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5"/>
  </p:notesMasterIdLst>
  <p:handoutMasterIdLst>
    <p:handoutMasterId r:id="rId26"/>
  </p:handoutMasterIdLst>
  <p:sldIdLst>
    <p:sldId id="443" r:id="rId2"/>
    <p:sldId id="582" r:id="rId3"/>
    <p:sldId id="596" r:id="rId4"/>
    <p:sldId id="641" r:id="rId5"/>
    <p:sldId id="606" r:id="rId6"/>
    <p:sldId id="611" r:id="rId7"/>
    <p:sldId id="633" r:id="rId8"/>
    <p:sldId id="634" r:id="rId9"/>
    <p:sldId id="662" r:id="rId10"/>
    <p:sldId id="636" r:id="rId11"/>
    <p:sldId id="668" r:id="rId12"/>
    <p:sldId id="644" r:id="rId13"/>
    <p:sldId id="645" r:id="rId14"/>
    <p:sldId id="612" r:id="rId15"/>
    <p:sldId id="658" r:id="rId16"/>
    <p:sldId id="660" r:id="rId17"/>
    <p:sldId id="654" r:id="rId18"/>
    <p:sldId id="650" r:id="rId19"/>
    <p:sldId id="643" r:id="rId20"/>
    <p:sldId id="664" r:id="rId21"/>
    <p:sldId id="666" r:id="rId22"/>
    <p:sldId id="667" r:id="rId23"/>
    <p:sldId id="663" r:id="rId24"/>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FFFFCC"/>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422" autoAdjust="0"/>
    <p:restoredTop sz="88448" autoAdjust="0"/>
  </p:normalViewPr>
  <p:slideViewPr>
    <p:cSldViewPr>
      <p:cViewPr varScale="1">
        <p:scale>
          <a:sx n="67" d="100"/>
          <a:sy n="67" d="100"/>
        </p:scale>
        <p:origin x="-126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6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2007____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zh-CN"/>
  <c:chart>
    <c:plotArea>
      <c:layout>
        <c:manualLayout>
          <c:layoutTarget val="inner"/>
          <c:xMode val="edge"/>
          <c:yMode val="edge"/>
          <c:x val="0.16252390057361379"/>
          <c:y val="4.9773755656108601E-2"/>
          <c:w val="0.6806883365200771"/>
          <c:h val="0.62895927601810053"/>
        </c:manualLayout>
      </c:layout>
      <c:barChart>
        <c:barDir val="col"/>
        <c:grouping val="percentStacked"/>
        <c:ser>
          <c:idx val="0"/>
          <c:order val="0"/>
          <c:tx>
            <c:strRef>
              <c:f>年龄组1!$J$2</c:f>
              <c:strCache>
                <c:ptCount val="1"/>
                <c:pt idx="0">
                  <c:v>≤8 month</c:v>
                </c:pt>
              </c:strCache>
            </c:strRef>
          </c:tx>
          <c:spPr>
            <a:solidFill>
              <a:srgbClr val="C00000"/>
            </a:solidFill>
            <a:ln>
              <a:noFill/>
            </a:ln>
          </c:spPr>
          <c:cat>
            <c:strRef>
              <c:f>年龄组1!$K$1:$Q$1</c:f>
              <c:strCache>
                <c:ptCount val="7"/>
                <c:pt idx="0">
                  <c:v>2005</c:v>
                </c:pt>
                <c:pt idx="1">
                  <c:v>2006</c:v>
                </c:pt>
                <c:pt idx="2">
                  <c:v>2007</c:v>
                </c:pt>
                <c:pt idx="3">
                  <c:v>2008</c:v>
                </c:pt>
                <c:pt idx="4">
                  <c:v>2009</c:v>
                </c:pt>
                <c:pt idx="5">
                  <c:v>2010</c:v>
                </c:pt>
                <c:pt idx="6">
                  <c:v>2011.1-2</c:v>
                </c:pt>
              </c:strCache>
            </c:strRef>
          </c:cat>
          <c:val>
            <c:numRef>
              <c:f>年龄组1!$K$2:$Q$2</c:f>
              <c:numCache>
                <c:formatCode>General</c:formatCode>
                <c:ptCount val="7"/>
                <c:pt idx="0">
                  <c:v>15396</c:v>
                </c:pt>
                <c:pt idx="1">
                  <c:v>14449</c:v>
                </c:pt>
                <c:pt idx="2">
                  <c:v>17910</c:v>
                </c:pt>
                <c:pt idx="3">
                  <c:v>26497</c:v>
                </c:pt>
                <c:pt idx="4">
                  <c:v>11307</c:v>
                </c:pt>
                <c:pt idx="5">
                  <c:v>9121</c:v>
                </c:pt>
                <c:pt idx="6">
                  <c:v>465</c:v>
                </c:pt>
              </c:numCache>
            </c:numRef>
          </c:val>
        </c:ser>
        <c:ser>
          <c:idx val="1"/>
          <c:order val="1"/>
          <c:tx>
            <c:strRef>
              <c:f>年龄组1!$J$3</c:f>
              <c:strCache>
                <c:ptCount val="1"/>
                <c:pt idx="0">
                  <c:v>9 month-1 year</c:v>
                </c:pt>
              </c:strCache>
            </c:strRef>
          </c:tx>
          <c:spPr>
            <a:solidFill>
              <a:schemeClr val="tx1">
                <a:lumMod val="85000"/>
                <a:lumOff val="15000"/>
              </a:schemeClr>
            </a:solidFill>
            <a:ln>
              <a:noFill/>
            </a:ln>
          </c:spPr>
          <c:cat>
            <c:strRef>
              <c:f>年龄组1!$K$1:$Q$1</c:f>
              <c:strCache>
                <c:ptCount val="7"/>
                <c:pt idx="0">
                  <c:v>2005</c:v>
                </c:pt>
                <c:pt idx="1">
                  <c:v>2006</c:v>
                </c:pt>
                <c:pt idx="2">
                  <c:v>2007</c:v>
                </c:pt>
                <c:pt idx="3">
                  <c:v>2008</c:v>
                </c:pt>
                <c:pt idx="4">
                  <c:v>2009</c:v>
                </c:pt>
                <c:pt idx="5">
                  <c:v>2010</c:v>
                </c:pt>
                <c:pt idx="6">
                  <c:v>2011.1-2</c:v>
                </c:pt>
              </c:strCache>
            </c:strRef>
          </c:cat>
          <c:val>
            <c:numRef>
              <c:f>年龄组1!$K$3:$Q$3</c:f>
              <c:numCache>
                <c:formatCode>General</c:formatCode>
                <c:ptCount val="7"/>
                <c:pt idx="0">
                  <c:v>18901</c:v>
                </c:pt>
                <c:pt idx="1">
                  <c:v>18802</c:v>
                </c:pt>
                <c:pt idx="2">
                  <c:v>21952</c:v>
                </c:pt>
                <c:pt idx="3">
                  <c:v>26487</c:v>
                </c:pt>
                <c:pt idx="4">
                  <c:v>11498</c:v>
                </c:pt>
                <c:pt idx="5">
                  <c:v>10215</c:v>
                </c:pt>
                <c:pt idx="6">
                  <c:v>498</c:v>
                </c:pt>
              </c:numCache>
            </c:numRef>
          </c:val>
        </c:ser>
        <c:ser>
          <c:idx val="2"/>
          <c:order val="2"/>
          <c:tx>
            <c:strRef>
              <c:f>年龄组1!$J$4</c:f>
              <c:strCache>
                <c:ptCount val="1"/>
                <c:pt idx="0">
                  <c:v>2-6 year</c:v>
                </c:pt>
              </c:strCache>
            </c:strRef>
          </c:tx>
          <c:spPr>
            <a:solidFill>
              <a:schemeClr val="tx2">
                <a:lumMod val="60000"/>
                <a:lumOff val="40000"/>
              </a:schemeClr>
            </a:solidFill>
            <a:ln>
              <a:noFill/>
            </a:ln>
          </c:spPr>
          <c:cat>
            <c:strRef>
              <c:f>年龄组1!$K$1:$Q$1</c:f>
              <c:strCache>
                <c:ptCount val="7"/>
                <c:pt idx="0">
                  <c:v>2005</c:v>
                </c:pt>
                <c:pt idx="1">
                  <c:v>2006</c:v>
                </c:pt>
                <c:pt idx="2">
                  <c:v>2007</c:v>
                </c:pt>
                <c:pt idx="3">
                  <c:v>2008</c:v>
                </c:pt>
                <c:pt idx="4">
                  <c:v>2009</c:v>
                </c:pt>
                <c:pt idx="5">
                  <c:v>2010</c:v>
                </c:pt>
                <c:pt idx="6">
                  <c:v>2011.1-2</c:v>
                </c:pt>
              </c:strCache>
            </c:strRef>
          </c:cat>
          <c:val>
            <c:numRef>
              <c:f>年龄组1!$K$4:$Q$4</c:f>
              <c:numCache>
                <c:formatCode>General</c:formatCode>
                <c:ptCount val="7"/>
                <c:pt idx="0">
                  <c:v>27314</c:v>
                </c:pt>
                <c:pt idx="1">
                  <c:v>23196</c:v>
                </c:pt>
                <c:pt idx="2">
                  <c:v>26601</c:v>
                </c:pt>
                <c:pt idx="3">
                  <c:v>25774</c:v>
                </c:pt>
                <c:pt idx="4">
                  <c:v>9266</c:v>
                </c:pt>
                <c:pt idx="5">
                  <c:v>5269</c:v>
                </c:pt>
                <c:pt idx="6">
                  <c:v>221</c:v>
                </c:pt>
              </c:numCache>
            </c:numRef>
          </c:val>
        </c:ser>
        <c:ser>
          <c:idx val="3"/>
          <c:order val="3"/>
          <c:tx>
            <c:strRef>
              <c:f>年龄组1!$J$5</c:f>
              <c:strCache>
                <c:ptCount val="1"/>
                <c:pt idx="0">
                  <c:v>7-14 year</c:v>
                </c:pt>
              </c:strCache>
            </c:strRef>
          </c:tx>
          <c:spPr>
            <a:solidFill>
              <a:schemeClr val="tx1">
                <a:lumMod val="50000"/>
                <a:lumOff val="50000"/>
              </a:schemeClr>
            </a:solidFill>
            <a:ln>
              <a:noFill/>
            </a:ln>
          </c:spPr>
          <c:cat>
            <c:strRef>
              <c:f>年龄组1!$K$1:$Q$1</c:f>
              <c:strCache>
                <c:ptCount val="7"/>
                <c:pt idx="0">
                  <c:v>2005</c:v>
                </c:pt>
                <c:pt idx="1">
                  <c:v>2006</c:v>
                </c:pt>
                <c:pt idx="2">
                  <c:v>2007</c:v>
                </c:pt>
                <c:pt idx="3">
                  <c:v>2008</c:v>
                </c:pt>
                <c:pt idx="4">
                  <c:v>2009</c:v>
                </c:pt>
                <c:pt idx="5">
                  <c:v>2010</c:v>
                </c:pt>
                <c:pt idx="6">
                  <c:v>2011.1-2</c:v>
                </c:pt>
              </c:strCache>
            </c:strRef>
          </c:cat>
          <c:val>
            <c:numRef>
              <c:f>年龄组1!$K$5:$Q$5</c:f>
              <c:numCache>
                <c:formatCode>General</c:formatCode>
                <c:ptCount val="7"/>
                <c:pt idx="0">
                  <c:v>23400</c:v>
                </c:pt>
                <c:pt idx="1">
                  <c:v>15483</c:v>
                </c:pt>
                <c:pt idx="2">
                  <c:v>15421</c:v>
                </c:pt>
                <c:pt idx="3">
                  <c:v>13665</c:v>
                </c:pt>
                <c:pt idx="4">
                  <c:v>4861</c:v>
                </c:pt>
                <c:pt idx="5">
                  <c:v>1740</c:v>
                </c:pt>
                <c:pt idx="6">
                  <c:v>68</c:v>
                </c:pt>
              </c:numCache>
            </c:numRef>
          </c:val>
        </c:ser>
        <c:ser>
          <c:idx val="4"/>
          <c:order val="4"/>
          <c:tx>
            <c:strRef>
              <c:f>年龄组1!$J$6</c:f>
              <c:strCache>
                <c:ptCount val="1"/>
                <c:pt idx="0">
                  <c:v>15-34 year</c:v>
                </c:pt>
              </c:strCache>
            </c:strRef>
          </c:tx>
          <c:spPr>
            <a:solidFill>
              <a:schemeClr val="tx2">
                <a:lumMod val="20000"/>
                <a:lumOff val="80000"/>
              </a:schemeClr>
            </a:solidFill>
            <a:ln>
              <a:noFill/>
            </a:ln>
          </c:spPr>
          <c:cat>
            <c:strRef>
              <c:f>年龄组1!$K$1:$Q$1</c:f>
              <c:strCache>
                <c:ptCount val="7"/>
                <c:pt idx="0">
                  <c:v>2005</c:v>
                </c:pt>
                <c:pt idx="1">
                  <c:v>2006</c:v>
                </c:pt>
                <c:pt idx="2">
                  <c:v>2007</c:v>
                </c:pt>
                <c:pt idx="3">
                  <c:v>2008</c:v>
                </c:pt>
                <c:pt idx="4">
                  <c:v>2009</c:v>
                </c:pt>
                <c:pt idx="5">
                  <c:v>2010</c:v>
                </c:pt>
                <c:pt idx="6">
                  <c:v>2011.1-2</c:v>
                </c:pt>
              </c:strCache>
            </c:strRef>
          </c:cat>
          <c:val>
            <c:numRef>
              <c:f>年龄组1!$K$6:$Q$6</c:f>
              <c:numCache>
                <c:formatCode>General</c:formatCode>
                <c:ptCount val="7"/>
                <c:pt idx="0">
                  <c:v>32893</c:v>
                </c:pt>
                <c:pt idx="1">
                  <c:v>23413</c:v>
                </c:pt>
                <c:pt idx="2">
                  <c:v>23604</c:v>
                </c:pt>
                <c:pt idx="3">
                  <c:v>31815</c:v>
                </c:pt>
                <c:pt idx="4">
                  <c:v>11708</c:v>
                </c:pt>
                <c:pt idx="5">
                  <c:v>8578</c:v>
                </c:pt>
                <c:pt idx="6">
                  <c:v>308</c:v>
                </c:pt>
              </c:numCache>
            </c:numRef>
          </c:val>
        </c:ser>
        <c:ser>
          <c:idx val="5"/>
          <c:order val="5"/>
          <c:tx>
            <c:strRef>
              <c:f>年龄组1!$J$7</c:f>
              <c:strCache>
                <c:ptCount val="1"/>
                <c:pt idx="0">
                  <c:v>35 year-</c:v>
                </c:pt>
              </c:strCache>
            </c:strRef>
          </c:tx>
          <c:spPr>
            <a:solidFill>
              <a:schemeClr val="bg1">
                <a:lumMod val="85000"/>
              </a:schemeClr>
            </a:solidFill>
            <a:ln>
              <a:noFill/>
            </a:ln>
          </c:spPr>
          <c:cat>
            <c:strRef>
              <c:f>年龄组1!$K$1:$Q$1</c:f>
              <c:strCache>
                <c:ptCount val="7"/>
                <c:pt idx="0">
                  <c:v>2005</c:v>
                </c:pt>
                <c:pt idx="1">
                  <c:v>2006</c:v>
                </c:pt>
                <c:pt idx="2">
                  <c:v>2007</c:v>
                </c:pt>
                <c:pt idx="3">
                  <c:v>2008</c:v>
                </c:pt>
                <c:pt idx="4">
                  <c:v>2009</c:v>
                </c:pt>
                <c:pt idx="5">
                  <c:v>2010</c:v>
                </c:pt>
                <c:pt idx="6">
                  <c:v>2011.1-2</c:v>
                </c:pt>
              </c:strCache>
            </c:strRef>
          </c:cat>
          <c:val>
            <c:numRef>
              <c:f>年龄组1!$K$7:$Q$7</c:f>
              <c:numCache>
                <c:formatCode>General</c:formatCode>
                <c:ptCount val="7"/>
                <c:pt idx="0">
                  <c:v>5925</c:v>
                </c:pt>
                <c:pt idx="1">
                  <c:v>5080</c:v>
                </c:pt>
                <c:pt idx="2">
                  <c:v>4750</c:v>
                </c:pt>
                <c:pt idx="3">
                  <c:v>7784</c:v>
                </c:pt>
                <c:pt idx="4">
                  <c:v>3824</c:v>
                </c:pt>
                <c:pt idx="5">
                  <c:v>3258</c:v>
                </c:pt>
                <c:pt idx="6">
                  <c:v>61</c:v>
                </c:pt>
              </c:numCache>
            </c:numRef>
          </c:val>
        </c:ser>
        <c:overlap val="100"/>
        <c:axId val="217212800"/>
        <c:axId val="217253376"/>
      </c:barChart>
      <c:catAx>
        <c:axId val="217212800"/>
        <c:scaling>
          <c:orientation val="minMax"/>
        </c:scaling>
        <c:axPos val="b"/>
        <c:title>
          <c:tx>
            <c:rich>
              <a:bodyPr/>
              <a:lstStyle/>
              <a:p>
                <a:pPr>
                  <a:defRPr sz="1558" b="0" i="0" u="none" strike="noStrike" baseline="0">
                    <a:solidFill>
                      <a:srgbClr val="000000"/>
                    </a:solidFill>
                    <a:latin typeface="宋体"/>
                    <a:ea typeface="宋体"/>
                    <a:cs typeface="宋体"/>
                  </a:defRPr>
                </a:pPr>
                <a:r>
                  <a:rPr lang="en-US" altLang="en-US"/>
                  <a:t>year</a:t>
                </a:r>
              </a:p>
            </c:rich>
          </c:tx>
          <c:layout>
            <c:manualLayout>
              <c:xMode val="edge"/>
              <c:yMode val="edge"/>
              <c:x val="0.47036321590918423"/>
              <c:y val="0.86425346593692076"/>
            </c:manualLayout>
          </c:layout>
          <c:spPr>
            <a:noFill/>
            <a:ln w="39574">
              <a:noFill/>
            </a:ln>
          </c:spPr>
        </c:title>
        <c:numFmt formatCode="General" sourceLinked="1"/>
        <c:tickLblPos val="nextTo"/>
        <c:txPr>
          <a:bodyPr rot="0" vert="horz"/>
          <a:lstStyle/>
          <a:p>
            <a:pPr>
              <a:defRPr sz="1402" b="0" i="0" u="none" strike="noStrike" baseline="0">
                <a:solidFill>
                  <a:srgbClr val="000000"/>
                </a:solidFill>
                <a:latin typeface="宋体"/>
                <a:ea typeface="宋体"/>
                <a:cs typeface="宋体"/>
              </a:defRPr>
            </a:pPr>
            <a:endParaRPr lang="zh-CN"/>
          </a:p>
        </c:txPr>
        <c:crossAx val="217253376"/>
        <c:crosses val="autoZero"/>
        <c:auto val="1"/>
        <c:lblAlgn val="ctr"/>
        <c:lblOffset val="100"/>
      </c:catAx>
      <c:valAx>
        <c:axId val="217253376"/>
        <c:scaling>
          <c:orientation val="minMax"/>
        </c:scaling>
        <c:axPos val="l"/>
        <c:title>
          <c:tx>
            <c:rich>
              <a:bodyPr/>
              <a:lstStyle/>
              <a:p>
                <a:pPr>
                  <a:defRPr sz="1558" b="0" i="0" u="none" strike="noStrike" baseline="0">
                    <a:solidFill>
                      <a:srgbClr val="000000"/>
                    </a:solidFill>
                    <a:latin typeface="宋体"/>
                    <a:ea typeface="宋体"/>
                    <a:cs typeface="宋体"/>
                  </a:defRPr>
                </a:pPr>
                <a:r>
                  <a:rPr lang="en-US" altLang="en-US"/>
                  <a:t>proportion</a:t>
                </a:r>
              </a:p>
            </c:rich>
          </c:tx>
          <c:layout>
            <c:manualLayout>
              <c:xMode val="edge"/>
              <c:yMode val="edge"/>
              <c:x val="1.3384259615463495E-2"/>
              <c:y val="0.21719472070191878"/>
            </c:manualLayout>
          </c:layout>
          <c:spPr>
            <a:noFill/>
            <a:ln w="39574">
              <a:noFill/>
            </a:ln>
          </c:spPr>
        </c:title>
        <c:numFmt formatCode="0%" sourceLinked="1"/>
        <c:tickLblPos val="nextTo"/>
        <c:crossAx val="217212800"/>
        <c:crosses val="autoZero"/>
        <c:crossBetween val="between"/>
        <c:majorUnit val="0.2"/>
      </c:valAx>
    </c:plotArea>
    <c:legend>
      <c:legendPos val="r"/>
      <c:layout>
        <c:manualLayout>
          <c:xMode val="edge"/>
          <c:yMode val="edge"/>
          <c:x val="0.81261958426563008"/>
          <c:y val="0"/>
          <c:w val="0.17782031398595477"/>
          <c:h val="0.81900462124922802"/>
        </c:manualLayout>
      </c:layout>
    </c:legend>
    <c:plotVisOnly val="1"/>
    <c:dispBlanksAs val="gap"/>
  </c:chart>
  <c:spPr>
    <a:ln>
      <a:noFill/>
    </a:ln>
  </c:spPr>
  <c:externalData r:id="rId1"/>
</c:chartSpace>
</file>

<file path=ppt/drawings/_rels/vmlDrawing1.v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6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1" sz="1200">
                <a:latin typeface="Times New Roman" pitchFamily="18" charset="0"/>
              </a:defRPr>
            </a:lvl1pPr>
          </a:lstStyle>
          <a:p>
            <a:pPr>
              <a:defRPr/>
            </a:pPr>
            <a:endParaRPr lang="en-US"/>
          </a:p>
        </p:txBody>
      </p:sp>
      <p:sp>
        <p:nvSpPr>
          <p:cNvPr id="58368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1" sz="1200">
                <a:latin typeface="Times New Roman" pitchFamily="18" charset="0"/>
              </a:defRPr>
            </a:lvl1pPr>
          </a:lstStyle>
          <a:p>
            <a:pPr>
              <a:defRPr/>
            </a:pPr>
            <a:endParaRPr lang="en-US"/>
          </a:p>
        </p:txBody>
      </p:sp>
      <p:sp>
        <p:nvSpPr>
          <p:cNvPr id="58368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1" sz="1200">
                <a:latin typeface="Times New Roman" pitchFamily="18" charset="0"/>
              </a:defRPr>
            </a:lvl1pPr>
          </a:lstStyle>
          <a:p>
            <a:pPr>
              <a:defRPr/>
            </a:pPr>
            <a:endParaRPr lang="en-US"/>
          </a:p>
        </p:txBody>
      </p:sp>
      <p:sp>
        <p:nvSpPr>
          <p:cNvPr id="58368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1" sz="1200">
                <a:latin typeface="Times New Roman" pitchFamily="18" charset="0"/>
              </a:defRPr>
            </a:lvl1pPr>
          </a:lstStyle>
          <a:p>
            <a:pPr>
              <a:defRPr/>
            </a:pPr>
            <a:fld id="{04303485-7A3A-40CA-860D-DD4A05197340}"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1" sz="1200">
                <a:latin typeface="Times New Roman" pitchFamily="18" charset="0"/>
              </a:defRPr>
            </a:lvl1pPr>
          </a:lstStyle>
          <a:p>
            <a:pPr>
              <a:defRPr/>
            </a:pPr>
            <a:endParaRPr lang="en-US" altLang="zh-CN"/>
          </a:p>
        </p:txBody>
      </p:sp>
      <p:sp>
        <p:nvSpPr>
          <p:cNvPr id="61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1" sz="1200">
                <a:latin typeface="Times New Roman" pitchFamily="18" charset="0"/>
              </a:defRPr>
            </a:lvl1pPr>
          </a:lstStyle>
          <a:p>
            <a:pPr>
              <a:defRPr/>
            </a:pPr>
            <a:endParaRPr lang="en-US" altLang="zh-CN"/>
          </a:p>
        </p:txBody>
      </p:sp>
      <p:sp>
        <p:nvSpPr>
          <p:cNvPr id="235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1" sz="1200">
                <a:latin typeface="Times New Roman" pitchFamily="18" charset="0"/>
              </a:defRPr>
            </a:lvl1pPr>
          </a:lstStyle>
          <a:p>
            <a:pPr>
              <a:defRPr/>
            </a:pPr>
            <a:endParaRPr lang="en-US" altLang="zh-CN"/>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1" sz="1200">
                <a:latin typeface="Times New Roman" pitchFamily="18" charset="0"/>
              </a:defRPr>
            </a:lvl1pPr>
          </a:lstStyle>
          <a:p>
            <a:pPr>
              <a:defRPr/>
            </a:pPr>
            <a:fld id="{300331D6-B3A1-4FA1-9348-53BC9B4ECF4A}"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4C4A5580-4B29-4567-BDC1-78248096005C}" type="slidenum">
              <a:rPr lang="en-US" altLang="zh-CN" smtClean="0"/>
              <a:pPr/>
              <a:t>4</a:t>
            </a:fld>
            <a:endParaRPr lang="en-US" altLang="zh-CN"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altLang="zh-CN" b="1"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endParaRPr lang="zh-CN" alt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0B82FB00-3ED1-43D6-8F4B-AA2DCCC7B054}" type="slidenum">
              <a:rPr lang="en-US" altLang="zh-CN" smtClean="0"/>
              <a:pPr/>
              <a:t>19</a:t>
            </a:fld>
            <a:endParaRPr lang="en-US" altLang="zh-CN"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altLang="zh-CN"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3E85FFBC-A3D5-418B-98FD-CAC221FA7D75}" type="slidenum">
              <a:rPr lang="en-US" altLang="zh-CN" smtClean="0">
                <a:solidFill>
                  <a:srgbClr val="000000"/>
                </a:solidFill>
              </a:rPr>
              <a:pPr/>
              <a:t>20</a:t>
            </a:fld>
            <a:endParaRPr lang="en-US" altLang="zh-CN" smtClean="0">
              <a:solidFill>
                <a:srgbClr val="000000"/>
              </a:solidFill>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altLang="zh-CN"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0EC95004-61B4-421A-9524-5BF40FA05588}" type="slidenum">
              <a:rPr lang="en-US" altLang="zh-CN" smtClean="0"/>
              <a:pPr/>
              <a:t>22</a:t>
            </a:fld>
            <a:endParaRPr lang="en-US" altLang="zh-CN"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US" altLang="zh-CN"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0EC95004-61B4-421A-9524-5BF40FA05588}" type="slidenum">
              <a:rPr lang="en-US" altLang="zh-CN" smtClean="0"/>
              <a:pPr/>
              <a:t>8</a:t>
            </a:fld>
            <a:endParaRPr lang="en-US" altLang="zh-CN"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US" altLang="zh-CN"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endParaRPr lang="en-GB"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E9B4E4BB-4804-4E24-BAEA-A46FB76DF104}" type="slidenum">
              <a:rPr lang="en-US" altLang="zh-CN" smtClean="0"/>
              <a:pPr/>
              <a:t>10</a:t>
            </a:fld>
            <a:endParaRPr lang="en-US" altLang="zh-CN"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r>
              <a:rPr lang="en-US" altLang="zh-CN" dirty="0" smtClean="0"/>
              <a:t>During 2004-2009, 27 provinces have conducted province-wide catch-up measles supplementary immunization activities (SIAs) and 5 provinces conducted follow up SIAs in 2008-2009. </a:t>
            </a:r>
          </a:p>
          <a:p>
            <a:pPr eaLnBrk="1" hangingPunct="1"/>
            <a:r>
              <a:rPr lang="en-US" altLang="zh-CN" dirty="0" smtClean="0"/>
              <a:t>The deep green shows the provinces which completed SIAs before 2009, and the light green are some province did an immunization campaign responded to the epidemic and outbreak all through the province.</a:t>
            </a:r>
          </a:p>
          <a:p>
            <a:pPr eaLnBrk="1" hangingPunct="1"/>
            <a:r>
              <a:rPr lang="en-US" altLang="zh-CN" dirty="0" smtClean="0"/>
              <a:t>The activities were implemented regardless of immunization and disease history, approximately 140 000 000 children and adolescents were vaccinated in total. The reported SIAs coverage was 92-99%. </a:t>
            </a:r>
          </a:p>
          <a:p>
            <a:pPr eaLnBrk="1" hangingPunct="1"/>
            <a:r>
              <a:rPr lang="en-US" altLang="zh-CN" dirty="0" smtClean="0"/>
              <a:t>These red characters stand for provinces developed follow-up SIAs.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375FDC-0E40-4D10-AE89-B07E5EC22FDE}" type="slidenum">
              <a:rPr lang="en-US" altLang="zh-CN"/>
              <a:pPr/>
              <a:t>11</a:t>
            </a:fld>
            <a:endParaRPr lang="en-US" altLang="zh-CN"/>
          </a:p>
        </p:txBody>
      </p:sp>
      <p:sp>
        <p:nvSpPr>
          <p:cNvPr id="532482" name="Rectangle 2"/>
          <p:cNvSpPr>
            <a:spLocks noGrp="1" noRot="1" noChangeAspect="1" noChangeArrowheads="1" noTextEdit="1"/>
          </p:cNvSpPr>
          <p:nvPr>
            <p:ph type="sldImg"/>
          </p:nvPr>
        </p:nvSpPr>
        <p:spPr>
          <a:ln/>
        </p:spPr>
      </p:sp>
      <p:sp>
        <p:nvSpPr>
          <p:cNvPr id="532483" name="Rectangle 3"/>
          <p:cNvSpPr>
            <a:spLocks noGrp="1" noChangeArrowheads="1"/>
          </p:cNvSpPr>
          <p:nvPr>
            <p:ph type="body" idx="1"/>
          </p:nvPr>
        </p:nvSpPr>
        <p:spPr/>
        <p:txBody>
          <a:bodyPr/>
          <a:lstStyle/>
          <a:p>
            <a:endParaRPr lang="en-US" altLang="zh-CN"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endParaRPr lang="en-GB"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endParaRPr lang="en-GB"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endParaRPr lang="en-US" altLang="zh-CN"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endParaRPr lang="en-GB"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Freeform 2"/>
          <p:cNvSpPr>
            <a:spLocks/>
          </p:cNvSpPr>
          <p:nvPr/>
        </p:nvSpPr>
        <p:spPr bwMode="auto">
          <a:xfrm>
            <a:off x="4760913" y="20638"/>
            <a:ext cx="4438650" cy="4038600"/>
          </a:xfrm>
          <a:custGeom>
            <a:avLst/>
            <a:gdLst>
              <a:gd name="T0" fmla="*/ 186976 w 546"/>
              <a:gd name="T1" fmla="*/ 32504 h 497"/>
              <a:gd name="T2" fmla="*/ 89423 w 546"/>
              <a:gd name="T3" fmla="*/ 576943 h 497"/>
              <a:gd name="T4" fmla="*/ 203235 w 546"/>
              <a:gd name="T5" fmla="*/ 3193501 h 497"/>
              <a:gd name="T6" fmla="*/ 438987 w 546"/>
              <a:gd name="T7" fmla="*/ 3713562 h 497"/>
              <a:gd name="T8" fmla="*/ 1284445 w 546"/>
              <a:gd name="T9" fmla="*/ 3916711 h 497"/>
              <a:gd name="T10" fmla="*/ 1658397 w 546"/>
              <a:gd name="T11" fmla="*/ 4022348 h 497"/>
              <a:gd name="T12" fmla="*/ 4227286 w 546"/>
              <a:gd name="T13" fmla="*/ 3859829 h 497"/>
              <a:gd name="T14" fmla="*/ 4332968 w 546"/>
              <a:gd name="T15" fmla="*/ 1357035 h 497"/>
              <a:gd name="T16" fmla="*/ 2999747 w 546"/>
              <a:gd name="T17" fmla="*/ 130015 h 497"/>
              <a:gd name="T18" fmla="*/ 2024220 w 546"/>
              <a:gd name="T19" fmla="*/ 235653 h 497"/>
              <a:gd name="T20" fmla="*/ 1609620 w 546"/>
              <a:gd name="T21" fmla="*/ 89386 h 497"/>
              <a:gd name="T22" fmla="*/ 1227539 w 546"/>
              <a:gd name="T23" fmla="*/ 16252 h 497"/>
              <a:gd name="T24" fmla="*/ 186976 w 546"/>
              <a:gd name="T25" fmla="*/ 32504 h 49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46" h="497">
                <a:moveTo>
                  <a:pt x="23" y="4"/>
                </a:moveTo>
                <a:cubicBezTo>
                  <a:pt x="23" y="4"/>
                  <a:pt x="0" y="34"/>
                  <a:pt x="11" y="71"/>
                </a:cubicBezTo>
                <a:cubicBezTo>
                  <a:pt x="19" y="100"/>
                  <a:pt x="25" y="393"/>
                  <a:pt x="25" y="393"/>
                </a:cubicBezTo>
                <a:cubicBezTo>
                  <a:pt x="25" y="393"/>
                  <a:pt x="42" y="452"/>
                  <a:pt x="54" y="457"/>
                </a:cubicBezTo>
                <a:cubicBezTo>
                  <a:pt x="66" y="462"/>
                  <a:pt x="158" y="482"/>
                  <a:pt x="158" y="482"/>
                </a:cubicBezTo>
                <a:cubicBezTo>
                  <a:pt x="158" y="482"/>
                  <a:pt x="191" y="497"/>
                  <a:pt x="204" y="495"/>
                </a:cubicBezTo>
                <a:cubicBezTo>
                  <a:pt x="217" y="494"/>
                  <a:pt x="506" y="487"/>
                  <a:pt x="520" y="475"/>
                </a:cubicBezTo>
                <a:cubicBezTo>
                  <a:pt x="533" y="463"/>
                  <a:pt x="546" y="218"/>
                  <a:pt x="533" y="167"/>
                </a:cubicBezTo>
                <a:cubicBezTo>
                  <a:pt x="520" y="117"/>
                  <a:pt x="404" y="14"/>
                  <a:pt x="369" y="16"/>
                </a:cubicBezTo>
                <a:cubicBezTo>
                  <a:pt x="335" y="17"/>
                  <a:pt x="249" y="29"/>
                  <a:pt x="249" y="29"/>
                </a:cubicBezTo>
                <a:lnTo>
                  <a:pt x="198" y="11"/>
                </a:lnTo>
                <a:lnTo>
                  <a:pt x="151" y="2"/>
                </a:lnTo>
                <a:cubicBezTo>
                  <a:pt x="151" y="2"/>
                  <a:pt x="79" y="0"/>
                  <a:pt x="23" y="4"/>
                </a:cubicBezTo>
                <a:close/>
              </a:path>
            </a:pathLst>
          </a:custGeom>
          <a:solidFill>
            <a:schemeClr val="accent2"/>
          </a:solidFill>
          <a:ln w="0">
            <a:noFill/>
            <a:prstDash val="solid"/>
            <a:round/>
            <a:headEnd/>
            <a:tailEnd/>
          </a:ln>
        </p:spPr>
        <p:txBody>
          <a:bodyPr/>
          <a:lstStyle/>
          <a:p>
            <a:endParaRPr lang="zh-CN" altLang="en-US"/>
          </a:p>
        </p:txBody>
      </p:sp>
      <p:grpSp>
        <p:nvGrpSpPr>
          <p:cNvPr id="5" name="Group 3"/>
          <p:cNvGrpSpPr>
            <a:grpSpLocks/>
          </p:cNvGrpSpPr>
          <p:nvPr/>
        </p:nvGrpSpPr>
        <p:grpSpPr bwMode="auto">
          <a:xfrm>
            <a:off x="4572000" y="28575"/>
            <a:ext cx="4756150" cy="4338638"/>
            <a:chOff x="2918" y="18"/>
            <a:chExt cx="2958" cy="2699"/>
          </a:xfrm>
        </p:grpSpPr>
        <p:sp>
          <p:nvSpPr>
            <p:cNvPr id="6" name="Freeform 4"/>
            <p:cNvSpPr>
              <a:spLocks/>
            </p:cNvSpPr>
            <p:nvPr/>
          </p:nvSpPr>
          <p:spPr bwMode="auto">
            <a:xfrm>
              <a:off x="3060" y="18"/>
              <a:ext cx="490" cy="187"/>
            </a:xfrm>
            <a:custGeom>
              <a:avLst/>
              <a:gdLst>
                <a:gd name="T0" fmla="*/ 359 w 97"/>
                <a:gd name="T1" fmla="*/ 126 h 37"/>
                <a:gd name="T2" fmla="*/ 460 w 97"/>
                <a:gd name="T3" fmla="*/ 101 h 37"/>
                <a:gd name="T4" fmla="*/ 465 w 97"/>
                <a:gd name="T5" fmla="*/ 86 h 37"/>
                <a:gd name="T6" fmla="*/ 445 w 97"/>
                <a:gd name="T7" fmla="*/ 0 h 37"/>
                <a:gd name="T8" fmla="*/ 126 w 97"/>
                <a:gd name="T9" fmla="*/ 0 h 37"/>
                <a:gd name="T10" fmla="*/ 51 w 97"/>
                <a:gd name="T11" fmla="*/ 111 h 37"/>
                <a:gd name="T12" fmla="*/ 359 w 97"/>
                <a:gd name="T13" fmla="*/ 126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7" h="37">
                  <a:moveTo>
                    <a:pt x="71" y="25"/>
                  </a:moveTo>
                  <a:cubicBezTo>
                    <a:pt x="81" y="22"/>
                    <a:pt x="87" y="21"/>
                    <a:pt x="91" y="20"/>
                  </a:cubicBezTo>
                  <a:cubicBezTo>
                    <a:pt x="91" y="19"/>
                    <a:pt x="91" y="19"/>
                    <a:pt x="92" y="17"/>
                  </a:cubicBezTo>
                  <a:cubicBezTo>
                    <a:pt x="97" y="11"/>
                    <a:pt x="95" y="4"/>
                    <a:pt x="88" y="0"/>
                  </a:cubicBezTo>
                  <a:lnTo>
                    <a:pt x="25" y="0"/>
                  </a:lnTo>
                  <a:cubicBezTo>
                    <a:pt x="10" y="3"/>
                    <a:pt x="0" y="10"/>
                    <a:pt x="10" y="22"/>
                  </a:cubicBezTo>
                  <a:cubicBezTo>
                    <a:pt x="10" y="22"/>
                    <a:pt x="28" y="37"/>
                    <a:pt x="71" y="25"/>
                  </a:cubicBezTo>
                  <a:close/>
                </a:path>
              </a:pathLst>
            </a:custGeom>
            <a:solidFill>
              <a:schemeClr val="bg1"/>
            </a:solidFill>
            <a:ln w="0">
              <a:noFill/>
              <a:prstDash val="solid"/>
              <a:round/>
              <a:headEnd/>
              <a:tailEnd/>
            </a:ln>
          </p:spPr>
          <p:txBody>
            <a:bodyPr/>
            <a:lstStyle/>
            <a:p>
              <a:endParaRPr lang="zh-CN" altLang="en-US"/>
            </a:p>
          </p:txBody>
        </p:sp>
        <p:sp>
          <p:nvSpPr>
            <p:cNvPr id="7" name="Freeform 5"/>
            <p:cNvSpPr>
              <a:spLocks noEditPoints="1"/>
            </p:cNvSpPr>
            <p:nvPr/>
          </p:nvSpPr>
          <p:spPr bwMode="auto">
            <a:xfrm>
              <a:off x="2918" y="18"/>
              <a:ext cx="2958" cy="2699"/>
            </a:xfrm>
            <a:custGeom>
              <a:avLst/>
              <a:gdLst>
                <a:gd name="T0" fmla="*/ 2548 w 585"/>
                <a:gd name="T1" fmla="*/ 5 h 534"/>
                <a:gd name="T2" fmla="*/ 794 w 585"/>
                <a:gd name="T3" fmla="*/ 0 h 534"/>
                <a:gd name="T4" fmla="*/ 1138 w 585"/>
                <a:gd name="T5" fmla="*/ 106 h 534"/>
                <a:gd name="T6" fmla="*/ 880 w 585"/>
                <a:gd name="T7" fmla="*/ 197 h 534"/>
                <a:gd name="T8" fmla="*/ 1047 w 585"/>
                <a:gd name="T9" fmla="*/ 359 h 534"/>
                <a:gd name="T10" fmla="*/ 374 w 585"/>
                <a:gd name="T11" fmla="*/ 303 h 534"/>
                <a:gd name="T12" fmla="*/ 131 w 585"/>
                <a:gd name="T13" fmla="*/ 318 h 534"/>
                <a:gd name="T14" fmla="*/ 1006 w 585"/>
                <a:gd name="T15" fmla="*/ 2461 h 534"/>
                <a:gd name="T16" fmla="*/ 728 w 585"/>
                <a:gd name="T17" fmla="*/ 1724 h 534"/>
                <a:gd name="T18" fmla="*/ 531 w 585"/>
                <a:gd name="T19" fmla="*/ 1900 h 534"/>
                <a:gd name="T20" fmla="*/ 475 w 585"/>
                <a:gd name="T21" fmla="*/ 2199 h 534"/>
                <a:gd name="T22" fmla="*/ 627 w 585"/>
                <a:gd name="T23" fmla="*/ 1339 h 534"/>
                <a:gd name="T24" fmla="*/ 774 w 585"/>
                <a:gd name="T25" fmla="*/ 1152 h 534"/>
                <a:gd name="T26" fmla="*/ 1057 w 585"/>
                <a:gd name="T27" fmla="*/ 1198 h 534"/>
                <a:gd name="T28" fmla="*/ 951 w 585"/>
                <a:gd name="T29" fmla="*/ 1547 h 534"/>
                <a:gd name="T30" fmla="*/ 971 w 585"/>
                <a:gd name="T31" fmla="*/ 1996 h 534"/>
                <a:gd name="T32" fmla="*/ 2604 w 585"/>
                <a:gd name="T33" fmla="*/ 2441 h 534"/>
                <a:gd name="T34" fmla="*/ 2296 w 585"/>
                <a:gd name="T35" fmla="*/ 2158 h 534"/>
                <a:gd name="T36" fmla="*/ 2149 w 585"/>
                <a:gd name="T37" fmla="*/ 1744 h 534"/>
                <a:gd name="T38" fmla="*/ 2002 w 585"/>
                <a:gd name="T39" fmla="*/ 1365 h 534"/>
                <a:gd name="T40" fmla="*/ 2326 w 585"/>
                <a:gd name="T41" fmla="*/ 1294 h 534"/>
                <a:gd name="T42" fmla="*/ 2058 w 585"/>
                <a:gd name="T43" fmla="*/ 1127 h 534"/>
                <a:gd name="T44" fmla="*/ 2220 w 585"/>
                <a:gd name="T45" fmla="*/ 1142 h 534"/>
                <a:gd name="T46" fmla="*/ 2215 w 585"/>
                <a:gd name="T47" fmla="*/ 1056 h 534"/>
                <a:gd name="T48" fmla="*/ 1901 w 585"/>
                <a:gd name="T49" fmla="*/ 1066 h 534"/>
                <a:gd name="T50" fmla="*/ 1805 w 585"/>
                <a:gd name="T51" fmla="*/ 1734 h 534"/>
                <a:gd name="T52" fmla="*/ 1755 w 585"/>
                <a:gd name="T53" fmla="*/ 1162 h 534"/>
                <a:gd name="T54" fmla="*/ 1674 w 585"/>
                <a:gd name="T55" fmla="*/ 920 h 534"/>
                <a:gd name="T56" fmla="*/ 1755 w 585"/>
                <a:gd name="T57" fmla="*/ 687 h 534"/>
                <a:gd name="T58" fmla="*/ 1714 w 585"/>
                <a:gd name="T59" fmla="*/ 500 h 534"/>
                <a:gd name="T60" fmla="*/ 1674 w 585"/>
                <a:gd name="T61" fmla="*/ 313 h 534"/>
                <a:gd name="T62" fmla="*/ 1866 w 585"/>
                <a:gd name="T63" fmla="*/ 521 h 534"/>
                <a:gd name="T64" fmla="*/ 2098 w 585"/>
                <a:gd name="T65" fmla="*/ 238 h 534"/>
                <a:gd name="T66" fmla="*/ 2068 w 585"/>
                <a:gd name="T67" fmla="*/ 480 h 534"/>
                <a:gd name="T68" fmla="*/ 2028 w 585"/>
                <a:gd name="T69" fmla="*/ 657 h 534"/>
                <a:gd name="T70" fmla="*/ 2028 w 585"/>
                <a:gd name="T71" fmla="*/ 915 h 534"/>
                <a:gd name="T72" fmla="*/ 2821 w 585"/>
                <a:gd name="T73" fmla="*/ 915 h 534"/>
                <a:gd name="T74" fmla="*/ 2801 w 585"/>
                <a:gd name="T75" fmla="*/ 384 h 534"/>
                <a:gd name="T76" fmla="*/ 1259 w 585"/>
                <a:gd name="T77" fmla="*/ 349 h 534"/>
                <a:gd name="T78" fmla="*/ 1482 w 585"/>
                <a:gd name="T79" fmla="*/ 470 h 534"/>
                <a:gd name="T80" fmla="*/ 865 w 585"/>
                <a:gd name="T81" fmla="*/ 986 h 534"/>
                <a:gd name="T82" fmla="*/ 349 w 585"/>
                <a:gd name="T83" fmla="*/ 495 h 534"/>
                <a:gd name="T84" fmla="*/ 966 w 585"/>
                <a:gd name="T85" fmla="*/ 536 h 534"/>
                <a:gd name="T86" fmla="*/ 1112 w 585"/>
                <a:gd name="T87" fmla="*/ 531 h 534"/>
                <a:gd name="T88" fmla="*/ 1527 w 585"/>
                <a:gd name="T89" fmla="*/ 612 h 534"/>
                <a:gd name="T90" fmla="*/ 1396 w 585"/>
                <a:gd name="T91" fmla="*/ 1294 h 534"/>
                <a:gd name="T92" fmla="*/ 1315 w 585"/>
                <a:gd name="T93" fmla="*/ 692 h 534"/>
                <a:gd name="T94" fmla="*/ 865 w 585"/>
                <a:gd name="T95" fmla="*/ 986 h 534"/>
                <a:gd name="T96" fmla="*/ 1128 w 585"/>
                <a:gd name="T97" fmla="*/ 1137 h 534"/>
                <a:gd name="T98" fmla="*/ 1249 w 585"/>
                <a:gd name="T99" fmla="*/ 799 h 534"/>
                <a:gd name="T100" fmla="*/ 1648 w 585"/>
                <a:gd name="T101" fmla="*/ 1476 h 534"/>
                <a:gd name="T102" fmla="*/ 1087 w 585"/>
                <a:gd name="T103" fmla="*/ 1622 h 534"/>
                <a:gd name="T104" fmla="*/ 1562 w 585"/>
                <a:gd name="T105" fmla="*/ 1400 h 534"/>
                <a:gd name="T106" fmla="*/ 1608 w 585"/>
                <a:gd name="T107" fmla="*/ 672 h 534"/>
                <a:gd name="T108" fmla="*/ 1583 w 585"/>
                <a:gd name="T109" fmla="*/ 1077 h 534"/>
                <a:gd name="T110" fmla="*/ 1512 w 585"/>
                <a:gd name="T111" fmla="*/ 728 h 534"/>
                <a:gd name="T112" fmla="*/ 2564 w 585"/>
                <a:gd name="T113" fmla="*/ 905 h 534"/>
                <a:gd name="T114" fmla="*/ 2331 w 585"/>
                <a:gd name="T115" fmla="*/ 819 h 53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85" h="534">
                  <a:moveTo>
                    <a:pt x="554" y="76"/>
                  </a:moveTo>
                  <a:cubicBezTo>
                    <a:pt x="551" y="32"/>
                    <a:pt x="543" y="9"/>
                    <a:pt x="504" y="1"/>
                  </a:cubicBezTo>
                  <a:cubicBezTo>
                    <a:pt x="500" y="1"/>
                    <a:pt x="494" y="0"/>
                    <a:pt x="486" y="0"/>
                  </a:cubicBezTo>
                  <a:lnTo>
                    <a:pt x="157" y="0"/>
                  </a:lnTo>
                  <a:cubicBezTo>
                    <a:pt x="156" y="5"/>
                    <a:pt x="153" y="17"/>
                    <a:pt x="158" y="17"/>
                  </a:cubicBezTo>
                  <a:cubicBezTo>
                    <a:pt x="171" y="17"/>
                    <a:pt x="223" y="21"/>
                    <a:pt x="225" y="21"/>
                  </a:cubicBezTo>
                  <a:cubicBezTo>
                    <a:pt x="226" y="21"/>
                    <a:pt x="250" y="16"/>
                    <a:pt x="237" y="28"/>
                  </a:cubicBezTo>
                  <a:cubicBezTo>
                    <a:pt x="223" y="41"/>
                    <a:pt x="192" y="41"/>
                    <a:pt x="174" y="39"/>
                  </a:cubicBezTo>
                  <a:cubicBezTo>
                    <a:pt x="131" y="36"/>
                    <a:pt x="152" y="56"/>
                    <a:pt x="168" y="56"/>
                  </a:cubicBezTo>
                  <a:cubicBezTo>
                    <a:pt x="218" y="56"/>
                    <a:pt x="228" y="68"/>
                    <a:pt x="207" y="71"/>
                  </a:cubicBezTo>
                  <a:cubicBezTo>
                    <a:pt x="186" y="74"/>
                    <a:pt x="182" y="73"/>
                    <a:pt x="162" y="76"/>
                  </a:cubicBezTo>
                  <a:cubicBezTo>
                    <a:pt x="7" y="101"/>
                    <a:pt x="59" y="60"/>
                    <a:pt x="74" y="60"/>
                  </a:cubicBezTo>
                  <a:cubicBezTo>
                    <a:pt x="139" y="59"/>
                    <a:pt x="123" y="37"/>
                    <a:pt x="107" y="42"/>
                  </a:cubicBezTo>
                  <a:cubicBezTo>
                    <a:pt x="91" y="46"/>
                    <a:pt x="34" y="27"/>
                    <a:pt x="26" y="63"/>
                  </a:cubicBezTo>
                  <a:cubicBezTo>
                    <a:pt x="19" y="100"/>
                    <a:pt x="42" y="282"/>
                    <a:pt x="36" y="317"/>
                  </a:cubicBezTo>
                  <a:cubicBezTo>
                    <a:pt x="0" y="534"/>
                    <a:pt x="199" y="487"/>
                    <a:pt x="199" y="487"/>
                  </a:cubicBezTo>
                  <a:cubicBezTo>
                    <a:pt x="156" y="453"/>
                    <a:pt x="174" y="421"/>
                    <a:pt x="171" y="403"/>
                  </a:cubicBezTo>
                  <a:cubicBezTo>
                    <a:pt x="161" y="345"/>
                    <a:pt x="154" y="337"/>
                    <a:pt x="144" y="341"/>
                  </a:cubicBezTo>
                  <a:cubicBezTo>
                    <a:pt x="121" y="352"/>
                    <a:pt x="123" y="358"/>
                    <a:pt x="126" y="367"/>
                  </a:cubicBezTo>
                  <a:cubicBezTo>
                    <a:pt x="142" y="416"/>
                    <a:pt x="105" y="376"/>
                    <a:pt x="105" y="376"/>
                  </a:cubicBezTo>
                  <a:cubicBezTo>
                    <a:pt x="98" y="380"/>
                    <a:pt x="95" y="390"/>
                    <a:pt x="99" y="399"/>
                  </a:cubicBezTo>
                  <a:cubicBezTo>
                    <a:pt x="131" y="463"/>
                    <a:pt x="101" y="446"/>
                    <a:pt x="94" y="435"/>
                  </a:cubicBezTo>
                  <a:cubicBezTo>
                    <a:pt x="61" y="390"/>
                    <a:pt x="92" y="366"/>
                    <a:pt x="88" y="352"/>
                  </a:cubicBezTo>
                  <a:cubicBezTo>
                    <a:pt x="75" y="295"/>
                    <a:pt x="118" y="274"/>
                    <a:pt x="124" y="265"/>
                  </a:cubicBezTo>
                  <a:cubicBezTo>
                    <a:pt x="130" y="256"/>
                    <a:pt x="127" y="253"/>
                    <a:pt x="129" y="234"/>
                  </a:cubicBezTo>
                  <a:cubicBezTo>
                    <a:pt x="136" y="195"/>
                    <a:pt x="155" y="216"/>
                    <a:pt x="153" y="228"/>
                  </a:cubicBezTo>
                  <a:cubicBezTo>
                    <a:pt x="148" y="274"/>
                    <a:pt x="176" y="242"/>
                    <a:pt x="186" y="228"/>
                  </a:cubicBezTo>
                  <a:cubicBezTo>
                    <a:pt x="218" y="186"/>
                    <a:pt x="214" y="229"/>
                    <a:pt x="209" y="237"/>
                  </a:cubicBezTo>
                  <a:cubicBezTo>
                    <a:pt x="203" y="244"/>
                    <a:pt x="198" y="255"/>
                    <a:pt x="200" y="260"/>
                  </a:cubicBezTo>
                  <a:cubicBezTo>
                    <a:pt x="208" y="283"/>
                    <a:pt x="193" y="305"/>
                    <a:pt x="188" y="306"/>
                  </a:cubicBezTo>
                  <a:cubicBezTo>
                    <a:pt x="184" y="308"/>
                    <a:pt x="170" y="314"/>
                    <a:pt x="170" y="332"/>
                  </a:cubicBezTo>
                  <a:cubicBezTo>
                    <a:pt x="171" y="350"/>
                    <a:pt x="192" y="382"/>
                    <a:pt x="192" y="395"/>
                  </a:cubicBezTo>
                  <a:cubicBezTo>
                    <a:pt x="193" y="492"/>
                    <a:pt x="236" y="499"/>
                    <a:pt x="255" y="497"/>
                  </a:cubicBezTo>
                  <a:cubicBezTo>
                    <a:pt x="275" y="496"/>
                    <a:pt x="445" y="490"/>
                    <a:pt x="515" y="483"/>
                  </a:cubicBezTo>
                  <a:cubicBezTo>
                    <a:pt x="585" y="477"/>
                    <a:pt x="538" y="458"/>
                    <a:pt x="518" y="458"/>
                  </a:cubicBezTo>
                  <a:cubicBezTo>
                    <a:pt x="467" y="458"/>
                    <a:pt x="454" y="427"/>
                    <a:pt x="454" y="427"/>
                  </a:cubicBezTo>
                  <a:cubicBezTo>
                    <a:pt x="454" y="427"/>
                    <a:pt x="453" y="405"/>
                    <a:pt x="431" y="400"/>
                  </a:cubicBezTo>
                  <a:cubicBezTo>
                    <a:pt x="376" y="385"/>
                    <a:pt x="411" y="353"/>
                    <a:pt x="425" y="345"/>
                  </a:cubicBezTo>
                  <a:cubicBezTo>
                    <a:pt x="438" y="338"/>
                    <a:pt x="430" y="335"/>
                    <a:pt x="420" y="329"/>
                  </a:cubicBezTo>
                  <a:cubicBezTo>
                    <a:pt x="398" y="316"/>
                    <a:pt x="394" y="300"/>
                    <a:pt x="396" y="270"/>
                  </a:cubicBezTo>
                  <a:cubicBezTo>
                    <a:pt x="397" y="240"/>
                    <a:pt x="416" y="249"/>
                    <a:pt x="416" y="249"/>
                  </a:cubicBezTo>
                  <a:cubicBezTo>
                    <a:pt x="416" y="249"/>
                    <a:pt x="448" y="262"/>
                    <a:pt x="460" y="256"/>
                  </a:cubicBezTo>
                  <a:cubicBezTo>
                    <a:pt x="472" y="250"/>
                    <a:pt x="467" y="239"/>
                    <a:pt x="461" y="244"/>
                  </a:cubicBezTo>
                  <a:cubicBezTo>
                    <a:pt x="455" y="248"/>
                    <a:pt x="412" y="244"/>
                    <a:pt x="407" y="223"/>
                  </a:cubicBezTo>
                  <a:cubicBezTo>
                    <a:pt x="403" y="202"/>
                    <a:pt x="418" y="213"/>
                    <a:pt x="422" y="214"/>
                  </a:cubicBezTo>
                  <a:cubicBezTo>
                    <a:pt x="427" y="216"/>
                    <a:pt x="427" y="220"/>
                    <a:pt x="439" y="226"/>
                  </a:cubicBezTo>
                  <a:cubicBezTo>
                    <a:pt x="468" y="241"/>
                    <a:pt x="454" y="224"/>
                    <a:pt x="454" y="224"/>
                  </a:cubicBezTo>
                  <a:cubicBezTo>
                    <a:pt x="454" y="224"/>
                    <a:pt x="454" y="224"/>
                    <a:pt x="438" y="209"/>
                  </a:cubicBezTo>
                  <a:cubicBezTo>
                    <a:pt x="423" y="194"/>
                    <a:pt x="406" y="199"/>
                    <a:pt x="389" y="199"/>
                  </a:cubicBezTo>
                  <a:cubicBezTo>
                    <a:pt x="373" y="199"/>
                    <a:pt x="376" y="211"/>
                    <a:pt x="376" y="211"/>
                  </a:cubicBezTo>
                  <a:cubicBezTo>
                    <a:pt x="376" y="211"/>
                    <a:pt x="373" y="242"/>
                    <a:pt x="370" y="291"/>
                  </a:cubicBezTo>
                  <a:cubicBezTo>
                    <a:pt x="368" y="341"/>
                    <a:pt x="360" y="347"/>
                    <a:pt x="357" y="343"/>
                  </a:cubicBezTo>
                  <a:cubicBezTo>
                    <a:pt x="354" y="338"/>
                    <a:pt x="350" y="313"/>
                    <a:pt x="350" y="305"/>
                  </a:cubicBezTo>
                  <a:cubicBezTo>
                    <a:pt x="350" y="298"/>
                    <a:pt x="345" y="264"/>
                    <a:pt x="347" y="230"/>
                  </a:cubicBezTo>
                  <a:cubicBezTo>
                    <a:pt x="350" y="195"/>
                    <a:pt x="356" y="210"/>
                    <a:pt x="334" y="201"/>
                  </a:cubicBezTo>
                  <a:cubicBezTo>
                    <a:pt x="311" y="192"/>
                    <a:pt x="323" y="182"/>
                    <a:pt x="331" y="182"/>
                  </a:cubicBezTo>
                  <a:cubicBezTo>
                    <a:pt x="338" y="182"/>
                    <a:pt x="350" y="189"/>
                    <a:pt x="352" y="181"/>
                  </a:cubicBezTo>
                  <a:cubicBezTo>
                    <a:pt x="356" y="160"/>
                    <a:pt x="359" y="141"/>
                    <a:pt x="347" y="136"/>
                  </a:cubicBezTo>
                  <a:cubicBezTo>
                    <a:pt x="322" y="127"/>
                    <a:pt x="332" y="121"/>
                    <a:pt x="341" y="118"/>
                  </a:cubicBezTo>
                  <a:cubicBezTo>
                    <a:pt x="350" y="115"/>
                    <a:pt x="352" y="94"/>
                    <a:pt x="339" y="99"/>
                  </a:cubicBezTo>
                  <a:cubicBezTo>
                    <a:pt x="313" y="107"/>
                    <a:pt x="316" y="85"/>
                    <a:pt x="321" y="82"/>
                  </a:cubicBezTo>
                  <a:cubicBezTo>
                    <a:pt x="325" y="79"/>
                    <a:pt x="334" y="83"/>
                    <a:pt x="331" y="62"/>
                  </a:cubicBezTo>
                  <a:cubicBezTo>
                    <a:pt x="328" y="41"/>
                    <a:pt x="347" y="34"/>
                    <a:pt x="351" y="53"/>
                  </a:cubicBezTo>
                  <a:cubicBezTo>
                    <a:pt x="354" y="73"/>
                    <a:pt x="363" y="112"/>
                    <a:pt x="369" y="103"/>
                  </a:cubicBezTo>
                  <a:cubicBezTo>
                    <a:pt x="375" y="94"/>
                    <a:pt x="385" y="57"/>
                    <a:pt x="395" y="41"/>
                  </a:cubicBezTo>
                  <a:cubicBezTo>
                    <a:pt x="406" y="24"/>
                    <a:pt x="418" y="38"/>
                    <a:pt x="415" y="47"/>
                  </a:cubicBezTo>
                  <a:cubicBezTo>
                    <a:pt x="401" y="88"/>
                    <a:pt x="426" y="90"/>
                    <a:pt x="426" y="90"/>
                  </a:cubicBezTo>
                  <a:cubicBezTo>
                    <a:pt x="426" y="90"/>
                    <a:pt x="423" y="96"/>
                    <a:pt x="409" y="95"/>
                  </a:cubicBezTo>
                  <a:cubicBezTo>
                    <a:pt x="382" y="92"/>
                    <a:pt x="393" y="110"/>
                    <a:pt x="405" y="115"/>
                  </a:cubicBezTo>
                  <a:cubicBezTo>
                    <a:pt x="431" y="124"/>
                    <a:pt x="414" y="130"/>
                    <a:pt x="401" y="130"/>
                  </a:cubicBezTo>
                  <a:cubicBezTo>
                    <a:pt x="387" y="130"/>
                    <a:pt x="381" y="134"/>
                    <a:pt x="378" y="148"/>
                  </a:cubicBezTo>
                  <a:cubicBezTo>
                    <a:pt x="369" y="191"/>
                    <a:pt x="401" y="181"/>
                    <a:pt x="401" y="181"/>
                  </a:cubicBezTo>
                  <a:cubicBezTo>
                    <a:pt x="452" y="195"/>
                    <a:pt x="528" y="188"/>
                    <a:pt x="528" y="188"/>
                  </a:cubicBezTo>
                  <a:cubicBezTo>
                    <a:pt x="543" y="192"/>
                    <a:pt x="552" y="189"/>
                    <a:pt x="558" y="181"/>
                  </a:cubicBezTo>
                  <a:lnTo>
                    <a:pt x="558" y="103"/>
                  </a:lnTo>
                  <a:cubicBezTo>
                    <a:pt x="556" y="93"/>
                    <a:pt x="555" y="84"/>
                    <a:pt x="554" y="76"/>
                  </a:cubicBezTo>
                  <a:close/>
                  <a:moveTo>
                    <a:pt x="231" y="77"/>
                  </a:moveTo>
                  <a:cubicBezTo>
                    <a:pt x="233" y="65"/>
                    <a:pt x="249" y="69"/>
                    <a:pt x="249" y="69"/>
                  </a:cubicBezTo>
                  <a:cubicBezTo>
                    <a:pt x="249" y="69"/>
                    <a:pt x="278" y="79"/>
                    <a:pt x="290" y="78"/>
                  </a:cubicBezTo>
                  <a:cubicBezTo>
                    <a:pt x="301" y="76"/>
                    <a:pt x="318" y="93"/>
                    <a:pt x="293" y="93"/>
                  </a:cubicBezTo>
                  <a:cubicBezTo>
                    <a:pt x="267" y="93"/>
                    <a:pt x="228" y="104"/>
                    <a:pt x="231" y="77"/>
                  </a:cubicBezTo>
                  <a:close/>
                  <a:moveTo>
                    <a:pt x="171" y="195"/>
                  </a:moveTo>
                  <a:cubicBezTo>
                    <a:pt x="153" y="195"/>
                    <a:pt x="46" y="237"/>
                    <a:pt x="45" y="128"/>
                  </a:cubicBezTo>
                  <a:cubicBezTo>
                    <a:pt x="45" y="104"/>
                    <a:pt x="39" y="83"/>
                    <a:pt x="69" y="98"/>
                  </a:cubicBezTo>
                  <a:cubicBezTo>
                    <a:pt x="99" y="112"/>
                    <a:pt x="72" y="111"/>
                    <a:pt x="137" y="108"/>
                  </a:cubicBezTo>
                  <a:cubicBezTo>
                    <a:pt x="137" y="108"/>
                    <a:pt x="184" y="110"/>
                    <a:pt x="191" y="106"/>
                  </a:cubicBezTo>
                  <a:cubicBezTo>
                    <a:pt x="199" y="101"/>
                    <a:pt x="192" y="91"/>
                    <a:pt x="207" y="91"/>
                  </a:cubicBezTo>
                  <a:cubicBezTo>
                    <a:pt x="222" y="90"/>
                    <a:pt x="220" y="105"/>
                    <a:pt x="220" y="105"/>
                  </a:cubicBezTo>
                  <a:cubicBezTo>
                    <a:pt x="220" y="105"/>
                    <a:pt x="207" y="124"/>
                    <a:pt x="305" y="111"/>
                  </a:cubicBezTo>
                  <a:cubicBezTo>
                    <a:pt x="317" y="109"/>
                    <a:pt x="327" y="121"/>
                    <a:pt x="302" y="121"/>
                  </a:cubicBezTo>
                  <a:cubicBezTo>
                    <a:pt x="290" y="122"/>
                    <a:pt x="272" y="128"/>
                    <a:pt x="278" y="143"/>
                  </a:cubicBezTo>
                  <a:cubicBezTo>
                    <a:pt x="284" y="158"/>
                    <a:pt x="276" y="256"/>
                    <a:pt x="276" y="256"/>
                  </a:cubicBezTo>
                  <a:cubicBezTo>
                    <a:pt x="276" y="256"/>
                    <a:pt x="271" y="274"/>
                    <a:pt x="262" y="245"/>
                  </a:cubicBezTo>
                  <a:cubicBezTo>
                    <a:pt x="259" y="235"/>
                    <a:pt x="262" y="144"/>
                    <a:pt x="260" y="137"/>
                  </a:cubicBezTo>
                  <a:cubicBezTo>
                    <a:pt x="259" y="129"/>
                    <a:pt x="217" y="122"/>
                    <a:pt x="215" y="154"/>
                  </a:cubicBezTo>
                  <a:cubicBezTo>
                    <a:pt x="214" y="185"/>
                    <a:pt x="205" y="195"/>
                    <a:pt x="171" y="195"/>
                  </a:cubicBezTo>
                  <a:close/>
                  <a:moveTo>
                    <a:pt x="237" y="231"/>
                  </a:moveTo>
                  <a:cubicBezTo>
                    <a:pt x="230" y="240"/>
                    <a:pt x="219" y="247"/>
                    <a:pt x="223" y="225"/>
                  </a:cubicBezTo>
                  <a:cubicBezTo>
                    <a:pt x="228" y="202"/>
                    <a:pt x="232" y="170"/>
                    <a:pt x="232" y="155"/>
                  </a:cubicBezTo>
                  <a:cubicBezTo>
                    <a:pt x="232" y="155"/>
                    <a:pt x="244" y="135"/>
                    <a:pt x="247" y="158"/>
                  </a:cubicBezTo>
                  <a:cubicBezTo>
                    <a:pt x="250" y="181"/>
                    <a:pt x="244" y="221"/>
                    <a:pt x="237" y="231"/>
                  </a:cubicBezTo>
                  <a:close/>
                  <a:moveTo>
                    <a:pt x="326" y="292"/>
                  </a:moveTo>
                  <a:cubicBezTo>
                    <a:pt x="327" y="320"/>
                    <a:pt x="355" y="400"/>
                    <a:pt x="286" y="399"/>
                  </a:cubicBezTo>
                  <a:cubicBezTo>
                    <a:pt x="217" y="398"/>
                    <a:pt x="214" y="409"/>
                    <a:pt x="215" y="321"/>
                  </a:cubicBezTo>
                  <a:cubicBezTo>
                    <a:pt x="216" y="236"/>
                    <a:pt x="225" y="253"/>
                    <a:pt x="230" y="264"/>
                  </a:cubicBezTo>
                  <a:cubicBezTo>
                    <a:pt x="230" y="264"/>
                    <a:pt x="253" y="318"/>
                    <a:pt x="309" y="277"/>
                  </a:cubicBezTo>
                  <a:cubicBezTo>
                    <a:pt x="319" y="269"/>
                    <a:pt x="324" y="263"/>
                    <a:pt x="326" y="292"/>
                  </a:cubicBezTo>
                  <a:close/>
                  <a:moveTo>
                    <a:pt x="318" y="133"/>
                  </a:moveTo>
                  <a:cubicBezTo>
                    <a:pt x="338" y="148"/>
                    <a:pt x="316" y="165"/>
                    <a:pt x="316" y="165"/>
                  </a:cubicBezTo>
                  <a:cubicBezTo>
                    <a:pt x="316" y="165"/>
                    <a:pt x="302" y="189"/>
                    <a:pt x="313" y="213"/>
                  </a:cubicBezTo>
                  <a:cubicBezTo>
                    <a:pt x="324" y="237"/>
                    <a:pt x="324" y="265"/>
                    <a:pt x="301" y="239"/>
                  </a:cubicBezTo>
                  <a:cubicBezTo>
                    <a:pt x="279" y="214"/>
                    <a:pt x="293" y="156"/>
                    <a:pt x="299" y="144"/>
                  </a:cubicBezTo>
                  <a:cubicBezTo>
                    <a:pt x="299" y="144"/>
                    <a:pt x="299" y="118"/>
                    <a:pt x="318" y="133"/>
                  </a:cubicBezTo>
                  <a:close/>
                  <a:moveTo>
                    <a:pt x="507" y="179"/>
                  </a:moveTo>
                  <a:cubicBezTo>
                    <a:pt x="498" y="185"/>
                    <a:pt x="507" y="179"/>
                    <a:pt x="465" y="177"/>
                  </a:cubicBezTo>
                  <a:cubicBezTo>
                    <a:pt x="423" y="176"/>
                    <a:pt x="461" y="162"/>
                    <a:pt x="461" y="162"/>
                  </a:cubicBezTo>
                  <a:cubicBezTo>
                    <a:pt x="565" y="166"/>
                    <a:pt x="516" y="173"/>
                    <a:pt x="507" y="179"/>
                  </a:cubicBezTo>
                  <a:close/>
                </a:path>
              </a:pathLst>
            </a:custGeom>
            <a:solidFill>
              <a:schemeClr val="bg1"/>
            </a:solidFill>
            <a:ln w="0">
              <a:noFill/>
              <a:prstDash val="solid"/>
              <a:round/>
              <a:headEnd/>
              <a:tailEnd/>
            </a:ln>
          </p:spPr>
          <p:txBody>
            <a:bodyPr/>
            <a:lstStyle/>
            <a:p>
              <a:endParaRPr lang="zh-CN" altLang="en-US"/>
            </a:p>
          </p:txBody>
        </p:sp>
        <p:sp>
          <p:nvSpPr>
            <p:cNvPr id="8" name="Freeform 6"/>
            <p:cNvSpPr>
              <a:spLocks/>
            </p:cNvSpPr>
            <p:nvPr/>
          </p:nvSpPr>
          <p:spPr bwMode="auto">
            <a:xfrm>
              <a:off x="3621" y="1287"/>
              <a:ext cx="238" cy="283"/>
            </a:xfrm>
            <a:custGeom>
              <a:avLst/>
              <a:gdLst>
                <a:gd name="T0" fmla="*/ 203 w 47"/>
                <a:gd name="T1" fmla="*/ 76 h 56"/>
                <a:gd name="T2" fmla="*/ 137 w 47"/>
                <a:gd name="T3" fmla="*/ 283 h 56"/>
                <a:gd name="T4" fmla="*/ 203 w 47"/>
                <a:gd name="T5" fmla="*/ 76 h 56"/>
                <a:gd name="T6" fmla="*/ 0 60000 65536"/>
                <a:gd name="T7" fmla="*/ 0 60000 65536"/>
                <a:gd name="T8" fmla="*/ 0 60000 65536"/>
              </a:gdLst>
              <a:ahLst/>
              <a:cxnLst>
                <a:cxn ang="T6">
                  <a:pos x="T0" y="T1"/>
                </a:cxn>
                <a:cxn ang="T7">
                  <a:pos x="T2" y="T3"/>
                </a:cxn>
                <a:cxn ang="T8">
                  <a:pos x="T4" y="T5"/>
                </a:cxn>
              </a:cxnLst>
              <a:rect l="0" t="0" r="r" b="b"/>
              <a:pathLst>
                <a:path w="47" h="56">
                  <a:moveTo>
                    <a:pt x="40" y="15"/>
                  </a:moveTo>
                  <a:cubicBezTo>
                    <a:pt x="37" y="0"/>
                    <a:pt x="0" y="23"/>
                    <a:pt x="27" y="56"/>
                  </a:cubicBezTo>
                  <a:cubicBezTo>
                    <a:pt x="27" y="56"/>
                    <a:pt x="47" y="49"/>
                    <a:pt x="40" y="15"/>
                  </a:cubicBezTo>
                  <a:close/>
                </a:path>
              </a:pathLst>
            </a:custGeom>
            <a:solidFill>
              <a:schemeClr val="bg1"/>
            </a:solidFill>
            <a:ln w="0">
              <a:noFill/>
              <a:prstDash val="solid"/>
              <a:round/>
              <a:headEnd/>
              <a:tailEnd/>
            </a:ln>
          </p:spPr>
          <p:txBody>
            <a:bodyPr/>
            <a:lstStyle/>
            <a:p>
              <a:endParaRPr lang="zh-CN" altLang="en-US"/>
            </a:p>
          </p:txBody>
        </p:sp>
        <p:sp>
          <p:nvSpPr>
            <p:cNvPr id="9" name="Freeform 7"/>
            <p:cNvSpPr>
              <a:spLocks/>
            </p:cNvSpPr>
            <p:nvPr/>
          </p:nvSpPr>
          <p:spPr bwMode="auto">
            <a:xfrm>
              <a:off x="3403" y="1403"/>
              <a:ext cx="208" cy="379"/>
            </a:xfrm>
            <a:custGeom>
              <a:avLst/>
              <a:gdLst>
                <a:gd name="T0" fmla="*/ 96 w 41"/>
                <a:gd name="T1" fmla="*/ 136 h 75"/>
                <a:gd name="T2" fmla="*/ 61 w 41"/>
                <a:gd name="T3" fmla="*/ 349 h 75"/>
                <a:gd name="T4" fmla="*/ 203 w 41"/>
                <a:gd name="T5" fmla="*/ 227 h 75"/>
                <a:gd name="T6" fmla="*/ 188 w 41"/>
                <a:gd name="T7" fmla="*/ 121 h 75"/>
                <a:gd name="T8" fmla="*/ 96 w 41"/>
                <a:gd name="T9" fmla="*/ 136 h 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75">
                  <a:moveTo>
                    <a:pt x="19" y="27"/>
                  </a:moveTo>
                  <a:cubicBezTo>
                    <a:pt x="0" y="54"/>
                    <a:pt x="6" y="63"/>
                    <a:pt x="12" y="69"/>
                  </a:cubicBezTo>
                  <a:cubicBezTo>
                    <a:pt x="18" y="75"/>
                    <a:pt x="30" y="74"/>
                    <a:pt x="40" y="45"/>
                  </a:cubicBezTo>
                  <a:cubicBezTo>
                    <a:pt x="40" y="45"/>
                    <a:pt x="32" y="31"/>
                    <a:pt x="37" y="24"/>
                  </a:cubicBezTo>
                  <a:cubicBezTo>
                    <a:pt x="41" y="16"/>
                    <a:pt x="38" y="0"/>
                    <a:pt x="19" y="27"/>
                  </a:cubicBezTo>
                  <a:close/>
                </a:path>
              </a:pathLst>
            </a:custGeom>
            <a:solidFill>
              <a:schemeClr val="bg1"/>
            </a:solidFill>
            <a:ln w="0">
              <a:noFill/>
              <a:prstDash val="solid"/>
              <a:round/>
              <a:headEnd/>
              <a:tailEnd/>
            </a:ln>
          </p:spPr>
          <p:txBody>
            <a:bodyPr/>
            <a:lstStyle/>
            <a:p>
              <a:endParaRPr lang="zh-CN" altLang="en-US"/>
            </a:p>
          </p:txBody>
        </p:sp>
        <p:sp>
          <p:nvSpPr>
            <p:cNvPr id="10" name="Freeform 8"/>
            <p:cNvSpPr>
              <a:spLocks/>
            </p:cNvSpPr>
            <p:nvPr/>
          </p:nvSpPr>
          <p:spPr bwMode="auto">
            <a:xfrm>
              <a:off x="3272" y="645"/>
              <a:ext cx="682" cy="318"/>
            </a:xfrm>
            <a:custGeom>
              <a:avLst/>
              <a:gdLst>
                <a:gd name="T0" fmla="*/ 566 w 135"/>
                <a:gd name="T1" fmla="*/ 20 h 63"/>
                <a:gd name="T2" fmla="*/ 121 w 135"/>
                <a:gd name="T3" fmla="*/ 20 h 63"/>
                <a:gd name="T4" fmla="*/ 10 w 135"/>
                <a:gd name="T5" fmla="*/ 126 h 63"/>
                <a:gd name="T6" fmla="*/ 303 w 135"/>
                <a:gd name="T7" fmla="*/ 293 h 63"/>
                <a:gd name="T8" fmla="*/ 485 w 135"/>
                <a:gd name="T9" fmla="*/ 273 h 63"/>
                <a:gd name="T10" fmla="*/ 571 w 135"/>
                <a:gd name="T11" fmla="*/ 268 h 63"/>
                <a:gd name="T12" fmla="*/ 566 w 135"/>
                <a:gd name="T13" fmla="*/ 20 h 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5" h="63">
                  <a:moveTo>
                    <a:pt x="112" y="4"/>
                  </a:moveTo>
                  <a:cubicBezTo>
                    <a:pt x="105" y="9"/>
                    <a:pt x="24" y="4"/>
                    <a:pt x="24" y="4"/>
                  </a:cubicBezTo>
                  <a:cubicBezTo>
                    <a:pt x="15" y="4"/>
                    <a:pt x="3" y="1"/>
                    <a:pt x="2" y="25"/>
                  </a:cubicBezTo>
                  <a:cubicBezTo>
                    <a:pt x="0" y="63"/>
                    <a:pt x="48" y="58"/>
                    <a:pt x="60" y="58"/>
                  </a:cubicBezTo>
                  <a:cubicBezTo>
                    <a:pt x="72" y="58"/>
                    <a:pt x="84" y="48"/>
                    <a:pt x="96" y="54"/>
                  </a:cubicBezTo>
                  <a:cubicBezTo>
                    <a:pt x="96" y="54"/>
                    <a:pt x="107" y="63"/>
                    <a:pt x="113" y="53"/>
                  </a:cubicBezTo>
                  <a:cubicBezTo>
                    <a:pt x="135" y="13"/>
                    <a:pt x="120" y="0"/>
                    <a:pt x="112" y="4"/>
                  </a:cubicBezTo>
                  <a:close/>
                </a:path>
              </a:pathLst>
            </a:custGeom>
            <a:solidFill>
              <a:schemeClr val="bg1"/>
            </a:solidFill>
            <a:ln w="0">
              <a:noFill/>
              <a:prstDash val="solid"/>
              <a:round/>
              <a:headEnd/>
              <a:tailEnd/>
            </a:ln>
          </p:spPr>
          <p:txBody>
            <a:bodyPr/>
            <a:lstStyle/>
            <a:p>
              <a:endParaRPr lang="zh-CN" altLang="en-US"/>
            </a:p>
          </p:txBody>
        </p:sp>
        <p:sp>
          <p:nvSpPr>
            <p:cNvPr id="11" name="Freeform 9"/>
            <p:cNvSpPr>
              <a:spLocks/>
            </p:cNvSpPr>
            <p:nvPr/>
          </p:nvSpPr>
          <p:spPr bwMode="auto">
            <a:xfrm>
              <a:off x="4046" y="1545"/>
              <a:ext cx="491" cy="516"/>
            </a:xfrm>
            <a:custGeom>
              <a:avLst/>
              <a:gdLst>
                <a:gd name="T0" fmla="*/ 339 w 97"/>
                <a:gd name="T1" fmla="*/ 25 h 102"/>
                <a:gd name="T2" fmla="*/ 157 w 97"/>
                <a:gd name="T3" fmla="*/ 25 h 102"/>
                <a:gd name="T4" fmla="*/ 61 w 97"/>
                <a:gd name="T5" fmla="*/ 288 h 102"/>
                <a:gd name="T6" fmla="*/ 400 w 97"/>
                <a:gd name="T7" fmla="*/ 314 h 102"/>
                <a:gd name="T8" fmla="*/ 339 w 97"/>
                <a:gd name="T9" fmla="*/ 25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02">
                  <a:moveTo>
                    <a:pt x="67" y="5"/>
                  </a:moveTo>
                  <a:cubicBezTo>
                    <a:pt x="55" y="10"/>
                    <a:pt x="31" y="5"/>
                    <a:pt x="31" y="5"/>
                  </a:cubicBezTo>
                  <a:cubicBezTo>
                    <a:pt x="0" y="6"/>
                    <a:pt x="16" y="39"/>
                    <a:pt x="12" y="57"/>
                  </a:cubicBezTo>
                  <a:cubicBezTo>
                    <a:pt x="8" y="76"/>
                    <a:pt x="63" y="102"/>
                    <a:pt x="79" y="62"/>
                  </a:cubicBezTo>
                  <a:cubicBezTo>
                    <a:pt x="97" y="20"/>
                    <a:pt x="79" y="0"/>
                    <a:pt x="67" y="5"/>
                  </a:cubicBezTo>
                  <a:close/>
                </a:path>
              </a:pathLst>
            </a:custGeom>
            <a:solidFill>
              <a:schemeClr val="bg1"/>
            </a:solidFill>
            <a:ln w="0">
              <a:noFill/>
              <a:prstDash val="solid"/>
              <a:round/>
              <a:headEnd/>
              <a:tailEnd/>
            </a:ln>
          </p:spPr>
          <p:txBody>
            <a:bodyPr/>
            <a:lstStyle/>
            <a:p>
              <a:endParaRPr lang="zh-CN" altLang="en-US"/>
            </a:p>
          </p:txBody>
        </p:sp>
        <p:sp>
          <p:nvSpPr>
            <p:cNvPr id="12" name="Freeform 10"/>
            <p:cNvSpPr>
              <a:spLocks/>
            </p:cNvSpPr>
            <p:nvPr/>
          </p:nvSpPr>
          <p:spPr bwMode="auto">
            <a:xfrm>
              <a:off x="5173" y="1024"/>
              <a:ext cx="501" cy="96"/>
            </a:xfrm>
            <a:custGeom>
              <a:avLst/>
              <a:gdLst>
                <a:gd name="T0" fmla="*/ 76 w 99"/>
                <a:gd name="T1" fmla="*/ 0 h 19"/>
                <a:gd name="T2" fmla="*/ 202 w 99"/>
                <a:gd name="T3" fmla="*/ 76 h 19"/>
                <a:gd name="T4" fmla="*/ 76 w 99"/>
                <a:gd name="T5" fmla="*/ 0 h 19"/>
                <a:gd name="T6" fmla="*/ 0 60000 65536"/>
                <a:gd name="T7" fmla="*/ 0 60000 65536"/>
                <a:gd name="T8" fmla="*/ 0 60000 65536"/>
              </a:gdLst>
              <a:ahLst/>
              <a:cxnLst>
                <a:cxn ang="T6">
                  <a:pos x="T0" y="T1"/>
                </a:cxn>
                <a:cxn ang="T7">
                  <a:pos x="T2" y="T3"/>
                </a:cxn>
                <a:cxn ang="T8">
                  <a:pos x="T4" y="T5"/>
                </a:cxn>
              </a:cxnLst>
              <a:rect l="0" t="0" r="r" b="b"/>
              <a:pathLst>
                <a:path w="99" h="19">
                  <a:moveTo>
                    <a:pt x="15" y="0"/>
                  </a:moveTo>
                  <a:cubicBezTo>
                    <a:pt x="0" y="0"/>
                    <a:pt x="19" y="19"/>
                    <a:pt x="40" y="15"/>
                  </a:cubicBezTo>
                  <a:cubicBezTo>
                    <a:pt x="99" y="1"/>
                    <a:pt x="15" y="0"/>
                    <a:pt x="15" y="0"/>
                  </a:cubicBezTo>
                  <a:close/>
                </a:path>
              </a:pathLst>
            </a:custGeom>
            <a:solidFill>
              <a:schemeClr val="bg1"/>
            </a:solidFill>
            <a:ln w="0">
              <a:noFill/>
              <a:prstDash val="solid"/>
              <a:round/>
              <a:headEnd/>
              <a:tailEnd/>
            </a:ln>
          </p:spPr>
          <p:txBody>
            <a:bodyPr/>
            <a:lstStyle/>
            <a:p>
              <a:endParaRPr lang="zh-CN" altLang="en-US"/>
            </a:p>
          </p:txBody>
        </p:sp>
        <p:sp>
          <p:nvSpPr>
            <p:cNvPr id="13" name="Freeform 11"/>
            <p:cNvSpPr>
              <a:spLocks/>
            </p:cNvSpPr>
            <p:nvPr/>
          </p:nvSpPr>
          <p:spPr bwMode="auto">
            <a:xfrm>
              <a:off x="5340" y="1004"/>
              <a:ext cx="385" cy="237"/>
            </a:xfrm>
            <a:custGeom>
              <a:avLst/>
              <a:gdLst>
                <a:gd name="T0" fmla="*/ 106 w 76"/>
                <a:gd name="T1" fmla="*/ 187 h 47"/>
                <a:gd name="T2" fmla="*/ 355 w 76"/>
                <a:gd name="T3" fmla="*/ 86 h 47"/>
                <a:gd name="T4" fmla="*/ 243 w 76"/>
                <a:gd name="T5" fmla="*/ 15 h 47"/>
                <a:gd name="T6" fmla="*/ 96 w 76"/>
                <a:gd name="T7" fmla="*/ 161 h 47"/>
                <a:gd name="T8" fmla="*/ 106 w 76"/>
                <a:gd name="T9" fmla="*/ 18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6" h="47">
                  <a:moveTo>
                    <a:pt x="21" y="37"/>
                  </a:moveTo>
                  <a:cubicBezTo>
                    <a:pt x="21" y="37"/>
                    <a:pt x="50" y="47"/>
                    <a:pt x="70" y="17"/>
                  </a:cubicBezTo>
                  <a:cubicBezTo>
                    <a:pt x="76" y="7"/>
                    <a:pt x="65" y="0"/>
                    <a:pt x="48" y="3"/>
                  </a:cubicBezTo>
                  <a:cubicBezTo>
                    <a:pt x="39" y="5"/>
                    <a:pt x="39" y="32"/>
                    <a:pt x="19" y="32"/>
                  </a:cubicBezTo>
                  <a:cubicBezTo>
                    <a:pt x="0" y="32"/>
                    <a:pt x="21" y="37"/>
                    <a:pt x="21" y="37"/>
                  </a:cubicBezTo>
                  <a:close/>
                </a:path>
              </a:pathLst>
            </a:custGeom>
            <a:solidFill>
              <a:schemeClr val="bg1"/>
            </a:solidFill>
            <a:ln w="0">
              <a:noFill/>
              <a:prstDash val="solid"/>
              <a:round/>
              <a:headEnd/>
              <a:tailEnd/>
            </a:ln>
          </p:spPr>
          <p:txBody>
            <a:bodyPr/>
            <a:lstStyle/>
            <a:p>
              <a:endParaRPr lang="zh-CN" altLang="en-US"/>
            </a:p>
          </p:txBody>
        </p:sp>
        <p:sp>
          <p:nvSpPr>
            <p:cNvPr id="14" name="Freeform 12"/>
            <p:cNvSpPr>
              <a:spLocks/>
            </p:cNvSpPr>
            <p:nvPr/>
          </p:nvSpPr>
          <p:spPr bwMode="auto">
            <a:xfrm>
              <a:off x="5325" y="1201"/>
              <a:ext cx="415" cy="187"/>
            </a:xfrm>
            <a:custGeom>
              <a:avLst/>
              <a:gdLst>
                <a:gd name="T0" fmla="*/ 364 w 82"/>
                <a:gd name="T1" fmla="*/ 30 h 37"/>
                <a:gd name="T2" fmla="*/ 121 w 82"/>
                <a:gd name="T3" fmla="*/ 86 h 37"/>
                <a:gd name="T4" fmla="*/ 86 w 82"/>
                <a:gd name="T5" fmla="*/ 131 h 37"/>
                <a:gd name="T6" fmla="*/ 385 w 82"/>
                <a:gd name="T7" fmla="*/ 116 h 37"/>
                <a:gd name="T8" fmla="*/ 415 w 82"/>
                <a:gd name="T9" fmla="*/ 101 h 37"/>
                <a:gd name="T10" fmla="*/ 415 w 82"/>
                <a:gd name="T11" fmla="*/ 0 h 37"/>
                <a:gd name="T12" fmla="*/ 364 w 82"/>
                <a:gd name="T13" fmla="*/ 30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7">
                  <a:moveTo>
                    <a:pt x="72" y="6"/>
                  </a:moveTo>
                  <a:cubicBezTo>
                    <a:pt x="57" y="23"/>
                    <a:pt x="24" y="17"/>
                    <a:pt x="24" y="17"/>
                  </a:cubicBezTo>
                  <a:cubicBezTo>
                    <a:pt x="24" y="17"/>
                    <a:pt x="0" y="16"/>
                    <a:pt x="17" y="26"/>
                  </a:cubicBezTo>
                  <a:cubicBezTo>
                    <a:pt x="33" y="37"/>
                    <a:pt x="53" y="32"/>
                    <a:pt x="76" y="23"/>
                  </a:cubicBezTo>
                  <a:cubicBezTo>
                    <a:pt x="78" y="22"/>
                    <a:pt x="80" y="21"/>
                    <a:pt x="82" y="20"/>
                  </a:cubicBezTo>
                  <a:lnTo>
                    <a:pt x="82" y="0"/>
                  </a:lnTo>
                  <a:cubicBezTo>
                    <a:pt x="79" y="1"/>
                    <a:pt x="75" y="2"/>
                    <a:pt x="72" y="6"/>
                  </a:cubicBezTo>
                  <a:close/>
                </a:path>
              </a:pathLst>
            </a:custGeom>
            <a:solidFill>
              <a:schemeClr val="bg1"/>
            </a:solidFill>
            <a:ln w="0">
              <a:noFill/>
              <a:prstDash val="solid"/>
              <a:round/>
              <a:headEnd/>
              <a:tailEnd/>
            </a:ln>
          </p:spPr>
          <p:txBody>
            <a:bodyPr/>
            <a:lstStyle/>
            <a:p>
              <a:endParaRPr lang="zh-CN" altLang="en-US"/>
            </a:p>
          </p:txBody>
        </p:sp>
        <p:sp>
          <p:nvSpPr>
            <p:cNvPr id="15" name="Freeform 13"/>
            <p:cNvSpPr>
              <a:spLocks/>
            </p:cNvSpPr>
            <p:nvPr/>
          </p:nvSpPr>
          <p:spPr bwMode="auto">
            <a:xfrm>
              <a:off x="5001" y="1378"/>
              <a:ext cx="698" cy="167"/>
            </a:xfrm>
            <a:custGeom>
              <a:avLst/>
              <a:gdLst>
                <a:gd name="T0" fmla="*/ 106 w 138"/>
                <a:gd name="T1" fmla="*/ 5 h 33"/>
                <a:gd name="T2" fmla="*/ 40 w 138"/>
                <a:gd name="T3" fmla="*/ 71 h 33"/>
                <a:gd name="T4" fmla="*/ 288 w 138"/>
                <a:gd name="T5" fmla="*/ 111 h 33"/>
                <a:gd name="T6" fmla="*/ 592 w 138"/>
                <a:gd name="T7" fmla="*/ 116 h 33"/>
                <a:gd name="T8" fmla="*/ 577 w 138"/>
                <a:gd name="T9" fmla="*/ 40 h 33"/>
                <a:gd name="T10" fmla="*/ 415 w 138"/>
                <a:gd name="T11" fmla="*/ 15 h 33"/>
                <a:gd name="T12" fmla="*/ 106 w 138"/>
                <a:gd name="T13" fmla="*/ 5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 h="33">
                  <a:moveTo>
                    <a:pt x="21" y="1"/>
                  </a:moveTo>
                  <a:cubicBezTo>
                    <a:pt x="21" y="1"/>
                    <a:pt x="0" y="8"/>
                    <a:pt x="8" y="14"/>
                  </a:cubicBezTo>
                  <a:cubicBezTo>
                    <a:pt x="15" y="20"/>
                    <a:pt x="48" y="22"/>
                    <a:pt x="57" y="22"/>
                  </a:cubicBezTo>
                  <a:cubicBezTo>
                    <a:pt x="66" y="22"/>
                    <a:pt x="96" y="33"/>
                    <a:pt x="117" y="23"/>
                  </a:cubicBezTo>
                  <a:cubicBezTo>
                    <a:pt x="138" y="12"/>
                    <a:pt x="123" y="9"/>
                    <a:pt x="114" y="8"/>
                  </a:cubicBezTo>
                  <a:cubicBezTo>
                    <a:pt x="105" y="6"/>
                    <a:pt x="102" y="0"/>
                    <a:pt x="82" y="3"/>
                  </a:cubicBezTo>
                  <a:cubicBezTo>
                    <a:pt x="37" y="11"/>
                    <a:pt x="21" y="1"/>
                    <a:pt x="21" y="1"/>
                  </a:cubicBezTo>
                  <a:close/>
                </a:path>
              </a:pathLst>
            </a:custGeom>
            <a:solidFill>
              <a:schemeClr val="bg1"/>
            </a:solidFill>
            <a:ln w="0">
              <a:noFill/>
              <a:prstDash val="solid"/>
              <a:round/>
              <a:headEnd/>
              <a:tailEnd/>
            </a:ln>
          </p:spPr>
          <p:txBody>
            <a:bodyPr/>
            <a:lstStyle/>
            <a:p>
              <a:endParaRPr lang="zh-CN" altLang="en-US"/>
            </a:p>
          </p:txBody>
        </p:sp>
        <p:sp>
          <p:nvSpPr>
            <p:cNvPr id="16" name="Freeform 14"/>
            <p:cNvSpPr>
              <a:spLocks/>
            </p:cNvSpPr>
            <p:nvPr/>
          </p:nvSpPr>
          <p:spPr bwMode="auto">
            <a:xfrm>
              <a:off x="5077" y="1540"/>
              <a:ext cx="567" cy="146"/>
            </a:xfrm>
            <a:custGeom>
              <a:avLst/>
              <a:gdLst>
                <a:gd name="T0" fmla="*/ 496 w 112"/>
                <a:gd name="T1" fmla="*/ 96 h 29"/>
                <a:gd name="T2" fmla="*/ 521 w 112"/>
                <a:gd name="T3" fmla="*/ 20 h 29"/>
                <a:gd name="T4" fmla="*/ 375 w 112"/>
                <a:gd name="T5" fmla="*/ 50 h 29"/>
                <a:gd name="T6" fmla="*/ 182 w 112"/>
                <a:gd name="T7" fmla="*/ 30 h 29"/>
                <a:gd name="T8" fmla="*/ 10 w 112"/>
                <a:gd name="T9" fmla="*/ 20 h 29"/>
                <a:gd name="T10" fmla="*/ 496 w 112"/>
                <a:gd name="T11" fmla="*/ 96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29">
                  <a:moveTo>
                    <a:pt x="98" y="19"/>
                  </a:moveTo>
                  <a:cubicBezTo>
                    <a:pt x="112" y="13"/>
                    <a:pt x="111" y="0"/>
                    <a:pt x="103" y="4"/>
                  </a:cubicBezTo>
                  <a:cubicBezTo>
                    <a:pt x="96" y="9"/>
                    <a:pt x="83" y="10"/>
                    <a:pt x="74" y="10"/>
                  </a:cubicBezTo>
                  <a:cubicBezTo>
                    <a:pt x="65" y="11"/>
                    <a:pt x="45" y="3"/>
                    <a:pt x="36" y="6"/>
                  </a:cubicBezTo>
                  <a:cubicBezTo>
                    <a:pt x="27" y="9"/>
                    <a:pt x="2" y="4"/>
                    <a:pt x="2" y="4"/>
                  </a:cubicBezTo>
                  <a:cubicBezTo>
                    <a:pt x="0" y="29"/>
                    <a:pt x="83" y="25"/>
                    <a:pt x="98" y="19"/>
                  </a:cubicBezTo>
                  <a:close/>
                </a:path>
              </a:pathLst>
            </a:custGeom>
            <a:solidFill>
              <a:schemeClr val="bg1"/>
            </a:solidFill>
            <a:ln w="0">
              <a:noFill/>
              <a:prstDash val="solid"/>
              <a:round/>
              <a:headEnd/>
              <a:tailEnd/>
            </a:ln>
          </p:spPr>
          <p:txBody>
            <a:bodyPr/>
            <a:lstStyle/>
            <a:p>
              <a:endParaRPr lang="zh-CN" altLang="en-US"/>
            </a:p>
          </p:txBody>
        </p:sp>
        <p:sp>
          <p:nvSpPr>
            <p:cNvPr id="17" name="Freeform 15"/>
            <p:cNvSpPr>
              <a:spLocks/>
            </p:cNvSpPr>
            <p:nvPr/>
          </p:nvSpPr>
          <p:spPr bwMode="auto">
            <a:xfrm>
              <a:off x="5042" y="1656"/>
              <a:ext cx="582" cy="480"/>
            </a:xfrm>
            <a:custGeom>
              <a:avLst/>
              <a:gdLst>
                <a:gd name="T0" fmla="*/ 15 w 115"/>
                <a:gd name="T1" fmla="*/ 268 h 95"/>
                <a:gd name="T2" fmla="*/ 132 w 115"/>
                <a:gd name="T3" fmla="*/ 273 h 95"/>
                <a:gd name="T4" fmla="*/ 253 w 115"/>
                <a:gd name="T5" fmla="*/ 389 h 95"/>
                <a:gd name="T6" fmla="*/ 299 w 115"/>
                <a:gd name="T7" fmla="*/ 424 h 95"/>
                <a:gd name="T8" fmla="*/ 410 w 115"/>
                <a:gd name="T9" fmla="*/ 263 h 95"/>
                <a:gd name="T10" fmla="*/ 562 w 115"/>
                <a:gd name="T11" fmla="*/ 263 h 95"/>
                <a:gd name="T12" fmla="*/ 400 w 115"/>
                <a:gd name="T13" fmla="*/ 136 h 95"/>
                <a:gd name="T14" fmla="*/ 187 w 115"/>
                <a:gd name="T15" fmla="*/ 81 h 95"/>
                <a:gd name="T16" fmla="*/ 61 w 115"/>
                <a:gd name="T17" fmla="*/ 207 h 95"/>
                <a:gd name="T18" fmla="*/ 15 w 115"/>
                <a:gd name="T19" fmla="*/ 268 h 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5" h="95">
                  <a:moveTo>
                    <a:pt x="3" y="53"/>
                  </a:moveTo>
                  <a:cubicBezTo>
                    <a:pt x="5" y="60"/>
                    <a:pt x="14" y="68"/>
                    <a:pt x="26" y="54"/>
                  </a:cubicBezTo>
                  <a:cubicBezTo>
                    <a:pt x="48" y="29"/>
                    <a:pt x="48" y="72"/>
                    <a:pt x="50" y="77"/>
                  </a:cubicBezTo>
                  <a:cubicBezTo>
                    <a:pt x="51" y="81"/>
                    <a:pt x="54" y="95"/>
                    <a:pt x="59" y="84"/>
                  </a:cubicBezTo>
                  <a:cubicBezTo>
                    <a:pt x="63" y="74"/>
                    <a:pt x="70" y="39"/>
                    <a:pt x="81" y="52"/>
                  </a:cubicBezTo>
                  <a:cubicBezTo>
                    <a:pt x="100" y="76"/>
                    <a:pt x="115" y="54"/>
                    <a:pt x="111" y="52"/>
                  </a:cubicBezTo>
                  <a:cubicBezTo>
                    <a:pt x="106" y="51"/>
                    <a:pt x="79" y="37"/>
                    <a:pt x="79" y="27"/>
                  </a:cubicBezTo>
                  <a:cubicBezTo>
                    <a:pt x="79" y="16"/>
                    <a:pt x="42" y="0"/>
                    <a:pt x="37" y="16"/>
                  </a:cubicBezTo>
                  <a:cubicBezTo>
                    <a:pt x="33" y="33"/>
                    <a:pt x="12" y="41"/>
                    <a:pt x="12" y="41"/>
                  </a:cubicBezTo>
                  <a:cubicBezTo>
                    <a:pt x="0" y="44"/>
                    <a:pt x="2" y="45"/>
                    <a:pt x="3" y="53"/>
                  </a:cubicBezTo>
                  <a:close/>
                </a:path>
              </a:pathLst>
            </a:custGeom>
            <a:solidFill>
              <a:schemeClr val="bg1"/>
            </a:solidFill>
            <a:ln w="0">
              <a:noFill/>
              <a:prstDash val="solid"/>
              <a:round/>
              <a:headEnd/>
              <a:tailEnd/>
            </a:ln>
          </p:spPr>
          <p:txBody>
            <a:bodyPr/>
            <a:lstStyle/>
            <a:p>
              <a:endParaRPr lang="zh-CN" altLang="en-US"/>
            </a:p>
          </p:txBody>
        </p:sp>
        <p:sp>
          <p:nvSpPr>
            <p:cNvPr id="18" name="Freeform 16"/>
            <p:cNvSpPr>
              <a:spLocks/>
            </p:cNvSpPr>
            <p:nvPr/>
          </p:nvSpPr>
          <p:spPr bwMode="auto">
            <a:xfrm>
              <a:off x="5421" y="1464"/>
              <a:ext cx="329" cy="854"/>
            </a:xfrm>
            <a:custGeom>
              <a:avLst/>
              <a:gdLst>
                <a:gd name="T0" fmla="*/ 258 w 65"/>
                <a:gd name="T1" fmla="*/ 202 h 169"/>
                <a:gd name="T2" fmla="*/ 111 w 65"/>
                <a:gd name="T3" fmla="*/ 248 h 169"/>
                <a:gd name="T4" fmla="*/ 111 w 65"/>
                <a:gd name="T5" fmla="*/ 298 h 169"/>
                <a:gd name="T6" fmla="*/ 253 w 65"/>
                <a:gd name="T7" fmla="*/ 455 h 169"/>
                <a:gd name="T8" fmla="*/ 172 w 65"/>
                <a:gd name="T9" fmla="*/ 596 h 169"/>
                <a:gd name="T10" fmla="*/ 0 w 65"/>
                <a:gd name="T11" fmla="*/ 748 h 169"/>
                <a:gd name="T12" fmla="*/ 86 w 65"/>
                <a:gd name="T13" fmla="*/ 783 h 169"/>
                <a:gd name="T14" fmla="*/ 238 w 65"/>
                <a:gd name="T15" fmla="*/ 839 h 169"/>
                <a:gd name="T16" fmla="*/ 319 w 65"/>
                <a:gd name="T17" fmla="*/ 819 h 169"/>
                <a:gd name="T18" fmla="*/ 329 w 65"/>
                <a:gd name="T19" fmla="*/ 0 h 169"/>
                <a:gd name="T20" fmla="*/ 258 w 65"/>
                <a:gd name="T21" fmla="*/ 202 h 16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5" h="169">
                  <a:moveTo>
                    <a:pt x="51" y="40"/>
                  </a:moveTo>
                  <a:cubicBezTo>
                    <a:pt x="44" y="46"/>
                    <a:pt x="30" y="49"/>
                    <a:pt x="22" y="49"/>
                  </a:cubicBezTo>
                  <a:cubicBezTo>
                    <a:pt x="13" y="48"/>
                    <a:pt x="14" y="56"/>
                    <a:pt x="22" y="59"/>
                  </a:cubicBezTo>
                  <a:cubicBezTo>
                    <a:pt x="30" y="62"/>
                    <a:pt x="49" y="75"/>
                    <a:pt x="50" y="90"/>
                  </a:cubicBezTo>
                  <a:cubicBezTo>
                    <a:pt x="50" y="104"/>
                    <a:pt x="51" y="115"/>
                    <a:pt x="34" y="118"/>
                  </a:cubicBezTo>
                  <a:cubicBezTo>
                    <a:pt x="18" y="122"/>
                    <a:pt x="3" y="124"/>
                    <a:pt x="0" y="148"/>
                  </a:cubicBezTo>
                  <a:cubicBezTo>
                    <a:pt x="0" y="148"/>
                    <a:pt x="10" y="154"/>
                    <a:pt x="17" y="155"/>
                  </a:cubicBezTo>
                  <a:cubicBezTo>
                    <a:pt x="23" y="155"/>
                    <a:pt x="42" y="163"/>
                    <a:pt x="47" y="166"/>
                  </a:cubicBezTo>
                  <a:cubicBezTo>
                    <a:pt x="51" y="169"/>
                    <a:pt x="58" y="167"/>
                    <a:pt x="63" y="162"/>
                  </a:cubicBezTo>
                  <a:lnTo>
                    <a:pt x="65" y="0"/>
                  </a:lnTo>
                  <a:cubicBezTo>
                    <a:pt x="64" y="8"/>
                    <a:pt x="58" y="36"/>
                    <a:pt x="51" y="40"/>
                  </a:cubicBezTo>
                  <a:close/>
                </a:path>
              </a:pathLst>
            </a:custGeom>
            <a:solidFill>
              <a:schemeClr val="bg1"/>
            </a:solidFill>
            <a:ln w="0">
              <a:noFill/>
              <a:prstDash val="solid"/>
              <a:round/>
              <a:headEnd/>
              <a:tailEnd/>
            </a:ln>
          </p:spPr>
          <p:txBody>
            <a:bodyPr/>
            <a:lstStyle/>
            <a:p>
              <a:endParaRPr lang="zh-CN" altLang="en-US"/>
            </a:p>
          </p:txBody>
        </p:sp>
      </p:grpSp>
      <p:grpSp>
        <p:nvGrpSpPr>
          <p:cNvPr id="19" name="Group 17"/>
          <p:cNvGrpSpPr>
            <a:grpSpLocks/>
          </p:cNvGrpSpPr>
          <p:nvPr/>
        </p:nvGrpSpPr>
        <p:grpSpPr bwMode="auto">
          <a:xfrm>
            <a:off x="554038" y="36513"/>
            <a:ext cx="7891462" cy="6821487"/>
            <a:chOff x="349" y="23"/>
            <a:chExt cx="4971" cy="4297"/>
          </a:xfrm>
        </p:grpSpPr>
        <p:sp>
          <p:nvSpPr>
            <p:cNvPr id="20" name="Rectangle 18"/>
            <p:cNvSpPr>
              <a:spLocks noChangeArrowheads="1"/>
            </p:cNvSpPr>
            <p:nvPr/>
          </p:nvSpPr>
          <p:spPr bwMode="auto">
            <a:xfrm>
              <a:off x="384" y="23"/>
              <a:ext cx="21" cy="101"/>
            </a:xfrm>
            <a:prstGeom prst="rect">
              <a:avLst/>
            </a:prstGeom>
            <a:solidFill>
              <a:schemeClr val="bg2">
                <a:alpha val="50195"/>
              </a:schemeClr>
            </a:solidFill>
            <a:ln w="0">
              <a:noFill/>
              <a:miter lim="800000"/>
              <a:headEnd/>
              <a:tailEnd/>
            </a:ln>
          </p:spPr>
          <p:txBody>
            <a:bodyPr/>
            <a:lstStyle/>
            <a:p>
              <a:endParaRPr lang="zh-CN" altLang="en-US"/>
            </a:p>
          </p:txBody>
        </p:sp>
        <p:sp>
          <p:nvSpPr>
            <p:cNvPr id="21" name="Freeform 19"/>
            <p:cNvSpPr>
              <a:spLocks noEditPoints="1"/>
            </p:cNvSpPr>
            <p:nvPr/>
          </p:nvSpPr>
          <p:spPr bwMode="auto">
            <a:xfrm>
              <a:off x="384" y="225"/>
              <a:ext cx="21" cy="304"/>
            </a:xfrm>
            <a:custGeom>
              <a:avLst/>
              <a:gdLst>
                <a:gd name="T0" fmla="*/ 0 w 4"/>
                <a:gd name="T1" fmla="*/ 0 h 60"/>
                <a:gd name="T2" fmla="*/ 0 w 4"/>
                <a:gd name="T3" fmla="*/ 101 h 60"/>
                <a:gd name="T4" fmla="*/ 21 w 4"/>
                <a:gd name="T5" fmla="*/ 101 h 60"/>
                <a:gd name="T6" fmla="*/ 21 w 4"/>
                <a:gd name="T7" fmla="*/ 0 h 60"/>
                <a:gd name="T8" fmla="*/ 0 w 4"/>
                <a:gd name="T9" fmla="*/ 0 h 60"/>
                <a:gd name="T10" fmla="*/ 0 w 4"/>
                <a:gd name="T11" fmla="*/ 203 h 60"/>
                <a:gd name="T12" fmla="*/ 0 w 4"/>
                <a:gd name="T13" fmla="*/ 304 h 60"/>
                <a:gd name="T14" fmla="*/ 21 w 4"/>
                <a:gd name="T15" fmla="*/ 304 h 60"/>
                <a:gd name="T16" fmla="*/ 21 w 4"/>
                <a:gd name="T17" fmla="*/ 203 h 60"/>
                <a:gd name="T18" fmla="*/ 0 w 4"/>
                <a:gd name="T19" fmla="*/ 203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prstDash val="solid"/>
              <a:round/>
              <a:headEnd/>
              <a:tailEnd/>
            </a:ln>
          </p:spPr>
          <p:txBody>
            <a:bodyPr/>
            <a:lstStyle/>
            <a:p>
              <a:endParaRPr lang="zh-CN" altLang="en-US"/>
            </a:p>
          </p:txBody>
        </p:sp>
        <p:sp>
          <p:nvSpPr>
            <p:cNvPr id="22" name="Freeform 20"/>
            <p:cNvSpPr>
              <a:spLocks noEditPoints="1"/>
            </p:cNvSpPr>
            <p:nvPr/>
          </p:nvSpPr>
          <p:spPr bwMode="auto">
            <a:xfrm>
              <a:off x="384" y="630"/>
              <a:ext cx="21" cy="303"/>
            </a:xfrm>
            <a:custGeom>
              <a:avLst/>
              <a:gdLst>
                <a:gd name="T0" fmla="*/ 0 w 4"/>
                <a:gd name="T1" fmla="*/ 0 h 60"/>
                <a:gd name="T2" fmla="*/ 0 w 4"/>
                <a:gd name="T3" fmla="*/ 101 h 60"/>
                <a:gd name="T4" fmla="*/ 21 w 4"/>
                <a:gd name="T5" fmla="*/ 101 h 60"/>
                <a:gd name="T6" fmla="*/ 21 w 4"/>
                <a:gd name="T7" fmla="*/ 0 h 60"/>
                <a:gd name="T8" fmla="*/ 0 w 4"/>
                <a:gd name="T9" fmla="*/ 0 h 60"/>
                <a:gd name="T10" fmla="*/ 0 w 4"/>
                <a:gd name="T11" fmla="*/ 202 h 60"/>
                <a:gd name="T12" fmla="*/ 0 w 4"/>
                <a:gd name="T13" fmla="*/ 303 h 60"/>
                <a:gd name="T14" fmla="*/ 21 w 4"/>
                <a:gd name="T15" fmla="*/ 303 h 60"/>
                <a:gd name="T16" fmla="*/ 21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prstDash val="solid"/>
              <a:round/>
              <a:headEnd/>
              <a:tailEnd/>
            </a:ln>
          </p:spPr>
          <p:txBody>
            <a:bodyPr/>
            <a:lstStyle/>
            <a:p>
              <a:endParaRPr lang="zh-CN" altLang="en-US"/>
            </a:p>
          </p:txBody>
        </p:sp>
        <p:sp>
          <p:nvSpPr>
            <p:cNvPr id="23" name="Freeform 21"/>
            <p:cNvSpPr>
              <a:spLocks noEditPoints="1"/>
            </p:cNvSpPr>
            <p:nvPr/>
          </p:nvSpPr>
          <p:spPr bwMode="auto">
            <a:xfrm>
              <a:off x="384" y="1034"/>
              <a:ext cx="21" cy="303"/>
            </a:xfrm>
            <a:custGeom>
              <a:avLst/>
              <a:gdLst>
                <a:gd name="T0" fmla="*/ 0 w 4"/>
                <a:gd name="T1" fmla="*/ 0 h 60"/>
                <a:gd name="T2" fmla="*/ 0 w 4"/>
                <a:gd name="T3" fmla="*/ 101 h 60"/>
                <a:gd name="T4" fmla="*/ 21 w 4"/>
                <a:gd name="T5" fmla="*/ 101 h 60"/>
                <a:gd name="T6" fmla="*/ 21 w 4"/>
                <a:gd name="T7" fmla="*/ 0 h 60"/>
                <a:gd name="T8" fmla="*/ 0 w 4"/>
                <a:gd name="T9" fmla="*/ 0 h 60"/>
                <a:gd name="T10" fmla="*/ 0 w 4"/>
                <a:gd name="T11" fmla="*/ 202 h 60"/>
                <a:gd name="T12" fmla="*/ 0 w 4"/>
                <a:gd name="T13" fmla="*/ 303 h 60"/>
                <a:gd name="T14" fmla="*/ 21 w 4"/>
                <a:gd name="T15" fmla="*/ 303 h 60"/>
                <a:gd name="T16" fmla="*/ 21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prstDash val="solid"/>
              <a:round/>
              <a:headEnd/>
              <a:tailEnd/>
            </a:ln>
          </p:spPr>
          <p:txBody>
            <a:bodyPr/>
            <a:lstStyle/>
            <a:p>
              <a:endParaRPr lang="zh-CN" altLang="en-US"/>
            </a:p>
          </p:txBody>
        </p:sp>
        <p:sp>
          <p:nvSpPr>
            <p:cNvPr id="24" name="Freeform 22"/>
            <p:cNvSpPr>
              <a:spLocks noEditPoints="1"/>
            </p:cNvSpPr>
            <p:nvPr/>
          </p:nvSpPr>
          <p:spPr bwMode="auto">
            <a:xfrm>
              <a:off x="384" y="1438"/>
              <a:ext cx="21" cy="304"/>
            </a:xfrm>
            <a:custGeom>
              <a:avLst/>
              <a:gdLst>
                <a:gd name="T0" fmla="*/ 0 w 4"/>
                <a:gd name="T1" fmla="*/ 0 h 60"/>
                <a:gd name="T2" fmla="*/ 0 w 4"/>
                <a:gd name="T3" fmla="*/ 101 h 60"/>
                <a:gd name="T4" fmla="*/ 21 w 4"/>
                <a:gd name="T5" fmla="*/ 101 h 60"/>
                <a:gd name="T6" fmla="*/ 21 w 4"/>
                <a:gd name="T7" fmla="*/ 0 h 60"/>
                <a:gd name="T8" fmla="*/ 0 w 4"/>
                <a:gd name="T9" fmla="*/ 0 h 60"/>
                <a:gd name="T10" fmla="*/ 0 w 4"/>
                <a:gd name="T11" fmla="*/ 203 h 60"/>
                <a:gd name="T12" fmla="*/ 0 w 4"/>
                <a:gd name="T13" fmla="*/ 304 h 60"/>
                <a:gd name="T14" fmla="*/ 21 w 4"/>
                <a:gd name="T15" fmla="*/ 304 h 60"/>
                <a:gd name="T16" fmla="*/ 21 w 4"/>
                <a:gd name="T17" fmla="*/ 203 h 60"/>
                <a:gd name="T18" fmla="*/ 0 w 4"/>
                <a:gd name="T19" fmla="*/ 203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prstDash val="solid"/>
              <a:round/>
              <a:headEnd/>
              <a:tailEnd/>
            </a:ln>
          </p:spPr>
          <p:txBody>
            <a:bodyPr/>
            <a:lstStyle/>
            <a:p>
              <a:endParaRPr lang="zh-CN" altLang="en-US"/>
            </a:p>
          </p:txBody>
        </p:sp>
        <p:sp>
          <p:nvSpPr>
            <p:cNvPr id="25" name="Freeform 23"/>
            <p:cNvSpPr>
              <a:spLocks noEditPoints="1"/>
            </p:cNvSpPr>
            <p:nvPr/>
          </p:nvSpPr>
          <p:spPr bwMode="auto">
            <a:xfrm>
              <a:off x="384" y="1843"/>
              <a:ext cx="21" cy="303"/>
            </a:xfrm>
            <a:custGeom>
              <a:avLst/>
              <a:gdLst>
                <a:gd name="T0" fmla="*/ 0 w 4"/>
                <a:gd name="T1" fmla="*/ 0 h 60"/>
                <a:gd name="T2" fmla="*/ 0 w 4"/>
                <a:gd name="T3" fmla="*/ 101 h 60"/>
                <a:gd name="T4" fmla="*/ 21 w 4"/>
                <a:gd name="T5" fmla="*/ 101 h 60"/>
                <a:gd name="T6" fmla="*/ 21 w 4"/>
                <a:gd name="T7" fmla="*/ 0 h 60"/>
                <a:gd name="T8" fmla="*/ 0 w 4"/>
                <a:gd name="T9" fmla="*/ 0 h 60"/>
                <a:gd name="T10" fmla="*/ 0 w 4"/>
                <a:gd name="T11" fmla="*/ 202 h 60"/>
                <a:gd name="T12" fmla="*/ 0 w 4"/>
                <a:gd name="T13" fmla="*/ 303 h 60"/>
                <a:gd name="T14" fmla="*/ 21 w 4"/>
                <a:gd name="T15" fmla="*/ 303 h 60"/>
                <a:gd name="T16" fmla="*/ 21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prstDash val="solid"/>
              <a:round/>
              <a:headEnd/>
              <a:tailEnd/>
            </a:ln>
          </p:spPr>
          <p:txBody>
            <a:bodyPr/>
            <a:lstStyle/>
            <a:p>
              <a:endParaRPr lang="zh-CN" altLang="en-US"/>
            </a:p>
          </p:txBody>
        </p:sp>
        <p:sp>
          <p:nvSpPr>
            <p:cNvPr id="26" name="Freeform 24"/>
            <p:cNvSpPr>
              <a:spLocks noEditPoints="1"/>
            </p:cNvSpPr>
            <p:nvPr/>
          </p:nvSpPr>
          <p:spPr bwMode="auto">
            <a:xfrm>
              <a:off x="384" y="2247"/>
              <a:ext cx="21" cy="304"/>
            </a:xfrm>
            <a:custGeom>
              <a:avLst/>
              <a:gdLst>
                <a:gd name="T0" fmla="*/ 0 w 4"/>
                <a:gd name="T1" fmla="*/ 0 h 60"/>
                <a:gd name="T2" fmla="*/ 0 w 4"/>
                <a:gd name="T3" fmla="*/ 101 h 60"/>
                <a:gd name="T4" fmla="*/ 21 w 4"/>
                <a:gd name="T5" fmla="*/ 101 h 60"/>
                <a:gd name="T6" fmla="*/ 21 w 4"/>
                <a:gd name="T7" fmla="*/ 0 h 60"/>
                <a:gd name="T8" fmla="*/ 0 w 4"/>
                <a:gd name="T9" fmla="*/ 0 h 60"/>
                <a:gd name="T10" fmla="*/ 0 w 4"/>
                <a:gd name="T11" fmla="*/ 203 h 60"/>
                <a:gd name="T12" fmla="*/ 0 w 4"/>
                <a:gd name="T13" fmla="*/ 304 h 60"/>
                <a:gd name="T14" fmla="*/ 21 w 4"/>
                <a:gd name="T15" fmla="*/ 304 h 60"/>
                <a:gd name="T16" fmla="*/ 21 w 4"/>
                <a:gd name="T17" fmla="*/ 203 h 60"/>
                <a:gd name="T18" fmla="*/ 0 w 4"/>
                <a:gd name="T19" fmla="*/ 203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prstDash val="solid"/>
              <a:round/>
              <a:headEnd/>
              <a:tailEnd/>
            </a:ln>
          </p:spPr>
          <p:txBody>
            <a:bodyPr/>
            <a:lstStyle/>
            <a:p>
              <a:endParaRPr lang="zh-CN" altLang="en-US"/>
            </a:p>
          </p:txBody>
        </p:sp>
        <p:sp>
          <p:nvSpPr>
            <p:cNvPr id="27" name="Freeform 25"/>
            <p:cNvSpPr>
              <a:spLocks noEditPoints="1"/>
            </p:cNvSpPr>
            <p:nvPr/>
          </p:nvSpPr>
          <p:spPr bwMode="auto">
            <a:xfrm>
              <a:off x="384" y="2652"/>
              <a:ext cx="21" cy="303"/>
            </a:xfrm>
            <a:custGeom>
              <a:avLst/>
              <a:gdLst>
                <a:gd name="T0" fmla="*/ 0 w 4"/>
                <a:gd name="T1" fmla="*/ 0 h 60"/>
                <a:gd name="T2" fmla="*/ 0 w 4"/>
                <a:gd name="T3" fmla="*/ 101 h 60"/>
                <a:gd name="T4" fmla="*/ 21 w 4"/>
                <a:gd name="T5" fmla="*/ 101 h 60"/>
                <a:gd name="T6" fmla="*/ 21 w 4"/>
                <a:gd name="T7" fmla="*/ 0 h 60"/>
                <a:gd name="T8" fmla="*/ 0 w 4"/>
                <a:gd name="T9" fmla="*/ 0 h 60"/>
                <a:gd name="T10" fmla="*/ 0 w 4"/>
                <a:gd name="T11" fmla="*/ 202 h 60"/>
                <a:gd name="T12" fmla="*/ 0 w 4"/>
                <a:gd name="T13" fmla="*/ 303 h 60"/>
                <a:gd name="T14" fmla="*/ 21 w 4"/>
                <a:gd name="T15" fmla="*/ 303 h 60"/>
                <a:gd name="T16" fmla="*/ 21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prstDash val="solid"/>
              <a:round/>
              <a:headEnd/>
              <a:tailEnd/>
            </a:ln>
          </p:spPr>
          <p:txBody>
            <a:bodyPr/>
            <a:lstStyle/>
            <a:p>
              <a:endParaRPr lang="zh-CN" altLang="en-US"/>
            </a:p>
          </p:txBody>
        </p:sp>
        <p:sp>
          <p:nvSpPr>
            <p:cNvPr id="28" name="Freeform 26"/>
            <p:cNvSpPr>
              <a:spLocks noEditPoints="1"/>
            </p:cNvSpPr>
            <p:nvPr/>
          </p:nvSpPr>
          <p:spPr bwMode="auto">
            <a:xfrm>
              <a:off x="384" y="3056"/>
              <a:ext cx="21" cy="303"/>
            </a:xfrm>
            <a:custGeom>
              <a:avLst/>
              <a:gdLst>
                <a:gd name="T0" fmla="*/ 0 w 4"/>
                <a:gd name="T1" fmla="*/ 0 h 60"/>
                <a:gd name="T2" fmla="*/ 0 w 4"/>
                <a:gd name="T3" fmla="*/ 101 h 60"/>
                <a:gd name="T4" fmla="*/ 21 w 4"/>
                <a:gd name="T5" fmla="*/ 101 h 60"/>
                <a:gd name="T6" fmla="*/ 21 w 4"/>
                <a:gd name="T7" fmla="*/ 0 h 60"/>
                <a:gd name="T8" fmla="*/ 0 w 4"/>
                <a:gd name="T9" fmla="*/ 0 h 60"/>
                <a:gd name="T10" fmla="*/ 0 w 4"/>
                <a:gd name="T11" fmla="*/ 202 h 60"/>
                <a:gd name="T12" fmla="*/ 0 w 4"/>
                <a:gd name="T13" fmla="*/ 303 h 60"/>
                <a:gd name="T14" fmla="*/ 21 w 4"/>
                <a:gd name="T15" fmla="*/ 303 h 60"/>
                <a:gd name="T16" fmla="*/ 21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prstDash val="solid"/>
              <a:round/>
              <a:headEnd/>
              <a:tailEnd/>
            </a:ln>
          </p:spPr>
          <p:txBody>
            <a:bodyPr/>
            <a:lstStyle/>
            <a:p>
              <a:endParaRPr lang="zh-CN" altLang="en-US"/>
            </a:p>
          </p:txBody>
        </p:sp>
        <p:sp>
          <p:nvSpPr>
            <p:cNvPr id="29" name="Freeform 27"/>
            <p:cNvSpPr>
              <a:spLocks noEditPoints="1"/>
            </p:cNvSpPr>
            <p:nvPr/>
          </p:nvSpPr>
          <p:spPr bwMode="auto">
            <a:xfrm>
              <a:off x="384" y="3461"/>
              <a:ext cx="21" cy="303"/>
            </a:xfrm>
            <a:custGeom>
              <a:avLst/>
              <a:gdLst>
                <a:gd name="T0" fmla="*/ 0 w 4"/>
                <a:gd name="T1" fmla="*/ 0 h 60"/>
                <a:gd name="T2" fmla="*/ 0 w 4"/>
                <a:gd name="T3" fmla="*/ 101 h 60"/>
                <a:gd name="T4" fmla="*/ 21 w 4"/>
                <a:gd name="T5" fmla="*/ 101 h 60"/>
                <a:gd name="T6" fmla="*/ 21 w 4"/>
                <a:gd name="T7" fmla="*/ 0 h 60"/>
                <a:gd name="T8" fmla="*/ 0 w 4"/>
                <a:gd name="T9" fmla="*/ 0 h 60"/>
                <a:gd name="T10" fmla="*/ 0 w 4"/>
                <a:gd name="T11" fmla="*/ 202 h 60"/>
                <a:gd name="T12" fmla="*/ 0 w 4"/>
                <a:gd name="T13" fmla="*/ 303 h 60"/>
                <a:gd name="T14" fmla="*/ 21 w 4"/>
                <a:gd name="T15" fmla="*/ 303 h 60"/>
                <a:gd name="T16" fmla="*/ 21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prstDash val="solid"/>
              <a:round/>
              <a:headEnd/>
              <a:tailEnd/>
            </a:ln>
          </p:spPr>
          <p:txBody>
            <a:bodyPr/>
            <a:lstStyle/>
            <a:p>
              <a:endParaRPr lang="zh-CN" altLang="en-US"/>
            </a:p>
          </p:txBody>
        </p:sp>
        <p:sp>
          <p:nvSpPr>
            <p:cNvPr id="30" name="Freeform 28"/>
            <p:cNvSpPr>
              <a:spLocks noEditPoints="1"/>
            </p:cNvSpPr>
            <p:nvPr/>
          </p:nvSpPr>
          <p:spPr bwMode="auto">
            <a:xfrm>
              <a:off x="384" y="3865"/>
              <a:ext cx="21" cy="303"/>
            </a:xfrm>
            <a:custGeom>
              <a:avLst/>
              <a:gdLst>
                <a:gd name="T0" fmla="*/ 0 w 4"/>
                <a:gd name="T1" fmla="*/ 0 h 60"/>
                <a:gd name="T2" fmla="*/ 0 w 4"/>
                <a:gd name="T3" fmla="*/ 101 h 60"/>
                <a:gd name="T4" fmla="*/ 21 w 4"/>
                <a:gd name="T5" fmla="*/ 101 h 60"/>
                <a:gd name="T6" fmla="*/ 21 w 4"/>
                <a:gd name="T7" fmla="*/ 0 h 60"/>
                <a:gd name="T8" fmla="*/ 0 w 4"/>
                <a:gd name="T9" fmla="*/ 0 h 60"/>
                <a:gd name="T10" fmla="*/ 0 w 4"/>
                <a:gd name="T11" fmla="*/ 202 h 60"/>
                <a:gd name="T12" fmla="*/ 0 w 4"/>
                <a:gd name="T13" fmla="*/ 303 h 60"/>
                <a:gd name="T14" fmla="*/ 21 w 4"/>
                <a:gd name="T15" fmla="*/ 303 h 60"/>
                <a:gd name="T16" fmla="*/ 21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prstDash val="solid"/>
              <a:round/>
              <a:headEnd/>
              <a:tailEnd/>
            </a:ln>
          </p:spPr>
          <p:txBody>
            <a:bodyPr/>
            <a:lstStyle/>
            <a:p>
              <a:endParaRPr lang="zh-CN" altLang="en-US"/>
            </a:p>
          </p:txBody>
        </p:sp>
        <p:sp>
          <p:nvSpPr>
            <p:cNvPr id="31" name="Rectangle 29"/>
            <p:cNvSpPr>
              <a:spLocks noChangeArrowheads="1"/>
            </p:cNvSpPr>
            <p:nvPr/>
          </p:nvSpPr>
          <p:spPr bwMode="auto">
            <a:xfrm>
              <a:off x="384" y="4269"/>
              <a:ext cx="21" cy="51"/>
            </a:xfrm>
            <a:prstGeom prst="rect">
              <a:avLst/>
            </a:prstGeom>
            <a:solidFill>
              <a:schemeClr val="bg2">
                <a:alpha val="50195"/>
              </a:schemeClr>
            </a:solidFill>
            <a:ln w="0">
              <a:noFill/>
              <a:miter lim="800000"/>
              <a:headEnd/>
              <a:tailEnd/>
            </a:ln>
          </p:spPr>
          <p:txBody>
            <a:bodyPr/>
            <a:lstStyle/>
            <a:p>
              <a:endParaRPr lang="zh-CN" altLang="en-US"/>
            </a:p>
          </p:txBody>
        </p:sp>
        <p:sp>
          <p:nvSpPr>
            <p:cNvPr id="32" name="Rectangle 30"/>
            <p:cNvSpPr>
              <a:spLocks noChangeArrowheads="1"/>
            </p:cNvSpPr>
            <p:nvPr/>
          </p:nvSpPr>
          <p:spPr bwMode="auto">
            <a:xfrm>
              <a:off x="829" y="23"/>
              <a:ext cx="21" cy="101"/>
            </a:xfrm>
            <a:prstGeom prst="rect">
              <a:avLst/>
            </a:prstGeom>
            <a:solidFill>
              <a:schemeClr val="bg2">
                <a:alpha val="50195"/>
              </a:schemeClr>
            </a:solidFill>
            <a:ln w="0">
              <a:noFill/>
              <a:miter lim="800000"/>
              <a:headEnd/>
              <a:tailEnd/>
            </a:ln>
          </p:spPr>
          <p:txBody>
            <a:bodyPr/>
            <a:lstStyle/>
            <a:p>
              <a:endParaRPr lang="zh-CN" altLang="en-US"/>
            </a:p>
          </p:txBody>
        </p:sp>
        <p:sp>
          <p:nvSpPr>
            <p:cNvPr id="33" name="Freeform 31"/>
            <p:cNvSpPr>
              <a:spLocks noEditPoints="1"/>
            </p:cNvSpPr>
            <p:nvPr/>
          </p:nvSpPr>
          <p:spPr bwMode="auto">
            <a:xfrm>
              <a:off x="829" y="225"/>
              <a:ext cx="21" cy="304"/>
            </a:xfrm>
            <a:custGeom>
              <a:avLst/>
              <a:gdLst>
                <a:gd name="T0" fmla="*/ 0 w 4"/>
                <a:gd name="T1" fmla="*/ 0 h 60"/>
                <a:gd name="T2" fmla="*/ 0 w 4"/>
                <a:gd name="T3" fmla="*/ 101 h 60"/>
                <a:gd name="T4" fmla="*/ 21 w 4"/>
                <a:gd name="T5" fmla="*/ 101 h 60"/>
                <a:gd name="T6" fmla="*/ 21 w 4"/>
                <a:gd name="T7" fmla="*/ 0 h 60"/>
                <a:gd name="T8" fmla="*/ 0 w 4"/>
                <a:gd name="T9" fmla="*/ 0 h 60"/>
                <a:gd name="T10" fmla="*/ 0 w 4"/>
                <a:gd name="T11" fmla="*/ 203 h 60"/>
                <a:gd name="T12" fmla="*/ 0 w 4"/>
                <a:gd name="T13" fmla="*/ 304 h 60"/>
                <a:gd name="T14" fmla="*/ 21 w 4"/>
                <a:gd name="T15" fmla="*/ 304 h 60"/>
                <a:gd name="T16" fmla="*/ 21 w 4"/>
                <a:gd name="T17" fmla="*/ 203 h 60"/>
                <a:gd name="T18" fmla="*/ 0 w 4"/>
                <a:gd name="T19" fmla="*/ 203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prstDash val="solid"/>
              <a:round/>
              <a:headEnd/>
              <a:tailEnd/>
            </a:ln>
          </p:spPr>
          <p:txBody>
            <a:bodyPr/>
            <a:lstStyle/>
            <a:p>
              <a:endParaRPr lang="zh-CN" altLang="en-US"/>
            </a:p>
          </p:txBody>
        </p:sp>
        <p:sp>
          <p:nvSpPr>
            <p:cNvPr id="34" name="Freeform 32"/>
            <p:cNvSpPr>
              <a:spLocks noEditPoints="1"/>
            </p:cNvSpPr>
            <p:nvPr/>
          </p:nvSpPr>
          <p:spPr bwMode="auto">
            <a:xfrm>
              <a:off x="829" y="630"/>
              <a:ext cx="21" cy="303"/>
            </a:xfrm>
            <a:custGeom>
              <a:avLst/>
              <a:gdLst>
                <a:gd name="T0" fmla="*/ 0 w 4"/>
                <a:gd name="T1" fmla="*/ 0 h 60"/>
                <a:gd name="T2" fmla="*/ 0 w 4"/>
                <a:gd name="T3" fmla="*/ 101 h 60"/>
                <a:gd name="T4" fmla="*/ 21 w 4"/>
                <a:gd name="T5" fmla="*/ 101 h 60"/>
                <a:gd name="T6" fmla="*/ 21 w 4"/>
                <a:gd name="T7" fmla="*/ 0 h 60"/>
                <a:gd name="T8" fmla="*/ 0 w 4"/>
                <a:gd name="T9" fmla="*/ 0 h 60"/>
                <a:gd name="T10" fmla="*/ 0 w 4"/>
                <a:gd name="T11" fmla="*/ 202 h 60"/>
                <a:gd name="T12" fmla="*/ 0 w 4"/>
                <a:gd name="T13" fmla="*/ 303 h 60"/>
                <a:gd name="T14" fmla="*/ 21 w 4"/>
                <a:gd name="T15" fmla="*/ 303 h 60"/>
                <a:gd name="T16" fmla="*/ 21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prstDash val="solid"/>
              <a:round/>
              <a:headEnd/>
              <a:tailEnd/>
            </a:ln>
          </p:spPr>
          <p:txBody>
            <a:bodyPr/>
            <a:lstStyle/>
            <a:p>
              <a:endParaRPr lang="zh-CN" altLang="en-US"/>
            </a:p>
          </p:txBody>
        </p:sp>
        <p:sp>
          <p:nvSpPr>
            <p:cNvPr id="35" name="Freeform 33"/>
            <p:cNvSpPr>
              <a:spLocks noEditPoints="1"/>
            </p:cNvSpPr>
            <p:nvPr/>
          </p:nvSpPr>
          <p:spPr bwMode="auto">
            <a:xfrm>
              <a:off x="829" y="1034"/>
              <a:ext cx="21" cy="303"/>
            </a:xfrm>
            <a:custGeom>
              <a:avLst/>
              <a:gdLst>
                <a:gd name="T0" fmla="*/ 0 w 4"/>
                <a:gd name="T1" fmla="*/ 0 h 60"/>
                <a:gd name="T2" fmla="*/ 0 w 4"/>
                <a:gd name="T3" fmla="*/ 101 h 60"/>
                <a:gd name="T4" fmla="*/ 21 w 4"/>
                <a:gd name="T5" fmla="*/ 101 h 60"/>
                <a:gd name="T6" fmla="*/ 21 w 4"/>
                <a:gd name="T7" fmla="*/ 0 h 60"/>
                <a:gd name="T8" fmla="*/ 0 w 4"/>
                <a:gd name="T9" fmla="*/ 0 h 60"/>
                <a:gd name="T10" fmla="*/ 0 w 4"/>
                <a:gd name="T11" fmla="*/ 202 h 60"/>
                <a:gd name="T12" fmla="*/ 0 w 4"/>
                <a:gd name="T13" fmla="*/ 303 h 60"/>
                <a:gd name="T14" fmla="*/ 21 w 4"/>
                <a:gd name="T15" fmla="*/ 303 h 60"/>
                <a:gd name="T16" fmla="*/ 21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prstDash val="solid"/>
              <a:round/>
              <a:headEnd/>
              <a:tailEnd/>
            </a:ln>
          </p:spPr>
          <p:txBody>
            <a:bodyPr/>
            <a:lstStyle/>
            <a:p>
              <a:endParaRPr lang="zh-CN" altLang="en-US"/>
            </a:p>
          </p:txBody>
        </p:sp>
        <p:sp>
          <p:nvSpPr>
            <p:cNvPr id="36" name="Freeform 34"/>
            <p:cNvSpPr>
              <a:spLocks noEditPoints="1"/>
            </p:cNvSpPr>
            <p:nvPr/>
          </p:nvSpPr>
          <p:spPr bwMode="auto">
            <a:xfrm>
              <a:off x="829" y="1438"/>
              <a:ext cx="21" cy="304"/>
            </a:xfrm>
            <a:custGeom>
              <a:avLst/>
              <a:gdLst>
                <a:gd name="T0" fmla="*/ 0 w 4"/>
                <a:gd name="T1" fmla="*/ 0 h 60"/>
                <a:gd name="T2" fmla="*/ 0 w 4"/>
                <a:gd name="T3" fmla="*/ 101 h 60"/>
                <a:gd name="T4" fmla="*/ 21 w 4"/>
                <a:gd name="T5" fmla="*/ 101 h 60"/>
                <a:gd name="T6" fmla="*/ 21 w 4"/>
                <a:gd name="T7" fmla="*/ 0 h 60"/>
                <a:gd name="T8" fmla="*/ 0 w 4"/>
                <a:gd name="T9" fmla="*/ 0 h 60"/>
                <a:gd name="T10" fmla="*/ 0 w 4"/>
                <a:gd name="T11" fmla="*/ 203 h 60"/>
                <a:gd name="T12" fmla="*/ 0 w 4"/>
                <a:gd name="T13" fmla="*/ 304 h 60"/>
                <a:gd name="T14" fmla="*/ 21 w 4"/>
                <a:gd name="T15" fmla="*/ 304 h 60"/>
                <a:gd name="T16" fmla="*/ 21 w 4"/>
                <a:gd name="T17" fmla="*/ 203 h 60"/>
                <a:gd name="T18" fmla="*/ 0 w 4"/>
                <a:gd name="T19" fmla="*/ 203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prstDash val="solid"/>
              <a:round/>
              <a:headEnd/>
              <a:tailEnd/>
            </a:ln>
          </p:spPr>
          <p:txBody>
            <a:bodyPr/>
            <a:lstStyle/>
            <a:p>
              <a:endParaRPr lang="zh-CN" altLang="en-US"/>
            </a:p>
          </p:txBody>
        </p:sp>
        <p:sp>
          <p:nvSpPr>
            <p:cNvPr id="37" name="Freeform 35"/>
            <p:cNvSpPr>
              <a:spLocks noEditPoints="1"/>
            </p:cNvSpPr>
            <p:nvPr/>
          </p:nvSpPr>
          <p:spPr bwMode="auto">
            <a:xfrm>
              <a:off x="829" y="1843"/>
              <a:ext cx="21" cy="303"/>
            </a:xfrm>
            <a:custGeom>
              <a:avLst/>
              <a:gdLst>
                <a:gd name="T0" fmla="*/ 0 w 4"/>
                <a:gd name="T1" fmla="*/ 0 h 60"/>
                <a:gd name="T2" fmla="*/ 0 w 4"/>
                <a:gd name="T3" fmla="*/ 101 h 60"/>
                <a:gd name="T4" fmla="*/ 21 w 4"/>
                <a:gd name="T5" fmla="*/ 101 h 60"/>
                <a:gd name="T6" fmla="*/ 21 w 4"/>
                <a:gd name="T7" fmla="*/ 0 h 60"/>
                <a:gd name="T8" fmla="*/ 0 w 4"/>
                <a:gd name="T9" fmla="*/ 0 h 60"/>
                <a:gd name="T10" fmla="*/ 0 w 4"/>
                <a:gd name="T11" fmla="*/ 202 h 60"/>
                <a:gd name="T12" fmla="*/ 0 w 4"/>
                <a:gd name="T13" fmla="*/ 303 h 60"/>
                <a:gd name="T14" fmla="*/ 21 w 4"/>
                <a:gd name="T15" fmla="*/ 303 h 60"/>
                <a:gd name="T16" fmla="*/ 21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prstDash val="solid"/>
              <a:round/>
              <a:headEnd/>
              <a:tailEnd/>
            </a:ln>
          </p:spPr>
          <p:txBody>
            <a:bodyPr/>
            <a:lstStyle/>
            <a:p>
              <a:endParaRPr lang="zh-CN" altLang="en-US"/>
            </a:p>
          </p:txBody>
        </p:sp>
        <p:sp>
          <p:nvSpPr>
            <p:cNvPr id="38" name="Freeform 36"/>
            <p:cNvSpPr>
              <a:spLocks noEditPoints="1"/>
            </p:cNvSpPr>
            <p:nvPr/>
          </p:nvSpPr>
          <p:spPr bwMode="auto">
            <a:xfrm>
              <a:off x="829" y="2247"/>
              <a:ext cx="21" cy="304"/>
            </a:xfrm>
            <a:custGeom>
              <a:avLst/>
              <a:gdLst>
                <a:gd name="T0" fmla="*/ 0 w 4"/>
                <a:gd name="T1" fmla="*/ 0 h 60"/>
                <a:gd name="T2" fmla="*/ 0 w 4"/>
                <a:gd name="T3" fmla="*/ 101 h 60"/>
                <a:gd name="T4" fmla="*/ 21 w 4"/>
                <a:gd name="T5" fmla="*/ 101 h 60"/>
                <a:gd name="T6" fmla="*/ 21 w 4"/>
                <a:gd name="T7" fmla="*/ 0 h 60"/>
                <a:gd name="T8" fmla="*/ 0 w 4"/>
                <a:gd name="T9" fmla="*/ 0 h 60"/>
                <a:gd name="T10" fmla="*/ 0 w 4"/>
                <a:gd name="T11" fmla="*/ 203 h 60"/>
                <a:gd name="T12" fmla="*/ 0 w 4"/>
                <a:gd name="T13" fmla="*/ 304 h 60"/>
                <a:gd name="T14" fmla="*/ 21 w 4"/>
                <a:gd name="T15" fmla="*/ 304 h 60"/>
                <a:gd name="T16" fmla="*/ 21 w 4"/>
                <a:gd name="T17" fmla="*/ 203 h 60"/>
                <a:gd name="T18" fmla="*/ 0 w 4"/>
                <a:gd name="T19" fmla="*/ 203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prstDash val="solid"/>
              <a:round/>
              <a:headEnd/>
              <a:tailEnd/>
            </a:ln>
          </p:spPr>
          <p:txBody>
            <a:bodyPr/>
            <a:lstStyle/>
            <a:p>
              <a:endParaRPr lang="zh-CN" altLang="en-US"/>
            </a:p>
          </p:txBody>
        </p:sp>
        <p:sp>
          <p:nvSpPr>
            <p:cNvPr id="39" name="Freeform 37"/>
            <p:cNvSpPr>
              <a:spLocks noEditPoints="1"/>
            </p:cNvSpPr>
            <p:nvPr/>
          </p:nvSpPr>
          <p:spPr bwMode="auto">
            <a:xfrm>
              <a:off x="829" y="2652"/>
              <a:ext cx="21" cy="303"/>
            </a:xfrm>
            <a:custGeom>
              <a:avLst/>
              <a:gdLst>
                <a:gd name="T0" fmla="*/ 0 w 4"/>
                <a:gd name="T1" fmla="*/ 0 h 60"/>
                <a:gd name="T2" fmla="*/ 0 w 4"/>
                <a:gd name="T3" fmla="*/ 101 h 60"/>
                <a:gd name="T4" fmla="*/ 21 w 4"/>
                <a:gd name="T5" fmla="*/ 101 h 60"/>
                <a:gd name="T6" fmla="*/ 21 w 4"/>
                <a:gd name="T7" fmla="*/ 0 h 60"/>
                <a:gd name="T8" fmla="*/ 0 w 4"/>
                <a:gd name="T9" fmla="*/ 0 h 60"/>
                <a:gd name="T10" fmla="*/ 0 w 4"/>
                <a:gd name="T11" fmla="*/ 202 h 60"/>
                <a:gd name="T12" fmla="*/ 0 w 4"/>
                <a:gd name="T13" fmla="*/ 303 h 60"/>
                <a:gd name="T14" fmla="*/ 21 w 4"/>
                <a:gd name="T15" fmla="*/ 303 h 60"/>
                <a:gd name="T16" fmla="*/ 21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prstDash val="solid"/>
              <a:round/>
              <a:headEnd/>
              <a:tailEnd/>
            </a:ln>
          </p:spPr>
          <p:txBody>
            <a:bodyPr/>
            <a:lstStyle/>
            <a:p>
              <a:endParaRPr lang="zh-CN" altLang="en-US"/>
            </a:p>
          </p:txBody>
        </p:sp>
        <p:sp>
          <p:nvSpPr>
            <p:cNvPr id="40" name="Freeform 38"/>
            <p:cNvSpPr>
              <a:spLocks noEditPoints="1"/>
            </p:cNvSpPr>
            <p:nvPr/>
          </p:nvSpPr>
          <p:spPr bwMode="auto">
            <a:xfrm>
              <a:off x="829" y="3056"/>
              <a:ext cx="21" cy="303"/>
            </a:xfrm>
            <a:custGeom>
              <a:avLst/>
              <a:gdLst>
                <a:gd name="T0" fmla="*/ 0 w 4"/>
                <a:gd name="T1" fmla="*/ 0 h 60"/>
                <a:gd name="T2" fmla="*/ 0 w 4"/>
                <a:gd name="T3" fmla="*/ 101 h 60"/>
                <a:gd name="T4" fmla="*/ 21 w 4"/>
                <a:gd name="T5" fmla="*/ 101 h 60"/>
                <a:gd name="T6" fmla="*/ 21 w 4"/>
                <a:gd name="T7" fmla="*/ 0 h 60"/>
                <a:gd name="T8" fmla="*/ 0 w 4"/>
                <a:gd name="T9" fmla="*/ 0 h 60"/>
                <a:gd name="T10" fmla="*/ 0 w 4"/>
                <a:gd name="T11" fmla="*/ 202 h 60"/>
                <a:gd name="T12" fmla="*/ 0 w 4"/>
                <a:gd name="T13" fmla="*/ 303 h 60"/>
                <a:gd name="T14" fmla="*/ 21 w 4"/>
                <a:gd name="T15" fmla="*/ 303 h 60"/>
                <a:gd name="T16" fmla="*/ 21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prstDash val="solid"/>
              <a:round/>
              <a:headEnd/>
              <a:tailEnd/>
            </a:ln>
          </p:spPr>
          <p:txBody>
            <a:bodyPr/>
            <a:lstStyle/>
            <a:p>
              <a:endParaRPr lang="zh-CN" altLang="en-US"/>
            </a:p>
          </p:txBody>
        </p:sp>
        <p:sp>
          <p:nvSpPr>
            <p:cNvPr id="41" name="Freeform 39"/>
            <p:cNvSpPr>
              <a:spLocks noEditPoints="1"/>
            </p:cNvSpPr>
            <p:nvPr/>
          </p:nvSpPr>
          <p:spPr bwMode="auto">
            <a:xfrm>
              <a:off x="829" y="3461"/>
              <a:ext cx="21" cy="303"/>
            </a:xfrm>
            <a:custGeom>
              <a:avLst/>
              <a:gdLst>
                <a:gd name="T0" fmla="*/ 0 w 4"/>
                <a:gd name="T1" fmla="*/ 0 h 60"/>
                <a:gd name="T2" fmla="*/ 0 w 4"/>
                <a:gd name="T3" fmla="*/ 101 h 60"/>
                <a:gd name="T4" fmla="*/ 21 w 4"/>
                <a:gd name="T5" fmla="*/ 101 h 60"/>
                <a:gd name="T6" fmla="*/ 21 w 4"/>
                <a:gd name="T7" fmla="*/ 0 h 60"/>
                <a:gd name="T8" fmla="*/ 0 w 4"/>
                <a:gd name="T9" fmla="*/ 0 h 60"/>
                <a:gd name="T10" fmla="*/ 0 w 4"/>
                <a:gd name="T11" fmla="*/ 202 h 60"/>
                <a:gd name="T12" fmla="*/ 0 w 4"/>
                <a:gd name="T13" fmla="*/ 303 h 60"/>
                <a:gd name="T14" fmla="*/ 21 w 4"/>
                <a:gd name="T15" fmla="*/ 303 h 60"/>
                <a:gd name="T16" fmla="*/ 21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prstDash val="solid"/>
              <a:round/>
              <a:headEnd/>
              <a:tailEnd/>
            </a:ln>
          </p:spPr>
          <p:txBody>
            <a:bodyPr/>
            <a:lstStyle/>
            <a:p>
              <a:endParaRPr lang="zh-CN" altLang="en-US"/>
            </a:p>
          </p:txBody>
        </p:sp>
        <p:sp>
          <p:nvSpPr>
            <p:cNvPr id="42" name="Freeform 40"/>
            <p:cNvSpPr>
              <a:spLocks noEditPoints="1"/>
            </p:cNvSpPr>
            <p:nvPr/>
          </p:nvSpPr>
          <p:spPr bwMode="auto">
            <a:xfrm>
              <a:off x="829" y="3865"/>
              <a:ext cx="21" cy="303"/>
            </a:xfrm>
            <a:custGeom>
              <a:avLst/>
              <a:gdLst>
                <a:gd name="T0" fmla="*/ 0 w 4"/>
                <a:gd name="T1" fmla="*/ 0 h 60"/>
                <a:gd name="T2" fmla="*/ 0 w 4"/>
                <a:gd name="T3" fmla="*/ 101 h 60"/>
                <a:gd name="T4" fmla="*/ 21 w 4"/>
                <a:gd name="T5" fmla="*/ 101 h 60"/>
                <a:gd name="T6" fmla="*/ 21 w 4"/>
                <a:gd name="T7" fmla="*/ 0 h 60"/>
                <a:gd name="T8" fmla="*/ 0 w 4"/>
                <a:gd name="T9" fmla="*/ 0 h 60"/>
                <a:gd name="T10" fmla="*/ 0 w 4"/>
                <a:gd name="T11" fmla="*/ 202 h 60"/>
                <a:gd name="T12" fmla="*/ 0 w 4"/>
                <a:gd name="T13" fmla="*/ 303 h 60"/>
                <a:gd name="T14" fmla="*/ 21 w 4"/>
                <a:gd name="T15" fmla="*/ 303 h 60"/>
                <a:gd name="T16" fmla="*/ 21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prstDash val="solid"/>
              <a:round/>
              <a:headEnd/>
              <a:tailEnd/>
            </a:ln>
          </p:spPr>
          <p:txBody>
            <a:bodyPr/>
            <a:lstStyle/>
            <a:p>
              <a:endParaRPr lang="zh-CN" altLang="en-US"/>
            </a:p>
          </p:txBody>
        </p:sp>
        <p:sp>
          <p:nvSpPr>
            <p:cNvPr id="43" name="Rectangle 41"/>
            <p:cNvSpPr>
              <a:spLocks noChangeArrowheads="1"/>
            </p:cNvSpPr>
            <p:nvPr/>
          </p:nvSpPr>
          <p:spPr bwMode="auto">
            <a:xfrm>
              <a:off x="829" y="4269"/>
              <a:ext cx="21" cy="51"/>
            </a:xfrm>
            <a:prstGeom prst="rect">
              <a:avLst/>
            </a:prstGeom>
            <a:solidFill>
              <a:schemeClr val="bg2">
                <a:alpha val="50195"/>
              </a:schemeClr>
            </a:solidFill>
            <a:ln w="0">
              <a:noFill/>
              <a:miter lim="800000"/>
              <a:headEnd/>
              <a:tailEnd/>
            </a:ln>
          </p:spPr>
          <p:txBody>
            <a:bodyPr/>
            <a:lstStyle/>
            <a:p>
              <a:endParaRPr lang="zh-CN" altLang="en-US"/>
            </a:p>
          </p:txBody>
        </p:sp>
        <p:sp>
          <p:nvSpPr>
            <p:cNvPr id="44" name="Rectangle 42"/>
            <p:cNvSpPr>
              <a:spLocks noChangeArrowheads="1"/>
            </p:cNvSpPr>
            <p:nvPr/>
          </p:nvSpPr>
          <p:spPr bwMode="auto">
            <a:xfrm>
              <a:off x="1279" y="23"/>
              <a:ext cx="21" cy="101"/>
            </a:xfrm>
            <a:prstGeom prst="rect">
              <a:avLst/>
            </a:prstGeom>
            <a:solidFill>
              <a:schemeClr val="bg2">
                <a:alpha val="50195"/>
              </a:schemeClr>
            </a:solidFill>
            <a:ln w="0">
              <a:noFill/>
              <a:miter lim="800000"/>
              <a:headEnd/>
              <a:tailEnd/>
            </a:ln>
          </p:spPr>
          <p:txBody>
            <a:bodyPr/>
            <a:lstStyle/>
            <a:p>
              <a:endParaRPr lang="zh-CN" altLang="en-US"/>
            </a:p>
          </p:txBody>
        </p:sp>
        <p:sp>
          <p:nvSpPr>
            <p:cNvPr id="45" name="Freeform 43"/>
            <p:cNvSpPr>
              <a:spLocks noEditPoints="1"/>
            </p:cNvSpPr>
            <p:nvPr/>
          </p:nvSpPr>
          <p:spPr bwMode="auto">
            <a:xfrm>
              <a:off x="1279" y="225"/>
              <a:ext cx="21" cy="304"/>
            </a:xfrm>
            <a:custGeom>
              <a:avLst/>
              <a:gdLst>
                <a:gd name="T0" fmla="*/ 0 w 4"/>
                <a:gd name="T1" fmla="*/ 0 h 60"/>
                <a:gd name="T2" fmla="*/ 0 w 4"/>
                <a:gd name="T3" fmla="*/ 101 h 60"/>
                <a:gd name="T4" fmla="*/ 21 w 4"/>
                <a:gd name="T5" fmla="*/ 101 h 60"/>
                <a:gd name="T6" fmla="*/ 21 w 4"/>
                <a:gd name="T7" fmla="*/ 0 h 60"/>
                <a:gd name="T8" fmla="*/ 0 w 4"/>
                <a:gd name="T9" fmla="*/ 0 h 60"/>
                <a:gd name="T10" fmla="*/ 0 w 4"/>
                <a:gd name="T11" fmla="*/ 203 h 60"/>
                <a:gd name="T12" fmla="*/ 0 w 4"/>
                <a:gd name="T13" fmla="*/ 304 h 60"/>
                <a:gd name="T14" fmla="*/ 21 w 4"/>
                <a:gd name="T15" fmla="*/ 304 h 60"/>
                <a:gd name="T16" fmla="*/ 21 w 4"/>
                <a:gd name="T17" fmla="*/ 203 h 60"/>
                <a:gd name="T18" fmla="*/ 0 w 4"/>
                <a:gd name="T19" fmla="*/ 203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prstDash val="solid"/>
              <a:round/>
              <a:headEnd/>
              <a:tailEnd/>
            </a:ln>
          </p:spPr>
          <p:txBody>
            <a:bodyPr/>
            <a:lstStyle/>
            <a:p>
              <a:endParaRPr lang="zh-CN" altLang="en-US"/>
            </a:p>
          </p:txBody>
        </p:sp>
        <p:sp>
          <p:nvSpPr>
            <p:cNvPr id="46" name="Freeform 44"/>
            <p:cNvSpPr>
              <a:spLocks noEditPoints="1"/>
            </p:cNvSpPr>
            <p:nvPr/>
          </p:nvSpPr>
          <p:spPr bwMode="auto">
            <a:xfrm>
              <a:off x="1279" y="630"/>
              <a:ext cx="21" cy="303"/>
            </a:xfrm>
            <a:custGeom>
              <a:avLst/>
              <a:gdLst>
                <a:gd name="T0" fmla="*/ 0 w 4"/>
                <a:gd name="T1" fmla="*/ 0 h 60"/>
                <a:gd name="T2" fmla="*/ 0 w 4"/>
                <a:gd name="T3" fmla="*/ 101 h 60"/>
                <a:gd name="T4" fmla="*/ 21 w 4"/>
                <a:gd name="T5" fmla="*/ 101 h 60"/>
                <a:gd name="T6" fmla="*/ 21 w 4"/>
                <a:gd name="T7" fmla="*/ 0 h 60"/>
                <a:gd name="T8" fmla="*/ 0 w 4"/>
                <a:gd name="T9" fmla="*/ 0 h 60"/>
                <a:gd name="T10" fmla="*/ 0 w 4"/>
                <a:gd name="T11" fmla="*/ 202 h 60"/>
                <a:gd name="T12" fmla="*/ 0 w 4"/>
                <a:gd name="T13" fmla="*/ 303 h 60"/>
                <a:gd name="T14" fmla="*/ 21 w 4"/>
                <a:gd name="T15" fmla="*/ 303 h 60"/>
                <a:gd name="T16" fmla="*/ 21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prstDash val="solid"/>
              <a:round/>
              <a:headEnd/>
              <a:tailEnd/>
            </a:ln>
          </p:spPr>
          <p:txBody>
            <a:bodyPr/>
            <a:lstStyle/>
            <a:p>
              <a:endParaRPr lang="zh-CN" altLang="en-US"/>
            </a:p>
          </p:txBody>
        </p:sp>
        <p:sp>
          <p:nvSpPr>
            <p:cNvPr id="47" name="Freeform 45"/>
            <p:cNvSpPr>
              <a:spLocks noEditPoints="1"/>
            </p:cNvSpPr>
            <p:nvPr/>
          </p:nvSpPr>
          <p:spPr bwMode="auto">
            <a:xfrm>
              <a:off x="1279" y="1034"/>
              <a:ext cx="21" cy="303"/>
            </a:xfrm>
            <a:custGeom>
              <a:avLst/>
              <a:gdLst>
                <a:gd name="T0" fmla="*/ 0 w 4"/>
                <a:gd name="T1" fmla="*/ 0 h 60"/>
                <a:gd name="T2" fmla="*/ 0 w 4"/>
                <a:gd name="T3" fmla="*/ 101 h 60"/>
                <a:gd name="T4" fmla="*/ 21 w 4"/>
                <a:gd name="T5" fmla="*/ 101 h 60"/>
                <a:gd name="T6" fmla="*/ 21 w 4"/>
                <a:gd name="T7" fmla="*/ 0 h 60"/>
                <a:gd name="T8" fmla="*/ 0 w 4"/>
                <a:gd name="T9" fmla="*/ 0 h 60"/>
                <a:gd name="T10" fmla="*/ 0 w 4"/>
                <a:gd name="T11" fmla="*/ 202 h 60"/>
                <a:gd name="T12" fmla="*/ 0 w 4"/>
                <a:gd name="T13" fmla="*/ 303 h 60"/>
                <a:gd name="T14" fmla="*/ 21 w 4"/>
                <a:gd name="T15" fmla="*/ 303 h 60"/>
                <a:gd name="T16" fmla="*/ 21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prstDash val="solid"/>
              <a:round/>
              <a:headEnd/>
              <a:tailEnd/>
            </a:ln>
          </p:spPr>
          <p:txBody>
            <a:bodyPr/>
            <a:lstStyle/>
            <a:p>
              <a:endParaRPr lang="zh-CN" altLang="en-US"/>
            </a:p>
          </p:txBody>
        </p:sp>
        <p:sp>
          <p:nvSpPr>
            <p:cNvPr id="48" name="Freeform 46"/>
            <p:cNvSpPr>
              <a:spLocks noEditPoints="1"/>
            </p:cNvSpPr>
            <p:nvPr/>
          </p:nvSpPr>
          <p:spPr bwMode="auto">
            <a:xfrm>
              <a:off x="1279" y="1438"/>
              <a:ext cx="21" cy="304"/>
            </a:xfrm>
            <a:custGeom>
              <a:avLst/>
              <a:gdLst>
                <a:gd name="T0" fmla="*/ 0 w 4"/>
                <a:gd name="T1" fmla="*/ 0 h 60"/>
                <a:gd name="T2" fmla="*/ 0 w 4"/>
                <a:gd name="T3" fmla="*/ 101 h 60"/>
                <a:gd name="T4" fmla="*/ 21 w 4"/>
                <a:gd name="T5" fmla="*/ 101 h 60"/>
                <a:gd name="T6" fmla="*/ 21 w 4"/>
                <a:gd name="T7" fmla="*/ 0 h 60"/>
                <a:gd name="T8" fmla="*/ 0 w 4"/>
                <a:gd name="T9" fmla="*/ 0 h 60"/>
                <a:gd name="T10" fmla="*/ 0 w 4"/>
                <a:gd name="T11" fmla="*/ 203 h 60"/>
                <a:gd name="T12" fmla="*/ 0 w 4"/>
                <a:gd name="T13" fmla="*/ 304 h 60"/>
                <a:gd name="T14" fmla="*/ 21 w 4"/>
                <a:gd name="T15" fmla="*/ 304 h 60"/>
                <a:gd name="T16" fmla="*/ 21 w 4"/>
                <a:gd name="T17" fmla="*/ 203 h 60"/>
                <a:gd name="T18" fmla="*/ 0 w 4"/>
                <a:gd name="T19" fmla="*/ 203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prstDash val="solid"/>
              <a:round/>
              <a:headEnd/>
              <a:tailEnd/>
            </a:ln>
          </p:spPr>
          <p:txBody>
            <a:bodyPr/>
            <a:lstStyle/>
            <a:p>
              <a:endParaRPr lang="zh-CN" altLang="en-US"/>
            </a:p>
          </p:txBody>
        </p:sp>
        <p:sp>
          <p:nvSpPr>
            <p:cNvPr id="49" name="Freeform 47"/>
            <p:cNvSpPr>
              <a:spLocks noEditPoints="1"/>
            </p:cNvSpPr>
            <p:nvPr/>
          </p:nvSpPr>
          <p:spPr bwMode="auto">
            <a:xfrm>
              <a:off x="1279" y="1843"/>
              <a:ext cx="21" cy="303"/>
            </a:xfrm>
            <a:custGeom>
              <a:avLst/>
              <a:gdLst>
                <a:gd name="T0" fmla="*/ 0 w 4"/>
                <a:gd name="T1" fmla="*/ 0 h 60"/>
                <a:gd name="T2" fmla="*/ 0 w 4"/>
                <a:gd name="T3" fmla="*/ 101 h 60"/>
                <a:gd name="T4" fmla="*/ 21 w 4"/>
                <a:gd name="T5" fmla="*/ 101 h 60"/>
                <a:gd name="T6" fmla="*/ 21 w 4"/>
                <a:gd name="T7" fmla="*/ 0 h 60"/>
                <a:gd name="T8" fmla="*/ 0 w 4"/>
                <a:gd name="T9" fmla="*/ 0 h 60"/>
                <a:gd name="T10" fmla="*/ 0 w 4"/>
                <a:gd name="T11" fmla="*/ 202 h 60"/>
                <a:gd name="T12" fmla="*/ 0 w 4"/>
                <a:gd name="T13" fmla="*/ 303 h 60"/>
                <a:gd name="T14" fmla="*/ 21 w 4"/>
                <a:gd name="T15" fmla="*/ 303 h 60"/>
                <a:gd name="T16" fmla="*/ 21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prstDash val="solid"/>
              <a:round/>
              <a:headEnd/>
              <a:tailEnd/>
            </a:ln>
          </p:spPr>
          <p:txBody>
            <a:bodyPr/>
            <a:lstStyle/>
            <a:p>
              <a:endParaRPr lang="zh-CN" altLang="en-US"/>
            </a:p>
          </p:txBody>
        </p:sp>
        <p:sp>
          <p:nvSpPr>
            <p:cNvPr id="50" name="Freeform 48"/>
            <p:cNvSpPr>
              <a:spLocks noEditPoints="1"/>
            </p:cNvSpPr>
            <p:nvPr/>
          </p:nvSpPr>
          <p:spPr bwMode="auto">
            <a:xfrm>
              <a:off x="1279" y="2247"/>
              <a:ext cx="21" cy="304"/>
            </a:xfrm>
            <a:custGeom>
              <a:avLst/>
              <a:gdLst>
                <a:gd name="T0" fmla="*/ 0 w 4"/>
                <a:gd name="T1" fmla="*/ 0 h 60"/>
                <a:gd name="T2" fmla="*/ 0 w 4"/>
                <a:gd name="T3" fmla="*/ 101 h 60"/>
                <a:gd name="T4" fmla="*/ 21 w 4"/>
                <a:gd name="T5" fmla="*/ 101 h 60"/>
                <a:gd name="T6" fmla="*/ 21 w 4"/>
                <a:gd name="T7" fmla="*/ 0 h 60"/>
                <a:gd name="T8" fmla="*/ 0 w 4"/>
                <a:gd name="T9" fmla="*/ 0 h 60"/>
                <a:gd name="T10" fmla="*/ 0 w 4"/>
                <a:gd name="T11" fmla="*/ 203 h 60"/>
                <a:gd name="T12" fmla="*/ 0 w 4"/>
                <a:gd name="T13" fmla="*/ 304 h 60"/>
                <a:gd name="T14" fmla="*/ 21 w 4"/>
                <a:gd name="T15" fmla="*/ 304 h 60"/>
                <a:gd name="T16" fmla="*/ 21 w 4"/>
                <a:gd name="T17" fmla="*/ 203 h 60"/>
                <a:gd name="T18" fmla="*/ 0 w 4"/>
                <a:gd name="T19" fmla="*/ 203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prstDash val="solid"/>
              <a:round/>
              <a:headEnd/>
              <a:tailEnd/>
            </a:ln>
          </p:spPr>
          <p:txBody>
            <a:bodyPr/>
            <a:lstStyle/>
            <a:p>
              <a:endParaRPr lang="zh-CN" altLang="en-US"/>
            </a:p>
          </p:txBody>
        </p:sp>
        <p:sp>
          <p:nvSpPr>
            <p:cNvPr id="51" name="Freeform 49"/>
            <p:cNvSpPr>
              <a:spLocks noEditPoints="1"/>
            </p:cNvSpPr>
            <p:nvPr/>
          </p:nvSpPr>
          <p:spPr bwMode="auto">
            <a:xfrm>
              <a:off x="1279" y="2652"/>
              <a:ext cx="21" cy="303"/>
            </a:xfrm>
            <a:custGeom>
              <a:avLst/>
              <a:gdLst>
                <a:gd name="T0" fmla="*/ 0 w 4"/>
                <a:gd name="T1" fmla="*/ 0 h 60"/>
                <a:gd name="T2" fmla="*/ 0 w 4"/>
                <a:gd name="T3" fmla="*/ 101 h 60"/>
                <a:gd name="T4" fmla="*/ 21 w 4"/>
                <a:gd name="T5" fmla="*/ 101 h 60"/>
                <a:gd name="T6" fmla="*/ 21 w 4"/>
                <a:gd name="T7" fmla="*/ 0 h 60"/>
                <a:gd name="T8" fmla="*/ 0 w 4"/>
                <a:gd name="T9" fmla="*/ 0 h 60"/>
                <a:gd name="T10" fmla="*/ 0 w 4"/>
                <a:gd name="T11" fmla="*/ 202 h 60"/>
                <a:gd name="T12" fmla="*/ 0 w 4"/>
                <a:gd name="T13" fmla="*/ 303 h 60"/>
                <a:gd name="T14" fmla="*/ 21 w 4"/>
                <a:gd name="T15" fmla="*/ 303 h 60"/>
                <a:gd name="T16" fmla="*/ 21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prstDash val="solid"/>
              <a:round/>
              <a:headEnd/>
              <a:tailEnd/>
            </a:ln>
          </p:spPr>
          <p:txBody>
            <a:bodyPr/>
            <a:lstStyle/>
            <a:p>
              <a:endParaRPr lang="zh-CN" altLang="en-US"/>
            </a:p>
          </p:txBody>
        </p:sp>
        <p:sp>
          <p:nvSpPr>
            <p:cNvPr id="52" name="Freeform 50"/>
            <p:cNvSpPr>
              <a:spLocks noEditPoints="1"/>
            </p:cNvSpPr>
            <p:nvPr/>
          </p:nvSpPr>
          <p:spPr bwMode="auto">
            <a:xfrm>
              <a:off x="1279" y="3056"/>
              <a:ext cx="21" cy="303"/>
            </a:xfrm>
            <a:custGeom>
              <a:avLst/>
              <a:gdLst>
                <a:gd name="T0" fmla="*/ 0 w 4"/>
                <a:gd name="T1" fmla="*/ 0 h 60"/>
                <a:gd name="T2" fmla="*/ 0 w 4"/>
                <a:gd name="T3" fmla="*/ 101 h 60"/>
                <a:gd name="T4" fmla="*/ 21 w 4"/>
                <a:gd name="T5" fmla="*/ 101 h 60"/>
                <a:gd name="T6" fmla="*/ 21 w 4"/>
                <a:gd name="T7" fmla="*/ 0 h 60"/>
                <a:gd name="T8" fmla="*/ 0 w 4"/>
                <a:gd name="T9" fmla="*/ 0 h 60"/>
                <a:gd name="T10" fmla="*/ 0 w 4"/>
                <a:gd name="T11" fmla="*/ 202 h 60"/>
                <a:gd name="T12" fmla="*/ 0 w 4"/>
                <a:gd name="T13" fmla="*/ 303 h 60"/>
                <a:gd name="T14" fmla="*/ 21 w 4"/>
                <a:gd name="T15" fmla="*/ 303 h 60"/>
                <a:gd name="T16" fmla="*/ 21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prstDash val="solid"/>
              <a:round/>
              <a:headEnd/>
              <a:tailEnd/>
            </a:ln>
          </p:spPr>
          <p:txBody>
            <a:bodyPr/>
            <a:lstStyle/>
            <a:p>
              <a:endParaRPr lang="zh-CN" altLang="en-US"/>
            </a:p>
          </p:txBody>
        </p:sp>
        <p:sp>
          <p:nvSpPr>
            <p:cNvPr id="53" name="Freeform 51"/>
            <p:cNvSpPr>
              <a:spLocks noEditPoints="1"/>
            </p:cNvSpPr>
            <p:nvPr/>
          </p:nvSpPr>
          <p:spPr bwMode="auto">
            <a:xfrm>
              <a:off x="1279" y="3461"/>
              <a:ext cx="21" cy="303"/>
            </a:xfrm>
            <a:custGeom>
              <a:avLst/>
              <a:gdLst>
                <a:gd name="T0" fmla="*/ 0 w 4"/>
                <a:gd name="T1" fmla="*/ 0 h 60"/>
                <a:gd name="T2" fmla="*/ 0 w 4"/>
                <a:gd name="T3" fmla="*/ 101 h 60"/>
                <a:gd name="T4" fmla="*/ 21 w 4"/>
                <a:gd name="T5" fmla="*/ 101 h 60"/>
                <a:gd name="T6" fmla="*/ 21 w 4"/>
                <a:gd name="T7" fmla="*/ 0 h 60"/>
                <a:gd name="T8" fmla="*/ 0 w 4"/>
                <a:gd name="T9" fmla="*/ 0 h 60"/>
                <a:gd name="T10" fmla="*/ 0 w 4"/>
                <a:gd name="T11" fmla="*/ 202 h 60"/>
                <a:gd name="T12" fmla="*/ 0 w 4"/>
                <a:gd name="T13" fmla="*/ 303 h 60"/>
                <a:gd name="T14" fmla="*/ 21 w 4"/>
                <a:gd name="T15" fmla="*/ 303 h 60"/>
                <a:gd name="T16" fmla="*/ 21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prstDash val="solid"/>
              <a:round/>
              <a:headEnd/>
              <a:tailEnd/>
            </a:ln>
          </p:spPr>
          <p:txBody>
            <a:bodyPr/>
            <a:lstStyle/>
            <a:p>
              <a:endParaRPr lang="zh-CN" altLang="en-US"/>
            </a:p>
          </p:txBody>
        </p:sp>
        <p:sp>
          <p:nvSpPr>
            <p:cNvPr id="54" name="Freeform 52"/>
            <p:cNvSpPr>
              <a:spLocks noEditPoints="1"/>
            </p:cNvSpPr>
            <p:nvPr/>
          </p:nvSpPr>
          <p:spPr bwMode="auto">
            <a:xfrm>
              <a:off x="1279" y="3865"/>
              <a:ext cx="21" cy="303"/>
            </a:xfrm>
            <a:custGeom>
              <a:avLst/>
              <a:gdLst>
                <a:gd name="T0" fmla="*/ 0 w 4"/>
                <a:gd name="T1" fmla="*/ 0 h 60"/>
                <a:gd name="T2" fmla="*/ 0 w 4"/>
                <a:gd name="T3" fmla="*/ 101 h 60"/>
                <a:gd name="T4" fmla="*/ 21 w 4"/>
                <a:gd name="T5" fmla="*/ 101 h 60"/>
                <a:gd name="T6" fmla="*/ 21 w 4"/>
                <a:gd name="T7" fmla="*/ 0 h 60"/>
                <a:gd name="T8" fmla="*/ 0 w 4"/>
                <a:gd name="T9" fmla="*/ 0 h 60"/>
                <a:gd name="T10" fmla="*/ 0 w 4"/>
                <a:gd name="T11" fmla="*/ 202 h 60"/>
                <a:gd name="T12" fmla="*/ 0 w 4"/>
                <a:gd name="T13" fmla="*/ 303 h 60"/>
                <a:gd name="T14" fmla="*/ 21 w 4"/>
                <a:gd name="T15" fmla="*/ 303 h 60"/>
                <a:gd name="T16" fmla="*/ 21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prstDash val="solid"/>
              <a:round/>
              <a:headEnd/>
              <a:tailEnd/>
            </a:ln>
          </p:spPr>
          <p:txBody>
            <a:bodyPr/>
            <a:lstStyle/>
            <a:p>
              <a:endParaRPr lang="zh-CN" altLang="en-US"/>
            </a:p>
          </p:txBody>
        </p:sp>
        <p:sp>
          <p:nvSpPr>
            <p:cNvPr id="55" name="Rectangle 53"/>
            <p:cNvSpPr>
              <a:spLocks noChangeArrowheads="1"/>
            </p:cNvSpPr>
            <p:nvPr/>
          </p:nvSpPr>
          <p:spPr bwMode="auto">
            <a:xfrm>
              <a:off x="1279" y="4269"/>
              <a:ext cx="21" cy="51"/>
            </a:xfrm>
            <a:prstGeom prst="rect">
              <a:avLst/>
            </a:prstGeom>
            <a:solidFill>
              <a:schemeClr val="bg2">
                <a:alpha val="50195"/>
              </a:schemeClr>
            </a:solidFill>
            <a:ln w="0">
              <a:noFill/>
              <a:miter lim="800000"/>
              <a:headEnd/>
              <a:tailEnd/>
            </a:ln>
          </p:spPr>
          <p:txBody>
            <a:bodyPr/>
            <a:lstStyle/>
            <a:p>
              <a:endParaRPr lang="zh-CN" altLang="en-US"/>
            </a:p>
          </p:txBody>
        </p:sp>
        <p:sp>
          <p:nvSpPr>
            <p:cNvPr id="56" name="Rectangle 54"/>
            <p:cNvSpPr>
              <a:spLocks noChangeArrowheads="1"/>
            </p:cNvSpPr>
            <p:nvPr/>
          </p:nvSpPr>
          <p:spPr bwMode="auto">
            <a:xfrm>
              <a:off x="1724" y="23"/>
              <a:ext cx="21" cy="101"/>
            </a:xfrm>
            <a:prstGeom prst="rect">
              <a:avLst/>
            </a:prstGeom>
            <a:solidFill>
              <a:schemeClr val="bg2">
                <a:alpha val="50195"/>
              </a:schemeClr>
            </a:solidFill>
            <a:ln w="0">
              <a:noFill/>
              <a:miter lim="800000"/>
              <a:headEnd/>
              <a:tailEnd/>
            </a:ln>
          </p:spPr>
          <p:txBody>
            <a:bodyPr/>
            <a:lstStyle/>
            <a:p>
              <a:endParaRPr lang="zh-CN" altLang="en-US"/>
            </a:p>
          </p:txBody>
        </p:sp>
        <p:sp>
          <p:nvSpPr>
            <p:cNvPr id="57" name="Freeform 55"/>
            <p:cNvSpPr>
              <a:spLocks noEditPoints="1"/>
            </p:cNvSpPr>
            <p:nvPr/>
          </p:nvSpPr>
          <p:spPr bwMode="auto">
            <a:xfrm>
              <a:off x="1724" y="225"/>
              <a:ext cx="21" cy="304"/>
            </a:xfrm>
            <a:custGeom>
              <a:avLst/>
              <a:gdLst>
                <a:gd name="T0" fmla="*/ 0 w 4"/>
                <a:gd name="T1" fmla="*/ 0 h 60"/>
                <a:gd name="T2" fmla="*/ 0 w 4"/>
                <a:gd name="T3" fmla="*/ 101 h 60"/>
                <a:gd name="T4" fmla="*/ 21 w 4"/>
                <a:gd name="T5" fmla="*/ 101 h 60"/>
                <a:gd name="T6" fmla="*/ 21 w 4"/>
                <a:gd name="T7" fmla="*/ 0 h 60"/>
                <a:gd name="T8" fmla="*/ 0 w 4"/>
                <a:gd name="T9" fmla="*/ 0 h 60"/>
                <a:gd name="T10" fmla="*/ 0 w 4"/>
                <a:gd name="T11" fmla="*/ 203 h 60"/>
                <a:gd name="T12" fmla="*/ 0 w 4"/>
                <a:gd name="T13" fmla="*/ 304 h 60"/>
                <a:gd name="T14" fmla="*/ 21 w 4"/>
                <a:gd name="T15" fmla="*/ 304 h 60"/>
                <a:gd name="T16" fmla="*/ 21 w 4"/>
                <a:gd name="T17" fmla="*/ 203 h 60"/>
                <a:gd name="T18" fmla="*/ 0 w 4"/>
                <a:gd name="T19" fmla="*/ 203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prstDash val="solid"/>
              <a:round/>
              <a:headEnd/>
              <a:tailEnd/>
            </a:ln>
          </p:spPr>
          <p:txBody>
            <a:bodyPr/>
            <a:lstStyle/>
            <a:p>
              <a:endParaRPr lang="zh-CN" altLang="en-US"/>
            </a:p>
          </p:txBody>
        </p:sp>
        <p:sp>
          <p:nvSpPr>
            <p:cNvPr id="58" name="Freeform 56"/>
            <p:cNvSpPr>
              <a:spLocks noEditPoints="1"/>
            </p:cNvSpPr>
            <p:nvPr/>
          </p:nvSpPr>
          <p:spPr bwMode="auto">
            <a:xfrm>
              <a:off x="1724" y="630"/>
              <a:ext cx="21" cy="303"/>
            </a:xfrm>
            <a:custGeom>
              <a:avLst/>
              <a:gdLst>
                <a:gd name="T0" fmla="*/ 0 w 4"/>
                <a:gd name="T1" fmla="*/ 0 h 60"/>
                <a:gd name="T2" fmla="*/ 0 w 4"/>
                <a:gd name="T3" fmla="*/ 101 h 60"/>
                <a:gd name="T4" fmla="*/ 21 w 4"/>
                <a:gd name="T5" fmla="*/ 101 h 60"/>
                <a:gd name="T6" fmla="*/ 21 w 4"/>
                <a:gd name="T7" fmla="*/ 0 h 60"/>
                <a:gd name="T8" fmla="*/ 0 w 4"/>
                <a:gd name="T9" fmla="*/ 0 h 60"/>
                <a:gd name="T10" fmla="*/ 0 w 4"/>
                <a:gd name="T11" fmla="*/ 202 h 60"/>
                <a:gd name="T12" fmla="*/ 0 w 4"/>
                <a:gd name="T13" fmla="*/ 303 h 60"/>
                <a:gd name="T14" fmla="*/ 21 w 4"/>
                <a:gd name="T15" fmla="*/ 303 h 60"/>
                <a:gd name="T16" fmla="*/ 21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prstDash val="solid"/>
              <a:round/>
              <a:headEnd/>
              <a:tailEnd/>
            </a:ln>
          </p:spPr>
          <p:txBody>
            <a:bodyPr/>
            <a:lstStyle/>
            <a:p>
              <a:endParaRPr lang="zh-CN" altLang="en-US"/>
            </a:p>
          </p:txBody>
        </p:sp>
        <p:sp>
          <p:nvSpPr>
            <p:cNvPr id="59" name="Freeform 57"/>
            <p:cNvSpPr>
              <a:spLocks noEditPoints="1"/>
            </p:cNvSpPr>
            <p:nvPr/>
          </p:nvSpPr>
          <p:spPr bwMode="auto">
            <a:xfrm>
              <a:off x="1724" y="1034"/>
              <a:ext cx="21" cy="303"/>
            </a:xfrm>
            <a:custGeom>
              <a:avLst/>
              <a:gdLst>
                <a:gd name="T0" fmla="*/ 0 w 4"/>
                <a:gd name="T1" fmla="*/ 0 h 60"/>
                <a:gd name="T2" fmla="*/ 0 w 4"/>
                <a:gd name="T3" fmla="*/ 101 h 60"/>
                <a:gd name="T4" fmla="*/ 21 w 4"/>
                <a:gd name="T5" fmla="*/ 101 h 60"/>
                <a:gd name="T6" fmla="*/ 21 w 4"/>
                <a:gd name="T7" fmla="*/ 0 h 60"/>
                <a:gd name="T8" fmla="*/ 0 w 4"/>
                <a:gd name="T9" fmla="*/ 0 h 60"/>
                <a:gd name="T10" fmla="*/ 0 w 4"/>
                <a:gd name="T11" fmla="*/ 202 h 60"/>
                <a:gd name="T12" fmla="*/ 0 w 4"/>
                <a:gd name="T13" fmla="*/ 303 h 60"/>
                <a:gd name="T14" fmla="*/ 21 w 4"/>
                <a:gd name="T15" fmla="*/ 303 h 60"/>
                <a:gd name="T16" fmla="*/ 21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prstDash val="solid"/>
              <a:round/>
              <a:headEnd/>
              <a:tailEnd/>
            </a:ln>
          </p:spPr>
          <p:txBody>
            <a:bodyPr/>
            <a:lstStyle/>
            <a:p>
              <a:endParaRPr lang="zh-CN" altLang="en-US"/>
            </a:p>
          </p:txBody>
        </p:sp>
        <p:sp>
          <p:nvSpPr>
            <p:cNvPr id="60" name="Freeform 58"/>
            <p:cNvSpPr>
              <a:spLocks noEditPoints="1"/>
            </p:cNvSpPr>
            <p:nvPr/>
          </p:nvSpPr>
          <p:spPr bwMode="auto">
            <a:xfrm>
              <a:off x="1724" y="1438"/>
              <a:ext cx="21" cy="304"/>
            </a:xfrm>
            <a:custGeom>
              <a:avLst/>
              <a:gdLst>
                <a:gd name="T0" fmla="*/ 0 w 4"/>
                <a:gd name="T1" fmla="*/ 0 h 60"/>
                <a:gd name="T2" fmla="*/ 0 w 4"/>
                <a:gd name="T3" fmla="*/ 101 h 60"/>
                <a:gd name="T4" fmla="*/ 21 w 4"/>
                <a:gd name="T5" fmla="*/ 101 h 60"/>
                <a:gd name="T6" fmla="*/ 21 w 4"/>
                <a:gd name="T7" fmla="*/ 0 h 60"/>
                <a:gd name="T8" fmla="*/ 0 w 4"/>
                <a:gd name="T9" fmla="*/ 0 h 60"/>
                <a:gd name="T10" fmla="*/ 0 w 4"/>
                <a:gd name="T11" fmla="*/ 203 h 60"/>
                <a:gd name="T12" fmla="*/ 0 w 4"/>
                <a:gd name="T13" fmla="*/ 304 h 60"/>
                <a:gd name="T14" fmla="*/ 21 w 4"/>
                <a:gd name="T15" fmla="*/ 304 h 60"/>
                <a:gd name="T16" fmla="*/ 21 w 4"/>
                <a:gd name="T17" fmla="*/ 203 h 60"/>
                <a:gd name="T18" fmla="*/ 0 w 4"/>
                <a:gd name="T19" fmla="*/ 203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prstDash val="solid"/>
              <a:round/>
              <a:headEnd/>
              <a:tailEnd/>
            </a:ln>
          </p:spPr>
          <p:txBody>
            <a:bodyPr/>
            <a:lstStyle/>
            <a:p>
              <a:endParaRPr lang="zh-CN" altLang="en-US"/>
            </a:p>
          </p:txBody>
        </p:sp>
        <p:sp>
          <p:nvSpPr>
            <p:cNvPr id="61" name="Freeform 59"/>
            <p:cNvSpPr>
              <a:spLocks noEditPoints="1"/>
            </p:cNvSpPr>
            <p:nvPr/>
          </p:nvSpPr>
          <p:spPr bwMode="auto">
            <a:xfrm>
              <a:off x="1724" y="1843"/>
              <a:ext cx="21" cy="303"/>
            </a:xfrm>
            <a:custGeom>
              <a:avLst/>
              <a:gdLst>
                <a:gd name="T0" fmla="*/ 0 w 4"/>
                <a:gd name="T1" fmla="*/ 0 h 60"/>
                <a:gd name="T2" fmla="*/ 0 w 4"/>
                <a:gd name="T3" fmla="*/ 101 h 60"/>
                <a:gd name="T4" fmla="*/ 21 w 4"/>
                <a:gd name="T5" fmla="*/ 101 h 60"/>
                <a:gd name="T6" fmla="*/ 21 w 4"/>
                <a:gd name="T7" fmla="*/ 0 h 60"/>
                <a:gd name="T8" fmla="*/ 0 w 4"/>
                <a:gd name="T9" fmla="*/ 0 h 60"/>
                <a:gd name="T10" fmla="*/ 0 w 4"/>
                <a:gd name="T11" fmla="*/ 202 h 60"/>
                <a:gd name="T12" fmla="*/ 0 w 4"/>
                <a:gd name="T13" fmla="*/ 303 h 60"/>
                <a:gd name="T14" fmla="*/ 21 w 4"/>
                <a:gd name="T15" fmla="*/ 303 h 60"/>
                <a:gd name="T16" fmla="*/ 21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prstDash val="solid"/>
              <a:round/>
              <a:headEnd/>
              <a:tailEnd/>
            </a:ln>
          </p:spPr>
          <p:txBody>
            <a:bodyPr/>
            <a:lstStyle/>
            <a:p>
              <a:endParaRPr lang="zh-CN" altLang="en-US"/>
            </a:p>
          </p:txBody>
        </p:sp>
        <p:sp>
          <p:nvSpPr>
            <p:cNvPr id="62" name="Freeform 60"/>
            <p:cNvSpPr>
              <a:spLocks noEditPoints="1"/>
            </p:cNvSpPr>
            <p:nvPr/>
          </p:nvSpPr>
          <p:spPr bwMode="auto">
            <a:xfrm>
              <a:off x="1724" y="2247"/>
              <a:ext cx="21" cy="304"/>
            </a:xfrm>
            <a:custGeom>
              <a:avLst/>
              <a:gdLst>
                <a:gd name="T0" fmla="*/ 0 w 4"/>
                <a:gd name="T1" fmla="*/ 0 h 60"/>
                <a:gd name="T2" fmla="*/ 0 w 4"/>
                <a:gd name="T3" fmla="*/ 101 h 60"/>
                <a:gd name="T4" fmla="*/ 21 w 4"/>
                <a:gd name="T5" fmla="*/ 101 h 60"/>
                <a:gd name="T6" fmla="*/ 21 w 4"/>
                <a:gd name="T7" fmla="*/ 0 h 60"/>
                <a:gd name="T8" fmla="*/ 0 w 4"/>
                <a:gd name="T9" fmla="*/ 0 h 60"/>
                <a:gd name="T10" fmla="*/ 0 w 4"/>
                <a:gd name="T11" fmla="*/ 203 h 60"/>
                <a:gd name="T12" fmla="*/ 0 w 4"/>
                <a:gd name="T13" fmla="*/ 304 h 60"/>
                <a:gd name="T14" fmla="*/ 21 w 4"/>
                <a:gd name="T15" fmla="*/ 304 h 60"/>
                <a:gd name="T16" fmla="*/ 21 w 4"/>
                <a:gd name="T17" fmla="*/ 203 h 60"/>
                <a:gd name="T18" fmla="*/ 0 w 4"/>
                <a:gd name="T19" fmla="*/ 203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prstDash val="solid"/>
              <a:round/>
              <a:headEnd/>
              <a:tailEnd/>
            </a:ln>
          </p:spPr>
          <p:txBody>
            <a:bodyPr/>
            <a:lstStyle/>
            <a:p>
              <a:endParaRPr lang="zh-CN" altLang="en-US"/>
            </a:p>
          </p:txBody>
        </p:sp>
        <p:sp>
          <p:nvSpPr>
            <p:cNvPr id="63" name="Freeform 61"/>
            <p:cNvSpPr>
              <a:spLocks noEditPoints="1"/>
            </p:cNvSpPr>
            <p:nvPr/>
          </p:nvSpPr>
          <p:spPr bwMode="auto">
            <a:xfrm>
              <a:off x="1724" y="2652"/>
              <a:ext cx="21" cy="303"/>
            </a:xfrm>
            <a:custGeom>
              <a:avLst/>
              <a:gdLst>
                <a:gd name="T0" fmla="*/ 0 w 4"/>
                <a:gd name="T1" fmla="*/ 0 h 60"/>
                <a:gd name="T2" fmla="*/ 0 w 4"/>
                <a:gd name="T3" fmla="*/ 101 h 60"/>
                <a:gd name="T4" fmla="*/ 21 w 4"/>
                <a:gd name="T5" fmla="*/ 101 h 60"/>
                <a:gd name="T6" fmla="*/ 21 w 4"/>
                <a:gd name="T7" fmla="*/ 0 h 60"/>
                <a:gd name="T8" fmla="*/ 0 w 4"/>
                <a:gd name="T9" fmla="*/ 0 h 60"/>
                <a:gd name="T10" fmla="*/ 0 w 4"/>
                <a:gd name="T11" fmla="*/ 202 h 60"/>
                <a:gd name="T12" fmla="*/ 0 w 4"/>
                <a:gd name="T13" fmla="*/ 303 h 60"/>
                <a:gd name="T14" fmla="*/ 21 w 4"/>
                <a:gd name="T15" fmla="*/ 303 h 60"/>
                <a:gd name="T16" fmla="*/ 21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prstDash val="solid"/>
              <a:round/>
              <a:headEnd/>
              <a:tailEnd/>
            </a:ln>
          </p:spPr>
          <p:txBody>
            <a:bodyPr/>
            <a:lstStyle/>
            <a:p>
              <a:endParaRPr lang="zh-CN" altLang="en-US"/>
            </a:p>
          </p:txBody>
        </p:sp>
        <p:sp>
          <p:nvSpPr>
            <p:cNvPr id="64" name="Freeform 62"/>
            <p:cNvSpPr>
              <a:spLocks noEditPoints="1"/>
            </p:cNvSpPr>
            <p:nvPr/>
          </p:nvSpPr>
          <p:spPr bwMode="auto">
            <a:xfrm>
              <a:off x="1724" y="3056"/>
              <a:ext cx="21" cy="303"/>
            </a:xfrm>
            <a:custGeom>
              <a:avLst/>
              <a:gdLst>
                <a:gd name="T0" fmla="*/ 0 w 4"/>
                <a:gd name="T1" fmla="*/ 0 h 60"/>
                <a:gd name="T2" fmla="*/ 0 w 4"/>
                <a:gd name="T3" fmla="*/ 101 h 60"/>
                <a:gd name="T4" fmla="*/ 21 w 4"/>
                <a:gd name="T5" fmla="*/ 101 h 60"/>
                <a:gd name="T6" fmla="*/ 21 w 4"/>
                <a:gd name="T7" fmla="*/ 0 h 60"/>
                <a:gd name="T8" fmla="*/ 0 w 4"/>
                <a:gd name="T9" fmla="*/ 0 h 60"/>
                <a:gd name="T10" fmla="*/ 0 w 4"/>
                <a:gd name="T11" fmla="*/ 202 h 60"/>
                <a:gd name="T12" fmla="*/ 0 w 4"/>
                <a:gd name="T13" fmla="*/ 303 h 60"/>
                <a:gd name="T14" fmla="*/ 21 w 4"/>
                <a:gd name="T15" fmla="*/ 303 h 60"/>
                <a:gd name="T16" fmla="*/ 21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prstDash val="solid"/>
              <a:round/>
              <a:headEnd/>
              <a:tailEnd/>
            </a:ln>
          </p:spPr>
          <p:txBody>
            <a:bodyPr/>
            <a:lstStyle/>
            <a:p>
              <a:endParaRPr lang="zh-CN" altLang="en-US"/>
            </a:p>
          </p:txBody>
        </p:sp>
        <p:sp>
          <p:nvSpPr>
            <p:cNvPr id="65" name="Freeform 63"/>
            <p:cNvSpPr>
              <a:spLocks noEditPoints="1"/>
            </p:cNvSpPr>
            <p:nvPr/>
          </p:nvSpPr>
          <p:spPr bwMode="auto">
            <a:xfrm>
              <a:off x="1724" y="3461"/>
              <a:ext cx="21" cy="303"/>
            </a:xfrm>
            <a:custGeom>
              <a:avLst/>
              <a:gdLst>
                <a:gd name="T0" fmla="*/ 0 w 4"/>
                <a:gd name="T1" fmla="*/ 0 h 60"/>
                <a:gd name="T2" fmla="*/ 0 w 4"/>
                <a:gd name="T3" fmla="*/ 101 h 60"/>
                <a:gd name="T4" fmla="*/ 21 w 4"/>
                <a:gd name="T5" fmla="*/ 101 h 60"/>
                <a:gd name="T6" fmla="*/ 21 w 4"/>
                <a:gd name="T7" fmla="*/ 0 h 60"/>
                <a:gd name="T8" fmla="*/ 0 w 4"/>
                <a:gd name="T9" fmla="*/ 0 h 60"/>
                <a:gd name="T10" fmla="*/ 0 w 4"/>
                <a:gd name="T11" fmla="*/ 202 h 60"/>
                <a:gd name="T12" fmla="*/ 0 w 4"/>
                <a:gd name="T13" fmla="*/ 303 h 60"/>
                <a:gd name="T14" fmla="*/ 21 w 4"/>
                <a:gd name="T15" fmla="*/ 303 h 60"/>
                <a:gd name="T16" fmla="*/ 21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prstDash val="solid"/>
              <a:round/>
              <a:headEnd/>
              <a:tailEnd/>
            </a:ln>
          </p:spPr>
          <p:txBody>
            <a:bodyPr/>
            <a:lstStyle/>
            <a:p>
              <a:endParaRPr lang="zh-CN" altLang="en-US"/>
            </a:p>
          </p:txBody>
        </p:sp>
        <p:sp>
          <p:nvSpPr>
            <p:cNvPr id="66" name="Freeform 64"/>
            <p:cNvSpPr>
              <a:spLocks noEditPoints="1"/>
            </p:cNvSpPr>
            <p:nvPr/>
          </p:nvSpPr>
          <p:spPr bwMode="auto">
            <a:xfrm>
              <a:off x="1724" y="3865"/>
              <a:ext cx="21" cy="303"/>
            </a:xfrm>
            <a:custGeom>
              <a:avLst/>
              <a:gdLst>
                <a:gd name="T0" fmla="*/ 0 w 4"/>
                <a:gd name="T1" fmla="*/ 0 h 60"/>
                <a:gd name="T2" fmla="*/ 0 w 4"/>
                <a:gd name="T3" fmla="*/ 101 h 60"/>
                <a:gd name="T4" fmla="*/ 21 w 4"/>
                <a:gd name="T5" fmla="*/ 101 h 60"/>
                <a:gd name="T6" fmla="*/ 21 w 4"/>
                <a:gd name="T7" fmla="*/ 0 h 60"/>
                <a:gd name="T8" fmla="*/ 0 w 4"/>
                <a:gd name="T9" fmla="*/ 0 h 60"/>
                <a:gd name="T10" fmla="*/ 0 w 4"/>
                <a:gd name="T11" fmla="*/ 202 h 60"/>
                <a:gd name="T12" fmla="*/ 0 w 4"/>
                <a:gd name="T13" fmla="*/ 303 h 60"/>
                <a:gd name="T14" fmla="*/ 21 w 4"/>
                <a:gd name="T15" fmla="*/ 303 h 60"/>
                <a:gd name="T16" fmla="*/ 21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prstDash val="solid"/>
              <a:round/>
              <a:headEnd/>
              <a:tailEnd/>
            </a:ln>
          </p:spPr>
          <p:txBody>
            <a:bodyPr/>
            <a:lstStyle/>
            <a:p>
              <a:endParaRPr lang="zh-CN" altLang="en-US"/>
            </a:p>
          </p:txBody>
        </p:sp>
        <p:sp>
          <p:nvSpPr>
            <p:cNvPr id="67" name="Rectangle 65"/>
            <p:cNvSpPr>
              <a:spLocks noChangeArrowheads="1"/>
            </p:cNvSpPr>
            <p:nvPr/>
          </p:nvSpPr>
          <p:spPr bwMode="auto">
            <a:xfrm>
              <a:off x="1724" y="4269"/>
              <a:ext cx="21" cy="51"/>
            </a:xfrm>
            <a:prstGeom prst="rect">
              <a:avLst/>
            </a:prstGeom>
            <a:solidFill>
              <a:schemeClr val="bg2">
                <a:alpha val="50195"/>
              </a:schemeClr>
            </a:solidFill>
            <a:ln w="0">
              <a:noFill/>
              <a:miter lim="800000"/>
              <a:headEnd/>
              <a:tailEnd/>
            </a:ln>
          </p:spPr>
          <p:txBody>
            <a:bodyPr/>
            <a:lstStyle/>
            <a:p>
              <a:endParaRPr lang="zh-CN" altLang="en-US"/>
            </a:p>
          </p:txBody>
        </p:sp>
        <p:sp>
          <p:nvSpPr>
            <p:cNvPr id="68" name="Rectangle 66"/>
            <p:cNvSpPr>
              <a:spLocks noChangeArrowheads="1"/>
            </p:cNvSpPr>
            <p:nvPr/>
          </p:nvSpPr>
          <p:spPr bwMode="auto">
            <a:xfrm>
              <a:off x="2169" y="23"/>
              <a:ext cx="21" cy="101"/>
            </a:xfrm>
            <a:prstGeom prst="rect">
              <a:avLst/>
            </a:prstGeom>
            <a:solidFill>
              <a:schemeClr val="bg2">
                <a:alpha val="50195"/>
              </a:schemeClr>
            </a:solidFill>
            <a:ln w="0">
              <a:noFill/>
              <a:miter lim="800000"/>
              <a:headEnd/>
              <a:tailEnd/>
            </a:ln>
          </p:spPr>
          <p:txBody>
            <a:bodyPr/>
            <a:lstStyle/>
            <a:p>
              <a:endParaRPr lang="zh-CN" altLang="en-US"/>
            </a:p>
          </p:txBody>
        </p:sp>
        <p:sp>
          <p:nvSpPr>
            <p:cNvPr id="69" name="Freeform 67"/>
            <p:cNvSpPr>
              <a:spLocks noEditPoints="1"/>
            </p:cNvSpPr>
            <p:nvPr/>
          </p:nvSpPr>
          <p:spPr bwMode="auto">
            <a:xfrm>
              <a:off x="2169" y="225"/>
              <a:ext cx="21" cy="304"/>
            </a:xfrm>
            <a:custGeom>
              <a:avLst/>
              <a:gdLst>
                <a:gd name="T0" fmla="*/ 0 w 4"/>
                <a:gd name="T1" fmla="*/ 0 h 60"/>
                <a:gd name="T2" fmla="*/ 0 w 4"/>
                <a:gd name="T3" fmla="*/ 101 h 60"/>
                <a:gd name="T4" fmla="*/ 21 w 4"/>
                <a:gd name="T5" fmla="*/ 101 h 60"/>
                <a:gd name="T6" fmla="*/ 21 w 4"/>
                <a:gd name="T7" fmla="*/ 0 h 60"/>
                <a:gd name="T8" fmla="*/ 0 w 4"/>
                <a:gd name="T9" fmla="*/ 0 h 60"/>
                <a:gd name="T10" fmla="*/ 0 w 4"/>
                <a:gd name="T11" fmla="*/ 203 h 60"/>
                <a:gd name="T12" fmla="*/ 0 w 4"/>
                <a:gd name="T13" fmla="*/ 304 h 60"/>
                <a:gd name="T14" fmla="*/ 21 w 4"/>
                <a:gd name="T15" fmla="*/ 304 h 60"/>
                <a:gd name="T16" fmla="*/ 21 w 4"/>
                <a:gd name="T17" fmla="*/ 203 h 60"/>
                <a:gd name="T18" fmla="*/ 0 w 4"/>
                <a:gd name="T19" fmla="*/ 203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prstDash val="solid"/>
              <a:round/>
              <a:headEnd/>
              <a:tailEnd/>
            </a:ln>
          </p:spPr>
          <p:txBody>
            <a:bodyPr/>
            <a:lstStyle/>
            <a:p>
              <a:endParaRPr lang="zh-CN" altLang="en-US"/>
            </a:p>
          </p:txBody>
        </p:sp>
        <p:sp>
          <p:nvSpPr>
            <p:cNvPr id="70" name="Freeform 68"/>
            <p:cNvSpPr>
              <a:spLocks noEditPoints="1"/>
            </p:cNvSpPr>
            <p:nvPr/>
          </p:nvSpPr>
          <p:spPr bwMode="auto">
            <a:xfrm>
              <a:off x="2169" y="630"/>
              <a:ext cx="21" cy="303"/>
            </a:xfrm>
            <a:custGeom>
              <a:avLst/>
              <a:gdLst>
                <a:gd name="T0" fmla="*/ 0 w 4"/>
                <a:gd name="T1" fmla="*/ 0 h 60"/>
                <a:gd name="T2" fmla="*/ 0 w 4"/>
                <a:gd name="T3" fmla="*/ 101 h 60"/>
                <a:gd name="T4" fmla="*/ 21 w 4"/>
                <a:gd name="T5" fmla="*/ 101 h 60"/>
                <a:gd name="T6" fmla="*/ 21 w 4"/>
                <a:gd name="T7" fmla="*/ 0 h 60"/>
                <a:gd name="T8" fmla="*/ 0 w 4"/>
                <a:gd name="T9" fmla="*/ 0 h 60"/>
                <a:gd name="T10" fmla="*/ 0 w 4"/>
                <a:gd name="T11" fmla="*/ 202 h 60"/>
                <a:gd name="T12" fmla="*/ 0 w 4"/>
                <a:gd name="T13" fmla="*/ 303 h 60"/>
                <a:gd name="T14" fmla="*/ 21 w 4"/>
                <a:gd name="T15" fmla="*/ 303 h 60"/>
                <a:gd name="T16" fmla="*/ 21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prstDash val="solid"/>
              <a:round/>
              <a:headEnd/>
              <a:tailEnd/>
            </a:ln>
          </p:spPr>
          <p:txBody>
            <a:bodyPr/>
            <a:lstStyle/>
            <a:p>
              <a:endParaRPr lang="zh-CN" altLang="en-US"/>
            </a:p>
          </p:txBody>
        </p:sp>
        <p:sp>
          <p:nvSpPr>
            <p:cNvPr id="71" name="Freeform 69"/>
            <p:cNvSpPr>
              <a:spLocks noEditPoints="1"/>
            </p:cNvSpPr>
            <p:nvPr/>
          </p:nvSpPr>
          <p:spPr bwMode="auto">
            <a:xfrm>
              <a:off x="2169" y="1034"/>
              <a:ext cx="21" cy="303"/>
            </a:xfrm>
            <a:custGeom>
              <a:avLst/>
              <a:gdLst>
                <a:gd name="T0" fmla="*/ 0 w 4"/>
                <a:gd name="T1" fmla="*/ 0 h 60"/>
                <a:gd name="T2" fmla="*/ 0 w 4"/>
                <a:gd name="T3" fmla="*/ 101 h 60"/>
                <a:gd name="T4" fmla="*/ 21 w 4"/>
                <a:gd name="T5" fmla="*/ 101 h 60"/>
                <a:gd name="T6" fmla="*/ 21 w 4"/>
                <a:gd name="T7" fmla="*/ 0 h 60"/>
                <a:gd name="T8" fmla="*/ 0 w 4"/>
                <a:gd name="T9" fmla="*/ 0 h 60"/>
                <a:gd name="T10" fmla="*/ 0 w 4"/>
                <a:gd name="T11" fmla="*/ 202 h 60"/>
                <a:gd name="T12" fmla="*/ 0 w 4"/>
                <a:gd name="T13" fmla="*/ 303 h 60"/>
                <a:gd name="T14" fmla="*/ 21 w 4"/>
                <a:gd name="T15" fmla="*/ 303 h 60"/>
                <a:gd name="T16" fmla="*/ 21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prstDash val="solid"/>
              <a:round/>
              <a:headEnd/>
              <a:tailEnd/>
            </a:ln>
          </p:spPr>
          <p:txBody>
            <a:bodyPr/>
            <a:lstStyle/>
            <a:p>
              <a:endParaRPr lang="zh-CN" altLang="en-US"/>
            </a:p>
          </p:txBody>
        </p:sp>
        <p:sp>
          <p:nvSpPr>
            <p:cNvPr id="72" name="Freeform 70"/>
            <p:cNvSpPr>
              <a:spLocks noEditPoints="1"/>
            </p:cNvSpPr>
            <p:nvPr/>
          </p:nvSpPr>
          <p:spPr bwMode="auto">
            <a:xfrm>
              <a:off x="2169" y="1438"/>
              <a:ext cx="21" cy="304"/>
            </a:xfrm>
            <a:custGeom>
              <a:avLst/>
              <a:gdLst>
                <a:gd name="T0" fmla="*/ 0 w 4"/>
                <a:gd name="T1" fmla="*/ 0 h 60"/>
                <a:gd name="T2" fmla="*/ 0 w 4"/>
                <a:gd name="T3" fmla="*/ 101 h 60"/>
                <a:gd name="T4" fmla="*/ 21 w 4"/>
                <a:gd name="T5" fmla="*/ 101 h 60"/>
                <a:gd name="T6" fmla="*/ 21 w 4"/>
                <a:gd name="T7" fmla="*/ 0 h 60"/>
                <a:gd name="T8" fmla="*/ 0 w 4"/>
                <a:gd name="T9" fmla="*/ 0 h 60"/>
                <a:gd name="T10" fmla="*/ 0 w 4"/>
                <a:gd name="T11" fmla="*/ 203 h 60"/>
                <a:gd name="T12" fmla="*/ 0 w 4"/>
                <a:gd name="T13" fmla="*/ 304 h 60"/>
                <a:gd name="T14" fmla="*/ 21 w 4"/>
                <a:gd name="T15" fmla="*/ 304 h 60"/>
                <a:gd name="T16" fmla="*/ 21 w 4"/>
                <a:gd name="T17" fmla="*/ 203 h 60"/>
                <a:gd name="T18" fmla="*/ 0 w 4"/>
                <a:gd name="T19" fmla="*/ 203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prstDash val="solid"/>
              <a:round/>
              <a:headEnd/>
              <a:tailEnd/>
            </a:ln>
          </p:spPr>
          <p:txBody>
            <a:bodyPr/>
            <a:lstStyle/>
            <a:p>
              <a:endParaRPr lang="zh-CN" altLang="en-US"/>
            </a:p>
          </p:txBody>
        </p:sp>
        <p:sp>
          <p:nvSpPr>
            <p:cNvPr id="73" name="Freeform 71"/>
            <p:cNvSpPr>
              <a:spLocks noEditPoints="1"/>
            </p:cNvSpPr>
            <p:nvPr/>
          </p:nvSpPr>
          <p:spPr bwMode="auto">
            <a:xfrm>
              <a:off x="2169" y="1843"/>
              <a:ext cx="21" cy="303"/>
            </a:xfrm>
            <a:custGeom>
              <a:avLst/>
              <a:gdLst>
                <a:gd name="T0" fmla="*/ 0 w 4"/>
                <a:gd name="T1" fmla="*/ 0 h 60"/>
                <a:gd name="T2" fmla="*/ 0 w 4"/>
                <a:gd name="T3" fmla="*/ 101 h 60"/>
                <a:gd name="T4" fmla="*/ 21 w 4"/>
                <a:gd name="T5" fmla="*/ 101 h 60"/>
                <a:gd name="T6" fmla="*/ 21 w 4"/>
                <a:gd name="T7" fmla="*/ 0 h 60"/>
                <a:gd name="T8" fmla="*/ 0 w 4"/>
                <a:gd name="T9" fmla="*/ 0 h 60"/>
                <a:gd name="T10" fmla="*/ 0 w 4"/>
                <a:gd name="T11" fmla="*/ 202 h 60"/>
                <a:gd name="T12" fmla="*/ 0 w 4"/>
                <a:gd name="T13" fmla="*/ 303 h 60"/>
                <a:gd name="T14" fmla="*/ 21 w 4"/>
                <a:gd name="T15" fmla="*/ 303 h 60"/>
                <a:gd name="T16" fmla="*/ 21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prstDash val="solid"/>
              <a:round/>
              <a:headEnd/>
              <a:tailEnd/>
            </a:ln>
          </p:spPr>
          <p:txBody>
            <a:bodyPr/>
            <a:lstStyle/>
            <a:p>
              <a:endParaRPr lang="zh-CN" altLang="en-US"/>
            </a:p>
          </p:txBody>
        </p:sp>
        <p:sp>
          <p:nvSpPr>
            <p:cNvPr id="74" name="Freeform 72"/>
            <p:cNvSpPr>
              <a:spLocks noEditPoints="1"/>
            </p:cNvSpPr>
            <p:nvPr/>
          </p:nvSpPr>
          <p:spPr bwMode="auto">
            <a:xfrm>
              <a:off x="2169" y="2247"/>
              <a:ext cx="21" cy="304"/>
            </a:xfrm>
            <a:custGeom>
              <a:avLst/>
              <a:gdLst>
                <a:gd name="T0" fmla="*/ 0 w 4"/>
                <a:gd name="T1" fmla="*/ 0 h 60"/>
                <a:gd name="T2" fmla="*/ 0 w 4"/>
                <a:gd name="T3" fmla="*/ 101 h 60"/>
                <a:gd name="T4" fmla="*/ 21 w 4"/>
                <a:gd name="T5" fmla="*/ 101 h 60"/>
                <a:gd name="T6" fmla="*/ 21 w 4"/>
                <a:gd name="T7" fmla="*/ 0 h 60"/>
                <a:gd name="T8" fmla="*/ 0 w 4"/>
                <a:gd name="T9" fmla="*/ 0 h 60"/>
                <a:gd name="T10" fmla="*/ 0 w 4"/>
                <a:gd name="T11" fmla="*/ 203 h 60"/>
                <a:gd name="T12" fmla="*/ 0 w 4"/>
                <a:gd name="T13" fmla="*/ 304 h 60"/>
                <a:gd name="T14" fmla="*/ 21 w 4"/>
                <a:gd name="T15" fmla="*/ 304 h 60"/>
                <a:gd name="T16" fmla="*/ 21 w 4"/>
                <a:gd name="T17" fmla="*/ 203 h 60"/>
                <a:gd name="T18" fmla="*/ 0 w 4"/>
                <a:gd name="T19" fmla="*/ 203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prstDash val="solid"/>
              <a:round/>
              <a:headEnd/>
              <a:tailEnd/>
            </a:ln>
          </p:spPr>
          <p:txBody>
            <a:bodyPr/>
            <a:lstStyle/>
            <a:p>
              <a:endParaRPr lang="zh-CN" altLang="en-US"/>
            </a:p>
          </p:txBody>
        </p:sp>
        <p:sp>
          <p:nvSpPr>
            <p:cNvPr id="75" name="Freeform 73"/>
            <p:cNvSpPr>
              <a:spLocks noEditPoints="1"/>
            </p:cNvSpPr>
            <p:nvPr/>
          </p:nvSpPr>
          <p:spPr bwMode="auto">
            <a:xfrm>
              <a:off x="2169" y="2652"/>
              <a:ext cx="21" cy="303"/>
            </a:xfrm>
            <a:custGeom>
              <a:avLst/>
              <a:gdLst>
                <a:gd name="T0" fmla="*/ 0 w 4"/>
                <a:gd name="T1" fmla="*/ 0 h 60"/>
                <a:gd name="T2" fmla="*/ 0 w 4"/>
                <a:gd name="T3" fmla="*/ 101 h 60"/>
                <a:gd name="T4" fmla="*/ 21 w 4"/>
                <a:gd name="T5" fmla="*/ 101 h 60"/>
                <a:gd name="T6" fmla="*/ 21 w 4"/>
                <a:gd name="T7" fmla="*/ 0 h 60"/>
                <a:gd name="T8" fmla="*/ 0 w 4"/>
                <a:gd name="T9" fmla="*/ 0 h 60"/>
                <a:gd name="T10" fmla="*/ 0 w 4"/>
                <a:gd name="T11" fmla="*/ 202 h 60"/>
                <a:gd name="T12" fmla="*/ 0 w 4"/>
                <a:gd name="T13" fmla="*/ 303 h 60"/>
                <a:gd name="T14" fmla="*/ 21 w 4"/>
                <a:gd name="T15" fmla="*/ 303 h 60"/>
                <a:gd name="T16" fmla="*/ 21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prstDash val="solid"/>
              <a:round/>
              <a:headEnd/>
              <a:tailEnd/>
            </a:ln>
          </p:spPr>
          <p:txBody>
            <a:bodyPr/>
            <a:lstStyle/>
            <a:p>
              <a:endParaRPr lang="zh-CN" altLang="en-US"/>
            </a:p>
          </p:txBody>
        </p:sp>
        <p:sp>
          <p:nvSpPr>
            <p:cNvPr id="76" name="Freeform 74"/>
            <p:cNvSpPr>
              <a:spLocks noEditPoints="1"/>
            </p:cNvSpPr>
            <p:nvPr/>
          </p:nvSpPr>
          <p:spPr bwMode="auto">
            <a:xfrm>
              <a:off x="2169" y="3056"/>
              <a:ext cx="21" cy="303"/>
            </a:xfrm>
            <a:custGeom>
              <a:avLst/>
              <a:gdLst>
                <a:gd name="T0" fmla="*/ 0 w 4"/>
                <a:gd name="T1" fmla="*/ 0 h 60"/>
                <a:gd name="T2" fmla="*/ 0 w 4"/>
                <a:gd name="T3" fmla="*/ 101 h 60"/>
                <a:gd name="T4" fmla="*/ 21 w 4"/>
                <a:gd name="T5" fmla="*/ 101 h 60"/>
                <a:gd name="T6" fmla="*/ 21 w 4"/>
                <a:gd name="T7" fmla="*/ 0 h 60"/>
                <a:gd name="T8" fmla="*/ 0 w 4"/>
                <a:gd name="T9" fmla="*/ 0 h 60"/>
                <a:gd name="T10" fmla="*/ 0 w 4"/>
                <a:gd name="T11" fmla="*/ 202 h 60"/>
                <a:gd name="T12" fmla="*/ 0 w 4"/>
                <a:gd name="T13" fmla="*/ 303 h 60"/>
                <a:gd name="T14" fmla="*/ 21 w 4"/>
                <a:gd name="T15" fmla="*/ 303 h 60"/>
                <a:gd name="T16" fmla="*/ 21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prstDash val="solid"/>
              <a:round/>
              <a:headEnd/>
              <a:tailEnd/>
            </a:ln>
          </p:spPr>
          <p:txBody>
            <a:bodyPr/>
            <a:lstStyle/>
            <a:p>
              <a:endParaRPr lang="zh-CN" altLang="en-US"/>
            </a:p>
          </p:txBody>
        </p:sp>
        <p:sp>
          <p:nvSpPr>
            <p:cNvPr id="77" name="Freeform 75"/>
            <p:cNvSpPr>
              <a:spLocks noEditPoints="1"/>
            </p:cNvSpPr>
            <p:nvPr/>
          </p:nvSpPr>
          <p:spPr bwMode="auto">
            <a:xfrm>
              <a:off x="2169" y="3461"/>
              <a:ext cx="21" cy="303"/>
            </a:xfrm>
            <a:custGeom>
              <a:avLst/>
              <a:gdLst>
                <a:gd name="T0" fmla="*/ 0 w 4"/>
                <a:gd name="T1" fmla="*/ 0 h 60"/>
                <a:gd name="T2" fmla="*/ 0 w 4"/>
                <a:gd name="T3" fmla="*/ 101 h 60"/>
                <a:gd name="T4" fmla="*/ 21 w 4"/>
                <a:gd name="T5" fmla="*/ 101 h 60"/>
                <a:gd name="T6" fmla="*/ 21 w 4"/>
                <a:gd name="T7" fmla="*/ 0 h 60"/>
                <a:gd name="T8" fmla="*/ 0 w 4"/>
                <a:gd name="T9" fmla="*/ 0 h 60"/>
                <a:gd name="T10" fmla="*/ 0 w 4"/>
                <a:gd name="T11" fmla="*/ 202 h 60"/>
                <a:gd name="T12" fmla="*/ 0 w 4"/>
                <a:gd name="T13" fmla="*/ 303 h 60"/>
                <a:gd name="T14" fmla="*/ 21 w 4"/>
                <a:gd name="T15" fmla="*/ 303 h 60"/>
                <a:gd name="T16" fmla="*/ 21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prstDash val="solid"/>
              <a:round/>
              <a:headEnd/>
              <a:tailEnd/>
            </a:ln>
          </p:spPr>
          <p:txBody>
            <a:bodyPr/>
            <a:lstStyle/>
            <a:p>
              <a:endParaRPr lang="zh-CN" altLang="en-US"/>
            </a:p>
          </p:txBody>
        </p:sp>
        <p:sp>
          <p:nvSpPr>
            <p:cNvPr id="78" name="Freeform 76"/>
            <p:cNvSpPr>
              <a:spLocks noEditPoints="1"/>
            </p:cNvSpPr>
            <p:nvPr/>
          </p:nvSpPr>
          <p:spPr bwMode="auto">
            <a:xfrm>
              <a:off x="2169" y="3865"/>
              <a:ext cx="21" cy="303"/>
            </a:xfrm>
            <a:custGeom>
              <a:avLst/>
              <a:gdLst>
                <a:gd name="T0" fmla="*/ 0 w 4"/>
                <a:gd name="T1" fmla="*/ 0 h 60"/>
                <a:gd name="T2" fmla="*/ 0 w 4"/>
                <a:gd name="T3" fmla="*/ 101 h 60"/>
                <a:gd name="T4" fmla="*/ 21 w 4"/>
                <a:gd name="T5" fmla="*/ 101 h 60"/>
                <a:gd name="T6" fmla="*/ 21 w 4"/>
                <a:gd name="T7" fmla="*/ 0 h 60"/>
                <a:gd name="T8" fmla="*/ 0 w 4"/>
                <a:gd name="T9" fmla="*/ 0 h 60"/>
                <a:gd name="T10" fmla="*/ 0 w 4"/>
                <a:gd name="T11" fmla="*/ 202 h 60"/>
                <a:gd name="T12" fmla="*/ 0 w 4"/>
                <a:gd name="T13" fmla="*/ 303 h 60"/>
                <a:gd name="T14" fmla="*/ 21 w 4"/>
                <a:gd name="T15" fmla="*/ 303 h 60"/>
                <a:gd name="T16" fmla="*/ 21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prstDash val="solid"/>
              <a:round/>
              <a:headEnd/>
              <a:tailEnd/>
            </a:ln>
          </p:spPr>
          <p:txBody>
            <a:bodyPr/>
            <a:lstStyle/>
            <a:p>
              <a:endParaRPr lang="zh-CN" altLang="en-US"/>
            </a:p>
          </p:txBody>
        </p:sp>
        <p:sp>
          <p:nvSpPr>
            <p:cNvPr id="79" name="Rectangle 77"/>
            <p:cNvSpPr>
              <a:spLocks noChangeArrowheads="1"/>
            </p:cNvSpPr>
            <p:nvPr/>
          </p:nvSpPr>
          <p:spPr bwMode="auto">
            <a:xfrm>
              <a:off x="2169" y="4269"/>
              <a:ext cx="21" cy="51"/>
            </a:xfrm>
            <a:prstGeom prst="rect">
              <a:avLst/>
            </a:prstGeom>
            <a:solidFill>
              <a:schemeClr val="bg2">
                <a:alpha val="50195"/>
              </a:schemeClr>
            </a:solidFill>
            <a:ln w="0">
              <a:noFill/>
              <a:miter lim="800000"/>
              <a:headEnd/>
              <a:tailEnd/>
            </a:ln>
          </p:spPr>
          <p:txBody>
            <a:bodyPr/>
            <a:lstStyle/>
            <a:p>
              <a:endParaRPr lang="zh-CN" altLang="en-US"/>
            </a:p>
          </p:txBody>
        </p:sp>
        <p:sp>
          <p:nvSpPr>
            <p:cNvPr id="80" name="Rectangle 78"/>
            <p:cNvSpPr>
              <a:spLocks noChangeArrowheads="1"/>
            </p:cNvSpPr>
            <p:nvPr/>
          </p:nvSpPr>
          <p:spPr bwMode="auto">
            <a:xfrm>
              <a:off x="2620" y="23"/>
              <a:ext cx="20" cy="101"/>
            </a:xfrm>
            <a:prstGeom prst="rect">
              <a:avLst/>
            </a:prstGeom>
            <a:solidFill>
              <a:schemeClr val="bg2">
                <a:alpha val="50195"/>
              </a:schemeClr>
            </a:solidFill>
            <a:ln w="0">
              <a:noFill/>
              <a:miter lim="800000"/>
              <a:headEnd/>
              <a:tailEnd/>
            </a:ln>
          </p:spPr>
          <p:txBody>
            <a:bodyPr/>
            <a:lstStyle/>
            <a:p>
              <a:endParaRPr lang="zh-CN" altLang="en-US"/>
            </a:p>
          </p:txBody>
        </p:sp>
        <p:sp>
          <p:nvSpPr>
            <p:cNvPr id="81" name="Freeform 79"/>
            <p:cNvSpPr>
              <a:spLocks noEditPoints="1"/>
            </p:cNvSpPr>
            <p:nvPr/>
          </p:nvSpPr>
          <p:spPr bwMode="auto">
            <a:xfrm>
              <a:off x="2620" y="225"/>
              <a:ext cx="20" cy="304"/>
            </a:xfrm>
            <a:custGeom>
              <a:avLst/>
              <a:gdLst>
                <a:gd name="T0" fmla="*/ 0 w 4"/>
                <a:gd name="T1" fmla="*/ 0 h 60"/>
                <a:gd name="T2" fmla="*/ 0 w 4"/>
                <a:gd name="T3" fmla="*/ 101 h 60"/>
                <a:gd name="T4" fmla="*/ 20 w 4"/>
                <a:gd name="T5" fmla="*/ 101 h 60"/>
                <a:gd name="T6" fmla="*/ 20 w 4"/>
                <a:gd name="T7" fmla="*/ 0 h 60"/>
                <a:gd name="T8" fmla="*/ 0 w 4"/>
                <a:gd name="T9" fmla="*/ 0 h 60"/>
                <a:gd name="T10" fmla="*/ 0 w 4"/>
                <a:gd name="T11" fmla="*/ 203 h 60"/>
                <a:gd name="T12" fmla="*/ 0 w 4"/>
                <a:gd name="T13" fmla="*/ 304 h 60"/>
                <a:gd name="T14" fmla="*/ 20 w 4"/>
                <a:gd name="T15" fmla="*/ 304 h 60"/>
                <a:gd name="T16" fmla="*/ 20 w 4"/>
                <a:gd name="T17" fmla="*/ 203 h 60"/>
                <a:gd name="T18" fmla="*/ 0 w 4"/>
                <a:gd name="T19" fmla="*/ 203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prstDash val="solid"/>
              <a:round/>
              <a:headEnd/>
              <a:tailEnd/>
            </a:ln>
          </p:spPr>
          <p:txBody>
            <a:bodyPr/>
            <a:lstStyle/>
            <a:p>
              <a:endParaRPr lang="zh-CN" altLang="en-US"/>
            </a:p>
          </p:txBody>
        </p:sp>
        <p:sp>
          <p:nvSpPr>
            <p:cNvPr id="82" name="Freeform 80"/>
            <p:cNvSpPr>
              <a:spLocks noEditPoints="1"/>
            </p:cNvSpPr>
            <p:nvPr/>
          </p:nvSpPr>
          <p:spPr bwMode="auto">
            <a:xfrm>
              <a:off x="2620" y="630"/>
              <a:ext cx="20" cy="303"/>
            </a:xfrm>
            <a:custGeom>
              <a:avLst/>
              <a:gdLst>
                <a:gd name="T0" fmla="*/ 0 w 4"/>
                <a:gd name="T1" fmla="*/ 0 h 60"/>
                <a:gd name="T2" fmla="*/ 0 w 4"/>
                <a:gd name="T3" fmla="*/ 101 h 60"/>
                <a:gd name="T4" fmla="*/ 20 w 4"/>
                <a:gd name="T5" fmla="*/ 101 h 60"/>
                <a:gd name="T6" fmla="*/ 20 w 4"/>
                <a:gd name="T7" fmla="*/ 0 h 60"/>
                <a:gd name="T8" fmla="*/ 0 w 4"/>
                <a:gd name="T9" fmla="*/ 0 h 60"/>
                <a:gd name="T10" fmla="*/ 0 w 4"/>
                <a:gd name="T11" fmla="*/ 202 h 60"/>
                <a:gd name="T12" fmla="*/ 0 w 4"/>
                <a:gd name="T13" fmla="*/ 303 h 60"/>
                <a:gd name="T14" fmla="*/ 20 w 4"/>
                <a:gd name="T15" fmla="*/ 303 h 60"/>
                <a:gd name="T16" fmla="*/ 20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prstDash val="solid"/>
              <a:round/>
              <a:headEnd/>
              <a:tailEnd/>
            </a:ln>
          </p:spPr>
          <p:txBody>
            <a:bodyPr/>
            <a:lstStyle/>
            <a:p>
              <a:endParaRPr lang="zh-CN" altLang="en-US"/>
            </a:p>
          </p:txBody>
        </p:sp>
        <p:sp>
          <p:nvSpPr>
            <p:cNvPr id="83" name="Freeform 81"/>
            <p:cNvSpPr>
              <a:spLocks noEditPoints="1"/>
            </p:cNvSpPr>
            <p:nvPr/>
          </p:nvSpPr>
          <p:spPr bwMode="auto">
            <a:xfrm>
              <a:off x="2620" y="1034"/>
              <a:ext cx="20" cy="303"/>
            </a:xfrm>
            <a:custGeom>
              <a:avLst/>
              <a:gdLst>
                <a:gd name="T0" fmla="*/ 0 w 4"/>
                <a:gd name="T1" fmla="*/ 0 h 60"/>
                <a:gd name="T2" fmla="*/ 0 w 4"/>
                <a:gd name="T3" fmla="*/ 101 h 60"/>
                <a:gd name="T4" fmla="*/ 20 w 4"/>
                <a:gd name="T5" fmla="*/ 101 h 60"/>
                <a:gd name="T6" fmla="*/ 20 w 4"/>
                <a:gd name="T7" fmla="*/ 0 h 60"/>
                <a:gd name="T8" fmla="*/ 0 w 4"/>
                <a:gd name="T9" fmla="*/ 0 h 60"/>
                <a:gd name="T10" fmla="*/ 0 w 4"/>
                <a:gd name="T11" fmla="*/ 202 h 60"/>
                <a:gd name="T12" fmla="*/ 0 w 4"/>
                <a:gd name="T13" fmla="*/ 303 h 60"/>
                <a:gd name="T14" fmla="*/ 20 w 4"/>
                <a:gd name="T15" fmla="*/ 303 h 60"/>
                <a:gd name="T16" fmla="*/ 20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prstDash val="solid"/>
              <a:round/>
              <a:headEnd/>
              <a:tailEnd/>
            </a:ln>
          </p:spPr>
          <p:txBody>
            <a:bodyPr/>
            <a:lstStyle/>
            <a:p>
              <a:endParaRPr lang="zh-CN" altLang="en-US"/>
            </a:p>
          </p:txBody>
        </p:sp>
        <p:sp>
          <p:nvSpPr>
            <p:cNvPr id="84" name="Freeform 82"/>
            <p:cNvSpPr>
              <a:spLocks noEditPoints="1"/>
            </p:cNvSpPr>
            <p:nvPr/>
          </p:nvSpPr>
          <p:spPr bwMode="auto">
            <a:xfrm>
              <a:off x="2620" y="1438"/>
              <a:ext cx="20" cy="304"/>
            </a:xfrm>
            <a:custGeom>
              <a:avLst/>
              <a:gdLst>
                <a:gd name="T0" fmla="*/ 0 w 4"/>
                <a:gd name="T1" fmla="*/ 0 h 60"/>
                <a:gd name="T2" fmla="*/ 0 w 4"/>
                <a:gd name="T3" fmla="*/ 101 h 60"/>
                <a:gd name="T4" fmla="*/ 20 w 4"/>
                <a:gd name="T5" fmla="*/ 101 h 60"/>
                <a:gd name="T6" fmla="*/ 20 w 4"/>
                <a:gd name="T7" fmla="*/ 0 h 60"/>
                <a:gd name="T8" fmla="*/ 0 w 4"/>
                <a:gd name="T9" fmla="*/ 0 h 60"/>
                <a:gd name="T10" fmla="*/ 0 w 4"/>
                <a:gd name="T11" fmla="*/ 203 h 60"/>
                <a:gd name="T12" fmla="*/ 0 w 4"/>
                <a:gd name="T13" fmla="*/ 304 h 60"/>
                <a:gd name="T14" fmla="*/ 20 w 4"/>
                <a:gd name="T15" fmla="*/ 304 h 60"/>
                <a:gd name="T16" fmla="*/ 20 w 4"/>
                <a:gd name="T17" fmla="*/ 203 h 60"/>
                <a:gd name="T18" fmla="*/ 0 w 4"/>
                <a:gd name="T19" fmla="*/ 203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prstDash val="solid"/>
              <a:round/>
              <a:headEnd/>
              <a:tailEnd/>
            </a:ln>
          </p:spPr>
          <p:txBody>
            <a:bodyPr/>
            <a:lstStyle/>
            <a:p>
              <a:endParaRPr lang="zh-CN" altLang="en-US"/>
            </a:p>
          </p:txBody>
        </p:sp>
        <p:sp>
          <p:nvSpPr>
            <p:cNvPr id="85" name="Freeform 83"/>
            <p:cNvSpPr>
              <a:spLocks noEditPoints="1"/>
            </p:cNvSpPr>
            <p:nvPr/>
          </p:nvSpPr>
          <p:spPr bwMode="auto">
            <a:xfrm>
              <a:off x="2620" y="1843"/>
              <a:ext cx="20" cy="303"/>
            </a:xfrm>
            <a:custGeom>
              <a:avLst/>
              <a:gdLst>
                <a:gd name="T0" fmla="*/ 0 w 4"/>
                <a:gd name="T1" fmla="*/ 0 h 60"/>
                <a:gd name="T2" fmla="*/ 0 w 4"/>
                <a:gd name="T3" fmla="*/ 101 h 60"/>
                <a:gd name="T4" fmla="*/ 20 w 4"/>
                <a:gd name="T5" fmla="*/ 101 h 60"/>
                <a:gd name="T6" fmla="*/ 20 w 4"/>
                <a:gd name="T7" fmla="*/ 0 h 60"/>
                <a:gd name="T8" fmla="*/ 0 w 4"/>
                <a:gd name="T9" fmla="*/ 0 h 60"/>
                <a:gd name="T10" fmla="*/ 0 w 4"/>
                <a:gd name="T11" fmla="*/ 202 h 60"/>
                <a:gd name="T12" fmla="*/ 0 w 4"/>
                <a:gd name="T13" fmla="*/ 303 h 60"/>
                <a:gd name="T14" fmla="*/ 20 w 4"/>
                <a:gd name="T15" fmla="*/ 303 h 60"/>
                <a:gd name="T16" fmla="*/ 20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prstDash val="solid"/>
              <a:round/>
              <a:headEnd/>
              <a:tailEnd/>
            </a:ln>
          </p:spPr>
          <p:txBody>
            <a:bodyPr/>
            <a:lstStyle/>
            <a:p>
              <a:endParaRPr lang="zh-CN" altLang="en-US"/>
            </a:p>
          </p:txBody>
        </p:sp>
        <p:sp>
          <p:nvSpPr>
            <p:cNvPr id="86" name="Freeform 84"/>
            <p:cNvSpPr>
              <a:spLocks noEditPoints="1"/>
            </p:cNvSpPr>
            <p:nvPr/>
          </p:nvSpPr>
          <p:spPr bwMode="auto">
            <a:xfrm>
              <a:off x="2620" y="2247"/>
              <a:ext cx="20" cy="304"/>
            </a:xfrm>
            <a:custGeom>
              <a:avLst/>
              <a:gdLst>
                <a:gd name="T0" fmla="*/ 0 w 4"/>
                <a:gd name="T1" fmla="*/ 0 h 60"/>
                <a:gd name="T2" fmla="*/ 0 w 4"/>
                <a:gd name="T3" fmla="*/ 101 h 60"/>
                <a:gd name="T4" fmla="*/ 20 w 4"/>
                <a:gd name="T5" fmla="*/ 101 h 60"/>
                <a:gd name="T6" fmla="*/ 20 w 4"/>
                <a:gd name="T7" fmla="*/ 0 h 60"/>
                <a:gd name="T8" fmla="*/ 0 w 4"/>
                <a:gd name="T9" fmla="*/ 0 h 60"/>
                <a:gd name="T10" fmla="*/ 0 w 4"/>
                <a:gd name="T11" fmla="*/ 203 h 60"/>
                <a:gd name="T12" fmla="*/ 0 w 4"/>
                <a:gd name="T13" fmla="*/ 304 h 60"/>
                <a:gd name="T14" fmla="*/ 20 w 4"/>
                <a:gd name="T15" fmla="*/ 304 h 60"/>
                <a:gd name="T16" fmla="*/ 20 w 4"/>
                <a:gd name="T17" fmla="*/ 203 h 60"/>
                <a:gd name="T18" fmla="*/ 0 w 4"/>
                <a:gd name="T19" fmla="*/ 203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prstDash val="solid"/>
              <a:round/>
              <a:headEnd/>
              <a:tailEnd/>
            </a:ln>
          </p:spPr>
          <p:txBody>
            <a:bodyPr/>
            <a:lstStyle/>
            <a:p>
              <a:endParaRPr lang="zh-CN" altLang="en-US"/>
            </a:p>
          </p:txBody>
        </p:sp>
        <p:sp>
          <p:nvSpPr>
            <p:cNvPr id="87" name="Freeform 85"/>
            <p:cNvSpPr>
              <a:spLocks noEditPoints="1"/>
            </p:cNvSpPr>
            <p:nvPr/>
          </p:nvSpPr>
          <p:spPr bwMode="auto">
            <a:xfrm>
              <a:off x="2620" y="2652"/>
              <a:ext cx="20" cy="303"/>
            </a:xfrm>
            <a:custGeom>
              <a:avLst/>
              <a:gdLst>
                <a:gd name="T0" fmla="*/ 0 w 4"/>
                <a:gd name="T1" fmla="*/ 0 h 60"/>
                <a:gd name="T2" fmla="*/ 0 w 4"/>
                <a:gd name="T3" fmla="*/ 101 h 60"/>
                <a:gd name="T4" fmla="*/ 20 w 4"/>
                <a:gd name="T5" fmla="*/ 101 h 60"/>
                <a:gd name="T6" fmla="*/ 20 w 4"/>
                <a:gd name="T7" fmla="*/ 0 h 60"/>
                <a:gd name="T8" fmla="*/ 0 w 4"/>
                <a:gd name="T9" fmla="*/ 0 h 60"/>
                <a:gd name="T10" fmla="*/ 0 w 4"/>
                <a:gd name="T11" fmla="*/ 202 h 60"/>
                <a:gd name="T12" fmla="*/ 0 w 4"/>
                <a:gd name="T13" fmla="*/ 303 h 60"/>
                <a:gd name="T14" fmla="*/ 20 w 4"/>
                <a:gd name="T15" fmla="*/ 303 h 60"/>
                <a:gd name="T16" fmla="*/ 20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prstDash val="solid"/>
              <a:round/>
              <a:headEnd/>
              <a:tailEnd/>
            </a:ln>
          </p:spPr>
          <p:txBody>
            <a:bodyPr/>
            <a:lstStyle/>
            <a:p>
              <a:endParaRPr lang="zh-CN" altLang="en-US"/>
            </a:p>
          </p:txBody>
        </p:sp>
        <p:sp>
          <p:nvSpPr>
            <p:cNvPr id="88" name="Freeform 86"/>
            <p:cNvSpPr>
              <a:spLocks noEditPoints="1"/>
            </p:cNvSpPr>
            <p:nvPr/>
          </p:nvSpPr>
          <p:spPr bwMode="auto">
            <a:xfrm>
              <a:off x="2620" y="3056"/>
              <a:ext cx="20" cy="303"/>
            </a:xfrm>
            <a:custGeom>
              <a:avLst/>
              <a:gdLst>
                <a:gd name="T0" fmla="*/ 0 w 4"/>
                <a:gd name="T1" fmla="*/ 0 h 60"/>
                <a:gd name="T2" fmla="*/ 0 w 4"/>
                <a:gd name="T3" fmla="*/ 101 h 60"/>
                <a:gd name="T4" fmla="*/ 20 w 4"/>
                <a:gd name="T5" fmla="*/ 101 h 60"/>
                <a:gd name="T6" fmla="*/ 20 w 4"/>
                <a:gd name="T7" fmla="*/ 0 h 60"/>
                <a:gd name="T8" fmla="*/ 0 w 4"/>
                <a:gd name="T9" fmla="*/ 0 h 60"/>
                <a:gd name="T10" fmla="*/ 0 w 4"/>
                <a:gd name="T11" fmla="*/ 202 h 60"/>
                <a:gd name="T12" fmla="*/ 0 w 4"/>
                <a:gd name="T13" fmla="*/ 303 h 60"/>
                <a:gd name="T14" fmla="*/ 20 w 4"/>
                <a:gd name="T15" fmla="*/ 303 h 60"/>
                <a:gd name="T16" fmla="*/ 20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prstDash val="solid"/>
              <a:round/>
              <a:headEnd/>
              <a:tailEnd/>
            </a:ln>
          </p:spPr>
          <p:txBody>
            <a:bodyPr/>
            <a:lstStyle/>
            <a:p>
              <a:endParaRPr lang="zh-CN" altLang="en-US"/>
            </a:p>
          </p:txBody>
        </p:sp>
        <p:sp>
          <p:nvSpPr>
            <p:cNvPr id="89" name="Freeform 87"/>
            <p:cNvSpPr>
              <a:spLocks noEditPoints="1"/>
            </p:cNvSpPr>
            <p:nvPr/>
          </p:nvSpPr>
          <p:spPr bwMode="auto">
            <a:xfrm>
              <a:off x="2620" y="3461"/>
              <a:ext cx="20" cy="303"/>
            </a:xfrm>
            <a:custGeom>
              <a:avLst/>
              <a:gdLst>
                <a:gd name="T0" fmla="*/ 0 w 4"/>
                <a:gd name="T1" fmla="*/ 0 h 60"/>
                <a:gd name="T2" fmla="*/ 0 w 4"/>
                <a:gd name="T3" fmla="*/ 101 h 60"/>
                <a:gd name="T4" fmla="*/ 20 w 4"/>
                <a:gd name="T5" fmla="*/ 101 h 60"/>
                <a:gd name="T6" fmla="*/ 20 w 4"/>
                <a:gd name="T7" fmla="*/ 0 h 60"/>
                <a:gd name="T8" fmla="*/ 0 w 4"/>
                <a:gd name="T9" fmla="*/ 0 h 60"/>
                <a:gd name="T10" fmla="*/ 0 w 4"/>
                <a:gd name="T11" fmla="*/ 202 h 60"/>
                <a:gd name="T12" fmla="*/ 0 w 4"/>
                <a:gd name="T13" fmla="*/ 303 h 60"/>
                <a:gd name="T14" fmla="*/ 20 w 4"/>
                <a:gd name="T15" fmla="*/ 303 h 60"/>
                <a:gd name="T16" fmla="*/ 20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prstDash val="solid"/>
              <a:round/>
              <a:headEnd/>
              <a:tailEnd/>
            </a:ln>
          </p:spPr>
          <p:txBody>
            <a:bodyPr/>
            <a:lstStyle/>
            <a:p>
              <a:endParaRPr lang="zh-CN" altLang="en-US"/>
            </a:p>
          </p:txBody>
        </p:sp>
        <p:sp>
          <p:nvSpPr>
            <p:cNvPr id="90" name="Freeform 88"/>
            <p:cNvSpPr>
              <a:spLocks noEditPoints="1"/>
            </p:cNvSpPr>
            <p:nvPr/>
          </p:nvSpPr>
          <p:spPr bwMode="auto">
            <a:xfrm>
              <a:off x="2620" y="3865"/>
              <a:ext cx="20" cy="303"/>
            </a:xfrm>
            <a:custGeom>
              <a:avLst/>
              <a:gdLst>
                <a:gd name="T0" fmla="*/ 0 w 4"/>
                <a:gd name="T1" fmla="*/ 0 h 60"/>
                <a:gd name="T2" fmla="*/ 0 w 4"/>
                <a:gd name="T3" fmla="*/ 101 h 60"/>
                <a:gd name="T4" fmla="*/ 20 w 4"/>
                <a:gd name="T5" fmla="*/ 101 h 60"/>
                <a:gd name="T6" fmla="*/ 20 w 4"/>
                <a:gd name="T7" fmla="*/ 0 h 60"/>
                <a:gd name="T8" fmla="*/ 0 w 4"/>
                <a:gd name="T9" fmla="*/ 0 h 60"/>
                <a:gd name="T10" fmla="*/ 0 w 4"/>
                <a:gd name="T11" fmla="*/ 202 h 60"/>
                <a:gd name="T12" fmla="*/ 0 w 4"/>
                <a:gd name="T13" fmla="*/ 303 h 60"/>
                <a:gd name="T14" fmla="*/ 20 w 4"/>
                <a:gd name="T15" fmla="*/ 303 h 60"/>
                <a:gd name="T16" fmla="*/ 20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prstDash val="solid"/>
              <a:round/>
              <a:headEnd/>
              <a:tailEnd/>
            </a:ln>
          </p:spPr>
          <p:txBody>
            <a:bodyPr/>
            <a:lstStyle/>
            <a:p>
              <a:endParaRPr lang="zh-CN" altLang="en-US"/>
            </a:p>
          </p:txBody>
        </p:sp>
        <p:sp>
          <p:nvSpPr>
            <p:cNvPr id="91" name="Rectangle 89"/>
            <p:cNvSpPr>
              <a:spLocks noChangeArrowheads="1"/>
            </p:cNvSpPr>
            <p:nvPr/>
          </p:nvSpPr>
          <p:spPr bwMode="auto">
            <a:xfrm>
              <a:off x="2620" y="4269"/>
              <a:ext cx="20" cy="51"/>
            </a:xfrm>
            <a:prstGeom prst="rect">
              <a:avLst/>
            </a:prstGeom>
            <a:solidFill>
              <a:schemeClr val="bg2">
                <a:alpha val="50195"/>
              </a:schemeClr>
            </a:solidFill>
            <a:ln w="0">
              <a:noFill/>
              <a:miter lim="800000"/>
              <a:headEnd/>
              <a:tailEnd/>
            </a:ln>
          </p:spPr>
          <p:txBody>
            <a:bodyPr/>
            <a:lstStyle/>
            <a:p>
              <a:endParaRPr lang="zh-CN" altLang="en-US"/>
            </a:p>
          </p:txBody>
        </p:sp>
        <p:sp>
          <p:nvSpPr>
            <p:cNvPr id="92" name="Rectangle 90"/>
            <p:cNvSpPr>
              <a:spLocks noChangeArrowheads="1"/>
            </p:cNvSpPr>
            <p:nvPr/>
          </p:nvSpPr>
          <p:spPr bwMode="auto">
            <a:xfrm>
              <a:off x="3065" y="23"/>
              <a:ext cx="20" cy="101"/>
            </a:xfrm>
            <a:prstGeom prst="rect">
              <a:avLst/>
            </a:prstGeom>
            <a:solidFill>
              <a:schemeClr val="bg2">
                <a:alpha val="50195"/>
              </a:schemeClr>
            </a:solidFill>
            <a:ln w="0">
              <a:noFill/>
              <a:miter lim="800000"/>
              <a:headEnd/>
              <a:tailEnd/>
            </a:ln>
          </p:spPr>
          <p:txBody>
            <a:bodyPr/>
            <a:lstStyle/>
            <a:p>
              <a:endParaRPr lang="zh-CN" altLang="en-US"/>
            </a:p>
          </p:txBody>
        </p:sp>
        <p:sp>
          <p:nvSpPr>
            <p:cNvPr id="93" name="Freeform 91"/>
            <p:cNvSpPr>
              <a:spLocks noEditPoints="1"/>
            </p:cNvSpPr>
            <p:nvPr/>
          </p:nvSpPr>
          <p:spPr bwMode="auto">
            <a:xfrm>
              <a:off x="3065" y="225"/>
              <a:ext cx="20" cy="304"/>
            </a:xfrm>
            <a:custGeom>
              <a:avLst/>
              <a:gdLst>
                <a:gd name="T0" fmla="*/ 0 w 4"/>
                <a:gd name="T1" fmla="*/ 0 h 60"/>
                <a:gd name="T2" fmla="*/ 0 w 4"/>
                <a:gd name="T3" fmla="*/ 101 h 60"/>
                <a:gd name="T4" fmla="*/ 20 w 4"/>
                <a:gd name="T5" fmla="*/ 101 h 60"/>
                <a:gd name="T6" fmla="*/ 20 w 4"/>
                <a:gd name="T7" fmla="*/ 0 h 60"/>
                <a:gd name="T8" fmla="*/ 0 w 4"/>
                <a:gd name="T9" fmla="*/ 0 h 60"/>
                <a:gd name="T10" fmla="*/ 0 w 4"/>
                <a:gd name="T11" fmla="*/ 203 h 60"/>
                <a:gd name="T12" fmla="*/ 0 w 4"/>
                <a:gd name="T13" fmla="*/ 304 h 60"/>
                <a:gd name="T14" fmla="*/ 20 w 4"/>
                <a:gd name="T15" fmla="*/ 304 h 60"/>
                <a:gd name="T16" fmla="*/ 20 w 4"/>
                <a:gd name="T17" fmla="*/ 203 h 60"/>
                <a:gd name="T18" fmla="*/ 0 w 4"/>
                <a:gd name="T19" fmla="*/ 203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prstDash val="solid"/>
              <a:round/>
              <a:headEnd/>
              <a:tailEnd/>
            </a:ln>
          </p:spPr>
          <p:txBody>
            <a:bodyPr/>
            <a:lstStyle/>
            <a:p>
              <a:endParaRPr lang="zh-CN" altLang="en-US"/>
            </a:p>
          </p:txBody>
        </p:sp>
        <p:sp>
          <p:nvSpPr>
            <p:cNvPr id="94" name="Freeform 92"/>
            <p:cNvSpPr>
              <a:spLocks noEditPoints="1"/>
            </p:cNvSpPr>
            <p:nvPr/>
          </p:nvSpPr>
          <p:spPr bwMode="auto">
            <a:xfrm>
              <a:off x="3065" y="630"/>
              <a:ext cx="20" cy="303"/>
            </a:xfrm>
            <a:custGeom>
              <a:avLst/>
              <a:gdLst>
                <a:gd name="T0" fmla="*/ 0 w 4"/>
                <a:gd name="T1" fmla="*/ 0 h 60"/>
                <a:gd name="T2" fmla="*/ 0 w 4"/>
                <a:gd name="T3" fmla="*/ 101 h 60"/>
                <a:gd name="T4" fmla="*/ 20 w 4"/>
                <a:gd name="T5" fmla="*/ 101 h 60"/>
                <a:gd name="T6" fmla="*/ 20 w 4"/>
                <a:gd name="T7" fmla="*/ 0 h 60"/>
                <a:gd name="T8" fmla="*/ 0 w 4"/>
                <a:gd name="T9" fmla="*/ 0 h 60"/>
                <a:gd name="T10" fmla="*/ 0 w 4"/>
                <a:gd name="T11" fmla="*/ 202 h 60"/>
                <a:gd name="T12" fmla="*/ 0 w 4"/>
                <a:gd name="T13" fmla="*/ 303 h 60"/>
                <a:gd name="T14" fmla="*/ 20 w 4"/>
                <a:gd name="T15" fmla="*/ 303 h 60"/>
                <a:gd name="T16" fmla="*/ 20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prstDash val="solid"/>
              <a:round/>
              <a:headEnd/>
              <a:tailEnd/>
            </a:ln>
          </p:spPr>
          <p:txBody>
            <a:bodyPr/>
            <a:lstStyle/>
            <a:p>
              <a:endParaRPr lang="zh-CN" altLang="en-US"/>
            </a:p>
          </p:txBody>
        </p:sp>
        <p:sp>
          <p:nvSpPr>
            <p:cNvPr id="95" name="Freeform 93"/>
            <p:cNvSpPr>
              <a:spLocks noEditPoints="1"/>
            </p:cNvSpPr>
            <p:nvPr/>
          </p:nvSpPr>
          <p:spPr bwMode="auto">
            <a:xfrm>
              <a:off x="3065" y="1034"/>
              <a:ext cx="20" cy="303"/>
            </a:xfrm>
            <a:custGeom>
              <a:avLst/>
              <a:gdLst>
                <a:gd name="T0" fmla="*/ 0 w 4"/>
                <a:gd name="T1" fmla="*/ 0 h 60"/>
                <a:gd name="T2" fmla="*/ 0 w 4"/>
                <a:gd name="T3" fmla="*/ 101 h 60"/>
                <a:gd name="T4" fmla="*/ 20 w 4"/>
                <a:gd name="T5" fmla="*/ 101 h 60"/>
                <a:gd name="T6" fmla="*/ 20 w 4"/>
                <a:gd name="T7" fmla="*/ 0 h 60"/>
                <a:gd name="T8" fmla="*/ 0 w 4"/>
                <a:gd name="T9" fmla="*/ 0 h 60"/>
                <a:gd name="T10" fmla="*/ 0 w 4"/>
                <a:gd name="T11" fmla="*/ 202 h 60"/>
                <a:gd name="T12" fmla="*/ 0 w 4"/>
                <a:gd name="T13" fmla="*/ 303 h 60"/>
                <a:gd name="T14" fmla="*/ 20 w 4"/>
                <a:gd name="T15" fmla="*/ 303 h 60"/>
                <a:gd name="T16" fmla="*/ 20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prstDash val="solid"/>
              <a:round/>
              <a:headEnd/>
              <a:tailEnd/>
            </a:ln>
          </p:spPr>
          <p:txBody>
            <a:bodyPr/>
            <a:lstStyle/>
            <a:p>
              <a:endParaRPr lang="zh-CN" altLang="en-US"/>
            </a:p>
          </p:txBody>
        </p:sp>
        <p:sp>
          <p:nvSpPr>
            <p:cNvPr id="96" name="Freeform 94"/>
            <p:cNvSpPr>
              <a:spLocks noEditPoints="1"/>
            </p:cNvSpPr>
            <p:nvPr/>
          </p:nvSpPr>
          <p:spPr bwMode="auto">
            <a:xfrm>
              <a:off x="3065" y="1438"/>
              <a:ext cx="20" cy="304"/>
            </a:xfrm>
            <a:custGeom>
              <a:avLst/>
              <a:gdLst>
                <a:gd name="T0" fmla="*/ 0 w 4"/>
                <a:gd name="T1" fmla="*/ 0 h 60"/>
                <a:gd name="T2" fmla="*/ 0 w 4"/>
                <a:gd name="T3" fmla="*/ 101 h 60"/>
                <a:gd name="T4" fmla="*/ 20 w 4"/>
                <a:gd name="T5" fmla="*/ 101 h 60"/>
                <a:gd name="T6" fmla="*/ 20 w 4"/>
                <a:gd name="T7" fmla="*/ 0 h 60"/>
                <a:gd name="T8" fmla="*/ 0 w 4"/>
                <a:gd name="T9" fmla="*/ 0 h 60"/>
                <a:gd name="T10" fmla="*/ 0 w 4"/>
                <a:gd name="T11" fmla="*/ 203 h 60"/>
                <a:gd name="T12" fmla="*/ 0 w 4"/>
                <a:gd name="T13" fmla="*/ 304 h 60"/>
                <a:gd name="T14" fmla="*/ 20 w 4"/>
                <a:gd name="T15" fmla="*/ 304 h 60"/>
                <a:gd name="T16" fmla="*/ 20 w 4"/>
                <a:gd name="T17" fmla="*/ 203 h 60"/>
                <a:gd name="T18" fmla="*/ 0 w 4"/>
                <a:gd name="T19" fmla="*/ 203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prstDash val="solid"/>
              <a:round/>
              <a:headEnd/>
              <a:tailEnd/>
            </a:ln>
          </p:spPr>
          <p:txBody>
            <a:bodyPr/>
            <a:lstStyle/>
            <a:p>
              <a:endParaRPr lang="zh-CN" altLang="en-US"/>
            </a:p>
          </p:txBody>
        </p:sp>
        <p:sp>
          <p:nvSpPr>
            <p:cNvPr id="97" name="Freeform 95"/>
            <p:cNvSpPr>
              <a:spLocks noEditPoints="1"/>
            </p:cNvSpPr>
            <p:nvPr/>
          </p:nvSpPr>
          <p:spPr bwMode="auto">
            <a:xfrm>
              <a:off x="3065" y="1843"/>
              <a:ext cx="20" cy="303"/>
            </a:xfrm>
            <a:custGeom>
              <a:avLst/>
              <a:gdLst>
                <a:gd name="T0" fmla="*/ 0 w 4"/>
                <a:gd name="T1" fmla="*/ 0 h 60"/>
                <a:gd name="T2" fmla="*/ 0 w 4"/>
                <a:gd name="T3" fmla="*/ 101 h 60"/>
                <a:gd name="T4" fmla="*/ 20 w 4"/>
                <a:gd name="T5" fmla="*/ 101 h 60"/>
                <a:gd name="T6" fmla="*/ 20 w 4"/>
                <a:gd name="T7" fmla="*/ 0 h 60"/>
                <a:gd name="T8" fmla="*/ 0 w 4"/>
                <a:gd name="T9" fmla="*/ 0 h 60"/>
                <a:gd name="T10" fmla="*/ 0 w 4"/>
                <a:gd name="T11" fmla="*/ 202 h 60"/>
                <a:gd name="T12" fmla="*/ 0 w 4"/>
                <a:gd name="T13" fmla="*/ 303 h 60"/>
                <a:gd name="T14" fmla="*/ 20 w 4"/>
                <a:gd name="T15" fmla="*/ 303 h 60"/>
                <a:gd name="T16" fmla="*/ 20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prstDash val="solid"/>
              <a:round/>
              <a:headEnd/>
              <a:tailEnd/>
            </a:ln>
          </p:spPr>
          <p:txBody>
            <a:bodyPr/>
            <a:lstStyle/>
            <a:p>
              <a:endParaRPr lang="zh-CN" altLang="en-US"/>
            </a:p>
          </p:txBody>
        </p:sp>
        <p:sp>
          <p:nvSpPr>
            <p:cNvPr id="98" name="Freeform 96"/>
            <p:cNvSpPr>
              <a:spLocks noEditPoints="1"/>
            </p:cNvSpPr>
            <p:nvPr/>
          </p:nvSpPr>
          <p:spPr bwMode="auto">
            <a:xfrm>
              <a:off x="3065" y="2247"/>
              <a:ext cx="20" cy="304"/>
            </a:xfrm>
            <a:custGeom>
              <a:avLst/>
              <a:gdLst>
                <a:gd name="T0" fmla="*/ 0 w 4"/>
                <a:gd name="T1" fmla="*/ 0 h 60"/>
                <a:gd name="T2" fmla="*/ 0 w 4"/>
                <a:gd name="T3" fmla="*/ 101 h 60"/>
                <a:gd name="T4" fmla="*/ 20 w 4"/>
                <a:gd name="T5" fmla="*/ 101 h 60"/>
                <a:gd name="T6" fmla="*/ 20 w 4"/>
                <a:gd name="T7" fmla="*/ 0 h 60"/>
                <a:gd name="T8" fmla="*/ 0 w 4"/>
                <a:gd name="T9" fmla="*/ 0 h 60"/>
                <a:gd name="T10" fmla="*/ 0 w 4"/>
                <a:gd name="T11" fmla="*/ 203 h 60"/>
                <a:gd name="T12" fmla="*/ 0 w 4"/>
                <a:gd name="T13" fmla="*/ 304 h 60"/>
                <a:gd name="T14" fmla="*/ 20 w 4"/>
                <a:gd name="T15" fmla="*/ 304 h 60"/>
                <a:gd name="T16" fmla="*/ 20 w 4"/>
                <a:gd name="T17" fmla="*/ 203 h 60"/>
                <a:gd name="T18" fmla="*/ 0 w 4"/>
                <a:gd name="T19" fmla="*/ 203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prstDash val="solid"/>
              <a:round/>
              <a:headEnd/>
              <a:tailEnd/>
            </a:ln>
          </p:spPr>
          <p:txBody>
            <a:bodyPr/>
            <a:lstStyle/>
            <a:p>
              <a:endParaRPr lang="zh-CN" altLang="en-US"/>
            </a:p>
          </p:txBody>
        </p:sp>
        <p:sp>
          <p:nvSpPr>
            <p:cNvPr id="99" name="Freeform 97"/>
            <p:cNvSpPr>
              <a:spLocks noEditPoints="1"/>
            </p:cNvSpPr>
            <p:nvPr/>
          </p:nvSpPr>
          <p:spPr bwMode="auto">
            <a:xfrm>
              <a:off x="3065" y="2652"/>
              <a:ext cx="20" cy="303"/>
            </a:xfrm>
            <a:custGeom>
              <a:avLst/>
              <a:gdLst>
                <a:gd name="T0" fmla="*/ 0 w 4"/>
                <a:gd name="T1" fmla="*/ 0 h 60"/>
                <a:gd name="T2" fmla="*/ 0 w 4"/>
                <a:gd name="T3" fmla="*/ 101 h 60"/>
                <a:gd name="T4" fmla="*/ 20 w 4"/>
                <a:gd name="T5" fmla="*/ 101 h 60"/>
                <a:gd name="T6" fmla="*/ 20 w 4"/>
                <a:gd name="T7" fmla="*/ 0 h 60"/>
                <a:gd name="T8" fmla="*/ 0 w 4"/>
                <a:gd name="T9" fmla="*/ 0 h 60"/>
                <a:gd name="T10" fmla="*/ 0 w 4"/>
                <a:gd name="T11" fmla="*/ 202 h 60"/>
                <a:gd name="T12" fmla="*/ 0 w 4"/>
                <a:gd name="T13" fmla="*/ 303 h 60"/>
                <a:gd name="T14" fmla="*/ 20 w 4"/>
                <a:gd name="T15" fmla="*/ 303 h 60"/>
                <a:gd name="T16" fmla="*/ 20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prstDash val="solid"/>
              <a:round/>
              <a:headEnd/>
              <a:tailEnd/>
            </a:ln>
          </p:spPr>
          <p:txBody>
            <a:bodyPr/>
            <a:lstStyle/>
            <a:p>
              <a:endParaRPr lang="zh-CN" altLang="en-US"/>
            </a:p>
          </p:txBody>
        </p:sp>
        <p:sp>
          <p:nvSpPr>
            <p:cNvPr id="100" name="Freeform 98"/>
            <p:cNvSpPr>
              <a:spLocks noEditPoints="1"/>
            </p:cNvSpPr>
            <p:nvPr/>
          </p:nvSpPr>
          <p:spPr bwMode="auto">
            <a:xfrm>
              <a:off x="3065" y="3056"/>
              <a:ext cx="20" cy="303"/>
            </a:xfrm>
            <a:custGeom>
              <a:avLst/>
              <a:gdLst>
                <a:gd name="T0" fmla="*/ 0 w 4"/>
                <a:gd name="T1" fmla="*/ 0 h 60"/>
                <a:gd name="T2" fmla="*/ 0 w 4"/>
                <a:gd name="T3" fmla="*/ 101 h 60"/>
                <a:gd name="T4" fmla="*/ 20 w 4"/>
                <a:gd name="T5" fmla="*/ 101 h 60"/>
                <a:gd name="T6" fmla="*/ 20 w 4"/>
                <a:gd name="T7" fmla="*/ 0 h 60"/>
                <a:gd name="T8" fmla="*/ 0 w 4"/>
                <a:gd name="T9" fmla="*/ 0 h 60"/>
                <a:gd name="T10" fmla="*/ 0 w 4"/>
                <a:gd name="T11" fmla="*/ 202 h 60"/>
                <a:gd name="T12" fmla="*/ 0 w 4"/>
                <a:gd name="T13" fmla="*/ 303 h 60"/>
                <a:gd name="T14" fmla="*/ 20 w 4"/>
                <a:gd name="T15" fmla="*/ 303 h 60"/>
                <a:gd name="T16" fmla="*/ 20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prstDash val="solid"/>
              <a:round/>
              <a:headEnd/>
              <a:tailEnd/>
            </a:ln>
          </p:spPr>
          <p:txBody>
            <a:bodyPr/>
            <a:lstStyle/>
            <a:p>
              <a:endParaRPr lang="zh-CN" altLang="en-US"/>
            </a:p>
          </p:txBody>
        </p:sp>
        <p:sp>
          <p:nvSpPr>
            <p:cNvPr id="101" name="Freeform 99"/>
            <p:cNvSpPr>
              <a:spLocks noEditPoints="1"/>
            </p:cNvSpPr>
            <p:nvPr/>
          </p:nvSpPr>
          <p:spPr bwMode="auto">
            <a:xfrm>
              <a:off x="3065" y="3461"/>
              <a:ext cx="20" cy="303"/>
            </a:xfrm>
            <a:custGeom>
              <a:avLst/>
              <a:gdLst>
                <a:gd name="T0" fmla="*/ 0 w 4"/>
                <a:gd name="T1" fmla="*/ 0 h 60"/>
                <a:gd name="T2" fmla="*/ 0 w 4"/>
                <a:gd name="T3" fmla="*/ 101 h 60"/>
                <a:gd name="T4" fmla="*/ 20 w 4"/>
                <a:gd name="T5" fmla="*/ 101 h 60"/>
                <a:gd name="T6" fmla="*/ 20 w 4"/>
                <a:gd name="T7" fmla="*/ 0 h 60"/>
                <a:gd name="T8" fmla="*/ 0 w 4"/>
                <a:gd name="T9" fmla="*/ 0 h 60"/>
                <a:gd name="T10" fmla="*/ 0 w 4"/>
                <a:gd name="T11" fmla="*/ 202 h 60"/>
                <a:gd name="T12" fmla="*/ 0 w 4"/>
                <a:gd name="T13" fmla="*/ 303 h 60"/>
                <a:gd name="T14" fmla="*/ 20 w 4"/>
                <a:gd name="T15" fmla="*/ 303 h 60"/>
                <a:gd name="T16" fmla="*/ 20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prstDash val="solid"/>
              <a:round/>
              <a:headEnd/>
              <a:tailEnd/>
            </a:ln>
          </p:spPr>
          <p:txBody>
            <a:bodyPr/>
            <a:lstStyle/>
            <a:p>
              <a:endParaRPr lang="zh-CN" altLang="en-US"/>
            </a:p>
          </p:txBody>
        </p:sp>
        <p:sp>
          <p:nvSpPr>
            <p:cNvPr id="102" name="Freeform 100"/>
            <p:cNvSpPr>
              <a:spLocks noEditPoints="1"/>
            </p:cNvSpPr>
            <p:nvPr/>
          </p:nvSpPr>
          <p:spPr bwMode="auto">
            <a:xfrm>
              <a:off x="3065" y="3865"/>
              <a:ext cx="20" cy="303"/>
            </a:xfrm>
            <a:custGeom>
              <a:avLst/>
              <a:gdLst>
                <a:gd name="T0" fmla="*/ 0 w 4"/>
                <a:gd name="T1" fmla="*/ 0 h 60"/>
                <a:gd name="T2" fmla="*/ 0 w 4"/>
                <a:gd name="T3" fmla="*/ 101 h 60"/>
                <a:gd name="T4" fmla="*/ 20 w 4"/>
                <a:gd name="T5" fmla="*/ 101 h 60"/>
                <a:gd name="T6" fmla="*/ 20 w 4"/>
                <a:gd name="T7" fmla="*/ 0 h 60"/>
                <a:gd name="T8" fmla="*/ 0 w 4"/>
                <a:gd name="T9" fmla="*/ 0 h 60"/>
                <a:gd name="T10" fmla="*/ 0 w 4"/>
                <a:gd name="T11" fmla="*/ 202 h 60"/>
                <a:gd name="T12" fmla="*/ 0 w 4"/>
                <a:gd name="T13" fmla="*/ 303 h 60"/>
                <a:gd name="T14" fmla="*/ 20 w 4"/>
                <a:gd name="T15" fmla="*/ 303 h 60"/>
                <a:gd name="T16" fmla="*/ 20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prstDash val="solid"/>
              <a:round/>
              <a:headEnd/>
              <a:tailEnd/>
            </a:ln>
          </p:spPr>
          <p:txBody>
            <a:bodyPr/>
            <a:lstStyle/>
            <a:p>
              <a:endParaRPr lang="zh-CN" altLang="en-US"/>
            </a:p>
          </p:txBody>
        </p:sp>
        <p:sp>
          <p:nvSpPr>
            <p:cNvPr id="103" name="Rectangle 101"/>
            <p:cNvSpPr>
              <a:spLocks noChangeArrowheads="1"/>
            </p:cNvSpPr>
            <p:nvPr/>
          </p:nvSpPr>
          <p:spPr bwMode="auto">
            <a:xfrm>
              <a:off x="3065" y="4269"/>
              <a:ext cx="20" cy="51"/>
            </a:xfrm>
            <a:prstGeom prst="rect">
              <a:avLst/>
            </a:prstGeom>
            <a:solidFill>
              <a:schemeClr val="bg2">
                <a:alpha val="50195"/>
              </a:schemeClr>
            </a:solidFill>
            <a:ln w="0">
              <a:noFill/>
              <a:miter lim="800000"/>
              <a:headEnd/>
              <a:tailEnd/>
            </a:ln>
          </p:spPr>
          <p:txBody>
            <a:bodyPr/>
            <a:lstStyle/>
            <a:p>
              <a:endParaRPr lang="zh-CN" altLang="en-US"/>
            </a:p>
          </p:txBody>
        </p:sp>
        <p:sp>
          <p:nvSpPr>
            <p:cNvPr id="104" name="Rectangle 102"/>
            <p:cNvSpPr>
              <a:spLocks noChangeArrowheads="1"/>
            </p:cNvSpPr>
            <p:nvPr/>
          </p:nvSpPr>
          <p:spPr bwMode="auto">
            <a:xfrm>
              <a:off x="3510" y="23"/>
              <a:ext cx="20" cy="101"/>
            </a:xfrm>
            <a:prstGeom prst="rect">
              <a:avLst/>
            </a:prstGeom>
            <a:solidFill>
              <a:schemeClr val="bg2">
                <a:alpha val="50195"/>
              </a:schemeClr>
            </a:solidFill>
            <a:ln w="0">
              <a:noFill/>
              <a:miter lim="800000"/>
              <a:headEnd/>
              <a:tailEnd/>
            </a:ln>
          </p:spPr>
          <p:txBody>
            <a:bodyPr/>
            <a:lstStyle/>
            <a:p>
              <a:endParaRPr lang="zh-CN" altLang="en-US"/>
            </a:p>
          </p:txBody>
        </p:sp>
        <p:sp>
          <p:nvSpPr>
            <p:cNvPr id="105" name="Freeform 103"/>
            <p:cNvSpPr>
              <a:spLocks noEditPoints="1"/>
            </p:cNvSpPr>
            <p:nvPr/>
          </p:nvSpPr>
          <p:spPr bwMode="auto">
            <a:xfrm>
              <a:off x="3510" y="225"/>
              <a:ext cx="20" cy="304"/>
            </a:xfrm>
            <a:custGeom>
              <a:avLst/>
              <a:gdLst>
                <a:gd name="T0" fmla="*/ 0 w 4"/>
                <a:gd name="T1" fmla="*/ 0 h 60"/>
                <a:gd name="T2" fmla="*/ 0 w 4"/>
                <a:gd name="T3" fmla="*/ 101 h 60"/>
                <a:gd name="T4" fmla="*/ 20 w 4"/>
                <a:gd name="T5" fmla="*/ 101 h 60"/>
                <a:gd name="T6" fmla="*/ 20 w 4"/>
                <a:gd name="T7" fmla="*/ 0 h 60"/>
                <a:gd name="T8" fmla="*/ 0 w 4"/>
                <a:gd name="T9" fmla="*/ 0 h 60"/>
                <a:gd name="T10" fmla="*/ 0 w 4"/>
                <a:gd name="T11" fmla="*/ 203 h 60"/>
                <a:gd name="T12" fmla="*/ 0 w 4"/>
                <a:gd name="T13" fmla="*/ 304 h 60"/>
                <a:gd name="T14" fmla="*/ 20 w 4"/>
                <a:gd name="T15" fmla="*/ 304 h 60"/>
                <a:gd name="T16" fmla="*/ 20 w 4"/>
                <a:gd name="T17" fmla="*/ 203 h 60"/>
                <a:gd name="T18" fmla="*/ 0 w 4"/>
                <a:gd name="T19" fmla="*/ 203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prstDash val="solid"/>
              <a:round/>
              <a:headEnd/>
              <a:tailEnd/>
            </a:ln>
          </p:spPr>
          <p:txBody>
            <a:bodyPr/>
            <a:lstStyle/>
            <a:p>
              <a:endParaRPr lang="zh-CN" altLang="en-US"/>
            </a:p>
          </p:txBody>
        </p:sp>
        <p:sp>
          <p:nvSpPr>
            <p:cNvPr id="106" name="Freeform 104"/>
            <p:cNvSpPr>
              <a:spLocks noEditPoints="1"/>
            </p:cNvSpPr>
            <p:nvPr/>
          </p:nvSpPr>
          <p:spPr bwMode="auto">
            <a:xfrm>
              <a:off x="3510" y="630"/>
              <a:ext cx="20" cy="303"/>
            </a:xfrm>
            <a:custGeom>
              <a:avLst/>
              <a:gdLst>
                <a:gd name="T0" fmla="*/ 0 w 4"/>
                <a:gd name="T1" fmla="*/ 0 h 60"/>
                <a:gd name="T2" fmla="*/ 0 w 4"/>
                <a:gd name="T3" fmla="*/ 101 h 60"/>
                <a:gd name="T4" fmla="*/ 20 w 4"/>
                <a:gd name="T5" fmla="*/ 101 h 60"/>
                <a:gd name="T6" fmla="*/ 20 w 4"/>
                <a:gd name="T7" fmla="*/ 0 h 60"/>
                <a:gd name="T8" fmla="*/ 0 w 4"/>
                <a:gd name="T9" fmla="*/ 0 h 60"/>
                <a:gd name="T10" fmla="*/ 0 w 4"/>
                <a:gd name="T11" fmla="*/ 202 h 60"/>
                <a:gd name="T12" fmla="*/ 0 w 4"/>
                <a:gd name="T13" fmla="*/ 303 h 60"/>
                <a:gd name="T14" fmla="*/ 20 w 4"/>
                <a:gd name="T15" fmla="*/ 303 h 60"/>
                <a:gd name="T16" fmla="*/ 20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prstDash val="solid"/>
              <a:round/>
              <a:headEnd/>
              <a:tailEnd/>
            </a:ln>
          </p:spPr>
          <p:txBody>
            <a:bodyPr/>
            <a:lstStyle/>
            <a:p>
              <a:endParaRPr lang="zh-CN" altLang="en-US"/>
            </a:p>
          </p:txBody>
        </p:sp>
        <p:sp>
          <p:nvSpPr>
            <p:cNvPr id="107" name="Freeform 105"/>
            <p:cNvSpPr>
              <a:spLocks noEditPoints="1"/>
            </p:cNvSpPr>
            <p:nvPr/>
          </p:nvSpPr>
          <p:spPr bwMode="auto">
            <a:xfrm>
              <a:off x="3510" y="1034"/>
              <a:ext cx="20" cy="303"/>
            </a:xfrm>
            <a:custGeom>
              <a:avLst/>
              <a:gdLst>
                <a:gd name="T0" fmla="*/ 0 w 4"/>
                <a:gd name="T1" fmla="*/ 0 h 60"/>
                <a:gd name="T2" fmla="*/ 0 w 4"/>
                <a:gd name="T3" fmla="*/ 101 h 60"/>
                <a:gd name="T4" fmla="*/ 20 w 4"/>
                <a:gd name="T5" fmla="*/ 101 h 60"/>
                <a:gd name="T6" fmla="*/ 20 w 4"/>
                <a:gd name="T7" fmla="*/ 0 h 60"/>
                <a:gd name="T8" fmla="*/ 0 w 4"/>
                <a:gd name="T9" fmla="*/ 0 h 60"/>
                <a:gd name="T10" fmla="*/ 0 w 4"/>
                <a:gd name="T11" fmla="*/ 202 h 60"/>
                <a:gd name="T12" fmla="*/ 0 w 4"/>
                <a:gd name="T13" fmla="*/ 303 h 60"/>
                <a:gd name="T14" fmla="*/ 20 w 4"/>
                <a:gd name="T15" fmla="*/ 303 h 60"/>
                <a:gd name="T16" fmla="*/ 20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prstDash val="solid"/>
              <a:round/>
              <a:headEnd/>
              <a:tailEnd/>
            </a:ln>
          </p:spPr>
          <p:txBody>
            <a:bodyPr/>
            <a:lstStyle/>
            <a:p>
              <a:endParaRPr lang="zh-CN" altLang="en-US"/>
            </a:p>
          </p:txBody>
        </p:sp>
        <p:sp>
          <p:nvSpPr>
            <p:cNvPr id="108" name="Freeform 106"/>
            <p:cNvSpPr>
              <a:spLocks noEditPoints="1"/>
            </p:cNvSpPr>
            <p:nvPr/>
          </p:nvSpPr>
          <p:spPr bwMode="auto">
            <a:xfrm>
              <a:off x="3510" y="1438"/>
              <a:ext cx="20" cy="304"/>
            </a:xfrm>
            <a:custGeom>
              <a:avLst/>
              <a:gdLst>
                <a:gd name="T0" fmla="*/ 0 w 4"/>
                <a:gd name="T1" fmla="*/ 0 h 60"/>
                <a:gd name="T2" fmla="*/ 0 w 4"/>
                <a:gd name="T3" fmla="*/ 101 h 60"/>
                <a:gd name="T4" fmla="*/ 20 w 4"/>
                <a:gd name="T5" fmla="*/ 101 h 60"/>
                <a:gd name="T6" fmla="*/ 20 w 4"/>
                <a:gd name="T7" fmla="*/ 0 h 60"/>
                <a:gd name="T8" fmla="*/ 0 w 4"/>
                <a:gd name="T9" fmla="*/ 0 h 60"/>
                <a:gd name="T10" fmla="*/ 0 w 4"/>
                <a:gd name="T11" fmla="*/ 203 h 60"/>
                <a:gd name="T12" fmla="*/ 0 w 4"/>
                <a:gd name="T13" fmla="*/ 304 h 60"/>
                <a:gd name="T14" fmla="*/ 20 w 4"/>
                <a:gd name="T15" fmla="*/ 304 h 60"/>
                <a:gd name="T16" fmla="*/ 20 w 4"/>
                <a:gd name="T17" fmla="*/ 203 h 60"/>
                <a:gd name="T18" fmla="*/ 0 w 4"/>
                <a:gd name="T19" fmla="*/ 203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prstDash val="solid"/>
              <a:round/>
              <a:headEnd/>
              <a:tailEnd/>
            </a:ln>
          </p:spPr>
          <p:txBody>
            <a:bodyPr/>
            <a:lstStyle/>
            <a:p>
              <a:endParaRPr lang="zh-CN" altLang="en-US"/>
            </a:p>
          </p:txBody>
        </p:sp>
        <p:sp>
          <p:nvSpPr>
            <p:cNvPr id="109" name="Freeform 107"/>
            <p:cNvSpPr>
              <a:spLocks noEditPoints="1"/>
            </p:cNvSpPr>
            <p:nvPr/>
          </p:nvSpPr>
          <p:spPr bwMode="auto">
            <a:xfrm>
              <a:off x="3510" y="1843"/>
              <a:ext cx="20" cy="303"/>
            </a:xfrm>
            <a:custGeom>
              <a:avLst/>
              <a:gdLst>
                <a:gd name="T0" fmla="*/ 0 w 4"/>
                <a:gd name="T1" fmla="*/ 0 h 60"/>
                <a:gd name="T2" fmla="*/ 0 w 4"/>
                <a:gd name="T3" fmla="*/ 101 h 60"/>
                <a:gd name="T4" fmla="*/ 20 w 4"/>
                <a:gd name="T5" fmla="*/ 101 h 60"/>
                <a:gd name="T6" fmla="*/ 20 w 4"/>
                <a:gd name="T7" fmla="*/ 0 h 60"/>
                <a:gd name="T8" fmla="*/ 0 w 4"/>
                <a:gd name="T9" fmla="*/ 0 h 60"/>
                <a:gd name="T10" fmla="*/ 0 w 4"/>
                <a:gd name="T11" fmla="*/ 202 h 60"/>
                <a:gd name="T12" fmla="*/ 0 w 4"/>
                <a:gd name="T13" fmla="*/ 303 h 60"/>
                <a:gd name="T14" fmla="*/ 20 w 4"/>
                <a:gd name="T15" fmla="*/ 303 h 60"/>
                <a:gd name="T16" fmla="*/ 20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prstDash val="solid"/>
              <a:round/>
              <a:headEnd/>
              <a:tailEnd/>
            </a:ln>
          </p:spPr>
          <p:txBody>
            <a:bodyPr/>
            <a:lstStyle/>
            <a:p>
              <a:endParaRPr lang="zh-CN" altLang="en-US"/>
            </a:p>
          </p:txBody>
        </p:sp>
        <p:sp>
          <p:nvSpPr>
            <p:cNvPr id="110" name="Freeform 108"/>
            <p:cNvSpPr>
              <a:spLocks noEditPoints="1"/>
            </p:cNvSpPr>
            <p:nvPr/>
          </p:nvSpPr>
          <p:spPr bwMode="auto">
            <a:xfrm>
              <a:off x="3510" y="2247"/>
              <a:ext cx="20" cy="304"/>
            </a:xfrm>
            <a:custGeom>
              <a:avLst/>
              <a:gdLst>
                <a:gd name="T0" fmla="*/ 0 w 4"/>
                <a:gd name="T1" fmla="*/ 0 h 60"/>
                <a:gd name="T2" fmla="*/ 0 w 4"/>
                <a:gd name="T3" fmla="*/ 101 h 60"/>
                <a:gd name="T4" fmla="*/ 20 w 4"/>
                <a:gd name="T5" fmla="*/ 101 h 60"/>
                <a:gd name="T6" fmla="*/ 20 w 4"/>
                <a:gd name="T7" fmla="*/ 0 h 60"/>
                <a:gd name="T8" fmla="*/ 0 w 4"/>
                <a:gd name="T9" fmla="*/ 0 h 60"/>
                <a:gd name="T10" fmla="*/ 0 w 4"/>
                <a:gd name="T11" fmla="*/ 203 h 60"/>
                <a:gd name="T12" fmla="*/ 0 w 4"/>
                <a:gd name="T13" fmla="*/ 304 h 60"/>
                <a:gd name="T14" fmla="*/ 20 w 4"/>
                <a:gd name="T15" fmla="*/ 304 h 60"/>
                <a:gd name="T16" fmla="*/ 20 w 4"/>
                <a:gd name="T17" fmla="*/ 203 h 60"/>
                <a:gd name="T18" fmla="*/ 0 w 4"/>
                <a:gd name="T19" fmla="*/ 203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prstDash val="solid"/>
              <a:round/>
              <a:headEnd/>
              <a:tailEnd/>
            </a:ln>
          </p:spPr>
          <p:txBody>
            <a:bodyPr/>
            <a:lstStyle/>
            <a:p>
              <a:endParaRPr lang="zh-CN" altLang="en-US"/>
            </a:p>
          </p:txBody>
        </p:sp>
        <p:sp>
          <p:nvSpPr>
            <p:cNvPr id="111" name="Freeform 109"/>
            <p:cNvSpPr>
              <a:spLocks noEditPoints="1"/>
            </p:cNvSpPr>
            <p:nvPr/>
          </p:nvSpPr>
          <p:spPr bwMode="auto">
            <a:xfrm>
              <a:off x="3510" y="2652"/>
              <a:ext cx="20" cy="303"/>
            </a:xfrm>
            <a:custGeom>
              <a:avLst/>
              <a:gdLst>
                <a:gd name="T0" fmla="*/ 0 w 4"/>
                <a:gd name="T1" fmla="*/ 0 h 60"/>
                <a:gd name="T2" fmla="*/ 0 w 4"/>
                <a:gd name="T3" fmla="*/ 101 h 60"/>
                <a:gd name="T4" fmla="*/ 20 w 4"/>
                <a:gd name="T5" fmla="*/ 101 h 60"/>
                <a:gd name="T6" fmla="*/ 20 w 4"/>
                <a:gd name="T7" fmla="*/ 0 h 60"/>
                <a:gd name="T8" fmla="*/ 0 w 4"/>
                <a:gd name="T9" fmla="*/ 0 h 60"/>
                <a:gd name="T10" fmla="*/ 0 w 4"/>
                <a:gd name="T11" fmla="*/ 202 h 60"/>
                <a:gd name="T12" fmla="*/ 0 w 4"/>
                <a:gd name="T13" fmla="*/ 303 h 60"/>
                <a:gd name="T14" fmla="*/ 20 w 4"/>
                <a:gd name="T15" fmla="*/ 303 h 60"/>
                <a:gd name="T16" fmla="*/ 20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prstDash val="solid"/>
              <a:round/>
              <a:headEnd/>
              <a:tailEnd/>
            </a:ln>
          </p:spPr>
          <p:txBody>
            <a:bodyPr/>
            <a:lstStyle/>
            <a:p>
              <a:endParaRPr lang="zh-CN" altLang="en-US"/>
            </a:p>
          </p:txBody>
        </p:sp>
        <p:sp>
          <p:nvSpPr>
            <p:cNvPr id="112" name="Freeform 110"/>
            <p:cNvSpPr>
              <a:spLocks noEditPoints="1"/>
            </p:cNvSpPr>
            <p:nvPr/>
          </p:nvSpPr>
          <p:spPr bwMode="auto">
            <a:xfrm>
              <a:off x="3510" y="3056"/>
              <a:ext cx="20" cy="303"/>
            </a:xfrm>
            <a:custGeom>
              <a:avLst/>
              <a:gdLst>
                <a:gd name="T0" fmla="*/ 0 w 4"/>
                <a:gd name="T1" fmla="*/ 0 h 60"/>
                <a:gd name="T2" fmla="*/ 0 w 4"/>
                <a:gd name="T3" fmla="*/ 101 h 60"/>
                <a:gd name="T4" fmla="*/ 20 w 4"/>
                <a:gd name="T5" fmla="*/ 101 h 60"/>
                <a:gd name="T6" fmla="*/ 20 w 4"/>
                <a:gd name="T7" fmla="*/ 0 h 60"/>
                <a:gd name="T8" fmla="*/ 0 w 4"/>
                <a:gd name="T9" fmla="*/ 0 h 60"/>
                <a:gd name="T10" fmla="*/ 0 w 4"/>
                <a:gd name="T11" fmla="*/ 202 h 60"/>
                <a:gd name="T12" fmla="*/ 0 w 4"/>
                <a:gd name="T13" fmla="*/ 303 h 60"/>
                <a:gd name="T14" fmla="*/ 20 w 4"/>
                <a:gd name="T15" fmla="*/ 303 h 60"/>
                <a:gd name="T16" fmla="*/ 20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prstDash val="solid"/>
              <a:round/>
              <a:headEnd/>
              <a:tailEnd/>
            </a:ln>
          </p:spPr>
          <p:txBody>
            <a:bodyPr/>
            <a:lstStyle/>
            <a:p>
              <a:endParaRPr lang="zh-CN" altLang="en-US"/>
            </a:p>
          </p:txBody>
        </p:sp>
        <p:sp>
          <p:nvSpPr>
            <p:cNvPr id="113" name="Freeform 111"/>
            <p:cNvSpPr>
              <a:spLocks noEditPoints="1"/>
            </p:cNvSpPr>
            <p:nvPr/>
          </p:nvSpPr>
          <p:spPr bwMode="auto">
            <a:xfrm>
              <a:off x="3510" y="3461"/>
              <a:ext cx="20" cy="303"/>
            </a:xfrm>
            <a:custGeom>
              <a:avLst/>
              <a:gdLst>
                <a:gd name="T0" fmla="*/ 0 w 4"/>
                <a:gd name="T1" fmla="*/ 0 h 60"/>
                <a:gd name="T2" fmla="*/ 0 w 4"/>
                <a:gd name="T3" fmla="*/ 101 h 60"/>
                <a:gd name="T4" fmla="*/ 20 w 4"/>
                <a:gd name="T5" fmla="*/ 101 h 60"/>
                <a:gd name="T6" fmla="*/ 20 w 4"/>
                <a:gd name="T7" fmla="*/ 0 h 60"/>
                <a:gd name="T8" fmla="*/ 0 w 4"/>
                <a:gd name="T9" fmla="*/ 0 h 60"/>
                <a:gd name="T10" fmla="*/ 0 w 4"/>
                <a:gd name="T11" fmla="*/ 202 h 60"/>
                <a:gd name="T12" fmla="*/ 0 w 4"/>
                <a:gd name="T13" fmla="*/ 303 h 60"/>
                <a:gd name="T14" fmla="*/ 20 w 4"/>
                <a:gd name="T15" fmla="*/ 303 h 60"/>
                <a:gd name="T16" fmla="*/ 20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prstDash val="solid"/>
              <a:round/>
              <a:headEnd/>
              <a:tailEnd/>
            </a:ln>
          </p:spPr>
          <p:txBody>
            <a:bodyPr/>
            <a:lstStyle/>
            <a:p>
              <a:endParaRPr lang="zh-CN" altLang="en-US"/>
            </a:p>
          </p:txBody>
        </p:sp>
        <p:sp>
          <p:nvSpPr>
            <p:cNvPr id="114" name="Freeform 112"/>
            <p:cNvSpPr>
              <a:spLocks noEditPoints="1"/>
            </p:cNvSpPr>
            <p:nvPr/>
          </p:nvSpPr>
          <p:spPr bwMode="auto">
            <a:xfrm>
              <a:off x="3510" y="3865"/>
              <a:ext cx="20" cy="303"/>
            </a:xfrm>
            <a:custGeom>
              <a:avLst/>
              <a:gdLst>
                <a:gd name="T0" fmla="*/ 0 w 4"/>
                <a:gd name="T1" fmla="*/ 0 h 60"/>
                <a:gd name="T2" fmla="*/ 0 w 4"/>
                <a:gd name="T3" fmla="*/ 101 h 60"/>
                <a:gd name="T4" fmla="*/ 20 w 4"/>
                <a:gd name="T5" fmla="*/ 101 h 60"/>
                <a:gd name="T6" fmla="*/ 20 w 4"/>
                <a:gd name="T7" fmla="*/ 0 h 60"/>
                <a:gd name="T8" fmla="*/ 0 w 4"/>
                <a:gd name="T9" fmla="*/ 0 h 60"/>
                <a:gd name="T10" fmla="*/ 0 w 4"/>
                <a:gd name="T11" fmla="*/ 202 h 60"/>
                <a:gd name="T12" fmla="*/ 0 w 4"/>
                <a:gd name="T13" fmla="*/ 303 h 60"/>
                <a:gd name="T14" fmla="*/ 20 w 4"/>
                <a:gd name="T15" fmla="*/ 303 h 60"/>
                <a:gd name="T16" fmla="*/ 20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prstDash val="solid"/>
              <a:round/>
              <a:headEnd/>
              <a:tailEnd/>
            </a:ln>
          </p:spPr>
          <p:txBody>
            <a:bodyPr/>
            <a:lstStyle/>
            <a:p>
              <a:endParaRPr lang="zh-CN" altLang="en-US"/>
            </a:p>
          </p:txBody>
        </p:sp>
        <p:sp>
          <p:nvSpPr>
            <p:cNvPr id="115" name="Rectangle 113"/>
            <p:cNvSpPr>
              <a:spLocks noChangeArrowheads="1"/>
            </p:cNvSpPr>
            <p:nvPr/>
          </p:nvSpPr>
          <p:spPr bwMode="auto">
            <a:xfrm>
              <a:off x="3510" y="4269"/>
              <a:ext cx="20" cy="51"/>
            </a:xfrm>
            <a:prstGeom prst="rect">
              <a:avLst/>
            </a:prstGeom>
            <a:solidFill>
              <a:schemeClr val="bg2">
                <a:alpha val="50195"/>
              </a:schemeClr>
            </a:solidFill>
            <a:ln w="0">
              <a:noFill/>
              <a:miter lim="800000"/>
              <a:headEnd/>
              <a:tailEnd/>
            </a:ln>
          </p:spPr>
          <p:txBody>
            <a:bodyPr/>
            <a:lstStyle/>
            <a:p>
              <a:endParaRPr lang="zh-CN" altLang="en-US"/>
            </a:p>
          </p:txBody>
        </p:sp>
        <p:sp>
          <p:nvSpPr>
            <p:cNvPr id="116" name="Rectangle 114"/>
            <p:cNvSpPr>
              <a:spLocks noChangeArrowheads="1"/>
            </p:cNvSpPr>
            <p:nvPr/>
          </p:nvSpPr>
          <p:spPr bwMode="auto">
            <a:xfrm>
              <a:off x="3960" y="23"/>
              <a:ext cx="20" cy="101"/>
            </a:xfrm>
            <a:prstGeom prst="rect">
              <a:avLst/>
            </a:prstGeom>
            <a:solidFill>
              <a:schemeClr val="bg2">
                <a:alpha val="50195"/>
              </a:schemeClr>
            </a:solidFill>
            <a:ln w="0">
              <a:noFill/>
              <a:miter lim="800000"/>
              <a:headEnd/>
              <a:tailEnd/>
            </a:ln>
          </p:spPr>
          <p:txBody>
            <a:bodyPr/>
            <a:lstStyle/>
            <a:p>
              <a:endParaRPr lang="zh-CN" altLang="en-US"/>
            </a:p>
          </p:txBody>
        </p:sp>
        <p:sp>
          <p:nvSpPr>
            <p:cNvPr id="117" name="Freeform 115"/>
            <p:cNvSpPr>
              <a:spLocks noEditPoints="1"/>
            </p:cNvSpPr>
            <p:nvPr/>
          </p:nvSpPr>
          <p:spPr bwMode="auto">
            <a:xfrm>
              <a:off x="3960" y="225"/>
              <a:ext cx="20" cy="304"/>
            </a:xfrm>
            <a:custGeom>
              <a:avLst/>
              <a:gdLst>
                <a:gd name="T0" fmla="*/ 0 w 4"/>
                <a:gd name="T1" fmla="*/ 0 h 60"/>
                <a:gd name="T2" fmla="*/ 0 w 4"/>
                <a:gd name="T3" fmla="*/ 101 h 60"/>
                <a:gd name="T4" fmla="*/ 20 w 4"/>
                <a:gd name="T5" fmla="*/ 101 h 60"/>
                <a:gd name="T6" fmla="*/ 20 w 4"/>
                <a:gd name="T7" fmla="*/ 0 h 60"/>
                <a:gd name="T8" fmla="*/ 0 w 4"/>
                <a:gd name="T9" fmla="*/ 0 h 60"/>
                <a:gd name="T10" fmla="*/ 0 w 4"/>
                <a:gd name="T11" fmla="*/ 203 h 60"/>
                <a:gd name="T12" fmla="*/ 0 w 4"/>
                <a:gd name="T13" fmla="*/ 304 h 60"/>
                <a:gd name="T14" fmla="*/ 20 w 4"/>
                <a:gd name="T15" fmla="*/ 304 h 60"/>
                <a:gd name="T16" fmla="*/ 20 w 4"/>
                <a:gd name="T17" fmla="*/ 203 h 60"/>
                <a:gd name="T18" fmla="*/ 0 w 4"/>
                <a:gd name="T19" fmla="*/ 203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prstDash val="solid"/>
              <a:round/>
              <a:headEnd/>
              <a:tailEnd/>
            </a:ln>
          </p:spPr>
          <p:txBody>
            <a:bodyPr/>
            <a:lstStyle/>
            <a:p>
              <a:endParaRPr lang="zh-CN" altLang="en-US"/>
            </a:p>
          </p:txBody>
        </p:sp>
        <p:sp>
          <p:nvSpPr>
            <p:cNvPr id="118" name="Freeform 116"/>
            <p:cNvSpPr>
              <a:spLocks noEditPoints="1"/>
            </p:cNvSpPr>
            <p:nvPr/>
          </p:nvSpPr>
          <p:spPr bwMode="auto">
            <a:xfrm>
              <a:off x="3960" y="630"/>
              <a:ext cx="20" cy="303"/>
            </a:xfrm>
            <a:custGeom>
              <a:avLst/>
              <a:gdLst>
                <a:gd name="T0" fmla="*/ 0 w 4"/>
                <a:gd name="T1" fmla="*/ 0 h 60"/>
                <a:gd name="T2" fmla="*/ 0 w 4"/>
                <a:gd name="T3" fmla="*/ 101 h 60"/>
                <a:gd name="T4" fmla="*/ 20 w 4"/>
                <a:gd name="T5" fmla="*/ 101 h 60"/>
                <a:gd name="T6" fmla="*/ 20 w 4"/>
                <a:gd name="T7" fmla="*/ 0 h 60"/>
                <a:gd name="T8" fmla="*/ 0 w 4"/>
                <a:gd name="T9" fmla="*/ 0 h 60"/>
                <a:gd name="T10" fmla="*/ 0 w 4"/>
                <a:gd name="T11" fmla="*/ 202 h 60"/>
                <a:gd name="T12" fmla="*/ 0 w 4"/>
                <a:gd name="T13" fmla="*/ 303 h 60"/>
                <a:gd name="T14" fmla="*/ 20 w 4"/>
                <a:gd name="T15" fmla="*/ 303 h 60"/>
                <a:gd name="T16" fmla="*/ 20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prstDash val="solid"/>
              <a:round/>
              <a:headEnd/>
              <a:tailEnd/>
            </a:ln>
          </p:spPr>
          <p:txBody>
            <a:bodyPr/>
            <a:lstStyle/>
            <a:p>
              <a:endParaRPr lang="zh-CN" altLang="en-US"/>
            </a:p>
          </p:txBody>
        </p:sp>
        <p:sp>
          <p:nvSpPr>
            <p:cNvPr id="119" name="Freeform 117"/>
            <p:cNvSpPr>
              <a:spLocks noEditPoints="1"/>
            </p:cNvSpPr>
            <p:nvPr/>
          </p:nvSpPr>
          <p:spPr bwMode="auto">
            <a:xfrm>
              <a:off x="3960" y="1034"/>
              <a:ext cx="20" cy="303"/>
            </a:xfrm>
            <a:custGeom>
              <a:avLst/>
              <a:gdLst>
                <a:gd name="T0" fmla="*/ 0 w 4"/>
                <a:gd name="T1" fmla="*/ 0 h 60"/>
                <a:gd name="T2" fmla="*/ 0 w 4"/>
                <a:gd name="T3" fmla="*/ 101 h 60"/>
                <a:gd name="T4" fmla="*/ 20 w 4"/>
                <a:gd name="T5" fmla="*/ 101 h 60"/>
                <a:gd name="T6" fmla="*/ 20 w 4"/>
                <a:gd name="T7" fmla="*/ 0 h 60"/>
                <a:gd name="T8" fmla="*/ 0 w 4"/>
                <a:gd name="T9" fmla="*/ 0 h 60"/>
                <a:gd name="T10" fmla="*/ 0 w 4"/>
                <a:gd name="T11" fmla="*/ 202 h 60"/>
                <a:gd name="T12" fmla="*/ 0 w 4"/>
                <a:gd name="T13" fmla="*/ 303 h 60"/>
                <a:gd name="T14" fmla="*/ 20 w 4"/>
                <a:gd name="T15" fmla="*/ 303 h 60"/>
                <a:gd name="T16" fmla="*/ 20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prstDash val="solid"/>
              <a:round/>
              <a:headEnd/>
              <a:tailEnd/>
            </a:ln>
          </p:spPr>
          <p:txBody>
            <a:bodyPr/>
            <a:lstStyle/>
            <a:p>
              <a:endParaRPr lang="zh-CN" altLang="en-US"/>
            </a:p>
          </p:txBody>
        </p:sp>
        <p:sp>
          <p:nvSpPr>
            <p:cNvPr id="120" name="Freeform 118"/>
            <p:cNvSpPr>
              <a:spLocks noEditPoints="1"/>
            </p:cNvSpPr>
            <p:nvPr/>
          </p:nvSpPr>
          <p:spPr bwMode="auto">
            <a:xfrm>
              <a:off x="3960" y="1438"/>
              <a:ext cx="20" cy="304"/>
            </a:xfrm>
            <a:custGeom>
              <a:avLst/>
              <a:gdLst>
                <a:gd name="T0" fmla="*/ 0 w 4"/>
                <a:gd name="T1" fmla="*/ 0 h 60"/>
                <a:gd name="T2" fmla="*/ 0 w 4"/>
                <a:gd name="T3" fmla="*/ 101 h 60"/>
                <a:gd name="T4" fmla="*/ 20 w 4"/>
                <a:gd name="T5" fmla="*/ 101 h 60"/>
                <a:gd name="T6" fmla="*/ 20 w 4"/>
                <a:gd name="T7" fmla="*/ 0 h 60"/>
                <a:gd name="T8" fmla="*/ 0 w 4"/>
                <a:gd name="T9" fmla="*/ 0 h 60"/>
                <a:gd name="T10" fmla="*/ 0 w 4"/>
                <a:gd name="T11" fmla="*/ 203 h 60"/>
                <a:gd name="T12" fmla="*/ 0 w 4"/>
                <a:gd name="T13" fmla="*/ 304 h 60"/>
                <a:gd name="T14" fmla="*/ 20 w 4"/>
                <a:gd name="T15" fmla="*/ 304 h 60"/>
                <a:gd name="T16" fmla="*/ 20 w 4"/>
                <a:gd name="T17" fmla="*/ 203 h 60"/>
                <a:gd name="T18" fmla="*/ 0 w 4"/>
                <a:gd name="T19" fmla="*/ 203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prstDash val="solid"/>
              <a:round/>
              <a:headEnd/>
              <a:tailEnd/>
            </a:ln>
          </p:spPr>
          <p:txBody>
            <a:bodyPr/>
            <a:lstStyle/>
            <a:p>
              <a:endParaRPr lang="zh-CN" altLang="en-US"/>
            </a:p>
          </p:txBody>
        </p:sp>
        <p:sp>
          <p:nvSpPr>
            <p:cNvPr id="121" name="Freeform 119"/>
            <p:cNvSpPr>
              <a:spLocks noEditPoints="1"/>
            </p:cNvSpPr>
            <p:nvPr/>
          </p:nvSpPr>
          <p:spPr bwMode="auto">
            <a:xfrm>
              <a:off x="3960" y="1843"/>
              <a:ext cx="20" cy="303"/>
            </a:xfrm>
            <a:custGeom>
              <a:avLst/>
              <a:gdLst>
                <a:gd name="T0" fmla="*/ 0 w 4"/>
                <a:gd name="T1" fmla="*/ 0 h 60"/>
                <a:gd name="T2" fmla="*/ 0 w 4"/>
                <a:gd name="T3" fmla="*/ 101 h 60"/>
                <a:gd name="T4" fmla="*/ 20 w 4"/>
                <a:gd name="T5" fmla="*/ 101 h 60"/>
                <a:gd name="T6" fmla="*/ 20 w 4"/>
                <a:gd name="T7" fmla="*/ 0 h 60"/>
                <a:gd name="T8" fmla="*/ 0 w 4"/>
                <a:gd name="T9" fmla="*/ 0 h 60"/>
                <a:gd name="T10" fmla="*/ 0 w 4"/>
                <a:gd name="T11" fmla="*/ 202 h 60"/>
                <a:gd name="T12" fmla="*/ 0 w 4"/>
                <a:gd name="T13" fmla="*/ 303 h 60"/>
                <a:gd name="T14" fmla="*/ 20 w 4"/>
                <a:gd name="T15" fmla="*/ 303 h 60"/>
                <a:gd name="T16" fmla="*/ 20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prstDash val="solid"/>
              <a:round/>
              <a:headEnd/>
              <a:tailEnd/>
            </a:ln>
          </p:spPr>
          <p:txBody>
            <a:bodyPr/>
            <a:lstStyle/>
            <a:p>
              <a:endParaRPr lang="zh-CN" altLang="en-US"/>
            </a:p>
          </p:txBody>
        </p:sp>
        <p:sp>
          <p:nvSpPr>
            <p:cNvPr id="122" name="Freeform 120"/>
            <p:cNvSpPr>
              <a:spLocks noEditPoints="1"/>
            </p:cNvSpPr>
            <p:nvPr/>
          </p:nvSpPr>
          <p:spPr bwMode="auto">
            <a:xfrm>
              <a:off x="3960" y="2247"/>
              <a:ext cx="20" cy="304"/>
            </a:xfrm>
            <a:custGeom>
              <a:avLst/>
              <a:gdLst>
                <a:gd name="T0" fmla="*/ 0 w 4"/>
                <a:gd name="T1" fmla="*/ 0 h 60"/>
                <a:gd name="T2" fmla="*/ 0 w 4"/>
                <a:gd name="T3" fmla="*/ 101 h 60"/>
                <a:gd name="T4" fmla="*/ 20 w 4"/>
                <a:gd name="T5" fmla="*/ 101 h 60"/>
                <a:gd name="T6" fmla="*/ 20 w 4"/>
                <a:gd name="T7" fmla="*/ 0 h 60"/>
                <a:gd name="T8" fmla="*/ 0 w 4"/>
                <a:gd name="T9" fmla="*/ 0 h 60"/>
                <a:gd name="T10" fmla="*/ 0 w 4"/>
                <a:gd name="T11" fmla="*/ 203 h 60"/>
                <a:gd name="T12" fmla="*/ 0 w 4"/>
                <a:gd name="T13" fmla="*/ 304 h 60"/>
                <a:gd name="T14" fmla="*/ 20 w 4"/>
                <a:gd name="T15" fmla="*/ 304 h 60"/>
                <a:gd name="T16" fmla="*/ 20 w 4"/>
                <a:gd name="T17" fmla="*/ 203 h 60"/>
                <a:gd name="T18" fmla="*/ 0 w 4"/>
                <a:gd name="T19" fmla="*/ 203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prstDash val="solid"/>
              <a:round/>
              <a:headEnd/>
              <a:tailEnd/>
            </a:ln>
          </p:spPr>
          <p:txBody>
            <a:bodyPr/>
            <a:lstStyle/>
            <a:p>
              <a:endParaRPr lang="zh-CN" altLang="en-US"/>
            </a:p>
          </p:txBody>
        </p:sp>
        <p:sp>
          <p:nvSpPr>
            <p:cNvPr id="123" name="Freeform 121"/>
            <p:cNvSpPr>
              <a:spLocks noEditPoints="1"/>
            </p:cNvSpPr>
            <p:nvPr/>
          </p:nvSpPr>
          <p:spPr bwMode="auto">
            <a:xfrm>
              <a:off x="3960" y="2652"/>
              <a:ext cx="20" cy="303"/>
            </a:xfrm>
            <a:custGeom>
              <a:avLst/>
              <a:gdLst>
                <a:gd name="T0" fmla="*/ 0 w 4"/>
                <a:gd name="T1" fmla="*/ 0 h 60"/>
                <a:gd name="T2" fmla="*/ 0 w 4"/>
                <a:gd name="T3" fmla="*/ 101 h 60"/>
                <a:gd name="T4" fmla="*/ 20 w 4"/>
                <a:gd name="T5" fmla="*/ 101 h 60"/>
                <a:gd name="T6" fmla="*/ 20 w 4"/>
                <a:gd name="T7" fmla="*/ 0 h 60"/>
                <a:gd name="T8" fmla="*/ 0 w 4"/>
                <a:gd name="T9" fmla="*/ 0 h 60"/>
                <a:gd name="T10" fmla="*/ 0 w 4"/>
                <a:gd name="T11" fmla="*/ 202 h 60"/>
                <a:gd name="T12" fmla="*/ 0 w 4"/>
                <a:gd name="T13" fmla="*/ 303 h 60"/>
                <a:gd name="T14" fmla="*/ 20 w 4"/>
                <a:gd name="T15" fmla="*/ 303 h 60"/>
                <a:gd name="T16" fmla="*/ 20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prstDash val="solid"/>
              <a:round/>
              <a:headEnd/>
              <a:tailEnd/>
            </a:ln>
          </p:spPr>
          <p:txBody>
            <a:bodyPr/>
            <a:lstStyle/>
            <a:p>
              <a:endParaRPr lang="zh-CN" altLang="en-US"/>
            </a:p>
          </p:txBody>
        </p:sp>
        <p:sp>
          <p:nvSpPr>
            <p:cNvPr id="124" name="Freeform 122"/>
            <p:cNvSpPr>
              <a:spLocks noEditPoints="1"/>
            </p:cNvSpPr>
            <p:nvPr/>
          </p:nvSpPr>
          <p:spPr bwMode="auto">
            <a:xfrm>
              <a:off x="3960" y="3056"/>
              <a:ext cx="20" cy="303"/>
            </a:xfrm>
            <a:custGeom>
              <a:avLst/>
              <a:gdLst>
                <a:gd name="T0" fmla="*/ 0 w 4"/>
                <a:gd name="T1" fmla="*/ 0 h 60"/>
                <a:gd name="T2" fmla="*/ 0 w 4"/>
                <a:gd name="T3" fmla="*/ 101 h 60"/>
                <a:gd name="T4" fmla="*/ 20 w 4"/>
                <a:gd name="T5" fmla="*/ 101 h 60"/>
                <a:gd name="T6" fmla="*/ 20 w 4"/>
                <a:gd name="T7" fmla="*/ 0 h 60"/>
                <a:gd name="T8" fmla="*/ 0 w 4"/>
                <a:gd name="T9" fmla="*/ 0 h 60"/>
                <a:gd name="T10" fmla="*/ 0 w 4"/>
                <a:gd name="T11" fmla="*/ 202 h 60"/>
                <a:gd name="T12" fmla="*/ 0 w 4"/>
                <a:gd name="T13" fmla="*/ 303 h 60"/>
                <a:gd name="T14" fmla="*/ 20 w 4"/>
                <a:gd name="T15" fmla="*/ 303 h 60"/>
                <a:gd name="T16" fmla="*/ 20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prstDash val="solid"/>
              <a:round/>
              <a:headEnd/>
              <a:tailEnd/>
            </a:ln>
          </p:spPr>
          <p:txBody>
            <a:bodyPr/>
            <a:lstStyle/>
            <a:p>
              <a:endParaRPr lang="zh-CN" altLang="en-US"/>
            </a:p>
          </p:txBody>
        </p:sp>
        <p:sp>
          <p:nvSpPr>
            <p:cNvPr id="125" name="Freeform 123"/>
            <p:cNvSpPr>
              <a:spLocks noEditPoints="1"/>
            </p:cNvSpPr>
            <p:nvPr/>
          </p:nvSpPr>
          <p:spPr bwMode="auto">
            <a:xfrm>
              <a:off x="3960" y="3461"/>
              <a:ext cx="20" cy="303"/>
            </a:xfrm>
            <a:custGeom>
              <a:avLst/>
              <a:gdLst>
                <a:gd name="T0" fmla="*/ 0 w 4"/>
                <a:gd name="T1" fmla="*/ 0 h 60"/>
                <a:gd name="T2" fmla="*/ 0 w 4"/>
                <a:gd name="T3" fmla="*/ 101 h 60"/>
                <a:gd name="T4" fmla="*/ 20 w 4"/>
                <a:gd name="T5" fmla="*/ 101 h 60"/>
                <a:gd name="T6" fmla="*/ 20 w 4"/>
                <a:gd name="T7" fmla="*/ 0 h 60"/>
                <a:gd name="T8" fmla="*/ 0 w 4"/>
                <a:gd name="T9" fmla="*/ 0 h 60"/>
                <a:gd name="T10" fmla="*/ 0 w 4"/>
                <a:gd name="T11" fmla="*/ 202 h 60"/>
                <a:gd name="T12" fmla="*/ 0 w 4"/>
                <a:gd name="T13" fmla="*/ 303 h 60"/>
                <a:gd name="T14" fmla="*/ 20 w 4"/>
                <a:gd name="T15" fmla="*/ 303 h 60"/>
                <a:gd name="T16" fmla="*/ 20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prstDash val="solid"/>
              <a:round/>
              <a:headEnd/>
              <a:tailEnd/>
            </a:ln>
          </p:spPr>
          <p:txBody>
            <a:bodyPr/>
            <a:lstStyle/>
            <a:p>
              <a:endParaRPr lang="zh-CN" altLang="en-US"/>
            </a:p>
          </p:txBody>
        </p:sp>
        <p:sp>
          <p:nvSpPr>
            <p:cNvPr id="126" name="Freeform 124"/>
            <p:cNvSpPr>
              <a:spLocks noEditPoints="1"/>
            </p:cNvSpPr>
            <p:nvPr/>
          </p:nvSpPr>
          <p:spPr bwMode="auto">
            <a:xfrm>
              <a:off x="3960" y="3865"/>
              <a:ext cx="20" cy="303"/>
            </a:xfrm>
            <a:custGeom>
              <a:avLst/>
              <a:gdLst>
                <a:gd name="T0" fmla="*/ 0 w 4"/>
                <a:gd name="T1" fmla="*/ 0 h 60"/>
                <a:gd name="T2" fmla="*/ 0 w 4"/>
                <a:gd name="T3" fmla="*/ 101 h 60"/>
                <a:gd name="T4" fmla="*/ 20 w 4"/>
                <a:gd name="T5" fmla="*/ 101 h 60"/>
                <a:gd name="T6" fmla="*/ 20 w 4"/>
                <a:gd name="T7" fmla="*/ 0 h 60"/>
                <a:gd name="T8" fmla="*/ 0 w 4"/>
                <a:gd name="T9" fmla="*/ 0 h 60"/>
                <a:gd name="T10" fmla="*/ 0 w 4"/>
                <a:gd name="T11" fmla="*/ 202 h 60"/>
                <a:gd name="T12" fmla="*/ 0 w 4"/>
                <a:gd name="T13" fmla="*/ 303 h 60"/>
                <a:gd name="T14" fmla="*/ 20 w 4"/>
                <a:gd name="T15" fmla="*/ 303 h 60"/>
                <a:gd name="T16" fmla="*/ 20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prstDash val="solid"/>
              <a:round/>
              <a:headEnd/>
              <a:tailEnd/>
            </a:ln>
          </p:spPr>
          <p:txBody>
            <a:bodyPr/>
            <a:lstStyle/>
            <a:p>
              <a:endParaRPr lang="zh-CN" altLang="en-US"/>
            </a:p>
          </p:txBody>
        </p:sp>
        <p:sp>
          <p:nvSpPr>
            <p:cNvPr id="127" name="Rectangle 125"/>
            <p:cNvSpPr>
              <a:spLocks noChangeArrowheads="1"/>
            </p:cNvSpPr>
            <p:nvPr/>
          </p:nvSpPr>
          <p:spPr bwMode="auto">
            <a:xfrm>
              <a:off x="3960" y="4269"/>
              <a:ext cx="20" cy="51"/>
            </a:xfrm>
            <a:prstGeom prst="rect">
              <a:avLst/>
            </a:prstGeom>
            <a:solidFill>
              <a:schemeClr val="bg2">
                <a:alpha val="50195"/>
              </a:schemeClr>
            </a:solidFill>
            <a:ln w="0">
              <a:noFill/>
              <a:miter lim="800000"/>
              <a:headEnd/>
              <a:tailEnd/>
            </a:ln>
          </p:spPr>
          <p:txBody>
            <a:bodyPr/>
            <a:lstStyle/>
            <a:p>
              <a:endParaRPr lang="zh-CN" altLang="en-US"/>
            </a:p>
          </p:txBody>
        </p:sp>
        <p:sp>
          <p:nvSpPr>
            <p:cNvPr id="128" name="Rectangle 126"/>
            <p:cNvSpPr>
              <a:spLocks noChangeArrowheads="1"/>
            </p:cNvSpPr>
            <p:nvPr/>
          </p:nvSpPr>
          <p:spPr bwMode="auto">
            <a:xfrm>
              <a:off x="4405" y="23"/>
              <a:ext cx="20" cy="101"/>
            </a:xfrm>
            <a:prstGeom prst="rect">
              <a:avLst/>
            </a:prstGeom>
            <a:solidFill>
              <a:schemeClr val="bg2">
                <a:alpha val="50195"/>
              </a:schemeClr>
            </a:solidFill>
            <a:ln w="0">
              <a:noFill/>
              <a:miter lim="800000"/>
              <a:headEnd/>
              <a:tailEnd/>
            </a:ln>
          </p:spPr>
          <p:txBody>
            <a:bodyPr/>
            <a:lstStyle/>
            <a:p>
              <a:endParaRPr lang="zh-CN" altLang="en-US"/>
            </a:p>
          </p:txBody>
        </p:sp>
        <p:sp>
          <p:nvSpPr>
            <p:cNvPr id="129" name="Freeform 127"/>
            <p:cNvSpPr>
              <a:spLocks noEditPoints="1"/>
            </p:cNvSpPr>
            <p:nvPr/>
          </p:nvSpPr>
          <p:spPr bwMode="auto">
            <a:xfrm>
              <a:off x="4405" y="225"/>
              <a:ext cx="20" cy="304"/>
            </a:xfrm>
            <a:custGeom>
              <a:avLst/>
              <a:gdLst>
                <a:gd name="T0" fmla="*/ 0 w 4"/>
                <a:gd name="T1" fmla="*/ 0 h 60"/>
                <a:gd name="T2" fmla="*/ 0 w 4"/>
                <a:gd name="T3" fmla="*/ 101 h 60"/>
                <a:gd name="T4" fmla="*/ 20 w 4"/>
                <a:gd name="T5" fmla="*/ 101 h 60"/>
                <a:gd name="T6" fmla="*/ 20 w 4"/>
                <a:gd name="T7" fmla="*/ 0 h 60"/>
                <a:gd name="T8" fmla="*/ 0 w 4"/>
                <a:gd name="T9" fmla="*/ 0 h 60"/>
                <a:gd name="T10" fmla="*/ 0 w 4"/>
                <a:gd name="T11" fmla="*/ 203 h 60"/>
                <a:gd name="T12" fmla="*/ 0 w 4"/>
                <a:gd name="T13" fmla="*/ 304 h 60"/>
                <a:gd name="T14" fmla="*/ 20 w 4"/>
                <a:gd name="T15" fmla="*/ 304 h 60"/>
                <a:gd name="T16" fmla="*/ 20 w 4"/>
                <a:gd name="T17" fmla="*/ 203 h 60"/>
                <a:gd name="T18" fmla="*/ 0 w 4"/>
                <a:gd name="T19" fmla="*/ 203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prstDash val="solid"/>
              <a:round/>
              <a:headEnd/>
              <a:tailEnd/>
            </a:ln>
          </p:spPr>
          <p:txBody>
            <a:bodyPr/>
            <a:lstStyle/>
            <a:p>
              <a:endParaRPr lang="zh-CN" altLang="en-US"/>
            </a:p>
          </p:txBody>
        </p:sp>
        <p:sp>
          <p:nvSpPr>
            <p:cNvPr id="130" name="Freeform 128"/>
            <p:cNvSpPr>
              <a:spLocks noEditPoints="1"/>
            </p:cNvSpPr>
            <p:nvPr/>
          </p:nvSpPr>
          <p:spPr bwMode="auto">
            <a:xfrm>
              <a:off x="4405" y="630"/>
              <a:ext cx="20" cy="303"/>
            </a:xfrm>
            <a:custGeom>
              <a:avLst/>
              <a:gdLst>
                <a:gd name="T0" fmla="*/ 0 w 4"/>
                <a:gd name="T1" fmla="*/ 0 h 60"/>
                <a:gd name="T2" fmla="*/ 0 w 4"/>
                <a:gd name="T3" fmla="*/ 101 h 60"/>
                <a:gd name="T4" fmla="*/ 20 w 4"/>
                <a:gd name="T5" fmla="*/ 101 h 60"/>
                <a:gd name="T6" fmla="*/ 20 w 4"/>
                <a:gd name="T7" fmla="*/ 0 h 60"/>
                <a:gd name="T8" fmla="*/ 0 w 4"/>
                <a:gd name="T9" fmla="*/ 0 h 60"/>
                <a:gd name="T10" fmla="*/ 0 w 4"/>
                <a:gd name="T11" fmla="*/ 202 h 60"/>
                <a:gd name="T12" fmla="*/ 0 w 4"/>
                <a:gd name="T13" fmla="*/ 303 h 60"/>
                <a:gd name="T14" fmla="*/ 20 w 4"/>
                <a:gd name="T15" fmla="*/ 303 h 60"/>
                <a:gd name="T16" fmla="*/ 20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prstDash val="solid"/>
              <a:round/>
              <a:headEnd/>
              <a:tailEnd/>
            </a:ln>
          </p:spPr>
          <p:txBody>
            <a:bodyPr/>
            <a:lstStyle/>
            <a:p>
              <a:endParaRPr lang="zh-CN" altLang="en-US"/>
            </a:p>
          </p:txBody>
        </p:sp>
        <p:sp>
          <p:nvSpPr>
            <p:cNvPr id="131" name="Freeform 129"/>
            <p:cNvSpPr>
              <a:spLocks noEditPoints="1"/>
            </p:cNvSpPr>
            <p:nvPr/>
          </p:nvSpPr>
          <p:spPr bwMode="auto">
            <a:xfrm>
              <a:off x="4405" y="1034"/>
              <a:ext cx="20" cy="303"/>
            </a:xfrm>
            <a:custGeom>
              <a:avLst/>
              <a:gdLst>
                <a:gd name="T0" fmla="*/ 0 w 4"/>
                <a:gd name="T1" fmla="*/ 0 h 60"/>
                <a:gd name="T2" fmla="*/ 0 w 4"/>
                <a:gd name="T3" fmla="*/ 101 h 60"/>
                <a:gd name="T4" fmla="*/ 20 w 4"/>
                <a:gd name="T5" fmla="*/ 101 h 60"/>
                <a:gd name="T6" fmla="*/ 20 w 4"/>
                <a:gd name="T7" fmla="*/ 0 h 60"/>
                <a:gd name="T8" fmla="*/ 0 w 4"/>
                <a:gd name="T9" fmla="*/ 0 h 60"/>
                <a:gd name="T10" fmla="*/ 0 w 4"/>
                <a:gd name="T11" fmla="*/ 202 h 60"/>
                <a:gd name="T12" fmla="*/ 0 w 4"/>
                <a:gd name="T13" fmla="*/ 303 h 60"/>
                <a:gd name="T14" fmla="*/ 20 w 4"/>
                <a:gd name="T15" fmla="*/ 303 h 60"/>
                <a:gd name="T16" fmla="*/ 20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prstDash val="solid"/>
              <a:round/>
              <a:headEnd/>
              <a:tailEnd/>
            </a:ln>
          </p:spPr>
          <p:txBody>
            <a:bodyPr/>
            <a:lstStyle/>
            <a:p>
              <a:endParaRPr lang="zh-CN" altLang="en-US"/>
            </a:p>
          </p:txBody>
        </p:sp>
        <p:sp>
          <p:nvSpPr>
            <p:cNvPr id="132" name="Freeform 130"/>
            <p:cNvSpPr>
              <a:spLocks noEditPoints="1"/>
            </p:cNvSpPr>
            <p:nvPr/>
          </p:nvSpPr>
          <p:spPr bwMode="auto">
            <a:xfrm>
              <a:off x="4405" y="1438"/>
              <a:ext cx="20" cy="304"/>
            </a:xfrm>
            <a:custGeom>
              <a:avLst/>
              <a:gdLst>
                <a:gd name="T0" fmla="*/ 0 w 4"/>
                <a:gd name="T1" fmla="*/ 0 h 60"/>
                <a:gd name="T2" fmla="*/ 0 w 4"/>
                <a:gd name="T3" fmla="*/ 101 h 60"/>
                <a:gd name="T4" fmla="*/ 20 w 4"/>
                <a:gd name="T5" fmla="*/ 101 h 60"/>
                <a:gd name="T6" fmla="*/ 20 w 4"/>
                <a:gd name="T7" fmla="*/ 0 h 60"/>
                <a:gd name="T8" fmla="*/ 0 w 4"/>
                <a:gd name="T9" fmla="*/ 0 h 60"/>
                <a:gd name="T10" fmla="*/ 0 w 4"/>
                <a:gd name="T11" fmla="*/ 203 h 60"/>
                <a:gd name="T12" fmla="*/ 0 w 4"/>
                <a:gd name="T13" fmla="*/ 304 h 60"/>
                <a:gd name="T14" fmla="*/ 20 w 4"/>
                <a:gd name="T15" fmla="*/ 304 h 60"/>
                <a:gd name="T16" fmla="*/ 20 w 4"/>
                <a:gd name="T17" fmla="*/ 203 h 60"/>
                <a:gd name="T18" fmla="*/ 0 w 4"/>
                <a:gd name="T19" fmla="*/ 203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prstDash val="solid"/>
              <a:round/>
              <a:headEnd/>
              <a:tailEnd/>
            </a:ln>
          </p:spPr>
          <p:txBody>
            <a:bodyPr/>
            <a:lstStyle/>
            <a:p>
              <a:endParaRPr lang="zh-CN" altLang="en-US"/>
            </a:p>
          </p:txBody>
        </p:sp>
        <p:sp>
          <p:nvSpPr>
            <p:cNvPr id="133" name="Freeform 131"/>
            <p:cNvSpPr>
              <a:spLocks noEditPoints="1"/>
            </p:cNvSpPr>
            <p:nvPr/>
          </p:nvSpPr>
          <p:spPr bwMode="auto">
            <a:xfrm>
              <a:off x="4405" y="1843"/>
              <a:ext cx="20" cy="303"/>
            </a:xfrm>
            <a:custGeom>
              <a:avLst/>
              <a:gdLst>
                <a:gd name="T0" fmla="*/ 0 w 4"/>
                <a:gd name="T1" fmla="*/ 0 h 60"/>
                <a:gd name="T2" fmla="*/ 0 w 4"/>
                <a:gd name="T3" fmla="*/ 101 h 60"/>
                <a:gd name="T4" fmla="*/ 20 w 4"/>
                <a:gd name="T5" fmla="*/ 101 h 60"/>
                <a:gd name="T6" fmla="*/ 20 w 4"/>
                <a:gd name="T7" fmla="*/ 0 h 60"/>
                <a:gd name="T8" fmla="*/ 0 w 4"/>
                <a:gd name="T9" fmla="*/ 0 h 60"/>
                <a:gd name="T10" fmla="*/ 0 w 4"/>
                <a:gd name="T11" fmla="*/ 202 h 60"/>
                <a:gd name="T12" fmla="*/ 0 w 4"/>
                <a:gd name="T13" fmla="*/ 303 h 60"/>
                <a:gd name="T14" fmla="*/ 20 w 4"/>
                <a:gd name="T15" fmla="*/ 303 h 60"/>
                <a:gd name="T16" fmla="*/ 20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prstDash val="solid"/>
              <a:round/>
              <a:headEnd/>
              <a:tailEnd/>
            </a:ln>
          </p:spPr>
          <p:txBody>
            <a:bodyPr/>
            <a:lstStyle/>
            <a:p>
              <a:endParaRPr lang="zh-CN" altLang="en-US"/>
            </a:p>
          </p:txBody>
        </p:sp>
        <p:sp>
          <p:nvSpPr>
            <p:cNvPr id="134" name="Freeform 132"/>
            <p:cNvSpPr>
              <a:spLocks noEditPoints="1"/>
            </p:cNvSpPr>
            <p:nvPr/>
          </p:nvSpPr>
          <p:spPr bwMode="auto">
            <a:xfrm>
              <a:off x="4405" y="2247"/>
              <a:ext cx="20" cy="304"/>
            </a:xfrm>
            <a:custGeom>
              <a:avLst/>
              <a:gdLst>
                <a:gd name="T0" fmla="*/ 0 w 4"/>
                <a:gd name="T1" fmla="*/ 0 h 60"/>
                <a:gd name="T2" fmla="*/ 0 w 4"/>
                <a:gd name="T3" fmla="*/ 101 h 60"/>
                <a:gd name="T4" fmla="*/ 20 w 4"/>
                <a:gd name="T5" fmla="*/ 101 h 60"/>
                <a:gd name="T6" fmla="*/ 20 w 4"/>
                <a:gd name="T7" fmla="*/ 0 h 60"/>
                <a:gd name="T8" fmla="*/ 0 w 4"/>
                <a:gd name="T9" fmla="*/ 0 h 60"/>
                <a:gd name="T10" fmla="*/ 0 w 4"/>
                <a:gd name="T11" fmla="*/ 203 h 60"/>
                <a:gd name="T12" fmla="*/ 0 w 4"/>
                <a:gd name="T13" fmla="*/ 304 h 60"/>
                <a:gd name="T14" fmla="*/ 20 w 4"/>
                <a:gd name="T15" fmla="*/ 304 h 60"/>
                <a:gd name="T16" fmla="*/ 20 w 4"/>
                <a:gd name="T17" fmla="*/ 203 h 60"/>
                <a:gd name="T18" fmla="*/ 0 w 4"/>
                <a:gd name="T19" fmla="*/ 203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prstDash val="solid"/>
              <a:round/>
              <a:headEnd/>
              <a:tailEnd/>
            </a:ln>
          </p:spPr>
          <p:txBody>
            <a:bodyPr/>
            <a:lstStyle/>
            <a:p>
              <a:endParaRPr lang="zh-CN" altLang="en-US"/>
            </a:p>
          </p:txBody>
        </p:sp>
        <p:sp>
          <p:nvSpPr>
            <p:cNvPr id="135" name="Freeform 133"/>
            <p:cNvSpPr>
              <a:spLocks noEditPoints="1"/>
            </p:cNvSpPr>
            <p:nvPr/>
          </p:nvSpPr>
          <p:spPr bwMode="auto">
            <a:xfrm>
              <a:off x="4405" y="2652"/>
              <a:ext cx="20" cy="303"/>
            </a:xfrm>
            <a:custGeom>
              <a:avLst/>
              <a:gdLst>
                <a:gd name="T0" fmla="*/ 0 w 4"/>
                <a:gd name="T1" fmla="*/ 0 h 60"/>
                <a:gd name="T2" fmla="*/ 0 w 4"/>
                <a:gd name="T3" fmla="*/ 101 h 60"/>
                <a:gd name="T4" fmla="*/ 20 w 4"/>
                <a:gd name="T5" fmla="*/ 101 h 60"/>
                <a:gd name="T6" fmla="*/ 20 w 4"/>
                <a:gd name="T7" fmla="*/ 0 h 60"/>
                <a:gd name="T8" fmla="*/ 0 w 4"/>
                <a:gd name="T9" fmla="*/ 0 h 60"/>
                <a:gd name="T10" fmla="*/ 0 w 4"/>
                <a:gd name="T11" fmla="*/ 202 h 60"/>
                <a:gd name="T12" fmla="*/ 0 w 4"/>
                <a:gd name="T13" fmla="*/ 303 h 60"/>
                <a:gd name="T14" fmla="*/ 20 w 4"/>
                <a:gd name="T15" fmla="*/ 303 h 60"/>
                <a:gd name="T16" fmla="*/ 20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prstDash val="solid"/>
              <a:round/>
              <a:headEnd/>
              <a:tailEnd/>
            </a:ln>
          </p:spPr>
          <p:txBody>
            <a:bodyPr/>
            <a:lstStyle/>
            <a:p>
              <a:endParaRPr lang="zh-CN" altLang="en-US"/>
            </a:p>
          </p:txBody>
        </p:sp>
        <p:sp>
          <p:nvSpPr>
            <p:cNvPr id="136" name="Freeform 134"/>
            <p:cNvSpPr>
              <a:spLocks noEditPoints="1"/>
            </p:cNvSpPr>
            <p:nvPr/>
          </p:nvSpPr>
          <p:spPr bwMode="auto">
            <a:xfrm>
              <a:off x="4405" y="3056"/>
              <a:ext cx="20" cy="303"/>
            </a:xfrm>
            <a:custGeom>
              <a:avLst/>
              <a:gdLst>
                <a:gd name="T0" fmla="*/ 0 w 4"/>
                <a:gd name="T1" fmla="*/ 0 h 60"/>
                <a:gd name="T2" fmla="*/ 0 w 4"/>
                <a:gd name="T3" fmla="*/ 101 h 60"/>
                <a:gd name="T4" fmla="*/ 20 w 4"/>
                <a:gd name="T5" fmla="*/ 101 h 60"/>
                <a:gd name="T6" fmla="*/ 20 w 4"/>
                <a:gd name="T7" fmla="*/ 0 h 60"/>
                <a:gd name="T8" fmla="*/ 0 w 4"/>
                <a:gd name="T9" fmla="*/ 0 h 60"/>
                <a:gd name="T10" fmla="*/ 0 w 4"/>
                <a:gd name="T11" fmla="*/ 202 h 60"/>
                <a:gd name="T12" fmla="*/ 0 w 4"/>
                <a:gd name="T13" fmla="*/ 303 h 60"/>
                <a:gd name="T14" fmla="*/ 20 w 4"/>
                <a:gd name="T15" fmla="*/ 303 h 60"/>
                <a:gd name="T16" fmla="*/ 20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prstDash val="solid"/>
              <a:round/>
              <a:headEnd/>
              <a:tailEnd/>
            </a:ln>
          </p:spPr>
          <p:txBody>
            <a:bodyPr/>
            <a:lstStyle/>
            <a:p>
              <a:endParaRPr lang="zh-CN" altLang="en-US"/>
            </a:p>
          </p:txBody>
        </p:sp>
        <p:sp>
          <p:nvSpPr>
            <p:cNvPr id="137" name="Freeform 135"/>
            <p:cNvSpPr>
              <a:spLocks noEditPoints="1"/>
            </p:cNvSpPr>
            <p:nvPr/>
          </p:nvSpPr>
          <p:spPr bwMode="auto">
            <a:xfrm>
              <a:off x="4405" y="3461"/>
              <a:ext cx="20" cy="303"/>
            </a:xfrm>
            <a:custGeom>
              <a:avLst/>
              <a:gdLst>
                <a:gd name="T0" fmla="*/ 0 w 4"/>
                <a:gd name="T1" fmla="*/ 0 h 60"/>
                <a:gd name="T2" fmla="*/ 0 w 4"/>
                <a:gd name="T3" fmla="*/ 101 h 60"/>
                <a:gd name="T4" fmla="*/ 20 w 4"/>
                <a:gd name="T5" fmla="*/ 101 h 60"/>
                <a:gd name="T6" fmla="*/ 20 w 4"/>
                <a:gd name="T7" fmla="*/ 0 h 60"/>
                <a:gd name="T8" fmla="*/ 0 w 4"/>
                <a:gd name="T9" fmla="*/ 0 h 60"/>
                <a:gd name="T10" fmla="*/ 0 w 4"/>
                <a:gd name="T11" fmla="*/ 202 h 60"/>
                <a:gd name="T12" fmla="*/ 0 w 4"/>
                <a:gd name="T13" fmla="*/ 303 h 60"/>
                <a:gd name="T14" fmla="*/ 20 w 4"/>
                <a:gd name="T15" fmla="*/ 303 h 60"/>
                <a:gd name="T16" fmla="*/ 20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prstDash val="solid"/>
              <a:round/>
              <a:headEnd/>
              <a:tailEnd/>
            </a:ln>
          </p:spPr>
          <p:txBody>
            <a:bodyPr/>
            <a:lstStyle/>
            <a:p>
              <a:endParaRPr lang="zh-CN" altLang="en-US"/>
            </a:p>
          </p:txBody>
        </p:sp>
        <p:sp>
          <p:nvSpPr>
            <p:cNvPr id="138" name="Freeform 136"/>
            <p:cNvSpPr>
              <a:spLocks noEditPoints="1"/>
            </p:cNvSpPr>
            <p:nvPr/>
          </p:nvSpPr>
          <p:spPr bwMode="auto">
            <a:xfrm>
              <a:off x="4405" y="3865"/>
              <a:ext cx="20" cy="303"/>
            </a:xfrm>
            <a:custGeom>
              <a:avLst/>
              <a:gdLst>
                <a:gd name="T0" fmla="*/ 0 w 4"/>
                <a:gd name="T1" fmla="*/ 0 h 60"/>
                <a:gd name="T2" fmla="*/ 0 w 4"/>
                <a:gd name="T3" fmla="*/ 101 h 60"/>
                <a:gd name="T4" fmla="*/ 20 w 4"/>
                <a:gd name="T5" fmla="*/ 101 h 60"/>
                <a:gd name="T6" fmla="*/ 20 w 4"/>
                <a:gd name="T7" fmla="*/ 0 h 60"/>
                <a:gd name="T8" fmla="*/ 0 w 4"/>
                <a:gd name="T9" fmla="*/ 0 h 60"/>
                <a:gd name="T10" fmla="*/ 0 w 4"/>
                <a:gd name="T11" fmla="*/ 202 h 60"/>
                <a:gd name="T12" fmla="*/ 0 w 4"/>
                <a:gd name="T13" fmla="*/ 303 h 60"/>
                <a:gd name="T14" fmla="*/ 20 w 4"/>
                <a:gd name="T15" fmla="*/ 303 h 60"/>
                <a:gd name="T16" fmla="*/ 20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prstDash val="solid"/>
              <a:round/>
              <a:headEnd/>
              <a:tailEnd/>
            </a:ln>
          </p:spPr>
          <p:txBody>
            <a:bodyPr/>
            <a:lstStyle/>
            <a:p>
              <a:endParaRPr lang="zh-CN" altLang="en-US"/>
            </a:p>
          </p:txBody>
        </p:sp>
        <p:sp>
          <p:nvSpPr>
            <p:cNvPr id="139" name="Rectangle 137"/>
            <p:cNvSpPr>
              <a:spLocks noChangeArrowheads="1"/>
            </p:cNvSpPr>
            <p:nvPr/>
          </p:nvSpPr>
          <p:spPr bwMode="auto">
            <a:xfrm>
              <a:off x="4405" y="4269"/>
              <a:ext cx="20" cy="51"/>
            </a:xfrm>
            <a:prstGeom prst="rect">
              <a:avLst/>
            </a:prstGeom>
            <a:solidFill>
              <a:schemeClr val="bg2">
                <a:alpha val="50195"/>
              </a:schemeClr>
            </a:solidFill>
            <a:ln w="0">
              <a:noFill/>
              <a:miter lim="800000"/>
              <a:headEnd/>
              <a:tailEnd/>
            </a:ln>
          </p:spPr>
          <p:txBody>
            <a:bodyPr/>
            <a:lstStyle/>
            <a:p>
              <a:endParaRPr lang="zh-CN" altLang="en-US"/>
            </a:p>
          </p:txBody>
        </p:sp>
        <p:sp>
          <p:nvSpPr>
            <p:cNvPr id="140" name="Rectangle 138"/>
            <p:cNvSpPr>
              <a:spLocks noChangeArrowheads="1"/>
            </p:cNvSpPr>
            <p:nvPr/>
          </p:nvSpPr>
          <p:spPr bwMode="auto">
            <a:xfrm>
              <a:off x="4850" y="23"/>
              <a:ext cx="20" cy="101"/>
            </a:xfrm>
            <a:prstGeom prst="rect">
              <a:avLst/>
            </a:prstGeom>
            <a:solidFill>
              <a:schemeClr val="bg2">
                <a:alpha val="50195"/>
              </a:schemeClr>
            </a:solidFill>
            <a:ln w="0">
              <a:noFill/>
              <a:miter lim="800000"/>
              <a:headEnd/>
              <a:tailEnd/>
            </a:ln>
          </p:spPr>
          <p:txBody>
            <a:bodyPr/>
            <a:lstStyle/>
            <a:p>
              <a:endParaRPr lang="zh-CN" altLang="en-US"/>
            </a:p>
          </p:txBody>
        </p:sp>
        <p:sp>
          <p:nvSpPr>
            <p:cNvPr id="141" name="Freeform 139"/>
            <p:cNvSpPr>
              <a:spLocks noEditPoints="1"/>
            </p:cNvSpPr>
            <p:nvPr/>
          </p:nvSpPr>
          <p:spPr bwMode="auto">
            <a:xfrm>
              <a:off x="4850" y="225"/>
              <a:ext cx="20" cy="304"/>
            </a:xfrm>
            <a:custGeom>
              <a:avLst/>
              <a:gdLst>
                <a:gd name="T0" fmla="*/ 0 w 4"/>
                <a:gd name="T1" fmla="*/ 0 h 60"/>
                <a:gd name="T2" fmla="*/ 0 w 4"/>
                <a:gd name="T3" fmla="*/ 101 h 60"/>
                <a:gd name="T4" fmla="*/ 20 w 4"/>
                <a:gd name="T5" fmla="*/ 101 h 60"/>
                <a:gd name="T6" fmla="*/ 20 w 4"/>
                <a:gd name="T7" fmla="*/ 0 h 60"/>
                <a:gd name="T8" fmla="*/ 0 w 4"/>
                <a:gd name="T9" fmla="*/ 0 h 60"/>
                <a:gd name="T10" fmla="*/ 0 w 4"/>
                <a:gd name="T11" fmla="*/ 203 h 60"/>
                <a:gd name="T12" fmla="*/ 0 w 4"/>
                <a:gd name="T13" fmla="*/ 304 h 60"/>
                <a:gd name="T14" fmla="*/ 20 w 4"/>
                <a:gd name="T15" fmla="*/ 304 h 60"/>
                <a:gd name="T16" fmla="*/ 20 w 4"/>
                <a:gd name="T17" fmla="*/ 203 h 60"/>
                <a:gd name="T18" fmla="*/ 0 w 4"/>
                <a:gd name="T19" fmla="*/ 203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prstDash val="solid"/>
              <a:round/>
              <a:headEnd/>
              <a:tailEnd/>
            </a:ln>
          </p:spPr>
          <p:txBody>
            <a:bodyPr/>
            <a:lstStyle/>
            <a:p>
              <a:endParaRPr lang="zh-CN" altLang="en-US"/>
            </a:p>
          </p:txBody>
        </p:sp>
        <p:sp>
          <p:nvSpPr>
            <p:cNvPr id="142" name="Freeform 140"/>
            <p:cNvSpPr>
              <a:spLocks noEditPoints="1"/>
            </p:cNvSpPr>
            <p:nvPr/>
          </p:nvSpPr>
          <p:spPr bwMode="auto">
            <a:xfrm>
              <a:off x="4850" y="630"/>
              <a:ext cx="20" cy="303"/>
            </a:xfrm>
            <a:custGeom>
              <a:avLst/>
              <a:gdLst>
                <a:gd name="T0" fmla="*/ 0 w 4"/>
                <a:gd name="T1" fmla="*/ 0 h 60"/>
                <a:gd name="T2" fmla="*/ 0 w 4"/>
                <a:gd name="T3" fmla="*/ 101 h 60"/>
                <a:gd name="T4" fmla="*/ 20 w 4"/>
                <a:gd name="T5" fmla="*/ 101 h 60"/>
                <a:gd name="T6" fmla="*/ 20 w 4"/>
                <a:gd name="T7" fmla="*/ 0 h 60"/>
                <a:gd name="T8" fmla="*/ 0 w 4"/>
                <a:gd name="T9" fmla="*/ 0 h 60"/>
                <a:gd name="T10" fmla="*/ 0 w 4"/>
                <a:gd name="T11" fmla="*/ 202 h 60"/>
                <a:gd name="T12" fmla="*/ 0 w 4"/>
                <a:gd name="T13" fmla="*/ 303 h 60"/>
                <a:gd name="T14" fmla="*/ 20 w 4"/>
                <a:gd name="T15" fmla="*/ 303 h 60"/>
                <a:gd name="T16" fmla="*/ 20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prstDash val="solid"/>
              <a:round/>
              <a:headEnd/>
              <a:tailEnd/>
            </a:ln>
          </p:spPr>
          <p:txBody>
            <a:bodyPr/>
            <a:lstStyle/>
            <a:p>
              <a:endParaRPr lang="zh-CN" altLang="en-US"/>
            </a:p>
          </p:txBody>
        </p:sp>
        <p:sp>
          <p:nvSpPr>
            <p:cNvPr id="143" name="Freeform 141"/>
            <p:cNvSpPr>
              <a:spLocks noEditPoints="1"/>
            </p:cNvSpPr>
            <p:nvPr/>
          </p:nvSpPr>
          <p:spPr bwMode="auto">
            <a:xfrm>
              <a:off x="4850" y="1034"/>
              <a:ext cx="20" cy="303"/>
            </a:xfrm>
            <a:custGeom>
              <a:avLst/>
              <a:gdLst>
                <a:gd name="T0" fmla="*/ 0 w 4"/>
                <a:gd name="T1" fmla="*/ 0 h 60"/>
                <a:gd name="T2" fmla="*/ 0 w 4"/>
                <a:gd name="T3" fmla="*/ 101 h 60"/>
                <a:gd name="T4" fmla="*/ 20 w 4"/>
                <a:gd name="T5" fmla="*/ 101 h 60"/>
                <a:gd name="T6" fmla="*/ 20 w 4"/>
                <a:gd name="T7" fmla="*/ 0 h 60"/>
                <a:gd name="T8" fmla="*/ 0 w 4"/>
                <a:gd name="T9" fmla="*/ 0 h 60"/>
                <a:gd name="T10" fmla="*/ 0 w 4"/>
                <a:gd name="T11" fmla="*/ 202 h 60"/>
                <a:gd name="T12" fmla="*/ 0 w 4"/>
                <a:gd name="T13" fmla="*/ 303 h 60"/>
                <a:gd name="T14" fmla="*/ 20 w 4"/>
                <a:gd name="T15" fmla="*/ 303 h 60"/>
                <a:gd name="T16" fmla="*/ 20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prstDash val="solid"/>
              <a:round/>
              <a:headEnd/>
              <a:tailEnd/>
            </a:ln>
          </p:spPr>
          <p:txBody>
            <a:bodyPr/>
            <a:lstStyle/>
            <a:p>
              <a:endParaRPr lang="zh-CN" altLang="en-US"/>
            </a:p>
          </p:txBody>
        </p:sp>
        <p:sp>
          <p:nvSpPr>
            <p:cNvPr id="144" name="Freeform 142"/>
            <p:cNvSpPr>
              <a:spLocks noEditPoints="1"/>
            </p:cNvSpPr>
            <p:nvPr/>
          </p:nvSpPr>
          <p:spPr bwMode="auto">
            <a:xfrm>
              <a:off x="4850" y="1438"/>
              <a:ext cx="20" cy="304"/>
            </a:xfrm>
            <a:custGeom>
              <a:avLst/>
              <a:gdLst>
                <a:gd name="T0" fmla="*/ 0 w 4"/>
                <a:gd name="T1" fmla="*/ 0 h 60"/>
                <a:gd name="T2" fmla="*/ 0 w 4"/>
                <a:gd name="T3" fmla="*/ 101 h 60"/>
                <a:gd name="T4" fmla="*/ 20 w 4"/>
                <a:gd name="T5" fmla="*/ 101 h 60"/>
                <a:gd name="T6" fmla="*/ 20 w 4"/>
                <a:gd name="T7" fmla="*/ 0 h 60"/>
                <a:gd name="T8" fmla="*/ 0 w 4"/>
                <a:gd name="T9" fmla="*/ 0 h 60"/>
                <a:gd name="T10" fmla="*/ 0 w 4"/>
                <a:gd name="T11" fmla="*/ 203 h 60"/>
                <a:gd name="T12" fmla="*/ 0 w 4"/>
                <a:gd name="T13" fmla="*/ 304 h 60"/>
                <a:gd name="T14" fmla="*/ 20 w 4"/>
                <a:gd name="T15" fmla="*/ 304 h 60"/>
                <a:gd name="T16" fmla="*/ 20 w 4"/>
                <a:gd name="T17" fmla="*/ 203 h 60"/>
                <a:gd name="T18" fmla="*/ 0 w 4"/>
                <a:gd name="T19" fmla="*/ 203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prstDash val="solid"/>
              <a:round/>
              <a:headEnd/>
              <a:tailEnd/>
            </a:ln>
          </p:spPr>
          <p:txBody>
            <a:bodyPr/>
            <a:lstStyle/>
            <a:p>
              <a:endParaRPr lang="zh-CN" altLang="en-US"/>
            </a:p>
          </p:txBody>
        </p:sp>
        <p:sp>
          <p:nvSpPr>
            <p:cNvPr id="145" name="Freeform 143"/>
            <p:cNvSpPr>
              <a:spLocks noEditPoints="1"/>
            </p:cNvSpPr>
            <p:nvPr/>
          </p:nvSpPr>
          <p:spPr bwMode="auto">
            <a:xfrm>
              <a:off x="4850" y="1843"/>
              <a:ext cx="20" cy="303"/>
            </a:xfrm>
            <a:custGeom>
              <a:avLst/>
              <a:gdLst>
                <a:gd name="T0" fmla="*/ 0 w 4"/>
                <a:gd name="T1" fmla="*/ 0 h 60"/>
                <a:gd name="T2" fmla="*/ 0 w 4"/>
                <a:gd name="T3" fmla="*/ 101 h 60"/>
                <a:gd name="T4" fmla="*/ 20 w 4"/>
                <a:gd name="T5" fmla="*/ 101 h 60"/>
                <a:gd name="T6" fmla="*/ 20 w 4"/>
                <a:gd name="T7" fmla="*/ 0 h 60"/>
                <a:gd name="T8" fmla="*/ 0 w 4"/>
                <a:gd name="T9" fmla="*/ 0 h 60"/>
                <a:gd name="T10" fmla="*/ 0 w 4"/>
                <a:gd name="T11" fmla="*/ 202 h 60"/>
                <a:gd name="T12" fmla="*/ 0 w 4"/>
                <a:gd name="T13" fmla="*/ 303 h 60"/>
                <a:gd name="T14" fmla="*/ 20 w 4"/>
                <a:gd name="T15" fmla="*/ 303 h 60"/>
                <a:gd name="T16" fmla="*/ 20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prstDash val="solid"/>
              <a:round/>
              <a:headEnd/>
              <a:tailEnd/>
            </a:ln>
          </p:spPr>
          <p:txBody>
            <a:bodyPr/>
            <a:lstStyle/>
            <a:p>
              <a:endParaRPr lang="zh-CN" altLang="en-US"/>
            </a:p>
          </p:txBody>
        </p:sp>
        <p:sp>
          <p:nvSpPr>
            <p:cNvPr id="146" name="Freeform 144"/>
            <p:cNvSpPr>
              <a:spLocks noEditPoints="1"/>
            </p:cNvSpPr>
            <p:nvPr/>
          </p:nvSpPr>
          <p:spPr bwMode="auto">
            <a:xfrm>
              <a:off x="4850" y="2247"/>
              <a:ext cx="20" cy="304"/>
            </a:xfrm>
            <a:custGeom>
              <a:avLst/>
              <a:gdLst>
                <a:gd name="T0" fmla="*/ 0 w 4"/>
                <a:gd name="T1" fmla="*/ 0 h 60"/>
                <a:gd name="T2" fmla="*/ 0 w 4"/>
                <a:gd name="T3" fmla="*/ 101 h 60"/>
                <a:gd name="T4" fmla="*/ 20 w 4"/>
                <a:gd name="T5" fmla="*/ 101 h 60"/>
                <a:gd name="T6" fmla="*/ 20 w 4"/>
                <a:gd name="T7" fmla="*/ 0 h 60"/>
                <a:gd name="T8" fmla="*/ 0 w 4"/>
                <a:gd name="T9" fmla="*/ 0 h 60"/>
                <a:gd name="T10" fmla="*/ 0 w 4"/>
                <a:gd name="T11" fmla="*/ 203 h 60"/>
                <a:gd name="T12" fmla="*/ 0 w 4"/>
                <a:gd name="T13" fmla="*/ 304 h 60"/>
                <a:gd name="T14" fmla="*/ 20 w 4"/>
                <a:gd name="T15" fmla="*/ 304 h 60"/>
                <a:gd name="T16" fmla="*/ 20 w 4"/>
                <a:gd name="T17" fmla="*/ 203 h 60"/>
                <a:gd name="T18" fmla="*/ 0 w 4"/>
                <a:gd name="T19" fmla="*/ 203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prstDash val="solid"/>
              <a:round/>
              <a:headEnd/>
              <a:tailEnd/>
            </a:ln>
          </p:spPr>
          <p:txBody>
            <a:bodyPr/>
            <a:lstStyle/>
            <a:p>
              <a:endParaRPr lang="zh-CN" altLang="en-US"/>
            </a:p>
          </p:txBody>
        </p:sp>
        <p:sp>
          <p:nvSpPr>
            <p:cNvPr id="147" name="Freeform 145"/>
            <p:cNvSpPr>
              <a:spLocks noEditPoints="1"/>
            </p:cNvSpPr>
            <p:nvPr/>
          </p:nvSpPr>
          <p:spPr bwMode="auto">
            <a:xfrm>
              <a:off x="4850" y="2652"/>
              <a:ext cx="20" cy="303"/>
            </a:xfrm>
            <a:custGeom>
              <a:avLst/>
              <a:gdLst>
                <a:gd name="T0" fmla="*/ 0 w 4"/>
                <a:gd name="T1" fmla="*/ 0 h 60"/>
                <a:gd name="T2" fmla="*/ 0 w 4"/>
                <a:gd name="T3" fmla="*/ 101 h 60"/>
                <a:gd name="T4" fmla="*/ 20 w 4"/>
                <a:gd name="T5" fmla="*/ 101 h 60"/>
                <a:gd name="T6" fmla="*/ 20 w 4"/>
                <a:gd name="T7" fmla="*/ 0 h 60"/>
                <a:gd name="T8" fmla="*/ 0 w 4"/>
                <a:gd name="T9" fmla="*/ 0 h 60"/>
                <a:gd name="T10" fmla="*/ 0 w 4"/>
                <a:gd name="T11" fmla="*/ 202 h 60"/>
                <a:gd name="T12" fmla="*/ 0 w 4"/>
                <a:gd name="T13" fmla="*/ 303 h 60"/>
                <a:gd name="T14" fmla="*/ 20 w 4"/>
                <a:gd name="T15" fmla="*/ 303 h 60"/>
                <a:gd name="T16" fmla="*/ 20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prstDash val="solid"/>
              <a:round/>
              <a:headEnd/>
              <a:tailEnd/>
            </a:ln>
          </p:spPr>
          <p:txBody>
            <a:bodyPr/>
            <a:lstStyle/>
            <a:p>
              <a:endParaRPr lang="zh-CN" altLang="en-US"/>
            </a:p>
          </p:txBody>
        </p:sp>
        <p:sp>
          <p:nvSpPr>
            <p:cNvPr id="148" name="Freeform 146"/>
            <p:cNvSpPr>
              <a:spLocks noEditPoints="1"/>
            </p:cNvSpPr>
            <p:nvPr/>
          </p:nvSpPr>
          <p:spPr bwMode="auto">
            <a:xfrm>
              <a:off x="4850" y="3056"/>
              <a:ext cx="20" cy="303"/>
            </a:xfrm>
            <a:custGeom>
              <a:avLst/>
              <a:gdLst>
                <a:gd name="T0" fmla="*/ 0 w 4"/>
                <a:gd name="T1" fmla="*/ 0 h 60"/>
                <a:gd name="T2" fmla="*/ 0 w 4"/>
                <a:gd name="T3" fmla="*/ 101 h 60"/>
                <a:gd name="T4" fmla="*/ 20 w 4"/>
                <a:gd name="T5" fmla="*/ 101 h 60"/>
                <a:gd name="T6" fmla="*/ 20 w 4"/>
                <a:gd name="T7" fmla="*/ 0 h 60"/>
                <a:gd name="T8" fmla="*/ 0 w 4"/>
                <a:gd name="T9" fmla="*/ 0 h 60"/>
                <a:gd name="T10" fmla="*/ 0 w 4"/>
                <a:gd name="T11" fmla="*/ 202 h 60"/>
                <a:gd name="T12" fmla="*/ 0 w 4"/>
                <a:gd name="T13" fmla="*/ 303 h 60"/>
                <a:gd name="T14" fmla="*/ 20 w 4"/>
                <a:gd name="T15" fmla="*/ 303 h 60"/>
                <a:gd name="T16" fmla="*/ 20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prstDash val="solid"/>
              <a:round/>
              <a:headEnd/>
              <a:tailEnd/>
            </a:ln>
          </p:spPr>
          <p:txBody>
            <a:bodyPr/>
            <a:lstStyle/>
            <a:p>
              <a:endParaRPr lang="zh-CN" altLang="en-US"/>
            </a:p>
          </p:txBody>
        </p:sp>
        <p:sp>
          <p:nvSpPr>
            <p:cNvPr id="149" name="Freeform 147"/>
            <p:cNvSpPr>
              <a:spLocks noEditPoints="1"/>
            </p:cNvSpPr>
            <p:nvPr/>
          </p:nvSpPr>
          <p:spPr bwMode="auto">
            <a:xfrm>
              <a:off x="4850" y="3461"/>
              <a:ext cx="20" cy="303"/>
            </a:xfrm>
            <a:custGeom>
              <a:avLst/>
              <a:gdLst>
                <a:gd name="T0" fmla="*/ 0 w 4"/>
                <a:gd name="T1" fmla="*/ 0 h 60"/>
                <a:gd name="T2" fmla="*/ 0 w 4"/>
                <a:gd name="T3" fmla="*/ 101 h 60"/>
                <a:gd name="T4" fmla="*/ 20 w 4"/>
                <a:gd name="T5" fmla="*/ 101 h 60"/>
                <a:gd name="T6" fmla="*/ 20 w 4"/>
                <a:gd name="T7" fmla="*/ 0 h 60"/>
                <a:gd name="T8" fmla="*/ 0 w 4"/>
                <a:gd name="T9" fmla="*/ 0 h 60"/>
                <a:gd name="T10" fmla="*/ 0 w 4"/>
                <a:gd name="T11" fmla="*/ 202 h 60"/>
                <a:gd name="T12" fmla="*/ 0 w 4"/>
                <a:gd name="T13" fmla="*/ 303 h 60"/>
                <a:gd name="T14" fmla="*/ 20 w 4"/>
                <a:gd name="T15" fmla="*/ 303 h 60"/>
                <a:gd name="T16" fmla="*/ 20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prstDash val="solid"/>
              <a:round/>
              <a:headEnd/>
              <a:tailEnd/>
            </a:ln>
          </p:spPr>
          <p:txBody>
            <a:bodyPr/>
            <a:lstStyle/>
            <a:p>
              <a:endParaRPr lang="zh-CN" altLang="en-US"/>
            </a:p>
          </p:txBody>
        </p:sp>
        <p:sp>
          <p:nvSpPr>
            <p:cNvPr id="150" name="Freeform 148"/>
            <p:cNvSpPr>
              <a:spLocks noEditPoints="1"/>
            </p:cNvSpPr>
            <p:nvPr/>
          </p:nvSpPr>
          <p:spPr bwMode="auto">
            <a:xfrm>
              <a:off x="4850" y="3865"/>
              <a:ext cx="20" cy="303"/>
            </a:xfrm>
            <a:custGeom>
              <a:avLst/>
              <a:gdLst>
                <a:gd name="T0" fmla="*/ 0 w 4"/>
                <a:gd name="T1" fmla="*/ 0 h 60"/>
                <a:gd name="T2" fmla="*/ 0 w 4"/>
                <a:gd name="T3" fmla="*/ 101 h 60"/>
                <a:gd name="T4" fmla="*/ 20 w 4"/>
                <a:gd name="T5" fmla="*/ 101 h 60"/>
                <a:gd name="T6" fmla="*/ 20 w 4"/>
                <a:gd name="T7" fmla="*/ 0 h 60"/>
                <a:gd name="T8" fmla="*/ 0 w 4"/>
                <a:gd name="T9" fmla="*/ 0 h 60"/>
                <a:gd name="T10" fmla="*/ 0 w 4"/>
                <a:gd name="T11" fmla="*/ 202 h 60"/>
                <a:gd name="T12" fmla="*/ 0 w 4"/>
                <a:gd name="T13" fmla="*/ 303 h 60"/>
                <a:gd name="T14" fmla="*/ 20 w 4"/>
                <a:gd name="T15" fmla="*/ 303 h 60"/>
                <a:gd name="T16" fmla="*/ 20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prstDash val="solid"/>
              <a:round/>
              <a:headEnd/>
              <a:tailEnd/>
            </a:ln>
          </p:spPr>
          <p:txBody>
            <a:bodyPr/>
            <a:lstStyle/>
            <a:p>
              <a:endParaRPr lang="zh-CN" altLang="en-US"/>
            </a:p>
          </p:txBody>
        </p:sp>
        <p:sp>
          <p:nvSpPr>
            <p:cNvPr id="151" name="Rectangle 149"/>
            <p:cNvSpPr>
              <a:spLocks noChangeArrowheads="1"/>
            </p:cNvSpPr>
            <p:nvPr/>
          </p:nvSpPr>
          <p:spPr bwMode="auto">
            <a:xfrm>
              <a:off x="4850" y="4269"/>
              <a:ext cx="20" cy="51"/>
            </a:xfrm>
            <a:prstGeom prst="rect">
              <a:avLst/>
            </a:prstGeom>
            <a:solidFill>
              <a:schemeClr val="bg2">
                <a:alpha val="50195"/>
              </a:schemeClr>
            </a:solidFill>
            <a:ln w="0">
              <a:noFill/>
              <a:miter lim="800000"/>
              <a:headEnd/>
              <a:tailEnd/>
            </a:ln>
          </p:spPr>
          <p:txBody>
            <a:bodyPr/>
            <a:lstStyle/>
            <a:p>
              <a:endParaRPr lang="zh-CN" altLang="en-US"/>
            </a:p>
          </p:txBody>
        </p:sp>
        <p:sp>
          <p:nvSpPr>
            <p:cNvPr id="152" name="Rectangle 150"/>
            <p:cNvSpPr>
              <a:spLocks noChangeArrowheads="1"/>
            </p:cNvSpPr>
            <p:nvPr/>
          </p:nvSpPr>
          <p:spPr bwMode="auto">
            <a:xfrm>
              <a:off x="5300" y="23"/>
              <a:ext cx="20" cy="101"/>
            </a:xfrm>
            <a:prstGeom prst="rect">
              <a:avLst/>
            </a:prstGeom>
            <a:solidFill>
              <a:schemeClr val="bg2">
                <a:alpha val="50195"/>
              </a:schemeClr>
            </a:solidFill>
            <a:ln w="0">
              <a:noFill/>
              <a:miter lim="800000"/>
              <a:headEnd/>
              <a:tailEnd/>
            </a:ln>
          </p:spPr>
          <p:txBody>
            <a:bodyPr/>
            <a:lstStyle/>
            <a:p>
              <a:endParaRPr lang="zh-CN" altLang="en-US"/>
            </a:p>
          </p:txBody>
        </p:sp>
        <p:sp>
          <p:nvSpPr>
            <p:cNvPr id="153" name="Freeform 151"/>
            <p:cNvSpPr>
              <a:spLocks noEditPoints="1"/>
            </p:cNvSpPr>
            <p:nvPr/>
          </p:nvSpPr>
          <p:spPr bwMode="auto">
            <a:xfrm>
              <a:off x="5300" y="225"/>
              <a:ext cx="20" cy="304"/>
            </a:xfrm>
            <a:custGeom>
              <a:avLst/>
              <a:gdLst>
                <a:gd name="T0" fmla="*/ 0 w 4"/>
                <a:gd name="T1" fmla="*/ 0 h 60"/>
                <a:gd name="T2" fmla="*/ 0 w 4"/>
                <a:gd name="T3" fmla="*/ 101 h 60"/>
                <a:gd name="T4" fmla="*/ 20 w 4"/>
                <a:gd name="T5" fmla="*/ 101 h 60"/>
                <a:gd name="T6" fmla="*/ 20 w 4"/>
                <a:gd name="T7" fmla="*/ 0 h 60"/>
                <a:gd name="T8" fmla="*/ 0 w 4"/>
                <a:gd name="T9" fmla="*/ 0 h 60"/>
                <a:gd name="T10" fmla="*/ 0 w 4"/>
                <a:gd name="T11" fmla="*/ 203 h 60"/>
                <a:gd name="T12" fmla="*/ 0 w 4"/>
                <a:gd name="T13" fmla="*/ 304 h 60"/>
                <a:gd name="T14" fmla="*/ 20 w 4"/>
                <a:gd name="T15" fmla="*/ 304 h 60"/>
                <a:gd name="T16" fmla="*/ 20 w 4"/>
                <a:gd name="T17" fmla="*/ 203 h 60"/>
                <a:gd name="T18" fmla="*/ 0 w 4"/>
                <a:gd name="T19" fmla="*/ 203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prstDash val="solid"/>
              <a:round/>
              <a:headEnd/>
              <a:tailEnd/>
            </a:ln>
          </p:spPr>
          <p:txBody>
            <a:bodyPr/>
            <a:lstStyle/>
            <a:p>
              <a:endParaRPr lang="zh-CN" altLang="en-US"/>
            </a:p>
          </p:txBody>
        </p:sp>
        <p:sp>
          <p:nvSpPr>
            <p:cNvPr id="154" name="Freeform 152"/>
            <p:cNvSpPr>
              <a:spLocks noEditPoints="1"/>
            </p:cNvSpPr>
            <p:nvPr/>
          </p:nvSpPr>
          <p:spPr bwMode="auto">
            <a:xfrm>
              <a:off x="5300" y="630"/>
              <a:ext cx="20" cy="303"/>
            </a:xfrm>
            <a:custGeom>
              <a:avLst/>
              <a:gdLst>
                <a:gd name="T0" fmla="*/ 0 w 4"/>
                <a:gd name="T1" fmla="*/ 0 h 60"/>
                <a:gd name="T2" fmla="*/ 0 w 4"/>
                <a:gd name="T3" fmla="*/ 101 h 60"/>
                <a:gd name="T4" fmla="*/ 20 w 4"/>
                <a:gd name="T5" fmla="*/ 101 h 60"/>
                <a:gd name="T6" fmla="*/ 20 w 4"/>
                <a:gd name="T7" fmla="*/ 0 h 60"/>
                <a:gd name="T8" fmla="*/ 0 w 4"/>
                <a:gd name="T9" fmla="*/ 0 h 60"/>
                <a:gd name="T10" fmla="*/ 0 w 4"/>
                <a:gd name="T11" fmla="*/ 202 h 60"/>
                <a:gd name="T12" fmla="*/ 0 w 4"/>
                <a:gd name="T13" fmla="*/ 303 h 60"/>
                <a:gd name="T14" fmla="*/ 20 w 4"/>
                <a:gd name="T15" fmla="*/ 303 h 60"/>
                <a:gd name="T16" fmla="*/ 20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prstDash val="solid"/>
              <a:round/>
              <a:headEnd/>
              <a:tailEnd/>
            </a:ln>
          </p:spPr>
          <p:txBody>
            <a:bodyPr/>
            <a:lstStyle/>
            <a:p>
              <a:endParaRPr lang="zh-CN" altLang="en-US"/>
            </a:p>
          </p:txBody>
        </p:sp>
        <p:sp>
          <p:nvSpPr>
            <p:cNvPr id="155" name="Freeform 153"/>
            <p:cNvSpPr>
              <a:spLocks noEditPoints="1"/>
            </p:cNvSpPr>
            <p:nvPr/>
          </p:nvSpPr>
          <p:spPr bwMode="auto">
            <a:xfrm>
              <a:off x="5300" y="1034"/>
              <a:ext cx="20" cy="303"/>
            </a:xfrm>
            <a:custGeom>
              <a:avLst/>
              <a:gdLst>
                <a:gd name="T0" fmla="*/ 0 w 4"/>
                <a:gd name="T1" fmla="*/ 0 h 60"/>
                <a:gd name="T2" fmla="*/ 0 w 4"/>
                <a:gd name="T3" fmla="*/ 101 h 60"/>
                <a:gd name="T4" fmla="*/ 20 w 4"/>
                <a:gd name="T5" fmla="*/ 101 h 60"/>
                <a:gd name="T6" fmla="*/ 20 w 4"/>
                <a:gd name="T7" fmla="*/ 0 h 60"/>
                <a:gd name="T8" fmla="*/ 0 w 4"/>
                <a:gd name="T9" fmla="*/ 0 h 60"/>
                <a:gd name="T10" fmla="*/ 0 w 4"/>
                <a:gd name="T11" fmla="*/ 202 h 60"/>
                <a:gd name="T12" fmla="*/ 0 w 4"/>
                <a:gd name="T13" fmla="*/ 303 h 60"/>
                <a:gd name="T14" fmla="*/ 20 w 4"/>
                <a:gd name="T15" fmla="*/ 303 h 60"/>
                <a:gd name="T16" fmla="*/ 20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prstDash val="solid"/>
              <a:round/>
              <a:headEnd/>
              <a:tailEnd/>
            </a:ln>
          </p:spPr>
          <p:txBody>
            <a:bodyPr/>
            <a:lstStyle/>
            <a:p>
              <a:endParaRPr lang="zh-CN" altLang="en-US"/>
            </a:p>
          </p:txBody>
        </p:sp>
        <p:sp>
          <p:nvSpPr>
            <p:cNvPr id="156" name="Freeform 154"/>
            <p:cNvSpPr>
              <a:spLocks noEditPoints="1"/>
            </p:cNvSpPr>
            <p:nvPr/>
          </p:nvSpPr>
          <p:spPr bwMode="auto">
            <a:xfrm>
              <a:off x="5300" y="1438"/>
              <a:ext cx="20" cy="304"/>
            </a:xfrm>
            <a:custGeom>
              <a:avLst/>
              <a:gdLst>
                <a:gd name="T0" fmla="*/ 0 w 4"/>
                <a:gd name="T1" fmla="*/ 0 h 60"/>
                <a:gd name="T2" fmla="*/ 0 w 4"/>
                <a:gd name="T3" fmla="*/ 101 h 60"/>
                <a:gd name="T4" fmla="*/ 20 w 4"/>
                <a:gd name="T5" fmla="*/ 101 h 60"/>
                <a:gd name="T6" fmla="*/ 20 w 4"/>
                <a:gd name="T7" fmla="*/ 0 h 60"/>
                <a:gd name="T8" fmla="*/ 0 w 4"/>
                <a:gd name="T9" fmla="*/ 0 h 60"/>
                <a:gd name="T10" fmla="*/ 0 w 4"/>
                <a:gd name="T11" fmla="*/ 203 h 60"/>
                <a:gd name="T12" fmla="*/ 0 w 4"/>
                <a:gd name="T13" fmla="*/ 304 h 60"/>
                <a:gd name="T14" fmla="*/ 20 w 4"/>
                <a:gd name="T15" fmla="*/ 304 h 60"/>
                <a:gd name="T16" fmla="*/ 20 w 4"/>
                <a:gd name="T17" fmla="*/ 203 h 60"/>
                <a:gd name="T18" fmla="*/ 0 w 4"/>
                <a:gd name="T19" fmla="*/ 203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prstDash val="solid"/>
              <a:round/>
              <a:headEnd/>
              <a:tailEnd/>
            </a:ln>
          </p:spPr>
          <p:txBody>
            <a:bodyPr/>
            <a:lstStyle/>
            <a:p>
              <a:endParaRPr lang="zh-CN" altLang="en-US"/>
            </a:p>
          </p:txBody>
        </p:sp>
        <p:sp>
          <p:nvSpPr>
            <p:cNvPr id="157" name="Freeform 155"/>
            <p:cNvSpPr>
              <a:spLocks noEditPoints="1"/>
            </p:cNvSpPr>
            <p:nvPr/>
          </p:nvSpPr>
          <p:spPr bwMode="auto">
            <a:xfrm>
              <a:off x="5300" y="1843"/>
              <a:ext cx="20" cy="303"/>
            </a:xfrm>
            <a:custGeom>
              <a:avLst/>
              <a:gdLst>
                <a:gd name="T0" fmla="*/ 0 w 4"/>
                <a:gd name="T1" fmla="*/ 0 h 60"/>
                <a:gd name="T2" fmla="*/ 0 w 4"/>
                <a:gd name="T3" fmla="*/ 101 h 60"/>
                <a:gd name="T4" fmla="*/ 20 w 4"/>
                <a:gd name="T5" fmla="*/ 101 h 60"/>
                <a:gd name="T6" fmla="*/ 20 w 4"/>
                <a:gd name="T7" fmla="*/ 0 h 60"/>
                <a:gd name="T8" fmla="*/ 0 w 4"/>
                <a:gd name="T9" fmla="*/ 0 h 60"/>
                <a:gd name="T10" fmla="*/ 0 w 4"/>
                <a:gd name="T11" fmla="*/ 202 h 60"/>
                <a:gd name="T12" fmla="*/ 0 w 4"/>
                <a:gd name="T13" fmla="*/ 303 h 60"/>
                <a:gd name="T14" fmla="*/ 20 w 4"/>
                <a:gd name="T15" fmla="*/ 303 h 60"/>
                <a:gd name="T16" fmla="*/ 20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prstDash val="solid"/>
              <a:round/>
              <a:headEnd/>
              <a:tailEnd/>
            </a:ln>
          </p:spPr>
          <p:txBody>
            <a:bodyPr/>
            <a:lstStyle/>
            <a:p>
              <a:endParaRPr lang="zh-CN" altLang="en-US"/>
            </a:p>
          </p:txBody>
        </p:sp>
        <p:sp>
          <p:nvSpPr>
            <p:cNvPr id="158" name="Freeform 156"/>
            <p:cNvSpPr>
              <a:spLocks noEditPoints="1"/>
            </p:cNvSpPr>
            <p:nvPr/>
          </p:nvSpPr>
          <p:spPr bwMode="auto">
            <a:xfrm>
              <a:off x="5300" y="2247"/>
              <a:ext cx="20" cy="304"/>
            </a:xfrm>
            <a:custGeom>
              <a:avLst/>
              <a:gdLst>
                <a:gd name="T0" fmla="*/ 0 w 4"/>
                <a:gd name="T1" fmla="*/ 0 h 60"/>
                <a:gd name="T2" fmla="*/ 0 w 4"/>
                <a:gd name="T3" fmla="*/ 101 h 60"/>
                <a:gd name="T4" fmla="*/ 20 w 4"/>
                <a:gd name="T5" fmla="*/ 101 h 60"/>
                <a:gd name="T6" fmla="*/ 20 w 4"/>
                <a:gd name="T7" fmla="*/ 0 h 60"/>
                <a:gd name="T8" fmla="*/ 0 w 4"/>
                <a:gd name="T9" fmla="*/ 0 h 60"/>
                <a:gd name="T10" fmla="*/ 0 w 4"/>
                <a:gd name="T11" fmla="*/ 203 h 60"/>
                <a:gd name="T12" fmla="*/ 0 w 4"/>
                <a:gd name="T13" fmla="*/ 304 h 60"/>
                <a:gd name="T14" fmla="*/ 20 w 4"/>
                <a:gd name="T15" fmla="*/ 304 h 60"/>
                <a:gd name="T16" fmla="*/ 20 w 4"/>
                <a:gd name="T17" fmla="*/ 203 h 60"/>
                <a:gd name="T18" fmla="*/ 0 w 4"/>
                <a:gd name="T19" fmla="*/ 203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prstDash val="solid"/>
              <a:round/>
              <a:headEnd/>
              <a:tailEnd/>
            </a:ln>
          </p:spPr>
          <p:txBody>
            <a:bodyPr/>
            <a:lstStyle/>
            <a:p>
              <a:endParaRPr lang="zh-CN" altLang="en-US"/>
            </a:p>
          </p:txBody>
        </p:sp>
        <p:sp>
          <p:nvSpPr>
            <p:cNvPr id="159" name="Freeform 157"/>
            <p:cNvSpPr>
              <a:spLocks noEditPoints="1"/>
            </p:cNvSpPr>
            <p:nvPr/>
          </p:nvSpPr>
          <p:spPr bwMode="auto">
            <a:xfrm>
              <a:off x="5300" y="2652"/>
              <a:ext cx="20" cy="303"/>
            </a:xfrm>
            <a:custGeom>
              <a:avLst/>
              <a:gdLst>
                <a:gd name="T0" fmla="*/ 0 w 4"/>
                <a:gd name="T1" fmla="*/ 0 h 60"/>
                <a:gd name="T2" fmla="*/ 0 w 4"/>
                <a:gd name="T3" fmla="*/ 101 h 60"/>
                <a:gd name="T4" fmla="*/ 20 w 4"/>
                <a:gd name="T5" fmla="*/ 101 h 60"/>
                <a:gd name="T6" fmla="*/ 20 w 4"/>
                <a:gd name="T7" fmla="*/ 0 h 60"/>
                <a:gd name="T8" fmla="*/ 0 w 4"/>
                <a:gd name="T9" fmla="*/ 0 h 60"/>
                <a:gd name="T10" fmla="*/ 0 w 4"/>
                <a:gd name="T11" fmla="*/ 202 h 60"/>
                <a:gd name="T12" fmla="*/ 0 w 4"/>
                <a:gd name="T13" fmla="*/ 303 h 60"/>
                <a:gd name="T14" fmla="*/ 20 w 4"/>
                <a:gd name="T15" fmla="*/ 303 h 60"/>
                <a:gd name="T16" fmla="*/ 20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prstDash val="solid"/>
              <a:round/>
              <a:headEnd/>
              <a:tailEnd/>
            </a:ln>
          </p:spPr>
          <p:txBody>
            <a:bodyPr/>
            <a:lstStyle/>
            <a:p>
              <a:endParaRPr lang="zh-CN" altLang="en-US"/>
            </a:p>
          </p:txBody>
        </p:sp>
        <p:sp>
          <p:nvSpPr>
            <p:cNvPr id="160" name="Freeform 158"/>
            <p:cNvSpPr>
              <a:spLocks noEditPoints="1"/>
            </p:cNvSpPr>
            <p:nvPr/>
          </p:nvSpPr>
          <p:spPr bwMode="auto">
            <a:xfrm>
              <a:off x="5300" y="3056"/>
              <a:ext cx="20" cy="303"/>
            </a:xfrm>
            <a:custGeom>
              <a:avLst/>
              <a:gdLst>
                <a:gd name="T0" fmla="*/ 0 w 4"/>
                <a:gd name="T1" fmla="*/ 0 h 60"/>
                <a:gd name="T2" fmla="*/ 0 w 4"/>
                <a:gd name="T3" fmla="*/ 101 h 60"/>
                <a:gd name="T4" fmla="*/ 20 w 4"/>
                <a:gd name="T5" fmla="*/ 101 h 60"/>
                <a:gd name="T6" fmla="*/ 20 w 4"/>
                <a:gd name="T7" fmla="*/ 0 h 60"/>
                <a:gd name="T8" fmla="*/ 0 w 4"/>
                <a:gd name="T9" fmla="*/ 0 h 60"/>
                <a:gd name="T10" fmla="*/ 0 w 4"/>
                <a:gd name="T11" fmla="*/ 202 h 60"/>
                <a:gd name="T12" fmla="*/ 0 w 4"/>
                <a:gd name="T13" fmla="*/ 303 h 60"/>
                <a:gd name="T14" fmla="*/ 20 w 4"/>
                <a:gd name="T15" fmla="*/ 303 h 60"/>
                <a:gd name="T16" fmla="*/ 20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prstDash val="solid"/>
              <a:round/>
              <a:headEnd/>
              <a:tailEnd/>
            </a:ln>
          </p:spPr>
          <p:txBody>
            <a:bodyPr/>
            <a:lstStyle/>
            <a:p>
              <a:endParaRPr lang="zh-CN" altLang="en-US"/>
            </a:p>
          </p:txBody>
        </p:sp>
        <p:sp>
          <p:nvSpPr>
            <p:cNvPr id="161" name="Freeform 159"/>
            <p:cNvSpPr>
              <a:spLocks noEditPoints="1"/>
            </p:cNvSpPr>
            <p:nvPr/>
          </p:nvSpPr>
          <p:spPr bwMode="auto">
            <a:xfrm>
              <a:off x="5300" y="3461"/>
              <a:ext cx="20" cy="303"/>
            </a:xfrm>
            <a:custGeom>
              <a:avLst/>
              <a:gdLst>
                <a:gd name="T0" fmla="*/ 0 w 4"/>
                <a:gd name="T1" fmla="*/ 0 h 60"/>
                <a:gd name="T2" fmla="*/ 0 w 4"/>
                <a:gd name="T3" fmla="*/ 101 h 60"/>
                <a:gd name="T4" fmla="*/ 20 w 4"/>
                <a:gd name="T5" fmla="*/ 101 h 60"/>
                <a:gd name="T6" fmla="*/ 20 w 4"/>
                <a:gd name="T7" fmla="*/ 0 h 60"/>
                <a:gd name="T8" fmla="*/ 0 w 4"/>
                <a:gd name="T9" fmla="*/ 0 h 60"/>
                <a:gd name="T10" fmla="*/ 0 w 4"/>
                <a:gd name="T11" fmla="*/ 202 h 60"/>
                <a:gd name="T12" fmla="*/ 0 w 4"/>
                <a:gd name="T13" fmla="*/ 303 h 60"/>
                <a:gd name="T14" fmla="*/ 20 w 4"/>
                <a:gd name="T15" fmla="*/ 303 h 60"/>
                <a:gd name="T16" fmla="*/ 20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prstDash val="solid"/>
              <a:round/>
              <a:headEnd/>
              <a:tailEnd/>
            </a:ln>
          </p:spPr>
          <p:txBody>
            <a:bodyPr/>
            <a:lstStyle/>
            <a:p>
              <a:endParaRPr lang="zh-CN" altLang="en-US"/>
            </a:p>
          </p:txBody>
        </p:sp>
        <p:sp>
          <p:nvSpPr>
            <p:cNvPr id="162" name="Freeform 160"/>
            <p:cNvSpPr>
              <a:spLocks noEditPoints="1"/>
            </p:cNvSpPr>
            <p:nvPr/>
          </p:nvSpPr>
          <p:spPr bwMode="auto">
            <a:xfrm>
              <a:off x="5300" y="3865"/>
              <a:ext cx="20" cy="303"/>
            </a:xfrm>
            <a:custGeom>
              <a:avLst/>
              <a:gdLst>
                <a:gd name="T0" fmla="*/ 0 w 4"/>
                <a:gd name="T1" fmla="*/ 0 h 60"/>
                <a:gd name="T2" fmla="*/ 0 w 4"/>
                <a:gd name="T3" fmla="*/ 101 h 60"/>
                <a:gd name="T4" fmla="*/ 20 w 4"/>
                <a:gd name="T5" fmla="*/ 101 h 60"/>
                <a:gd name="T6" fmla="*/ 20 w 4"/>
                <a:gd name="T7" fmla="*/ 0 h 60"/>
                <a:gd name="T8" fmla="*/ 0 w 4"/>
                <a:gd name="T9" fmla="*/ 0 h 60"/>
                <a:gd name="T10" fmla="*/ 0 w 4"/>
                <a:gd name="T11" fmla="*/ 202 h 60"/>
                <a:gd name="T12" fmla="*/ 0 w 4"/>
                <a:gd name="T13" fmla="*/ 303 h 60"/>
                <a:gd name="T14" fmla="*/ 20 w 4"/>
                <a:gd name="T15" fmla="*/ 303 h 60"/>
                <a:gd name="T16" fmla="*/ 20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195"/>
              </a:schemeClr>
            </a:solidFill>
            <a:ln w="0">
              <a:noFill/>
              <a:prstDash val="solid"/>
              <a:round/>
              <a:headEnd/>
              <a:tailEnd/>
            </a:ln>
          </p:spPr>
          <p:txBody>
            <a:bodyPr/>
            <a:lstStyle/>
            <a:p>
              <a:endParaRPr lang="zh-CN" altLang="en-US"/>
            </a:p>
          </p:txBody>
        </p:sp>
        <p:sp>
          <p:nvSpPr>
            <p:cNvPr id="163" name="Rectangle 161"/>
            <p:cNvSpPr>
              <a:spLocks noChangeArrowheads="1"/>
            </p:cNvSpPr>
            <p:nvPr/>
          </p:nvSpPr>
          <p:spPr bwMode="auto">
            <a:xfrm>
              <a:off x="5300" y="4269"/>
              <a:ext cx="20" cy="51"/>
            </a:xfrm>
            <a:prstGeom prst="rect">
              <a:avLst/>
            </a:prstGeom>
            <a:solidFill>
              <a:schemeClr val="bg2">
                <a:alpha val="50195"/>
              </a:schemeClr>
            </a:solidFill>
            <a:ln w="0">
              <a:noFill/>
              <a:miter lim="800000"/>
              <a:headEnd/>
              <a:tailEnd/>
            </a:ln>
          </p:spPr>
          <p:txBody>
            <a:bodyPr/>
            <a:lstStyle/>
            <a:p>
              <a:endParaRPr lang="zh-CN" altLang="en-US"/>
            </a:p>
          </p:txBody>
        </p:sp>
        <p:sp>
          <p:nvSpPr>
            <p:cNvPr id="164" name="Freeform 162"/>
            <p:cNvSpPr>
              <a:spLocks/>
            </p:cNvSpPr>
            <p:nvPr/>
          </p:nvSpPr>
          <p:spPr bwMode="auto">
            <a:xfrm>
              <a:off x="349" y="3304"/>
              <a:ext cx="20" cy="10"/>
            </a:xfrm>
            <a:custGeom>
              <a:avLst/>
              <a:gdLst>
                <a:gd name="T0" fmla="*/ 0 w 4"/>
                <a:gd name="T1" fmla="*/ 5 h 2"/>
                <a:gd name="T2" fmla="*/ 0 w 4"/>
                <a:gd name="T3" fmla="*/ 5 h 2"/>
                <a:gd name="T4" fmla="*/ 0 60000 65536"/>
                <a:gd name="T5" fmla="*/ 0 60000 65536"/>
              </a:gdLst>
              <a:ahLst/>
              <a:cxnLst>
                <a:cxn ang="T4">
                  <a:pos x="T0" y="T1"/>
                </a:cxn>
                <a:cxn ang="T5">
                  <a:pos x="T2" y="T3"/>
                </a:cxn>
              </a:cxnLst>
              <a:rect l="0" t="0" r="r" b="b"/>
              <a:pathLst>
                <a:path w="4" h="2">
                  <a:moveTo>
                    <a:pt x="0" y="1"/>
                  </a:moveTo>
                  <a:cubicBezTo>
                    <a:pt x="1" y="2"/>
                    <a:pt x="4" y="0"/>
                    <a:pt x="0" y="1"/>
                  </a:cubicBezTo>
                  <a:close/>
                </a:path>
              </a:pathLst>
            </a:custGeom>
            <a:solidFill>
              <a:schemeClr val="bg2">
                <a:alpha val="50195"/>
              </a:schemeClr>
            </a:solidFill>
            <a:ln w="0">
              <a:noFill/>
              <a:prstDash val="solid"/>
              <a:round/>
              <a:headEnd/>
              <a:tailEnd/>
            </a:ln>
          </p:spPr>
          <p:txBody>
            <a:bodyPr/>
            <a:lstStyle/>
            <a:p>
              <a:endParaRPr lang="zh-CN" altLang="en-US"/>
            </a:p>
          </p:txBody>
        </p:sp>
      </p:grpSp>
      <p:grpSp>
        <p:nvGrpSpPr>
          <p:cNvPr id="165" name="Group 168"/>
          <p:cNvGrpSpPr>
            <a:grpSpLocks/>
          </p:cNvGrpSpPr>
          <p:nvPr/>
        </p:nvGrpSpPr>
        <p:grpSpPr bwMode="auto">
          <a:xfrm>
            <a:off x="152400" y="4724400"/>
            <a:ext cx="1685925" cy="1557338"/>
            <a:chOff x="96" y="2784"/>
            <a:chExt cx="1062" cy="981"/>
          </a:xfrm>
        </p:grpSpPr>
        <p:sp>
          <p:nvSpPr>
            <p:cNvPr id="166" name="Freeform 169"/>
            <p:cNvSpPr>
              <a:spLocks/>
            </p:cNvSpPr>
            <p:nvPr userDrawn="1"/>
          </p:nvSpPr>
          <p:spPr bwMode="auto">
            <a:xfrm>
              <a:off x="121" y="2784"/>
              <a:ext cx="207" cy="81"/>
            </a:xfrm>
            <a:custGeom>
              <a:avLst/>
              <a:gdLst>
                <a:gd name="T0" fmla="*/ 151 w 41"/>
                <a:gd name="T1" fmla="*/ 61 h 16"/>
                <a:gd name="T2" fmla="*/ 187 w 41"/>
                <a:gd name="T3" fmla="*/ 51 h 16"/>
                <a:gd name="T4" fmla="*/ 192 w 41"/>
                <a:gd name="T5" fmla="*/ 46 h 16"/>
                <a:gd name="T6" fmla="*/ 157 w 41"/>
                <a:gd name="T7" fmla="*/ 5 h 16"/>
                <a:gd name="T8" fmla="*/ 40 w 41"/>
                <a:gd name="T9" fmla="*/ 56 h 16"/>
                <a:gd name="T10" fmla="*/ 151 w 41"/>
                <a:gd name="T11" fmla="*/ 61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1" h="16">
                  <a:moveTo>
                    <a:pt x="30" y="12"/>
                  </a:moveTo>
                  <a:cubicBezTo>
                    <a:pt x="34" y="11"/>
                    <a:pt x="36" y="10"/>
                    <a:pt x="37" y="10"/>
                  </a:cubicBezTo>
                  <a:cubicBezTo>
                    <a:pt x="37" y="10"/>
                    <a:pt x="38" y="9"/>
                    <a:pt x="38" y="9"/>
                  </a:cubicBezTo>
                  <a:cubicBezTo>
                    <a:pt x="41" y="6"/>
                    <a:pt x="37" y="1"/>
                    <a:pt x="31" y="1"/>
                  </a:cubicBezTo>
                  <a:cubicBezTo>
                    <a:pt x="31" y="1"/>
                    <a:pt x="0" y="0"/>
                    <a:pt x="8" y="11"/>
                  </a:cubicBezTo>
                  <a:cubicBezTo>
                    <a:pt x="8" y="11"/>
                    <a:pt x="15" y="16"/>
                    <a:pt x="30" y="12"/>
                  </a:cubicBezTo>
                  <a:close/>
                </a:path>
              </a:pathLst>
            </a:custGeom>
            <a:solidFill>
              <a:schemeClr val="folHlink"/>
            </a:solidFill>
            <a:ln w="0">
              <a:noFill/>
              <a:prstDash val="solid"/>
              <a:round/>
              <a:headEnd/>
              <a:tailEnd/>
            </a:ln>
          </p:spPr>
          <p:txBody>
            <a:bodyPr/>
            <a:lstStyle/>
            <a:p>
              <a:endParaRPr lang="zh-CN" altLang="en-US"/>
            </a:p>
          </p:txBody>
        </p:sp>
        <p:sp>
          <p:nvSpPr>
            <p:cNvPr id="167" name="Freeform 170"/>
            <p:cNvSpPr>
              <a:spLocks noEditPoints="1"/>
            </p:cNvSpPr>
            <p:nvPr userDrawn="1"/>
          </p:nvSpPr>
          <p:spPr bwMode="auto">
            <a:xfrm>
              <a:off x="96" y="2789"/>
              <a:ext cx="1062" cy="976"/>
            </a:xfrm>
            <a:custGeom>
              <a:avLst/>
              <a:gdLst>
                <a:gd name="T0" fmla="*/ 824 w 210"/>
                <a:gd name="T1" fmla="*/ 784 h 193"/>
                <a:gd name="T2" fmla="*/ 769 w 210"/>
                <a:gd name="T3" fmla="*/ 632 h 193"/>
                <a:gd name="T4" fmla="*/ 718 w 210"/>
                <a:gd name="T5" fmla="*/ 501 h 193"/>
                <a:gd name="T6" fmla="*/ 834 w 210"/>
                <a:gd name="T7" fmla="*/ 470 h 193"/>
                <a:gd name="T8" fmla="*/ 738 w 210"/>
                <a:gd name="T9" fmla="*/ 415 h 193"/>
                <a:gd name="T10" fmla="*/ 794 w 210"/>
                <a:gd name="T11" fmla="*/ 420 h 193"/>
                <a:gd name="T12" fmla="*/ 794 w 210"/>
                <a:gd name="T13" fmla="*/ 389 h 193"/>
                <a:gd name="T14" fmla="*/ 683 w 210"/>
                <a:gd name="T15" fmla="*/ 394 h 193"/>
                <a:gd name="T16" fmla="*/ 647 w 210"/>
                <a:gd name="T17" fmla="*/ 632 h 193"/>
                <a:gd name="T18" fmla="*/ 627 w 210"/>
                <a:gd name="T19" fmla="*/ 425 h 193"/>
                <a:gd name="T20" fmla="*/ 597 w 210"/>
                <a:gd name="T21" fmla="*/ 339 h 193"/>
                <a:gd name="T22" fmla="*/ 627 w 210"/>
                <a:gd name="T23" fmla="*/ 258 h 193"/>
                <a:gd name="T24" fmla="*/ 612 w 210"/>
                <a:gd name="T25" fmla="*/ 187 h 193"/>
                <a:gd name="T26" fmla="*/ 602 w 210"/>
                <a:gd name="T27" fmla="*/ 121 h 193"/>
                <a:gd name="T28" fmla="*/ 668 w 210"/>
                <a:gd name="T29" fmla="*/ 197 h 193"/>
                <a:gd name="T30" fmla="*/ 754 w 210"/>
                <a:gd name="T31" fmla="*/ 91 h 193"/>
                <a:gd name="T32" fmla="*/ 743 w 210"/>
                <a:gd name="T33" fmla="*/ 182 h 193"/>
                <a:gd name="T34" fmla="*/ 723 w 210"/>
                <a:gd name="T35" fmla="*/ 243 h 193"/>
                <a:gd name="T36" fmla="*/ 728 w 210"/>
                <a:gd name="T37" fmla="*/ 339 h 193"/>
                <a:gd name="T38" fmla="*/ 1006 w 210"/>
                <a:gd name="T39" fmla="*/ 147 h 193"/>
                <a:gd name="T40" fmla="*/ 455 w 210"/>
                <a:gd name="T41" fmla="*/ 5 h 193"/>
                <a:gd name="T42" fmla="*/ 283 w 210"/>
                <a:gd name="T43" fmla="*/ 40 h 193"/>
                <a:gd name="T44" fmla="*/ 430 w 210"/>
                <a:gd name="T45" fmla="*/ 61 h 193"/>
                <a:gd name="T46" fmla="*/ 303 w 210"/>
                <a:gd name="T47" fmla="*/ 111 h 193"/>
                <a:gd name="T48" fmla="*/ 293 w 210"/>
                <a:gd name="T49" fmla="*/ 147 h 193"/>
                <a:gd name="T50" fmla="*/ 192 w 210"/>
                <a:gd name="T51" fmla="*/ 86 h 193"/>
                <a:gd name="T52" fmla="*/ 66 w 210"/>
                <a:gd name="T53" fmla="*/ 582 h 193"/>
                <a:gd name="T54" fmla="*/ 308 w 210"/>
                <a:gd name="T55" fmla="*/ 738 h 193"/>
                <a:gd name="T56" fmla="*/ 228 w 210"/>
                <a:gd name="T57" fmla="*/ 673 h 193"/>
                <a:gd name="T58" fmla="*/ 177 w 210"/>
                <a:gd name="T59" fmla="*/ 733 h 193"/>
                <a:gd name="T60" fmla="*/ 162 w 210"/>
                <a:gd name="T61" fmla="*/ 647 h 193"/>
                <a:gd name="T62" fmla="*/ 233 w 210"/>
                <a:gd name="T63" fmla="*/ 435 h 193"/>
                <a:gd name="T64" fmla="*/ 339 w 210"/>
                <a:gd name="T65" fmla="*/ 420 h 193"/>
                <a:gd name="T66" fmla="*/ 359 w 210"/>
                <a:gd name="T67" fmla="*/ 480 h 193"/>
                <a:gd name="T68" fmla="*/ 308 w 210"/>
                <a:gd name="T69" fmla="*/ 612 h 193"/>
                <a:gd name="T70" fmla="*/ 460 w 210"/>
                <a:gd name="T71" fmla="*/ 910 h 193"/>
                <a:gd name="T72" fmla="*/ 941 w 210"/>
                <a:gd name="T73" fmla="*/ 839 h 193"/>
                <a:gd name="T74" fmla="*/ 920 w 210"/>
                <a:gd name="T75" fmla="*/ 334 h 193"/>
                <a:gd name="T76" fmla="*/ 834 w 210"/>
                <a:gd name="T77" fmla="*/ 303 h 193"/>
                <a:gd name="T78" fmla="*/ 571 w 210"/>
                <a:gd name="T79" fmla="*/ 308 h 193"/>
                <a:gd name="T80" fmla="*/ 546 w 210"/>
                <a:gd name="T81" fmla="*/ 440 h 193"/>
                <a:gd name="T82" fmla="*/ 577 w 210"/>
                <a:gd name="T83" fmla="*/ 253 h 193"/>
                <a:gd name="T84" fmla="*/ 450 w 210"/>
                <a:gd name="T85" fmla="*/ 131 h 193"/>
                <a:gd name="T86" fmla="*/ 531 w 210"/>
                <a:gd name="T87" fmla="*/ 177 h 193"/>
                <a:gd name="T88" fmla="*/ 308 w 210"/>
                <a:gd name="T89" fmla="*/ 364 h 193"/>
                <a:gd name="T90" fmla="*/ 121 w 210"/>
                <a:gd name="T91" fmla="*/ 187 h 193"/>
                <a:gd name="T92" fmla="*/ 344 w 210"/>
                <a:gd name="T93" fmla="*/ 202 h 193"/>
                <a:gd name="T94" fmla="*/ 400 w 210"/>
                <a:gd name="T95" fmla="*/ 202 h 193"/>
                <a:gd name="T96" fmla="*/ 546 w 210"/>
                <a:gd name="T97" fmla="*/ 228 h 193"/>
                <a:gd name="T98" fmla="*/ 501 w 210"/>
                <a:gd name="T99" fmla="*/ 470 h 193"/>
                <a:gd name="T100" fmla="*/ 470 w 210"/>
                <a:gd name="T101" fmla="*/ 258 h 193"/>
                <a:gd name="T102" fmla="*/ 308 w 210"/>
                <a:gd name="T103" fmla="*/ 364 h 193"/>
                <a:gd name="T104" fmla="*/ 405 w 210"/>
                <a:gd name="T105" fmla="*/ 415 h 193"/>
                <a:gd name="T106" fmla="*/ 445 w 210"/>
                <a:gd name="T107" fmla="*/ 293 h 193"/>
                <a:gd name="T108" fmla="*/ 516 w 210"/>
                <a:gd name="T109" fmla="*/ 733 h 193"/>
                <a:gd name="T110" fmla="*/ 415 w 210"/>
                <a:gd name="T111" fmla="*/ 485 h 193"/>
                <a:gd name="T112" fmla="*/ 592 w 210"/>
                <a:gd name="T113" fmla="*/ 536 h 19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10" h="193">
                  <a:moveTo>
                    <a:pt x="186" y="166"/>
                  </a:moveTo>
                  <a:cubicBezTo>
                    <a:pt x="167" y="166"/>
                    <a:pt x="163" y="155"/>
                    <a:pt x="163" y="155"/>
                  </a:cubicBezTo>
                  <a:cubicBezTo>
                    <a:pt x="163" y="155"/>
                    <a:pt x="162" y="147"/>
                    <a:pt x="154" y="145"/>
                  </a:cubicBezTo>
                  <a:cubicBezTo>
                    <a:pt x="135" y="140"/>
                    <a:pt x="147" y="128"/>
                    <a:pt x="152" y="125"/>
                  </a:cubicBezTo>
                  <a:cubicBezTo>
                    <a:pt x="157" y="123"/>
                    <a:pt x="154" y="122"/>
                    <a:pt x="150" y="120"/>
                  </a:cubicBezTo>
                  <a:cubicBezTo>
                    <a:pt x="142" y="115"/>
                    <a:pt x="141" y="109"/>
                    <a:pt x="142" y="99"/>
                  </a:cubicBezTo>
                  <a:cubicBezTo>
                    <a:pt x="142" y="88"/>
                    <a:pt x="149" y="91"/>
                    <a:pt x="149" y="91"/>
                  </a:cubicBezTo>
                  <a:cubicBezTo>
                    <a:pt x="149" y="91"/>
                    <a:pt x="160" y="96"/>
                    <a:pt x="165" y="93"/>
                  </a:cubicBezTo>
                  <a:cubicBezTo>
                    <a:pt x="169" y="91"/>
                    <a:pt x="167" y="88"/>
                    <a:pt x="165" y="89"/>
                  </a:cubicBezTo>
                  <a:cubicBezTo>
                    <a:pt x="163" y="91"/>
                    <a:pt x="148" y="89"/>
                    <a:pt x="146" y="82"/>
                  </a:cubicBezTo>
                  <a:cubicBezTo>
                    <a:pt x="144" y="74"/>
                    <a:pt x="150" y="78"/>
                    <a:pt x="151" y="78"/>
                  </a:cubicBezTo>
                  <a:cubicBezTo>
                    <a:pt x="153" y="79"/>
                    <a:pt x="153" y="81"/>
                    <a:pt x="157" y="83"/>
                  </a:cubicBezTo>
                  <a:cubicBezTo>
                    <a:pt x="168" y="88"/>
                    <a:pt x="162" y="82"/>
                    <a:pt x="162" y="82"/>
                  </a:cubicBezTo>
                  <a:cubicBezTo>
                    <a:pt x="162" y="82"/>
                    <a:pt x="162" y="82"/>
                    <a:pt x="157" y="77"/>
                  </a:cubicBezTo>
                  <a:cubicBezTo>
                    <a:pt x="152" y="71"/>
                    <a:pt x="145" y="73"/>
                    <a:pt x="139" y="73"/>
                  </a:cubicBezTo>
                  <a:cubicBezTo>
                    <a:pt x="133" y="73"/>
                    <a:pt x="135" y="78"/>
                    <a:pt x="135" y="78"/>
                  </a:cubicBezTo>
                  <a:cubicBezTo>
                    <a:pt x="135" y="78"/>
                    <a:pt x="134" y="88"/>
                    <a:pt x="133" y="106"/>
                  </a:cubicBezTo>
                  <a:cubicBezTo>
                    <a:pt x="132" y="124"/>
                    <a:pt x="129" y="126"/>
                    <a:pt x="128" y="125"/>
                  </a:cubicBezTo>
                  <a:cubicBezTo>
                    <a:pt x="127" y="123"/>
                    <a:pt x="125" y="114"/>
                    <a:pt x="125" y="111"/>
                  </a:cubicBezTo>
                  <a:cubicBezTo>
                    <a:pt x="125" y="108"/>
                    <a:pt x="123" y="97"/>
                    <a:pt x="124" y="84"/>
                  </a:cubicBezTo>
                  <a:cubicBezTo>
                    <a:pt x="125" y="72"/>
                    <a:pt x="128" y="77"/>
                    <a:pt x="120" y="74"/>
                  </a:cubicBezTo>
                  <a:cubicBezTo>
                    <a:pt x="111" y="71"/>
                    <a:pt x="116" y="67"/>
                    <a:pt x="118" y="67"/>
                  </a:cubicBezTo>
                  <a:cubicBezTo>
                    <a:pt x="121" y="67"/>
                    <a:pt x="125" y="69"/>
                    <a:pt x="126" y="67"/>
                  </a:cubicBezTo>
                  <a:cubicBezTo>
                    <a:pt x="127" y="59"/>
                    <a:pt x="128" y="52"/>
                    <a:pt x="124" y="51"/>
                  </a:cubicBezTo>
                  <a:cubicBezTo>
                    <a:pt x="115" y="47"/>
                    <a:pt x="119" y="45"/>
                    <a:pt x="122" y="44"/>
                  </a:cubicBezTo>
                  <a:cubicBezTo>
                    <a:pt x="125" y="43"/>
                    <a:pt x="126" y="35"/>
                    <a:pt x="121" y="37"/>
                  </a:cubicBezTo>
                  <a:cubicBezTo>
                    <a:pt x="112" y="40"/>
                    <a:pt x="113" y="32"/>
                    <a:pt x="115" y="31"/>
                  </a:cubicBezTo>
                  <a:cubicBezTo>
                    <a:pt x="117" y="30"/>
                    <a:pt x="120" y="32"/>
                    <a:pt x="119" y="24"/>
                  </a:cubicBezTo>
                  <a:cubicBezTo>
                    <a:pt x="117" y="17"/>
                    <a:pt x="124" y="14"/>
                    <a:pt x="126" y="21"/>
                  </a:cubicBezTo>
                  <a:cubicBezTo>
                    <a:pt x="127" y="28"/>
                    <a:pt x="130" y="42"/>
                    <a:pt x="132" y="39"/>
                  </a:cubicBezTo>
                  <a:cubicBezTo>
                    <a:pt x="134" y="35"/>
                    <a:pt x="138" y="22"/>
                    <a:pt x="142" y="16"/>
                  </a:cubicBezTo>
                  <a:cubicBezTo>
                    <a:pt x="145" y="10"/>
                    <a:pt x="150" y="15"/>
                    <a:pt x="149" y="18"/>
                  </a:cubicBezTo>
                  <a:cubicBezTo>
                    <a:pt x="144" y="33"/>
                    <a:pt x="152" y="34"/>
                    <a:pt x="152" y="34"/>
                  </a:cubicBezTo>
                  <a:cubicBezTo>
                    <a:pt x="152" y="34"/>
                    <a:pt x="151" y="36"/>
                    <a:pt x="147" y="36"/>
                  </a:cubicBezTo>
                  <a:cubicBezTo>
                    <a:pt x="137" y="35"/>
                    <a:pt x="141" y="41"/>
                    <a:pt x="145" y="43"/>
                  </a:cubicBezTo>
                  <a:cubicBezTo>
                    <a:pt x="154" y="46"/>
                    <a:pt x="148" y="48"/>
                    <a:pt x="143" y="48"/>
                  </a:cubicBezTo>
                  <a:cubicBezTo>
                    <a:pt x="139" y="48"/>
                    <a:pt x="136" y="50"/>
                    <a:pt x="135" y="55"/>
                  </a:cubicBezTo>
                  <a:cubicBezTo>
                    <a:pt x="132" y="70"/>
                    <a:pt x="144" y="67"/>
                    <a:pt x="144" y="67"/>
                  </a:cubicBezTo>
                  <a:cubicBezTo>
                    <a:pt x="162" y="72"/>
                    <a:pt x="189" y="69"/>
                    <a:pt x="189" y="69"/>
                  </a:cubicBezTo>
                  <a:cubicBezTo>
                    <a:pt x="209" y="75"/>
                    <a:pt x="200" y="45"/>
                    <a:pt x="199" y="29"/>
                  </a:cubicBezTo>
                  <a:cubicBezTo>
                    <a:pt x="197" y="13"/>
                    <a:pt x="195" y="5"/>
                    <a:pt x="181" y="2"/>
                  </a:cubicBezTo>
                  <a:cubicBezTo>
                    <a:pt x="168" y="0"/>
                    <a:pt x="90" y="1"/>
                    <a:pt x="90" y="1"/>
                  </a:cubicBezTo>
                  <a:cubicBezTo>
                    <a:pt x="87" y="2"/>
                    <a:pt x="56" y="1"/>
                    <a:pt x="56" y="1"/>
                  </a:cubicBezTo>
                  <a:cubicBezTo>
                    <a:pt x="56" y="1"/>
                    <a:pt x="54" y="8"/>
                    <a:pt x="56" y="8"/>
                  </a:cubicBezTo>
                  <a:cubicBezTo>
                    <a:pt x="61" y="8"/>
                    <a:pt x="80" y="9"/>
                    <a:pt x="80" y="9"/>
                  </a:cubicBezTo>
                  <a:cubicBezTo>
                    <a:pt x="81" y="9"/>
                    <a:pt x="90" y="8"/>
                    <a:pt x="85" y="12"/>
                  </a:cubicBezTo>
                  <a:cubicBezTo>
                    <a:pt x="80" y="16"/>
                    <a:pt x="69" y="16"/>
                    <a:pt x="62" y="16"/>
                  </a:cubicBezTo>
                  <a:cubicBezTo>
                    <a:pt x="47" y="15"/>
                    <a:pt x="54" y="22"/>
                    <a:pt x="60" y="22"/>
                  </a:cubicBezTo>
                  <a:cubicBezTo>
                    <a:pt x="78" y="22"/>
                    <a:pt x="82" y="26"/>
                    <a:pt x="74" y="27"/>
                  </a:cubicBezTo>
                  <a:cubicBezTo>
                    <a:pt x="67" y="28"/>
                    <a:pt x="65" y="28"/>
                    <a:pt x="58" y="29"/>
                  </a:cubicBezTo>
                  <a:cubicBezTo>
                    <a:pt x="2" y="38"/>
                    <a:pt x="21" y="23"/>
                    <a:pt x="26" y="23"/>
                  </a:cubicBezTo>
                  <a:cubicBezTo>
                    <a:pt x="49" y="23"/>
                    <a:pt x="44" y="15"/>
                    <a:pt x="38" y="17"/>
                  </a:cubicBezTo>
                  <a:cubicBezTo>
                    <a:pt x="32" y="18"/>
                    <a:pt x="12" y="11"/>
                    <a:pt x="9" y="24"/>
                  </a:cubicBezTo>
                  <a:cubicBezTo>
                    <a:pt x="7" y="37"/>
                    <a:pt x="15" y="103"/>
                    <a:pt x="13" y="115"/>
                  </a:cubicBezTo>
                  <a:cubicBezTo>
                    <a:pt x="0" y="193"/>
                    <a:pt x="71" y="176"/>
                    <a:pt x="71" y="176"/>
                  </a:cubicBezTo>
                  <a:cubicBezTo>
                    <a:pt x="56" y="164"/>
                    <a:pt x="62" y="153"/>
                    <a:pt x="61" y="146"/>
                  </a:cubicBezTo>
                  <a:cubicBezTo>
                    <a:pt x="57" y="125"/>
                    <a:pt x="55" y="122"/>
                    <a:pt x="51" y="124"/>
                  </a:cubicBezTo>
                  <a:cubicBezTo>
                    <a:pt x="43" y="128"/>
                    <a:pt x="44" y="130"/>
                    <a:pt x="45" y="133"/>
                  </a:cubicBezTo>
                  <a:cubicBezTo>
                    <a:pt x="51" y="151"/>
                    <a:pt x="37" y="137"/>
                    <a:pt x="37" y="137"/>
                  </a:cubicBezTo>
                  <a:cubicBezTo>
                    <a:pt x="35" y="138"/>
                    <a:pt x="34" y="142"/>
                    <a:pt x="35" y="145"/>
                  </a:cubicBezTo>
                  <a:cubicBezTo>
                    <a:pt x="47" y="168"/>
                    <a:pt x="36" y="162"/>
                    <a:pt x="33" y="158"/>
                  </a:cubicBezTo>
                  <a:cubicBezTo>
                    <a:pt x="22" y="142"/>
                    <a:pt x="33" y="133"/>
                    <a:pt x="32" y="128"/>
                  </a:cubicBezTo>
                  <a:cubicBezTo>
                    <a:pt x="27" y="108"/>
                    <a:pt x="42" y="100"/>
                    <a:pt x="44" y="97"/>
                  </a:cubicBezTo>
                  <a:cubicBezTo>
                    <a:pt x="46" y="93"/>
                    <a:pt x="45" y="92"/>
                    <a:pt x="46" y="86"/>
                  </a:cubicBezTo>
                  <a:cubicBezTo>
                    <a:pt x="48" y="72"/>
                    <a:pt x="55" y="79"/>
                    <a:pt x="55" y="84"/>
                  </a:cubicBezTo>
                  <a:cubicBezTo>
                    <a:pt x="53" y="100"/>
                    <a:pt x="63" y="88"/>
                    <a:pt x="67" y="83"/>
                  </a:cubicBezTo>
                  <a:cubicBezTo>
                    <a:pt x="78" y="68"/>
                    <a:pt x="77" y="84"/>
                    <a:pt x="75" y="87"/>
                  </a:cubicBezTo>
                  <a:cubicBezTo>
                    <a:pt x="72" y="89"/>
                    <a:pt x="71" y="93"/>
                    <a:pt x="71" y="95"/>
                  </a:cubicBezTo>
                  <a:cubicBezTo>
                    <a:pt x="74" y="103"/>
                    <a:pt x="69" y="111"/>
                    <a:pt x="67" y="112"/>
                  </a:cubicBezTo>
                  <a:cubicBezTo>
                    <a:pt x="66" y="112"/>
                    <a:pt x="61" y="114"/>
                    <a:pt x="61" y="121"/>
                  </a:cubicBezTo>
                  <a:cubicBezTo>
                    <a:pt x="61" y="127"/>
                    <a:pt x="69" y="139"/>
                    <a:pt x="69" y="143"/>
                  </a:cubicBezTo>
                  <a:cubicBezTo>
                    <a:pt x="69" y="178"/>
                    <a:pt x="84" y="181"/>
                    <a:pt x="91" y="180"/>
                  </a:cubicBezTo>
                  <a:cubicBezTo>
                    <a:pt x="98" y="179"/>
                    <a:pt x="159" y="177"/>
                    <a:pt x="185" y="175"/>
                  </a:cubicBezTo>
                  <a:cubicBezTo>
                    <a:pt x="210" y="173"/>
                    <a:pt x="193" y="166"/>
                    <a:pt x="186" y="166"/>
                  </a:cubicBezTo>
                  <a:close/>
                  <a:moveTo>
                    <a:pt x="165" y="60"/>
                  </a:moveTo>
                  <a:cubicBezTo>
                    <a:pt x="203" y="61"/>
                    <a:pt x="185" y="64"/>
                    <a:pt x="182" y="66"/>
                  </a:cubicBezTo>
                  <a:cubicBezTo>
                    <a:pt x="178" y="68"/>
                    <a:pt x="182" y="66"/>
                    <a:pt x="167" y="65"/>
                  </a:cubicBezTo>
                  <a:cubicBezTo>
                    <a:pt x="152" y="65"/>
                    <a:pt x="165" y="60"/>
                    <a:pt x="165" y="60"/>
                  </a:cubicBezTo>
                  <a:close/>
                  <a:moveTo>
                    <a:pt x="114" y="50"/>
                  </a:moveTo>
                  <a:cubicBezTo>
                    <a:pt x="121" y="55"/>
                    <a:pt x="113" y="61"/>
                    <a:pt x="113" y="61"/>
                  </a:cubicBezTo>
                  <a:cubicBezTo>
                    <a:pt x="113" y="61"/>
                    <a:pt x="108" y="70"/>
                    <a:pt x="112" y="78"/>
                  </a:cubicBezTo>
                  <a:cubicBezTo>
                    <a:pt x="116" y="87"/>
                    <a:pt x="116" y="97"/>
                    <a:pt x="108" y="87"/>
                  </a:cubicBezTo>
                  <a:cubicBezTo>
                    <a:pt x="100" y="78"/>
                    <a:pt x="105" y="58"/>
                    <a:pt x="107" y="53"/>
                  </a:cubicBezTo>
                  <a:cubicBezTo>
                    <a:pt x="107" y="53"/>
                    <a:pt x="107" y="44"/>
                    <a:pt x="114" y="50"/>
                  </a:cubicBezTo>
                  <a:close/>
                  <a:moveTo>
                    <a:pt x="83" y="29"/>
                  </a:moveTo>
                  <a:cubicBezTo>
                    <a:pt x="83" y="25"/>
                    <a:pt x="89" y="26"/>
                    <a:pt x="89" y="26"/>
                  </a:cubicBezTo>
                  <a:cubicBezTo>
                    <a:pt x="89" y="26"/>
                    <a:pt x="99" y="30"/>
                    <a:pt x="104" y="30"/>
                  </a:cubicBezTo>
                  <a:cubicBezTo>
                    <a:pt x="108" y="29"/>
                    <a:pt x="114" y="35"/>
                    <a:pt x="105" y="35"/>
                  </a:cubicBezTo>
                  <a:cubicBezTo>
                    <a:pt x="96" y="35"/>
                    <a:pt x="82" y="39"/>
                    <a:pt x="83" y="29"/>
                  </a:cubicBezTo>
                  <a:close/>
                  <a:moveTo>
                    <a:pt x="61" y="72"/>
                  </a:moveTo>
                  <a:cubicBezTo>
                    <a:pt x="55" y="72"/>
                    <a:pt x="16" y="87"/>
                    <a:pt x="16" y="48"/>
                  </a:cubicBezTo>
                  <a:cubicBezTo>
                    <a:pt x="16" y="39"/>
                    <a:pt x="14" y="31"/>
                    <a:pt x="24" y="37"/>
                  </a:cubicBezTo>
                  <a:cubicBezTo>
                    <a:pt x="35" y="42"/>
                    <a:pt x="25" y="42"/>
                    <a:pt x="49" y="40"/>
                  </a:cubicBezTo>
                  <a:cubicBezTo>
                    <a:pt x="49" y="40"/>
                    <a:pt x="66" y="41"/>
                    <a:pt x="68" y="40"/>
                  </a:cubicBezTo>
                  <a:cubicBezTo>
                    <a:pt x="71" y="38"/>
                    <a:pt x="69" y="34"/>
                    <a:pt x="74" y="34"/>
                  </a:cubicBezTo>
                  <a:cubicBezTo>
                    <a:pt x="80" y="34"/>
                    <a:pt x="79" y="40"/>
                    <a:pt x="79" y="40"/>
                  </a:cubicBezTo>
                  <a:cubicBezTo>
                    <a:pt x="79" y="40"/>
                    <a:pt x="74" y="46"/>
                    <a:pt x="109" y="41"/>
                  </a:cubicBezTo>
                  <a:cubicBezTo>
                    <a:pt x="113" y="41"/>
                    <a:pt x="117" y="45"/>
                    <a:pt x="108" y="45"/>
                  </a:cubicBezTo>
                  <a:cubicBezTo>
                    <a:pt x="104" y="45"/>
                    <a:pt x="97" y="48"/>
                    <a:pt x="100" y="53"/>
                  </a:cubicBezTo>
                  <a:cubicBezTo>
                    <a:pt x="102" y="58"/>
                    <a:pt x="99" y="93"/>
                    <a:pt x="99" y="93"/>
                  </a:cubicBezTo>
                  <a:cubicBezTo>
                    <a:pt x="99" y="93"/>
                    <a:pt x="97" y="100"/>
                    <a:pt x="94" y="90"/>
                  </a:cubicBezTo>
                  <a:cubicBezTo>
                    <a:pt x="93" y="86"/>
                    <a:pt x="94" y="53"/>
                    <a:pt x="93" y="51"/>
                  </a:cubicBezTo>
                  <a:cubicBezTo>
                    <a:pt x="93" y="48"/>
                    <a:pt x="77" y="45"/>
                    <a:pt x="77" y="57"/>
                  </a:cubicBezTo>
                  <a:cubicBezTo>
                    <a:pt x="77" y="68"/>
                    <a:pt x="73" y="71"/>
                    <a:pt x="61" y="72"/>
                  </a:cubicBezTo>
                  <a:close/>
                  <a:moveTo>
                    <a:pt x="85" y="84"/>
                  </a:moveTo>
                  <a:cubicBezTo>
                    <a:pt x="82" y="88"/>
                    <a:pt x="78" y="90"/>
                    <a:pt x="80" y="82"/>
                  </a:cubicBezTo>
                  <a:cubicBezTo>
                    <a:pt x="81" y="74"/>
                    <a:pt x="83" y="63"/>
                    <a:pt x="83" y="57"/>
                  </a:cubicBezTo>
                  <a:cubicBezTo>
                    <a:pt x="83" y="57"/>
                    <a:pt x="87" y="50"/>
                    <a:pt x="88" y="58"/>
                  </a:cubicBezTo>
                  <a:cubicBezTo>
                    <a:pt x="89" y="66"/>
                    <a:pt x="87" y="81"/>
                    <a:pt x="85" y="84"/>
                  </a:cubicBezTo>
                  <a:close/>
                  <a:moveTo>
                    <a:pt x="102" y="145"/>
                  </a:moveTo>
                  <a:cubicBezTo>
                    <a:pt x="78" y="144"/>
                    <a:pt x="77" y="148"/>
                    <a:pt x="77" y="117"/>
                  </a:cubicBezTo>
                  <a:cubicBezTo>
                    <a:pt x="77" y="86"/>
                    <a:pt x="81" y="93"/>
                    <a:pt x="82" y="96"/>
                  </a:cubicBezTo>
                  <a:cubicBezTo>
                    <a:pt x="82" y="96"/>
                    <a:pt x="90" y="116"/>
                    <a:pt x="111" y="101"/>
                  </a:cubicBezTo>
                  <a:cubicBezTo>
                    <a:pt x="114" y="98"/>
                    <a:pt x="116" y="96"/>
                    <a:pt x="117" y="106"/>
                  </a:cubicBezTo>
                  <a:cubicBezTo>
                    <a:pt x="117" y="117"/>
                    <a:pt x="127" y="145"/>
                    <a:pt x="102" y="145"/>
                  </a:cubicBezTo>
                  <a:close/>
                </a:path>
              </a:pathLst>
            </a:custGeom>
            <a:solidFill>
              <a:schemeClr val="folHlink"/>
            </a:solidFill>
            <a:ln w="0">
              <a:noFill/>
              <a:prstDash val="solid"/>
              <a:round/>
              <a:headEnd/>
              <a:tailEnd/>
            </a:ln>
          </p:spPr>
          <p:txBody>
            <a:bodyPr/>
            <a:lstStyle/>
            <a:p>
              <a:endParaRPr lang="zh-CN" altLang="en-US"/>
            </a:p>
          </p:txBody>
        </p:sp>
        <p:sp>
          <p:nvSpPr>
            <p:cNvPr id="168" name="Freeform 171"/>
            <p:cNvSpPr>
              <a:spLocks/>
            </p:cNvSpPr>
            <p:nvPr userDrawn="1"/>
          </p:nvSpPr>
          <p:spPr bwMode="auto">
            <a:xfrm>
              <a:off x="348" y="3254"/>
              <a:ext cx="86" cy="102"/>
            </a:xfrm>
            <a:custGeom>
              <a:avLst/>
              <a:gdLst>
                <a:gd name="T0" fmla="*/ 71 w 17"/>
                <a:gd name="T1" fmla="*/ 26 h 20"/>
                <a:gd name="T2" fmla="*/ 46 w 17"/>
                <a:gd name="T3" fmla="*/ 102 h 20"/>
                <a:gd name="T4" fmla="*/ 71 w 17"/>
                <a:gd name="T5" fmla="*/ 26 h 20"/>
                <a:gd name="T6" fmla="*/ 0 60000 65536"/>
                <a:gd name="T7" fmla="*/ 0 60000 65536"/>
                <a:gd name="T8" fmla="*/ 0 60000 65536"/>
              </a:gdLst>
              <a:ahLst/>
              <a:cxnLst>
                <a:cxn ang="T6">
                  <a:pos x="T0" y="T1"/>
                </a:cxn>
                <a:cxn ang="T7">
                  <a:pos x="T2" y="T3"/>
                </a:cxn>
                <a:cxn ang="T8">
                  <a:pos x="T4" y="T5"/>
                </a:cxn>
              </a:cxnLst>
              <a:rect l="0" t="0" r="r" b="b"/>
              <a:pathLst>
                <a:path w="17" h="20">
                  <a:moveTo>
                    <a:pt x="14" y="5"/>
                  </a:moveTo>
                  <a:cubicBezTo>
                    <a:pt x="13" y="0"/>
                    <a:pt x="0" y="8"/>
                    <a:pt x="9" y="20"/>
                  </a:cubicBezTo>
                  <a:cubicBezTo>
                    <a:pt x="9" y="20"/>
                    <a:pt x="17" y="17"/>
                    <a:pt x="14" y="5"/>
                  </a:cubicBezTo>
                  <a:close/>
                </a:path>
              </a:pathLst>
            </a:custGeom>
            <a:solidFill>
              <a:schemeClr val="folHlink"/>
            </a:solidFill>
            <a:ln w="0">
              <a:noFill/>
              <a:prstDash val="solid"/>
              <a:round/>
              <a:headEnd/>
              <a:tailEnd/>
            </a:ln>
          </p:spPr>
          <p:txBody>
            <a:bodyPr/>
            <a:lstStyle/>
            <a:p>
              <a:endParaRPr lang="zh-CN" altLang="en-US"/>
            </a:p>
          </p:txBody>
        </p:sp>
        <p:sp>
          <p:nvSpPr>
            <p:cNvPr id="169" name="Freeform 172"/>
            <p:cNvSpPr>
              <a:spLocks/>
            </p:cNvSpPr>
            <p:nvPr userDrawn="1"/>
          </p:nvSpPr>
          <p:spPr bwMode="auto">
            <a:xfrm>
              <a:off x="267" y="3295"/>
              <a:ext cx="76" cy="136"/>
            </a:xfrm>
            <a:custGeom>
              <a:avLst/>
              <a:gdLst>
                <a:gd name="T0" fmla="*/ 35 w 15"/>
                <a:gd name="T1" fmla="*/ 50 h 27"/>
                <a:gd name="T2" fmla="*/ 20 w 15"/>
                <a:gd name="T3" fmla="*/ 126 h 27"/>
                <a:gd name="T4" fmla="*/ 76 w 15"/>
                <a:gd name="T5" fmla="*/ 81 h 27"/>
                <a:gd name="T6" fmla="*/ 66 w 15"/>
                <a:gd name="T7" fmla="*/ 40 h 27"/>
                <a:gd name="T8" fmla="*/ 35 w 15"/>
                <a:gd name="T9" fmla="*/ 50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27">
                  <a:moveTo>
                    <a:pt x="7" y="10"/>
                  </a:moveTo>
                  <a:cubicBezTo>
                    <a:pt x="0" y="19"/>
                    <a:pt x="2" y="23"/>
                    <a:pt x="4" y="25"/>
                  </a:cubicBezTo>
                  <a:cubicBezTo>
                    <a:pt x="7" y="27"/>
                    <a:pt x="11" y="26"/>
                    <a:pt x="15" y="16"/>
                  </a:cubicBezTo>
                  <a:cubicBezTo>
                    <a:pt x="15" y="16"/>
                    <a:pt x="12" y="11"/>
                    <a:pt x="13" y="8"/>
                  </a:cubicBezTo>
                  <a:cubicBezTo>
                    <a:pt x="15" y="6"/>
                    <a:pt x="14" y="0"/>
                    <a:pt x="7" y="10"/>
                  </a:cubicBezTo>
                  <a:close/>
                </a:path>
              </a:pathLst>
            </a:custGeom>
            <a:solidFill>
              <a:schemeClr val="folHlink"/>
            </a:solidFill>
            <a:ln w="0">
              <a:noFill/>
              <a:prstDash val="solid"/>
              <a:round/>
              <a:headEnd/>
              <a:tailEnd/>
            </a:ln>
          </p:spPr>
          <p:txBody>
            <a:bodyPr/>
            <a:lstStyle/>
            <a:p>
              <a:endParaRPr lang="zh-CN" altLang="en-US"/>
            </a:p>
          </p:txBody>
        </p:sp>
        <p:sp>
          <p:nvSpPr>
            <p:cNvPr id="170" name="Freeform 173"/>
            <p:cNvSpPr>
              <a:spLocks/>
            </p:cNvSpPr>
            <p:nvPr userDrawn="1"/>
          </p:nvSpPr>
          <p:spPr bwMode="auto">
            <a:xfrm>
              <a:off x="222" y="3022"/>
              <a:ext cx="243" cy="116"/>
            </a:xfrm>
            <a:custGeom>
              <a:avLst/>
              <a:gdLst>
                <a:gd name="T0" fmla="*/ 203 w 48"/>
                <a:gd name="T1" fmla="*/ 10 h 23"/>
                <a:gd name="T2" fmla="*/ 46 w 48"/>
                <a:gd name="T3" fmla="*/ 5 h 23"/>
                <a:gd name="T4" fmla="*/ 5 w 48"/>
                <a:gd name="T5" fmla="*/ 45 h 23"/>
                <a:gd name="T6" fmla="*/ 111 w 48"/>
                <a:gd name="T7" fmla="*/ 106 h 23"/>
                <a:gd name="T8" fmla="*/ 172 w 48"/>
                <a:gd name="T9" fmla="*/ 101 h 23"/>
                <a:gd name="T10" fmla="*/ 203 w 48"/>
                <a:gd name="T11" fmla="*/ 96 h 23"/>
                <a:gd name="T12" fmla="*/ 203 w 48"/>
                <a:gd name="T13" fmla="*/ 1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 h="23">
                  <a:moveTo>
                    <a:pt x="40" y="2"/>
                  </a:moveTo>
                  <a:cubicBezTo>
                    <a:pt x="38" y="3"/>
                    <a:pt x="9" y="1"/>
                    <a:pt x="9" y="1"/>
                  </a:cubicBezTo>
                  <a:cubicBezTo>
                    <a:pt x="5" y="1"/>
                    <a:pt x="1" y="0"/>
                    <a:pt x="1" y="9"/>
                  </a:cubicBezTo>
                  <a:cubicBezTo>
                    <a:pt x="0" y="23"/>
                    <a:pt x="17" y="21"/>
                    <a:pt x="22" y="21"/>
                  </a:cubicBezTo>
                  <a:cubicBezTo>
                    <a:pt x="26" y="21"/>
                    <a:pt x="30" y="18"/>
                    <a:pt x="34" y="20"/>
                  </a:cubicBezTo>
                  <a:cubicBezTo>
                    <a:pt x="34" y="20"/>
                    <a:pt x="38" y="23"/>
                    <a:pt x="40" y="19"/>
                  </a:cubicBezTo>
                  <a:cubicBezTo>
                    <a:pt x="48" y="5"/>
                    <a:pt x="43" y="0"/>
                    <a:pt x="40" y="2"/>
                  </a:cubicBezTo>
                  <a:close/>
                </a:path>
              </a:pathLst>
            </a:custGeom>
            <a:solidFill>
              <a:schemeClr val="folHlink"/>
            </a:solidFill>
            <a:ln w="0">
              <a:noFill/>
              <a:prstDash val="solid"/>
              <a:round/>
              <a:headEnd/>
              <a:tailEnd/>
            </a:ln>
          </p:spPr>
          <p:txBody>
            <a:bodyPr/>
            <a:lstStyle/>
            <a:p>
              <a:endParaRPr lang="zh-CN" altLang="en-US"/>
            </a:p>
          </p:txBody>
        </p:sp>
        <p:sp>
          <p:nvSpPr>
            <p:cNvPr id="171" name="Freeform 174"/>
            <p:cNvSpPr>
              <a:spLocks/>
            </p:cNvSpPr>
            <p:nvPr userDrawn="1"/>
          </p:nvSpPr>
          <p:spPr bwMode="auto">
            <a:xfrm>
              <a:off x="500" y="3345"/>
              <a:ext cx="177" cy="187"/>
            </a:xfrm>
            <a:custGeom>
              <a:avLst/>
              <a:gdLst>
                <a:gd name="T0" fmla="*/ 121 w 35"/>
                <a:gd name="T1" fmla="*/ 10 h 37"/>
                <a:gd name="T2" fmla="*/ 56 w 35"/>
                <a:gd name="T3" fmla="*/ 10 h 37"/>
                <a:gd name="T4" fmla="*/ 20 w 35"/>
                <a:gd name="T5" fmla="*/ 101 h 37"/>
                <a:gd name="T6" fmla="*/ 142 w 35"/>
                <a:gd name="T7" fmla="*/ 111 h 37"/>
                <a:gd name="T8" fmla="*/ 121 w 35"/>
                <a:gd name="T9" fmla="*/ 10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37">
                  <a:moveTo>
                    <a:pt x="24" y="2"/>
                  </a:moveTo>
                  <a:cubicBezTo>
                    <a:pt x="19" y="3"/>
                    <a:pt x="11" y="2"/>
                    <a:pt x="11" y="2"/>
                  </a:cubicBezTo>
                  <a:cubicBezTo>
                    <a:pt x="0" y="2"/>
                    <a:pt x="5" y="14"/>
                    <a:pt x="4" y="20"/>
                  </a:cubicBezTo>
                  <a:cubicBezTo>
                    <a:pt x="3" y="27"/>
                    <a:pt x="22" y="37"/>
                    <a:pt x="28" y="22"/>
                  </a:cubicBezTo>
                  <a:cubicBezTo>
                    <a:pt x="35" y="7"/>
                    <a:pt x="28" y="0"/>
                    <a:pt x="24" y="2"/>
                  </a:cubicBezTo>
                  <a:close/>
                </a:path>
              </a:pathLst>
            </a:custGeom>
            <a:solidFill>
              <a:schemeClr val="folHlink"/>
            </a:solidFill>
            <a:ln w="0">
              <a:noFill/>
              <a:prstDash val="solid"/>
              <a:round/>
              <a:headEnd/>
              <a:tailEnd/>
            </a:ln>
          </p:spPr>
          <p:txBody>
            <a:bodyPr/>
            <a:lstStyle/>
            <a:p>
              <a:endParaRPr lang="zh-CN" altLang="en-US"/>
            </a:p>
          </p:txBody>
        </p:sp>
        <p:sp>
          <p:nvSpPr>
            <p:cNvPr id="172" name="Freeform 175"/>
            <p:cNvSpPr>
              <a:spLocks/>
            </p:cNvSpPr>
            <p:nvPr userDrawn="1"/>
          </p:nvSpPr>
          <p:spPr bwMode="auto">
            <a:xfrm>
              <a:off x="905" y="3158"/>
              <a:ext cx="177" cy="36"/>
            </a:xfrm>
            <a:custGeom>
              <a:avLst/>
              <a:gdLst>
                <a:gd name="T0" fmla="*/ 25 w 35"/>
                <a:gd name="T1" fmla="*/ 0 h 7"/>
                <a:gd name="T2" fmla="*/ 71 w 35"/>
                <a:gd name="T3" fmla="*/ 26 h 7"/>
                <a:gd name="T4" fmla="*/ 25 w 35"/>
                <a:gd name="T5" fmla="*/ 0 h 7"/>
                <a:gd name="T6" fmla="*/ 0 60000 65536"/>
                <a:gd name="T7" fmla="*/ 0 60000 65536"/>
                <a:gd name="T8" fmla="*/ 0 60000 65536"/>
              </a:gdLst>
              <a:ahLst/>
              <a:cxnLst>
                <a:cxn ang="T6">
                  <a:pos x="T0" y="T1"/>
                </a:cxn>
                <a:cxn ang="T7">
                  <a:pos x="T2" y="T3"/>
                </a:cxn>
                <a:cxn ang="T8">
                  <a:pos x="T4" y="T5"/>
                </a:cxn>
              </a:cxnLst>
              <a:rect l="0" t="0" r="r" b="b"/>
              <a:pathLst>
                <a:path w="35" h="7">
                  <a:moveTo>
                    <a:pt x="5" y="0"/>
                  </a:moveTo>
                  <a:cubicBezTo>
                    <a:pt x="0" y="0"/>
                    <a:pt x="7" y="7"/>
                    <a:pt x="14" y="5"/>
                  </a:cubicBezTo>
                  <a:cubicBezTo>
                    <a:pt x="35" y="1"/>
                    <a:pt x="5" y="0"/>
                    <a:pt x="5" y="0"/>
                  </a:cubicBezTo>
                  <a:close/>
                </a:path>
              </a:pathLst>
            </a:custGeom>
            <a:solidFill>
              <a:schemeClr val="folHlink"/>
            </a:solidFill>
            <a:ln w="0">
              <a:noFill/>
              <a:prstDash val="solid"/>
              <a:round/>
              <a:headEnd/>
              <a:tailEnd/>
            </a:ln>
          </p:spPr>
          <p:txBody>
            <a:bodyPr/>
            <a:lstStyle/>
            <a:p>
              <a:endParaRPr lang="zh-CN" altLang="en-US"/>
            </a:p>
          </p:txBody>
        </p:sp>
        <p:sp>
          <p:nvSpPr>
            <p:cNvPr id="173" name="Freeform 176"/>
            <p:cNvSpPr>
              <a:spLocks/>
            </p:cNvSpPr>
            <p:nvPr userDrawn="1"/>
          </p:nvSpPr>
          <p:spPr bwMode="auto">
            <a:xfrm>
              <a:off x="965" y="3153"/>
              <a:ext cx="137" cy="81"/>
            </a:xfrm>
            <a:custGeom>
              <a:avLst/>
              <a:gdLst>
                <a:gd name="T0" fmla="*/ 36 w 27"/>
                <a:gd name="T1" fmla="*/ 66 h 16"/>
                <a:gd name="T2" fmla="*/ 127 w 27"/>
                <a:gd name="T3" fmla="*/ 30 h 16"/>
                <a:gd name="T4" fmla="*/ 86 w 27"/>
                <a:gd name="T5" fmla="*/ 5 h 16"/>
                <a:gd name="T6" fmla="*/ 36 w 27"/>
                <a:gd name="T7" fmla="*/ 56 h 16"/>
                <a:gd name="T8" fmla="*/ 36 w 27"/>
                <a:gd name="T9" fmla="*/ 6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16">
                  <a:moveTo>
                    <a:pt x="7" y="13"/>
                  </a:moveTo>
                  <a:cubicBezTo>
                    <a:pt x="7" y="13"/>
                    <a:pt x="18" y="16"/>
                    <a:pt x="25" y="6"/>
                  </a:cubicBezTo>
                  <a:cubicBezTo>
                    <a:pt x="27" y="2"/>
                    <a:pt x="23" y="0"/>
                    <a:pt x="17" y="1"/>
                  </a:cubicBezTo>
                  <a:cubicBezTo>
                    <a:pt x="13" y="1"/>
                    <a:pt x="14" y="11"/>
                    <a:pt x="7" y="11"/>
                  </a:cubicBezTo>
                  <a:cubicBezTo>
                    <a:pt x="0" y="11"/>
                    <a:pt x="7" y="13"/>
                    <a:pt x="7" y="13"/>
                  </a:cubicBezTo>
                  <a:close/>
                </a:path>
              </a:pathLst>
            </a:custGeom>
            <a:solidFill>
              <a:schemeClr val="folHlink"/>
            </a:solidFill>
            <a:ln w="0">
              <a:noFill/>
              <a:prstDash val="solid"/>
              <a:round/>
              <a:headEnd/>
              <a:tailEnd/>
            </a:ln>
          </p:spPr>
          <p:txBody>
            <a:bodyPr/>
            <a:lstStyle/>
            <a:p>
              <a:endParaRPr lang="zh-CN" altLang="en-US"/>
            </a:p>
          </p:txBody>
        </p:sp>
        <p:sp>
          <p:nvSpPr>
            <p:cNvPr id="174" name="Freeform 177"/>
            <p:cNvSpPr>
              <a:spLocks/>
            </p:cNvSpPr>
            <p:nvPr userDrawn="1"/>
          </p:nvSpPr>
          <p:spPr bwMode="auto">
            <a:xfrm>
              <a:off x="960" y="3204"/>
              <a:ext cx="177" cy="86"/>
            </a:xfrm>
            <a:custGeom>
              <a:avLst/>
              <a:gdLst>
                <a:gd name="T0" fmla="*/ 126 w 35"/>
                <a:gd name="T1" fmla="*/ 30 h 17"/>
                <a:gd name="T2" fmla="*/ 40 w 35"/>
                <a:gd name="T3" fmla="*/ 51 h 17"/>
                <a:gd name="T4" fmla="*/ 30 w 35"/>
                <a:gd name="T5" fmla="*/ 66 h 17"/>
                <a:gd name="T6" fmla="*/ 137 w 35"/>
                <a:gd name="T7" fmla="*/ 61 h 17"/>
                <a:gd name="T8" fmla="*/ 126 w 35"/>
                <a:gd name="T9" fmla="*/ 3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17">
                  <a:moveTo>
                    <a:pt x="25" y="6"/>
                  </a:moveTo>
                  <a:cubicBezTo>
                    <a:pt x="20" y="12"/>
                    <a:pt x="8" y="10"/>
                    <a:pt x="8" y="10"/>
                  </a:cubicBezTo>
                  <a:cubicBezTo>
                    <a:pt x="8" y="10"/>
                    <a:pt x="0" y="9"/>
                    <a:pt x="6" y="13"/>
                  </a:cubicBezTo>
                  <a:cubicBezTo>
                    <a:pt x="11" y="17"/>
                    <a:pt x="18" y="15"/>
                    <a:pt x="27" y="12"/>
                  </a:cubicBezTo>
                  <a:cubicBezTo>
                    <a:pt x="35" y="8"/>
                    <a:pt x="31" y="0"/>
                    <a:pt x="25" y="6"/>
                  </a:cubicBezTo>
                  <a:close/>
                </a:path>
              </a:pathLst>
            </a:custGeom>
            <a:solidFill>
              <a:schemeClr val="folHlink"/>
            </a:solidFill>
            <a:ln w="0">
              <a:noFill/>
              <a:prstDash val="solid"/>
              <a:round/>
              <a:headEnd/>
              <a:tailEnd/>
            </a:ln>
          </p:spPr>
          <p:txBody>
            <a:bodyPr/>
            <a:lstStyle/>
            <a:p>
              <a:endParaRPr lang="zh-CN" altLang="en-US"/>
            </a:p>
          </p:txBody>
        </p:sp>
        <p:sp>
          <p:nvSpPr>
            <p:cNvPr id="175" name="Freeform 178"/>
            <p:cNvSpPr>
              <a:spLocks/>
            </p:cNvSpPr>
            <p:nvPr userDrawn="1"/>
          </p:nvSpPr>
          <p:spPr bwMode="auto">
            <a:xfrm>
              <a:off x="844" y="3285"/>
              <a:ext cx="248" cy="60"/>
            </a:xfrm>
            <a:custGeom>
              <a:avLst/>
              <a:gdLst>
                <a:gd name="T0" fmla="*/ 202 w 49"/>
                <a:gd name="T1" fmla="*/ 15 h 12"/>
                <a:gd name="T2" fmla="*/ 147 w 49"/>
                <a:gd name="T3" fmla="*/ 5 h 12"/>
                <a:gd name="T4" fmla="*/ 35 w 49"/>
                <a:gd name="T5" fmla="*/ 0 h 12"/>
                <a:gd name="T6" fmla="*/ 10 w 49"/>
                <a:gd name="T7" fmla="*/ 25 h 12"/>
                <a:gd name="T8" fmla="*/ 101 w 49"/>
                <a:gd name="T9" fmla="*/ 40 h 12"/>
                <a:gd name="T10" fmla="*/ 208 w 49"/>
                <a:gd name="T11" fmla="*/ 40 h 12"/>
                <a:gd name="T12" fmla="*/ 202 w 49"/>
                <a:gd name="T13" fmla="*/ 15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9" h="12">
                  <a:moveTo>
                    <a:pt x="40" y="3"/>
                  </a:moveTo>
                  <a:cubicBezTo>
                    <a:pt x="37" y="2"/>
                    <a:pt x="36" y="0"/>
                    <a:pt x="29" y="1"/>
                  </a:cubicBezTo>
                  <a:cubicBezTo>
                    <a:pt x="13" y="4"/>
                    <a:pt x="7" y="0"/>
                    <a:pt x="7" y="0"/>
                  </a:cubicBezTo>
                  <a:cubicBezTo>
                    <a:pt x="7" y="0"/>
                    <a:pt x="0" y="3"/>
                    <a:pt x="2" y="5"/>
                  </a:cubicBezTo>
                  <a:cubicBezTo>
                    <a:pt x="5" y="7"/>
                    <a:pt x="17" y="8"/>
                    <a:pt x="20" y="8"/>
                  </a:cubicBezTo>
                  <a:cubicBezTo>
                    <a:pt x="23" y="8"/>
                    <a:pt x="34" y="12"/>
                    <a:pt x="41" y="8"/>
                  </a:cubicBezTo>
                  <a:cubicBezTo>
                    <a:pt x="49" y="4"/>
                    <a:pt x="44" y="3"/>
                    <a:pt x="40" y="3"/>
                  </a:cubicBezTo>
                  <a:close/>
                </a:path>
              </a:pathLst>
            </a:custGeom>
            <a:solidFill>
              <a:schemeClr val="folHlink"/>
            </a:solidFill>
            <a:ln w="0">
              <a:noFill/>
              <a:prstDash val="solid"/>
              <a:round/>
              <a:headEnd/>
              <a:tailEnd/>
            </a:ln>
          </p:spPr>
          <p:txBody>
            <a:bodyPr/>
            <a:lstStyle/>
            <a:p>
              <a:endParaRPr lang="zh-CN" altLang="en-US"/>
            </a:p>
          </p:txBody>
        </p:sp>
        <p:sp>
          <p:nvSpPr>
            <p:cNvPr id="176" name="Freeform 179"/>
            <p:cNvSpPr>
              <a:spLocks/>
            </p:cNvSpPr>
            <p:nvPr userDrawn="1"/>
          </p:nvSpPr>
          <p:spPr bwMode="auto">
            <a:xfrm>
              <a:off x="869" y="3340"/>
              <a:ext cx="203" cy="56"/>
            </a:xfrm>
            <a:custGeom>
              <a:avLst/>
              <a:gdLst>
                <a:gd name="T0" fmla="*/ 188 w 40"/>
                <a:gd name="T1" fmla="*/ 10 h 11"/>
                <a:gd name="T2" fmla="*/ 132 w 40"/>
                <a:gd name="T3" fmla="*/ 20 h 11"/>
                <a:gd name="T4" fmla="*/ 66 w 40"/>
                <a:gd name="T5" fmla="*/ 15 h 11"/>
                <a:gd name="T6" fmla="*/ 5 w 40"/>
                <a:gd name="T7" fmla="*/ 10 h 11"/>
                <a:gd name="T8" fmla="*/ 178 w 40"/>
                <a:gd name="T9" fmla="*/ 41 h 11"/>
                <a:gd name="T10" fmla="*/ 188 w 40"/>
                <a:gd name="T11" fmla="*/ 10 h 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 h="11">
                  <a:moveTo>
                    <a:pt x="37" y="2"/>
                  </a:moveTo>
                  <a:cubicBezTo>
                    <a:pt x="34" y="4"/>
                    <a:pt x="30" y="4"/>
                    <a:pt x="26" y="4"/>
                  </a:cubicBezTo>
                  <a:cubicBezTo>
                    <a:pt x="23" y="4"/>
                    <a:pt x="16" y="2"/>
                    <a:pt x="13" y="3"/>
                  </a:cubicBezTo>
                  <a:cubicBezTo>
                    <a:pt x="10" y="4"/>
                    <a:pt x="1" y="2"/>
                    <a:pt x="1" y="2"/>
                  </a:cubicBezTo>
                  <a:cubicBezTo>
                    <a:pt x="0" y="11"/>
                    <a:pt x="30" y="10"/>
                    <a:pt x="35" y="8"/>
                  </a:cubicBezTo>
                  <a:cubicBezTo>
                    <a:pt x="40" y="5"/>
                    <a:pt x="40" y="0"/>
                    <a:pt x="37" y="2"/>
                  </a:cubicBezTo>
                  <a:close/>
                </a:path>
              </a:pathLst>
            </a:custGeom>
            <a:solidFill>
              <a:schemeClr val="folHlink"/>
            </a:solidFill>
            <a:ln w="0">
              <a:noFill/>
              <a:prstDash val="solid"/>
              <a:round/>
              <a:headEnd/>
              <a:tailEnd/>
            </a:ln>
          </p:spPr>
          <p:txBody>
            <a:bodyPr/>
            <a:lstStyle/>
            <a:p>
              <a:endParaRPr lang="zh-CN" altLang="en-US"/>
            </a:p>
          </p:txBody>
        </p:sp>
        <p:sp>
          <p:nvSpPr>
            <p:cNvPr id="177" name="Freeform 180"/>
            <p:cNvSpPr>
              <a:spLocks/>
            </p:cNvSpPr>
            <p:nvPr userDrawn="1"/>
          </p:nvSpPr>
          <p:spPr bwMode="auto">
            <a:xfrm>
              <a:off x="859" y="3386"/>
              <a:ext cx="207" cy="172"/>
            </a:xfrm>
            <a:custGeom>
              <a:avLst/>
              <a:gdLst>
                <a:gd name="T0" fmla="*/ 141 w 41"/>
                <a:gd name="T1" fmla="*/ 46 h 34"/>
                <a:gd name="T2" fmla="*/ 66 w 41"/>
                <a:gd name="T3" fmla="*/ 30 h 34"/>
                <a:gd name="T4" fmla="*/ 20 w 41"/>
                <a:gd name="T5" fmla="*/ 76 h 34"/>
                <a:gd name="T6" fmla="*/ 5 w 41"/>
                <a:gd name="T7" fmla="*/ 96 h 34"/>
                <a:gd name="T8" fmla="*/ 45 w 41"/>
                <a:gd name="T9" fmla="*/ 96 h 34"/>
                <a:gd name="T10" fmla="*/ 86 w 41"/>
                <a:gd name="T11" fmla="*/ 137 h 34"/>
                <a:gd name="T12" fmla="*/ 106 w 41"/>
                <a:gd name="T13" fmla="*/ 152 h 34"/>
                <a:gd name="T14" fmla="*/ 146 w 41"/>
                <a:gd name="T15" fmla="*/ 96 h 34"/>
                <a:gd name="T16" fmla="*/ 197 w 41"/>
                <a:gd name="T17" fmla="*/ 96 h 34"/>
                <a:gd name="T18" fmla="*/ 141 w 41"/>
                <a:gd name="T19" fmla="*/ 46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34">
                  <a:moveTo>
                    <a:pt x="28" y="9"/>
                  </a:moveTo>
                  <a:cubicBezTo>
                    <a:pt x="28" y="6"/>
                    <a:pt x="14" y="0"/>
                    <a:pt x="13" y="6"/>
                  </a:cubicBezTo>
                  <a:cubicBezTo>
                    <a:pt x="11" y="12"/>
                    <a:pt x="4" y="15"/>
                    <a:pt x="4" y="15"/>
                  </a:cubicBezTo>
                  <a:cubicBezTo>
                    <a:pt x="0" y="16"/>
                    <a:pt x="0" y="16"/>
                    <a:pt x="1" y="19"/>
                  </a:cubicBezTo>
                  <a:cubicBezTo>
                    <a:pt x="1" y="22"/>
                    <a:pt x="4" y="24"/>
                    <a:pt x="9" y="19"/>
                  </a:cubicBezTo>
                  <a:cubicBezTo>
                    <a:pt x="17" y="10"/>
                    <a:pt x="17" y="26"/>
                    <a:pt x="17" y="27"/>
                  </a:cubicBezTo>
                  <a:cubicBezTo>
                    <a:pt x="18" y="29"/>
                    <a:pt x="19" y="34"/>
                    <a:pt x="21" y="30"/>
                  </a:cubicBezTo>
                  <a:cubicBezTo>
                    <a:pt x="22" y="26"/>
                    <a:pt x="25" y="14"/>
                    <a:pt x="29" y="19"/>
                  </a:cubicBezTo>
                  <a:cubicBezTo>
                    <a:pt x="35" y="27"/>
                    <a:pt x="41" y="19"/>
                    <a:pt x="39" y="19"/>
                  </a:cubicBezTo>
                  <a:cubicBezTo>
                    <a:pt x="38" y="18"/>
                    <a:pt x="28" y="13"/>
                    <a:pt x="28" y="9"/>
                  </a:cubicBezTo>
                  <a:close/>
                </a:path>
              </a:pathLst>
            </a:custGeom>
            <a:solidFill>
              <a:schemeClr val="folHlink"/>
            </a:solidFill>
            <a:ln w="0">
              <a:noFill/>
              <a:prstDash val="solid"/>
              <a:round/>
              <a:headEnd/>
              <a:tailEnd/>
            </a:ln>
          </p:spPr>
          <p:txBody>
            <a:bodyPr/>
            <a:lstStyle/>
            <a:p>
              <a:endParaRPr lang="zh-CN" altLang="en-US"/>
            </a:p>
          </p:txBody>
        </p:sp>
        <p:sp>
          <p:nvSpPr>
            <p:cNvPr id="178" name="Freeform 181"/>
            <p:cNvSpPr>
              <a:spLocks/>
            </p:cNvSpPr>
            <p:nvPr userDrawn="1"/>
          </p:nvSpPr>
          <p:spPr bwMode="auto">
            <a:xfrm>
              <a:off x="996" y="3305"/>
              <a:ext cx="126" cy="318"/>
            </a:xfrm>
            <a:custGeom>
              <a:avLst/>
              <a:gdLst>
                <a:gd name="T0" fmla="*/ 111 w 25"/>
                <a:gd name="T1" fmla="*/ 10 h 63"/>
                <a:gd name="T2" fmla="*/ 91 w 25"/>
                <a:gd name="T3" fmla="*/ 86 h 63"/>
                <a:gd name="T4" fmla="*/ 35 w 25"/>
                <a:gd name="T5" fmla="*/ 101 h 63"/>
                <a:gd name="T6" fmla="*/ 35 w 25"/>
                <a:gd name="T7" fmla="*/ 116 h 63"/>
                <a:gd name="T8" fmla="*/ 86 w 25"/>
                <a:gd name="T9" fmla="*/ 172 h 63"/>
                <a:gd name="T10" fmla="*/ 60 w 25"/>
                <a:gd name="T11" fmla="*/ 227 h 63"/>
                <a:gd name="T12" fmla="*/ 0 w 25"/>
                <a:gd name="T13" fmla="*/ 278 h 63"/>
                <a:gd name="T14" fmla="*/ 25 w 25"/>
                <a:gd name="T15" fmla="*/ 293 h 63"/>
                <a:gd name="T16" fmla="*/ 81 w 25"/>
                <a:gd name="T17" fmla="*/ 313 h 63"/>
                <a:gd name="T18" fmla="*/ 116 w 25"/>
                <a:gd name="T19" fmla="*/ 288 h 63"/>
                <a:gd name="T20" fmla="*/ 126 w 25"/>
                <a:gd name="T21" fmla="*/ 71 h 63"/>
                <a:gd name="T22" fmla="*/ 126 w 25"/>
                <a:gd name="T23" fmla="*/ 10 h 63"/>
                <a:gd name="T24" fmla="*/ 111 w 25"/>
                <a:gd name="T25" fmla="*/ 10 h 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 h="63">
                  <a:moveTo>
                    <a:pt x="22" y="2"/>
                  </a:moveTo>
                  <a:cubicBezTo>
                    <a:pt x="22" y="2"/>
                    <a:pt x="20" y="15"/>
                    <a:pt x="18" y="17"/>
                  </a:cubicBezTo>
                  <a:cubicBezTo>
                    <a:pt x="15" y="19"/>
                    <a:pt x="10" y="20"/>
                    <a:pt x="7" y="20"/>
                  </a:cubicBezTo>
                  <a:cubicBezTo>
                    <a:pt x="4" y="19"/>
                    <a:pt x="4" y="22"/>
                    <a:pt x="7" y="23"/>
                  </a:cubicBezTo>
                  <a:cubicBezTo>
                    <a:pt x="10" y="24"/>
                    <a:pt x="17" y="29"/>
                    <a:pt x="17" y="34"/>
                  </a:cubicBezTo>
                  <a:cubicBezTo>
                    <a:pt x="17" y="40"/>
                    <a:pt x="17" y="44"/>
                    <a:pt x="12" y="45"/>
                  </a:cubicBezTo>
                  <a:cubicBezTo>
                    <a:pt x="6" y="46"/>
                    <a:pt x="0" y="47"/>
                    <a:pt x="0" y="55"/>
                  </a:cubicBezTo>
                  <a:cubicBezTo>
                    <a:pt x="0" y="55"/>
                    <a:pt x="3" y="57"/>
                    <a:pt x="5" y="58"/>
                  </a:cubicBezTo>
                  <a:cubicBezTo>
                    <a:pt x="8" y="58"/>
                    <a:pt x="14" y="61"/>
                    <a:pt x="16" y="62"/>
                  </a:cubicBezTo>
                  <a:cubicBezTo>
                    <a:pt x="18" y="63"/>
                    <a:pt x="23" y="61"/>
                    <a:pt x="23" y="57"/>
                  </a:cubicBezTo>
                  <a:cubicBezTo>
                    <a:pt x="24" y="52"/>
                    <a:pt x="24" y="20"/>
                    <a:pt x="25" y="14"/>
                  </a:cubicBezTo>
                  <a:cubicBezTo>
                    <a:pt x="25" y="9"/>
                    <a:pt x="25" y="3"/>
                    <a:pt x="25" y="2"/>
                  </a:cubicBezTo>
                  <a:cubicBezTo>
                    <a:pt x="25" y="1"/>
                    <a:pt x="22" y="0"/>
                    <a:pt x="22" y="2"/>
                  </a:cubicBezTo>
                  <a:close/>
                </a:path>
              </a:pathLst>
            </a:custGeom>
            <a:solidFill>
              <a:schemeClr val="folHlink"/>
            </a:solidFill>
            <a:ln w="0">
              <a:noFill/>
              <a:prstDash val="solid"/>
              <a:round/>
              <a:headEnd/>
              <a:tailEnd/>
            </a:ln>
          </p:spPr>
          <p:txBody>
            <a:bodyPr/>
            <a:lstStyle/>
            <a:p>
              <a:endParaRPr lang="zh-CN" altLang="en-US"/>
            </a:p>
          </p:txBody>
        </p:sp>
      </p:grpSp>
      <p:sp>
        <p:nvSpPr>
          <p:cNvPr id="498851" name="Rectangle 163"/>
          <p:cNvSpPr>
            <a:spLocks noGrp="1" noRot="1" noChangeArrowheads="1"/>
          </p:cNvSpPr>
          <p:nvPr>
            <p:ph type="ctrTitle"/>
          </p:nvPr>
        </p:nvSpPr>
        <p:spPr>
          <a:xfrm>
            <a:off x="685800" y="2057400"/>
            <a:ext cx="7772400" cy="1143000"/>
          </a:xfrm>
        </p:spPr>
        <p:txBody>
          <a:bodyPr/>
          <a:lstStyle>
            <a:lvl1pPr>
              <a:defRPr/>
            </a:lvl1pPr>
          </a:lstStyle>
          <a:p>
            <a:r>
              <a:rPr lang="zh-CN" altLang="en-US"/>
              <a:t>单击此处编辑母版标题样式</a:t>
            </a:r>
          </a:p>
        </p:txBody>
      </p:sp>
      <p:sp>
        <p:nvSpPr>
          <p:cNvPr id="498855" name="Rectangle 167"/>
          <p:cNvSpPr>
            <a:spLocks noGrp="1" noRot="1" noChangeArrowheads="1"/>
          </p:cNvSpPr>
          <p:nvPr>
            <p:ph type="subTitle" idx="1"/>
          </p:nvPr>
        </p:nvSpPr>
        <p:spPr>
          <a:xfrm>
            <a:off x="1371600" y="3505200"/>
            <a:ext cx="6400800" cy="1752600"/>
          </a:xfrm>
        </p:spPr>
        <p:txBody>
          <a:bodyPr/>
          <a:lstStyle>
            <a:lvl1pPr marL="0" indent="0" algn="ctr">
              <a:buFont typeface="Wingdings" pitchFamily="2" charset="2"/>
              <a:buNone/>
              <a:defRPr/>
            </a:lvl1pPr>
          </a:lstStyle>
          <a:p>
            <a:r>
              <a:rPr lang="zh-CN" altLang="en-US"/>
              <a:t>单击此处编辑母版副标题样式</a:t>
            </a:r>
          </a:p>
        </p:txBody>
      </p:sp>
      <p:sp>
        <p:nvSpPr>
          <p:cNvPr id="179" name="Rectangle 164"/>
          <p:cNvSpPr>
            <a:spLocks noGrp="1" noChangeArrowheads="1"/>
          </p:cNvSpPr>
          <p:nvPr>
            <p:ph type="dt" sz="half" idx="10"/>
          </p:nvPr>
        </p:nvSpPr>
        <p:spPr>
          <a:xfrm>
            <a:off x="301625" y="6248400"/>
            <a:ext cx="2289175" cy="476250"/>
          </a:xfrm>
        </p:spPr>
        <p:txBody>
          <a:bodyPr/>
          <a:lstStyle>
            <a:lvl1pPr>
              <a:defRPr/>
            </a:lvl1pPr>
          </a:lstStyle>
          <a:p>
            <a:pPr>
              <a:defRPr/>
            </a:pPr>
            <a:endParaRPr lang="en-US" altLang="zh-CN"/>
          </a:p>
        </p:txBody>
      </p:sp>
      <p:sp>
        <p:nvSpPr>
          <p:cNvPr id="180" name="Rectangle 165"/>
          <p:cNvSpPr>
            <a:spLocks noGrp="1" noChangeArrowheads="1"/>
          </p:cNvSpPr>
          <p:nvPr>
            <p:ph type="ftr" sz="quarter" idx="11"/>
          </p:nvPr>
        </p:nvSpPr>
        <p:spPr>
          <a:xfrm>
            <a:off x="3124200" y="6248400"/>
            <a:ext cx="2895600" cy="476250"/>
          </a:xfrm>
        </p:spPr>
        <p:txBody>
          <a:bodyPr/>
          <a:lstStyle>
            <a:lvl1pPr>
              <a:defRPr/>
            </a:lvl1pPr>
          </a:lstStyle>
          <a:p>
            <a:pPr>
              <a:defRPr/>
            </a:pPr>
            <a:endParaRPr lang="en-US" altLang="zh-CN"/>
          </a:p>
        </p:txBody>
      </p:sp>
      <p:sp>
        <p:nvSpPr>
          <p:cNvPr id="181" name="Rectangle 166"/>
          <p:cNvSpPr>
            <a:spLocks noGrp="1" noChangeArrowheads="1"/>
          </p:cNvSpPr>
          <p:nvPr>
            <p:ph type="sldNum" sz="quarter" idx="12"/>
          </p:nvPr>
        </p:nvSpPr>
        <p:spPr>
          <a:xfrm>
            <a:off x="6553200" y="6248400"/>
            <a:ext cx="2289175" cy="476250"/>
          </a:xfrm>
        </p:spPr>
        <p:txBody>
          <a:bodyPr/>
          <a:lstStyle>
            <a:lvl1pPr>
              <a:defRPr/>
            </a:lvl1pPr>
          </a:lstStyle>
          <a:p>
            <a:pPr>
              <a:defRPr/>
            </a:pPr>
            <a:fld id="{083F189D-4A0E-4687-AAA7-88B5BBD8DF7A}" type="slidenum">
              <a:rPr lang="en-US" altLang="zh-CN"/>
              <a:pPr>
                <a:defRPr/>
              </a:pPr>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250"/>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251"/>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252"/>
          <p:cNvSpPr>
            <a:spLocks noGrp="1" noChangeArrowheads="1"/>
          </p:cNvSpPr>
          <p:nvPr>
            <p:ph type="sldNum" sz="quarter" idx="12"/>
          </p:nvPr>
        </p:nvSpPr>
        <p:spPr>
          <a:ln/>
        </p:spPr>
        <p:txBody>
          <a:bodyPr/>
          <a:lstStyle>
            <a:lvl1pPr>
              <a:defRPr/>
            </a:lvl1pPr>
          </a:lstStyle>
          <a:p>
            <a:pPr>
              <a:defRPr/>
            </a:pPr>
            <a:fld id="{E26AA51A-2245-49FD-BC64-1EDDEB20D432}" type="slidenum">
              <a:rPr lang="en-US" altLang="zh-CN"/>
              <a:pPr>
                <a:defRPr/>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04013" y="228600"/>
            <a:ext cx="2135187" cy="587057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298450" y="228600"/>
            <a:ext cx="6253163" cy="587057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250"/>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251"/>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252"/>
          <p:cNvSpPr>
            <a:spLocks noGrp="1" noChangeArrowheads="1"/>
          </p:cNvSpPr>
          <p:nvPr>
            <p:ph type="sldNum" sz="quarter" idx="12"/>
          </p:nvPr>
        </p:nvSpPr>
        <p:spPr>
          <a:ln/>
        </p:spPr>
        <p:txBody>
          <a:bodyPr/>
          <a:lstStyle>
            <a:lvl1pPr>
              <a:defRPr/>
            </a:lvl1pPr>
          </a:lstStyle>
          <a:p>
            <a:pPr>
              <a:defRPr/>
            </a:pPr>
            <a:fld id="{360859AC-333C-48AB-839E-86014E9681C5}" type="slidenum">
              <a:rPr lang="en-US" altLang="zh-CN"/>
              <a:pPr>
                <a:defRPr/>
              </a:pPr>
              <a:t>‹#›</a:t>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298450" y="228600"/>
            <a:ext cx="854075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609600" y="1600200"/>
            <a:ext cx="4000500" cy="44989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762500" y="1600200"/>
            <a:ext cx="4000500" cy="44989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250"/>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251"/>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252"/>
          <p:cNvSpPr>
            <a:spLocks noGrp="1" noChangeArrowheads="1"/>
          </p:cNvSpPr>
          <p:nvPr>
            <p:ph type="sldNum" sz="quarter" idx="12"/>
          </p:nvPr>
        </p:nvSpPr>
        <p:spPr>
          <a:ln/>
        </p:spPr>
        <p:txBody>
          <a:bodyPr/>
          <a:lstStyle>
            <a:lvl1pPr>
              <a:defRPr/>
            </a:lvl1pPr>
          </a:lstStyle>
          <a:p>
            <a:pPr>
              <a:defRPr/>
            </a:pPr>
            <a:fld id="{E310E312-3FE7-4369-97DD-64EB037DE200}" type="slidenum">
              <a:rPr lang="en-US" altLang="zh-CN"/>
              <a:pPr>
                <a:defRPr/>
              </a:pPr>
              <a:t>‹#›</a:t>
            </a:fld>
            <a:endParaRPr lang="en-US" alt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298450" y="228600"/>
            <a:ext cx="8540750" cy="114300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609600" y="1600200"/>
            <a:ext cx="8153400" cy="4498975"/>
          </a:xfrm>
        </p:spPr>
        <p:txBody>
          <a:bodyPr/>
          <a:lstStyle/>
          <a:p>
            <a:pPr lvl="0"/>
            <a:endParaRPr lang="zh-CN" altLang="en-US" noProof="0"/>
          </a:p>
        </p:txBody>
      </p:sp>
      <p:sp>
        <p:nvSpPr>
          <p:cNvPr id="4" name="Rectangle 250"/>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251"/>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252"/>
          <p:cNvSpPr>
            <a:spLocks noGrp="1" noChangeArrowheads="1"/>
          </p:cNvSpPr>
          <p:nvPr>
            <p:ph type="sldNum" sz="quarter" idx="12"/>
          </p:nvPr>
        </p:nvSpPr>
        <p:spPr>
          <a:ln/>
        </p:spPr>
        <p:txBody>
          <a:bodyPr/>
          <a:lstStyle>
            <a:lvl1pPr>
              <a:defRPr/>
            </a:lvl1pPr>
          </a:lstStyle>
          <a:p>
            <a:pPr>
              <a:defRPr/>
            </a:pPr>
            <a:fld id="{3C66790B-EEFE-4D8E-A1DB-CAFD653BD6C7}" type="slidenum">
              <a:rPr lang="en-US" altLang="zh-CN"/>
              <a:pPr>
                <a:defRPr/>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250"/>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251"/>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252"/>
          <p:cNvSpPr>
            <a:spLocks noGrp="1" noChangeArrowheads="1"/>
          </p:cNvSpPr>
          <p:nvPr>
            <p:ph type="sldNum" sz="quarter" idx="12"/>
          </p:nvPr>
        </p:nvSpPr>
        <p:spPr>
          <a:ln/>
        </p:spPr>
        <p:txBody>
          <a:bodyPr/>
          <a:lstStyle>
            <a:lvl1pPr>
              <a:defRPr/>
            </a:lvl1pPr>
          </a:lstStyle>
          <a:p>
            <a:pPr>
              <a:defRPr/>
            </a:pPr>
            <a:fld id="{244C268C-2FEC-4BCF-A3DE-D05A3E29C785}" type="slidenum">
              <a:rPr lang="en-US" altLang="zh-CN"/>
              <a:pPr>
                <a:defRPr/>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250"/>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251"/>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252"/>
          <p:cNvSpPr>
            <a:spLocks noGrp="1" noChangeArrowheads="1"/>
          </p:cNvSpPr>
          <p:nvPr>
            <p:ph type="sldNum" sz="quarter" idx="12"/>
          </p:nvPr>
        </p:nvSpPr>
        <p:spPr>
          <a:ln/>
        </p:spPr>
        <p:txBody>
          <a:bodyPr/>
          <a:lstStyle>
            <a:lvl1pPr>
              <a:defRPr/>
            </a:lvl1pPr>
          </a:lstStyle>
          <a:p>
            <a:pPr>
              <a:defRPr/>
            </a:pPr>
            <a:fld id="{4ED053A7-672E-4D08-8F36-798BE7241B1A}" type="slidenum">
              <a:rPr lang="en-US" altLang="zh-CN"/>
              <a:pPr>
                <a:defRPr/>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4000500"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762500" y="1600200"/>
            <a:ext cx="4000500"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250"/>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251"/>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252"/>
          <p:cNvSpPr>
            <a:spLocks noGrp="1" noChangeArrowheads="1"/>
          </p:cNvSpPr>
          <p:nvPr>
            <p:ph type="sldNum" sz="quarter" idx="12"/>
          </p:nvPr>
        </p:nvSpPr>
        <p:spPr>
          <a:ln/>
        </p:spPr>
        <p:txBody>
          <a:bodyPr/>
          <a:lstStyle>
            <a:lvl1pPr>
              <a:defRPr/>
            </a:lvl1pPr>
          </a:lstStyle>
          <a:p>
            <a:pPr>
              <a:defRPr/>
            </a:pPr>
            <a:fld id="{DAC264AF-5C5C-4949-825C-69A232ED7AE3}" type="slidenum">
              <a:rPr lang="en-US" altLang="zh-CN"/>
              <a:pPr>
                <a:defRPr/>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250"/>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251"/>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252"/>
          <p:cNvSpPr>
            <a:spLocks noGrp="1" noChangeArrowheads="1"/>
          </p:cNvSpPr>
          <p:nvPr>
            <p:ph type="sldNum" sz="quarter" idx="12"/>
          </p:nvPr>
        </p:nvSpPr>
        <p:spPr>
          <a:ln/>
        </p:spPr>
        <p:txBody>
          <a:bodyPr/>
          <a:lstStyle>
            <a:lvl1pPr>
              <a:defRPr/>
            </a:lvl1pPr>
          </a:lstStyle>
          <a:p>
            <a:pPr>
              <a:defRPr/>
            </a:pPr>
            <a:fld id="{9DEC2BC7-832B-4FD1-931D-507DB3193852}" type="slidenum">
              <a:rPr lang="en-US" altLang="zh-CN"/>
              <a:pPr>
                <a:defRPr/>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250"/>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251"/>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252"/>
          <p:cNvSpPr>
            <a:spLocks noGrp="1" noChangeArrowheads="1"/>
          </p:cNvSpPr>
          <p:nvPr>
            <p:ph type="sldNum" sz="quarter" idx="12"/>
          </p:nvPr>
        </p:nvSpPr>
        <p:spPr>
          <a:ln/>
        </p:spPr>
        <p:txBody>
          <a:bodyPr/>
          <a:lstStyle>
            <a:lvl1pPr>
              <a:defRPr/>
            </a:lvl1pPr>
          </a:lstStyle>
          <a:p>
            <a:pPr>
              <a:defRPr/>
            </a:pPr>
            <a:fld id="{9609433A-7F88-463B-BAC7-CBBFF108F12F}" type="slidenum">
              <a:rPr lang="en-US" altLang="zh-CN"/>
              <a:pPr>
                <a:defRPr/>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250"/>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251"/>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252"/>
          <p:cNvSpPr>
            <a:spLocks noGrp="1" noChangeArrowheads="1"/>
          </p:cNvSpPr>
          <p:nvPr>
            <p:ph type="sldNum" sz="quarter" idx="12"/>
          </p:nvPr>
        </p:nvSpPr>
        <p:spPr>
          <a:ln/>
        </p:spPr>
        <p:txBody>
          <a:bodyPr/>
          <a:lstStyle>
            <a:lvl1pPr>
              <a:defRPr/>
            </a:lvl1pPr>
          </a:lstStyle>
          <a:p>
            <a:pPr>
              <a:defRPr/>
            </a:pPr>
            <a:fld id="{780C6D8A-3DD0-498A-B7B2-1A5CF4223F1F}" type="slidenum">
              <a:rPr lang="en-US" altLang="zh-CN"/>
              <a:pPr>
                <a:defRPr/>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250"/>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251"/>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252"/>
          <p:cNvSpPr>
            <a:spLocks noGrp="1" noChangeArrowheads="1"/>
          </p:cNvSpPr>
          <p:nvPr>
            <p:ph type="sldNum" sz="quarter" idx="12"/>
          </p:nvPr>
        </p:nvSpPr>
        <p:spPr>
          <a:ln/>
        </p:spPr>
        <p:txBody>
          <a:bodyPr/>
          <a:lstStyle>
            <a:lvl1pPr>
              <a:defRPr/>
            </a:lvl1pPr>
          </a:lstStyle>
          <a:p>
            <a:pPr>
              <a:defRPr/>
            </a:pPr>
            <a:fld id="{7103A4D4-7AD1-4131-ABB9-8F49B80D802A}" type="slidenum">
              <a:rPr lang="en-US" altLang="zh-CN"/>
              <a:pPr>
                <a:defRPr/>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250"/>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251"/>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252"/>
          <p:cNvSpPr>
            <a:spLocks noGrp="1" noChangeArrowheads="1"/>
          </p:cNvSpPr>
          <p:nvPr>
            <p:ph type="sldNum" sz="quarter" idx="12"/>
          </p:nvPr>
        </p:nvSpPr>
        <p:spPr>
          <a:ln/>
        </p:spPr>
        <p:txBody>
          <a:bodyPr/>
          <a:lstStyle>
            <a:lvl1pPr>
              <a:defRPr/>
            </a:lvl1pPr>
          </a:lstStyle>
          <a:p>
            <a:pPr>
              <a:defRPr/>
            </a:pPr>
            <a:fld id="{A933AD4A-E5F9-4F9C-9C06-B35D117C5AAE}" type="slidenum">
              <a:rPr lang="en-US" altLang="zh-CN"/>
              <a:pPr>
                <a:defRPr/>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566738" y="0"/>
            <a:ext cx="7891462" cy="6821488"/>
            <a:chOff x="349" y="23"/>
            <a:chExt cx="4971" cy="4297"/>
          </a:xfrm>
        </p:grpSpPr>
        <p:sp>
          <p:nvSpPr>
            <p:cNvPr id="1132" name="Rectangle 3"/>
            <p:cNvSpPr>
              <a:spLocks noChangeArrowheads="1"/>
            </p:cNvSpPr>
            <p:nvPr/>
          </p:nvSpPr>
          <p:spPr bwMode="auto">
            <a:xfrm>
              <a:off x="384" y="23"/>
              <a:ext cx="21" cy="101"/>
            </a:xfrm>
            <a:prstGeom prst="rect">
              <a:avLst/>
            </a:prstGeom>
            <a:solidFill>
              <a:schemeClr val="bg2">
                <a:alpha val="59999"/>
              </a:schemeClr>
            </a:solidFill>
            <a:ln w="0">
              <a:noFill/>
              <a:miter lim="800000"/>
              <a:headEnd/>
              <a:tailEnd/>
            </a:ln>
          </p:spPr>
          <p:txBody>
            <a:bodyPr/>
            <a:lstStyle/>
            <a:p>
              <a:endParaRPr lang="zh-CN" altLang="en-US"/>
            </a:p>
          </p:txBody>
        </p:sp>
        <p:sp>
          <p:nvSpPr>
            <p:cNvPr id="1133" name="Freeform 4"/>
            <p:cNvSpPr>
              <a:spLocks noEditPoints="1"/>
            </p:cNvSpPr>
            <p:nvPr/>
          </p:nvSpPr>
          <p:spPr bwMode="auto">
            <a:xfrm>
              <a:off x="384" y="225"/>
              <a:ext cx="21" cy="304"/>
            </a:xfrm>
            <a:custGeom>
              <a:avLst/>
              <a:gdLst>
                <a:gd name="T0" fmla="*/ 0 w 4"/>
                <a:gd name="T1" fmla="*/ 0 h 60"/>
                <a:gd name="T2" fmla="*/ 0 w 4"/>
                <a:gd name="T3" fmla="*/ 101 h 60"/>
                <a:gd name="T4" fmla="*/ 21 w 4"/>
                <a:gd name="T5" fmla="*/ 101 h 60"/>
                <a:gd name="T6" fmla="*/ 21 w 4"/>
                <a:gd name="T7" fmla="*/ 0 h 60"/>
                <a:gd name="T8" fmla="*/ 0 w 4"/>
                <a:gd name="T9" fmla="*/ 0 h 60"/>
                <a:gd name="T10" fmla="*/ 0 w 4"/>
                <a:gd name="T11" fmla="*/ 203 h 60"/>
                <a:gd name="T12" fmla="*/ 0 w 4"/>
                <a:gd name="T13" fmla="*/ 304 h 60"/>
                <a:gd name="T14" fmla="*/ 21 w 4"/>
                <a:gd name="T15" fmla="*/ 304 h 60"/>
                <a:gd name="T16" fmla="*/ 21 w 4"/>
                <a:gd name="T17" fmla="*/ 203 h 60"/>
                <a:gd name="T18" fmla="*/ 0 w 4"/>
                <a:gd name="T19" fmla="*/ 203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prstDash val="solid"/>
              <a:round/>
              <a:headEnd/>
              <a:tailEnd/>
            </a:ln>
          </p:spPr>
          <p:txBody>
            <a:bodyPr/>
            <a:lstStyle/>
            <a:p>
              <a:endParaRPr lang="zh-CN" altLang="en-US"/>
            </a:p>
          </p:txBody>
        </p:sp>
        <p:sp>
          <p:nvSpPr>
            <p:cNvPr id="1134" name="Freeform 5"/>
            <p:cNvSpPr>
              <a:spLocks noEditPoints="1"/>
            </p:cNvSpPr>
            <p:nvPr/>
          </p:nvSpPr>
          <p:spPr bwMode="auto">
            <a:xfrm>
              <a:off x="384" y="630"/>
              <a:ext cx="21" cy="303"/>
            </a:xfrm>
            <a:custGeom>
              <a:avLst/>
              <a:gdLst>
                <a:gd name="T0" fmla="*/ 0 w 4"/>
                <a:gd name="T1" fmla="*/ 0 h 60"/>
                <a:gd name="T2" fmla="*/ 0 w 4"/>
                <a:gd name="T3" fmla="*/ 101 h 60"/>
                <a:gd name="T4" fmla="*/ 21 w 4"/>
                <a:gd name="T5" fmla="*/ 101 h 60"/>
                <a:gd name="T6" fmla="*/ 21 w 4"/>
                <a:gd name="T7" fmla="*/ 0 h 60"/>
                <a:gd name="T8" fmla="*/ 0 w 4"/>
                <a:gd name="T9" fmla="*/ 0 h 60"/>
                <a:gd name="T10" fmla="*/ 0 w 4"/>
                <a:gd name="T11" fmla="*/ 202 h 60"/>
                <a:gd name="T12" fmla="*/ 0 w 4"/>
                <a:gd name="T13" fmla="*/ 303 h 60"/>
                <a:gd name="T14" fmla="*/ 21 w 4"/>
                <a:gd name="T15" fmla="*/ 303 h 60"/>
                <a:gd name="T16" fmla="*/ 21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prstDash val="solid"/>
              <a:round/>
              <a:headEnd/>
              <a:tailEnd/>
            </a:ln>
          </p:spPr>
          <p:txBody>
            <a:bodyPr/>
            <a:lstStyle/>
            <a:p>
              <a:endParaRPr lang="zh-CN" altLang="en-US"/>
            </a:p>
          </p:txBody>
        </p:sp>
        <p:sp>
          <p:nvSpPr>
            <p:cNvPr id="1135" name="Freeform 6"/>
            <p:cNvSpPr>
              <a:spLocks noEditPoints="1"/>
            </p:cNvSpPr>
            <p:nvPr/>
          </p:nvSpPr>
          <p:spPr bwMode="auto">
            <a:xfrm>
              <a:off x="384" y="1034"/>
              <a:ext cx="21" cy="303"/>
            </a:xfrm>
            <a:custGeom>
              <a:avLst/>
              <a:gdLst>
                <a:gd name="T0" fmla="*/ 0 w 4"/>
                <a:gd name="T1" fmla="*/ 0 h 60"/>
                <a:gd name="T2" fmla="*/ 0 w 4"/>
                <a:gd name="T3" fmla="*/ 101 h 60"/>
                <a:gd name="T4" fmla="*/ 21 w 4"/>
                <a:gd name="T5" fmla="*/ 101 h 60"/>
                <a:gd name="T6" fmla="*/ 21 w 4"/>
                <a:gd name="T7" fmla="*/ 0 h 60"/>
                <a:gd name="T8" fmla="*/ 0 w 4"/>
                <a:gd name="T9" fmla="*/ 0 h 60"/>
                <a:gd name="T10" fmla="*/ 0 w 4"/>
                <a:gd name="T11" fmla="*/ 202 h 60"/>
                <a:gd name="T12" fmla="*/ 0 w 4"/>
                <a:gd name="T13" fmla="*/ 303 h 60"/>
                <a:gd name="T14" fmla="*/ 21 w 4"/>
                <a:gd name="T15" fmla="*/ 303 h 60"/>
                <a:gd name="T16" fmla="*/ 21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prstDash val="solid"/>
              <a:round/>
              <a:headEnd/>
              <a:tailEnd/>
            </a:ln>
          </p:spPr>
          <p:txBody>
            <a:bodyPr/>
            <a:lstStyle/>
            <a:p>
              <a:endParaRPr lang="zh-CN" altLang="en-US"/>
            </a:p>
          </p:txBody>
        </p:sp>
        <p:sp>
          <p:nvSpPr>
            <p:cNvPr id="1136" name="Freeform 7"/>
            <p:cNvSpPr>
              <a:spLocks noEditPoints="1"/>
            </p:cNvSpPr>
            <p:nvPr/>
          </p:nvSpPr>
          <p:spPr bwMode="auto">
            <a:xfrm>
              <a:off x="384" y="1438"/>
              <a:ext cx="21" cy="304"/>
            </a:xfrm>
            <a:custGeom>
              <a:avLst/>
              <a:gdLst>
                <a:gd name="T0" fmla="*/ 0 w 4"/>
                <a:gd name="T1" fmla="*/ 0 h 60"/>
                <a:gd name="T2" fmla="*/ 0 w 4"/>
                <a:gd name="T3" fmla="*/ 101 h 60"/>
                <a:gd name="T4" fmla="*/ 21 w 4"/>
                <a:gd name="T5" fmla="*/ 101 h 60"/>
                <a:gd name="T6" fmla="*/ 21 w 4"/>
                <a:gd name="T7" fmla="*/ 0 h 60"/>
                <a:gd name="T8" fmla="*/ 0 w 4"/>
                <a:gd name="T9" fmla="*/ 0 h 60"/>
                <a:gd name="T10" fmla="*/ 0 w 4"/>
                <a:gd name="T11" fmla="*/ 203 h 60"/>
                <a:gd name="T12" fmla="*/ 0 w 4"/>
                <a:gd name="T13" fmla="*/ 304 h 60"/>
                <a:gd name="T14" fmla="*/ 21 w 4"/>
                <a:gd name="T15" fmla="*/ 304 h 60"/>
                <a:gd name="T16" fmla="*/ 21 w 4"/>
                <a:gd name="T17" fmla="*/ 203 h 60"/>
                <a:gd name="T18" fmla="*/ 0 w 4"/>
                <a:gd name="T19" fmla="*/ 203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prstDash val="solid"/>
              <a:round/>
              <a:headEnd/>
              <a:tailEnd/>
            </a:ln>
          </p:spPr>
          <p:txBody>
            <a:bodyPr/>
            <a:lstStyle/>
            <a:p>
              <a:endParaRPr lang="zh-CN" altLang="en-US"/>
            </a:p>
          </p:txBody>
        </p:sp>
        <p:sp>
          <p:nvSpPr>
            <p:cNvPr id="1137" name="Freeform 8"/>
            <p:cNvSpPr>
              <a:spLocks noEditPoints="1"/>
            </p:cNvSpPr>
            <p:nvPr/>
          </p:nvSpPr>
          <p:spPr bwMode="auto">
            <a:xfrm>
              <a:off x="384" y="1843"/>
              <a:ext cx="21" cy="303"/>
            </a:xfrm>
            <a:custGeom>
              <a:avLst/>
              <a:gdLst>
                <a:gd name="T0" fmla="*/ 0 w 4"/>
                <a:gd name="T1" fmla="*/ 0 h 60"/>
                <a:gd name="T2" fmla="*/ 0 w 4"/>
                <a:gd name="T3" fmla="*/ 101 h 60"/>
                <a:gd name="T4" fmla="*/ 21 w 4"/>
                <a:gd name="T5" fmla="*/ 101 h 60"/>
                <a:gd name="T6" fmla="*/ 21 w 4"/>
                <a:gd name="T7" fmla="*/ 0 h 60"/>
                <a:gd name="T8" fmla="*/ 0 w 4"/>
                <a:gd name="T9" fmla="*/ 0 h 60"/>
                <a:gd name="T10" fmla="*/ 0 w 4"/>
                <a:gd name="T11" fmla="*/ 202 h 60"/>
                <a:gd name="T12" fmla="*/ 0 w 4"/>
                <a:gd name="T13" fmla="*/ 303 h 60"/>
                <a:gd name="T14" fmla="*/ 21 w 4"/>
                <a:gd name="T15" fmla="*/ 303 h 60"/>
                <a:gd name="T16" fmla="*/ 21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prstDash val="solid"/>
              <a:round/>
              <a:headEnd/>
              <a:tailEnd/>
            </a:ln>
          </p:spPr>
          <p:txBody>
            <a:bodyPr/>
            <a:lstStyle/>
            <a:p>
              <a:endParaRPr lang="zh-CN" altLang="en-US"/>
            </a:p>
          </p:txBody>
        </p:sp>
        <p:sp>
          <p:nvSpPr>
            <p:cNvPr id="1138" name="Freeform 9"/>
            <p:cNvSpPr>
              <a:spLocks noEditPoints="1"/>
            </p:cNvSpPr>
            <p:nvPr/>
          </p:nvSpPr>
          <p:spPr bwMode="auto">
            <a:xfrm>
              <a:off x="384" y="2247"/>
              <a:ext cx="21" cy="304"/>
            </a:xfrm>
            <a:custGeom>
              <a:avLst/>
              <a:gdLst>
                <a:gd name="T0" fmla="*/ 0 w 4"/>
                <a:gd name="T1" fmla="*/ 0 h 60"/>
                <a:gd name="T2" fmla="*/ 0 w 4"/>
                <a:gd name="T3" fmla="*/ 101 h 60"/>
                <a:gd name="T4" fmla="*/ 21 w 4"/>
                <a:gd name="T5" fmla="*/ 101 h 60"/>
                <a:gd name="T6" fmla="*/ 21 w 4"/>
                <a:gd name="T7" fmla="*/ 0 h 60"/>
                <a:gd name="T8" fmla="*/ 0 w 4"/>
                <a:gd name="T9" fmla="*/ 0 h 60"/>
                <a:gd name="T10" fmla="*/ 0 w 4"/>
                <a:gd name="T11" fmla="*/ 203 h 60"/>
                <a:gd name="T12" fmla="*/ 0 w 4"/>
                <a:gd name="T13" fmla="*/ 304 h 60"/>
                <a:gd name="T14" fmla="*/ 21 w 4"/>
                <a:gd name="T15" fmla="*/ 304 h 60"/>
                <a:gd name="T16" fmla="*/ 21 w 4"/>
                <a:gd name="T17" fmla="*/ 203 h 60"/>
                <a:gd name="T18" fmla="*/ 0 w 4"/>
                <a:gd name="T19" fmla="*/ 203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prstDash val="solid"/>
              <a:round/>
              <a:headEnd/>
              <a:tailEnd/>
            </a:ln>
          </p:spPr>
          <p:txBody>
            <a:bodyPr/>
            <a:lstStyle/>
            <a:p>
              <a:endParaRPr lang="zh-CN" altLang="en-US"/>
            </a:p>
          </p:txBody>
        </p:sp>
        <p:sp>
          <p:nvSpPr>
            <p:cNvPr id="1139" name="Freeform 10"/>
            <p:cNvSpPr>
              <a:spLocks noEditPoints="1"/>
            </p:cNvSpPr>
            <p:nvPr/>
          </p:nvSpPr>
          <p:spPr bwMode="auto">
            <a:xfrm>
              <a:off x="384" y="2652"/>
              <a:ext cx="21" cy="303"/>
            </a:xfrm>
            <a:custGeom>
              <a:avLst/>
              <a:gdLst>
                <a:gd name="T0" fmla="*/ 0 w 4"/>
                <a:gd name="T1" fmla="*/ 0 h 60"/>
                <a:gd name="T2" fmla="*/ 0 w 4"/>
                <a:gd name="T3" fmla="*/ 101 h 60"/>
                <a:gd name="T4" fmla="*/ 21 w 4"/>
                <a:gd name="T5" fmla="*/ 101 h 60"/>
                <a:gd name="T6" fmla="*/ 21 w 4"/>
                <a:gd name="T7" fmla="*/ 0 h 60"/>
                <a:gd name="T8" fmla="*/ 0 w 4"/>
                <a:gd name="T9" fmla="*/ 0 h 60"/>
                <a:gd name="T10" fmla="*/ 0 w 4"/>
                <a:gd name="T11" fmla="*/ 202 h 60"/>
                <a:gd name="T12" fmla="*/ 0 w 4"/>
                <a:gd name="T13" fmla="*/ 303 h 60"/>
                <a:gd name="T14" fmla="*/ 21 w 4"/>
                <a:gd name="T15" fmla="*/ 303 h 60"/>
                <a:gd name="T16" fmla="*/ 21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prstDash val="solid"/>
              <a:round/>
              <a:headEnd/>
              <a:tailEnd/>
            </a:ln>
          </p:spPr>
          <p:txBody>
            <a:bodyPr/>
            <a:lstStyle/>
            <a:p>
              <a:endParaRPr lang="zh-CN" altLang="en-US"/>
            </a:p>
          </p:txBody>
        </p:sp>
        <p:sp>
          <p:nvSpPr>
            <p:cNvPr id="1140" name="Freeform 11"/>
            <p:cNvSpPr>
              <a:spLocks noEditPoints="1"/>
            </p:cNvSpPr>
            <p:nvPr/>
          </p:nvSpPr>
          <p:spPr bwMode="auto">
            <a:xfrm>
              <a:off x="384" y="3056"/>
              <a:ext cx="21" cy="303"/>
            </a:xfrm>
            <a:custGeom>
              <a:avLst/>
              <a:gdLst>
                <a:gd name="T0" fmla="*/ 0 w 4"/>
                <a:gd name="T1" fmla="*/ 0 h 60"/>
                <a:gd name="T2" fmla="*/ 0 w 4"/>
                <a:gd name="T3" fmla="*/ 101 h 60"/>
                <a:gd name="T4" fmla="*/ 21 w 4"/>
                <a:gd name="T5" fmla="*/ 101 h 60"/>
                <a:gd name="T6" fmla="*/ 21 w 4"/>
                <a:gd name="T7" fmla="*/ 0 h 60"/>
                <a:gd name="T8" fmla="*/ 0 w 4"/>
                <a:gd name="T9" fmla="*/ 0 h 60"/>
                <a:gd name="T10" fmla="*/ 0 w 4"/>
                <a:gd name="T11" fmla="*/ 202 h 60"/>
                <a:gd name="T12" fmla="*/ 0 w 4"/>
                <a:gd name="T13" fmla="*/ 303 h 60"/>
                <a:gd name="T14" fmla="*/ 21 w 4"/>
                <a:gd name="T15" fmla="*/ 303 h 60"/>
                <a:gd name="T16" fmla="*/ 21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prstDash val="solid"/>
              <a:round/>
              <a:headEnd/>
              <a:tailEnd/>
            </a:ln>
          </p:spPr>
          <p:txBody>
            <a:bodyPr/>
            <a:lstStyle/>
            <a:p>
              <a:endParaRPr lang="zh-CN" altLang="en-US"/>
            </a:p>
          </p:txBody>
        </p:sp>
        <p:sp>
          <p:nvSpPr>
            <p:cNvPr id="1141" name="Freeform 12"/>
            <p:cNvSpPr>
              <a:spLocks noEditPoints="1"/>
            </p:cNvSpPr>
            <p:nvPr/>
          </p:nvSpPr>
          <p:spPr bwMode="auto">
            <a:xfrm>
              <a:off x="384" y="3461"/>
              <a:ext cx="21" cy="303"/>
            </a:xfrm>
            <a:custGeom>
              <a:avLst/>
              <a:gdLst>
                <a:gd name="T0" fmla="*/ 0 w 4"/>
                <a:gd name="T1" fmla="*/ 0 h 60"/>
                <a:gd name="T2" fmla="*/ 0 w 4"/>
                <a:gd name="T3" fmla="*/ 101 h 60"/>
                <a:gd name="T4" fmla="*/ 21 w 4"/>
                <a:gd name="T5" fmla="*/ 101 h 60"/>
                <a:gd name="T6" fmla="*/ 21 w 4"/>
                <a:gd name="T7" fmla="*/ 0 h 60"/>
                <a:gd name="T8" fmla="*/ 0 w 4"/>
                <a:gd name="T9" fmla="*/ 0 h 60"/>
                <a:gd name="T10" fmla="*/ 0 w 4"/>
                <a:gd name="T11" fmla="*/ 202 h 60"/>
                <a:gd name="T12" fmla="*/ 0 w 4"/>
                <a:gd name="T13" fmla="*/ 303 h 60"/>
                <a:gd name="T14" fmla="*/ 21 w 4"/>
                <a:gd name="T15" fmla="*/ 303 h 60"/>
                <a:gd name="T16" fmla="*/ 21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prstDash val="solid"/>
              <a:round/>
              <a:headEnd/>
              <a:tailEnd/>
            </a:ln>
          </p:spPr>
          <p:txBody>
            <a:bodyPr/>
            <a:lstStyle/>
            <a:p>
              <a:endParaRPr lang="zh-CN" altLang="en-US"/>
            </a:p>
          </p:txBody>
        </p:sp>
        <p:sp>
          <p:nvSpPr>
            <p:cNvPr id="1142" name="Freeform 13"/>
            <p:cNvSpPr>
              <a:spLocks noEditPoints="1"/>
            </p:cNvSpPr>
            <p:nvPr/>
          </p:nvSpPr>
          <p:spPr bwMode="auto">
            <a:xfrm>
              <a:off x="384" y="3865"/>
              <a:ext cx="21" cy="303"/>
            </a:xfrm>
            <a:custGeom>
              <a:avLst/>
              <a:gdLst>
                <a:gd name="T0" fmla="*/ 0 w 4"/>
                <a:gd name="T1" fmla="*/ 0 h 60"/>
                <a:gd name="T2" fmla="*/ 0 w 4"/>
                <a:gd name="T3" fmla="*/ 101 h 60"/>
                <a:gd name="T4" fmla="*/ 21 w 4"/>
                <a:gd name="T5" fmla="*/ 101 h 60"/>
                <a:gd name="T6" fmla="*/ 21 w 4"/>
                <a:gd name="T7" fmla="*/ 0 h 60"/>
                <a:gd name="T8" fmla="*/ 0 w 4"/>
                <a:gd name="T9" fmla="*/ 0 h 60"/>
                <a:gd name="T10" fmla="*/ 0 w 4"/>
                <a:gd name="T11" fmla="*/ 202 h 60"/>
                <a:gd name="T12" fmla="*/ 0 w 4"/>
                <a:gd name="T13" fmla="*/ 303 h 60"/>
                <a:gd name="T14" fmla="*/ 21 w 4"/>
                <a:gd name="T15" fmla="*/ 303 h 60"/>
                <a:gd name="T16" fmla="*/ 21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prstDash val="solid"/>
              <a:round/>
              <a:headEnd/>
              <a:tailEnd/>
            </a:ln>
          </p:spPr>
          <p:txBody>
            <a:bodyPr/>
            <a:lstStyle/>
            <a:p>
              <a:endParaRPr lang="zh-CN" altLang="en-US"/>
            </a:p>
          </p:txBody>
        </p:sp>
        <p:sp>
          <p:nvSpPr>
            <p:cNvPr id="1143" name="Rectangle 14"/>
            <p:cNvSpPr>
              <a:spLocks noChangeArrowheads="1"/>
            </p:cNvSpPr>
            <p:nvPr/>
          </p:nvSpPr>
          <p:spPr bwMode="auto">
            <a:xfrm>
              <a:off x="384" y="4269"/>
              <a:ext cx="21" cy="51"/>
            </a:xfrm>
            <a:prstGeom prst="rect">
              <a:avLst/>
            </a:prstGeom>
            <a:solidFill>
              <a:schemeClr val="bg2">
                <a:alpha val="59999"/>
              </a:schemeClr>
            </a:solidFill>
            <a:ln w="0">
              <a:noFill/>
              <a:miter lim="800000"/>
              <a:headEnd/>
              <a:tailEnd/>
            </a:ln>
          </p:spPr>
          <p:txBody>
            <a:bodyPr/>
            <a:lstStyle/>
            <a:p>
              <a:endParaRPr lang="zh-CN" altLang="en-US"/>
            </a:p>
          </p:txBody>
        </p:sp>
        <p:sp>
          <p:nvSpPr>
            <p:cNvPr id="1144" name="Rectangle 15"/>
            <p:cNvSpPr>
              <a:spLocks noChangeArrowheads="1"/>
            </p:cNvSpPr>
            <p:nvPr/>
          </p:nvSpPr>
          <p:spPr bwMode="auto">
            <a:xfrm>
              <a:off x="829" y="23"/>
              <a:ext cx="21" cy="101"/>
            </a:xfrm>
            <a:prstGeom prst="rect">
              <a:avLst/>
            </a:prstGeom>
            <a:solidFill>
              <a:schemeClr val="bg2">
                <a:alpha val="59999"/>
              </a:schemeClr>
            </a:solidFill>
            <a:ln w="0">
              <a:noFill/>
              <a:miter lim="800000"/>
              <a:headEnd/>
              <a:tailEnd/>
            </a:ln>
          </p:spPr>
          <p:txBody>
            <a:bodyPr/>
            <a:lstStyle/>
            <a:p>
              <a:endParaRPr lang="zh-CN" altLang="en-US"/>
            </a:p>
          </p:txBody>
        </p:sp>
        <p:sp>
          <p:nvSpPr>
            <p:cNvPr id="1145" name="Freeform 16"/>
            <p:cNvSpPr>
              <a:spLocks noEditPoints="1"/>
            </p:cNvSpPr>
            <p:nvPr/>
          </p:nvSpPr>
          <p:spPr bwMode="auto">
            <a:xfrm>
              <a:off x="829" y="225"/>
              <a:ext cx="21" cy="304"/>
            </a:xfrm>
            <a:custGeom>
              <a:avLst/>
              <a:gdLst>
                <a:gd name="T0" fmla="*/ 0 w 4"/>
                <a:gd name="T1" fmla="*/ 0 h 60"/>
                <a:gd name="T2" fmla="*/ 0 w 4"/>
                <a:gd name="T3" fmla="*/ 101 h 60"/>
                <a:gd name="T4" fmla="*/ 21 w 4"/>
                <a:gd name="T5" fmla="*/ 101 h 60"/>
                <a:gd name="T6" fmla="*/ 21 w 4"/>
                <a:gd name="T7" fmla="*/ 0 h 60"/>
                <a:gd name="T8" fmla="*/ 0 w 4"/>
                <a:gd name="T9" fmla="*/ 0 h 60"/>
                <a:gd name="T10" fmla="*/ 0 w 4"/>
                <a:gd name="T11" fmla="*/ 203 h 60"/>
                <a:gd name="T12" fmla="*/ 0 w 4"/>
                <a:gd name="T13" fmla="*/ 304 h 60"/>
                <a:gd name="T14" fmla="*/ 21 w 4"/>
                <a:gd name="T15" fmla="*/ 304 h 60"/>
                <a:gd name="T16" fmla="*/ 21 w 4"/>
                <a:gd name="T17" fmla="*/ 203 h 60"/>
                <a:gd name="T18" fmla="*/ 0 w 4"/>
                <a:gd name="T19" fmla="*/ 203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prstDash val="solid"/>
              <a:round/>
              <a:headEnd/>
              <a:tailEnd/>
            </a:ln>
          </p:spPr>
          <p:txBody>
            <a:bodyPr/>
            <a:lstStyle/>
            <a:p>
              <a:endParaRPr lang="zh-CN" altLang="en-US"/>
            </a:p>
          </p:txBody>
        </p:sp>
        <p:sp>
          <p:nvSpPr>
            <p:cNvPr id="1146" name="Freeform 17"/>
            <p:cNvSpPr>
              <a:spLocks noEditPoints="1"/>
            </p:cNvSpPr>
            <p:nvPr/>
          </p:nvSpPr>
          <p:spPr bwMode="auto">
            <a:xfrm>
              <a:off x="829" y="630"/>
              <a:ext cx="21" cy="303"/>
            </a:xfrm>
            <a:custGeom>
              <a:avLst/>
              <a:gdLst>
                <a:gd name="T0" fmla="*/ 0 w 4"/>
                <a:gd name="T1" fmla="*/ 0 h 60"/>
                <a:gd name="T2" fmla="*/ 0 w 4"/>
                <a:gd name="T3" fmla="*/ 101 h 60"/>
                <a:gd name="T4" fmla="*/ 21 w 4"/>
                <a:gd name="T5" fmla="*/ 101 h 60"/>
                <a:gd name="T6" fmla="*/ 21 w 4"/>
                <a:gd name="T7" fmla="*/ 0 h 60"/>
                <a:gd name="T8" fmla="*/ 0 w 4"/>
                <a:gd name="T9" fmla="*/ 0 h 60"/>
                <a:gd name="T10" fmla="*/ 0 w 4"/>
                <a:gd name="T11" fmla="*/ 202 h 60"/>
                <a:gd name="T12" fmla="*/ 0 w 4"/>
                <a:gd name="T13" fmla="*/ 303 h 60"/>
                <a:gd name="T14" fmla="*/ 21 w 4"/>
                <a:gd name="T15" fmla="*/ 303 h 60"/>
                <a:gd name="T16" fmla="*/ 21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prstDash val="solid"/>
              <a:round/>
              <a:headEnd/>
              <a:tailEnd/>
            </a:ln>
          </p:spPr>
          <p:txBody>
            <a:bodyPr/>
            <a:lstStyle/>
            <a:p>
              <a:endParaRPr lang="zh-CN" altLang="en-US"/>
            </a:p>
          </p:txBody>
        </p:sp>
        <p:sp>
          <p:nvSpPr>
            <p:cNvPr id="1147" name="Freeform 18"/>
            <p:cNvSpPr>
              <a:spLocks noEditPoints="1"/>
            </p:cNvSpPr>
            <p:nvPr/>
          </p:nvSpPr>
          <p:spPr bwMode="auto">
            <a:xfrm>
              <a:off x="829" y="1034"/>
              <a:ext cx="21" cy="303"/>
            </a:xfrm>
            <a:custGeom>
              <a:avLst/>
              <a:gdLst>
                <a:gd name="T0" fmla="*/ 0 w 4"/>
                <a:gd name="T1" fmla="*/ 0 h 60"/>
                <a:gd name="T2" fmla="*/ 0 w 4"/>
                <a:gd name="T3" fmla="*/ 101 h 60"/>
                <a:gd name="T4" fmla="*/ 21 w 4"/>
                <a:gd name="T5" fmla="*/ 101 h 60"/>
                <a:gd name="T6" fmla="*/ 21 w 4"/>
                <a:gd name="T7" fmla="*/ 0 h 60"/>
                <a:gd name="T8" fmla="*/ 0 w 4"/>
                <a:gd name="T9" fmla="*/ 0 h 60"/>
                <a:gd name="T10" fmla="*/ 0 w 4"/>
                <a:gd name="T11" fmla="*/ 202 h 60"/>
                <a:gd name="T12" fmla="*/ 0 w 4"/>
                <a:gd name="T13" fmla="*/ 303 h 60"/>
                <a:gd name="T14" fmla="*/ 21 w 4"/>
                <a:gd name="T15" fmla="*/ 303 h 60"/>
                <a:gd name="T16" fmla="*/ 21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prstDash val="solid"/>
              <a:round/>
              <a:headEnd/>
              <a:tailEnd/>
            </a:ln>
          </p:spPr>
          <p:txBody>
            <a:bodyPr/>
            <a:lstStyle/>
            <a:p>
              <a:endParaRPr lang="zh-CN" altLang="en-US"/>
            </a:p>
          </p:txBody>
        </p:sp>
        <p:sp>
          <p:nvSpPr>
            <p:cNvPr id="1148" name="Freeform 19"/>
            <p:cNvSpPr>
              <a:spLocks noEditPoints="1"/>
            </p:cNvSpPr>
            <p:nvPr/>
          </p:nvSpPr>
          <p:spPr bwMode="auto">
            <a:xfrm>
              <a:off x="829" y="1438"/>
              <a:ext cx="21" cy="304"/>
            </a:xfrm>
            <a:custGeom>
              <a:avLst/>
              <a:gdLst>
                <a:gd name="T0" fmla="*/ 0 w 4"/>
                <a:gd name="T1" fmla="*/ 0 h 60"/>
                <a:gd name="T2" fmla="*/ 0 w 4"/>
                <a:gd name="T3" fmla="*/ 101 h 60"/>
                <a:gd name="T4" fmla="*/ 21 w 4"/>
                <a:gd name="T5" fmla="*/ 101 h 60"/>
                <a:gd name="T6" fmla="*/ 21 w 4"/>
                <a:gd name="T7" fmla="*/ 0 h 60"/>
                <a:gd name="T8" fmla="*/ 0 w 4"/>
                <a:gd name="T9" fmla="*/ 0 h 60"/>
                <a:gd name="T10" fmla="*/ 0 w 4"/>
                <a:gd name="T11" fmla="*/ 203 h 60"/>
                <a:gd name="T12" fmla="*/ 0 w 4"/>
                <a:gd name="T13" fmla="*/ 304 h 60"/>
                <a:gd name="T14" fmla="*/ 21 w 4"/>
                <a:gd name="T15" fmla="*/ 304 h 60"/>
                <a:gd name="T16" fmla="*/ 21 w 4"/>
                <a:gd name="T17" fmla="*/ 203 h 60"/>
                <a:gd name="T18" fmla="*/ 0 w 4"/>
                <a:gd name="T19" fmla="*/ 203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prstDash val="solid"/>
              <a:round/>
              <a:headEnd/>
              <a:tailEnd/>
            </a:ln>
          </p:spPr>
          <p:txBody>
            <a:bodyPr/>
            <a:lstStyle/>
            <a:p>
              <a:endParaRPr lang="zh-CN" altLang="en-US"/>
            </a:p>
          </p:txBody>
        </p:sp>
        <p:sp>
          <p:nvSpPr>
            <p:cNvPr id="1149" name="Freeform 20"/>
            <p:cNvSpPr>
              <a:spLocks noEditPoints="1"/>
            </p:cNvSpPr>
            <p:nvPr/>
          </p:nvSpPr>
          <p:spPr bwMode="auto">
            <a:xfrm>
              <a:off x="829" y="1843"/>
              <a:ext cx="21" cy="303"/>
            </a:xfrm>
            <a:custGeom>
              <a:avLst/>
              <a:gdLst>
                <a:gd name="T0" fmla="*/ 0 w 4"/>
                <a:gd name="T1" fmla="*/ 0 h 60"/>
                <a:gd name="T2" fmla="*/ 0 w 4"/>
                <a:gd name="T3" fmla="*/ 101 h 60"/>
                <a:gd name="T4" fmla="*/ 21 w 4"/>
                <a:gd name="T5" fmla="*/ 101 h 60"/>
                <a:gd name="T6" fmla="*/ 21 w 4"/>
                <a:gd name="T7" fmla="*/ 0 h 60"/>
                <a:gd name="T8" fmla="*/ 0 w 4"/>
                <a:gd name="T9" fmla="*/ 0 h 60"/>
                <a:gd name="T10" fmla="*/ 0 w 4"/>
                <a:gd name="T11" fmla="*/ 202 h 60"/>
                <a:gd name="T12" fmla="*/ 0 w 4"/>
                <a:gd name="T13" fmla="*/ 303 h 60"/>
                <a:gd name="T14" fmla="*/ 21 w 4"/>
                <a:gd name="T15" fmla="*/ 303 h 60"/>
                <a:gd name="T16" fmla="*/ 21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prstDash val="solid"/>
              <a:round/>
              <a:headEnd/>
              <a:tailEnd/>
            </a:ln>
          </p:spPr>
          <p:txBody>
            <a:bodyPr/>
            <a:lstStyle/>
            <a:p>
              <a:endParaRPr lang="zh-CN" altLang="en-US"/>
            </a:p>
          </p:txBody>
        </p:sp>
        <p:sp>
          <p:nvSpPr>
            <p:cNvPr id="1150" name="Freeform 21"/>
            <p:cNvSpPr>
              <a:spLocks noEditPoints="1"/>
            </p:cNvSpPr>
            <p:nvPr/>
          </p:nvSpPr>
          <p:spPr bwMode="auto">
            <a:xfrm>
              <a:off x="829" y="2247"/>
              <a:ext cx="21" cy="304"/>
            </a:xfrm>
            <a:custGeom>
              <a:avLst/>
              <a:gdLst>
                <a:gd name="T0" fmla="*/ 0 w 4"/>
                <a:gd name="T1" fmla="*/ 0 h 60"/>
                <a:gd name="T2" fmla="*/ 0 w 4"/>
                <a:gd name="T3" fmla="*/ 101 h 60"/>
                <a:gd name="T4" fmla="*/ 21 w 4"/>
                <a:gd name="T5" fmla="*/ 101 h 60"/>
                <a:gd name="T6" fmla="*/ 21 w 4"/>
                <a:gd name="T7" fmla="*/ 0 h 60"/>
                <a:gd name="T8" fmla="*/ 0 w 4"/>
                <a:gd name="T9" fmla="*/ 0 h 60"/>
                <a:gd name="T10" fmla="*/ 0 w 4"/>
                <a:gd name="T11" fmla="*/ 203 h 60"/>
                <a:gd name="T12" fmla="*/ 0 w 4"/>
                <a:gd name="T13" fmla="*/ 304 h 60"/>
                <a:gd name="T14" fmla="*/ 21 w 4"/>
                <a:gd name="T15" fmla="*/ 304 h 60"/>
                <a:gd name="T16" fmla="*/ 21 w 4"/>
                <a:gd name="T17" fmla="*/ 203 h 60"/>
                <a:gd name="T18" fmla="*/ 0 w 4"/>
                <a:gd name="T19" fmla="*/ 203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prstDash val="solid"/>
              <a:round/>
              <a:headEnd/>
              <a:tailEnd/>
            </a:ln>
          </p:spPr>
          <p:txBody>
            <a:bodyPr/>
            <a:lstStyle/>
            <a:p>
              <a:endParaRPr lang="zh-CN" altLang="en-US"/>
            </a:p>
          </p:txBody>
        </p:sp>
        <p:sp>
          <p:nvSpPr>
            <p:cNvPr id="1151" name="Freeform 22"/>
            <p:cNvSpPr>
              <a:spLocks noEditPoints="1"/>
            </p:cNvSpPr>
            <p:nvPr/>
          </p:nvSpPr>
          <p:spPr bwMode="auto">
            <a:xfrm>
              <a:off x="829" y="2652"/>
              <a:ext cx="21" cy="303"/>
            </a:xfrm>
            <a:custGeom>
              <a:avLst/>
              <a:gdLst>
                <a:gd name="T0" fmla="*/ 0 w 4"/>
                <a:gd name="T1" fmla="*/ 0 h 60"/>
                <a:gd name="T2" fmla="*/ 0 w 4"/>
                <a:gd name="T3" fmla="*/ 101 h 60"/>
                <a:gd name="T4" fmla="*/ 21 w 4"/>
                <a:gd name="T5" fmla="*/ 101 h 60"/>
                <a:gd name="T6" fmla="*/ 21 w 4"/>
                <a:gd name="T7" fmla="*/ 0 h 60"/>
                <a:gd name="T8" fmla="*/ 0 w 4"/>
                <a:gd name="T9" fmla="*/ 0 h 60"/>
                <a:gd name="T10" fmla="*/ 0 w 4"/>
                <a:gd name="T11" fmla="*/ 202 h 60"/>
                <a:gd name="T12" fmla="*/ 0 w 4"/>
                <a:gd name="T13" fmla="*/ 303 h 60"/>
                <a:gd name="T14" fmla="*/ 21 w 4"/>
                <a:gd name="T15" fmla="*/ 303 h 60"/>
                <a:gd name="T16" fmla="*/ 21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prstDash val="solid"/>
              <a:round/>
              <a:headEnd/>
              <a:tailEnd/>
            </a:ln>
          </p:spPr>
          <p:txBody>
            <a:bodyPr/>
            <a:lstStyle/>
            <a:p>
              <a:endParaRPr lang="zh-CN" altLang="en-US"/>
            </a:p>
          </p:txBody>
        </p:sp>
        <p:sp>
          <p:nvSpPr>
            <p:cNvPr id="1152" name="Freeform 23"/>
            <p:cNvSpPr>
              <a:spLocks noEditPoints="1"/>
            </p:cNvSpPr>
            <p:nvPr/>
          </p:nvSpPr>
          <p:spPr bwMode="auto">
            <a:xfrm>
              <a:off x="829" y="3056"/>
              <a:ext cx="21" cy="303"/>
            </a:xfrm>
            <a:custGeom>
              <a:avLst/>
              <a:gdLst>
                <a:gd name="T0" fmla="*/ 0 w 4"/>
                <a:gd name="T1" fmla="*/ 0 h 60"/>
                <a:gd name="T2" fmla="*/ 0 w 4"/>
                <a:gd name="T3" fmla="*/ 101 h 60"/>
                <a:gd name="T4" fmla="*/ 21 w 4"/>
                <a:gd name="T5" fmla="*/ 101 h 60"/>
                <a:gd name="T6" fmla="*/ 21 w 4"/>
                <a:gd name="T7" fmla="*/ 0 h 60"/>
                <a:gd name="T8" fmla="*/ 0 w 4"/>
                <a:gd name="T9" fmla="*/ 0 h 60"/>
                <a:gd name="T10" fmla="*/ 0 w 4"/>
                <a:gd name="T11" fmla="*/ 202 h 60"/>
                <a:gd name="T12" fmla="*/ 0 w 4"/>
                <a:gd name="T13" fmla="*/ 303 h 60"/>
                <a:gd name="T14" fmla="*/ 21 w 4"/>
                <a:gd name="T15" fmla="*/ 303 h 60"/>
                <a:gd name="T16" fmla="*/ 21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prstDash val="solid"/>
              <a:round/>
              <a:headEnd/>
              <a:tailEnd/>
            </a:ln>
          </p:spPr>
          <p:txBody>
            <a:bodyPr/>
            <a:lstStyle/>
            <a:p>
              <a:endParaRPr lang="zh-CN" altLang="en-US"/>
            </a:p>
          </p:txBody>
        </p:sp>
        <p:sp>
          <p:nvSpPr>
            <p:cNvPr id="1153" name="Freeform 24"/>
            <p:cNvSpPr>
              <a:spLocks noEditPoints="1"/>
            </p:cNvSpPr>
            <p:nvPr/>
          </p:nvSpPr>
          <p:spPr bwMode="auto">
            <a:xfrm>
              <a:off x="829" y="3461"/>
              <a:ext cx="21" cy="303"/>
            </a:xfrm>
            <a:custGeom>
              <a:avLst/>
              <a:gdLst>
                <a:gd name="T0" fmla="*/ 0 w 4"/>
                <a:gd name="T1" fmla="*/ 0 h 60"/>
                <a:gd name="T2" fmla="*/ 0 w 4"/>
                <a:gd name="T3" fmla="*/ 101 h 60"/>
                <a:gd name="T4" fmla="*/ 21 w 4"/>
                <a:gd name="T5" fmla="*/ 101 h 60"/>
                <a:gd name="T6" fmla="*/ 21 w 4"/>
                <a:gd name="T7" fmla="*/ 0 h 60"/>
                <a:gd name="T8" fmla="*/ 0 w 4"/>
                <a:gd name="T9" fmla="*/ 0 h 60"/>
                <a:gd name="T10" fmla="*/ 0 w 4"/>
                <a:gd name="T11" fmla="*/ 202 h 60"/>
                <a:gd name="T12" fmla="*/ 0 w 4"/>
                <a:gd name="T13" fmla="*/ 303 h 60"/>
                <a:gd name="T14" fmla="*/ 21 w 4"/>
                <a:gd name="T15" fmla="*/ 303 h 60"/>
                <a:gd name="T16" fmla="*/ 21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prstDash val="solid"/>
              <a:round/>
              <a:headEnd/>
              <a:tailEnd/>
            </a:ln>
          </p:spPr>
          <p:txBody>
            <a:bodyPr/>
            <a:lstStyle/>
            <a:p>
              <a:endParaRPr lang="zh-CN" altLang="en-US"/>
            </a:p>
          </p:txBody>
        </p:sp>
        <p:sp>
          <p:nvSpPr>
            <p:cNvPr id="1154" name="Freeform 25"/>
            <p:cNvSpPr>
              <a:spLocks noEditPoints="1"/>
            </p:cNvSpPr>
            <p:nvPr/>
          </p:nvSpPr>
          <p:spPr bwMode="auto">
            <a:xfrm>
              <a:off x="829" y="3865"/>
              <a:ext cx="21" cy="303"/>
            </a:xfrm>
            <a:custGeom>
              <a:avLst/>
              <a:gdLst>
                <a:gd name="T0" fmla="*/ 0 w 4"/>
                <a:gd name="T1" fmla="*/ 0 h 60"/>
                <a:gd name="T2" fmla="*/ 0 w 4"/>
                <a:gd name="T3" fmla="*/ 101 h 60"/>
                <a:gd name="T4" fmla="*/ 21 w 4"/>
                <a:gd name="T5" fmla="*/ 101 h 60"/>
                <a:gd name="T6" fmla="*/ 21 w 4"/>
                <a:gd name="T7" fmla="*/ 0 h 60"/>
                <a:gd name="T8" fmla="*/ 0 w 4"/>
                <a:gd name="T9" fmla="*/ 0 h 60"/>
                <a:gd name="T10" fmla="*/ 0 w 4"/>
                <a:gd name="T11" fmla="*/ 202 h 60"/>
                <a:gd name="T12" fmla="*/ 0 w 4"/>
                <a:gd name="T13" fmla="*/ 303 h 60"/>
                <a:gd name="T14" fmla="*/ 21 w 4"/>
                <a:gd name="T15" fmla="*/ 303 h 60"/>
                <a:gd name="T16" fmla="*/ 21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prstDash val="solid"/>
              <a:round/>
              <a:headEnd/>
              <a:tailEnd/>
            </a:ln>
          </p:spPr>
          <p:txBody>
            <a:bodyPr/>
            <a:lstStyle/>
            <a:p>
              <a:endParaRPr lang="zh-CN" altLang="en-US"/>
            </a:p>
          </p:txBody>
        </p:sp>
        <p:sp>
          <p:nvSpPr>
            <p:cNvPr id="1155" name="Rectangle 26"/>
            <p:cNvSpPr>
              <a:spLocks noChangeArrowheads="1"/>
            </p:cNvSpPr>
            <p:nvPr/>
          </p:nvSpPr>
          <p:spPr bwMode="auto">
            <a:xfrm>
              <a:off x="829" y="4269"/>
              <a:ext cx="21" cy="51"/>
            </a:xfrm>
            <a:prstGeom prst="rect">
              <a:avLst/>
            </a:prstGeom>
            <a:solidFill>
              <a:schemeClr val="bg2">
                <a:alpha val="59999"/>
              </a:schemeClr>
            </a:solidFill>
            <a:ln w="0">
              <a:noFill/>
              <a:miter lim="800000"/>
              <a:headEnd/>
              <a:tailEnd/>
            </a:ln>
          </p:spPr>
          <p:txBody>
            <a:bodyPr/>
            <a:lstStyle/>
            <a:p>
              <a:endParaRPr lang="zh-CN" altLang="en-US"/>
            </a:p>
          </p:txBody>
        </p:sp>
        <p:sp>
          <p:nvSpPr>
            <p:cNvPr id="1156" name="Rectangle 27"/>
            <p:cNvSpPr>
              <a:spLocks noChangeArrowheads="1"/>
            </p:cNvSpPr>
            <p:nvPr/>
          </p:nvSpPr>
          <p:spPr bwMode="auto">
            <a:xfrm>
              <a:off x="1279" y="23"/>
              <a:ext cx="21" cy="101"/>
            </a:xfrm>
            <a:prstGeom prst="rect">
              <a:avLst/>
            </a:prstGeom>
            <a:solidFill>
              <a:schemeClr val="bg2">
                <a:alpha val="59999"/>
              </a:schemeClr>
            </a:solidFill>
            <a:ln w="0">
              <a:noFill/>
              <a:miter lim="800000"/>
              <a:headEnd/>
              <a:tailEnd/>
            </a:ln>
          </p:spPr>
          <p:txBody>
            <a:bodyPr/>
            <a:lstStyle/>
            <a:p>
              <a:endParaRPr lang="zh-CN" altLang="en-US"/>
            </a:p>
          </p:txBody>
        </p:sp>
        <p:sp>
          <p:nvSpPr>
            <p:cNvPr id="1157" name="Freeform 28"/>
            <p:cNvSpPr>
              <a:spLocks noEditPoints="1"/>
            </p:cNvSpPr>
            <p:nvPr/>
          </p:nvSpPr>
          <p:spPr bwMode="auto">
            <a:xfrm>
              <a:off x="1279" y="225"/>
              <a:ext cx="21" cy="304"/>
            </a:xfrm>
            <a:custGeom>
              <a:avLst/>
              <a:gdLst>
                <a:gd name="T0" fmla="*/ 0 w 4"/>
                <a:gd name="T1" fmla="*/ 0 h 60"/>
                <a:gd name="T2" fmla="*/ 0 w 4"/>
                <a:gd name="T3" fmla="*/ 101 h 60"/>
                <a:gd name="T4" fmla="*/ 21 w 4"/>
                <a:gd name="T5" fmla="*/ 101 h 60"/>
                <a:gd name="T6" fmla="*/ 21 w 4"/>
                <a:gd name="T7" fmla="*/ 0 h 60"/>
                <a:gd name="T8" fmla="*/ 0 w 4"/>
                <a:gd name="T9" fmla="*/ 0 h 60"/>
                <a:gd name="T10" fmla="*/ 0 w 4"/>
                <a:gd name="T11" fmla="*/ 203 h 60"/>
                <a:gd name="T12" fmla="*/ 0 w 4"/>
                <a:gd name="T13" fmla="*/ 304 h 60"/>
                <a:gd name="T14" fmla="*/ 21 w 4"/>
                <a:gd name="T15" fmla="*/ 304 h 60"/>
                <a:gd name="T16" fmla="*/ 21 w 4"/>
                <a:gd name="T17" fmla="*/ 203 h 60"/>
                <a:gd name="T18" fmla="*/ 0 w 4"/>
                <a:gd name="T19" fmla="*/ 203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prstDash val="solid"/>
              <a:round/>
              <a:headEnd/>
              <a:tailEnd/>
            </a:ln>
          </p:spPr>
          <p:txBody>
            <a:bodyPr/>
            <a:lstStyle/>
            <a:p>
              <a:endParaRPr lang="zh-CN" altLang="en-US"/>
            </a:p>
          </p:txBody>
        </p:sp>
        <p:sp>
          <p:nvSpPr>
            <p:cNvPr id="1158" name="Freeform 29"/>
            <p:cNvSpPr>
              <a:spLocks noEditPoints="1"/>
            </p:cNvSpPr>
            <p:nvPr/>
          </p:nvSpPr>
          <p:spPr bwMode="auto">
            <a:xfrm>
              <a:off x="1279" y="630"/>
              <a:ext cx="21" cy="303"/>
            </a:xfrm>
            <a:custGeom>
              <a:avLst/>
              <a:gdLst>
                <a:gd name="T0" fmla="*/ 0 w 4"/>
                <a:gd name="T1" fmla="*/ 0 h 60"/>
                <a:gd name="T2" fmla="*/ 0 w 4"/>
                <a:gd name="T3" fmla="*/ 101 h 60"/>
                <a:gd name="T4" fmla="*/ 21 w 4"/>
                <a:gd name="T5" fmla="*/ 101 h 60"/>
                <a:gd name="T6" fmla="*/ 21 w 4"/>
                <a:gd name="T7" fmla="*/ 0 h 60"/>
                <a:gd name="T8" fmla="*/ 0 w 4"/>
                <a:gd name="T9" fmla="*/ 0 h 60"/>
                <a:gd name="T10" fmla="*/ 0 w 4"/>
                <a:gd name="T11" fmla="*/ 202 h 60"/>
                <a:gd name="T12" fmla="*/ 0 w 4"/>
                <a:gd name="T13" fmla="*/ 303 h 60"/>
                <a:gd name="T14" fmla="*/ 21 w 4"/>
                <a:gd name="T15" fmla="*/ 303 h 60"/>
                <a:gd name="T16" fmla="*/ 21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prstDash val="solid"/>
              <a:round/>
              <a:headEnd/>
              <a:tailEnd/>
            </a:ln>
          </p:spPr>
          <p:txBody>
            <a:bodyPr/>
            <a:lstStyle/>
            <a:p>
              <a:endParaRPr lang="zh-CN" altLang="en-US"/>
            </a:p>
          </p:txBody>
        </p:sp>
        <p:sp>
          <p:nvSpPr>
            <p:cNvPr id="1159" name="Freeform 30"/>
            <p:cNvSpPr>
              <a:spLocks noEditPoints="1"/>
            </p:cNvSpPr>
            <p:nvPr/>
          </p:nvSpPr>
          <p:spPr bwMode="auto">
            <a:xfrm>
              <a:off x="1279" y="1034"/>
              <a:ext cx="21" cy="303"/>
            </a:xfrm>
            <a:custGeom>
              <a:avLst/>
              <a:gdLst>
                <a:gd name="T0" fmla="*/ 0 w 4"/>
                <a:gd name="T1" fmla="*/ 0 h 60"/>
                <a:gd name="T2" fmla="*/ 0 w 4"/>
                <a:gd name="T3" fmla="*/ 101 h 60"/>
                <a:gd name="T4" fmla="*/ 21 w 4"/>
                <a:gd name="T5" fmla="*/ 101 h 60"/>
                <a:gd name="T6" fmla="*/ 21 w 4"/>
                <a:gd name="T7" fmla="*/ 0 h 60"/>
                <a:gd name="T8" fmla="*/ 0 w 4"/>
                <a:gd name="T9" fmla="*/ 0 h 60"/>
                <a:gd name="T10" fmla="*/ 0 w 4"/>
                <a:gd name="T11" fmla="*/ 202 h 60"/>
                <a:gd name="T12" fmla="*/ 0 w 4"/>
                <a:gd name="T13" fmla="*/ 303 h 60"/>
                <a:gd name="T14" fmla="*/ 21 w 4"/>
                <a:gd name="T15" fmla="*/ 303 h 60"/>
                <a:gd name="T16" fmla="*/ 21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prstDash val="solid"/>
              <a:round/>
              <a:headEnd/>
              <a:tailEnd/>
            </a:ln>
          </p:spPr>
          <p:txBody>
            <a:bodyPr/>
            <a:lstStyle/>
            <a:p>
              <a:endParaRPr lang="zh-CN" altLang="en-US"/>
            </a:p>
          </p:txBody>
        </p:sp>
        <p:sp>
          <p:nvSpPr>
            <p:cNvPr id="1160" name="Freeform 31"/>
            <p:cNvSpPr>
              <a:spLocks noEditPoints="1"/>
            </p:cNvSpPr>
            <p:nvPr/>
          </p:nvSpPr>
          <p:spPr bwMode="auto">
            <a:xfrm>
              <a:off x="1279" y="1438"/>
              <a:ext cx="21" cy="304"/>
            </a:xfrm>
            <a:custGeom>
              <a:avLst/>
              <a:gdLst>
                <a:gd name="T0" fmla="*/ 0 w 4"/>
                <a:gd name="T1" fmla="*/ 0 h 60"/>
                <a:gd name="T2" fmla="*/ 0 w 4"/>
                <a:gd name="T3" fmla="*/ 101 h 60"/>
                <a:gd name="T4" fmla="*/ 21 w 4"/>
                <a:gd name="T5" fmla="*/ 101 h 60"/>
                <a:gd name="T6" fmla="*/ 21 w 4"/>
                <a:gd name="T7" fmla="*/ 0 h 60"/>
                <a:gd name="T8" fmla="*/ 0 w 4"/>
                <a:gd name="T9" fmla="*/ 0 h 60"/>
                <a:gd name="T10" fmla="*/ 0 w 4"/>
                <a:gd name="T11" fmla="*/ 203 h 60"/>
                <a:gd name="T12" fmla="*/ 0 w 4"/>
                <a:gd name="T13" fmla="*/ 304 h 60"/>
                <a:gd name="T14" fmla="*/ 21 w 4"/>
                <a:gd name="T15" fmla="*/ 304 h 60"/>
                <a:gd name="T16" fmla="*/ 21 w 4"/>
                <a:gd name="T17" fmla="*/ 203 h 60"/>
                <a:gd name="T18" fmla="*/ 0 w 4"/>
                <a:gd name="T19" fmla="*/ 203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prstDash val="solid"/>
              <a:round/>
              <a:headEnd/>
              <a:tailEnd/>
            </a:ln>
          </p:spPr>
          <p:txBody>
            <a:bodyPr/>
            <a:lstStyle/>
            <a:p>
              <a:endParaRPr lang="zh-CN" altLang="en-US"/>
            </a:p>
          </p:txBody>
        </p:sp>
        <p:sp>
          <p:nvSpPr>
            <p:cNvPr id="1161" name="Freeform 32"/>
            <p:cNvSpPr>
              <a:spLocks noEditPoints="1"/>
            </p:cNvSpPr>
            <p:nvPr/>
          </p:nvSpPr>
          <p:spPr bwMode="auto">
            <a:xfrm>
              <a:off x="1279" y="1843"/>
              <a:ext cx="21" cy="303"/>
            </a:xfrm>
            <a:custGeom>
              <a:avLst/>
              <a:gdLst>
                <a:gd name="T0" fmla="*/ 0 w 4"/>
                <a:gd name="T1" fmla="*/ 0 h 60"/>
                <a:gd name="T2" fmla="*/ 0 w 4"/>
                <a:gd name="T3" fmla="*/ 101 h 60"/>
                <a:gd name="T4" fmla="*/ 21 w 4"/>
                <a:gd name="T5" fmla="*/ 101 h 60"/>
                <a:gd name="T6" fmla="*/ 21 w 4"/>
                <a:gd name="T7" fmla="*/ 0 h 60"/>
                <a:gd name="T8" fmla="*/ 0 w 4"/>
                <a:gd name="T9" fmla="*/ 0 h 60"/>
                <a:gd name="T10" fmla="*/ 0 w 4"/>
                <a:gd name="T11" fmla="*/ 202 h 60"/>
                <a:gd name="T12" fmla="*/ 0 w 4"/>
                <a:gd name="T13" fmla="*/ 303 h 60"/>
                <a:gd name="T14" fmla="*/ 21 w 4"/>
                <a:gd name="T15" fmla="*/ 303 h 60"/>
                <a:gd name="T16" fmla="*/ 21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prstDash val="solid"/>
              <a:round/>
              <a:headEnd/>
              <a:tailEnd/>
            </a:ln>
          </p:spPr>
          <p:txBody>
            <a:bodyPr/>
            <a:lstStyle/>
            <a:p>
              <a:endParaRPr lang="zh-CN" altLang="en-US"/>
            </a:p>
          </p:txBody>
        </p:sp>
        <p:sp>
          <p:nvSpPr>
            <p:cNvPr id="1162" name="Freeform 33"/>
            <p:cNvSpPr>
              <a:spLocks noEditPoints="1"/>
            </p:cNvSpPr>
            <p:nvPr/>
          </p:nvSpPr>
          <p:spPr bwMode="auto">
            <a:xfrm>
              <a:off x="1279" y="2247"/>
              <a:ext cx="21" cy="304"/>
            </a:xfrm>
            <a:custGeom>
              <a:avLst/>
              <a:gdLst>
                <a:gd name="T0" fmla="*/ 0 w 4"/>
                <a:gd name="T1" fmla="*/ 0 h 60"/>
                <a:gd name="T2" fmla="*/ 0 w 4"/>
                <a:gd name="T3" fmla="*/ 101 h 60"/>
                <a:gd name="T4" fmla="*/ 21 w 4"/>
                <a:gd name="T5" fmla="*/ 101 h 60"/>
                <a:gd name="T6" fmla="*/ 21 w 4"/>
                <a:gd name="T7" fmla="*/ 0 h 60"/>
                <a:gd name="T8" fmla="*/ 0 w 4"/>
                <a:gd name="T9" fmla="*/ 0 h 60"/>
                <a:gd name="T10" fmla="*/ 0 w 4"/>
                <a:gd name="T11" fmla="*/ 203 h 60"/>
                <a:gd name="T12" fmla="*/ 0 w 4"/>
                <a:gd name="T13" fmla="*/ 304 h 60"/>
                <a:gd name="T14" fmla="*/ 21 w 4"/>
                <a:gd name="T15" fmla="*/ 304 h 60"/>
                <a:gd name="T16" fmla="*/ 21 w 4"/>
                <a:gd name="T17" fmla="*/ 203 h 60"/>
                <a:gd name="T18" fmla="*/ 0 w 4"/>
                <a:gd name="T19" fmla="*/ 203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prstDash val="solid"/>
              <a:round/>
              <a:headEnd/>
              <a:tailEnd/>
            </a:ln>
          </p:spPr>
          <p:txBody>
            <a:bodyPr/>
            <a:lstStyle/>
            <a:p>
              <a:endParaRPr lang="zh-CN" altLang="en-US"/>
            </a:p>
          </p:txBody>
        </p:sp>
        <p:sp>
          <p:nvSpPr>
            <p:cNvPr id="1163" name="Freeform 34"/>
            <p:cNvSpPr>
              <a:spLocks noEditPoints="1"/>
            </p:cNvSpPr>
            <p:nvPr/>
          </p:nvSpPr>
          <p:spPr bwMode="auto">
            <a:xfrm>
              <a:off x="1279" y="2652"/>
              <a:ext cx="21" cy="303"/>
            </a:xfrm>
            <a:custGeom>
              <a:avLst/>
              <a:gdLst>
                <a:gd name="T0" fmla="*/ 0 w 4"/>
                <a:gd name="T1" fmla="*/ 0 h 60"/>
                <a:gd name="T2" fmla="*/ 0 w 4"/>
                <a:gd name="T3" fmla="*/ 101 h 60"/>
                <a:gd name="T4" fmla="*/ 21 w 4"/>
                <a:gd name="T5" fmla="*/ 101 h 60"/>
                <a:gd name="T6" fmla="*/ 21 w 4"/>
                <a:gd name="T7" fmla="*/ 0 h 60"/>
                <a:gd name="T8" fmla="*/ 0 w 4"/>
                <a:gd name="T9" fmla="*/ 0 h 60"/>
                <a:gd name="T10" fmla="*/ 0 w 4"/>
                <a:gd name="T11" fmla="*/ 202 h 60"/>
                <a:gd name="T12" fmla="*/ 0 w 4"/>
                <a:gd name="T13" fmla="*/ 303 h 60"/>
                <a:gd name="T14" fmla="*/ 21 w 4"/>
                <a:gd name="T15" fmla="*/ 303 h 60"/>
                <a:gd name="T16" fmla="*/ 21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prstDash val="solid"/>
              <a:round/>
              <a:headEnd/>
              <a:tailEnd/>
            </a:ln>
          </p:spPr>
          <p:txBody>
            <a:bodyPr/>
            <a:lstStyle/>
            <a:p>
              <a:endParaRPr lang="zh-CN" altLang="en-US"/>
            </a:p>
          </p:txBody>
        </p:sp>
        <p:sp>
          <p:nvSpPr>
            <p:cNvPr id="1164" name="Freeform 35"/>
            <p:cNvSpPr>
              <a:spLocks noEditPoints="1"/>
            </p:cNvSpPr>
            <p:nvPr/>
          </p:nvSpPr>
          <p:spPr bwMode="auto">
            <a:xfrm>
              <a:off x="1279" y="3056"/>
              <a:ext cx="21" cy="303"/>
            </a:xfrm>
            <a:custGeom>
              <a:avLst/>
              <a:gdLst>
                <a:gd name="T0" fmla="*/ 0 w 4"/>
                <a:gd name="T1" fmla="*/ 0 h 60"/>
                <a:gd name="T2" fmla="*/ 0 w 4"/>
                <a:gd name="T3" fmla="*/ 101 h 60"/>
                <a:gd name="T4" fmla="*/ 21 w 4"/>
                <a:gd name="T5" fmla="*/ 101 h 60"/>
                <a:gd name="T6" fmla="*/ 21 w 4"/>
                <a:gd name="T7" fmla="*/ 0 h 60"/>
                <a:gd name="T8" fmla="*/ 0 w 4"/>
                <a:gd name="T9" fmla="*/ 0 h 60"/>
                <a:gd name="T10" fmla="*/ 0 w 4"/>
                <a:gd name="T11" fmla="*/ 202 h 60"/>
                <a:gd name="T12" fmla="*/ 0 w 4"/>
                <a:gd name="T13" fmla="*/ 303 h 60"/>
                <a:gd name="T14" fmla="*/ 21 w 4"/>
                <a:gd name="T15" fmla="*/ 303 h 60"/>
                <a:gd name="T16" fmla="*/ 21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prstDash val="solid"/>
              <a:round/>
              <a:headEnd/>
              <a:tailEnd/>
            </a:ln>
          </p:spPr>
          <p:txBody>
            <a:bodyPr/>
            <a:lstStyle/>
            <a:p>
              <a:endParaRPr lang="zh-CN" altLang="en-US"/>
            </a:p>
          </p:txBody>
        </p:sp>
        <p:sp>
          <p:nvSpPr>
            <p:cNvPr id="1165" name="Freeform 36"/>
            <p:cNvSpPr>
              <a:spLocks noEditPoints="1"/>
            </p:cNvSpPr>
            <p:nvPr/>
          </p:nvSpPr>
          <p:spPr bwMode="auto">
            <a:xfrm>
              <a:off x="1279" y="3461"/>
              <a:ext cx="21" cy="303"/>
            </a:xfrm>
            <a:custGeom>
              <a:avLst/>
              <a:gdLst>
                <a:gd name="T0" fmla="*/ 0 w 4"/>
                <a:gd name="T1" fmla="*/ 0 h 60"/>
                <a:gd name="T2" fmla="*/ 0 w 4"/>
                <a:gd name="T3" fmla="*/ 101 h 60"/>
                <a:gd name="T4" fmla="*/ 21 w 4"/>
                <a:gd name="T5" fmla="*/ 101 h 60"/>
                <a:gd name="T6" fmla="*/ 21 w 4"/>
                <a:gd name="T7" fmla="*/ 0 h 60"/>
                <a:gd name="T8" fmla="*/ 0 w 4"/>
                <a:gd name="T9" fmla="*/ 0 h 60"/>
                <a:gd name="T10" fmla="*/ 0 w 4"/>
                <a:gd name="T11" fmla="*/ 202 h 60"/>
                <a:gd name="T12" fmla="*/ 0 w 4"/>
                <a:gd name="T13" fmla="*/ 303 h 60"/>
                <a:gd name="T14" fmla="*/ 21 w 4"/>
                <a:gd name="T15" fmla="*/ 303 h 60"/>
                <a:gd name="T16" fmla="*/ 21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prstDash val="solid"/>
              <a:round/>
              <a:headEnd/>
              <a:tailEnd/>
            </a:ln>
          </p:spPr>
          <p:txBody>
            <a:bodyPr/>
            <a:lstStyle/>
            <a:p>
              <a:endParaRPr lang="zh-CN" altLang="en-US"/>
            </a:p>
          </p:txBody>
        </p:sp>
        <p:sp>
          <p:nvSpPr>
            <p:cNvPr id="1166" name="Freeform 37"/>
            <p:cNvSpPr>
              <a:spLocks noEditPoints="1"/>
            </p:cNvSpPr>
            <p:nvPr/>
          </p:nvSpPr>
          <p:spPr bwMode="auto">
            <a:xfrm>
              <a:off x="1279" y="3865"/>
              <a:ext cx="21" cy="303"/>
            </a:xfrm>
            <a:custGeom>
              <a:avLst/>
              <a:gdLst>
                <a:gd name="T0" fmla="*/ 0 w 4"/>
                <a:gd name="T1" fmla="*/ 0 h 60"/>
                <a:gd name="T2" fmla="*/ 0 w 4"/>
                <a:gd name="T3" fmla="*/ 101 h 60"/>
                <a:gd name="T4" fmla="*/ 21 w 4"/>
                <a:gd name="T5" fmla="*/ 101 h 60"/>
                <a:gd name="T6" fmla="*/ 21 w 4"/>
                <a:gd name="T7" fmla="*/ 0 h 60"/>
                <a:gd name="T8" fmla="*/ 0 w 4"/>
                <a:gd name="T9" fmla="*/ 0 h 60"/>
                <a:gd name="T10" fmla="*/ 0 w 4"/>
                <a:gd name="T11" fmla="*/ 202 h 60"/>
                <a:gd name="T12" fmla="*/ 0 w 4"/>
                <a:gd name="T13" fmla="*/ 303 h 60"/>
                <a:gd name="T14" fmla="*/ 21 w 4"/>
                <a:gd name="T15" fmla="*/ 303 h 60"/>
                <a:gd name="T16" fmla="*/ 21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prstDash val="solid"/>
              <a:round/>
              <a:headEnd/>
              <a:tailEnd/>
            </a:ln>
          </p:spPr>
          <p:txBody>
            <a:bodyPr/>
            <a:lstStyle/>
            <a:p>
              <a:endParaRPr lang="zh-CN" altLang="en-US"/>
            </a:p>
          </p:txBody>
        </p:sp>
        <p:sp>
          <p:nvSpPr>
            <p:cNvPr id="1167" name="Rectangle 38"/>
            <p:cNvSpPr>
              <a:spLocks noChangeArrowheads="1"/>
            </p:cNvSpPr>
            <p:nvPr/>
          </p:nvSpPr>
          <p:spPr bwMode="auto">
            <a:xfrm>
              <a:off x="1279" y="4269"/>
              <a:ext cx="21" cy="51"/>
            </a:xfrm>
            <a:prstGeom prst="rect">
              <a:avLst/>
            </a:prstGeom>
            <a:solidFill>
              <a:schemeClr val="bg2">
                <a:alpha val="59999"/>
              </a:schemeClr>
            </a:solidFill>
            <a:ln w="0">
              <a:noFill/>
              <a:miter lim="800000"/>
              <a:headEnd/>
              <a:tailEnd/>
            </a:ln>
          </p:spPr>
          <p:txBody>
            <a:bodyPr/>
            <a:lstStyle/>
            <a:p>
              <a:endParaRPr lang="zh-CN" altLang="en-US"/>
            </a:p>
          </p:txBody>
        </p:sp>
        <p:sp>
          <p:nvSpPr>
            <p:cNvPr id="1168" name="Rectangle 39"/>
            <p:cNvSpPr>
              <a:spLocks noChangeArrowheads="1"/>
            </p:cNvSpPr>
            <p:nvPr/>
          </p:nvSpPr>
          <p:spPr bwMode="auto">
            <a:xfrm>
              <a:off x="1724" y="23"/>
              <a:ext cx="21" cy="101"/>
            </a:xfrm>
            <a:prstGeom prst="rect">
              <a:avLst/>
            </a:prstGeom>
            <a:solidFill>
              <a:schemeClr val="bg2">
                <a:alpha val="59999"/>
              </a:schemeClr>
            </a:solidFill>
            <a:ln w="0">
              <a:noFill/>
              <a:miter lim="800000"/>
              <a:headEnd/>
              <a:tailEnd/>
            </a:ln>
          </p:spPr>
          <p:txBody>
            <a:bodyPr/>
            <a:lstStyle/>
            <a:p>
              <a:endParaRPr lang="zh-CN" altLang="en-US"/>
            </a:p>
          </p:txBody>
        </p:sp>
        <p:sp>
          <p:nvSpPr>
            <p:cNvPr id="1169" name="Freeform 40"/>
            <p:cNvSpPr>
              <a:spLocks noEditPoints="1"/>
            </p:cNvSpPr>
            <p:nvPr/>
          </p:nvSpPr>
          <p:spPr bwMode="auto">
            <a:xfrm>
              <a:off x="1724" y="225"/>
              <a:ext cx="21" cy="304"/>
            </a:xfrm>
            <a:custGeom>
              <a:avLst/>
              <a:gdLst>
                <a:gd name="T0" fmla="*/ 0 w 4"/>
                <a:gd name="T1" fmla="*/ 0 h 60"/>
                <a:gd name="T2" fmla="*/ 0 w 4"/>
                <a:gd name="T3" fmla="*/ 101 h 60"/>
                <a:gd name="T4" fmla="*/ 21 w 4"/>
                <a:gd name="T5" fmla="*/ 101 h 60"/>
                <a:gd name="T6" fmla="*/ 21 w 4"/>
                <a:gd name="T7" fmla="*/ 0 h 60"/>
                <a:gd name="T8" fmla="*/ 0 w 4"/>
                <a:gd name="T9" fmla="*/ 0 h 60"/>
                <a:gd name="T10" fmla="*/ 0 w 4"/>
                <a:gd name="T11" fmla="*/ 203 h 60"/>
                <a:gd name="T12" fmla="*/ 0 w 4"/>
                <a:gd name="T13" fmla="*/ 304 h 60"/>
                <a:gd name="T14" fmla="*/ 21 w 4"/>
                <a:gd name="T15" fmla="*/ 304 h 60"/>
                <a:gd name="T16" fmla="*/ 21 w 4"/>
                <a:gd name="T17" fmla="*/ 203 h 60"/>
                <a:gd name="T18" fmla="*/ 0 w 4"/>
                <a:gd name="T19" fmla="*/ 203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prstDash val="solid"/>
              <a:round/>
              <a:headEnd/>
              <a:tailEnd/>
            </a:ln>
          </p:spPr>
          <p:txBody>
            <a:bodyPr/>
            <a:lstStyle/>
            <a:p>
              <a:endParaRPr lang="zh-CN" altLang="en-US"/>
            </a:p>
          </p:txBody>
        </p:sp>
        <p:sp>
          <p:nvSpPr>
            <p:cNvPr id="1170" name="Freeform 41"/>
            <p:cNvSpPr>
              <a:spLocks noEditPoints="1"/>
            </p:cNvSpPr>
            <p:nvPr/>
          </p:nvSpPr>
          <p:spPr bwMode="auto">
            <a:xfrm>
              <a:off x="1724" y="630"/>
              <a:ext cx="21" cy="303"/>
            </a:xfrm>
            <a:custGeom>
              <a:avLst/>
              <a:gdLst>
                <a:gd name="T0" fmla="*/ 0 w 4"/>
                <a:gd name="T1" fmla="*/ 0 h 60"/>
                <a:gd name="T2" fmla="*/ 0 w 4"/>
                <a:gd name="T3" fmla="*/ 101 h 60"/>
                <a:gd name="T4" fmla="*/ 21 w 4"/>
                <a:gd name="T5" fmla="*/ 101 h 60"/>
                <a:gd name="T6" fmla="*/ 21 w 4"/>
                <a:gd name="T7" fmla="*/ 0 h 60"/>
                <a:gd name="T8" fmla="*/ 0 w 4"/>
                <a:gd name="T9" fmla="*/ 0 h 60"/>
                <a:gd name="T10" fmla="*/ 0 w 4"/>
                <a:gd name="T11" fmla="*/ 202 h 60"/>
                <a:gd name="T12" fmla="*/ 0 w 4"/>
                <a:gd name="T13" fmla="*/ 303 h 60"/>
                <a:gd name="T14" fmla="*/ 21 w 4"/>
                <a:gd name="T15" fmla="*/ 303 h 60"/>
                <a:gd name="T16" fmla="*/ 21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prstDash val="solid"/>
              <a:round/>
              <a:headEnd/>
              <a:tailEnd/>
            </a:ln>
          </p:spPr>
          <p:txBody>
            <a:bodyPr/>
            <a:lstStyle/>
            <a:p>
              <a:endParaRPr lang="zh-CN" altLang="en-US"/>
            </a:p>
          </p:txBody>
        </p:sp>
        <p:sp>
          <p:nvSpPr>
            <p:cNvPr id="1171" name="Freeform 42"/>
            <p:cNvSpPr>
              <a:spLocks noEditPoints="1"/>
            </p:cNvSpPr>
            <p:nvPr/>
          </p:nvSpPr>
          <p:spPr bwMode="auto">
            <a:xfrm>
              <a:off x="1724" y="1034"/>
              <a:ext cx="21" cy="303"/>
            </a:xfrm>
            <a:custGeom>
              <a:avLst/>
              <a:gdLst>
                <a:gd name="T0" fmla="*/ 0 w 4"/>
                <a:gd name="T1" fmla="*/ 0 h 60"/>
                <a:gd name="T2" fmla="*/ 0 w 4"/>
                <a:gd name="T3" fmla="*/ 101 h 60"/>
                <a:gd name="T4" fmla="*/ 21 w 4"/>
                <a:gd name="T5" fmla="*/ 101 h 60"/>
                <a:gd name="T6" fmla="*/ 21 w 4"/>
                <a:gd name="T7" fmla="*/ 0 h 60"/>
                <a:gd name="T8" fmla="*/ 0 w 4"/>
                <a:gd name="T9" fmla="*/ 0 h 60"/>
                <a:gd name="T10" fmla="*/ 0 w 4"/>
                <a:gd name="T11" fmla="*/ 202 h 60"/>
                <a:gd name="T12" fmla="*/ 0 w 4"/>
                <a:gd name="T13" fmla="*/ 303 h 60"/>
                <a:gd name="T14" fmla="*/ 21 w 4"/>
                <a:gd name="T15" fmla="*/ 303 h 60"/>
                <a:gd name="T16" fmla="*/ 21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prstDash val="solid"/>
              <a:round/>
              <a:headEnd/>
              <a:tailEnd/>
            </a:ln>
          </p:spPr>
          <p:txBody>
            <a:bodyPr/>
            <a:lstStyle/>
            <a:p>
              <a:endParaRPr lang="zh-CN" altLang="en-US"/>
            </a:p>
          </p:txBody>
        </p:sp>
        <p:sp>
          <p:nvSpPr>
            <p:cNvPr id="1172" name="Freeform 43"/>
            <p:cNvSpPr>
              <a:spLocks noEditPoints="1"/>
            </p:cNvSpPr>
            <p:nvPr/>
          </p:nvSpPr>
          <p:spPr bwMode="auto">
            <a:xfrm>
              <a:off x="1724" y="1438"/>
              <a:ext cx="21" cy="304"/>
            </a:xfrm>
            <a:custGeom>
              <a:avLst/>
              <a:gdLst>
                <a:gd name="T0" fmla="*/ 0 w 4"/>
                <a:gd name="T1" fmla="*/ 0 h 60"/>
                <a:gd name="T2" fmla="*/ 0 w 4"/>
                <a:gd name="T3" fmla="*/ 101 h 60"/>
                <a:gd name="T4" fmla="*/ 21 w 4"/>
                <a:gd name="T5" fmla="*/ 101 h 60"/>
                <a:gd name="T6" fmla="*/ 21 w 4"/>
                <a:gd name="T7" fmla="*/ 0 h 60"/>
                <a:gd name="T8" fmla="*/ 0 w 4"/>
                <a:gd name="T9" fmla="*/ 0 h 60"/>
                <a:gd name="T10" fmla="*/ 0 w 4"/>
                <a:gd name="T11" fmla="*/ 203 h 60"/>
                <a:gd name="T12" fmla="*/ 0 w 4"/>
                <a:gd name="T13" fmla="*/ 304 h 60"/>
                <a:gd name="T14" fmla="*/ 21 w 4"/>
                <a:gd name="T15" fmla="*/ 304 h 60"/>
                <a:gd name="T16" fmla="*/ 21 w 4"/>
                <a:gd name="T17" fmla="*/ 203 h 60"/>
                <a:gd name="T18" fmla="*/ 0 w 4"/>
                <a:gd name="T19" fmla="*/ 203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prstDash val="solid"/>
              <a:round/>
              <a:headEnd/>
              <a:tailEnd/>
            </a:ln>
          </p:spPr>
          <p:txBody>
            <a:bodyPr/>
            <a:lstStyle/>
            <a:p>
              <a:endParaRPr lang="zh-CN" altLang="en-US"/>
            </a:p>
          </p:txBody>
        </p:sp>
        <p:sp>
          <p:nvSpPr>
            <p:cNvPr id="1173" name="Freeform 44"/>
            <p:cNvSpPr>
              <a:spLocks noEditPoints="1"/>
            </p:cNvSpPr>
            <p:nvPr/>
          </p:nvSpPr>
          <p:spPr bwMode="auto">
            <a:xfrm>
              <a:off x="1724" y="1843"/>
              <a:ext cx="21" cy="303"/>
            </a:xfrm>
            <a:custGeom>
              <a:avLst/>
              <a:gdLst>
                <a:gd name="T0" fmla="*/ 0 w 4"/>
                <a:gd name="T1" fmla="*/ 0 h 60"/>
                <a:gd name="T2" fmla="*/ 0 w 4"/>
                <a:gd name="T3" fmla="*/ 101 h 60"/>
                <a:gd name="T4" fmla="*/ 21 w 4"/>
                <a:gd name="T5" fmla="*/ 101 h 60"/>
                <a:gd name="T6" fmla="*/ 21 w 4"/>
                <a:gd name="T7" fmla="*/ 0 h 60"/>
                <a:gd name="T8" fmla="*/ 0 w 4"/>
                <a:gd name="T9" fmla="*/ 0 h 60"/>
                <a:gd name="T10" fmla="*/ 0 w 4"/>
                <a:gd name="T11" fmla="*/ 202 h 60"/>
                <a:gd name="T12" fmla="*/ 0 w 4"/>
                <a:gd name="T13" fmla="*/ 303 h 60"/>
                <a:gd name="T14" fmla="*/ 21 w 4"/>
                <a:gd name="T15" fmla="*/ 303 h 60"/>
                <a:gd name="T16" fmla="*/ 21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prstDash val="solid"/>
              <a:round/>
              <a:headEnd/>
              <a:tailEnd/>
            </a:ln>
          </p:spPr>
          <p:txBody>
            <a:bodyPr/>
            <a:lstStyle/>
            <a:p>
              <a:endParaRPr lang="zh-CN" altLang="en-US"/>
            </a:p>
          </p:txBody>
        </p:sp>
        <p:sp>
          <p:nvSpPr>
            <p:cNvPr id="1174" name="Freeform 45"/>
            <p:cNvSpPr>
              <a:spLocks noEditPoints="1"/>
            </p:cNvSpPr>
            <p:nvPr/>
          </p:nvSpPr>
          <p:spPr bwMode="auto">
            <a:xfrm>
              <a:off x="1724" y="2247"/>
              <a:ext cx="21" cy="304"/>
            </a:xfrm>
            <a:custGeom>
              <a:avLst/>
              <a:gdLst>
                <a:gd name="T0" fmla="*/ 0 w 4"/>
                <a:gd name="T1" fmla="*/ 0 h 60"/>
                <a:gd name="T2" fmla="*/ 0 w 4"/>
                <a:gd name="T3" fmla="*/ 101 h 60"/>
                <a:gd name="T4" fmla="*/ 21 w 4"/>
                <a:gd name="T5" fmla="*/ 101 h 60"/>
                <a:gd name="T6" fmla="*/ 21 w 4"/>
                <a:gd name="T7" fmla="*/ 0 h 60"/>
                <a:gd name="T8" fmla="*/ 0 w 4"/>
                <a:gd name="T9" fmla="*/ 0 h 60"/>
                <a:gd name="T10" fmla="*/ 0 w 4"/>
                <a:gd name="T11" fmla="*/ 203 h 60"/>
                <a:gd name="T12" fmla="*/ 0 w 4"/>
                <a:gd name="T13" fmla="*/ 304 h 60"/>
                <a:gd name="T14" fmla="*/ 21 w 4"/>
                <a:gd name="T15" fmla="*/ 304 h 60"/>
                <a:gd name="T16" fmla="*/ 21 w 4"/>
                <a:gd name="T17" fmla="*/ 203 h 60"/>
                <a:gd name="T18" fmla="*/ 0 w 4"/>
                <a:gd name="T19" fmla="*/ 203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prstDash val="solid"/>
              <a:round/>
              <a:headEnd/>
              <a:tailEnd/>
            </a:ln>
          </p:spPr>
          <p:txBody>
            <a:bodyPr/>
            <a:lstStyle/>
            <a:p>
              <a:endParaRPr lang="zh-CN" altLang="en-US"/>
            </a:p>
          </p:txBody>
        </p:sp>
        <p:sp>
          <p:nvSpPr>
            <p:cNvPr id="1175" name="Freeform 46"/>
            <p:cNvSpPr>
              <a:spLocks noEditPoints="1"/>
            </p:cNvSpPr>
            <p:nvPr/>
          </p:nvSpPr>
          <p:spPr bwMode="auto">
            <a:xfrm>
              <a:off x="1724" y="2652"/>
              <a:ext cx="21" cy="303"/>
            </a:xfrm>
            <a:custGeom>
              <a:avLst/>
              <a:gdLst>
                <a:gd name="T0" fmla="*/ 0 w 4"/>
                <a:gd name="T1" fmla="*/ 0 h 60"/>
                <a:gd name="T2" fmla="*/ 0 w 4"/>
                <a:gd name="T3" fmla="*/ 101 h 60"/>
                <a:gd name="T4" fmla="*/ 21 w 4"/>
                <a:gd name="T5" fmla="*/ 101 h 60"/>
                <a:gd name="T6" fmla="*/ 21 w 4"/>
                <a:gd name="T7" fmla="*/ 0 h 60"/>
                <a:gd name="T8" fmla="*/ 0 w 4"/>
                <a:gd name="T9" fmla="*/ 0 h 60"/>
                <a:gd name="T10" fmla="*/ 0 w 4"/>
                <a:gd name="T11" fmla="*/ 202 h 60"/>
                <a:gd name="T12" fmla="*/ 0 w 4"/>
                <a:gd name="T13" fmla="*/ 303 h 60"/>
                <a:gd name="T14" fmla="*/ 21 w 4"/>
                <a:gd name="T15" fmla="*/ 303 h 60"/>
                <a:gd name="T16" fmla="*/ 21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prstDash val="solid"/>
              <a:round/>
              <a:headEnd/>
              <a:tailEnd/>
            </a:ln>
          </p:spPr>
          <p:txBody>
            <a:bodyPr/>
            <a:lstStyle/>
            <a:p>
              <a:endParaRPr lang="zh-CN" altLang="en-US"/>
            </a:p>
          </p:txBody>
        </p:sp>
        <p:sp>
          <p:nvSpPr>
            <p:cNvPr id="1176" name="Freeform 47"/>
            <p:cNvSpPr>
              <a:spLocks noEditPoints="1"/>
            </p:cNvSpPr>
            <p:nvPr/>
          </p:nvSpPr>
          <p:spPr bwMode="auto">
            <a:xfrm>
              <a:off x="1724" y="3056"/>
              <a:ext cx="21" cy="303"/>
            </a:xfrm>
            <a:custGeom>
              <a:avLst/>
              <a:gdLst>
                <a:gd name="T0" fmla="*/ 0 w 4"/>
                <a:gd name="T1" fmla="*/ 0 h 60"/>
                <a:gd name="T2" fmla="*/ 0 w 4"/>
                <a:gd name="T3" fmla="*/ 101 h 60"/>
                <a:gd name="T4" fmla="*/ 21 w 4"/>
                <a:gd name="T5" fmla="*/ 101 h 60"/>
                <a:gd name="T6" fmla="*/ 21 w 4"/>
                <a:gd name="T7" fmla="*/ 0 h 60"/>
                <a:gd name="T8" fmla="*/ 0 w 4"/>
                <a:gd name="T9" fmla="*/ 0 h 60"/>
                <a:gd name="T10" fmla="*/ 0 w 4"/>
                <a:gd name="T11" fmla="*/ 202 h 60"/>
                <a:gd name="T12" fmla="*/ 0 w 4"/>
                <a:gd name="T13" fmla="*/ 303 h 60"/>
                <a:gd name="T14" fmla="*/ 21 w 4"/>
                <a:gd name="T15" fmla="*/ 303 h 60"/>
                <a:gd name="T16" fmla="*/ 21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prstDash val="solid"/>
              <a:round/>
              <a:headEnd/>
              <a:tailEnd/>
            </a:ln>
          </p:spPr>
          <p:txBody>
            <a:bodyPr/>
            <a:lstStyle/>
            <a:p>
              <a:endParaRPr lang="zh-CN" altLang="en-US"/>
            </a:p>
          </p:txBody>
        </p:sp>
        <p:sp>
          <p:nvSpPr>
            <p:cNvPr id="1177" name="Freeform 48"/>
            <p:cNvSpPr>
              <a:spLocks noEditPoints="1"/>
            </p:cNvSpPr>
            <p:nvPr/>
          </p:nvSpPr>
          <p:spPr bwMode="auto">
            <a:xfrm>
              <a:off x="1724" y="3461"/>
              <a:ext cx="21" cy="303"/>
            </a:xfrm>
            <a:custGeom>
              <a:avLst/>
              <a:gdLst>
                <a:gd name="T0" fmla="*/ 0 w 4"/>
                <a:gd name="T1" fmla="*/ 0 h 60"/>
                <a:gd name="T2" fmla="*/ 0 w 4"/>
                <a:gd name="T3" fmla="*/ 101 h 60"/>
                <a:gd name="T4" fmla="*/ 21 w 4"/>
                <a:gd name="T5" fmla="*/ 101 h 60"/>
                <a:gd name="T6" fmla="*/ 21 w 4"/>
                <a:gd name="T7" fmla="*/ 0 h 60"/>
                <a:gd name="T8" fmla="*/ 0 w 4"/>
                <a:gd name="T9" fmla="*/ 0 h 60"/>
                <a:gd name="T10" fmla="*/ 0 w 4"/>
                <a:gd name="T11" fmla="*/ 202 h 60"/>
                <a:gd name="T12" fmla="*/ 0 w 4"/>
                <a:gd name="T13" fmla="*/ 303 h 60"/>
                <a:gd name="T14" fmla="*/ 21 w 4"/>
                <a:gd name="T15" fmla="*/ 303 h 60"/>
                <a:gd name="T16" fmla="*/ 21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prstDash val="solid"/>
              <a:round/>
              <a:headEnd/>
              <a:tailEnd/>
            </a:ln>
          </p:spPr>
          <p:txBody>
            <a:bodyPr/>
            <a:lstStyle/>
            <a:p>
              <a:endParaRPr lang="zh-CN" altLang="en-US"/>
            </a:p>
          </p:txBody>
        </p:sp>
        <p:sp>
          <p:nvSpPr>
            <p:cNvPr id="1178" name="Freeform 49"/>
            <p:cNvSpPr>
              <a:spLocks noEditPoints="1"/>
            </p:cNvSpPr>
            <p:nvPr/>
          </p:nvSpPr>
          <p:spPr bwMode="auto">
            <a:xfrm>
              <a:off x="1724" y="3865"/>
              <a:ext cx="21" cy="303"/>
            </a:xfrm>
            <a:custGeom>
              <a:avLst/>
              <a:gdLst>
                <a:gd name="T0" fmla="*/ 0 w 4"/>
                <a:gd name="T1" fmla="*/ 0 h 60"/>
                <a:gd name="T2" fmla="*/ 0 w 4"/>
                <a:gd name="T3" fmla="*/ 101 h 60"/>
                <a:gd name="T4" fmla="*/ 21 w 4"/>
                <a:gd name="T5" fmla="*/ 101 h 60"/>
                <a:gd name="T6" fmla="*/ 21 w 4"/>
                <a:gd name="T7" fmla="*/ 0 h 60"/>
                <a:gd name="T8" fmla="*/ 0 w 4"/>
                <a:gd name="T9" fmla="*/ 0 h 60"/>
                <a:gd name="T10" fmla="*/ 0 w 4"/>
                <a:gd name="T11" fmla="*/ 202 h 60"/>
                <a:gd name="T12" fmla="*/ 0 w 4"/>
                <a:gd name="T13" fmla="*/ 303 h 60"/>
                <a:gd name="T14" fmla="*/ 21 w 4"/>
                <a:gd name="T15" fmla="*/ 303 h 60"/>
                <a:gd name="T16" fmla="*/ 21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prstDash val="solid"/>
              <a:round/>
              <a:headEnd/>
              <a:tailEnd/>
            </a:ln>
          </p:spPr>
          <p:txBody>
            <a:bodyPr/>
            <a:lstStyle/>
            <a:p>
              <a:endParaRPr lang="zh-CN" altLang="en-US"/>
            </a:p>
          </p:txBody>
        </p:sp>
        <p:sp>
          <p:nvSpPr>
            <p:cNvPr id="1179" name="Rectangle 50"/>
            <p:cNvSpPr>
              <a:spLocks noChangeArrowheads="1"/>
            </p:cNvSpPr>
            <p:nvPr/>
          </p:nvSpPr>
          <p:spPr bwMode="auto">
            <a:xfrm>
              <a:off x="1724" y="4269"/>
              <a:ext cx="21" cy="51"/>
            </a:xfrm>
            <a:prstGeom prst="rect">
              <a:avLst/>
            </a:prstGeom>
            <a:solidFill>
              <a:schemeClr val="bg2">
                <a:alpha val="59999"/>
              </a:schemeClr>
            </a:solidFill>
            <a:ln w="0">
              <a:noFill/>
              <a:miter lim="800000"/>
              <a:headEnd/>
              <a:tailEnd/>
            </a:ln>
          </p:spPr>
          <p:txBody>
            <a:bodyPr/>
            <a:lstStyle/>
            <a:p>
              <a:endParaRPr lang="zh-CN" altLang="en-US"/>
            </a:p>
          </p:txBody>
        </p:sp>
        <p:sp>
          <p:nvSpPr>
            <p:cNvPr id="1180" name="Rectangle 51"/>
            <p:cNvSpPr>
              <a:spLocks noChangeArrowheads="1"/>
            </p:cNvSpPr>
            <p:nvPr/>
          </p:nvSpPr>
          <p:spPr bwMode="auto">
            <a:xfrm>
              <a:off x="2169" y="23"/>
              <a:ext cx="21" cy="101"/>
            </a:xfrm>
            <a:prstGeom prst="rect">
              <a:avLst/>
            </a:prstGeom>
            <a:solidFill>
              <a:schemeClr val="bg2">
                <a:alpha val="59999"/>
              </a:schemeClr>
            </a:solidFill>
            <a:ln w="0">
              <a:noFill/>
              <a:miter lim="800000"/>
              <a:headEnd/>
              <a:tailEnd/>
            </a:ln>
          </p:spPr>
          <p:txBody>
            <a:bodyPr/>
            <a:lstStyle/>
            <a:p>
              <a:endParaRPr lang="zh-CN" altLang="en-US"/>
            </a:p>
          </p:txBody>
        </p:sp>
        <p:sp>
          <p:nvSpPr>
            <p:cNvPr id="1181" name="Freeform 52"/>
            <p:cNvSpPr>
              <a:spLocks noEditPoints="1"/>
            </p:cNvSpPr>
            <p:nvPr/>
          </p:nvSpPr>
          <p:spPr bwMode="auto">
            <a:xfrm>
              <a:off x="2169" y="225"/>
              <a:ext cx="21" cy="304"/>
            </a:xfrm>
            <a:custGeom>
              <a:avLst/>
              <a:gdLst>
                <a:gd name="T0" fmla="*/ 0 w 4"/>
                <a:gd name="T1" fmla="*/ 0 h 60"/>
                <a:gd name="T2" fmla="*/ 0 w 4"/>
                <a:gd name="T3" fmla="*/ 101 h 60"/>
                <a:gd name="T4" fmla="*/ 21 w 4"/>
                <a:gd name="T5" fmla="*/ 101 h 60"/>
                <a:gd name="T6" fmla="*/ 21 w 4"/>
                <a:gd name="T7" fmla="*/ 0 h 60"/>
                <a:gd name="T8" fmla="*/ 0 w 4"/>
                <a:gd name="T9" fmla="*/ 0 h 60"/>
                <a:gd name="T10" fmla="*/ 0 w 4"/>
                <a:gd name="T11" fmla="*/ 203 h 60"/>
                <a:gd name="T12" fmla="*/ 0 w 4"/>
                <a:gd name="T13" fmla="*/ 304 h 60"/>
                <a:gd name="T14" fmla="*/ 21 w 4"/>
                <a:gd name="T15" fmla="*/ 304 h 60"/>
                <a:gd name="T16" fmla="*/ 21 w 4"/>
                <a:gd name="T17" fmla="*/ 203 h 60"/>
                <a:gd name="T18" fmla="*/ 0 w 4"/>
                <a:gd name="T19" fmla="*/ 203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prstDash val="solid"/>
              <a:round/>
              <a:headEnd/>
              <a:tailEnd/>
            </a:ln>
          </p:spPr>
          <p:txBody>
            <a:bodyPr/>
            <a:lstStyle/>
            <a:p>
              <a:endParaRPr lang="zh-CN" altLang="en-US"/>
            </a:p>
          </p:txBody>
        </p:sp>
        <p:sp>
          <p:nvSpPr>
            <p:cNvPr id="1182" name="Freeform 53"/>
            <p:cNvSpPr>
              <a:spLocks noEditPoints="1"/>
            </p:cNvSpPr>
            <p:nvPr/>
          </p:nvSpPr>
          <p:spPr bwMode="auto">
            <a:xfrm>
              <a:off x="2169" y="630"/>
              <a:ext cx="21" cy="303"/>
            </a:xfrm>
            <a:custGeom>
              <a:avLst/>
              <a:gdLst>
                <a:gd name="T0" fmla="*/ 0 w 4"/>
                <a:gd name="T1" fmla="*/ 0 h 60"/>
                <a:gd name="T2" fmla="*/ 0 w 4"/>
                <a:gd name="T3" fmla="*/ 101 h 60"/>
                <a:gd name="T4" fmla="*/ 21 w 4"/>
                <a:gd name="T5" fmla="*/ 101 h 60"/>
                <a:gd name="T6" fmla="*/ 21 w 4"/>
                <a:gd name="T7" fmla="*/ 0 h 60"/>
                <a:gd name="T8" fmla="*/ 0 w 4"/>
                <a:gd name="T9" fmla="*/ 0 h 60"/>
                <a:gd name="T10" fmla="*/ 0 w 4"/>
                <a:gd name="T11" fmla="*/ 202 h 60"/>
                <a:gd name="T12" fmla="*/ 0 w 4"/>
                <a:gd name="T13" fmla="*/ 303 h 60"/>
                <a:gd name="T14" fmla="*/ 21 w 4"/>
                <a:gd name="T15" fmla="*/ 303 h 60"/>
                <a:gd name="T16" fmla="*/ 21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prstDash val="solid"/>
              <a:round/>
              <a:headEnd/>
              <a:tailEnd/>
            </a:ln>
          </p:spPr>
          <p:txBody>
            <a:bodyPr/>
            <a:lstStyle/>
            <a:p>
              <a:endParaRPr lang="zh-CN" altLang="en-US"/>
            </a:p>
          </p:txBody>
        </p:sp>
        <p:sp>
          <p:nvSpPr>
            <p:cNvPr id="1183" name="Freeform 54"/>
            <p:cNvSpPr>
              <a:spLocks noEditPoints="1"/>
            </p:cNvSpPr>
            <p:nvPr/>
          </p:nvSpPr>
          <p:spPr bwMode="auto">
            <a:xfrm>
              <a:off x="2169" y="1034"/>
              <a:ext cx="21" cy="303"/>
            </a:xfrm>
            <a:custGeom>
              <a:avLst/>
              <a:gdLst>
                <a:gd name="T0" fmla="*/ 0 w 4"/>
                <a:gd name="T1" fmla="*/ 0 h 60"/>
                <a:gd name="T2" fmla="*/ 0 w 4"/>
                <a:gd name="T3" fmla="*/ 101 h 60"/>
                <a:gd name="T4" fmla="*/ 21 w 4"/>
                <a:gd name="T5" fmla="*/ 101 h 60"/>
                <a:gd name="T6" fmla="*/ 21 w 4"/>
                <a:gd name="T7" fmla="*/ 0 h 60"/>
                <a:gd name="T8" fmla="*/ 0 w 4"/>
                <a:gd name="T9" fmla="*/ 0 h 60"/>
                <a:gd name="T10" fmla="*/ 0 w 4"/>
                <a:gd name="T11" fmla="*/ 202 h 60"/>
                <a:gd name="T12" fmla="*/ 0 w 4"/>
                <a:gd name="T13" fmla="*/ 303 h 60"/>
                <a:gd name="T14" fmla="*/ 21 w 4"/>
                <a:gd name="T15" fmla="*/ 303 h 60"/>
                <a:gd name="T16" fmla="*/ 21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prstDash val="solid"/>
              <a:round/>
              <a:headEnd/>
              <a:tailEnd/>
            </a:ln>
          </p:spPr>
          <p:txBody>
            <a:bodyPr/>
            <a:lstStyle/>
            <a:p>
              <a:endParaRPr lang="zh-CN" altLang="en-US"/>
            </a:p>
          </p:txBody>
        </p:sp>
        <p:sp>
          <p:nvSpPr>
            <p:cNvPr id="1184" name="Freeform 55"/>
            <p:cNvSpPr>
              <a:spLocks noEditPoints="1"/>
            </p:cNvSpPr>
            <p:nvPr/>
          </p:nvSpPr>
          <p:spPr bwMode="auto">
            <a:xfrm>
              <a:off x="2169" y="1438"/>
              <a:ext cx="21" cy="304"/>
            </a:xfrm>
            <a:custGeom>
              <a:avLst/>
              <a:gdLst>
                <a:gd name="T0" fmla="*/ 0 w 4"/>
                <a:gd name="T1" fmla="*/ 0 h 60"/>
                <a:gd name="T2" fmla="*/ 0 w 4"/>
                <a:gd name="T3" fmla="*/ 101 h 60"/>
                <a:gd name="T4" fmla="*/ 21 w 4"/>
                <a:gd name="T5" fmla="*/ 101 h 60"/>
                <a:gd name="T6" fmla="*/ 21 w 4"/>
                <a:gd name="T7" fmla="*/ 0 h 60"/>
                <a:gd name="T8" fmla="*/ 0 w 4"/>
                <a:gd name="T9" fmla="*/ 0 h 60"/>
                <a:gd name="T10" fmla="*/ 0 w 4"/>
                <a:gd name="T11" fmla="*/ 203 h 60"/>
                <a:gd name="T12" fmla="*/ 0 w 4"/>
                <a:gd name="T13" fmla="*/ 304 h 60"/>
                <a:gd name="T14" fmla="*/ 21 w 4"/>
                <a:gd name="T15" fmla="*/ 304 h 60"/>
                <a:gd name="T16" fmla="*/ 21 w 4"/>
                <a:gd name="T17" fmla="*/ 203 h 60"/>
                <a:gd name="T18" fmla="*/ 0 w 4"/>
                <a:gd name="T19" fmla="*/ 203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prstDash val="solid"/>
              <a:round/>
              <a:headEnd/>
              <a:tailEnd/>
            </a:ln>
          </p:spPr>
          <p:txBody>
            <a:bodyPr/>
            <a:lstStyle/>
            <a:p>
              <a:endParaRPr lang="zh-CN" altLang="en-US"/>
            </a:p>
          </p:txBody>
        </p:sp>
        <p:sp>
          <p:nvSpPr>
            <p:cNvPr id="1185" name="Freeform 56"/>
            <p:cNvSpPr>
              <a:spLocks noEditPoints="1"/>
            </p:cNvSpPr>
            <p:nvPr/>
          </p:nvSpPr>
          <p:spPr bwMode="auto">
            <a:xfrm>
              <a:off x="2169" y="1843"/>
              <a:ext cx="21" cy="303"/>
            </a:xfrm>
            <a:custGeom>
              <a:avLst/>
              <a:gdLst>
                <a:gd name="T0" fmla="*/ 0 w 4"/>
                <a:gd name="T1" fmla="*/ 0 h 60"/>
                <a:gd name="T2" fmla="*/ 0 w 4"/>
                <a:gd name="T3" fmla="*/ 101 h 60"/>
                <a:gd name="T4" fmla="*/ 21 w 4"/>
                <a:gd name="T5" fmla="*/ 101 h 60"/>
                <a:gd name="T6" fmla="*/ 21 w 4"/>
                <a:gd name="T7" fmla="*/ 0 h 60"/>
                <a:gd name="T8" fmla="*/ 0 w 4"/>
                <a:gd name="T9" fmla="*/ 0 h 60"/>
                <a:gd name="T10" fmla="*/ 0 w 4"/>
                <a:gd name="T11" fmla="*/ 202 h 60"/>
                <a:gd name="T12" fmla="*/ 0 w 4"/>
                <a:gd name="T13" fmla="*/ 303 h 60"/>
                <a:gd name="T14" fmla="*/ 21 w 4"/>
                <a:gd name="T15" fmla="*/ 303 h 60"/>
                <a:gd name="T16" fmla="*/ 21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prstDash val="solid"/>
              <a:round/>
              <a:headEnd/>
              <a:tailEnd/>
            </a:ln>
          </p:spPr>
          <p:txBody>
            <a:bodyPr/>
            <a:lstStyle/>
            <a:p>
              <a:endParaRPr lang="zh-CN" altLang="en-US"/>
            </a:p>
          </p:txBody>
        </p:sp>
        <p:sp>
          <p:nvSpPr>
            <p:cNvPr id="1186" name="Freeform 57"/>
            <p:cNvSpPr>
              <a:spLocks noEditPoints="1"/>
            </p:cNvSpPr>
            <p:nvPr/>
          </p:nvSpPr>
          <p:spPr bwMode="auto">
            <a:xfrm>
              <a:off x="2169" y="2247"/>
              <a:ext cx="21" cy="304"/>
            </a:xfrm>
            <a:custGeom>
              <a:avLst/>
              <a:gdLst>
                <a:gd name="T0" fmla="*/ 0 w 4"/>
                <a:gd name="T1" fmla="*/ 0 h 60"/>
                <a:gd name="T2" fmla="*/ 0 w 4"/>
                <a:gd name="T3" fmla="*/ 101 h 60"/>
                <a:gd name="T4" fmla="*/ 21 w 4"/>
                <a:gd name="T5" fmla="*/ 101 h 60"/>
                <a:gd name="T6" fmla="*/ 21 w 4"/>
                <a:gd name="T7" fmla="*/ 0 h 60"/>
                <a:gd name="T8" fmla="*/ 0 w 4"/>
                <a:gd name="T9" fmla="*/ 0 h 60"/>
                <a:gd name="T10" fmla="*/ 0 w 4"/>
                <a:gd name="T11" fmla="*/ 203 h 60"/>
                <a:gd name="T12" fmla="*/ 0 w 4"/>
                <a:gd name="T13" fmla="*/ 304 h 60"/>
                <a:gd name="T14" fmla="*/ 21 w 4"/>
                <a:gd name="T15" fmla="*/ 304 h 60"/>
                <a:gd name="T16" fmla="*/ 21 w 4"/>
                <a:gd name="T17" fmla="*/ 203 h 60"/>
                <a:gd name="T18" fmla="*/ 0 w 4"/>
                <a:gd name="T19" fmla="*/ 203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prstDash val="solid"/>
              <a:round/>
              <a:headEnd/>
              <a:tailEnd/>
            </a:ln>
          </p:spPr>
          <p:txBody>
            <a:bodyPr/>
            <a:lstStyle/>
            <a:p>
              <a:endParaRPr lang="zh-CN" altLang="en-US"/>
            </a:p>
          </p:txBody>
        </p:sp>
        <p:sp>
          <p:nvSpPr>
            <p:cNvPr id="1187" name="Freeform 58"/>
            <p:cNvSpPr>
              <a:spLocks noEditPoints="1"/>
            </p:cNvSpPr>
            <p:nvPr/>
          </p:nvSpPr>
          <p:spPr bwMode="auto">
            <a:xfrm>
              <a:off x="2169" y="2652"/>
              <a:ext cx="21" cy="303"/>
            </a:xfrm>
            <a:custGeom>
              <a:avLst/>
              <a:gdLst>
                <a:gd name="T0" fmla="*/ 0 w 4"/>
                <a:gd name="T1" fmla="*/ 0 h 60"/>
                <a:gd name="T2" fmla="*/ 0 w 4"/>
                <a:gd name="T3" fmla="*/ 101 h 60"/>
                <a:gd name="T4" fmla="*/ 21 w 4"/>
                <a:gd name="T5" fmla="*/ 101 h 60"/>
                <a:gd name="T6" fmla="*/ 21 w 4"/>
                <a:gd name="T7" fmla="*/ 0 h 60"/>
                <a:gd name="T8" fmla="*/ 0 w 4"/>
                <a:gd name="T9" fmla="*/ 0 h 60"/>
                <a:gd name="T10" fmla="*/ 0 w 4"/>
                <a:gd name="T11" fmla="*/ 202 h 60"/>
                <a:gd name="T12" fmla="*/ 0 w 4"/>
                <a:gd name="T13" fmla="*/ 303 h 60"/>
                <a:gd name="T14" fmla="*/ 21 w 4"/>
                <a:gd name="T15" fmla="*/ 303 h 60"/>
                <a:gd name="T16" fmla="*/ 21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prstDash val="solid"/>
              <a:round/>
              <a:headEnd/>
              <a:tailEnd/>
            </a:ln>
          </p:spPr>
          <p:txBody>
            <a:bodyPr/>
            <a:lstStyle/>
            <a:p>
              <a:endParaRPr lang="zh-CN" altLang="en-US"/>
            </a:p>
          </p:txBody>
        </p:sp>
        <p:sp>
          <p:nvSpPr>
            <p:cNvPr id="1188" name="Freeform 59"/>
            <p:cNvSpPr>
              <a:spLocks noEditPoints="1"/>
            </p:cNvSpPr>
            <p:nvPr/>
          </p:nvSpPr>
          <p:spPr bwMode="auto">
            <a:xfrm>
              <a:off x="2169" y="3056"/>
              <a:ext cx="21" cy="303"/>
            </a:xfrm>
            <a:custGeom>
              <a:avLst/>
              <a:gdLst>
                <a:gd name="T0" fmla="*/ 0 w 4"/>
                <a:gd name="T1" fmla="*/ 0 h 60"/>
                <a:gd name="T2" fmla="*/ 0 w 4"/>
                <a:gd name="T3" fmla="*/ 101 h 60"/>
                <a:gd name="T4" fmla="*/ 21 w 4"/>
                <a:gd name="T5" fmla="*/ 101 h 60"/>
                <a:gd name="T6" fmla="*/ 21 w 4"/>
                <a:gd name="T7" fmla="*/ 0 h 60"/>
                <a:gd name="T8" fmla="*/ 0 w 4"/>
                <a:gd name="T9" fmla="*/ 0 h 60"/>
                <a:gd name="T10" fmla="*/ 0 w 4"/>
                <a:gd name="T11" fmla="*/ 202 h 60"/>
                <a:gd name="T12" fmla="*/ 0 w 4"/>
                <a:gd name="T13" fmla="*/ 303 h 60"/>
                <a:gd name="T14" fmla="*/ 21 w 4"/>
                <a:gd name="T15" fmla="*/ 303 h 60"/>
                <a:gd name="T16" fmla="*/ 21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prstDash val="solid"/>
              <a:round/>
              <a:headEnd/>
              <a:tailEnd/>
            </a:ln>
          </p:spPr>
          <p:txBody>
            <a:bodyPr/>
            <a:lstStyle/>
            <a:p>
              <a:endParaRPr lang="zh-CN" altLang="en-US"/>
            </a:p>
          </p:txBody>
        </p:sp>
        <p:sp>
          <p:nvSpPr>
            <p:cNvPr id="1189" name="Freeform 60"/>
            <p:cNvSpPr>
              <a:spLocks noEditPoints="1"/>
            </p:cNvSpPr>
            <p:nvPr/>
          </p:nvSpPr>
          <p:spPr bwMode="auto">
            <a:xfrm>
              <a:off x="2169" y="3461"/>
              <a:ext cx="21" cy="303"/>
            </a:xfrm>
            <a:custGeom>
              <a:avLst/>
              <a:gdLst>
                <a:gd name="T0" fmla="*/ 0 w 4"/>
                <a:gd name="T1" fmla="*/ 0 h 60"/>
                <a:gd name="T2" fmla="*/ 0 w 4"/>
                <a:gd name="T3" fmla="*/ 101 h 60"/>
                <a:gd name="T4" fmla="*/ 21 w 4"/>
                <a:gd name="T5" fmla="*/ 101 h 60"/>
                <a:gd name="T6" fmla="*/ 21 w 4"/>
                <a:gd name="T7" fmla="*/ 0 h 60"/>
                <a:gd name="T8" fmla="*/ 0 w 4"/>
                <a:gd name="T9" fmla="*/ 0 h 60"/>
                <a:gd name="T10" fmla="*/ 0 w 4"/>
                <a:gd name="T11" fmla="*/ 202 h 60"/>
                <a:gd name="T12" fmla="*/ 0 w 4"/>
                <a:gd name="T13" fmla="*/ 303 h 60"/>
                <a:gd name="T14" fmla="*/ 21 w 4"/>
                <a:gd name="T15" fmla="*/ 303 h 60"/>
                <a:gd name="T16" fmla="*/ 21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prstDash val="solid"/>
              <a:round/>
              <a:headEnd/>
              <a:tailEnd/>
            </a:ln>
          </p:spPr>
          <p:txBody>
            <a:bodyPr/>
            <a:lstStyle/>
            <a:p>
              <a:endParaRPr lang="zh-CN" altLang="en-US"/>
            </a:p>
          </p:txBody>
        </p:sp>
        <p:sp>
          <p:nvSpPr>
            <p:cNvPr id="1190" name="Freeform 61"/>
            <p:cNvSpPr>
              <a:spLocks noEditPoints="1"/>
            </p:cNvSpPr>
            <p:nvPr/>
          </p:nvSpPr>
          <p:spPr bwMode="auto">
            <a:xfrm>
              <a:off x="2169" y="3865"/>
              <a:ext cx="21" cy="303"/>
            </a:xfrm>
            <a:custGeom>
              <a:avLst/>
              <a:gdLst>
                <a:gd name="T0" fmla="*/ 0 w 4"/>
                <a:gd name="T1" fmla="*/ 0 h 60"/>
                <a:gd name="T2" fmla="*/ 0 w 4"/>
                <a:gd name="T3" fmla="*/ 101 h 60"/>
                <a:gd name="T4" fmla="*/ 21 w 4"/>
                <a:gd name="T5" fmla="*/ 101 h 60"/>
                <a:gd name="T6" fmla="*/ 21 w 4"/>
                <a:gd name="T7" fmla="*/ 0 h 60"/>
                <a:gd name="T8" fmla="*/ 0 w 4"/>
                <a:gd name="T9" fmla="*/ 0 h 60"/>
                <a:gd name="T10" fmla="*/ 0 w 4"/>
                <a:gd name="T11" fmla="*/ 202 h 60"/>
                <a:gd name="T12" fmla="*/ 0 w 4"/>
                <a:gd name="T13" fmla="*/ 303 h 60"/>
                <a:gd name="T14" fmla="*/ 21 w 4"/>
                <a:gd name="T15" fmla="*/ 303 h 60"/>
                <a:gd name="T16" fmla="*/ 21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prstDash val="solid"/>
              <a:round/>
              <a:headEnd/>
              <a:tailEnd/>
            </a:ln>
          </p:spPr>
          <p:txBody>
            <a:bodyPr/>
            <a:lstStyle/>
            <a:p>
              <a:endParaRPr lang="zh-CN" altLang="en-US"/>
            </a:p>
          </p:txBody>
        </p:sp>
        <p:sp>
          <p:nvSpPr>
            <p:cNvPr id="1191" name="Rectangle 62"/>
            <p:cNvSpPr>
              <a:spLocks noChangeArrowheads="1"/>
            </p:cNvSpPr>
            <p:nvPr/>
          </p:nvSpPr>
          <p:spPr bwMode="auto">
            <a:xfrm>
              <a:off x="2169" y="4269"/>
              <a:ext cx="21" cy="51"/>
            </a:xfrm>
            <a:prstGeom prst="rect">
              <a:avLst/>
            </a:prstGeom>
            <a:solidFill>
              <a:schemeClr val="bg2">
                <a:alpha val="59999"/>
              </a:schemeClr>
            </a:solidFill>
            <a:ln w="0">
              <a:noFill/>
              <a:miter lim="800000"/>
              <a:headEnd/>
              <a:tailEnd/>
            </a:ln>
          </p:spPr>
          <p:txBody>
            <a:bodyPr/>
            <a:lstStyle/>
            <a:p>
              <a:endParaRPr lang="zh-CN" altLang="en-US"/>
            </a:p>
          </p:txBody>
        </p:sp>
        <p:sp>
          <p:nvSpPr>
            <p:cNvPr id="1192" name="Rectangle 63"/>
            <p:cNvSpPr>
              <a:spLocks noChangeArrowheads="1"/>
            </p:cNvSpPr>
            <p:nvPr/>
          </p:nvSpPr>
          <p:spPr bwMode="auto">
            <a:xfrm>
              <a:off x="2620" y="23"/>
              <a:ext cx="20" cy="101"/>
            </a:xfrm>
            <a:prstGeom prst="rect">
              <a:avLst/>
            </a:prstGeom>
            <a:solidFill>
              <a:schemeClr val="bg2">
                <a:alpha val="59999"/>
              </a:schemeClr>
            </a:solidFill>
            <a:ln w="0">
              <a:noFill/>
              <a:miter lim="800000"/>
              <a:headEnd/>
              <a:tailEnd/>
            </a:ln>
          </p:spPr>
          <p:txBody>
            <a:bodyPr/>
            <a:lstStyle/>
            <a:p>
              <a:endParaRPr lang="zh-CN" altLang="en-US"/>
            </a:p>
          </p:txBody>
        </p:sp>
        <p:sp>
          <p:nvSpPr>
            <p:cNvPr id="1193" name="Freeform 64"/>
            <p:cNvSpPr>
              <a:spLocks noEditPoints="1"/>
            </p:cNvSpPr>
            <p:nvPr/>
          </p:nvSpPr>
          <p:spPr bwMode="auto">
            <a:xfrm>
              <a:off x="2620" y="225"/>
              <a:ext cx="20" cy="304"/>
            </a:xfrm>
            <a:custGeom>
              <a:avLst/>
              <a:gdLst>
                <a:gd name="T0" fmla="*/ 0 w 4"/>
                <a:gd name="T1" fmla="*/ 0 h 60"/>
                <a:gd name="T2" fmla="*/ 0 w 4"/>
                <a:gd name="T3" fmla="*/ 101 h 60"/>
                <a:gd name="T4" fmla="*/ 20 w 4"/>
                <a:gd name="T5" fmla="*/ 101 h 60"/>
                <a:gd name="T6" fmla="*/ 20 w 4"/>
                <a:gd name="T7" fmla="*/ 0 h 60"/>
                <a:gd name="T8" fmla="*/ 0 w 4"/>
                <a:gd name="T9" fmla="*/ 0 h 60"/>
                <a:gd name="T10" fmla="*/ 0 w 4"/>
                <a:gd name="T11" fmla="*/ 203 h 60"/>
                <a:gd name="T12" fmla="*/ 0 w 4"/>
                <a:gd name="T13" fmla="*/ 304 h 60"/>
                <a:gd name="T14" fmla="*/ 20 w 4"/>
                <a:gd name="T15" fmla="*/ 304 h 60"/>
                <a:gd name="T16" fmla="*/ 20 w 4"/>
                <a:gd name="T17" fmla="*/ 203 h 60"/>
                <a:gd name="T18" fmla="*/ 0 w 4"/>
                <a:gd name="T19" fmla="*/ 203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prstDash val="solid"/>
              <a:round/>
              <a:headEnd/>
              <a:tailEnd/>
            </a:ln>
          </p:spPr>
          <p:txBody>
            <a:bodyPr/>
            <a:lstStyle/>
            <a:p>
              <a:endParaRPr lang="zh-CN" altLang="en-US"/>
            </a:p>
          </p:txBody>
        </p:sp>
        <p:sp>
          <p:nvSpPr>
            <p:cNvPr id="1194" name="Freeform 65"/>
            <p:cNvSpPr>
              <a:spLocks noEditPoints="1"/>
            </p:cNvSpPr>
            <p:nvPr/>
          </p:nvSpPr>
          <p:spPr bwMode="auto">
            <a:xfrm>
              <a:off x="2620" y="630"/>
              <a:ext cx="20" cy="303"/>
            </a:xfrm>
            <a:custGeom>
              <a:avLst/>
              <a:gdLst>
                <a:gd name="T0" fmla="*/ 0 w 4"/>
                <a:gd name="T1" fmla="*/ 0 h 60"/>
                <a:gd name="T2" fmla="*/ 0 w 4"/>
                <a:gd name="T3" fmla="*/ 101 h 60"/>
                <a:gd name="T4" fmla="*/ 20 w 4"/>
                <a:gd name="T5" fmla="*/ 101 h 60"/>
                <a:gd name="T6" fmla="*/ 20 w 4"/>
                <a:gd name="T7" fmla="*/ 0 h 60"/>
                <a:gd name="T8" fmla="*/ 0 w 4"/>
                <a:gd name="T9" fmla="*/ 0 h 60"/>
                <a:gd name="T10" fmla="*/ 0 w 4"/>
                <a:gd name="T11" fmla="*/ 202 h 60"/>
                <a:gd name="T12" fmla="*/ 0 w 4"/>
                <a:gd name="T13" fmla="*/ 303 h 60"/>
                <a:gd name="T14" fmla="*/ 20 w 4"/>
                <a:gd name="T15" fmla="*/ 303 h 60"/>
                <a:gd name="T16" fmla="*/ 20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prstDash val="solid"/>
              <a:round/>
              <a:headEnd/>
              <a:tailEnd/>
            </a:ln>
          </p:spPr>
          <p:txBody>
            <a:bodyPr/>
            <a:lstStyle/>
            <a:p>
              <a:endParaRPr lang="zh-CN" altLang="en-US"/>
            </a:p>
          </p:txBody>
        </p:sp>
        <p:sp>
          <p:nvSpPr>
            <p:cNvPr id="1195" name="Freeform 66"/>
            <p:cNvSpPr>
              <a:spLocks noEditPoints="1"/>
            </p:cNvSpPr>
            <p:nvPr/>
          </p:nvSpPr>
          <p:spPr bwMode="auto">
            <a:xfrm>
              <a:off x="2620" y="1034"/>
              <a:ext cx="20" cy="303"/>
            </a:xfrm>
            <a:custGeom>
              <a:avLst/>
              <a:gdLst>
                <a:gd name="T0" fmla="*/ 0 w 4"/>
                <a:gd name="T1" fmla="*/ 0 h 60"/>
                <a:gd name="T2" fmla="*/ 0 w 4"/>
                <a:gd name="T3" fmla="*/ 101 h 60"/>
                <a:gd name="T4" fmla="*/ 20 w 4"/>
                <a:gd name="T5" fmla="*/ 101 h 60"/>
                <a:gd name="T6" fmla="*/ 20 w 4"/>
                <a:gd name="T7" fmla="*/ 0 h 60"/>
                <a:gd name="T8" fmla="*/ 0 w 4"/>
                <a:gd name="T9" fmla="*/ 0 h 60"/>
                <a:gd name="T10" fmla="*/ 0 w 4"/>
                <a:gd name="T11" fmla="*/ 202 h 60"/>
                <a:gd name="T12" fmla="*/ 0 w 4"/>
                <a:gd name="T13" fmla="*/ 303 h 60"/>
                <a:gd name="T14" fmla="*/ 20 w 4"/>
                <a:gd name="T15" fmla="*/ 303 h 60"/>
                <a:gd name="T16" fmla="*/ 20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prstDash val="solid"/>
              <a:round/>
              <a:headEnd/>
              <a:tailEnd/>
            </a:ln>
          </p:spPr>
          <p:txBody>
            <a:bodyPr/>
            <a:lstStyle/>
            <a:p>
              <a:endParaRPr lang="zh-CN" altLang="en-US"/>
            </a:p>
          </p:txBody>
        </p:sp>
        <p:sp>
          <p:nvSpPr>
            <p:cNvPr id="1196" name="Freeform 67"/>
            <p:cNvSpPr>
              <a:spLocks noEditPoints="1"/>
            </p:cNvSpPr>
            <p:nvPr/>
          </p:nvSpPr>
          <p:spPr bwMode="auto">
            <a:xfrm>
              <a:off x="2620" y="1438"/>
              <a:ext cx="20" cy="304"/>
            </a:xfrm>
            <a:custGeom>
              <a:avLst/>
              <a:gdLst>
                <a:gd name="T0" fmla="*/ 0 w 4"/>
                <a:gd name="T1" fmla="*/ 0 h 60"/>
                <a:gd name="T2" fmla="*/ 0 w 4"/>
                <a:gd name="T3" fmla="*/ 101 h 60"/>
                <a:gd name="T4" fmla="*/ 20 w 4"/>
                <a:gd name="T5" fmla="*/ 101 h 60"/>
                <a:gd name="T6" fmla="*/ 20 w 4"/>
                <a:gd name="T7" fmla="*/ 0 h 60"/>
                <a:gd name="T8" fmla="*/ 0 w 4"/>
                <a:gd name="T9" fmla="*/ 0 h 60"/>
                <a:gd name="T10" fmla="*/ 0 w 4"/>
                <a:gd name="T11" fmla="*/ 203 h 60"/>
                <a:gd name="T12" fmla="*/ 0 w 4"/>
                <a:gd name="T13" fmla="*/ 304 h 60"/>
                <a:gd name="T14" fmla="*/ 20 w 4"/>
                <a:gd name="T15" fmla="*/ 304 h 60"/>
                <a:gd name="T16" fmla="*/ 20 w 4"/>
                <a:gd name="T17" fmla="*/ 203 h 60"/>
                <a:gd name="T18" fmla="*/ 0 w 4"/>
                <a:gd name="T19" fmla="*/ 203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prstDash val="solid"/>
              <a:round/>
              <a:headEnd/>
              <a:tailEnd/>
            </a:ln>
          </p:spPr>
          <p:txBody>
            <a:bodyPr/>
            <a:lstStyle/>
            <a:p>
              <a:endParaRPr lang="zh-CN" altLang="en-US"/>
            </a:p>
          </p:txBody>
        </p:sp>
        <p:sp>
          <p:nvSpPr>
            <p:cNvPr id="1197" name="Freeform 68"/>
            <p:cNvSpPr>
              <a:spLocks noEditPoints="1"/>
            </p:cNvSpPr>
            <p:nvPr/>
          </p:nvSpPr>
          <p:spPr bwMode="auto">
            <a:xfrm>
              <a:off x="2620" y="1843"/>
              <a:ext cx="20" cy="303"/>
            </a:xfrm>
            <a:custGeom>
              <a:avLst/>
              <a:gdLst>
                <a:gd name="T0" fmla="*/ 0 w 4"/>
                <a:gd name="T1" fmla="*/ 0 h 60"/>
                <a:gd name="T2" fmla="*/ 0 w 4"/>
                <a:gd name="T3" fmla="*/ 101 h 60"/>
                <a:gd name="T4" fmla="*/ 20 w 4"/>
                <a:gd name="T5" fmla="*/ 101 h 60"/>
                <a:gd name="T6" fmla="*/ 20 w 4"/>
                <a:gd name="T7" fmla="*/ 0 h 60"/>
                <a:gd name="T8" fmla="*/ 0 w 4"/>
                <a:gd name="T9" fmla="*/ 0 h 60"/>
                <a:gd name="T10" fmla="*/ 0 w 4"/>
                <a:gd name="T11" fmla="*/ 202 h 60"/>
                <a:gd name="T12" fmla="*/ 0 w 4"/>
                <a:gd name="T13" fmla="*/ 303 h 60"/>
                <a:gd name="T14" fmla="*/ 20 w 4"/>
                <a:gd name="T15" fmla="*/ 303 h 60"/>
                <a:gd name="T16" fmla="*/ 20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prstDash val="solid"/>
              <a:round/>
              <a:headEnd/>
              <a:tailEnd/>
            </a:ln>
          </p:spPr>
          <p:txBody>
            <a:bodyPr/>
            <a:lstStyle/>
            <a:p>
              <a:endParaRPr lang="zh-CN" altLang="en-US"/>
            </a:p>
          </p:txBody>
        </p:sp>
        <p:sp>
          <p:nvSpPr>
            <p:cNvPr id="1198" name="Freeform 69"/>
            <p:cNvSpPr>
              <a:spLocks noEditPoints="1"/>
            </p:cNvSpPr>
            <p:nvPr/>
          </p:nvSpPr>
          <p:spPr bwMode="auto">
            <a:xfrm>
              <a:off x="2620" y="2247"/>
              <a:ext cx="20" cy="304"/>
            </a:xfrm>
            <a:custGeom>
              <a:avLst/>
              <a:gdLst>
                <a:gd name="T0" fmla="*/ 0 w 4"/>
                <a:gd name="T1" fmla="*/ 0 h 60"/>
                <a:gd name="T2" fmla="*/ 0 w 4"/>
                <a:gd name="T3" fmla="*/ 101 h 60"/>
                <a:gd name="T4" fmla="*/ 20 w 4"/>
                <a:gd name="T5" fmla="*/ 101 h 60"/>
                <a:gd name="T6" fmla="*/ 20 w 4"/>
                <a:gd name="T7" fmla="*/ 0 h 60"/>
                <a:gd name="T8" fmla="*/ 0 w 4"/>
                <a:gd name="T9" fmla="*/ 0 h 60"/>
                <a:gd name="T10" fmla="*/ 0 w 4"/>
                <a:gd name="T11" fmla="*/ 203 h 60"/>
                <a:gd name="T12" fmla="*/ 0 w 4"/>
                <a:gd name="T13" fmla="*/ 304 h 60"/>
                <a:gd name="T14" fmla="*/ 20 w 4"/>
                <a:gd name="T15" fmla="*/ 304 h 60"/>
                <a:gd name="T16" fmla="*/ 20 w 4"/>
                <a:gd name="T17" fmla="*/ 203 h 60"/>
                <a:gd name="T18" fmla="*/ 0 w 4"/>
                <a:gd name="T19" fmla="*/ 203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prstDash val="solid"/>
              <a:round/>
              <a:headEnd/>
              <a:tailEnd/>
            </a:ln>
          </p:spPr>
          <p:txBody>
            <a:bodyPr/>
            <a:lstStyle/>
            <a:p>
              <a:endParaRPr lang="zh-CN" altLang="en-US"/>
            </a:p>
          </p:txBody>
        </p:sp>
        <p:sp>
          <p:nvSpPr>
            <p:cNvPr id="1199" name="Freeform 70"/>
            <p:cNvSpPr>
              <a:spLocks noEditPoints="1"/>
            </p:cNvSpPr>
            <p:nvPr/>
          </p:nvSpPr>
          <p:spPr bwMode="auto">
            <a:xfrm>
              <a:off x="2620" y="2652"/>
              <a:ext cx="20" cy="303"/>
            </a:xfrm>
            <a:custGeom>
              <a:avLst/>
              <a:gdLst>
                <a:gd name="T0" fmla="*/ 0 w 4"/>
                <a:gd name="T1" fmla="*/ 0 h 60"/>
                <a:gd name="T2" fmla="*/ 0 w 4"/>
                <a:gd name="T3" fmla="*/ 101 h 60"/>
                <a:gd name="T4" fmla="*/ 20 w 4"/>
                <a:gd name="T5" fmla="*/ 101 h 60"/>
                <a:gd name="T6" fmla="*/ 20 w 4"/>
                <a:gd name="T7" fmla="*/ 0 h 60"/>
                <a:gd name="T8" fmla="*/ 0 w 4"/>
                <a:gd name="T9" fmla="*/ 0 h 60"/>
                <a:gd name="T10" fmla="*/ 0 w 4"/>
                <a:gd name="T11" fmla="*/ 202 h 60"/>
                <a:gd name="T12" fmla="*/ 0 w 4"/>
                <a:gd name="T13" fmla="*/ 303 h 60"/>
                <a:gd name="T14" fmla="*/ 20 w 4"/>
                <a:gd name="T15" fmla="*/ 303 h 60"/>
                <a:gd name="T16" fmla="*/ 20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prstDash val="solid"/>
              <a:round/>
              <a:headEnd/>
              <a:tailEnd/>
            </a:ln>
          </p:spPr>
          <p:txBody>
            <a:bodyPr/>
            <a:lstStyle/>
            <a:p>
              <a:endParaRPr lang="zh-CN" altLang="en-US"/>
            </a:p>
          </p:txBody>
        </p:sp>
        <p:sp>
          <p:nvSpPr>
            <p:cNvPr id="1200" name="Freeform 71"/>
            <p:cNvSpPr>
              <a:spLocks noEditPoints="1"/>
            </p:cNvSpPr>
            <p:nvPr/>
          </p:nvSpPr>
          <p:spPr bwMode="auto">
            <a:xfrm>
              <a:off x="2620" y="3056"/>
              <a:ext cx="20" cy="303"/>
            </a:xfrm>
            <a:custGeom>
              <a:avLst/>
              <a:gdLst>
                <a:gd name="T0" fmla="*/ 0 w 4"/>
                <a:gd name="T1" fmla="*/ 0 h 60"/>
                <a:gd name="T2" fmla="*/ 0 w 4"/>
                <a:gd name="T3" fmla="*/ 101 h 60"/>
                <a:gd name="T4" fmla="*/ 20 w 4"/>
                <a:gd name="T5" fmla="*/ 101 h 60"/>
                <a:gd name="T6" fmla="*/ 20 w 4"/>
                <a:gd name="T7" fmla="*/ 0 h 60"/>
                <a:gd name="T8" fmla="*/ 0 w 4"/>
                <a:gd name="T9" fmla="*/ 0 h 60"/>
                <a:gd name="T10" fmla="*/ 0 w 4"/>
                <a:gd name="T11" fmla="*/ 202 h 60"/>
                <a:gd name="T12" fmla="*/ 0 w 4"/>
                <a:gd name="T13" fmla="*/ 303 h 60"/>
                <a:gd name="T14" fmla="*/ 20 w 4"/>
                <a:gd name="T15" fmla="*/ 303 h 60"/>
                <a:gd name="T16" fmla="*/ 20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prstDash val="solid"/>
              <a:round/>
              <a:headEnd/>
              <a:tailEnd/>
            </a:ln>
          </p:spPr>
          <p:txBody>
            <a:bodyPr/>
            <a:lstStyle/>
            <a:p>
              <a:endParaRPr lang="zh-CN" altLang="en-US"/>
            </a:p>
          </p:txBody>
        </p:sp>
        <p:sp>
          <p:nvSpPr>
            <p:cNvPr id="1201" name="Freeform 72"/>
            <p:cNvSpPr>
              <a:spLocks noEditPoints="1"/>
            </p:cNvSpPr>
            <p:nvPr/>
          </p:nvSpPr>
          <p:spPr bwMode="auto">
            <a:xfrm>
              <a:off x="2620" y="3461"/>
              <a:ext cx="20" cy="303"/>
            </a:xfrm>
            <a:custGeom>
              <a:avLst/>
              <a:gdLst>
                <a:gd name="T0" fmla="*/ 0 w 4"/>
                <a:gd name="T1" fmla="*/ 0 h 60"/>
                <a:gd name="T2" fmla="*/ 0 w 4"/>
                <a:gd name="T3" fmla="*/ 101 h 60"/>
                <a:gd name="T4" fmla="*/ 20 w 4"/>
                <a:gd name="T5" fmla="*/ 101 h 60"/>
                <a:gd name="T6" fmla="*/ 20 w 4"/>
                <a:gd name="T7" fmla="*/ 0 h 60"/>
                <a:gd name="T8" fmla="*/ 0 w 4"/>
                <a:gd name="T9" fmla="*/ 0 h 60"/>
                <a:gd name="T10" fmla="*/ 0 w 4"/>
                <a:gd name="T11" fmla="*/ 202 h 60"/>
                <a:gd name="T12" fmla="*/ 0 w 4"/>
                <a:gd name="T13" fmla="*/ 303 h 60"/>
                <a:gd name="T14" fmla="*/ 20 w 4"/>
                <a:gd name="T15" fmla="*/ 303 h 60"/>
                <a:gd name="T16" fmla="*/ 20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prstDash val="solid"/>
              <a:round/>
              <a:headEnd/>
              <a:tailEnd/>
            </a:ln>
          </p:spPr>
          <p:txBody>
            <a:bodyPr/>
            <a:lstStyle/>
            <a:p>
              <a:endParaRPr lang="zh-CN" altLang="en-US"/>
            </a:p>
          </p:txBody>
        </p:sp>
        <p:sp>
          <p:nvSpPr>
            <p:cNvPr id="1202" name="Freeform 73"/>
            <p:cNvSpPr>
              <a:spLocks noEditPoints="1"/>
            </p:cNvSpPr>
            <p:nvPr/>
          </p:nvSpPr>
          <p:spPr bwMode="auto">
            <a:xfrm>
              <a:off x="2620" y="3865"/>
              <a:ext cx="20" cy="303"/>
            </a:xfrm>
            <a:custGeom>
              <a:avLst/>
              <a:gdLst>
                <a:gd name="T0" fmla="*/ 0 w 4"/>
                <a:gd name="T1" fmla="*/ 0 h 60"/>
                <a:gd name="T2" fmla="*/ 0 w 4"/>
                <a:gd name="T3" fmla="*/ 101 h 60"/>
                <a:gd name="T4" fmla="*/ 20 w 4"/>
                <a:gd name="T5" fmla="*/ 101 h 60"/>
                <a:gd name="T6" fmla="*/ 20 w 4"/>
                <a:gd name="T7" fmla="*/ 0 h 60"/>
                <a:gd name="T8" fmla="*/ 0 w 4"/>
                <a:gd name="T9" fmla="*/ 0 h 60"/>
                <a:gd name="T10" fmla="*/ 0 w 4"/>
                <a:gd name="T11" fmla="*/ 202 h 60"/>
                <a:gd name="T12" fmla="*/ 0 w 4"/>
                <a:gd name="T13" fmla="*/ 303 h 60"/>
                <a:gd name="T14" fmla="*/ 20 w 4"/>
                <a:gd name="T15" fmla="*/ 303 h 60"/>
                <a:gd name="T16" fmla="*/ 20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prstDash val="solid"/>
              <a:round/>
              <a:headEnd/>
              <a:tailEnd/>
            </a:ln>
          </p:spPr>
          <p:txBody>
            <a:bodyPr/>
            <a:lstStyle/>
            <a:p>
              <a:endParaRPr lang="zh-CN" altLang="en-US"/>
            </a:p>
          </p:txBody>
        </p:sp>
        <p:sp>
          <p:nvSpPr>
            <p:cNvPr id="1203" name="Rectangle 74"/>
            <p:cNvSpPr>
              <a:spLocks noChangeArrowheads="1"/>
            </p:cNvSpPr>
            <p:nvPr/>
          </p:nvSpPr>
          <p:spPr bwMode="auto">
            <a:xfrm>
              <a:off x="2620" y="4269"/>
              <a:ext cx="20" cy="51"/>
            </a:xfrm>
            <a:prstGeom prst="rect">
              <a:avLst/>
            </a:prstGeom>
            <a:solidFill>
              <a:schemeClr val="bg2">
                <a:alpha val="59999"/>
              </a:schemeClr>
            </a:solidFill>
            <a:ln w="0">
              <a:noFill/>
              <a:miter lim="800000"/>
              <a:headEnd/>
              <a:tailEnd/>
            </a:ln>
          </p:spPr>
          <p:txBody>
            <a:bodyPr/>
            <a:lstStyle/>
            <a:p>
              <a:endParaRPr lang="zh-CN" altLang="en-US"/>
            </a:p>
          </p:txBody>
        </p:sp>
        <p:sp>
          <p:nvSpPr>
            <p:cNvPr id="1204" name="Rectangle 75"/>
            <p:cNvSpPr>
              <a:spLocks noChangeArrowheads="1"/>
            </p:cNvSpPr>
            <p:nvPr/>
          </p:nvSpPr>
          <p:spPr bwMode="auto">
            <a:xfrm>
              <a:off x="3065" y="23"/>
              <a:ext cx="20" cy="101"/>
            </a:xfrm>
            <a:prstGeom prst="rect">
              <a:avLst/>
            </a:prstGeom>
            <a:solidFill>
              <a:schemeClr val="bg2">
                <a:alpha val="59999"/>
              </a:schemeClr>
            </a:solidFill>
            <a:ln w="0">
              <a:noFill/>
              <a:miter lim="800000"/>
              <a:headEnd/>
              <a:tailEnd/>
            </a:ln>
          </p:spPr>
          <p:txBody>
            <a:bodyPr/>
            <a:lstStyle/>
            <a:p>
              <a:endParaRPr lang="zh-CN" altLang="en-US"/>
            </a:p>
          </p:txBody>
        </p:sp>
        <p:sp>
          <p:nvSpPr>
            <p:cNvPr id="1205" name="Freeform 76"/>
            <p:cNvSpPr>
              <a:spLocks noEditPoints="1"/>
            </p:cNvSpPr>
            <p:nvPr/>
          </p:nvSpPr>
          <p:spPr bwMode="auto">
            <a:xfrm>
              <a:off x="3065" y="225"/>
              <a:ext cx="20" cy="304"/>
            </a:xfrm>
            <a:custGeom>
              <a:avLst/>
              <a:gdLst>
                <a:gd name="T0" fmla="*/ 0 w 4"/>
                <a:gd name="T1" fmla="*/ 0 h 60"/>
                <a:gd name="T2" fmla="*/ 0 w 4"/>
                <a:gd name="T3" fmla="*/ 101 h 60"/>
                <a:gd name="T4" fmla="*/ 20 w 4"/>
                <a:gd name="T5" fmla="*/ 101 h 60"/>
                <a:gd name="T6" fmla="*/ 20 w 4"/>
                <a:gd name="T7" fmla="*/ 0 h 60"/>
                <a:gd name="T8" fmla="*/ 0 w 4"/>
                <a:gd name="T9" fmla="*/ 0 h 60"/>
                <a:gd name="T10" fmla="*/ 0 w 4"/>
                <a:gd name="T11" fmla="*/ 203 h 60"/>
                <a:gd name="T12" fmla="*/ 0 w 4"/>
                <a:gd name="T13" fmla="*/ 304 h 60"/>
                <a:gd name="T14" fmla="*/ 20 w 4"/>
                <a:gd name="T15" fmla="*/ 304 h 60"/>
                <a:gd name="T16" fmla="*/ 20 w 4"/>
                <a:gd name="T17" fmla="*/ 203 h 60"/>
                <a:gd name="T18" fmla="*/ 0 w 4"/>
                <a:gd name="T19" fmla="*/ 203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prstDash val="solid"/>
              <a:round/>
              <a:headEnd/>
              <a:tailEnd/>
            </a:ln>
          </p:spPr>
          <p:txBody>
            <a:bodyPr/>
            <a:lstStyle/>
            <a:p>
              <a:endParaRPr lang="zh-CN" altLang="en-US"/>
            </a:p>
          </p:txBody>
        </p:sp>
        <p:sp>
          <p:nvSpPr>
            <p:cNvPr id="1206" name="Freeform 77"/>
            <p:cNvSpPr>
              <a:spLocks noEditPoints="1"/>
            </p:cNvSpPr>
            <p:nvPr/>
          </p:nvSpPr>
          <p:spPr bwMode="auto">
            <a:xfrm>
              <a:off x="3065" y="630"/>
              <a:ext cx="20" cy="303"/>
            </a:xfrm>
            <a:custGeom>
              <a:avLst/>
              <a:gdLst>
                <a:gd name="T0" fmla="*/ 0 w 4"/>
                <a:gd name="T1" fmla="*/ 0 h 60"/>
                <a:gd name="T2" fmla="*/ 0 w 4"/>
                <a:gd name="T3" fmla="*/ 101 h 60"/>
                <a:gd name="T4" fmla="*/ 20 w 4"/>
                <a:gd name="T5" fmla="*/ 101 h 60"/>
                <a:gd name="T6" fmla="*/ 20 w 4"/>
                <a:gd name="T7" fmla="*/ 0 h 60"/>
                <a:gd name="T8" fmla="*/ 0 w 4"/>
                <a:gd name="T9" fmla="*/ 0 h 60"/>
                <a:gd name="T10" fmla="*/ 0 w 4"/>
                <a:gd name="T11" fmla="*/ 202 h 60"/>
                <a:gd name="T12" fmla="*/ 0 w 4"/>
                <a:gd name="T13" fmla="*/ 303 h 60"/>
                <a:gd name="T14" fmla="*/ 20 w 4"/>
                <a:gd name="T15" fmla="*/ 303 h 60"/>
                <a:gd name="T16" fmla="*/ 20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prstDash val="solid"/>
              <a:round/>
              <a:headEnd/>
              <a:tailEnd/>
            </a:ln>
          </p:spPr>
          <p:txBody>
            <a:bodyPr/>
            <a:lstStyle/>
            <a:p>
              <a:endParaRPr lang="zh-CN" altLang="en-US"/>
            </a:p>
          </p:txBody>
        </p:sp>
        <p:sp>
          <p:nvSpPr>
            <p:cNvPr id="1207" name="Freeform 78"/>
            <p:cNvSpPr>
              <a:spLocks noEditPoints="1"/>
            </p:cNvSpPr>
            <p:nvPr/>
          </p:nvSpPr>
          <p:spPr bwMode="auto">
            <a:xfrm>
              <a:off x="3065" y="1034"/>
              <a:ext cx="20" cy="303"/>
            </a:xfrm>
            <a:custGeom>
              <a:avLst/>
              <a:gdLst>
                <a:gd name="T0" fmla="*/ 0 w 4"/>
                <a:gd name="T1" fmla="*/ 0 h 60"/>
                <a:gd name="T2" fmla="*/ 0 w 4"/>
                <a:gd name="T3" fmla="*/ 101 h 60"/>
                <a:gd name="T4" fmla="*/ 20 w 4"/>
                <a:gd name="T5" fmla="*/ 101 h 60"/>
                <a:gd name="T6" fmla="*/ 20 w 4"/>
                <a:gd name="T7" fmla="*/ 0 h 60"/>
                <a:gd name="T8" fmla="*/ 0 w 4"/>
                <a:gd name="T9" fmla="*/ 0 h 60"/>
                <a:gd name="T10" fmla="*/ 0 w 4"/>
                <a:gd name="T11" fmla="*/ 202 h 60"/>
                <a:gd name="T12" fmla="*/ 0 w 4"/>
                <a:gd name="T13" fmla="*/ 303 h 60"/>
                <a:gd name="T14" fmla="*/ 20 w 4"/>
                <a:gd name="T15" fmla="*/ 303 h 60"/>
                <a:gd name="T16" fmla="*/ 20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prstDash val="solid"/>
              <a:round/>
              <a:headEnd/>
              <a:tailEnd/>
            </a:ln>
          </p:spPr>
          <p:txBody>
            <a:bodyPr/>
            <a:lstStyle/>
            <a:p>
              <a:endParaRPr lang="zh-CN" altLang="en-US"/>
            </a:p>
          </p:txBody>
        </p:sp>
        <p:sp>
          <p:nvSpPr>
            <p:cNvPr id="1208" name="Freeform 79"/>
            <p:cNvSpPr>
              <a:spLocks noEditPoints="1"/>
            </p:cNvSpPr>
            <p:nvPr/>
          </p:nvSpPr>
          <p:spPr bwMode="auto">
            <a:xfrm>
              <a:off x="3065" y="1438"/>
              <a:ext cx="20" cy="304"/>
            </a:xfrm>
            <a:custGeom>
              <a:avLst/>
              <a:gdLst>
                <a:gd name="T0" fmla="*/ 0 w 4"/>
                <a:gd name="T1" fmla="*/ 0 h 60"/>
                <a:gd name="T2" fmla="*/ 0 w 4"/>
                <a:gd name="T3" fmla="*/ 101 h 60"/>
                <a:gd name="T4" fmla="*/ 20 w 4"/>
                <a:gd name="T5" fmla="*/ 101 h 60"/>
                <a:gd name="T6" fmla="*/ 20 w 4"/>
                <a:gd name="T7" fmla="*/ 0 h 60"/>
                <a:gd name="T8" fmla="*/ 0 w 4"/>
                <a:gd name="T9" fmla="*/ 0 h 60"/>
                <a:gd name="T10" fmla="*/ 0 w 4"/>
                <a:gd name="T11" fmla="*/ 203 h 60"/>
                <a:gd name="T12" fmla="*/ 0 w 4"/>
                <a:gd name="T13" fmla="*/ 304 h 60"/>
                <a:gd name="T14" fmla="*/ 20 w 4"/>
                <a:gd name="T15" fmla="*/ 304 h 60"/>
                <a:gd name="T16" fmla="*/ 20 w 4"/>
                <a:gd name="T17" fmla="*/ 203 h 60"/>
                <a:gd name="T18" fmla="*/ 0 w 4"/>
                <a:gd name="T19" fmla="*/ 203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prstDash val="solid"/>
              <a:round/>
              <a:headEnd/>
              <a:tailEnd/>
            </a:ln>
          </p:spPr>
          <p:txBody>
            <a:bodyPr/>
            <a:lstStyle/>
            <a:p>
              <a:endParaRPr lang="zh-CN" altLang="en-US"/>
            </a:p>
          </p:txBody>
        </p:sp>
        <p:sp>
          <p:nvSpPr>
            <p:cNvPr id="1209" name="Freeform 80"/>
            <p:cNvSpPr>
              <a:spLocks noEditPoints="1"/>
            </p:cNvSpPr>
            <p:nvPr/>
          </p:nvSpPr>
          <p:spPr bwMode="auto">
            <a:xfrm>
              <a:off x="3065" y="1843"/>
              <a:ext cx="20" cy="303"/>
            </a:xfrm>
            <a:custGeom>
              <a:avLst/>
              <a:gdLst>
                <a:gd name="T0" fmla="*/ 0 w 4"/>
                <a:gd name="T1" fmla="*/ 0 h 60"/>
                <a:gd name="T2" fmla="*/ 0 w 4"/>
                <a:gd name="T3" fmla="*/ 101 h 60"/>
                <a:gd name="T4" fmla="*/ 20 w 4"/>
                <a:gd name="T5" fmla="*/ 101 h 60"/>
                <a:gd name="T6" fmla="*/ 20 w 4"/>
                <a:gd name="T7" fmla="*/ 0 h 60"/>
                <a:gd name="T8" fmla="*/ 0 w 4"/>
                <a:gd name="T9" fmla="*/ 0 h 60"/>
                <a:gd name="T10" fmla="*/ 0 w 4"/>
                <a:gd name="T11" fmla="*/ 202 h 60"/>
                <a:gd name="T12" fmla="*/ 0 w 4"/>
                <a:gd name="T13" fmla="*/ 303 h 60"/>
                <a:gd name="T14" fmla="*/ 20 w 4"/>
                <a:gd name="T15" fmla="*/ 303 h 60"/>
                <a:gd name="T16" fmla="*/ 20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prstDash val="solid"/>
              <a:round/>
              <a:headEnd/>
              <a:tailEnd/>
            </a:ln>
          </p:spPr>
          <p:txBody>
            <a:bodyPr/>
            <a:lstStyle/>
            <a:p>
              <a:endParaRPr lang="zh-CN" altLang="en-US"/>
            </a:p>
          </p:txBody>
        </p:sp>
        <p:sp>
          <p:nvSpPr>
            <p:cNvPr id="1210" name="Freeform 81"/>
            <p:cNvSpPr>
              <a:spLocks noEditPoints="1"/>
            </p:cNvSpPr>
            <p:nvPr/>
          </p:nvSpPr>
          <p:spPr bwMode="auto">
            <a:xfrm>
              <a:off x="3065" y="2247"/>
              <a:ext cx="20" cy="304"/>
            </a:xfrm>
            <a:custGeom>
              <a:avLst/>
              <a:gdLst>
                <a:gd name="T0" fmla="*/ 0 w 4"/>
                <a:gd name="T1" fmla="*/ 0 h 60"/>
                <a:gd name="T2" fmla="*/ 0 w 4"/>
                <a:gd name="T3" fmla="*/ 101 h 60"/>
                <a:gd name="T4" fmla="*/ 20 w 4"/>
                <a:gd name="T5" fmla="*/ 101 h 60"/>
                <a:gd name="T6" fmla="*/ 20 w 4"/>
                <a:gd name="T7" fmla="*/ 0 h 60"/>
                <a:gd name="T8" fmla="*/ 0 w 4"/>
                <a:gd name="T9" fmla="*/ 0 h 60"/>
                <a:gd name="T10" fmla="*/ 0 w 4"/>
                <a:gd name="T11" fmla="*/ 203 h 60"/>
                <a:gd name="T12" fmla="*/ 0 w 4"/>
                <a:gd name="T13" fmla="*/ 304 h 60"/>
                <a:gd name="T14" fmla="*/ 20 w 4"/>
                <a:gd name="T15" fmla="*/ 304 h 60"/>
                <a:gd name="T16" fmla="*/ 20 w 4"/>
                <a:gd name="T17" fmla="*/ 203 h 60"/>
                <a:gd name="T18" fmla="*/ 0 w 4"/>
                <a:gd name="T19" fmla="*/ 203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prstDash val="solid"/>
              <a:round/>
              <a:headEnd/>
              <a:tailEnd/>
            </a:ln>
          </p:spPr>
          <p:txBody>
            <a:bodyPr/>
            <a:lstStyle/>
            <a:p>
              <a:endParaRPr lang="zh-CN" altLang="en-US"/>
            </a:p>
          </p:txBody>
        </p:sp>
        <p:sp>
          <p:nvSpPr>
            <p:cNvPr id="1211" name="Freeform 82"/>
            <p:cNvSpPr>
              <a:spLocks noEditPoints="1"/>
            </p:cNvSpPr>
            <p:nvPr/>
          </p:nvSpPr>
          <p:spPr bwMode="auto">
            <a:xfrm>
              <a:off x="3065" y="2652"/>
              <a:ext cx="20" cy="303"/>
            </a:xfrm>
            <a:custGeom>
              <a:avLst/>
              <a:gdLst>
                <a:gd name="T0" fmla="*/ 0 w 4"/>
                <a:gd name="T1" fmla="*/ 0 h 60"/>
                <a:gd name="T2" fmla="*/ 0 w 4"/>
                <a:gd name="T3" fmla="*/ 101 h 60"/>
                <a:gd name="T4" fmla="*/ 20 w 4"/>
                <a:gd name="T5" fmla="*/ 101 h 60"/>
                <a:gd name="T6" fmla="*/ 20 w 4"/>
                <a:gd name="T7" fmla="*/ 0 h 60"/>
                <a:gd name="T8" fmla="*/ 0 w 4"/>
                <a:gd name="T9" fmla="*/ 0 h 60"/>
                <a:gd name="T10" fmla="*/ 0 w 4"/>
                <a:gd name="T11" fmla="*/ 202 h 60"/>
                <a:gd name="T12" fmla="*/ 0 w 4"/>
                <a:gd name="T13" fmla="*/ 303 h 60"/>
                <a:gd name="T14" fmla="*/ 20 w 4"/>
                <a:gd name="T15" fmla="*/ 303 h 60"/>
                <a:gd name="T16" fmla="*/ 20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prstDash val="solid"/>
              <a:round/>
              <a:headEnd/>
              <a:tailEnd/>
            </a:ln>
          </p:spPr>
          <p:txBody>
            <a:bodyPr/>
            <a:lstStyle/>
            <a:p>
              <a:endParaRPr lang="zh-CN" altLang="en-US"/>
            </a:p>
          </p:txBody>
        </p:sp>
        <p:sp>
          <p:nvSpPr>
            <p:cNvPr id="1212" name="Freeform 83"/>
            <p:cNvSpPr>
              <a:spLocks noEditPoints="1"/>
            </p:cNvSpPr>
            <p:nvPr/>
          </p:nvSpPr>
          <p:spPr bwMode="auto">
            <a:xfrm>
              <a:off x="3065" y="3056"/>
              <a:ext cx="20" cy="303"/>
            </a:xfrm>
            <a:custGeom>
              <a:avLst/>
              <a:gdLst>
                <a:gd name="T0" fmla="*/ 0 w 4"/>
                <a:gd name="T1" fmla="*/ 0 h 60"/>
                <a:gd name="T2" fmla="*/ 0 w 4"/>
                <a:gd name="T3" fmla="*/ 101 h 60"/>
                <a:gd name="T4" fmla="*/ 20 w 4"/>
                <a:gd name="T5" fmla="*/ 101 h 60"/>
                <a:gd name="T6" fmla="*/ 20 w 4"/>
                <a:gd name="T7" fmla="*/ 0 h 60"/>
                <a:gd name="T8" fmla="*/ 0 w 4"/>
                <a:gd name="T9" fmla="*/ 0 h 60"/>
                <a:gd name="T10" fmla="*/ 0 w 4"/>
                <a:gd name="T11" fmla="*/ 202 h 60"/>
                <a:gd name="T12" fmla="*/ 0 w 4"/>
                <a:gd name="T13" fmla="*/ 303 h 60"/>
                <a:gd name="T14" fmla="*/ 20 w 4"/>
                <a:gd name="T15" fmla="*/ 303 h 60"/>
                <a:gd name="T16" fmla="*/ 20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prstDash val="solid"/>
              <a:round/>
              <a:headEnd/>
              <a:tailEnd/>
            </a:ln>
          </p:spPr>
          <p:txBody>
            <a:bodyPr/>
            <a:lstStyle/>
            <a:p>
              <a:endParaRPr lang="zh-CN" altLang="en-US"/>
            </a:p>
          </p:txBody>
        </p:sp>
        <p:sp>
          <p:nvSpPr>
            <p:cNvPr id="1213" name="Freeform 84"/>
            <p:cNvSpPr>
              <a:spLocks noEditPoints="1"/>
            </p:cNvSpPr>
            <p:nvPr/>
          </p:nvSpPr>
          <p:spPr bwMode="auto">
            <a:xfrm>
              <a:off x="3065" y="3461"/>
              <a:ext cx="20" cy="303"/>
            </a:xfrm>
            <a:custGeom>
              <a:avLst/>
              <a:gdLst>
                <a:gd name="T0" fmla="*/ 0 w 4"/>
                <a:gd name="T1" fmla="*/ 0 h 60"/>
                <a:gd name="T2" fmla="*/ 0 w 4"/>
                <a:gd name="T3" fmla="*/ 101 h 60"/>
                <a:gd name="T4" fmla="*/ 20 w 4"/>
                <a:gd name="T5" fmla="*/ 101 h 60"/>
                <a:gd name="T6" fmla="*/ 20 w 4"/>
                <a:gd name="T7" fmla="*/ 0 h 60"/>
                <a:gd name="T8" fmla="*/ 0 w 4"/>
                <a:gd name="T9" fmla="*/ 0 h 60"/>
                <a:gd name="T10" fmla="*/ 0 w 4"/>
                <a:gd name="T11" fmla="*/ 202 h 60"/>
                <a:gd name="T12" fmla="*/ 0 w 4"/>
                <a:gd name="T13" fmla="*/ 303 h 60"/>
                <a:gd name="T14" fmla="*/ 20 w 4"/>
                <a:gd name="T15" fmla="*/ 303 h 60"/>
                <a:gd name="T16" fmla="*/ 20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prstDash val="solid"/>
              <a:round/>
              <a:headEnd/>
              <a:tailEnd/>
            </a:ln>
          </p:spPr>
          <p:txBody>
            <a:bodyPr/>
            <a:lstStyle/>
            <a:p>
              <a:endParaRPr lang="zh-CN" altLang="en-US"/>
            </a:p>
          </p:txBody>
        </p:sp>
        <p:sp>
          <p:nvSpPr>
            <p:cNvPr id="1214" name="Freeform 85"/>
            <p:cNvSpPr>
              <a:spLocks noEditPoints="1"/>
            </p:cNvSpPr>
            <p:nvPr/>
          </p:nvSpPr>
          <p:spPr bwMode="auto">
            <a:xfrm>
              <a:off x="3065" y="3865"/>
              <a:ext cx="20" cy="303"/>
            </a:xfrm>
            <a:custGeom>
              <a:avLst/>
              <a:gdLst>
                <a:gd name="T0" fmla="*/ 0 w 4"/>
                <a:gd name="T1" fmla="*/ 0 h 60"/>
                <a:gd name="T2" fmla="*/ 0 w 4"/>
                <a:gd name="T3" fmla="*/ 101 h 60"/>
                <a:gd name="T4" fmla="*/ 20 w 4"/>
                <a:gd name="T5" fmla="*/ 101 h 60"/>
                <a:gd name="T6" fmla="*/ 20 w 4"/>
                <a:gd name="T7" fmla="*/ 0 h 60"/>
                <a:gd name="T8" fmla="*/ 0 w 4"/>
                <a:gd name="T9" fmla="*/ 0 h 60"/>
                <a:gd name="T10" fmla="*/ 0 w 4"/>
                <a:gd name="T11" fmla="*/ 202 h 60"/>
                <a:gd name="T12" fmla="*/ 0 w 4"/>
                <a:gd name="T13" fmla="*/ 303 h 60"/>
                <a:gd name="T14" fmla="*/ 20 w 4"/>
                <a:gd name="T15" fmla="*/ 303 h 60"/>
                <a:gd name="T16" fmla="*/ 20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prstDash val="solid"/>
              <a:round/>
              <a:headEnd/>
              <a:tailEnd/>
            </a:ln>
          </p:spPr>
          <p:txBody>
            <a:bodyPr/>
            <a:lstStyle/>
            <a:p>
              <a:endParaRPr lang="zh-CN" altLang="en-US"/>
            </a:p>
          </p:txBody>
        </p:sp>
        <p:sp>
          <p:nvSpPr>
            <p:cNvPr id="1215" name="Rectangle 86"/>
            <p:cNvSpPr>
              <a:spLocks noChangeArrowheads="1"/>
            </p:cNvSpPr>
            <p:nvPr/>
          </p:nvSpPr>
          <p:spPr bwMode="auto">
            <a:xfrm>
              <a:off x="3065" y="4269"/>
              <a:ext cx="20" cy="51"/>
            </a:xfrm>
            <a:prstGeom prst="rect">
              <a:avLst/>
            </a:prstGeom>
            <a:solidFill>
              <a:schemeClr val="bg2">
                <a:alpha val="59999"/>
              </a:schemeClr>
            </a:solidFill>
            <a:ln w="0">
              <a:noFill/>
              <a:miter lim="800000"/>
              <a:headEnd/>
              <a:tailEnd/>
            </a:ln>
          </p:spPr>
          <p:txBody>
            <a:bodyPr/>
            <a:lstStyle/>
            <a:p>
              <a:endParaRPr lang="zh-CN" altLang="en-US"/>
            </a:p>
          </p:txBody>
        </p:sp>
        <p:sp>
          <p:nvSpPr>
            <p:cNvPr id="1216" name="Rectangle 87"/>
            <p:cNvSpPr>
              <a:spLocks noChangeArrowheads="1"/>
            </p:cNvSpPr>
            <p:nvPr/>
          </p:nvSpPr>
          <p:spPr bwMode="auto">
            <a:xfrm>
              <a:off x="3510" y="23"/>
              <a:ext cx="20" cy="101"/>
            </a:xfrm>
            <a:prstGeom prst="rect">
              <a:avLst/>
            </a:prstGeom>
            <a:solidFill>
              <a:schemeClr val="bg2">
                <a:alpha val="59999"/>
              </a:schemeClr>
            </a:solidFill>
            <a:ln w="0">
              <a:noFill/>
              <a:miter lim="800000"/>
              <a:headEnd/>
              <a:tailEnd/>
            </a:ln>
          </p:spPr>
          <p:txBody>
            <a:bodyPr/>
            <a:lstStyle/>
            <a:p>
              <a:endParaRPr lang="zh-CN" altLang="en-US"/>
            </a:p>
          </p:txBody>
        </p:sp>
        <p:sp>
          <p:nvSpPr>
            <p:cNvPr id="1217" name="Freeform 88"/>
            <p:cNvSpPr>
              <a:spLocks noEditPoints="1"/>
            </p:cNvSpPr>
            <p:nvPr/>
          </p:nvSpPr>
          <p:spPr bwMode="auto">
            <a:xfrm>
              <a:off x="3510" y="225"/>
              <a:ext cx="20" cy="304"/>
            </a:xfrm>
            <a:custGeom>
              <a:avLst/>
              <a:gdLst>
                <a:gd name="T0" fmla="*/ 0 w 4"/>
                <a:gd name="T1" fmla="*/ 0 h 60"/>
                <a:gd name="T2" fmla="*/ 0 w 4"/>
                <a:gd name="T3" fmla="*/ 101 h 60"/>
                <a:gd name="T4" fmla="*/ 20 w 4"/>
                <a:gd name="T5" fmla="*/ 101 h 60"/>
                <a:gd name="T6" fmla="*/ 20 w 4"/>
                <a:gd name="T7" fmla="*/ 0 h 60"/>
                <a:gd name="T8" fmla="*/ 0 w 4"/>
                <a:gd name="T9" fmla="*/ 0 h 60"/>
                <a:gd name="T10" fmla="*/ 0 w 4"/>
                <a:gd name="T11" fmla="*/ 203 h 60"/>
                <a:gd name="T12" fmla="*/ 0 w 4"/>
                <a:gd name="T13" fmla="*/ 304 h 60"/>
                <a:gd name="T14" fmla="*/ 20 w 4"/>
                <a:gd name="T15" fmla="*/ 304 h 60"/>
                <a:gd name="T16" fmla="*/ 20 w 4"/>
                <a:gd name="T17" fmla="*/ 203 h 60"/>
                <a:gd name="T18" fmla="*/ 0 w 4"/>
                <a:gd name="T19" fmla="*/ 203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prstDash val="solid"/>
              <a:round/>
              <a:headEnd/>
              <a:tailEnd/>
            </a:ln>
          </p:spPr>
          <p:txBody>
            <a:bodyPr/>
            <a:lstStyle/>
            <a:p>
              <a:endParaRPr lang="zh-CN" altLang="en-US"/>
            </a:p>
          </p:txBody>
        </p:sp>
        <p:sp>
          <p:nvSpPr>
            <p:cNvPr id="1218" name="Freeform 89"/>
            <p:cNvSpPr>
              <a:spLocks noEditPoints="1"/>
            </p:cNvSpPr>
            <p:nvPr/>
          </p:nvSpPr>
          <p:spPr bwMode="auto">
            <a:xfrm>
              <a:off x="3510" y="630"/>
              <a:ext cx="20" cy="303"/>
            </a:xfrm>
            <a:custGeom>
              <a:avLst/>
              <a:gdLst>
                <a:gd name="T0" fmla="*/ 0 w 4"/>
                <a:gd name="T1" fmla="*/ 0 h 60"/>
                <a:gd name="T2" fmla="*/ 0 w 4"/>
                <a:gd name="T3" fmla="*/ 101 h 60"/>
                <a:gd name="T4" fmla="*/ 20 w 4"/>
                <a:gd name="T5" fmla="*/ 101 h 60"/>
                <a:gd name="T6" fmla="*/ 20 w 4"/>
                <a:gd name="T7" fmla="*/ 0 h 60"/>
                <a:gd name="T8" fmla="*/ 0 w 4"/>
                <a:gd name="T9" fmla="*/ 0 h 60"/>
                <a:gd name="T10" fmla="*/ 0 w 4"/>
                <a:gd name="T11" fmla="*/ 202 h 60"/>
                <a:gd name="T12" fmla="*/ 0 w 4"/>
                <a:gd name="T13" fmla="*/ 303 h 60"/>
                <a:gd name="T14" fmla="*/ 20 w 4"/>
                <a:gd name="T15" fmla="*/ 303 h 60"/>
                <a:gd name="T16" fmla="*/ 20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prstDash val="solid"/>
              <a:round/>
              <a:headEnd/>
              <a:tailEnd/>
            </a:ln>
          </p:spPr>
          <p:txBody>
            <a:bodyPr/>
            <a:lstStyle/>
            <a:p>
              <a:endParaRPr lang="zh-CN" altLang="en-US"/>
            </a:p>
          </p:txBody>
        </p:sp>
        <p:sp>
          <p:nvSpPr>
            <p:cNvPr id="1219" name="Freeform 90"/>
            <p:cNvSpPr>
              <a:spLocks noEditPoints="1"/>
            </p:cNvSpPr>
            <p:nvPr/>
          </p:nvSpPr>
          <p:spPr bwMode="auto">
            <a:xfrm>
              <a:off x="3510" y="1034"/>
              <a:ext cx="20" cy="303"/>
            </a:xfrm>
            <a:custGeom>
              <a:avLst/>
              <a:gdLst>
                <a:gd name="T0" fmla="*/ 0 w 4"/>
                <a:gd name="T1" fmla="*/ 0 h 60"/>
                <a:gd name="T2" fmla="*/ 0 w 4"/>
                <a:gd name="T3" fmla="*/ 101 h 60"/>
                <a:gd name="T4" fmla="*/ 20 w 4"/>
                <a:gd name="T5" fmla="*/ 101 h 60"/>
                <a:gd name="T6" fmla="*/ 20 w 4"/>
                <a:gd name="T7" fmla="*/ 0 h 60"/>
                <a:gd name="T8" fmla="*/ 0 w 4"/>
                <a:gd name="T9" fmla="*/ 0 h 60"/>
                <a:gd name="T10" fmla="*/ 0 w 4"/>
                <a:gd name="T11" fmla="*/ 202 h 60"/>
                <a:gd name="T12" fmla="*/ 0 w 4"/>
                <a:gd name="T13" fmla="*/ 303 h 60"/>
                <a:gd name="T14" fmla="*/ 20 w 4"/>
                <a:gd name="T15" fmla="*/ 303 h 60"/>
                <a:gd name="T16" fmla="*/ 20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prstDash val="solid"/>
              <a:round/>
              <a:headEnd/>
              <a:tailEnd/>
            </a:ln>
          </p:spPr>
          <p:txBody>
            <a:bodyPr/>
            <a:lstStyle/>
            <a:p>
              <a:endParaRPr lang="zh-CN" altLang="en-US"/>
            </a:p>
          </p:txBody>
        </p:sp>
        <p:sp>
          <p:nvSpPr>
            <p:cNvPr id="1220" name="Freeform 91"/>
            <p:cNvSpPr>
              <a:spLocks noEditPoints="1"/>
            </p:cNvSpPr>
            <p:nvPr/>
          </p:nvSpPr>
          <p:spPr bwMode="auto">
            <a:xfrm>
              <a:off x="3510" y="1438"/>
              <a:ext cx="20" cy="304"/>
            </a:xfrm>
            <a:custGeom>
              <a:avLst/>
              <a:gdLst>
                <a:gd name="T0" fmla="*/ 0 w 4"/>
                <a:gd name="T1" fmla="*/ 0 h 60"/>
                <a:gd name="T2" fmla="*/ 0 w 4"/>
                <a:gd name="T3" fmla="*/ 101 h 60"/>
                <a:gd name="T4" fmla="*/ 20 w 4"/>
                <a:gd name="T5" fmla="*/ 101 h 60"/>
                <a:gd name="T6" fmla="*/ 20 w 4"/>
                <a:gd name="T7" fmla="*/ 0 h 60"/>
                <a:gd name="T8" fmla="*/ 0 w 4"/>
                <a:gd name="T9" fmla="*/ 0 h 60"/>
                <a:gd name="T10" fmla="*/ 0 w 4"/>
                <a:gd name="T11" fmla="*/ 203 h 60"/>
                <a:gd name="T12" fmla="*/ 0 w 4"/>
                <a:gd name="T13" fmla="*/ 304 h 60"/>
                <a:gd name="T14" fmla="*/ 20 w 4"/>
                <a:gd name="T15" fmla="*/ 304 h 60"/>
                <a:gd name="T16" fmla="*/ 20 w 4"/>
                <a:gd name="T17" fmla="*/ 203 h 60"/>
                <a:gd name="T18" fmla="*/ 0 w 4"/>
                <a:gd name="T19" fmla="*/ 203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prstDash val="solid"/>
              <a:round/>
              <a:headEnd/>
              <a:tailEnd/>
            </a:ln>
          </p:spPr>
          <p:txBody>
            <a:bodyPr/>
            <a:lstStyle/>
            <a:p>
              <a:endParaRPr lang="zh-CN" altLang="en-US"/>
            </a:p>
          </p:txBody>
        </p:sp>
        <p:sp>
          <p:nvSpPr>
            <p:cNvPr id="1221" name="Freeform 92"/>
            <p:cNvSpPr>
              <a:spLocks noEditPoints="1"/>
            </p:cNvSpPr>
            <p:nvPr/>
          </p:nvSpPr>
          <p:spPr bwMode="auto">
            <a:xfrm>
              <a:off x="3510" y="1843"/>
              <a:ext cx="20" cy="303"/>
            </a:xfrm>
            <a:custGeom>
              <a:avLst/>
              <a:gdLst>
                <a:gd name="T0" fmla="*/ 0 w 4"/>
                <a:gd name="T1" fmla="*/ 0 h 60"/>
                <a:gd name="T2" fmla="*/ 0 w 4"/>
                <a:gd name="T3" fmla="*/ 101 h 60"/>
                <a:gd name="T4" fmla="*/ 20 w 4"/>
                <a:gd name="T5" fmla="*/ 101 h 60"/>
                <a:gd name="T6" fmla="*/ 20 w 4"/>
                <a:gd name="T7" fmla="*/ 0 h 60"/>
                <a:gd name="T8" fmla="*/ 0 w 4"/>
                <a:gd name="T9" fmla="*/ 0 h 60"/>
                <a:gd name="T10" fmla="*/ 0 w 4"/>
                <a:gd name="T11" fmla="*/ 202 h 60"/>
                <a:gd name="T12" fmla="*/ 0 w 4"/>
                <a:gd name="T13" fmla="*/ 303 h 60"/>
                <a:gd name="T14" fmla="*/ 20 w 4"/>
                <a:gd name="T15" fmla="*/ 303 h 60"/>
                <a:gd name="T16" fmla="*/ 20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prstDash val="solid"/>
              <a:round/>
              <a:headEnd/>
              <a:tailEnd/>
            </a:ln>
          </p:spPr>
          <p:txBody>
            <a:bodyPr/>
            <a:lstStyle/>
            <a:p>
              <a:endParaRPr lang="zh-CN" altLang="en-US"/>
            </a:p>
          </p:txBody>
        </p:sp>
        <p:sp>
          <p:nvSpPr>
            <p:cNvPr id="1222" name="Freeform 93"/>
            <p:cNvSpPr>
              <a:spLocks noEditPoints="1"/>
            </p:cNvSpPr>
            <p:nvPr/>
          </p:nvSpPr>
          <p:spPr bwMode="auto">
            <a:xfrm>
              <a:off x="3510" y="2247"/>
              <a:ext cx="20" cy="304"/>
            </a:xfrm>
            <a:custGeom>
              <a:avLst/>
              <a:gdLst>
                <a:gd name="T0" fmla="*/ 0 w 4"/>
                <a:gd name="T1" fmla="*/ 0 h 60"/>
                <a:gd name="T2" fmla="*/ 0 w 4"/>
                <a:gd name="T3" fmla="*/ 101 h 60"/>
                <a:gd name="T4" fmla="*/ 20 w 4"/>
                <a:gd name="T5" fmla="*/ 101 h 60"/>
                <a:gd name="T6" fmla="*/ 20 w 4"/>
                <a:gd name="T7" fmla="*/ 0 h 60"/>
                <a:gd name="T8" fmla="*/ 0 w 4"/>
                <a:gd name="T9" fmla="*/ 0 h 60"/>
                <a:gd name="T10" fmla="*/ 0 w 4"/>
                <a:gd name="T11" fmla="*/ 203 h 60"/>
                <a:gd name="T12" fmla="*/ 0 w 4"/>
                <a:gd name="T13" fmla="*/ 304 h 60"/>
                <a:gd name="T14" fmla="*/ 20 w 4"/>
                <a:gd name="T15" fmla="*/ 304 h 60"/>
                <a:gd name="T16" fmla="*/ 20 w 4"/>
                <a:gd name="T17" fmla="*/ 203 h 60"/>
                <a:gd name="T18" fmla="*/ 0 w 4"/>
                <a:gd name="T19" fmla="*/ 203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prstDash val="solid"/>
              <a:round/>
              <a:headEnd/>
              <a:tailEnd/>
            </a:ln>
          </p:spPr>
          <p:txBody>
            <a:bodyPr/>
            <a:lstStyle/>
            <a:p>
              <a:endParaRPr lang="zh-CN" altLang="en-US"/>
            </a:p>
          </p:txBody>
        </p:sp>
        <p:sp>
          <p:nvSpPr>
            <p:cNvPr id="1223" name="Freeform 94"/>
            <p:cNvSpPr>
              <a:spLocks noEditPoints="1"/>
            </p:cNvSpPr>
            <p:nvPr/>
          </p:nvSpPr>
          <p:spPr bwMode="auto">
            <a:xfrm>
              <a:off x="3510" y="2652"/>
              <a:ext cx="20" cy="303"/>
            </a:xfrm>
            <a:custGeom>
              <a:avLst/>
              <a:gdLst>
                <a:gd name="T0" fmla="*/ 0 w 4"/>
                <a:gd name="T1" fmla="*/ 0 h 60"/>
                <a:gd name="T2" fmla="*/ 0 w 4"/>
                <a:gd name="T3" fmla="*/ 101 h 60"/>
                <a:gd name="T4" fmla="*/ 20 w 4"/>
                <a:gd name="T5" fmla="*/ 101 h 60"/>
                <a:gd name="T6" fmla="*/ 20 w 4"/>
                <a:gd name="T7" fmla="*/ 0 h 60"/>
                <a:gd name="T8" fmla="*/ 0 w 4"/>
                <a:gd name="T9" fmla="*/ 0 h 60"/>
                <a:gd name="T10" fmla="*/ 0 w 4"/>
                <a:gd name="T11" fmla="*/ 202 h 60"/>
                <a:gd name="T12" fmla="*/ 0 w 4"/>
                <a:gd name="T13" fmla="*/ 303 h 60"/>
                <a:gd name="T14" fmla="*/ 20 w 4"/>
                <a:gd name="T15" fmla="*/ 303 h 60"/>
                <a:gd name="T16" fmla="*/ 20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prstDash val="solid"/>
              <a:round/>
              <a:headEnd/>
              <a:tailEnd/>
            </a:ln>
          </p:spPr>
          <p:txBody>
            <a:bodyPr/>
            <a:lstStyle/>
            <a:p>
              <a:endParaRPr lang="zh-CN" altLang="en-US"/>
            </a:p>
          </p:txBody>
        </p:sp>
        <p:sp>
          <p:nvSpPr>
            <p:cNvPr id="1224" name="Freeform 95"/>
            <p:cNvSpPr>
              <a:spLocks noEditPoints="1"/>
            </p:cNvSpPr>
            <p:nvPr/>
          </p:nvSpPr>
          <p:spPr bwMode="auto">
            <a:xfrm>
              <a:off x="3510" y="3056"/>
              <a:ext cx="20" cy="303"/>
            </a:xfrm>
            <a:custGeom>
              <a:avLst/>
              <a:gdLst>
                <a:gd name="T0" fmla="*/ 0 w 4"/>
                <a:gd name="T1" fmla="*/ 0 h 60"/>
                <a:gd name="T2" fmla="*/ 0 w 4"/>
                <a:gd name="T3" fmla="*/ 101 h 60"/>
                <a:gd name="T4" fmla="*/ 20 w 4"/>
                <a:gd name="T5" fmla="*/ 101 h 60"/>
                <a:gd name="T6" fmla="*/ 20 w 4"/>
                <a:gd name="T7" fmla="*/ 0 h 60"/>
                <a:gd name="T8" fmla="*/ 0 w 4"/>
                <a:gd name="T9" fmla="*/ 0 h 60"/>
                <a:gd name="T10" fmla="*/ 0 w 4"/>
                <a:gd name="T11" fmla="*/ 202 h 60"/>
                <a:gd name="T12" fmla="*/ 0 w 4"/>
                <a:gd name="T13" fmla="*/ 303 h 60"/>
                <a:gd name="T14" fmla="*/ 20 w 4"/>
                <a:gd name="T15" fmla="*/ 303 h 60"/>
                <a:gd name="T16" fmla="*/ 20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prstDash val="solid"/>
              <a:round/>
              <a:headEnd/>
              <a:tailEnd/>
            </a:ln>
          </p:spPr>
          <p:txBody>
            <a:bodyPr/>
            <a:lstStyle/>
            <a:p>
              <a:endParaRPr lang="zh-CN" altLang="en-US"/>
            </a:p>
          </p:txBody>
        </p:sp>
        <p:sp>
          <p:nvSpPr>
            <p:cNvPr id="1225" name="Freeform 96"/>
            <p:cNvSpPr>
              <a:spLocks noEditPoints="1"/>
            </p:cNvSpPr>
            <p:nvPr/>
          </p:nvSpPr>
          <p:spPr bwMode="auto">
            <a:xfrm>
              <a:off x="3510" y="3461"/>
              <a:ext cx="20" cy="303"/>
            </a:xfrm>
            <a:custGeom>
              <a:avLst/>
              <a:gdLst>
                <a:gd name="T0" fmla="*/ 0 w 4"/>
                <a:gd name="T1" fmla="*/ 0 h 60"/>
                <a:gd name="T2" fmla="*/ 0 w 4"/>
                <a:gd name="T3" fmla="*/ 101 h 60"/>
                <a:gd name="T4" fmla="*/ 20 w 4"/>
                <a:gd name="T5" fmla="*/ 101 h 60"/>
                <a:gd name="T6" fmla="*/ 20 w 4"/>
                <a:gd name="T7" fmla="*/ 0 h 60"/>
                <a:gd name="T8" fmla="*/ 0 w 4"/>
                <a:gd name="T9" fmla="*/ 0 h 60"/>
                <a:gd name="T10" fmla="*/ 0 w 4"/>
                <a:gd name="T11" fmla="*/ 202 h 60"/>
                <a:gd name="T12" fmla="*/ 0 w 4"/>
                <a:gd name="T13" fmla="*/ 303 h 60"/>
                <a:gd name="T14" fmla="*/ 20 w 4"/>
                <a:gd name="T15" fmla="*/ 303 h 60"/>
                <a:gd name="T16" fmla="*/ 20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prstDash val="solid"/>
              <a:round/>
              <a:headEnd/>
              <a:tailEnd/>
            </a:ln>
          </p:spPr>
          <p:txBody>
            <a:bodyPr/>
            <a:lstStyle/>
            <a:p>
              <a:endParaRPr lang="zh-CN" altLang="en-US"/>
            </a:p>
          </p:txBody>
        </p:sp>
        <p:sp>
          <p:nvSpPr>
            <p:cNvPr id="1226" name="Freeform 97"/>
            <p:cNvSpPr>
              <a:spLocks noEditPoints="1"/>
            </p:cNvSpPr>
            <p:nvPr/>
          </p:nvSpPr>
          <p:spPr bwMode="auto">
            <a:xfrm>
              <a:off x="3510" y="3865"/>
              <a:ext cx="20" cy="303"/>
            </a:xfrm>
            <a:custGeom>
              <a:avLst/>
              <a:gdLst>
                <a:gd name="T0" fmla="*/ 0 w 4"/>
                <a:gd name="T1" fmla="*/ 0 h 60"/>
                <a:gd name="T2" fmla="*/ 0 w 4"/>
                <a:gd name="T3" fmla="*/ 101 h 60"/>
                <a:gd name="T4" fmla="*/ 20 w 4"/>
                <a:gd name="T5" fmla="*/ 101 h 60"/>
                <a:gd name="T6" fmla="*/ 20 w 4"/>
                <a:gd name="T7" fmla="*/ 0 h 60"/>
                <a:gd name="T8" fmla="*/ 0 w 4"/>
                <a:gd name="T9" fmla="*/ 0 h 60"/>
                <a:gd name="T10" fmla="*/ 0 w 4"/>
                <a:gd name="T11" fmla="*/ 202 h 60"/>
                <a:gd name="T12" fmla="*/ 0 w 4"/>
                <a:gd name="T13" fmla="*/ 303 h 60"/>
                <a:gd name="T14" fmla="*/ 20 w 4"/>
                <a:gd name="T15" fmla="*/ 303 h 60"/>
                <a:gd name="T16" fmla="*/ 20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prstDash val="solid"/>
              <a:round/>
              <a:headEnd/>
              <a:tailEnd/>
            </a:ln>
          </p:spPr>
          <p:txBody>
            <a:bodyPr/>
            <a:lstStyle/>
            <a:p>
              <a:endParaRPr lang="zh-CN" altLang="en-US"/>
            </a:p>
          </p:txBody>
        </p:sp>
        <p:sp>
          <p:nvSpPr>
            <p:cNvPr id="1227" name="Rectangle 98"/>
            <p:cNvSpPr>
              <a:spLocks noChangeArrowheads="1"/>
            </p:cNvSpPr>
            <p:nvPr/>
          </p:nvSpPr>
          <p:spPr bwMode="auto">
            <a:xfrm>
              <a:off x="3510" y="4269"/>
              <a:ext cx="20" cy="51"/>
            </a:xfrm>
            <a:prstGeom prst="rect">
              <a:avLst/>
            </a:prstGeom>
            <a:solidFill>
              <a:schemeClr val="bg2">
                <a:alpha val="59999"/>
              </a:schemeClr>
            </a:solidFill>
            <a:ln w="0">
              <a:noFill/>
              <a:miter lim="800000"/>
              <a:headEnd/>
              <a:tailEnd/>
            </a:ln>
          </p:spPr>
          <p:txBody>
            <a:bodyPr/>
            <a:lstStyle/>
            <a:p>
              <a:endParaRPr lang="zh-CN" altLang="en-US"/>
            </a:p>
          </p:txBody>
        </p:sp>
        <p:sp>
          <p:nvSpPr>
            <p:cNvPr id="1228" name="Rectangle 99"/>
            <p:cNvSpPr>
              <a:spLocks noChangeArrowheads="1"/>
            </p:cNvSpPr>
            <p:nvPr/>
          </p:nvSpPr>
          <p:spPr bwMode="auto">
            <a:xfrm>
              <a:off x="3960" y="23"/>
              <a:ext cx="20" cy="101"/>
            </a:xfrm>
            <a:prstGeom prst="rect">
              <a:avLst/>
            </a:prstGeom>
            <a:solidFill>
              <a:schemeClr val="bg2">
                <a:alpha val="59999"/>
              </a:schemeClr>
            </a:solidFill>
            <a:ln w="0">
              <a:noFill/>
              <a:miter lim="800000"/>
              <a:headEnd/>
              <a:tailEnd/>
            </a:ln>
          </p:spPr>
          <p:txBody>
            <a:bodyPr/>
            <a:lstStyle/>
            <a:p>
              <a:endParaRPr lang="zh-CN" altLang="en-US"/>
            </a:p>
          </p:txBody>
        </p:sp>
        <p:sp>
          <p:nvSpPr>
            <p:cNvPr id="1229" name="Freeform 100"/>
            <p:cNvSpPr>
              <a:spLocks noEditPoints="1"/>
            </p:cNvSpPr>
            <p:nvPr/>
          </p:nvSpPr>
          <p:spPr bwMode="auto">
            <a:xfrm>
              <a:off x="3960" y="225"/>
              <a:ext cx="20" cy="304"/>
            </a:xfrm>
            <a:custGeom>
              <a:avLst/>
              <a:gdLst>
                <a:gd name="T0" fmla="*/ 0 w 4"/>
                <a:gd name="T1" fmla="*/ 0 h 60"/>
                <a:gd name="T2" fmla="*/ 0 w 4"/>
                <a:gd name="T3" fmla="*/ 101 h 60"/>
                <a:gd name="T4" fmla="*/ 20 w 4"/>
                <a:gd name="T5" fmla="*/ 101 h 60"/>
                <a:gd name="T6" fmla="*/ 20 w 4"/>
                <a:gd name="T7" fmla="*/ 0 h 60"/>
                <a:gd name="T8" fmla="*/ 0 w 4"/>
                <a:gd name="T9" fmla="*/ 0 h 60"/>
                <a:gd name="T10" fmla="*/ 0 w 4"/>
                <a:gd name="T11" fmla="*/ 203 h 60"/>
                <a:gd name="T12" fmla="*/ 0 w 4"/>
                <a:gd name="T13" fmla="*/ 304 h 60"/>
                <a:gd name="T14" fmla="*/ 20 w 4"/>
                <a:gd name="T15" fmla="*/ 304 h 60"/>
                <a:gd name="T16" fmla="*/ 20 w 4"/>
                <a:gd name="T17" fmla="*/ 203 h 60"/>
                <a:gd name="T18" fmla="*/ 0 w 4"/>
                <a:gd name="T19" fmla="*/ 203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prstDash val="solid"/>
              <a:round/>
              <a:headEnd/>
              <a:tailEnd/>
            </a:ln>
          </p:spPr>
          <p:txBody>
            <a:bodyPr/>
            <a:lstStyle/>
            <a:p>
              <a:endParaRPr lang="zh-CN" altLang="en-US"/>
            </a:p>
          </p:txBody>
        </p:sp>
        <p:sp>
          <p:nvSpPr>
            <p:cNvPr id="1230" name="Freeform 101"/>
            <p:cNvSpPr>
              <a:spLocks noEditPoints="1"/>
            </p:cNvSpPr>
            <p:nvPr/>
          </p:nvSpPr>
          <p:spPr bwMode="auto">
            <a:xfrm>
              <a:off x="3960" y="630"/>
              <a:ext cx="20" cy="303"/>
            </a:xfrm>
            <a:custGeom>
              <a:avLst/>
              <a:gdLst>
                <a:gd name="T0" fmla="*/ 0 w 4"/>
                <a:gd name="T1" fmla="*/ 0 h 60"/>
                <a:gd name="T2" fmla="*/ 0 w 4"/>
                <a:gd name="T3" fmla="*/ 101 h 60"/>
                <a:gd name="T4" fmla="*/ 20 w 4"/>
                <a:gd name="T5" fmla="*/ 101 h 60"/>
                <a:gd name="T6" fmla="*/ 20 w 4"/>
                <a:gd name="T7" fmla="*/ 0 h 60"/>
                <a:gd name="T8" fmla="*/ 0 w 4"/>
                <a:gd name="T9" fmla="*/ 0 h 60"/>
                <a:gd name="T10" fmla="*/ 0 w 4"/>
                <a:gd name="T11" fmla="*/ 202 h 60"/>
                <a:gd name="T12" fmla="*/ 0 w 4"/>
                <a:gd name="T13" fmla="*/ 303 h 60"/>
                <a:gd name="T14" fmla="*/ 20 w 4"/>
                <a:gd name="T15" fmla="*/ 303 h 60"/>
                <a:gd name="T16" fmla="*/ 20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prstDash val="solid"/>
              <a:round/>
              <a:headEnd/>
              <a:tailEnd/>
            </a:ln>
          </p:spPr>
          <p:txBody>
            <a:bodyPr/>
            <a:lstStyle/>
            <a:p>
              <a:endParaRPr lang="zh-CN" altLang="en-US"/>
            </a:p>
          </p:txBody>
        </p:sp>
        <p:sp>
          <p:nvSpPr>
            <p:cNvPr id="1231" name="Freeform 102"/>
            <p:cNvSpPr>
              <a:spLocks noEditPoints="1"/>
            </p:cNvSpPr>
            <p:nvPr/>
          </p:nvSpPr>
          <p:spPr bwMode="auto">
            <a:xfrm>
              <a:off x="3960" y="1034"/>
              <a:ext cx="20" cy="303"/>
            </a:xfrm>
            <a:custGeom>
              <a:avLst/>
              <a:gdLst>
                <a:gd name="T0" fmla="*/ 0 w 4"/>
                <a:gd name="T1" fmla="*/ 0 h 60"/>
                <a:gd name="T2" fmla="*/ 0 w 4"/>
                <a:gd name="T3" fmla="*/ 101 h 60"/>
                <a:gd name="T4" fmla="*/ 20 w 4"/>
                <a:gd name="T5" fmla="*/ 101 h 60"/>
                <a:gd name="T6" fmla="*/ 20 w 4"/>
                <a:gd name="T7" fmla="*/ 0 h 60"/>
                <a:gd name="T8" fmla="*/ 0 w 4"/>
                <a:gd name="T9" fmla="*/ 0 h 60"/>
                <a:gd name="T10" fmla="*/ 0 w 4"/>
                <a:gd name="T11" fmla="*/ 202 h 60"/>
                <a:gd name="T12" fmla="*/ 0 w 4"/>
                <a:gd name="T13" fmla="*/ 303 h 60"/>
                <a:gd name="T14" fmla="*/ 20 w 4"/>
                <a:gd name="T15" fmla="*/ 303 h 60"/>
                <a:gd name="T16" fmla="*/ 20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prstDash val="solid"/>
              <a:round/>
              <a:headEnd/>
              <a:tailEnd/>
            </a:ln>
          </p:spPr>
          <p:txBody>
            <a:bodyPr/>
            <a:lstStyle/>
            <a:p>
              <a:endParaRPr lang="zh-CN" altLang="en-US"/>
            </a:p>
          </p:txBody>
        </p:sp>
        <p:sp>
          <p:nvSpPr>
            <p:cNvPr id="1232" name="Freeform 103"/>
            <p:cNvSpPr>
              <a:spLocks noEditPoints="1"/>
            </p:cNvSpPr>
            <p:nvPr/>
          </p:nvSpPr>
          <p:spPr bwMode="auto">
            <a:xfrm>
              <a:off x="3960" y="1438"/>
              <a:ext cx="20" cy="304"/>
            </a:xfrm>
            <a:custGeom>
              <a:avLst/>
              <a:gdLst>
                <a:gd name="T0" fmla="*/ 0 w 4"/>
                <a:gd name="T1" fmla="*/ 0 h 60"/>
                <a:gd name="T2" fmla="*/ 0 w 4"/>
                <a:gd name="T3" fmla="*/ 101 h 60"/>
                <a:gd name="T4" fmla="*/ 20 w 4"/>
                <a:gd name="T5" fmla="*/ 101 h 60"/>
                <a:gd name="T6" fmla="*/ 20 w 4"/>
                <a:gd name="T7" fmla="*/ 0 h 60"/>
                <a:gd name="T8" fmla="*/ 0 w 4"/>
                <a:gd name="T9" fmla="*/ 0 h 60"/>
                <a:gd name="T10" fmla="*/ 0 w 4"/>
                <a:gd name="T11" fmla="*/ 203 h 60"/>
                <a:gd name="T12" fmla="*/ 0 w 4"/>
                <a:gd name="T13" fmla="*/ 304 h 60"/>
                <a:gd name="T14" fmla="*/ 20 w 4"/>
                <a:gd name="T15" fmla="*/ 304 h 60"/>
                <a:gd name="T16" fmla="*/ 20 w 4"/>
                <a:gd name="T17" fmla="*/ 203 h 60"/>
                <a:gd name="T18" fmla="*/ 0 w 4"/>
                <a:gd name="T19" fmla="*/ 203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prstDash val="solid"/>
              <a:round/>
              <a:headEnd/>
              <a:tailEnd/>
            </a:ln>
          </p:spPr>
          <p:txBody>
            <a:bodyPr/>
            <a:lstStyle/>
            <a:p>
              <a:endParaRPr lang="zh-CN" altLang="en-US"/>
            </a:p>
          </p:txBody>
        </p:sp>
        <p:sp>
          <p:nvSpPr>
            <p:cNvPr id="1233" name="Freeform 104"/>
            <p:cNvSpPr>
              <a:spLocks noEditPoints="1"/>
            </p:cNvSpPr>
            <p:nvPr/>
          </p:nvSpPr>
          <p:spPr bwMode="auto">
            <a:xfrm>
              <a:off x="3960" y="1843"/>
              <a:ext cx="20" cy="303"/>
            </a:xfrm>
            <a:custGeom>
              <a:avLst/>
              <a:gdLst>
                <a:gd name="T0" fmla="*/ 0 w 4"/>
                <a:gd name="T1" fmla="*/ 0 h 60"/>
                <a:gd name="T2" fmla="*/ 0 w 4"/>
                <a:gd name="T3" fmla="*/ 101 h 60"/>
                <a:gd name="T4" fmla="*/ 20 w 4"/>
                <a:gd name="T5" fmla="*/ 101 h 60"/>
                <a:gd name="T6" fmla="*/ 20 w 4"/>
                <a:gd name="T7" fmla="*/ 0 h 60"/>
                <a:gd name="T8" fmla="*/ 0 w 4"/>
                <a:gd name="T9" fmla="*/ 0 h 60"/>
                <a:gd name="T10" fmla="*/ 0 w 4"/>
                <a:gd name="T11" fmla="*/ 202 h 60"/>
                <a:gd name="T12" fmla="*/ 0 w 4"/>
                <a:gd name="T13" fmla="*/ 303 h 60"/>
                <a:gd name="T14" fmla="*/ 20 w 4"/>
                <a:gd name="T15" fmla="*/ 303 h 60"/>
                <a:gd name="T16" fmla="*/ 20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prstDash val="solid"/>
              <a:round/>
              <a:headEnd/>
              <a:tailEnd/>
            </a:ln>
          </p:spPr>
          <p:txBody>
            <a:bodyPr/>
            <a:lstStyle/>
            <a:p>
              <a:endParaRPr lang="zh-CN" altLang="en-US"/>
            </a:p>
          </p:txBody>
        </p:sp>
        <p:sp>
          <p:nvSpPr>
            <p:cNvPr id="1234" name="Freeform 105"/>
            <p:cNvSpPr>
              <a:spLocks noEditPoints="1"/>
            </p:cNvSpPr>
            <p:nvPr/>
          </p:nvSpPr>
          <p:spPr bwMode="auto">
            <a:xfrm>
              <a:off x="3960" y="2247"/>
              <a:ext cx="20" cy="304"/>
            </a:xfrm>
            <a:custGeom>
              <a:avLst/>
              <a:gdLst>
                <a:gd name="T0" fmla="*/ 0 w 4"/>
                <a:gd name="T1" fmla="*/ 0 h 60"/>
                <a:gd name="T2" fmla="*/ 0 w 4"/>
                <a:gd name="T3" fmla="*/ 101 h 60"/>
                <a:gd name="T4" fmla="*/ 20 w 4"/>
                <a:gd name="T5" fmla="*/ 101 h 60"/>
                <a:gd name="T6" fmla="*/ 20 w 4"/>
                <a:gd name="T7" fmla="*/ 0 h 60"/>
                <a:gd name="T8" fmla="*/ 0 w 4"/>
                <a:gd name="T9" fmla="*/ 0 h 60"/>
                <a:gd name="T10" fmla="*/ 0 w 4"/>
                <a:gd name="T11" fmla="*/ 203 h 60"/>
                <a:gd name="T12" fmla="*/ 0 w 4"/>
                <a:gd name="T13" fmla="*/ 304 h 60"/>
                <a:gd name="T14" fmla="*/ 20 w 4"/>
                <a:gd name="T15" fmla="*/ 304 h 60"/>
                <a:gd name="T16" fmla="*/ 20 w 4"/>
                <a:gd name="T17" fmla="*/ 203 h 60"/>
                <a:gd name="T18" fmla="*/ 0 w 4"/>
                <a:gd name="T19" fmla="*/ 203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prstDash val="solid"/>
              <a:round/>
              <a:headEnd/>
              <a:tailEnd/>
            </a:ln>
          </p:spPr>
          <p:txBody>
            <a:bodyPr/>
            <a:lstStyle/>
            <a:p>
              <a:endParaRPr lang="zh-CN" altLang="en-US"/>
            </a:p>
          </p:txBody>
        </p:sp>
        <p:sp>
          <p:nvSpPr>
            <p:cNvPr id="1235" name="Freeform 106"/>
            <p:cNvSpPr>
              <a:spLocks noEditPoints="1"/>
            </p:cNvSpPr>
            <p:nvPr/>
          </p:nvSpPr>
          <p:spPr bwMode="auto">
            <a:xfrm>
              <a:off x="3960" y="2652"/>
              <a:ext cx="20" cy="303"/>
            </a:xfrm>
            <a:custGeom>
              <a:avLst/>
              <a:gdLst>
                <a:gd name="T0" fmla="*/ 0 w 4"/>
                <a:gd name="T1" fmla="*/ 0 h 60"/>
                <a:gd name="T2" fmla="*/ 0 w 4"/>
                <a:gd name="T3" fmla="*/ 101 h 60"/>
                <a:gd name="T4" fmla="*/ 20 w 4"/>
                <a:gd name="T5" fmla="*/ 101 h 60"/>
                <a:gd name="T6" fmla="*/ 20 w 4"/>
                <a:gd name="T7" fmla="*/ 0 h 60"/>
                <a:gd name="T8" fmla="*/ 0 w 4"/>
                <a:gd name="T9" fmla="*/ 0 h 60"/>
                <a:gd name="T10" fmla="*/ 0 w 4"/>
                <a:gd name="T11" fmla="*/ 202 h 60"/>
                <a:gd name="T12" fmla="*/ 0 w 4"/>
                <a:gd name="T13" fmla="*/ 303 h 60"/>
                <a:gd name="T14" fmla="*/ 20 w 4"/>
                <a:gd name="T15" fmla="*/ 303 h 60"/>
                <a:gd name="T16" fmla="*/ 20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prstDash val="solid"/>
              <a:round/>
              <a:headEnd/>
              <a:tailEnd/>
            </a:ln>
          </p:spPr>
          <p:txBody>
            <a:bodyPr/>
            <a:lstStyle/>
            <a:p>
              <a:endParaRPr lang="zh-CN" altLang="en-US"/>
            </a:p>
          </p:txBody>
        </p:sp>
        <p:sp>
          <p:nvSpPr>
            <p:cNvPr id="1236" name="Freeform 107"/>
            <p:cNvSpPr>
              <a:spLocks noEditPoints="1"/>
            </p:cNvSpPr>
            <p:nvPr/>
          </p:nvSpPr>
          <p:spPr bwMode="auto">
            <a:xfrm>
              <a:off x="3960" y="3056"/>
              <a:ext cx="20" cy="303"/>
            </a:xfrm>
            <a:custGeom>
              <a:avLst/>
              <a:gdLst>
                <a:gd name="T0" fmla="*/ 0 w 4"/>
                <a:gd name="T1" fmla="*/ 0 h 60"/>
                <a:gd name="T2" fmla="*/ 0 w 4"/>
                <a:gd name="T3" fmla="*/ 101 h 60"/>
                <a:gd name="T4" fmla="*/ 20 w 4"/>
                <a:gd name="T5" fmla="*/ 101 h 60"/>
                <a:gd name="T6" fmla="*/ 20 w 4"/>
                <a:gd name="T7" fmla="*/ 0 h 60"/>
                <a:gd name="T8" fmla="*/ 0 w 4"/>
                <a:gd name="T9" fmla="*/ 0 h 60"/>
                <a:gd name="T10" fmla="*/ 0 w 4"/>
                <a:gd name="T11" fmla="*/ 202 h 60"/>
                <a:gd name="T12" fmla="*/ 0 w 4"/>
                <a:gd name="T13" fmla="*/ 303 h 60"/>
                <a:gd name="T14" fmla="*/ 20 w 4"/>
                <a:gd name="T15" fmla="*/ 303 h 60"/>
                <a:gd name="T16" fmla="*/ 20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prstDash val="solid"/>
              <a:round/>
              <a:headEnd/>
              <a:tailEnd/>
            </a:ln>
          </p:spPr>
          <p:txBody>
            <a:bodyPr/>
            <a:lstStyle/>
            <a:p>
              <a:endParaRPr lang="zh-CN" altLang="en-US"/>
            </a:p>
          </p:txBody>
        </p:sp>
        <p:sp>
          <p:nvSpPr>
            <p:cNvPr id="1237" name="Freeform 108"/>
            <p:cNvSpPr>
              <a:spLocks noEditPoints="1"/>
            </p:cNvSpPr>
            <p:nvPr/>
          </p:nvSpPr>
          <p:spPr bwMode="auto">
            <a:xfrm>
              <a:off x="3960" y="3461"/>
              <a:ext cx="20" cy="303"/>
            </a:xfrm>
            <a:custGeom>
              <a:avLst/>
              <a:gdLst>
                <a:gd name="T0" fmla="*/ 0 w 4"/>
                <a:gd name="T1" fmla="*/ 0 h 60"/>
                <a:gd name="T2" fmla="*/ 0 w 4"/>
                <a:gd name="T3" fmla="*/ 101 h 60"/>
                <a:gd name="T4" fmla="*/ 20 w 4"/>
                <a:gd name="T5" fmla="*/ 101 h 60"/>
                <a:gd name="T6" fmla="*/ 20 w 4"/>
                <a:gd name="T7" fmla="*/ 0 h 60"/>
                <a:gd name="T8" fmla="*/ 0 w 4"/>
                <a:gd name="T9" fmla="*/ 0 h 60"/>
                <a:gd name="T10" fmla="*/ 0 w 4"/>
                <a:gd name="T11" fmla="*/ 202 h 60"/>
                <a:gd name="T12" fmla="*/ 0 w 4"/>
                <a:gd name="T13" fmla="*/ 303 h 60"/>
                <a:gd name="T14" fmla="*/ 20 w 4"/>
                <a:gd name="T15" fmla="*/ 303 h 60"/>
                <a:gd name="T16" fmla="*/ 20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prstDash val="solid"/>
              <a:round/>
              <a:headEnd/>
              <a:tailEnd/>
            </a:ln>
          </p:spPr>
          <p:txBody>
            <a:bodyPr/>
            <a:lstStyle/>
            <a:p>
              <a:endParaRPr lang="zh-CN" altLang="en-US"/>
            </a:p>
          </p:txBody>
        </p:sp>
        <p:sp>
          <p:nvSpPr>
            <p:cNvPr id="1238" name="Freeform 109"/>
            <p:cNvSpPr>
              <a:spLocks noEditPoints="1"/>
            </p:cNvSpPr>
            <p:nvPr/>
          </p:nvSpPr>
          <p:spPr bwMode="auto">
            <a:xfrm>
              <a:off x="3960" y="3865"/>
              <a:ext cx="20" cy="303"/>
            </a:xfrm>
            <a:custGeom>
              <a:avLst/>
              <a:gdLst>
                <a:gd name="T0" fmla="*/ 0 w 4"/>
                <a:gd name="T1" fmla="*/ 0 h 60"/>
                <a:gd name="T2" fmla="*/ 0 w 4"/>
                <a:gd name="T3" fmla="*/ 101 h 60"/>
                <a:gd name="T4" fmla="*/ 20 w 4"/>
                <a:gd name="T5" fmla="*/ 101 h 60"/>
                <a:gd name="T6" fmla="*/ 20 w 4"/>
                <a:gd name="T7" fmla="*/ 0 h 60"/>
                <a:gd name="T8" fmla="*/ 0 w 4"/>
                <a:gd name="T9" fmla="*/ 0 h 60"/>
                <a:gd name="T10" fmla="*/ 0 w 4"/>
                <a:gd name="T11" fmla="*/ 202 h 60"/>
                <a:gd name="T12" fmla="*/ 0 w 4"/>
                <a:gd name="T13" fmla="*/ 303 h 60"/>
                <a:gd name="T14" fmla="*/ 20 w 4"/>
                <a:gd name="T15" fmla="*/ 303 h 60"/>
                <a:gd name="T16" fmla="*/ 20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prstDash val="solid"/>
              <a:round/>
              <a:headEnd/>
              <a:tailEnd/>
            </a:ln>
          </p:spPr>
          <p:txBody>
            <a:bodyPr/>
            <a:lstStyle/>
            <a:p>
              <a:endParaRPr lang="zh-CN" altLang="en-US"/>
            </a:p>
          </p:txBody>
        </p:sp>
        <p:sp>
          <p:nvSpPr>
            <p:cNvPr id="1239" name="Rectangle 110"/>
            <p:cNvSpPr>
              <a:spLocks noChangeArrowheads="1"/>
            </p:cNvSpPr>
            <p:nvPr/>
          </p:nvSpPr>
          <p:spPr bwMode="auto">
            <a:xfrm>
              <a:off x="3960" y="4269"/>
              <a:ext cx="20" cy="51"/>
            </a:xfrm>
            <a:prstGeom prst="rect">
              <a:avLst/>
            </a:prstGeom>
            <a:solidFill>
              <a:schemeClr val="bg2">
                <a:alpha val="59999"/>
              </a:schemeClr>
            </a:solidFill>
            <a:ln w="0">
              <a:noFill/>
              <a:miter lim="800000"/>
              <a:headEnd/>
              <a:tailEnd/>
            </a:ln>
          </p:spPr>
          <p:txBody>
            <a:bodyPr/>
            <a:lstStyle/>
            <a:p>
              <a:endParaRPr lang="zh-CN" altLang="en-US"/>
            </a:p>
          </p:txBody>
        </p:sp>
        <p:sp>
          <p:nvSpPr>
            <p:cNvPr id="1240" name="Rectangle 111"/>
            <p:cNvSpPr>
              <a:spLocks noChangeArrowheads="1"/>
            </p:cNvSpPr>
            <p:nvPr/>
          </p:nvSpPr>
          <p:spPr bwMode="auto">
            <a:xfrm>
              <a:off x="4405" y="23"/>
              <a:ext cx="20" cy="101"/>
            </a:xfrm>
            <a:prstGeom prst="rect">
              <a:avLst/>
            </a:prstGeom>
            <a:solidFill>
              <a:schemeClr val="bg2">
                <a:alpha val="59999"/>
              </a:schemeClr>
            </a:solidFill>
            <a:ln w="0">
              <a:noFill/>
              <a:miter lim="800000"/>
              <a:headEnd/>
              <a:tailEnd/>
            </a:ln>
          </p:spPr>
          <p:txBody>
            <a:bodyPr/>
            <a:lstStyle/>
            <a:p>
              <a:endParaRPr lang="zh-CN" altLang="en-US"/>
            </a:p>
          </p:txBody>
        </p:sp>
        <p:sp>
          <p:nvSpPr>
            <p:cNvPr id="1241" name="Freeform 112"/>
            <p:cNvSpPr>
              <a:spLocks noEditPoints="1"/>
            </p:cNvSpPr>
            <p:nvPr/>
          </p:nvSpPr>
          <p:spPr bwMode="auto">
            <a:xfrm>
              <a:off x="4405" y="225"/>
              <a:ext cx="20" cy="304"/>
            </a:xfrm>
            <a:custGeom>
              <a:avLst/>
              <a:gdLst>
                <a:gd name="T0" fmla="*/ 0 w 4"/>
                <a:gd name="T1" fmla="*/ 0 h 60"/>
                <a:gd name="T2" fmla="*/ 0 w 4"/>
                <a:gd name="T3" fmla="*/ 101 h 60"/>
                <a:gd name="T4" fmla="*/ 20 w 4"/>
                <a:gd name="T5" fmla="*/ 101 h 60"/>
                <a:gd name="T6" fmla="*/ 20 w 4"/>
                <a:gd name="T7" fmla="*/ 0 h 60"/>
                <a:gd name="T8" fmla="*/ 0 w 4"/>
                <a:gd name="T9" fmla="*/ 0 h 60"/>
                <a:gd name="T10" fmla="*/ 0 w 4"/>
                <a:gd name="T11" fmla="*/ 203 h 60"/>
                <a:gd name="T12" fmla="*/ 0 w 4"/>
                <a:gd name="T13" fmla="*/ 304 h 60"/>
                <a:gd name="T14" fmla="*/ 20 w 4"/>
                <a:gd name="T15" fmla="*/ 304 h 60"/>
                <a:gd name="T16" fmla="*/ 20 w 4"/>
                <a:gd name="T17" fmla="*/ 203 h 60"/>
                <a:gd name="T18" fmla="*/ 0 w 4"/>
                <a:gd name="T19" fmla="*/ 203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prstDash val="solid"/>
              <a:round/>
              <a:headEnd/>
              <a:tailEnd/>
            </a:ln>
          </p:spPr>
          <p:txBody>
            <a:bodyPr/>
            <a:lstStyle/>
            <a:p>
              <a:endParaRPr lang="zh-CN" altLang="en-US"/>
            </a:p>
          </p:txBody>
        </p:sp>
        <p:sp>
          <p:nvSpPr>
            <p:cNvPr id="1242" name="Freeform 113"/>
            <p:cNvSpPr>
              <a:spLocks noEditPoints="1"/>
            </p:cNvSpPr>
            <p:nvPr/>
          </p:nvSpPr>
          <p:spPr bwMode="auto">
            <a:xfrm>
              <a:off x="4405" y="630"/>
              <a:ext cx="20" cy="303"/>
            </a:xfrm>
            <a:custGeom>
              <a:avLst/>
              <a:gdLst>
                <a:gd name="T0" fmla="*/ 0 w 4"/>
                <a:gd name="T1" fmla="*/ 0 h 60"/>
                <a:gd name="T2" fmla="*/ 0 w 4"/>
                <a:gd name="T3" fmla="*/ 101 h 60"/>
                <a:gd name="T4" fmla="*/ 20 w 4"/>
                <a:gd name="T5" fmla="*/ 101 h 60"/>
                <a:gd name="T6" fmla="*/ 20 w 4"/>
                <a:gd name="T7" fmla="*/ 0 h 60"/>
                <a:gd name="T8" fmla="*/ 0 w 4"/>
                <a:gd name="T9" fmla="*/ 0 h 60"/>
                <a:gd name="T10" fmla="*/ 0 w 4"/>
                <a:gd name="T11" fmla="*/ 202 h 60"/>
                <a:gd name="T12" fmla="*/ 0 w 4"/>
                <a:gd name="T13" fmla="*/ 303 h 60"/>
                <a:gd name="T14" fmla="*/ 20 w 4"/>
                <a:gd name="T15" fmla="*/ 303 h 60"/>
                <a:gd name="T16" fmla="*/ 20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prstDash val="solid"/>
              <a:round/>
              <a:headEnd/>
              <a:tailEnd/>
            </a:ln>
          </p:spPr>
          <p:txBody>
            <a:bodyPr/>
            <a:lstStyle/>
            <a:p>
              <a:endParaRPr lang="zh-CN" altLang="en-US"/>
            </a:p>
          </p:txBody>
        </p:sp>
        <p:sp>
          <p:nvSpPr>
            <p:cNvPr id="1243" name="Freeform 114"/>
            <p:cNvSpPr>
              <a:spLocks noEditPoints="1"/>
            </p:cNvSpPr>
            <p:nvPr/>
          </p:nvSpPr>
          <p:spPr bwMode="auto">
            <a:xfrm>
              <a:off x="4405" y="1034"/>
              <a:ext cx="20" cy="303"/>
            </a:xfrm>
            <a:custGeom>
              <a:avLst/>
              <a:gdLst>
                <a:gd name="T0" fmla="*/ 0 w 4"/>
                <a:gd name="T1" fmla="*/ 0 h 60"/>
                <a:gd name="T2" fmla="*/ 0 w 4"/>
                <a:gd name="T3" fmla="*/ 101 h 60"/>
                <a:gd name="T4" fmla="*/ 20 w 4"/>
                <a:gd name="T5" fmla="*/ 101 h 60"/>
                <a:gd name="T6" fmla="*/ 20 w 4"/>
                <a:gd name="T7" fmla="*/ 0 h 60"/>
                <a:gd name="T8" fmla="*/ 0 w 4"/>
                <a:gd name="T9" fmla="*/ 0 h 60"/>
                <a:gd name="T10" fmla="*/ 0 w 4"/>
                <a:gd name="T11" fmla="*/ 202 h 60"/>
                <a:gd name="T12" fmla="*/ 0 w 4"/>
                <a:gd name="T13" fmla="*/ 303 h 60"/>
                <a:gd name="T14" fmla="*/ 20 w 4"/>
                <a:gd name="T15" fmla="*/ 303 h 60"/>
                <a:gd name="T16" fmla="*/ 20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prstDash val="solid"/>
              <a:round/>
              <a:headEnd/>
              <a:tailEnd/>
            </a:ln>
          </p:spPr>
          <p:txBody>
            <a:bodyPr/>
            <a:lstStyle/>
            <a:p>
              <a:endParaRPr lang="zh-CN" altLang="en-US"/>
            </a:p>
          </p:txBody>
        </p:sp>
        <p:sp>
          <p:nvSpPr>
            <p:cNvPr id="1244" name="Freeform 115"/>
            <p:cNvSpPr>
              <a:spLocks noEditPoints="1"/>
            </p:cNvSpPr>
            <p:nvPr/>
          </p:nvSpPr>
          <p:spPr bwMode="auto">
            <a:xfrm>
              <a:off x="4405" y="1438"/>
              <a:ext cx="20" cy="304"/>
            </a:xfrm>
            <a:custGeom>
              <a:avLst/>
              <a:gdLst>
                <a:gd name="T0" fmla="*/ 0 w 4"/>
                <a:gd name="T1" fmla="*/ 0 h 60"/>
                <a:gd name="T2" fmla="*/ 0 w 4"/>
                <a:gd name="T3" fmla="*/ 101 h 60"/>
                <a:gd name="T4" fmla="*/ 20 w 4"/>
                <a:gd name="T5" fmla="*/ 101 h 60"/>
                <a:gd name="T6" fmla="*/ 20 w 4"/>
                <a:gd name="T7" fmla="*/ 0 h 60"/>
                <a:gd name="T8" fmla="*/ 0 w 4"/>
                <a:gd name="T9" fmla="*/ 0 h 60"/>
                <a:gd name="T10" fmla="*/ 0 w 4"/>
                <a:gd name="T11" fmla="*/ 203 h 60"/>
                <a:gd name="T12" fmla="*/ 0 w 4"/>
                <a:gd name="T13" fmla="*/ 304 h 60"/>
                <a:gd name="T14" fmla="*/ 20 w 4"/>
                <a:gd name="T15" fmla="*/ 304 h 60"/>
                <a:gd name="T16" fmla="*/ 20 w 4"/>
                <a:gd name="T17" fmla="*/ 203 h 60"/>
                <a:gd name="T18" fmla="*/ 0 w 4"/>
                <a:gd name="T19" fmla="*/ 203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prstDash val="solid"/>
              <a:round/>
              <a:headEnd/>
              <a:tailEnd/>
            </a:ln>
          </p:spPr>
          <p:txBody>
            <a:bodyPr/>
            <a:lstStyle/>
            <a:p>
              <a:endParaRPr lang="zh-CN" altLang="en-US"/>
            </a:p>
          </p:txBody>
        </p:sp>
        <p:sp>
          <p:nvSpPr>
            <p:cNvPr id="1245" name="Freeform 116"/>
            <p:cNvSpPr>
              <a:spLocks noEditPoints="1"/>
            </p:cNvSpPr>
            <p:nvPr/>
          </p:nvSpPr>
          <p:spPr bwMode="auto">
            <a:xfrm>
              <a:off x="4405" y="1843"/>
              <a:ext cx="20" cy="303"/>
            </a:xfrm>
            <a:custGeom>
              <a:avLst/>
              <a:gdLst>
                <a:gd name="T0" fmla="*/ 0 w 4"/>
                <a:gd name="T1" fmla="*/ 0 h 60"/>
                <a:gd name="T2" fmla="*/ 0 w 4"/>
                <a:gd name="T3" fmla="*/ 101 h 60"/>
                <a:gd name="T4" fmla="*/ 20 w 4"/>
                <a:gd name="T5" fmla="*/ 101 h 60"/>
                <a:gd name="T6" fmla="*/ 20 w 4"/>
                <a:gd name="T7" fmla="*/ 0 h 60"/>
                <a:gd name="T8" fmla="*/ 0 w 4"/>
                <a:gd name="T9" fmla="*/ 0 h 60"/>
                <a:gd name="T10" fmla="*/ 0 w 4"/>
                <a:gd name="T11" fmla="*/ 202 h 60"/>
                <a:gd name="T12" fmla="*/ 0 w 4"/>
                <a:gd name="T13" fmla="*/ 303 h 60"/>
                <a:gd name="T14" fmla="*/ 20 w 4"/>
                <a:gd name="T15" fmla="*/ 303 h 60"/>
                <a:gd name="T16" fmla="*/ 20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prstDash val="solid"/>
              <a:round/>
              <a:headEnd/>
              <a:tailEnd/>
            </a:ln>
          </p:spPr>
          <p:txBody>
            <a:bodyPr/>
            <a:lstStyle/>
            <a:p>
              <a:endParaRPr lang="zh-CN" altLang="en-US"/>
            </a:p>
          </p:txBody>
        </p:sp>
        <p:sp>
          <p:nvSpPr>
            <p:cNvPr id="1246" name="Freeform 117"/>
            <p:cNvSpPr>
              <a:spLocks noEditPoints="1"/>
            </p:cNvSpPr>
            <p:nvPr/>
          </p:nvSpPr>
          <p:spPr bwMode="auto">
            <a:xfrm>
              <a:off x="4405" y="2247"/>
              <a:ext cx="20" cy="304"/>
            </a:xfrm>
            <a:custGeom>
              <a:avLst/>
              <a:gdLst>
                <a:gd name="T0" fmla="*/ 0 w 4"/>
                <a:gd name="T1" fmla="*/ 0 h 60"/>
                <a:gd name="T2" fmla="*/ 0 w 4"/>
                <a:gd name="T3" fmla="*/ 101 h 60"/>
                <a:gd name="T4" fmla="*/ 20 w 4"/>
                <a:gd name="T5" fmla="*/ 101 h 60"/>
                <a:gd name="T6" fmla="*/ 20 w 4"/>
                <a:gd name="T7" fmla="*/ 0 h 60"/>
                <a:gd name="T8" fmla="*/ 0 w 4"/>
                <a:gd name="T9" fmla="*/ 0 h 60"/>
                <a:gd name="T10" fmla="*/ 0 w 4"/>
                <a:gd name="T11" fmla="*/ 203 h 60"/>
                <a:gd name="T12" fmla="*/ 0 w 4"/>
                <a:gd name="T13" fmla="*/ 304 h 60"/>
                <a:gd name="T14" fmla="*/ 20 w 4"/>
                <a:gd name="T15" fmla="*/ 304 h 60"/>
                <a:gd name="T16" fmla="*/ 20 w 4"/>
                <a:gd name="T17" fmla="*/ 203 h 60"/>
                <a:gd name="T18" fmla="*/ 0 w 4"/>
                <a:gd name="T19" fmla="*/ 203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prstDash val="solid"/>
              <a:round/>
              <a:headEnd/>
              <a:tailEnd/>
            </a:ln>
          </p:spPr>
          <p:txBody>
            <a:bodyPr/>
            <a:lstStyle/>
            <a:p>
              <a:endParaRPr lang="zh-CN" altLang="en-US"/>
            </a:p>
          </p:txBody>
        </p:sp>
        <p:sp>
          <p:nvSpPr>
            <p:cNvPr id="1247" name="Freeform 118"/>
            <p:cNvSpPr>
              <a:spLocks noEditPoints="1"/>
            </p:cNvSpPr>
            <p:nvPr/>
          </p:nvSpPr>
          <p:spPr bwMode="auto">
            <a:xfrm>
              <a:off x="4405" y="2652"/>
              <a:ext cx="20" cy="303"/>
            </a:xfrm>
            <a:custGeom>
              <a:avLst/>
              <a:gdLst>
                <a:gd name="T0" fmla="*/ 0 w 4"/>
                <a:gd name="T1" fmla="*/ 0 h 60"/>
                <a:gd name="T2" fmla="*/ 0 w 4"/>
                <a:gd name="T3" fmla="*/ 101 h 60"/>
                <a:gd name="T4" fmla="*/ 20 w 4"/>
                <a:gd name="T5" fmla="*/ 101 h 60"/>
                <a:gd name="T6" fmla="*/ 20 w 4"/>
                <a:gd name="T7" fmla="*/ 0 h 60"/>
                <a:gd name="T8" fmla="*/ 0 w 4"/>
                <a:gd name="T9" fmla="*/ 0 h 60"/>
                <a:gd name="T10" fmla="*/ 0 w 4"/>
                <a:gd name="T11" fmla="*/ 202 h 60"/>
                <a:gd name="T12" fmla="*/ 0 w 4"/>
                <a:gd name="T13" fmla="*/ 303 h 60"/>
                <a:gd name="T14" fmla="*/ 20 w 4"/>
                <a:gd name="T15" fmla="*/ 303 h 60"/>
                <a:gd name="T16" fmla="*/ 20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prstDash val="solid"/>
              <a:round/>
              <a:headEnd/>
              <a:tailEnd/>
            </a:ln>
          </p:spPr>
          <p:txBody>
            <a:bodyPr/>
            <a:lstStyle/>
            <a:p>
              <a:endParaRPr lang="zh-CN" altLang="en-US"/>
            </a:p>
          </p:txBody>
        </p:sp>
        <p:sp>
          <p:nvSpPr>
            <p:cNvPr id="1248" name="Freeform 119"/>
            <p:cNvSpPr>
              <a:spLocks noEditPoints="1"/>
            </p:cNvSpPr>
            <p:nvPr/>
          </p:nvSpPr>
          <p:spPr bwMode="auto">
            <a:xfrm>
              <a:off x="4405" y="3056"/>
              <a:ext cx="20" cy="303"/>
            </a:xfrm>
            <a:custGeom>
              <a:avLst/>
              <a:gdLst>
                <a:gd name="T0" fmla="*/ 0 w 4"/>
                <a:gd name="T1" fmla="*/ 0 h 60"/>
                <a:gd name="T2" fmla="*/ 0 w 4"/>
                <a:gd name="T3" fmla="*/ 101 h 60"/>
                <a:gd name="T4" fmla="*/ 20 w 4"/>
                <a:gd name="T5" fmla="*/ 101 h 60"/>
                <a:gd name="T6" fmla="*/ 20 w 4"/>
                <a:gd name="T7" fmla="*/ 0 h 60"/>
                <a:gd name="T8" fmla="*/ 0 w 4"/>
                <a:gd name="T9" fmla="*/ 0 h 60"/>
                <a:gd name="T10" fmla="*/ 0 w 4"/>
                <a:gd name="T11" fmla="*/ 202 h 60"/>
                <a:gd name="T12" fmla="*/ 0 w 4"/>
                <a:gd name="T13" fmla="*/ 303 h 60"/>
                <a:gd name="T14" fmla="*/ 20 w 4"/>
                <a:gd name="T15" fmla="*/ 303 h 60"/>
                <a:gd name="T16" fmla="*/ 20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prstDash val="solid"/>
              <a:round/>
              <a:headEnd/>
              <a:tailEnd/>
            </a:ln>
          </p:spPr>
          <p:txBody>
            <a:bodyPr/>
            <a:lstStyle/>
            <a:p>
              <a:endParaRPr lang="zh-CN" altLang="en-US"/>
            </a:p>
          </p:txBody>
        </p:sp>
        <p:sp>
          <p:nvSpPr>
            <p:cNvPr id="1249" name="Freeform 120"/>
            <p:cNvSpPr>
              <a:spLocks noEditPoints="1"/>
            </p:cNvSpPr>
            <p:nvPr/>
          </p:nvSpPr>
          <p:spPr bwMode="auto">
            <a:xfrm>
              <a:off x="4405" y="3461"/>
              <a:ext cx="20" cy="303"/>
            </a:xfrm>
            <a:custGeom>
              <a:avLst/>
              <a:gdLst>
                <a:gd name="T0" fmla="*/ 0 w 4"/>
                <a:gd name="T1" fmla="*/ 0 h 60"/>
                <a:gd name="T2" fmla="*/ 0 w 4"/>
                <a:gd name="T3" fmla="*/ 101 h 60"/>
                <a:gd name="T4" fmla="*/ 20 w 4"/>
                <a:gd name="T5" fmla="*/ 101 h 60"/>
                <a:gd name="T6" fmla="*/ 20 w 4"/>
                <a:gd name="T7" fmla="*/ 0 h 60"/>
                <a:gd name="T8" fmla="*/ 0 w 4"/>
                <a:gd name="T9" fmla="*/ 0 h 60"/>
                <a:gd name="T10" fmla="*/ 0 w 4"/>
                <a:gd name="T11" fmla="*/ 202 h 60"/>
                <a:gd name="T12" fmla="*/ 0 w 4"/>
                <a:gd name="T13" fmla="*/ 303 h 60"/>
                <a:gd name="T14" fmla="*/ 20 w 4"/>
                <a:gd name="T15" fmla="*/ 303 h 60"/>
                <a:gd name="T16" fmla="*/ 20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prstDash val="solid"/>
              <a:round/>
              <a:headEnd/>
              <a:tailEnd/>
            </a:ln>
          </p:spPr>
          <p:txBody>
            <a:bodyPr/>
            <a:lstStyle/>
            <a:p>
              <a:endParaRPr lang="zh-CN" altLang="en-US"/>
            </a:p>
          </p:txBody>
        </p:sp>
        <p:sp>
          <p:nvSpPr>
            <p:cNvPr id="1250" name="Freeform 121"/>
            <p:cNvSpPr>
              <a:spLocks noEditPoints="1"/>
            </p:cNvSpPr>
            <p:nvPr/>
          </p:nvSpPr>
          <p:spPr bwMode="auto">
            <a:xfrm>
              <a:off x="4405" y="3865"/>
              <a:ext cx="20" cy="303"/>
            </a:xfrm>
            <a:custGeom>
              <a:avLst/>
              <a:gdLst>
                <a:gd name="T0" fmla="*/ 0 w 4"/>
                <a:gd name="T1" fmla="*/ 0 h 60"/>
                <a:gd name="T2" fmla="*/ 0 w 4"/>
                <a:gd name="T3" fmla="*/ 101 h 60"/>
                <a:gd name="T4" fmla="*/ 20 w 4"/>
                <a:gd name="T5" fmla="*/ 101 h 60"/>
                <a:gd name="T6" fmla="*/ 20 w 4"/>
                <a:gd name="T7" fmla="*/ 0 h 60"/>
                <a:gd name="T8" fmla="*/ 0 w 4"/>
                <a:gd name="T9" fmla="*/ 0 h 60"/>
                <a:gd name="T10" fmla="*/ 0 w 4"/>
                <a:gd name="T11" fmla="*/ 202 h 60"/>
                <a:gd name="T12" fmla="*/ 0 w 4"/>
                <a:gd name="T13" fmla="*/ 303 h 60"/>
                <a:gd name="T14" fmla="*/ 20 w 4"/>
                <a:gd name="T15" fmla="*/ 303 h 60"/>
                <a:gd name="T16" fmla="*/ 20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prstDash val="solid"/>
              <a:round/>
              <a:headEnd/>
              <a:tailEnd/>
            </a:ln>
          </p:spPr>
          <p:txBody>
            <a:bodyPr/>
            <a:lstStyle/>
            <a:p>
              <a:endParaRPr lang="zh-CN" altLang="en-US"/>
            </a:p>
          </p:txBody>
        </p:sp>
        <p:sp>
          <p:nvSpPr>
            <p:cNvPr id="1251" name="Rectangle 122"/>
            <p:cNvSpPr>
              <a:spLocks noChangeArrowheads="1"/>
            </p:cNvSpPr>
            <p:nvPr/>
          </p:nvSpPr>
          <p:spPr bwMode="auto">
            <a:xfrm>
              <a:off x="4405" y="4269"/>
              <a:ext cx="20" cy="51"/>
            </a:xfrm>
            <a:prstGeom prst="rect">
              <a:avLst/>
            </a:prstGeom>
            <a:solidFill>
              <a:schemeClr val="bg2">
                <a:alpha val="59999"/>
              </a:schemeClr>
            </a:solidFill>
            <a:ln w="0">
              <a:noFill/>
              <a:miter lim="800000"/>
              <a:headEnd/>
              <a:tailEnd/>
            </a:ln>
          </p:spPr>
          <p:txBody>
            <a:bodyPr/>
            <a:lstStyle/>
            <a:p>
              <a:endParaRPr lang="zh-CN" altLang="en-US"/>
            </a:p>
          </p:txBody>
        </p:sp>
        <p:sp>
          <p:nvSpPr>
            <p:cNvPr id="1252" name="Rectangle 123"/>
            <p:cNvSpPr>
              <a:spLocks noChangeArrowheads="1"/>
            </p:cNvSpPr>
            <p:nvPr/>
          </p:nvSpPr>
          <p:spPr bwMode="auto">
            <a:xfrm>
              <a:off x="4850" y="23"/>
              <a:ext cx="20" cy="101"/>
            </a:xfrm>
            <a:prstGeom prst="rect">
              <a:avLst/>
            </a:prstGeom>
            <a:solidFill>
              <a:schemeClr val="bg2">
                <a:alpha val="59999"/>
              </a:schemeClr>
            </a:solidFill>
            <a:ln w="0">
              <a:noFill/>
              <a:miter lim="800000"/>
              <a:headEnd/>
              <a:tailEnd/>
            </a:ln>
          </p:spPr>
          <p:txBody>
            <a:bodyPr/>
            <a:lstStyle/>
            <a:p>
              <a:endParaRPr lang="zh-CN" altLang="en-US"/>
            </a:p>
          </p:txBody>
        </p:sp>
        <p:sp>
          <p:nvSpPr>
            <p:cNvPr id="1253" name="Freeform 124"/>
            <p:cNvSpPr>
              <a:spLocks noEditPoints="1"/>
            </p:cNvSpPr>
            <p:nvPr/>
          </p:nvSpPr>
          <p:spPr bwMode="auto">
            <a:xfrm>
              <a:off x="4850" y="225"/>
              <a:ext cx="20" cy="304"/>
            </a:xfrm>
            <a:custGeom>
              <a:avLst/>
              <a:gdLst>
                <a:gd name="T0" fmla="*/ 0 w 4"/>
                <a:gd name="T1" fmla="*/ 0 h 60"/>
                <a:gd name="T2" fmla="*/ 0 w 4"/>
                <a:gd name="T3" fmla="*/ 101 h 60"/>
                <a:gd name="T4" fmla="*/ 20 w 4"/>
                <a:gd name="T5" fmla="*/ 101 h 60"/>
                <a:gd name="T6" fmla="*/ 20 w 4"/>
                <a:gd name="T7" fmla="*/ 0 h 60"/>
                <a:gd name="T8" fmla="*/ 0 w 4"/>
                <a:gd name="T9" fmla="*/ 0 h 60"/>
                <a:gd name="T10" fmla="*/ 0 w 4"/>
                <a:gd name="T11" fmla="*/ 203 h 60"/>
                <a:gd name="T12" fmla="*/ 0 w 4"/>
                <a:gd name="T13" fmla="*/ 304 h 60"/>
                <a:gd name="T14" fmla="*/ 20 w 4"/>
                <a:gd name="T15" fmla="*/ 304 h 60"/>
                <a:gd name="T16" fmla="*/ 20 w 4"/>
                <a:gd name="T17" fmla="*/ 203 h 60"/>
                <a:gd name="T18" fmla="*/ 0 w 4"/>
                <a:gd name="T19" fmla="*/ 203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prstDash val="solid"/>
              <a:round/>
              <a:headEnd/>
              <a:tailEnd/>
            </a:ln>
          </p:spPr>
          <p:txBody>
            <a:bodyPr/>
            <a:lstStyle/>
            <a:p>
              <a:endParaRPr lang="zh-CN" altLang="en-US"/>
            </a:p>
          </p:txBody>
        </p:sp>
        <p:sp>
          <p:nvSpPr>
            <p:cNvPr id="1254" name="Freeform 125"/>
            <p:cNvSpPr>
              <a:spLocks noEditPoints="1"/>
            </p:cNvSpPr>
            <p:nvPr/>
          </p:nvSpPr>
          <p:spPr bwMode="auto">
            <a:xfrm>
              <a:off x="4850" y="630"/>
              <a:ext cx="20" cy="303"/>
            </a:xfrm>
            <a:custGeom>
              <a:avLst/>
              <a:gdLst>
                <a:gd name="T0" fmla="*/ 0 w 4"/>
                <a:gd name="T1" fmla="*/ 0 h 60"/>
                <a:gd name="T2" fmla="*/ 0 w 4"/>
                <a:gd name="T3" fmla="*/ 101 h 60"/>
                <a:gd name="T4" fmla="*/ 20 w 4"/>
                <a:gd name="T5" fmla="*/ 101 h 60"/>
                <a:gd name="T6" fmla="*/ 20 w 4"/>
                <a:gd name="T7" fmla="*/ 0 h 60"/>
                <a:gd name="T8" fmla="*/ 0 w 4"/>
                <a:gd name="T9" fmla="*/ 0 h 60"/>
                <a:gd name="T10" fmla="*/ 0 w 4"/>
                <a:gd name="T11" fmla="*/ 202 h 60"/>
                <a:gd name="T12" fmla="*/ 0 w 4"/>
                <a:gd name="T13" fmla="*/ 303 h 60"/>
                <a:gd name="T14" fmla="*/ 20 w 4"/>
                <a:gd name="T15" fmla="*/ 303 h 60"/>
                <a:gd name="T16" fmla="*/ 20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prstDash val="solid"/>
              <a:round/>
              <a:headEnd/>
              <a:tailEnd/>
            </a:ln>
          </p:spPr>
          <p:txBody>
            <a:bodyPr/>
            <a:lstStyle/>
            <a:p>
              <a:endParaRPr lang="zh-CN" altLang="en-US"/>
            </a:p>
          </p:txBody>
        </p:sp>
        <p:sp>
          <p:nvSpPr>
            <p:cNvPr id="1255" name="Freeform 126"/>
            <p:cNvSpPr>
              <a:spLocks noEditPoints="1"/>
            </p:cNvSpPr>
            <p:nvPr/>
          </p:nvSpPr>
          <p:spPr bwMode="auto">
            <a:xfrm>
              <a:off x="4850" y="1034"/>
              <a:ext cx="20" cy="303"/>
            </a:xfrm>
            <a:custGeom>
              <a:avLst/>
              <a:gdLst>
                <a:gd name="T0" fmla="*/ 0 w 4"/>
                <a:gd name="T1" fmla="*/ 0 h 60"/>
                <a:gd name="T2" fmla="*/ 0 w 4"/>
                <a:gd name="T3" fmla="*/ 101 h 60"/>
                <a:gd name="T4" fmla="*/ 20 w 4"/>
                <a:gd name="T5" fmla="*/ 101 h 60"/>
                <a:gd name="T6" fmla="*/ 20 w 4"/>
                <a:gd name="T7" fmla="*/ 0 h 60"/>
                <a:gd name="T8" fmla="*/ 0 w 4"/>
                <a:gd name="T9" fmla="*/ 0 h 60"/>
                <a:gd name="T10" fmla="*/ 0 w 4"/>
                <a:gd name="T11" fmla="*/ 202 h 60"/>
                <a:gd name="T12" fmla="*/ 0 w 4"/>
                <a:gd name="T13" fmla="*/ 303 h 60"/>
                <a:gd name="T14" fmla="*/ 20 w 4"/>
                <a:gd name="T15" fmla="*/ 303 h 60"/>
                <a:gd name="T16" fmla="*/ 20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prstDash val="solid"/>
              <a:round/>
              <a:headEnd/>
              <a:tailEnd/>
            </a:ln>
          </p:spPr>
          <p:txBody>
            <a:bodyPr/>
            <a:lstStyle/>
            <a:p>
              <a:endParaRPr lang="zh-CN" altLang="en-US"/>
            </a:p>
          </p:txBody>
        </p:sp>
        <p:sp>
          <p:nvSpPr>
            <p:cNvPr id="1256" name="Freeform 127"/>
            <p:cNvSpPr>
              <a:spLocks noEditPoints="1"/>
            </p:cNvSpPr>
            <p:nvPr/>
          </p:nvSpPr>
          <p:spPr bwMode="auto">
            <a:xfrm>
              <a:off x="4850" y="1438"/>
              <a:ext cx="20" cy="304"/>
            </a:xfrm>
            <a:custGeom>
              <a:avLst/>
              <a:gdLst>
                <a:gd name="T0" fmla="*/ 0 w 4"/>
                <a:gd name="T1" fmla="*/ 0 h 60"/>
                <a:gd name="T2" fmla="*/ 0 w 4"/>
                <a:gd name="T3" fmla="*/ 101 h 60"/>
                <a:gd name="T4" fmla="*/ 20 w 4"/>
                <a:gd name="T5" fmla="*/ 101 h 60"/>
                <a:gd name="T6" fmla="*/ 20 w 4"/>
                <a:gd name="T7" fmla="*/ 0 h 60"/>
                <a:gd name="T8" fmla="*/ 0 w 4"/>
                <a:gd name="T9" fmla="*/ 0 h 60"/>
                <a:gd name="T10" fmla="*/ 0 w 4"/>
                <a:gd name="T11" fmla="*/ 203 h 60"/>
                <a:gd name="T12" fmla="*/ 0 w 4"/>
                <a:gd name="T13" fmla="*/ 304 h 60"/>
                <a:gd name="T14" fmla="*/ 20 w 4"/>
                <a:gd name="T15" fmla="*/ 304 h 60"/>
                <a:gd name="T16" fmla="*/ 20 w 4"/>
                <a:gd name="T17" fmla="*/ 203 h 60"/>
                <a:gd name="T18" fmla="*/ 0 w 4"/>
                <a:gd name="T19" fmla="*/ 203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prstDash val="solid"/>
              <a:round/>
              <a:headEnd/>
              <a:tailEnd/>
            </a:ln>
          </p:spPr>
          <p:txBody>
            <a:bodyPr/>
            <a:lstStyle/>
            <a:p>
              <a:endParaRPr lang="zh-CN" altLang="en-US"/>
            </a:p>
          </p:txBody>
        </p:sp>
        <p:sp>
          <p:nvSpPr>
            <p:cNvPr id="1257" name="Freeform 128"/>
            <p:cNvSpPr>
              <a:spLocks noEditPoints="1"/>
            </p:cNvSpPr>
            <p:nvPr/>
          </p:nvSpPr>
          <p:spPr bwMode="auto">
            <a:xfrm>
              <a:off x="4850" y="1843"/>
              <a:ext cx="20" cy="303"/>
            </a:xfrm>
            <a:custGeom>
              <a:avLst/>
              <a:gdLst>
                <a:gd name="T0" fmla="*/ 0 w 4"/>
                <a:gd name="T1" fmla="*/ 0 h 60"/>
                <a:gd name="T2" fmla="*/ 0 w 4"/>
                <a:gd name="T3" fmla="*/ 101 h 60"/>
                <a:gd name="T4" fmla="*/ 20 w 4"/>
                <a:gd name="T5" fmla="*/ 101 h 60"/>
                <a:gd name="T6" fmla="*/ 20 w 4"/>
                <a:gd name="T7" fmla="*/ 0 h 60"/>
                <a:gd name="T8" fmla="*/ 0 w 4"/>
                <a:gd name="T9" fmla="*/ 0 h 60"/>
                <a:gd name="T10" fmla="*/ 0 w 4"/>
                <a:gd name="T11" fmla="*/ 202 h 60"/>
                <a:gd name="T12" fmla="*/ 0 w 4"/>
                <a:gd name="T13" fmla="*/ 303 h 60"/>
                <a:gd name="T14" fmla="*/ 20 w 4"/>
                <a:gd name="T15" fmla="*/ 303 h 60"/>
                <a:gd name="T16" fmla="*/ 20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prstDash val="solid"/>
              <a:round/>
              <a:headEnd/>
              <a:tailEnd/>
            </a:ln>
          </p:spPr>
          <p:txBody>
            <a:bodyPr/>
            <a:lstStyle/>
            <a:p>
              <a:endParaRPr lang="zh-CN" altLang="en-US"/>
            </a:p>
          </p:txBody>
        </p:sp>
        <p:sp>
          <p:nvSpPr>
            <p:cNvPr id="1258" name="Freeform 129"/>
            <p:cNvSpPr>
              <a:spLocks noEditPoints="1"/>
            </p:cNvSpPr>
            <p:nvPr/>
          </p:nvSpPr>
          <p:spPr bwMode="auto">
            <a:xfrm>
              <a:off x="4850" y="2247"/>
              <a:ext cx="20" cy="304"/>
            </a:xfrm>
            <a:custGeom>
              <a:avLst/>
              <a:gdLst>
                <a:gd name="T0" fmla="*/ 0 w 4"/>
                <a:gd name="T1" fmla="*/ 0 h 60"/>
                <a:gd name="T2" fmla="*/ 0 w 4"/>
                <a:gd name="T3" fmla="*/ 101 h 60"/>
                <a:gd name="T4" fmla="*/ 20 w 4"/>
                <a:gd name="T5" fmla="*/ 101 h 60"/>
                <a:gd name="T6" fmla="*/ 20 w 4"/>
                <a:gd name="T7" fmla="*/ 0 h 60"/>
                <a:gd name="T8" fmla="*/ 0 w 4"/>
                <a:gd name="T9" fmla="*/ 0 h 60"/>
                <a:gd name="T10" fmla="*/ 0 w 4"/>
                <a:gd name="T11" fmla="*/ 203 h 60"/>
                <a:gd name="T12" fmla="*/ 0 w 4"/>
                <a:gd name="T13" fmla="*/ 304 h 60"/>
                <a:gd name="T14" fmla="*/ 20 w 4"/>
                <a:gd name="T15" fmla="*/ 304 h 60"/>
                <a:gd name="T16" fmla="*/ 20 w 4"/>
                <a:gd name="T17" fmla="*/ 203 h 60"/>
                <a:gd name="T18" fmla="*/ 0 w 4"/>
                <a:gd name="T19" fmla="*/ 203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prstDash val="solid"/>
              <a:round/>
              <a:headEnd/>
              <a:tailEnd/>
            </a:ln>
          </p:spPr>
          <p:txBody>
            <a:bodyPr/>
            <a:lstStyle/>
            <a:p>
              <a:endParaRPr lang="zh-CN" altLang="en-US"/>
            </a:p>
          </p:txBody>
        </p:sp>
        <p:sp>
          <p:nvSpPr>
            <p:cNvPr id="1259" name="Freeform 130"/>
            <p:cNvSpPr>
              <a:spLocks noEditPoints="1"/>
            </p:cNvSpPr>
            <p:nvPr/>
          </p:nvSpPr>
          <p:spPr bwMode="auto">
            <a:xfrm>
              <a:off x="4850" y="2652"/>
              <a:ext cx="20" cy="303"/>
            </a:xfrm>
            <a:custGeom>
              <a:avLst/>
              <a:gdLst>
                <a:gd name="T0" fmla="*/ 0 w 4"/>
                <a:gd name="T1" fmla="*/ 0 h 60"/>
                <a:gd name="T2" fmla="*/ 0 w 4"/>
                <a:gd name="T3" fmla="*/ 101 h 60"/>
                <a:gd name="T4" fmla="*/ 20 w 4"/>
                <a:gd name="T5" fmla="*/ 101 h 60"/>
                <a:gd name="T6" fmla="*/ 20 w 4"/>
                <a:gd name="T7" fmla="*/ 0 h 60"/>
                <a:gd name="T8" fmla="*/ 0 w 4"/>
                <a:gd name="T9" fmla="*/ 0 h 60"/>
                <a:gd name="T10" fmla="*/ 0 w 4"/>
                <a:gd name="T11" fmla="*/ 202 h 60"/>
                <a:gd name="T12" fmla="*/ 0 w 4"/>
                <a:gd name="T13" fmla="*/ 303 h 60"/>
                <a:gd name="T14" fmla="*/ 20 w 4"/>
                <a:gd name="T15" fmla="*/ 303 h 60"/>
                <a:gd name="T16" fmla="*/ 20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prstDash val="solid"/>
              <a:round/>
              <a:headEnd/>
              <a:tailEnd/>
            </a:ln>
          </p:spPr>
          <p:txBody>
            <a:bodyPr/>
            <a:lstStyle/>
            <a:p>
              <a:endParaRPr lang="zh-CN" altLang="en-US"/>
            </a:p>
          </p:txBody>
        </p:sp>
        <p:sp>
          <p:nvSpPr>
            <p:cNvPr id="1260" name="Freeform 131"/>
            <p:cNvSpPr>
              <a:spLocks noEditPoints="1"/>
            </p:cNvSpPr>
            <p:nvPr/>
          </p:nvSpPr>
          <p:spPr bwMode="auto">
            <a:xfrm>
              <a:off x="4850" y="3056"/>
              <a:ext cx="20" cy="303"/>
            </a:xfrm>
            <a:custGeom>
              <a:avLst/>
              <a:gdLst>
                <a:gd name="T0" fmla="*/ 0 w 4"/>
                <a:gd name="T1" fmla="*/ 0 h 60"/>
                <a:gd name="T2" fmla="*/ 0 w 4"/>
                <a:gd name="T3" fmla="*/ 101 h 60"/>
                <a:gd name="T4" fmla="*/ 20 w 4"/>
                <a:gd name="T5" fmla="*/ 101 h 60"/>
                <a:gd name="T6" fmla="*/ 20 w 4"/>
                <a:gd name="T7" fmla="*/ 0 h 60"/>
                <a:gd name="T8" fmla="*/ 0 w 4"/>
                <a:gd name="T9" fmla="*/ 0 h 60"/>
                <a:gd name="T10" fmla="*/ 0 w 4"/>
                <a:gd name="T11" fmla="*/ 202 h 60"/>
                <a:gd name="T12" fmla="*/ 0 w 4"/>
                <a:gd name="T13" fmla="*/ 303 h 60"/>
                <a:gd name="T14" fmla="*/ 20 w 4"/>
                <a:gd name="T15" fmla="*/ 303 h 60"/>
                <a:gd name="T16" fmla="*/ 20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prstDash val="solid"/>
              <a:round/>
              <a:headEnd/>
              <a:tailEnd/>
            </a:ln>
          </p:spPr>
          <p:txBody>
            <a:bodyPr/>
            <a:lstStyle/>
            <a:p>
              <a:endParaRPr lang="zh-CN" altLang="en-US"/>
            </a:p>
          </p:txBody>
        </p:sp>
        <p:sp>
          <p:nvSpPr>
            <p:cNvPr id="1261" name="Freeform 132"/>
            <p:cNvSpPr>
              <a:spLocks noEditPoints="1"/>
            </p:cNvSpPr>
            <p:nvPr/>
          </p:nvSpPr>
          <p:spPr bwMode="auto">
            <a:xfrm>
              <a:off x="4850" y="3461"/>
              <a:ext cx="20" cy="303"/>
            </a:xfrm>
            <a:custGeom>
              <a:avLst/>
              <a:gdLst>
                <a:gd name="T0" fmla="*/ 0 w 4"/>
                <a:gd name="T1" fmla="*/ 0 h 60"/>
                <a:gd name="T2" fmla="*/ 0 w 4"/>
                <a:gd name="T3" fmla="*/ 101 h 60"/>
                <a:gd name="T4" fmla="*/ 20 w 4"/>
                <a:gd name="T5" fmla="*/ 101 h 60"/>
                <a:gd name="T6" fmla="*/ 20 w 4"/>
                <a:gd name="T7" fmla="*/ 0 h 60"/>
                <a:gd name="T8" fmla="*/ 0 w 4"/>
                <a:gd name="T9" fmla="*/ 0 h 60"/>
                <a:gd name="T10" fmla="*/ 0 w 4"/>
                <a:gd name="T11" fmla="*/ 202 h 60"/>
                <a:gd name="T12" fmla="*/ 0 w 4"/>
                <a:gd name="T13" fmla="*/ 303 h 60"/>
                <a:gd name="T14" fmla="*/ 20 w 4"/>
                <a:gd name="T15" fmla="*/ 303 h 60"/>
                <a:gd name="T16" fmla="*/ 20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prstDash val="solid"/>
              <a:round/>
              <a:headEnd/>
              <a:tailEnd/>
            </a:ln>
          </p:spPr>
          <p:txBody>
            <a:bodyPr/>
            <a:lstStyle/>
            <a:p>
              <a:endParaRPr lang="zh-CN" altLang="en-US"/>
            </a:p>
          </p:txBody>
        </p:sp>
        <p:sp>
          <p:nvSpPr>
            <p:cNvPr id="1262" name="Freeform 133"/>
            <p:cNvSpPr>
              <a:spLocks noEditPoints="1"/>
            </p:cNvSpPr>
            <p:nvPr/>
          </p:nvSpPr>
          <p:spPr bwMode="auto">
            <a:xfrm>
              <a:off x="4850" y="3865"/>
              <a:ext cx="20" cy="303"/>
            </a:xfrm>
            <a:custGeom>
              <a:avLst/>
              <a:gdLst>
                <a:gd name="T0" fmla="*/ 0 w 4"/>
                <a:gd name="T1" fmla="*/ 0 h 60"/>
                <a:gd name="T2" fmla="*/ 0 w 4"/>
                <a:gd name="T3" fmla="*/ 101 h 60"/>
                <a:gd name="T4" fmla="*/ 20 w 4"/>
                <a:gd name="T5" fmla="*/ 101 h 60"/>
                <a:gd name="T6" fmla="*/ 20 w 4"/>
                <a:gd name="T7" fmla="*/ 0 h 60"/>
                <a:gd name="T8" fmla="*/ 0 w 4"/>
                <a:gd name="T9" fmla="*/ 0 h 60"/>
                <a:gd name="T10" fmla="*/ 0 w 4"/>
                <a:gd name="T11" fmla="*/ 202 h 60"/>
                <a:gd name="T12" fmla="*/ 0 w 4"/>
                <a:gd name="T13" fmla="*/ 303 h 60"/>
                <a:gd name="T14" fmla="*/ 20 w 4"/>
                <a:gd name="T15" fmla="*/ 303 h 60"/>
                <a:gd name="T16" fmla="*/ 20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prstDash val="solid"/>
              <a:round/>
              <a:headEnd/>
              <a:tailEnd/>
            </a:ln>
          </p:spPr>
          <p:txBody>
            <a:bodyPr/>
            <a:lstStyle/>
            <a:p>
              <a:endParaRPr lang="zh-CN" altLang="en-US"/>
            </a:p>
          </p:txBody>
        </p:sp>
        <p:sp>
          <p:nvSpPr>
            <p:cNvPr id="1263" name="Rectangle 134"/>
            <p:cNvSpPr>
              <a:spLocks noChangeArrowheads="1"/>
            </p:cNvSpPr>
            <p:nvPr/>
          </p:nvSpPr>
          <p:spPr bwMode="auto">
            <a:xfrm>
              <a:off x="4850" y="4269"/>
              <a:ext cx="20" cy="51"/>
            </a:xfrm>
            <a:prstGeom prst="rect">
              <a:avLst/>
            </a:prstGeom>
            <a:solidFill>
              <a:schemeClr val="bg2">
                <a:alpha val="59999"/>
              </a:schemeClr>
            </a:solidFill>
            <a:ln w="0">
              <a:noFill/>
              <a:miter lim="800000"/>
              <a:headEnd/>
              <a:tailEnd/>
            </a:ln>
          </p:spPr>
          <p:txBody>
            <a:bodyPr/>
            <a:lstStyle/>
            <a:p>
              <a:endParaRPr lang="zh-CN" altLang="en-US"/>
            </a:p>
          </p:txBody>
        </p:sp>
        <p:sp>
          <p:nvSpPr>
            <p:cNvPr id="1264" name="Rectangle 135"/>
            <p:cNvSpPr>
              <a:spLocks noChangeArrowheads="1"/>
            </p:cNvSpPr>
            <p:nvPr/>
          </p:nvSpPr>
          <p:spPr bwMode="auto">
            <a:xfrm>
              <a:off x="5300" y="23"/>
              <a:ext cx="20" cy="101"/>
            </a:xfrm>
            <a:prstGeom prst="rect">
              <a:avLst/>
            </a:prstGeom>
            <a:solidFill>
              <a:schemeClr val="bg2">
                <a:alpha val="59999"/>
              </a:schemeClr>
            </a:solidFill>
            <a:ln w="0">
              <a:noFill/>
              <a:miter lim="800000"/>
              <a:headEnd/>
              <a:tailEnd/>
            </a:ln>
          </p:spPr>
          <p:txBody>
            <a:bodyPr/>
            <a:lstStyle/>
            <a:p>
              <a:endParaRPr lang="zh-CN" altLang="en-US"/>
            </a:p>
          </p:txBody>
        </p:sp>
        <p:sp>
          <p:nvSpPr>
            <p:cNvPr id="1265" name="Freeform 136"/>
            <p:cNvSpPr>
              <a:spLocks noEditPoints="1"/>
            </p:cNvSpPr>
            <p:nvPr/>
          </p:nvSpPr>
          <p:spPr bwMode="auto">
            <a:xfrm>
              <a:off x="5300" y="225"/>
              <a:ext cx="20" cy="304"/>
            </a:xfrm>
            <a:custGeom>
              <a:avLst/>
              <a:gdLst>
                <a:gd name="T0" fmla="*/ 0 w 4"/>
                <a:gd name="T1" fmla="*/ 0 h 60"/>
                <a:gd name="T2" fmla="*/ 0 w 4"/>
                <a:gd name="T3" fmla="*/ 101 h 60"/>
                <a:gd name="T4" fmla="*/ 20 w 4"/>
                <a:gd name="T5" fmla="*/ 101 h 60"/>
                <a:gd name="T6" fmla="*/ 20 w 4"/>
                <a:gd name="T7" fmla="*/ 0 h 60"/>
                <a:gd name="T8" fmla="*/ 0 w 4"/>
                <a:gd name="T9" fmla="*/ 0 h 60"/>
                <a:gd name="T10" fmla="*/ 0 w 4"/>
                <a:gd name="T11" fmla="*/ 203 h 60"/>
                <a:gd name="T12" fmla="*/ 0 w 4"/>
                <a:gd name="T13" fmla="*/ 304 h 60"/>
                <a:gd name="T14" fmla="*/ 20 w 4"/>
                <a:gd name="T15" fmla="*/ 304 h 60"/>
                <a:gd name="T16" fmla="*/ 20 w 4"/>
                <a:gd name="T17" fmla="*/ 203 h 60"/>
                <a:gd name="T18" fmla="*/ 0 w 4"/>
                <a:gd name="T19" fmla="*/ 203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prstDash val="solid"/>
              <a:round/>
              <a:headEnd/>
              <a:tailEnd/>
            </a:ln>
          </p:spPr>
          <p:txBody>
            <a:bodyPr/>
            <a:lstStyle/>
            <a:p>
              <a:endParaRPr lang="zh-CN" altLang="en-US"/>
            </a:p>
          </p:txBody>
        </p:sp>
        <p:sp>
          <p:nvSpPr>
            <p:cNvPr id="1266" name="Freeform 137"/>
            <p:cNvSpPr>
              <a:spLocks noEditPoints="1"/>
            </p:cNvSpPr>
            <p:nvPr/>
          </p:nvSpPr>
          <p:spPr bwMode="auto">
            <a:xfrm>
              <a:off x="5300" y="630"/>
              <a:ext cx="20" cy="303"/>
            </a:xfrm>
            <a:custGeom>
              <a:avLst/>
              <a:gdLst>
                <a:gd name="T0" fmla="*/ 0 w 4"/>
                <a:gd name="T1" fmla="*/ 0 h 60"/>
                <a:gd name="T2" fmla="*/ 0 w 4"/>
                <a:gd name="T3" fmla="*/ 101 h 60"/>
                <a:gd name="T4" fmla="*/ 20 w 4"/>
                <a:gd name="T5" fmla="*/ 101 h 60"/>
                <a:gd name="T6" fmla="*/ 20 w 4"/>
                <a:gd name="T7" fmla="*/ 0 h 60"/>
                <a:gd name="T8" fmla="*/ 0 w 4"/>
                <a:gd name="T9" fmla="*/ 0 h 60"/>
                <a:gd name="T10" fmla="*/ 0 w 4"/>
                <a:gd name="T11" fmla="*/ 202 h 60"/>
                <a:gd name="T12" fmla="*/ 0 w 4"/>
                <a:gd name="T13" fmla="*/ 303 h 60"/>
                <a:gd name="T14" fmla="*/ 20 w 4"/>
                <a:gd name="T15" fmla="*/ 303 h 60"/>
                <a:gd name="T16" fmla="*/ 20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prstDash val="solid"/>
              <a:round/>
              <a:headEnd/>
              <a:tailEnd/>
            </a:ln>
          </p:spPr>
          <p:txBody>
            <a:bodyPr/>
            <a:lstStyle/>
            <a:p>
              <a:endParaRPr lang="zh-CN" altLang="en-US"/>
            </a:p>
          </p:txBody>
        </p:sp>
        <p:sp>
          <p:nvSpPr>
            <p:cNvPr id="1267" name="Freeform 138"/>
            <p:cNvSpPr>
              <a:spLocks noEditPoints="1"/>
            </p:cNvSpPr>
            <p:nvPr/>
          </p:nvSpPr>
          <p:spPr bwMode="auto">
            <a:xfrm>
              <a:off x="5300" y="1034"/>
              <a:ext cx="20" cy="303"/>
            </a:xfrm>
            <a:custGeom>
              <a:avLst/>
              <a:gdLst>
                <a:gd name="T0" fmla="*/ 0 w 4"/>
                <a:gd name="T1" fmla="*/ 0 h 60"/>
                <a:gd name="T2" fmla="*/ 0 w 4"/>
                <a:gd name="T3" fmla="*/ 101 h 60"/>
                <a:gd name="T4" fmla="*/ 20 w 4"/>
                <a:gd name="T5" fmla="*/ 101 h 60"/>
                <a:gd name="T6" fmla="*/ 20 w 4"/>
                <a:gd name="T7" fmla="*/ 0 h 60"/>
                <a:gd name="T8" fmla="*/ 0 w 4"/>
                <a:gd name="T9" fmla="*/ 0 h 60"/>
                <a:gd name="T10" fmla="*/ 0 w 4"/>
                <a:gd name="T11" fmla="*/ 202 h 60"/>
                <a:gd name="T12" fmla="*/ 0 w 4"/>
                <a:gd name="T13" fmla="*/ 303 h 60"/>
                <a:gd name="T14" fmla="*/ 20 w 4"/>
                <a:gd name="T15" fmla="*/ 303 h 60"/>
                <a:gd name="T16" fmla="*/ 20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prstDash val="solid"/>
              <a:round/>
              <a:headEnd/>
              <a:tailEnd/>
            </a:ln>
          </p:spPr>
          <p:txBody>
            <a:bodyPr/>
            <a:lstStyle/>
            <a:p>
              <a:endParaRPr lang="zh-CN" altLang="en-US"/>
            </a:p>
          </p:txBody>
        </p:sp>
        <p:sp>
          <p:nvSpPr>
            <p:cNvPr id="1268" name="Freeform 139"/>
            <p:cNvSpPr>
              <a:spLocks noEditPoints="1"/>
            </p:cNvSpPr>
            <p:nvPr/>
          </p:nvSpPr>
          <p:spPr bwMode="auto">
            <a:xfrm>
              <a:off x="5300" y="1438"/>
              <a:ext cx="20" cy="304"/>
            </a:xfrm>
            <a:custGeom>
              <a:avLst/>
              <a:gdLst>
                <a:gd name="T0" fmla="*/ 0 w 4"/>
                <a:gd name="T1" fmla="*/ 0 h 60"/>
                <a:gd name="T2" fmla="*/ 0 w 4"/>
                <a:gd name="T3" fmla="*/ 101 h 60"/>
                <a:gd name="T4" fmla="*/ 20 w 4"/>
                <a:gd name="T5" fmla="*/ 101 h 60"/>
                <a:gd name="T6" fmla="*/ 20 w 4"/>
                <a:gd name="T7" fmla="*/ 0 h 60"/>
                <a:gd name="T8" fmla="*/ 0 w 4"/>
                <a:gd name="T9" fmla="*/ 0 h 60"/>
                <a:gd name="T10" fmla="*/ 0 w 4"/>
                <a:gd name="T11" fmla="*/ 203 h 60"/>
                <a:gd name="T12" fmla="*/ 0 w 4"/>
                <a:gd name="T13" fmla="*/ 304 h 60"/>
                <a:gd name="T14" fmla="*/ 20 w 4"/>
                <a:gd name="T15" fmla="*/ 304 h 60"/>
                <a:gd name="T16" fmla="*/ 20 w 4"/>
                <a:gd name="T17" fmla="*/ 203 h 60"/>
                <a:gd name="T18" fmla="*/ 0 w 4"/>
                <a:gd name="T19" fmla="*/ 203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prstDash val="solid"/>
              <a:round/>
              <a:headEnd/>
              <a:tailEnd/>
            </a:ln>
          </p:spPr>
          <p:txBody>
            <a:bodyPr/>
            <a:lstStyle/>
            <a:p>
              <a:endParaRPr lang="zh-CN" altLang="en-US"/>
            </a:p>
          </p:txBody>
        </p:sp>
        <p:sp>
          <p:nvSpPr>
            <p:cNvPr id="1269" name="Freeform 140"/>
            <p:cNvSpPr>
              <a:spLocks noEditPoints="1"/>
            </p:cNvSpPr>
            <p:nvPr/>
          </p:nvSpPr>
          <p:spPr bwMode="auto">
            <a:xfrm>
              <a:off x="5300" y="1843"/>
              <a:ext cx="20" cy="303"/>
            </a:xfrm>
            <a:custGeom>
              <a:avLst/>
              <a:gdLst>
                <a:gd name="T0" fmla="*/ 0 w 4"/>
                <a:gd name="T1" fmla="*/ 0 h 60"/>
                <a:gd name="T2" fmla="*/ 0 w 4"/>
                <a:gd name="T3" fmla="*/ 101 h 60"/>
                <a:gd name="T4" fmla="*/ 20 w 4"/>
                <a:gd name="T5" fmla="*/ 101 h 60"/>
                <a:gd name="T6" fmla="*/ 20 w 4"/>
                <a:gd name="T7" fmla="*/ 0 h 60"/>
                <a:gd name="T8" fmla="*/ 0 w 4"/>
                <a:gd name="T9" fmla="*/ 0 h 60"/>
                <a:gd name="T10" fmla="*/ 0 w 4"/>
                <a:gd name="T11" fmla="*/ 202 h 60"/>
                <a:gd name="T12" fmla="*/ 0 w 4"/>
                <a:gd name="T13" fmla="*/ 303 h 60"/>
                <a:gd name="T14" fmla="*/ 20 w 4"/>
                <a:gd name="T15" fmla="*/ 303 h 60"/>
                <a:gd name="T16" fmla="*/ 20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prstDash val="solid"/>
              <a:round/>
              <a:headEnd/>
              <a:tailEnd/>
            </a:ln>
          </p:spPr>
          <p:txBody>
            <a:bodyPr/>
            <a:lstStyle/>
            <a:p>
              <a:endParaRPr lang="zh-CN" altLang="en-US"/>
            </a:p>
          </p:txBody>
        </p:sp>
        <p:sp>
          <p:nvSpPr>
            <p:cNvPr id="1270" name="Freeform 141"/>
            <p:cNvSpPr>
              <a:spLocks noEditPoints="1"/>
            </p:cNvSpPr>
            <p:nvPr/>
          </p:nvSpPr>
          <p:spPr bwMode="auto">
            <a:xfrm>
              <a:off x="5300" y="2247"/>
              <a:ext cx="20" cy="304"/>
            </a:xfrm>
            <a:custGeom>
              <a:avLst/>
              <a:gdLst>
                <a:gd name="T0" fmla="*/ 0 w 4"/>
                <a:gd name="T1" fmla="*/ 0 h 60"/>
                <a:gd name="T2" fmla="*/ 0 w 4"/>
                <a:gd name="T3" fmla="*/ 101 h 60"/>
                <a:gd name="T4" fmla="*/ 20 w 4"/>
                <a:gd name="T5" fmla="*/ 101 h 60"/>
                <a:gd name="T6" fmla="*/ 20 w 4"/>
                <a:gd name="T7" fmla="*/ 0 h 60"/>
                <a:gd name="T8" fmla="*/ 0 w 4"/>
                <a:gd name="T9" fmla="*/ 0 h 60"/>
                <a:gd name="T10" fmla="*/ 0 w 4"/>
                <a:gd name="T11" fmla="*/ 203 h 60"/>
                <a:gd name="T12" fmla="*/ 0 w 4"/>
                <a:gd name="T13" fmla="*/ 304 h 60"/>
                <a:gd name="T14" fmla="*/ 20 w 4"/>
                <a:gd name="T15" fmla="*/ 304 h 60"/>
                <a:gd name="T16" fmla="*/ 20 w 4"/>
                <a:gd name="T17" fmla="*/ 203 h 60"/>
                <a:gd name="T18" fmla="*/ 0 w 4"/>
                <a:gd name="T19" fmla="*/ 203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prstDash val="solid"/>
              <a:round/>
              <a:headEnd/>
              <a:tailEnd/>
            </a:ln>
          </p:spPr>
          <p:txBody>
            <a:bodyPr/>
            <a:lstStyle/>
            <a:p>
              <a:endParaRPr lang="zh-CN" altLang="en-US"/>
            </a:p>
          </p:txBody>
        </p:sp>
        <p:sp>
          <p:nvSpPr>
            <p:cNvPr id="1271" name="Freeform 142"/>
            <p:cNvSpPr>
              <a:spLocks noEditPoints="1"/>
            </p:cNvSpPr>
            <p:nvPr/>
          </p:nvSpPr>
          <p:spPr bwMode="auto">
            <a:xfrm>
              <a:off x="5300" y="2652"/>
              <a:ext cx="20" cy="303"/>
            </a:xfrm>
            <a:custGeom>
              <a:avLst/>
              <a:gdLst>
                <a:gd name="T0" fmla="*/ 0 w 4"/>
                <a:gd name="T1" fmla="*/ 0 h 60"/>
                <a:gd name="T2" fmla="*/ 0 w 4"/>
                <a:gd name="T3" fmla="*/ 101 h 60"/>
                <a:gd name="T4" fmla="*/ 20 w 4"/>
                <a:gd name="T5" fmla="*/ 101 h 60"/>
                <a:gd name="T6" fmla="*/ 20 w 4"/>
                <a:gd name="T7" fmla="*/ 0 h 60"/>
                <a:gd name="T8" fmla="*/ 0 w 4"/>
                <a:gd name="T9" fmla="*/ 0 h 60"/>
                <a:gd name="T10" fmla="*/ 0 w 4"/>
                <a:gd name="T11" fmla="*/ 202 h 60"/>
                <a:gd name="T12" fmla="*/ 0 w 4"/>
                <a:gd name="T13" fmla="*/ 303 h 60"/>
                <a:gd name="T14" fmla="*/ 20 w 4"/>
                <a:gd name="T15" fmla="*/ 303 h 60"/>
                <a:gd name="T16" fmla="*/ 20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prstDash val="solid"/>
              <a:round/>
              <a:headEnd/>
              <a:tailEnd/>
            </a:ln>
          </p:spPr>
          <p:txBody>
            <a:bodyPr/>
            <a:lstStyle/>
            <a:p>
              <a:endParaRPr lang="zh-CN" altLang="en-US"/>
            </a:p>
          </p:txBody>
        </p:sp>
        <p:sp>
          <p:nvSpPr>
            <p:cNvPr id="1272" name="Freeform 143"/>
            <p:cNvSpPr>
              <a:spLocks noEditPoints="1"/>
            </p:cNvSpPr>
            <p:nvPr/>
          </p:nvSpPr>
          <p:spPr bwMode="auto">
            <a:xfrm>
              <a:off x="5300" y="3056"/>
              <a:ext cx="20" cy="303"/>
            </a:xfrm>
            <a:custGeom>
              <a:avLst/>
              <a:gdLst>
                <a:gd name="T0" fmla="*/ 0 w 4"/>
                <a:gd name="T1" fmla="*/ 0 h 60"/>
                <a:gd name="T2" fmla="*/ 0 w 4"/>
                <a:gd name="T3" fmla="*/ 101 h 60"/>
                <a:gd name="T4" fmla="*/ 20 w 4"/>
                <a:gd name="T5" fmla="*/ 101 h 60"/>
                <a:gd name="T6" fmla="*/ 20 w 4"/>
                <a:gd name="T7" fmla="*/ 0 h 60"/>
                <a:gd name="T8" fmla="*/ 0 w 4"/>
                <a:gd name="T9" fmla="*/ 0 h 60"/>
                <a:gd name="T10" fmla="*/ 0 w 4"/>
                <a:gd name="T11" fmla="*/ 202 h 60"/>
                <a:gd name="T12" fmla="*/ 0 w 4"/>
                <a:gd name="T13" fmla="*/ 303 h 60"/>
                <a:gd name="T14" fmla="*/ 20 w 4"/>
                <a:gd name="T15" fmla="*/ 303 h 60"/>
                <a:gd name="T16" fmla="*/ 20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prstDash val="solid"/>
              <a:round/>
              <a:headEnd/>
              <a:tailEnd/>
            </a:ln>
          </p:spPr>
          <p:txBody>
            <a:bodyPr/>
            <a:lstStyle/>
            <a:p>
              <a:endParaRPr lang="zh-CN" altLang="en-US"/>
            </a:p>
          </p:txBody>
        </p:sp>
        <p:sp>
          <p:nvSpPr>
            <p:cNvPr id="1273" name="Freeform 144"/>
            <p:cNvSpPr>
              <a:spLocks noEditPoints="1"/>
            </p:cNvSpPr>
            <p:nvPr/>
          </p:nvSpPr>
          <p:spPr bwMode="auto">
            <a:xfrm>
              <a:off x="5300" y="3461"/>
              <a:ext cx="20" cy="303"/>
            </a:xfrm>
            <a:custGeom>
              <a:avLst/>
              <a:gdLst>
                <a:gd name="T0" fmla="*/ 0 w 4"/>
                <a:gd name="T1" fmla="*/ 0 h 60"/>
                <a:gd name="T2" fmla="*/ 0 w 4"/>
                <a:gd name="T3" fmla="*/ 101 h 60"/>
                <a:gd name="T4" fmla="*/ 20 w 4"/>
                <a:gd name="T5" fmla="*/ 101 h 60"/>
                <a:gd name="T6" fmla="*/ 20 w 4"/>
                <a:gd name="T7" fmla="*/ 0 h 60"/>
                <a:gd name="T8" fmla="*/ 0 w 4"/>
                <a:gd name="T9" fmla="*/ 0 h 60"/>
                <a:gd name="T10" fmla="*/ 0 w 4"/>
                <a:gd name="T11" fmla="*/ 202 h 60"/>
                <a:gd name="T12" fmla="*/ 0 w 4"/>
                <a:gd name="T13" fmla="*/ 303 h 60"/>
                <a:gd name="T14" fmla="*/ 20 w 4"/>
                <a:gd name="T15" fmla="*/ 303 h 60"/>
                <a:gd name="T16" fmla="*/ 20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prstDash val="solid"/>
              <a:round/>
              <a:headEnd/>
              <a:tailEnd/>
            </a:ln>
          </p:spPr>
          <p:txBody>
            <a:bodyPr/>
            <a:lstStyle/>
            <a:p>
              <a:endParaRPr lang="zh-CN" altLang="en-US"/>
            </a:p>
          </p:txBody>
        </p:sp>
        <p:sp>
          <p:nvSpPr>
            <p:cNvPr id="1274" name="Freeform 145"/>
            <p:cNvSpPr>
              <a:spLocks noEditPoints="1"/>
            </p:cNvSpPr>
            <p:nvPr/>
          </p:nvSpPr>
          <p:spPr bwMode="auto">
            <a:xfrm>
              <a:off x="5300" y="3865"/>
              <a:ext cx="20" cy="303"/>
            </a:xfrm>
            <a:custGeom>
              <a:avLst/>
              <a:gdLst>
                <a:gd name="T0" fmla="*/ 0 w 4"/>
                <a:gd name="T1" fmla="*/ 0 h 60"/>
                <a:gd name="T2" fmla="*/ 0 w 4"/>
                <a:gd name="T3" fmla="*/ 101 h 60"/>
                <a:gd name="T4" fmla="*/ 20 w 4"/>
                <a:gd name="T5" fmla="*/ 101 h 60"/>
                <a:gd name="T6" fmla="*/ 20 w 4"/>
                <a:gd name="T7" fmla="*/ 0 h 60"/>
                <a:gd name="T8" fmla="*/ 0 w 4"/>
                <a:gd name="T9" fmla="*/ 0 h 60"/>
                <a:gd name="T10" fmla="*/ 0 w 4"/>
                <a:gd name="T11" fmla="*/ 202 h 60"/>
                <a:gd name="T12" fmla="*/ 0 w 4"/>
                <a:gd name="T13" fmla="*/ 303 h 60"/>
                <a:gd name="T14" fmla="*/ 20 w 4"/>
                <a:gd name="T15" fmla="*/ 303 h 60"/>
                <a:gd name="T16" fmla="*/ 20 w 4"/>
                <a:gd name="T17" fmla="*/ 202 h 60"/>
                <a:gd name="T18" fmla="*/ 0 w 4"/>
                <a:gd name="T19" fmla="*/ 20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0">
              <a:noFill/>
              <a:prstDash val="solid"/>
              <a:round/>
              <a:headEnd/>
              <a:tailEnd/>
            </a:ln>
          </p:spPr>
          <p:txBody>
            <a:bodyPr/>
            <a:lstStyle/>
            <a:p>
              <a:endParaRPr lang="zh-CN" altLang="en-US"/>
            </a:p>
          </p:txBody>
        </p:sp>
        <p:sp>
          <p:nvSpPr>
            <p:cNvPr id="1275" name="Rectangle 146"/>
            <p:cNvSpPr>
              <a:spLocks noChangeArrowheads="1"/>
            </p:cNvSpPr>
            <p:nvPr/>
          </p:nvSpPr>
          <p:spPr bwMode="auto">
            <a:xfrm>
              <a:off x="5300" y="4269"/>
              <a:ext cx="20" cy="51"/>
            </a:xfrm>
            <a:prstGeom prst="rect">
              <a:avLst/>
            </a:prstGeom>
            <a:solidFill>
              <a:schemeClr val="bg2">
                <a:alpha val="59999"/>
              </a:schemeClr>
            </a:solidFill>
            <a:ln w="0">
              <a:noFill/>
              <a:miter lim="800000"/>
              <a:headEnd/>
              <a:tailEnd/>
            </a:ln>
          </p:spPr>
          <p:txBody>
            <a:bodyPr/>
            <a:lstStyle/>
            <a:p>
              <a:endParaRPr lang="zh-CN" altLang="en-US"/>
            </a:p>
          </p:txBody>
        </p:sp>
        <p:sp>
          <p:nvSpPr>
            <p:cNvPr id="1276" name="Freeform 147"/>
            <p:cNvSpPr>
              <a:spLocks/>
            </p:cNvSpPr>
            <p:nvPr/>
          </p:nvSpPr>
          <p:spPr bwMode="auto">
            <a:xfrm>
              <a:off x="349" y="3304"/>
              <a:ext cx="20" cy="10"/>
            </a:xfrm>
            <a:custGeom>
              <a:avLst/>
              <a:gdLst>
                <a:gd name="T0" fmla="*/ 0 w 4"/>
                <a:gd name="T1" fmla="*/ 5 h 2"/>
                <a:gd name="T2" fmla="*/ 0 w 4"/>
                <a:gd name="T3" fmla="*/ 5 h 2"/>
                <a:gd name="T4" fmla="*/ 0 60000 65536"/>
                <a:gd name="T5" fmla="*/ 0 60000 65536"/>
              </a:gdLst>
              <a:ahLst/>
              <a:cxnLst>
                <a:cxn ang="T4">
                  <a:pos x="T0" y="T1"/>
                </a:cxn>
                <a:cxn ang="T5">
                  <a:pos x="T2" y="T3"/>
                </a:cxn>
              </a:cxnLst>
              <a:rect l="0" t="0" r="r" b="b"/>
              <a:pathLst>
                <a:path w="4" h="2">
                  <a:moveTo>
                    <a:pt x="0" y="1"/>
                  </a:moveTo>
                  <a:cubicBezTo>
                    <a:pt x="1" y="2"/>
                    <a:pt x="4" y="0"/>
                    <a:pt x="0" y="1"/>
                  </a:cubicBezTo>
                  <a:close/>
                </a:path>
              </a:pathLst>
            </a:custGeom>
            <a:solidFill>
              <a:schemeClr val="bg2">
                <a:alpha val="59999"/>
              </a:schemeClr>
            </a:solidFill>
            <a:ln w="0">
              <a:noFill/>
              <a:prstDash val="solid"/>
              <a:round/>
              <a:headEnd/>
              <a:tailEnd/>
            </a:ln>
          </p:spPr>
          <p:txBody>
            <a:bodyPr/>
            <a:lstStyle/>
            <a:p>
              <a:endParaRPr lang="zh-CN" altLang="en-US"/>
            </a:p>
          </p:txBody>
        </p:sp>
      </p:grpSp>
      <p:grpSp>
        <p:nvGrpSpPr>
          <p:cNvPr id="1027" name="Group 148"/>
          <p:cNvGrpSpPr>
            <a:grpSpLocks/>
          </p:cNvGrpSpPr>
          <p:nvPr/>
        </p:nvGrpSpPr>
        <p:grpSpPr bwMode="auto">
          <a:xfrm>
            <a:off x="1066800" y="3444875"/>
            <a:ext cx="533400" cy="492125"/>
            <a:chOff x="96" y="2784"/>
            <a:chExt cx="1062" cy="981"/>
          </a:xfrm>
        </p:grpSpPr>
        <p:sp>
          <p:nvSpPr>
            <p:cNvPr id="1119" name="Freeform 149"/>
            <p:cNvSpPr>
              <a:spLocks/>
            </p:cNvSpPr>
            <p:nvPr userDrawn="1"/>
          </p:nvSpPr>
          <p:spPr bwMode="auto">
            <a:xfrm>
              <a:off x="121" y="2784"/>
              <a:ext cx="205" cy="82"/>
            </a:xfrm>
            <a:custGeom>
              <a:avLst/>
              <a:gdLst>
                <a:gd name="T0" fmla="*/ 150 w 41"/>
                <a:gd name="T1" fmla="*/ 62 h 16"/>
                <a:gd name="T2" fmla="*/ 185 w 41"/>
                <a:gd name="T3" fmla="*/ 51 h 16"/>
                <a:gd name="T4" fmla="*/ 190 w 41"/>
                <a:gd name="T5" fmla="*/ 46 h 16"/>
                <a:gd name="T6" fmla="*/ 155 w 41"/>
                <a:gd name="T7" fmla="*/ 5 h 16"/>
                <a:gd name="T8" fmla="*/ 40 w 41"/>
                <a:gd name="T9" fmla="*/ 56 h 16"/>
                <a:gd name="T10" fmla="*/ 150 w 41"/>
                <a:gd name="T11" fmla="*/ 62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1" h="16">
                  <a:moveTo>
                    <a:pt x="30" y="12"/>
                  </a:moveTo>
                  <a:cubicBezTo>
                    <a:pt x="34" y="11"/>
                    <a:pt x="36" y="10"/>
                    <a:pt x="37" y="10"/>
                  </a:cubicBezTo>
                  <a:cubicBezTo>
                    <a:pt x="37" y="10"/>
                    <a:pt x="38" y="9"/>
                    <a:pt x="38" y="9"/>
                  </a:cubicBezTo>
                  <a:cubicBezTo>
                    <a:pt x="41" y="6"/>
                    <a:pt x="37" y="1"/>
                    <a:pt x="31" y="1"/>
                  </a:cubicBezTo>
                  <a:cubicBezTo>
                    <a:pt x="31" y="1"/>
                    <a:pt x="0" y="0"/>
                    <a:pt x="8" y="11"/>
                  </a:cubicBezTo>
                  <a:cubicBezTo>
                    <a:pt x="8" y="11"/>
                    <a:pt x="15" y="16"/>
                    <a:pt x="30" y="12"/>
                  </a:cubicBezTo>
                  <a:close/>
                </a:path>
              </a:pathLst>
            </a:custGeom>
            <a:solidFill>
              <a:schemeClr val="accent2"/>
            </a:solidFill>
            <a:ln w="0">
              <a:noFill/>
              <a:prstDash val="solid"/>
              <a:round/>
              <a:headEnd/>
              <a:tailEnd/>
            </a:ln>
          </p:spPr>
          <p:txBody>
            <a:bodyPr/>
            <a:lstStyle/>
            <a:p>
              <a:endParaRPr lang="zh-CN" altLang="en-US"/>
            </a:p>
          </p:txBody>
        </p:sp>
        <p:sp>
          <p:nvSpPr>
            <p:cNvPr id="1120" name="Freeform 150"/>
            <p:cNvSpPr>
              <a:spLocks noEditPoints="1"/>
            </p:cNvSpPr>
            <p:nvPr userDrawn="1"/>
          </p:nvSpPr>
          <p:spPr bwMode="auto">
            <a:xfrm>
              <a:off x="96" y="2790"/>
              <a:ext cx="1062" cy="975"/>
            </a:xfrm>
            <a:custGeom>
              <a:avLst/>
              <a:gdLst>
                <a:gd name="T0" fmla="*/ 824 w 210"/>
                <a:gd name="T1" fmla="*/ 783 h 193"/>
                <a:gd name="T2" fmla="*/ 769 w 210"/>
                <a:gd name="T3" fmla="*/ 631 h 193"/>
                <a:gd name="T4" fmla="*/ 718 w 210"/>
                <a:gd name="T5" fmla="*/ 500 h 193"/>
                <a:gd name="T6" fmla="*/ 834 w 210"/>
                <a:gd name="T7" fmla="*/ 470 h 193"/>
                <a:gd name="T8" fmla="*/ 738 w 210"/>
                <a:gd name="T9" fmla="*/ 414 h 193"/>
                <a:gd name="T10" fmla="*/ 794 w 210"/>
                <a:gd name="T11" fmla="*/ 419 h 193"/>
                <a:gd name="T12" fmla="*/ 794 w 210"/>
                <a:gd name="T13" fmla="*/ 389 h 193"/>
                <a:gd name="T14" fmla="*/ 683 w 210"/>
                <a:gd name="T15" fmla="*/ 394 h 193"/>
                <a:gd name="T16" fmla="*/ 647 w 210"/>
                <a:gd name="T17" fmla="*/ 631 h 193"/>
                <a:gd name="T18" fmla="*/ 627 w 210"/>
                <a:gd name="T19" fmla="*/ 424 h 193"/>
                <a:gd name="T20" fmla="*/ 597 w 210"/>
                <a:gd name="T21" fmla="*/ 338 h 193"/>
                <a:gd name="T22" fmla="*/ 627 w 210"/>
                <a:gd name="T23" fmla="*/ 258 h 193"/>
                <a:gd name="T24" fmla="*/ 612 w 210"/>
                <a:gd name="T25" fmla="*/ 187 h 193"/>
                <a:gd name="T26" fmla="*/ 602 w 210"/>
                <a:gd name="T27" fmla="*/ 121 h 193"/>
                <a:gd name="T28" fmla="*/ 668 w 210"/>
                <a:gd name="T29" fmla="*/ 197 h 193"/>
                <a:gd name="T30" fmla="*/ 754 w 210"/>
                <a:gd name="T31" fmla="*/ 91 h 193"/>
                <a:gd name="T32" fmla="*/ 743 w 210"/>
                <a:gd name="T33" fmla="*/ 182 h 193"/>
                <a:gd name="T34" fmla="*/ 723 w 210"/>
                <a:gd name="T35" fmla="*/ 242 h 193"/>
                <a:gd name="T36" fmla="*/ 728 w 210"/>
                <a:gd name="T37" fmla="*/ 338 h 193"/>
                <a:gd name="T38" fmla="*/ 1006 w 210"/>
                <a:gd name="T39" fmla="*/ 147 h 193"/>
                <a:gd name="T40" fmla="*/ 455 w 210"/>
                <a:gd name="T41" fmla="*/ 5 h 193"/>
                <a:gd name="T42" fmla="*/ 283 w 210"/>
                <a:gd name="T43" fmla="*/ 40 h 193"/>
                <a:gd name="T44" fmla="*/ 430 w 210"/>
                <a:gd name="T45" fmla="*/ 61 h 193"/>
                <a:gd name="T46" fmla="*/ 303 w 210"/>
                <a:gd name="T47" fmla="*/ 111 h 193"/>
                <a:gd name="T48" fmla="*/ 293 w 210"/>
                <a:gd name="T49" fmla="*/ 147 h 193"/>
                <a:gd name="T50" fmla="*/ 192 w 210"/>
                <a:gd name="T51" fmla="*/ 86 h 193"/>
                <a:gd name="T52" fmla="*/ 66 w 210"/>
                <a:gd name="T53" fmla="*/ 581 h 193"/>
                <a:gd name="T54" fmla="*/ 308 w 210"/>
                <a:gd name="T55" fmla="*/ 738 h 193"/>
                <a:gd name="T56" fmla="*/ 228 w 210"/>
                <a:gd name="T57" fmla="*/ 672 h 193"/>
                <a:gd name="T58" fmla="*/ 177 w 210"/>
                <a:gd name="T59" fmla="*/ 733 h 193"/>
                <a:gd name="T60" fmla="*/ 162 w 210"/>
                <a:gd name="T61" fmla="*/ 647 h 193"/>
                <a:gd name="T62" fmla="*/ 233 w 210"/>
                <a:gd name="T63" fmla="*/ 434 h 193"/>
                <a:gd name="T64" fmla="*/ 339 w 210"/>
                <a:gd name="T65" fmla="*/ 419 h 193"/>
                <a:gd name="T66" fmla="*/ 359 w 210"/>
                <a:gd name="T67" fmla="*/ 480 h 193"/>
                <a:gd name="T68" fmla="*/ 308 w 210"/>
                <a:gd name="T69" fmla="*/ 611 h 193"/>
                <a:gd name="T70" fmla="*/ 460 w 210"/>
                <a:gd name="T71" fmla="*/ 909 h 193"/>
                <a:gd name="T72" fmla="*/ 941 w 210"/>
                <a:gd name="T73" fmla="*/ 839 h 193"/>
                <a:gd name="T74" fmla="*/ 920 w 210"/>
                <a:gd name="T75" fmla="*/ 333 h 193"/>
                <a:gd name="T76" fmla="*/ 834 w 210"/>
                <a:gd name="T77" fmla="*/ 303 h 193"/>
                <a:gd name="T78" fmla="*/ 571 w 210"/>
                <a:gd name="T79" fmla="*/ 308 h 193"/>
                <a:gd name="T80" fmla="*/ 546 w 210"/>
                <a:gd name="T81" fmla="*/ 440 h 193"/>
                <a:gd name="T82" fmla="*/ 577 w 210"/>
                <a:gd name="T83" fmla="*/ 253 h 193"/>
                <a:gd name="T84" fmla="*/ 450 w 210"/>
                <a:gd name="T85" fmla="*/ 131 h 193"/>
                <a:gd name="T86" fmla="*/ 531 w 210"/>
                <a:gd name="T87" fmla="*/ 177 h 193"/>
                <a:gd name="T88" fmla="*/ 308 w 210"/>
                <a:gd name="T89" fmla="*/ 364 h 193"/>
                <a:gd name="T90" fmla="*/ 121 w 210"/>
                <a:gd name="T91" fmla="*/ 187 h 193"/>
                <a:gd name="T92" fmla="*/ 344 w 210"/>
                <a:gd name="T93" fmla="*/ 202 h 193"/>
                <a:gd name="T94" fmla="*/ 400 w 210"/>
                <a:gd name="T95" fmla="*/ 202 h 193"/>
                <a:gd name="T96" fmla="*/ 546 w 210"/>
                <a:gd name="T97" fmla="*/ 227 h 193"/>
                <a:gd name="T98" fmla="*/ 501 w 210"/>
                <a:gd name="T99" fmla="*/ 470 h 193"/>
                <a:gd name="T100" fmla="*/ 470 w 210"/>
                <a:gd name="T101" fmla="*/ 258 h 193"/>
                <a:gd name="T102" fmla="*/ 308 w 210"/>
                <a:gd name="T103" fmla="*/ 364 h 193"/>
                <a:gd name="T104" fmla="*/ 405 w 210"/>
                <a:gd name="T105" fmla="*/ 414 h 193"/>
                <a:gd name="T106" fmla="*/ 445 w 210"/>
                <a:gd name="T107" fmla="*/ 293 h 193"/>
                <a:gd name="T108" fmla="*/ 516 w 210"/>
                <a:gd name="T109" fmla="*/ 733 h 193"/>
                <a:gd name="T110" fmla="*/ 415 w 210"/>
                <a:gd name="T111" fmla="*/ 485 h 193"/>
                <a:gd name="T112" fmla="*/ 592 w 210"/>
                <a:gd name="T113" fmla="*/ 535 h 19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10" h="193">
                  <a:moveTo>
                    <a:pt x="186" y="166"/>
                  </a:moveTo>
                  <a:cubicBezTo>
                    <a:pt x="167" y="166"/>
                    <a:pt x="163" y="155"/>
                    <a:pt x="163" y="155"/>
                  </a:cubicBezTo>
                  <a:cubicBezTo>
                    <a:pt x="163" y="155"/>
                    <a:pt x="162" y="147"/>
                    <a:pt x="154" y="145"/>
                  </a:cubicBezTo>
                  <a:cubicBezTo>
                    <a:pt x="135" y="140"/>
                    <a:pt x="147" y="128"/>
                    <a:pt x="152" y="125"/>
                  </a:cubicBezTo>
                  <a:cubicBezTo>
                    <a:pt x="157" y="123"/>
                    <a:pt x="154" y="122"/>
                    <a:pt x="150" y="120"/>
                  </a:cubicBezTo>
                  <a:cubicBezTo>
                    <a:pt x="142" y="115"/>
                    <a:pt x="141" y="109"/>
                    <a:pt x="142" y="99"/>
                  </a:cubicBezTo>
                  <a:cubicBezTo>
                    <a:pt x="142" y="88"/>
                    <a:pt x="149" y="91"/>
                    <a:pt x="149" y="91"/>
                  </a:cubicBezTo>
                  <a:cubicBezTo>
                    <a:pt x="149" y="91"/>
                    <a:pt x="160" y="96"/>
                    <a:pt x="165" y="93"/>
                  </a:cubicBezTo>
                  <a:cubicBezTo>
                    <a:pt x="169" y="91"/>
                    <a:pt x="167" y="88"/>
                    <a:pt x="165" y="89"/>
                  </a:cubicBezTo>
                  <a:cubicBezTo>
                    <a:pt x="163" y="91"/>
                    <a:pt x="148" y="89"/>
                    <a:pt x="146" y="82"/>
                  </a:cubicBezTo>
                  <a:cubicBezTo>
                    <a:pt x="144" y="74"/>
                    <a:pt x="150" y="78"/>
                    <a:pt x="151" y="78"/>
                  </a:cubicBezTo>
                  <a:cubicBezTo>
                    <a:pt x="153" y="79"/>
                    <a:pt x="153" y="81"/>
                    <a:pt x="157" y="83"/>
                  </a:cubicBezTo>
                  <a:cubicBezTo>
                    <a:pt x="168" y="88"/>
                    <a:pt x="162" y="82"/>
                    <a:pt x="162" y="82"/>
                  </a:cubicBezTo>
                  <a:cubicBezTo>
                    <a:pt x="162" y="82"/>
                    <a:pt x="162" y="82"/>
                    <a:pt x="157" y="77"/>
                  </a:cubicBezTo>
                  <a:cubicBezTo>
                    <a:pt x="152" y="71"/>
                    <a:pt x="145" y="73"/>
                    <a:pt x="139" y="73"/>
                  </a:cubicBezTo>
                  <a:cubicBezTo>
                    <a:pt x="133" y="73"/>
                    <a:pt x="135" y="78"/>
                    <a:pt x="135" y="78"/>
                  </a:cubicBezTo>
                  <a:cubicBezTo>
                    <a:pt x="135" y="78"/>
                    <a:pt x="134" y="88"/>
                    <a:pt x="133" y="106"/>
                  </a:cubicBezTo>
                  <a:cubicBezTo>
                    <a:pt x="132" y="124"/>
                    <a:pt x="129" y="126"/>
                    <a:pt x="128" y="125"/>
                  </a:cubicBezTo>
                  <a:cubicBezTo>
                    <a:pt x="127" y="123"/>
                    <a:pt x="125" y="114"/>
                    <a:pt x="125" y="111"/>
                  </a:cubicBezTo>
                  <a:cubicBezTo>
                    <a:pt x="125" y="108"/>
                    <a:pt x="123" y="97"/>
                    <a:pt x="124" y="84"/>
                  </a:cubicBezTo>
                  <a:cubicBezTo>
                    <a:pt x="125" y="72"/>
                    <a:pt x="128" y="77"/>
                    <a:pt x="120" y="74"/>
                  </a:cubicBezTo>
                  <a:cubicBezTo>
                    <a:pt x="111" y="71"/>
                    <a:pt x="116" y="67"/>
                    <a:pt x="118" y="67"/>
                  </a:cubicBezTo>
                  <a:cubicBezTo>
                    <a:pt x="121" y="67"/>
                    <a:pt x="125" y="69"/>
                    <a:pt x="126" y="67"/>
                  </a:cubicBezTo>
                  <a:cubicBezTo>
                    <a:pt x="127" y="59"/>
                    <a:pt x="128" y="52"/>
                    <a:pt x="124" y="51"/>
                  </a:cubicBezTo>
                  <a:cubicBezTo>
                    <a:pt x="115" y="47"/>
                    <a:pt x="119" y="45"/>
                    <a:pt x="122" y="44"/>
                  </a:cubicBezTo>
                  <a:cubicBezTo>
                    <a:pt x="125" y="43"/>
                    <a:pt x="126" y="35"/>
                    <a:pt x="121" y="37"/>
                  </a:cubicBezTo>
                  <a:cubicBezTo>
                    <a:pt x="112" y="40"/>
                    <a:pt x="113" y="32"/>
                    <a:pt x="115" y="31"/>
                  </a:cubicBezTo>
                  <a:cubicBezTo>
                    <a:pt x="117" y="30"/>
                    <a:pt x="120" y="32"/>
                    <a:pt x="119" y="24"/>
                  </a:cubicBezTo>
                  <a:cubicBezTo>
                    <a:pt x="117" y="17"/>
                    <a:pt x="124" y="14"/>
                    <a:pt x="126" y="21"/>
                  </a:cubicBezTo>
                  <a:cubicBezTo>
                    <a:pt x="127" y="28"/>
                    <a:pt x="130" y="42"/>
                    <a:pt x="132" y="39"/>
                  </a:cubicBezTo>
                  <a:cubicBezTo>
                    <a:pt x="134" y="35"/>
                    <a:pt x="138" y="22"/>
                    <a:pt x="142" y="16"/>
                  </a:cubicBezTo>
                  <a:cubicBezTo>
                    <a:pt x="145" y="10"/>
                    <a:pt x="150" y="15"/>
                    <a:pt x="149" y="18"/>
                  </a:cubicBezTo>
                  <a:cubicBezTo>
                    <a:pt x="144" y="33"/>
                    <a:pt x="152" y="34"/>
                    <a:pt x="152" y="34"/>
                  </a:cubicBezTo>
                  <a:cubicBezTo>
                    <a:pt x="152" y="34"/>
                    <a:pt x="151" y="36"/>
                    <a:pt x="147" y="36"/>
                  </a:cubicBezTo>
                  <a:cubicBezTo>
                    <a:pt x="137" y="35"/>
                    <a:pt x="141" y="41"/>
                    <a:pt x="145" y="43"/>
                  </a:cubicBezTo>
                  <a:cubicBezTo>
                    <a:pt x="154" y="46"/>
                    <a:pt x="148" y="48"/>
                    <a:pt x="143" y="48"/>
                  </a:cubicBezTo>
                  <a:cubicBezTo>
                    <a:pt x="139" y="48"/>
                    <a:pt x="136" y="50"/>
                    <a:pt x="135" y="55"/>
                  </a:cubicBezTo>
                  <a:cubicBezTo>
                    <a:pt x="132" y="70"/>
                    <a:pt x="144" y="67"/>
                    <a:pt x="144" y="67"/>
                  </a:cubicBezTo>
                  <a:cubicBezTo>
                    <a:pt x="162" y="72"/>
                    <a:pt x="189" y="69"/>
                    <a:pt x="189" y="69"/>
                  </a:cubicBezTo>
                  <a:cubicBezTo>
                    <a:pt x="209" y="75"/>
                    <a:pt x="200" y="45"/>
                    <a:pt x="199" y="29"/>
                  </a:cubicBezTo>
                  <a:cubicBezTo>
                    <a:pt x="197" y="13"/>
                    <a:pt x="195" y="5"/>
                    <a:pt x="181" y="2"/>
                  </a:cubicBezTo>
                  <a:cubicBezTo>
                    <a:pt x="168" y="0"/>
                    <a:pt x="90" y="1"/>
                    <a:pt x="90" y="1"/>
                  </a:cubicBezTo>
                  <a:cubicBezTo>
                    <a:pt x="87" y="2"/>
                    <a:pt x="56" y="1"/>
                    <a:pt x="56" y="1"/>
                  </a:cubicBezTo>
                  <a:cubicBezTo>
                    <a:pt x="56" y="1"/>
                    <a:pt x="54" y="8"/>
                    <a:pt x="56" y="8"/>
                  </a:cubicBezTo>
                  <a:cubicBezTo>
                    <a:pt x="61" y="8"/>
                    <a:pt x="80" y="9"/>
                    <a:pt x="80" y="9"/>
                  </a:cubicBezTo>
                  <a:cubicBezTo>
                    <a:pt x="81" y="9"/>
                    <a:pt x="90" y="8"/>
                    <a:pt x="85" y="12"/>
                  </a:cubicBezTo>
                  <a:cubicBezTo>
                    <a:pt x="80" y="16"/>
                    <a:pt x="69" y="16"/>
                    <a:pt x="62" y="16"/>
                  </a:cubicBezTo>
                  <a:cubicBezTo>
                    <a:pt x="47" y="15"/>
                    <a:pt x="54" y="22"/>
                    <a:pt x="60" y="22"/>
                  </a:cubicBezTo>
                  <a:cubicBezTo>
                    <a:pt x="78" y="22"/>
                    <a:pt x="82" y="26"/>
                    <a:pt x="74" y="27"/>
                  </a:cubicBezTo>
                  <a:cubicBezTo>
                    <a:pt x="67" y="28"/>
                    <a:pt x="65" y="28"/>
                    <a:pt x="58" y="29"/>
                  </a:cubicBezTo>
                  <a:cubicBezTo>
                    <a:pt x="2" y="38"/>
                    <a:pt x="21" y="23"/>
                    <a:pt x="26" y="23"/>
                  </a:cubicBezTo>
                  <a:cubicBezTo>
                    <a:pt x="49" y="23"/>
                    <a:pt x="44" y="15"/>
                    <a:pt x="38" y="17"/>
                  </a:cubicBezTo>
                  <a:cubicBezTo>
                    <a:pt x="32" y="18"/>
                    <a:pt x="12" y="11"/>
                    <a:pt x="9" y="24"/>
                  </a:cubicBezTo>
                  <a:cubicBezTo>
                    <a:pt x="7" y="37"/>
                    <a:pt x="15" y="103"/>
                    <a:pt x="13" y="115"/>
                  </a:cubicBezTo>
                  <a:cubicBezTo>
                    <a:pt x="0" y="193"/>
                    <a:pt x="71" y="176"/>
                    <a:pt x="71" y="176"/>
                  </a:cubicBezTo>
                  <a:cubicBezTo>
                    <a:pt x="56" y="164"/>
                    <a:pt x="62" y="153"/>
                    <a:pt x="61" y="146"/>
                  </a:cubicBezTo>
                  <a:cubicBezTo>
                    <a:pt x="57" y="125"/>
                    <a:pt x="55" y="122"/>
                    <a:pt x="51" y="124"/>
                  </a:cubicBezTo>
                  <a:cubicBezTo>
                    <a:pt x="43" y="128"/>
                    <a:pt x="44" y="130"/>
                    <a:pt x="45" y="133"/>
                  </a:cubicBezTo>
                  <a:cubicBezTo>
                    <a:pt x="51" y="151"/>
                    <a:pt x="37" y="137"/>
                    <a:pt x="37" y="137"/>
                  </a:cubicBezTo>
                  <a:cubicBezTo>
                    <a:pt x="35" y="138"/>
                    <a:pt x="34" y="142"/>
                    <a:pt x="35" y="145"/>
                  </a:cubicBezTo>
                  <a:cubicBezTo>
                    <a:pt x="47" y="168"/>
                    <a:pt x="36" y="162"/>
                    <a:pt x="33" y="158"/>
                  </a:cubicBezTo>
                  <a:cubicBezTo>
                    <a:pt x="22" y="142"/>
                    <a:pt x="33" y="133"/>
                    <a:pt x="32" y="128"/>
                  </a:cubicBezTo>
                  <a:cubicBezTo>
                    <a:pt x="27" y="108"/>
                    <a:pt x="42" y="100"/>
                    <a:pt x="44" y="97"/>
                  </a:cubicBezTo>
                  <a:cubicBezTo>
                    <a:pt x="46" y="93"/>
                    <a:pt x="45" y="92"/>
                    <a:pt x="46" y="86"/>
                  </a:cubicBezTo>
                  <a:cubicBezTo>
                    <a:pt x="48" y="72"/>
                    <a:pt x="55" y="79"/>
                    <a:pt x="55" y="84"/>
                  </a:cubicBezTo>
                  <a:cubicBezTo>
                    <a:pt x="53" y="100"/>
                    <a:pt x="63" y="88"/>
                    <a:pt x="67" y="83"/>
                  </a:cubicBezTo>
                  <a:cubicBezTo>
                    <a:pt x="78" y="68"/>
                    <a:pt x="77" y="84"/>
                    <a:pt x="75" y="87"/>
                  </a:cubicBezTo>
                  <a:cubicBezTo>
                    <a:pt x="72" y="89"/>
                    <a:pt x="71" y="93"/>
                    <a:pt x="71" y="95"/>
                  </a:cubicBezTo>
                  <a:cubicBezTo>
                    <a:pt x="74" y="103"/>
                    <a:pt x="69" y="111"/>
                    <a:pt x="67" y="112"/>
                  </a:cubicBezTo>
                  <a:cubicBezTo>
                    <a:pt x="66" y="112"/>
                    <a:pt x="61" y="114"/>
                    <a:pt x="61" y="121"/>
                  </a:cubicBezTo>
                  <a:cubicBezTo>
                    <a:pt x="61" y="127"/>
                    <a:pt x="69" y="139"/>
                    <a:pt x="69" y="143"/>
                  </a:cubicBezTo>
                  <a:cubicBezTo>
                    <a:pt x="69" y="178"/>
                    <a:pt x="84" y="181"/>
                    <a:pt x="91" y="180"/>
                  </a:cubicBezTo>
                  <a:cubicBezTo>
                    <a:pt x="98" y="179"/>
                    <a:pt x="159" y="177"/>
                    <a:pt x="185" y="175"/>
                  </a:cubicBezTo>
                  <a:cubicBezTo>
                    <a:pt x="210" y="173"/>
                    <a:pt x="193" y="166"/>
                    <a:pt x="186" y="166"/>
                  </a:cubicBezTo>
                  <a:close/>
                  <a:moveTo>
                    <a:pt x="165" y="60"/>
                  </a:moveTo>
                  <a:cubicBezTo>
                    <a:pt x="203" y="61"/>
                    <a:pt x="185" y="64"/>
                    <a:pt x="182" y="66"/>
                  </a:cubicBezTo>
                  <a:cubicBezTo>
                    <a:pt x="178" y="68"/>
                    <a:pt x="182" y="66"/>
                    <a:pt x="167" y="65"/>
                  </a:cubicBezTo>
                  <a:cubicBezTo>
                    <a:pt x="152" y="65"/>
                    <a:pt x="165" y="60"/>
                    <a:pt x="165" y="60"/>
                  </a:cubicBezTo>
                  <a:close/>
                  <a:moveTo>
                    <a:pt x="114" y="50"/>
                  </a:moveTo>
                  <a:cubicBezTo>
                    <a:pt x="121" y="55"/>
                    <a:pt x="113" y="61"/>
                    <a:pt x="113" y="61"/>
                  </a:cubicBezTo>
                  <a:cubicBezTo>
                    <a:pt x="113" y="61"/>
                    <a:pt x="108" y="70"/>
                    <a:pt x="112" y="78"/>
                  </a:cubicBezTo>
                  <a:cubicBezTo>
                    <a:pt x="116" y="87"/>
                    <a:pt x="116" y="97"/>
                    <a:pt x="108" y="87"/>
                  </a:cubicBezTo>
                  <a:cubicBezTo>
                    <a:pt x="100" y="78"/>
                    <a:pt x="105" y="58"/>
                    <a:pt x="107" y="53"/>
                  </a:cubicBezTo>
                  <a:cubicBezTo>
                    <a:pt x="107" y="53"/>
                    <a:pt x="107" y="44"/>
                    <a:pt x="114" y="50"/>
                  </a:cubicBezTo>
                  <a:close/>
                  <a:moveTo>
                    <a:pt x="83" y="29"/>
                  </a:moveTo>
                  <a:cubicBezTo>
                    <a:pt x="83" y="25"/>
                    <a:pt x="89" y="26"/>
                    <a:pt x="89" y="26"/>
                  </a:cubicBezTo>
                  <a:cubicBezTo>
                    <a:pt x="89" y="26"/>
                    <a:pt x="99" y="30"/>
                    <a:pt x="104" y="30"/>
                  </a:cubicBezTo>
                  <a:cubicBezTo>
                    <a:pt x="108" y="29"/>
                    <a:pt x="114" y="35"/>
                    <a:pt x="105" y="35"/>
                  </a:cubicBezTo>
                  <a:cubicBezTo>
                    <a:pt x="96" y="35"/>
                    <a:pt x="82" y="39"/>
                    <a:pt x="83" y="29"/>
                  </a:cubicBezTo>
                  <a:close/>
                  <a:moveTo>
                    <a:pt x="61" y="72"/>
                  </a:moveTo>
                  <a:cubicBezTo>
                    <a:pt x="55" y="72"/>
                    <a:pt x="16" y="87"/>
                    <a:pt x="16" y="48"/>
                  </a:cubicBezTo>
                  <a:cubicBezTo>
                    <a:pt x="16" y="39"/>
                    <a:pt x="14" y="31"/>
                    <a:pt x="24" y="37"/>
                  </a:cubicBezTo>
                  <a:cubicBezTo>
                    <a:pt x="35" y="42"/>
                    <a:pt x="25" y="42"/>
                    <a:pt x="49" y="40"/>
                  </a:cubicBezTo>
                  <a:cubicBezTo>
                    <a:pt x="49" y="40"/>
                    <a:pt x="66" y="41"/>
                    <a:pt x="68" y="40"/>
                  </a:cubicBezTo>
                  <a:cubicBezTo>
                    <a:pt x="71" y="38"/>
                    <a:pt x="69" y="34"/>
                    <a:pt x="74" y="34"/>
                  </a:cubicBezTo>
                  <a:cubicBezTo>
                    <a:pt x="80" y="34"/>
                    <a:pt x="79" y="40"/>
                    <a:pt x="79" y="40"/>
                  </a:cubicBezTo>
                  <a:cubicBezTo>
                    <a:pt x="79" y="40"/>
                    <a:pt x="74" y="46"/>
                    <a:pt x="109" y="41"/>
                  </a:cubicBezTo>
                  <a:cubicBezTo>
                    <a:pt x="113" y="41"/>
                    <a:pt x="117" y="45"/>
                    <a:pt x="108" y="45"/>
                  </a:cubicBezTo>
                  <a:cubicBezTo>
                    <a:pt x="104" y="45"/>
                    <a:pt x="97" y="48"/>
                    <a:pt x="100" y="53"/>
                  </a:cubicBezTo>
                  <a:cubicBezTo>
                    <a:pt x="102" y="58"/>
                    <a:pt x="99" y="93"/>
                    <a:pt x="99" y="93"/>
                  </a:cubicBezTo>
                  <a:cubicBezTo>
                    <a:pt x="99" y="93"/>
                    <a:pt x="97" y="100"/>
                    <a:pt x="94" y="90"/>
                  </a:cubicBezTo>
                  <a:cubicBezTo>
                    <a:pt x="93" y="86"/>
                    <a:pt x="94" y="53"/>
                    <a:pt x="93" y="51"/>
                  </a:cubicBezTo>
                  <a:cubicBezTo>
                    <a:pt x="93" y="48"/>
                    <a:pt x="77" y="45"/>
                    <a:pt x="77" y="57"/>
                  </a:cubicBezTo>
                  <a:cubicBezTo>
                    <a:pt x="77" y="68"/>
                    <a:pt x="73" y="71"/>
                    <a:pt x="61" y="72"/>
                  </a:cubicBezTo>
                  <a:close/>
                  <a:moveTo>
                    <a:pt x="85" y="84"/>
                  </a:moveTo>
                  <a:cubicBezTo>
                    <a:pt x="82" y="88"/>
                    <a:pt x="78" y="90"/>
                    <a:pt x="80" y="82"/>
                  </a:cubicBezTo>
                  <a:cubicBezTo>
                    <a:pt x="81" y="74"/>
                    <a:pt x="83" y="63"/>
                    <a:pt x="83" y="57"/>
                  </a:cubicBezTo>
                  <a:cubicBezTo>
                    <a:pt x="83" y="57"/>
                    <a:pt x="87" y="50"/>
                    <a:pt x="88" y="58"/>
                  </a:cubicBezTo>
                  <a:cubicBezTo>
                    <a:pt x="89" y="66"/>
                    <a:pt x="87" y="81"/>
                    <a:pt x="85" y="84"/>
                  </a:cubicBezTo>
                  <a:close/>
                  <a:moveTo>
                    <a:pt x="102" y="145"/>
                  </a:moveTo>
                  <a:cubicBezTo>
                    <a:pt x="78" y="144"/>
                    <a:pt x="77" y="148"/>
                    <a:pt x="77" y="117"/>
                  </a:cubicBezTo>
                  <a:cubicBezTo>
                    <a:pt x="77" y="86"/>
                    <a:pt x="81" y="93"/>
                    <a:pt x="82" y="96"/>
                  </a:cubicBezTo>
                  <a:cubicBezTo>
                    <a:pt x="82" y="96"/>
                    <a:pt x="90" y="116"/>
                    <a:pt x="111" y="101"/>
                  </a:cubicBezTo>
                  <a:cubicBezTo>
                    <a:pt x="114" y="98"/>
                    <a:pt x="116" y="96"/>
                    <a:pt x="117" y="106"/>
                  </a:cubicBezTo>
                  <a:cubicBezTo>
                    <a:pt x="117" y="117"/>
                    <a:pt x="127" y="145"/>
                    <a:pt x="102" y="145"/>
                  </a:cubicBezTo>
                  <a:close/>
                </a:path>
              </a:pathLst>
            </a:custGeom>
            <a:solidFill>
              <a:schemeClr val="accent2"/>
            </a:solidFill>
            <a:ln w="0">
              <a:noFill/>
              <a:prstDash val="solid"/>
              <a:round/>
              <a:headEnd/>
              <a:tailEnd/>
            </a:ln>
          </p:spPr>
          <p:txBody>
            <a:bodyPr/>
            <a:lstStyle/>
            <a:p>
              <a:endParaRPr lang="zh-CN" altLang="en-US"/>
            </a:p>
          </p:txBody>
        </p:sp>
        <p:sp>
          <p:nvSpPr>
            <p:cNvPr id="1121" name="Freeform 151"/>
            <p:cNvSpPr>
              <a:spLocks/>
            </p:cNvSpPr>
            <p:nvPr userDrawn="1"/>
          </p:nvSpPr>
          <p:spPr bwMode="auto">
            <a:xfrm>
              <a:off x="349" y="3256"/>
              <a:ext cx="85" cy="101"/>
            </a:xfrm>
            <a:custGeom>
              <a:avLst/>
              <a:gdLst>
                <a:gd name="T0" fmla="*/ 70 w 17"/>
                <a:gd name="T1" fmla="*/ 25 h 20"/>
                <a:gd name="T2" fmla="*/ 45 w 17"/>
                <a:gd name="T3" fmla="*/ 101 h 20"/>
                <a:gd name="T4" fmla="*/ 70 w 17"/>
                <a:gd name="T5" fmla="*/ 25 h 20"/>
                <a:gd name="T6" fmla="*/ 0 60000 65536"/>
                <a:gd name="T7" fmla="*/ 0 60000 65536"/>
                <a:gd name="T8" fmla="*/ 0 60000 65536"/>
              </a:gdLst>
              <a:ahLst/>
              <a:cxnLst>
                <a:cxn ang="T6">
                  <a:pos x="T0" y="T1"/>
                </a:cxn>
                <a:cxn ang="T7">
                  <a:pos x="T2" y="T3"/>
                </a:cxn>
                <a:cxn ang="T8">
                  <a:pos x="T4" y="T5"/>
                </a:cxn>
              </a:cxnLst>
              <a:rect l="0" t="0" r="r" b="b"/>
              <a:pathLst>
                <a:path w="17" h="20">
                  <a:moveTo>
                    <a:pt x="14" y="5"/>
                  </a:moveTo>
                  <a:cubicBezTo>
                    <a:pt x="13" y="0"/>
                    <a:pt x="0" y="8"/>
                    <a:pt x="9" y="20"/>
                  </a:cubicBezTo>
                  <a:cubicBezTo>
                    <a:pt x="9" y="20"/>
                    <a:pt x="17" y="17"/>
                    <a:pt x="14" y="5"/>
                  </a:cubicBezTo>
                  <a:close/>
                </a:path>
              </a:pathLst>
            </a:custGeom>
            <a:solidFill>
              <a:schemeClr val="accent2"/>
            </a:solidFill>
            <a:ln w="0">
              <a:noFill/>
              <a:prstDash val="solid"/>
              <a:round/>
              <a:headEnd/>
              <a:tailEnd/>
            </a:ln>
          </p:spPr>
          <p:txBody>
            <a:bodyPr/>
            <a:lstStyle/>
            <a:p>
              <a:endParaRPr lang="zh-CN" altLang="en-US"/>
            </a:p>
          </p:txBody>
        </p:sp>
        <p:sp>
          <p:nvSpPr>
            <p:cNvPr id="1122" name="Freeform 152"/>
            <p:cNvSpPr>
              <a:spLocks/>
            </p:cNvSpPr>
            <p:nvPr userDrawn="1"/>
          </p:nvSpPr>
          <p:spPr bwMode="auto">
            <a:xfrm>
              <a:off x="267" y="3293"/>
              <a:ext cx="76" cy="136"/>
            </a:xfrm>
            <a:custGeom>
              <a:avLst/>
              <a:gdLst>
                <a:gd name="T0" fmla="*/ 35 w 15"/>
                <a:gd name="T1" fmla="*/ 50 h 27"/>
                <a:gd name="T2" fmla="*/ 20 w 15"/>
                <a:gd name="T3" fmla="*/ 126 h 27"/>
                <a:gd name="T4" fmla="*/ 76 w 15"/>
                <a:gd name="T5" fmla="*/ 81 h 27"/>
                <a:gd name="T6" fmla="*/ 66 w 15"/>
                <a:gd name="T7" fmla="*/ 40 h 27"/>
                <a:gd name="T8" fmla="*/ 35 w 15"/>
                <a:gd name="T9" fmla="*/ 50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27">
                  <a:moveTo>
                    <a:pt x="7" y="10"/>
                  </a:moveTo>
                  <a:cubicBezTo>
                    <a:pt x="0" y="19"/>
                    <a:pt x="2" y="23"/>
                    <a:pt x="4" y="25"/>
                  </a:cubicBezTo>
                  <a:cubicBezTo>
                    <a:pt x="7" y="27"/>
                    <a:pt x="11" y="26"/>
                    <a:pt x="15" y="16"/>
                  </a:cubicBezTo>
                  <a:cubicBezTo>
                    <a:pt x="15" y="16"/>
                    <a:pt x="12" y="11"/>
                    <a:pt x="13" y="8"/>
                  </a:cubicBezTo>
                  <a:cubicBezTo>
                    <a:pt x="15" y="6"/>
                    <a:pt x="14" y="0"/>
                    <a:pt x="7" y="10"/>
                  </a:cubicBezTo>
                  <a:close/>
                </a:path>
              </a:pathLst>
            </a:custGeom>
            <a:solidFill>
              <a:schemeClr val="accent2"/>
            </a:solidFill>
            <a:ln w="0">
              <a:noFill/>
              <a:prstDash val="solid"/>
              <a:round/>
              <a:headEnd/>
              <a:tailEnd/>
            </a:ln>
          </p:spPr>
          <p:txBody>
            <a:bodyPr/>
            <a:lstStyle/>
            <a:p>
              <a:endParaRPr lang="zh-CN" altLang="en-US"/>
            </a:p>
          </p:txBody>
        </p:sp>
        <p:sp>
          <p:nvSpPr>
            <p:cNvPr id="1123" name="Freeform 153"/>
            <p:cNvSpPr>
              <a:spLocks/>
            </p:cNvSpPr>
            <p:nvPr userDrawn="1"/>
          </p:nvSpPr>
          <p:spPr bwMode="auto">
            <a:xfrm>
              <a:off x="222" y="3021"/>
              <a:ext cx="243" cy="117"/>
            </a:xfrm>
            <a:custGeom>
              <a:avLst/>
              <a:gdLst>
                <a:gd name="T0" fmla="*/ 203 w 48"/>
                <a:gd name="T1" fmla="*/ 10 h 23"/>
                <a:gd name="T2" fmla="*/ 46 w 48"/>
                <a:gd name="T3" fmla="*/ 5 h 23"/>
                <a:gd name="T4" fmla="*/ 5 w 48"/>
                <a:gd name="T5" fmla="*/ 46 h 23"/>
                <a:gd name="T6" fmla="*/ 111 w 48"/>
                <a:gd name="T7" fmla="*/ 107 h 23"/>
                <a:gd name="T8" fmla="*/ 172 w 48"/>
                <a:gd name="T9" fmla="*/ 102 h 23"/>
                <a:gd name="T10" fmla="*/ 203 w 48"/>
                <a:gd name="T11" fmla="*/ 97 h 23"/>
                <a:gd name="T12" fmla="*/ 203 w 48"/>
                <a:gd name="T13" fmla="*/ 1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 h="23">
                  <a:moveTo>
                    <a:pt x="40" y="2"/>
                  </a:moveTo>
                  <a:cubicBezTo>
                    <a:pt x="38" y="3"/>
                    <a:pt x="9" y="1"/>
                    <a:pt x="9" y="1"/>
                  </a:cubicBezTo>
                  <a:cubicBezTo>
                    <a:pt x="5" y="1"/>
                    <a:pt x="1" y="0"/>
                    <a:pt x="1" y="9"/>
                  </a:cubicBezTo>
                  <a:cubicBezTo>
                    <a:pt x="0" y="23"/>
                    <a:pt x="17" y="21"/>
                    <a:pt x="22" y="21"/>
                  </a:cubicBezTo>
                  <a:cubicBezTo>
                    <a:pt x="26" y="21"/>
                    <a:pt x="30" y="18"/>
                    <a:pt x="34" y="20"/>
                  </a:cubicBezTo>
                  <a:cubicBezTo>
                    <a:pt x="34" y="20"/>
                    <a:pt x="38" y="23"/>
                    <a:pt x="40" y="19"/>
                  </a:cubicBezTo>
                  <a:cubicBezTo>
                    <a:pt x="48" y="5"/>
                    <a:pt x="43" y="0"/>
                    <a:pt x="40" y="2"/>
                  </a:cubicBezTo>
                  <a:close/>
                </a:path>
              </a:pathLst>
            </a:custGeom>
            <a:solidFill>
              <a:schemeClr val="accent2"/>
            </a:solidFill>
            <a:ln w="0">
              <a:noFill/>
              <a:prstDash val="solid"/>
              <a:round/>
              <a:headEnd/>
              <a:tailEnd/>
            </a:ln>
          </p:spPr>
          <p:txBody>
            <a:bodyPr/>
            <a:lstStyle/>
            <a:p>
              <a:endParaRPr lang="zh-CN" altLang="en-US"/>
            </a:p>
          </p:txBody>
        </p:sp>
        <p:sp>
          <p:nvSpPr>
            <p:cNvPr id="1124" name="Freeform 154"/>
            <p:cNvSpPr>
              <a:spLocks/>
            </p:cNvSpPr>
            <p:nvPr userDrawn="1"/>
          </p:nvSpPr>
          <p:spPr bwMode="auto">
            <a:xfrm>
              <a:off x="501" y="3344"/>
              <a:ext cx="177" cy="187"/>
            </a:xfrm>
            <a:custGeom>
              <a:avLst/>
              <a:gdLst>
                <a:gd name="T0" fmla="*/ 121 w 35"/>
                <a:gd name="T1" fmla="*/ 10 h 37"/>
                <a:gd name="T2" fmla="*/ 56 w 35"/>
                <a:gd name="T3" fmla="*/ 10 h 37"/>
                <a:gd name="T4" fmla="*/ 20 w 35"/>
                <a:gd name="T5" fmla="*/ 101 h 37"/>
                <a:gd name="T6" fmla="*/ 142 w 35"/>
                <a:gd name="T7" fmla="*/ 111 h 37"/>
                <a:gd name="T8" fmla="*/ 121 w 35"/>
                <a:gd name="T9" fmla="*/ 10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37">
                  <a:moveTo>
                    <a:pt x="24" y="2"/>
                  </a:moveTo>
                  <a:cubicBezTo>
                    <a:pt x="19" y="3"/>
                    <a:pt x="11" y="2"/>
                    <a:pt x="11" y="2"/>
                  </a:cubicBezTo>
                  <a:cubicBezTo>
                    <a:pt x="0" y="2"/>
                    <a:pt x="5" y="14"/>
                    <a:pt x="4" y="20"/>
                  </a:cubicBezTo>
                  <a:cubicBezTo>
                    <a:pt x="3" y="27"/>
                    <a:pt x="22" y="37"/>
                    <a:pt x="28" y="22"/>
                  </a:cubicBezTo>
                  <a:cubicBezTo>
                    <a:pt x="35" y="7"/>
                    <a:pt x="28" y="0"/>
                    <a:pt x="24" y="2"/>
                  </a:cubicBezTo>
                  <a:close/>
                </a:path>
              </a:pathLst>
            </a:custGeom>
            <a:solidFill>
              <a:schemeClr val="accent2"/>
            </a:solidFill>
            <a:ln w="0">
              <a:noFill/>
              <a:prstDash val="solid"/>
              <a:round/>
              <a:headEnd/>
              <a:tailEnd/>
            </a:ln>
          </p:spPr>
          <p:txBody>
            <a:bodyPr/>
            <a:lstStyle/>
            <a:p>
              <a:endParaRPr lang="zh-CN" altLang="en-US"/>
            </a:p>
          </p:txBody>
        </p:sp>
        <p:sp>
          <p:nvSpPr>
            <p:cNvPr id="1125" name="Freeform 155"/>
            <p:cNvSpPr>
              <a:spLocks/>
            </p:cNvSpPr>
            <p:nvPr userDrawn="1"/>
          </p:nvSpPr>
          <p:spPr bwMode="auto">
            <a:xfrm>
              <a:off x="905" y="3157"/>
              <a:ext cx="177" cy="38"/>
            </a:xfrm>
            <a:custGeom>
              <a:avLst/>
              <a:gdLst>
                <a:gd name="T0" fmla="*/ 25 w 35"/>
                <a:gd name="T1" fmla="*/ 0 h 7"/>
                <a:gd name="T2" fmla="*/ 71 w 35"/>
                <a:gd name="T3" fmla="*/ 27 h 7"/>
                <a:gd name="T4" fmla="*/ 25 w 35"/>
                <a:gd name="T5" fmla="*/ 0 h 7"/>
                <a:gd name="T6" fmla="*/ 0 60000 65536"/>
                <a:gd name="T7" fmla="*/ 0 60000 65536"/>
                <a:gd name="T8" fmla="*/ 0 60000 65536"/>
              </a:gdLst>
              <a:ahLst/>
              <a:cxnLst>
                <a:cxn ang="T6">
                  <a:pos x="T0" y="T1"/>
                </a:cxn>
                <a:cxn ang="T7">
                  <a:pos x="T2" y="T3"/>
                </a:cxn>
                <a:cxn ang="T8">
                  <a:pos x="T4" y="T5"/>
                </a:cxn>
              </a:cxnLst>
              <a:rect l="0" t="0" r="r" b="b"/>
              <a:pathLst>
                <a:path w="35" h="7">
                  <a:moveTo>
                    <a:pt x="5" y="0"/>
                  </a:moveTo>
                  <a:cubicBezTo>
                    <a:pt x="0" y="0"/>
                    <a:pt x="7" y="7"/>
                    <a:pt x="14" y="5"/>
                  </a:cubicBezTo>
                  <a:cubicBezTo>
                    <a:pt x="35" y="1"/>
                    <a:pt x="5" y="0"/>
                    <a:pt x="5" y="0"/>
                  </a:cubicBezTo>
                  <a:close/>
                </a:path>
              </a:pathLst>
            </a:custGeom>
            <a:solidFill>
              <a:schemeClr val="accent2"/>
            </a:solidFill>
            <a:ln w="0">
              <a:noFill/>
              <a:prstDash val="solid"/>
              <a:round/>
              <a:headEnd/>
              <a:tailEnd/>
            </a:ln>
          </p:spPr>
          <p:txBody>
            <a:bodyPr/>
            <a:lstStyle/>
            <a:p>
              <a:endParaRPr lang="zh-CN" altLang="en-US"/>
            </a:p>
          </p:txBody>
        </p:sp>
        <p:sp>
          <p:nvSpPr>
            <p:cNvPr id="1126" name="Freeform 156"/>
            <p:cNvSpPr>
              <a:spLocks/>
            </p:cNvSpPr>
            <p:nvPr userDrawn="1"/>
          </p:nvSpPr>
          <p:spPr bwMode="auto">
            <a:xfrm>
              <a:off x="965" y="3154"/>
              <a:ext cx="136" cy="79"/>
            </a:xfrm>
            <a:custGeom>
              <a:avLst/>
              <a:gdLst>
                <a:gd name="T0" fmla="*/ 35 w 27"/>
                <a:gd name="T1" fmla="*/ 64 h 16"/>
                <a:gd name="T2" fmla="*/ 126 w 27"/>
                <a:gd name="T3" fmla="*/ 30 h 16"/>
                <a:gd name="T4" fmla="*/ 86 w 27"/>
                <a:gd name="T5" fmla="*/ 5 h 16"/>
                <a:gd name="T6" fmla="*/ 35 w 27"/>
                <a:gd name="T7" fmla="*/ 54 h 16"/>
                <a:gd name="T8" fmla="*/ 35 w 27"/>
                <a:gd name="T9" fmla="*/ 64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16">
                  <a:moveTo>
                    <a:pt x="7" y="13"/>
                  </a:moveTo>
                  <a:cubicBezTo>
                    <a:pt x="7" y="13"/>
                    <a:pt x="18" y="16"/>
                    <a:pt x="25" y="6"/>
                  </a:cubicBezTo>
                  <a:cubicBezTo>
                    <a:pt x="27" y="2"/>
                    <a:pt x="23" y="0"/>
                    <a:pt x="17" y="1"/>
                  </a:cubicBezTo>
                  <a:cubicBezTo>
                    <a:pt x="13" y="1"/>
                    <a:pt x="14" y="11"/>
                    <a:pt x="7" y="11"/>
                  </a:cubicBezTo>
                  <a:cubicBezTo>
                    <a:pt x="0" y="11"/>
                    <a:pt x="7" y="13"/>
                    <a:pt x="7" y="13"/>
                  </a:cubicBezTo>
                  <a:close/>
                </a:path>
              </a:pathLst>
            </a:custGeom>
            <a:solidFill>
              <a:schemeClr val="accent2"/>
            </a:solidFill>
            <a:ln w="0">
              <a:noFill/>
              <a:prstDash val="solid"/>
              <a:round/>
              <a:headEnd/>
              <a:tailEnd/>
            </a:ln>
          </p:spPr>
          <p:txBody>
            <a:bodyPr/>
            <a:lstStyle/>
            <a:p>
              <a:endParaRPr lang="zh-CN" altLang="en-US"/>
            </a:p>
          </p:txBody>
        </p:sp>
        <p:sp>
          <p:nvSpPr>
            <p:cNvPr id="1127" name="Freeform 157"/>
            <p:cNvSpPr>
              <a:spLocks/>
            </p:cNvSpPr>
            <p:nvPr userDrawn="1"/>
          </p:nvSpPr>
          <p:spPr bwMode="auto">
            <a:xfrm>
              <a:off x="959" y="3205"/>
              <a:ext cx="177" cy="85"/>
            </a:xfrm>
            <a:custGeom>
              <a:avLst/>
              <a:gdLst>
                <a:gd name="T0" fmla="*/ 126 w 35"/>
                <a:gd name="T1" fmla="*/ 30 h 17"/>
                <a:gd name="T2" fmla="*/ 40 w 35"/>
                <a:gd name="T3" fmla="*/ 50 h 17"/>
                <a:gd name="T4" fmla="*/ 30 w 35"/>
                <a:gd name="T5" fmla="*/ 65 h 17"/>
                <a:gd name="T6" fmla="*/ 137 w 35"/>
                <a:gd name="T7" fmla="*/ 60 h 17"/>
                <a:gd name="T8" fmla="*/ 126 w 35"/>
                <a:gd name="T9" fmla="*/ 3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17">
                  <a:moveTo>
                    <a:pt x="25" y="6"/>
                  </a:moveTo>
                  <a:cubicBezTo>
                    <a:pt x="20" y="12"/>
                    <a:pt x="8" y="10"/>
                    <a:pt x="8" y="10"/>
                  </a:cubicBezTo>
                  <a:cubicBezTo>
                    <a:pt x="8" y="10"/>
                    <a:pt x="0" y="9"/>
                    <a:pt x="6" y="13"/>
                  </a:cubicBezTo>
                  <a:cubicBezTo>
                    <a:pt x="11" y="17"/>
                    <a:pt x="18" y="15"/>
                    <a:pt x="27" y="12"/>
                  </a:cubicBezTo>
                  <a:cubicBezTo>
                    <a:pt x="35" y="8"/>
                    <a:pt x="31" y="0"/>
                    <a:pt x="25" y="6"/>
                  </a:cubicBezTo>
                  <a:close/>
                </a:path>
              </a:pathLst>
            </a:custGeom>
            <a:solidFill>
              <a:schemeClr val="accent2"/>
            </a:solidFill>
            <a:ln w="0">
              <a:noFill/>
              <a:prstDash val="solid"/>
              <a:round/>
              <a:headEnd/>
              <a:tailEnd/>
            </a:ln>
          </p:spPr>
          <p:txBody>
            <a:bodyPr/>
            <a:lstStyle/>
            <a:p>
              <a:endParaRPr lang="zh-CN" altLang="en-US"/>
            </a:p>
          </p:txBody>
        </p:sp>
        <p:sp>
          <p:nvSpPr>
            <p:cNvPr id="1128" name="Freeform 158"/>
            <p:cNvSpPr>
              <a:spLocks/>
            </p:cNvSpPr>
            <p:nvPr userDrawn="1"/>
          </p:nvSpPr>
          <p:spPr bwMode="auto">
            <a:xfrm>
              <a:off x="845" y="3284"/>
              <a:ext cx="247" cy="60"/>
            </a:xfrm>
            <a:custGeom>
              <a:avLst/>
              <a:gdLst>
                <a:gd name="T0" fmla="*/ 202 w 49"/>
                <a:gd name="T1" fmla="*/ 15 h 12"/>
                <a:gd name="T2" fmla="*/ 146 w 49"/>
                <a:gd name="T3" fmla="*/ 5 h 12"/>
                <a:gd name="T4" fmla="*/ 35 w 49"/>
                <a:gd name="T5" fmla="*/ 0 h 12"/>
                <a:gd name="T6" fmla="*/ 10 w 49"/>
                <a:gd name="T7" fmla="*/ 25 h 12"/>
                <a:gd name="T8" fmla="*/ 101 w 49"/>
                <a:gd name="T9" fmla="*/ 40 h 12"/>
                <a:gd name="T10" fmla="*/ 207 w 49"/>
                <a:gd name="T11" fmla="*/ 40 h 12"/>
                <a:gd name="T12" fmla="*/ 202 w 49"/>
                <a:gd name="T13" fmla="*/ 15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9" h="12">
                  <a:moveTo>
                    <a:pt x="40" y="3"/>
                  </a:moveTo>
                  <a:cubicBezTo>
                    <a:pt x="37" y="2"/>
                    <a:pt x="36" y="0"/>
                    <a:pt x="29" y="1"/>
                  </a:cubicBezTo>
                  <a:cubicBezTo>
                    <a:pt x="13" y="4"/>
                    <a:pt x="7" y="0"/>
                    <a:pt x="7" y="0"/>
                  </a:cubicBezTo>
                  <a:cubicBezTo>
                    <a:pt x="7" y="0"/>
                    <a:pt x="0" y="3"/>
                    <a:pt x="2" y="5"/>
                  </a:cubicBezTo>
                  <a:cubicBezTo>
                    <a:pt x="5" y="7"/>
                    <a:pt x="17" y="8"/>
                    <a:pt x="20" y="8"/>
                  </a:cubicBezTo>
                  <a:cubicBezTo>
                    <a:pt x="23" y="8"/>
                    <a:pt x="34" y="12"/>
                    <a:pt x="41" y="8"/>
                  </a:cubicBezTo>
                  <a:cubicBezTo>
                    <a:pt x="49" y="4"/>
                    <a:pt x="44" y="3"/>
                    <a:pt x="40" y="3"/>
                  </a:cubicBezTo>
                  <a:close/>
                </a:path>
              </a:pathLst>
            </a:custGeom>
            <a:solidFill>
              <a:schemeClr val="accent2"/>
            </a:solidFill>
            <a:ln w="0">
              <a:noFill/>
              <a:prstDash val="solid"/>
              <a:round/>
              <a:headEnd/>
              <a:tailEnd/>
            </a:ln>
          </p:spPr>
          <p:txBody>
            <a:bodyPr/>
            <a:lstStyle/>
            <a:p>
              <a:endParaRPr lang="zh-CN" altLang="en-US"/>
            </a:p>
          </p:txBody>
        </p:sp>
        <p:sp>
          <p:nvSpPr>
            <p:cNvPr id="1129" name="Freeform 159"/>
            <p:cNvSpPr>
              <a:spLocks/>
            </p:cNvSpPr>
            <p:nvPr userDrawn="1"/>
          </p:nvSpPr>
          <p:spPr bwMode="auto">
            <a:xfrm>
              <a:off x="870" y="3341"/>
              <a:ext cx="202" cy="54"/>
            </a:xfrm>
            <a:custGeom>
              <a:avLst/>
              <a:gdLst>
                <a:gd name="T0" fmla="*/ 187 w 40"/>
                <a:gd name="T1" fmla="*/ 10 h 11"/>
                <a:gd name="T2" fmla="*/ 131 w 40"/>
                <a:gd name="T3" fmla="*/ 20 h 11"/>
                <a:gd name="T4" fmla="*/ 66 w 40"/>
                <a:gd name="T5" fmla="*/ 15 h 11"/>
                <a:gd name="T6" fmla="*/ 5 w 40"/>
                <a:gd name="T7" fmla="*/ 10 h 11"/>
                <a:gd name="T8" fmla="*/ 177 w 40"/>
                <a:gd name="T9" fmla="*/ 39 h 11"/>
                <a:gd name="T10" fmla="*/ 187 w 40"/>
                <a:gd name="T11" fmla="*/ 10 h 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 h="11">
                  <a:moveTo>
                    <a:pt x="37" y="2"/>
                  </a:moveTo>
                  <a:cubicBezTo>
                    <a:pt x="34" y="4"/>
                    <a:pt x="30" y="4"/>
                    <a:pt x="26" y="4"/>
                  </a:cubicBezTo>
                  <a:cubicBezTo>
                    <a:pt x="23" y="4"/>
                    <a:pt x="16" y="2"/>
                    <a:pt x="13" y="3"/>
                  </a:cubicBezTo>
                  <a:cubicBezTo>
                    <a:pt x="10" y="4"/>
                    <a:pt x="1" y="2"/>
                    <a:pt x="1" y="2"/>
                  </a:cubicBezTo>
                  <a:cubicBezTo>
                    <a:pt x="0" y="11"/>
                    <a:pt x="30" y="10"/>
                    <a:pt x="35" y="8"/>
                  </a:cubicBezTo>
                  <a:cubicBezTo>
                    <a:pt x="40" y="5"/>
                    <a:pt x="40" y="0"/>
                    <a:pt x="37" y="2"/>
                  </a:cubicBezTo>
                  <a:close/>
                </a:path>
              </a:pathLst>
            </a:custGeom>
            <a:solidFill>
              <a:schemeClr val="accent2"/>
            </a:solidFill>
            <a:ln w="0">
              <a:noFill/>
              <a:prstDash val="solid"/>
              <a:round/>
              <a:headEnd/>
              <a:tailEnd/>
            </a:ln>
          </p:spPr>
          <p:txBody>
            <a:bodyPr/>
            <a:lstStyle/>
            <a:p>
              <a:endParaRPr lang="zh-CN" altLang="en-US"/>
            </a:p>
          </p:txBody>
        </p:sp>
        <p:sp>
          <p:nvSpPr>
            <p:cNvPr id="1130" name="Freeform 160"/>
            <p:cNvSpPr>
              <a:spLocks/>
            </p:cNvSpPr>
            <p:nvPr userDrawn="1"/>
          </p:nvSpPr>
          <p:spPr bwMode="auto">
            <a:xfrm>
              <a:off x="858" y="3385"/>
              <a:ext cx="209" cy="174"/>
            </a:xfrm>
            <a:custGeom>
              <a:avLst/>
              <a:gdLst>
                <a:gd name="T0" fmla="*/ 143 w 41"/>
                <a:gd name="T1" fmla="*/ 46 h 34"/>
                <a:gd name="T2" fmla="*/ 66 w 41"/>
                <a:gd name="T3" fmla="*/ 31 h 34"/>
                <a:gd name="T4" fmla="*/ 20 w 41"/>
                <a:gd name="T5" fmla="*/ 77 h 34"/>
                <a:gd name="T6" fmla="*/ 5 w 41"/>
                <a:gd name="T7" fmla="*/ 97 h 34"/>
                <a:gd name="T8" fmla="*/ 46 w 41"/>
                <a:gd name="T9" fmla="*/ 97 h 34"/>
                <a:gd name="T10" fmla="*/ 87 w 41"/>
                <a:gd name="T11" fmla="*/ 138 h 34"/>
                <a:gd name="T12" fmla="*/ 107 w 41"/>
                <a:gd name="T13" fmla="*/ 154 h 34"/>
                <a:gd name="T14" fmla="*/ 148 w 41"/>
                <a:gd name="T15" fmla="*/ 97 h 34"/>
                <a:gd name="T16" fmla="*/ 199 w 41"/>
                <a:gd name="T17" fmla="*/ 97 h 34"/>
                <a:gd name="T18" fmla="*/ 143 w 41"/>
                <a:gd name="T19" fmla="*/ 46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34">
                  <a:moveTo>
                    <a:pt x="28" y="9"/>
                  </a:moveTo>
                  <a:cubicBezTo>
                    <a:pt x="28" y="6"/>
                    <a:pt x="14" y="0"/>
                    <a:pt x="13" y="6"/>
                  </a:cubicBezTo>
                  <a:cubicBezTo>
                    <a:pt x="11" y="12"/>
                    <a:pt x="4" y="15"/>
                    <a:pt x="4" y="15"/>
                  </a:cubicBezTo>
                  <a:cubicBezTo>
                    <a:pt x="0" y="16"/>
                    <a:pt x="0" y="16"/>
                    <a:pt x="1" y="19"/>
                  </a:cubicBezTo>
                  <a:cubicBezTo>
                    <a:pt x="1" y="22"/>
                    <a:pt x="4" y="24"/>
                    <a:pt x="9" y="19"/>
                  </a:cubicBezTo>
                  <a:cubicBezTo>
                    <a:pt x="17" y="10"/>
                    <a:pt x="17" y="26"/>
                    <a:pt x="17" y="27"/>
                  </a:cubicBezTo>
                  <a:cubicBezTo>
                    <a:pt x="18" y="29"/>
                    <a:pt x="19" y="34"/>
                    <a:pt x="21" y="30"/>
                  </a:cubicBezTo>
                  <a:cubicBezTo>
                    <a:pt x="22" y="26"/>
                    <a:pt x="25" y="14"/>
                    <a:pt x="29" y="19"/>
                  </a:cubicBezTo>
                  <a:cubicBezTo>
                    <a:pt x="35" y="27"/>
                    <a:pt x="41" y="19"/>
                    <a:pt x="39" y="19"/>
                  </a:cubicBezTo>
                  <a:cubicBezTo>
                    <a:pt x="38" y="18"/>
                    <a:pt x="28" y="13"/>
                    <a:pt x="28" y="9"/>
                  </a:cubicBezTo>
                  <a:close/>
                </a:path>
              </a:pathLst>
            </a:custGeom>
            <a:solidFill>
              <a:schemeClr val="accent2"/>
            </a:solidFill>
            <a:ln w="0">
              <a:noFill/>
              <a:prstDash val="solid"/>
              <a:round/>
              <a:headEnd/>
              <a:tailEnd/>
            </a:ln>
          </p:spPr>
          <p:txBody>
            <a:bodyPr/>
            <a:lstStyle/>
            <a:p>
              <a:endParaRPr lang="zh-CN" altLang="en-US"/>
            </a:p>
          </p:txBody>
        </p:sp>
        <p:sp>
          <p:nvSpPr>
            <p:cNvPr id="1131" name="Freeform 161"/>
            <p:cNvSpPr>
              <a:spLocks/>
            </p:cNvSpPr>
            <p:nvPr userDrawn="1"/>
          </p:nvSpPr>
          <p:spPr bwMode="auto">
            <a:xfrm>
              <a:off x="997" y="3306"/>
              <a:ext cx="126" cy="316"/>
            </a:xfrm>
            <a:custGeom>
              <a:avLst/>
              <a:gdLst>
                <a:gd name="T0" fmla="*/ 111 w 25"/>
                <a:gd name="T1" fmla="*/ 10 h 63"/>
                <a:gd name="T2" fmla="*/ 91 w 25"/>
                <a:gd name="T3" fmla="*/ 85 h 63"/>
                <a:gd name="T4" fmla="*/ 35 w 25"/>
                <a:gd name="T5" fmla="*/ 100 h 63"/>
                <a:gd name="T6" fmla="*/ 35 w 25"/>
                <a:gd name="T7" fmla="*/ 115 h 63"/>
                <a:gd name="T8" fmla="*/ 86 w 25"/>
                <a:gd name="T9" fmla="*/ 171 h 63"/>
                <a:gd name="T10" fmla="*/ 60 w 25"/>
                <a:gd name="T11" fmla="*/ 226 h 63"/>
                <a:gd name="T12" fmla="*/ 0 w 25"/>
                <a:gd name="T13" fmla="*/ 276 h 63"/>
                <a:gd name="T14" fmla="*/ 25 w 25"/>
                <a:gd name="T15" fmla="*/ 291 h 63"/>
                <a:gd name="T16" fmla="*/ 81 w 25"/>
                <a:gd name="T17" fmla="*/ 311 h 63"/>
                <a:gd name="T18" fmla="*/ 116 w 25"/>
                <a:gd name="T19" fmla="*/ 286 h 63"/>
                <a:gd name="T20" fmla="*/ 126 w 25"/>
                <a:gd name="T21" fmla="*/ 70 h 63"/>
                <a:gd name="T22" fmla="*/ 126 w 25"/>
                <a:gd name="T23" fmla="*/ 10 h 63"/>
                <a:gd name="T24" fmla="*/ 111 w 25"/>
                <a:gd name="T25" fmla="*/ 10 h 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 h="63">
                  <a:moveTo>
                    <a:pt x="22" y="2"/>
                  </a:moveTo>
                  <a:cubicBezTo>
                    <a:pt x="22" y="2"/>
                    <a:pt x="20" y="15"/>
                    <a:pt x="18" y="17"/>
                  </a:cubicBezTo>
                  <a:cubicBezTo>
                    <a:pt x="15" y="19"/>
                    <a:pt x="10" y="20"/>
                    <a:pt x="7" y="20"/>
                  </a:cubicBezTo>
                  <a:cubicBezTo>
                    <a:pt x="4" y="19"/>
                    <a:pt x="4" y="22"/>
                    <a:pt x="7" y="23"/>
                  </a:cubicBezTo>
                  <a:cubicBezTo>
                    <a:pt x="10" y="24"/>
                    <a:pt x="17" y="29"/>
                    <a:pt x="17" y="34"/>
                  </a:cubicBezTo>
                  <a:cubicBezTo>
                    <a:pt x="17" y="40"/>
                    <a:pt x="17" y="44"/>
                    <a:pt x="12" y="45"/>
                  </a:cubicBezTo>
                  <a:cubicBezTo>
                    <a:pt x="6" y="46"/>
                    <a:pt x="0" y="47"/>
                    <a:pt x="0" y="55"/>
                  </a:cubicBezTo>
                  <a:cubicBezTo>
                    <a:pt x="0" y="55"/>
                    <a:pt x="3" y="57"/>
                    <a:pt x="5" y="58"/>
                  </a:cubicBezTo>
                  <a:cubicBezTo>
                    <a:pt x="8" y="58"/>
                    <a:pt x="14" y="61"/>
                    <a:pt x="16" y="62"/>
                  </a:cubicBezTo>
                  <a:cubicBezTo>
                    <a:pt x="18" y="63"/>
                    <a:pt x="23" y="61"/>
                    <a:pt x="23" y="57"/>
                  </a:cubicBezTo>
                  <a:cubicBezTo>
                    <a:pt x="24" y="52"/>
                    <a:pt x="24" y="20"/>
                    <a:pt x="25" y="14"/>
                  </a:cubicBezTo>
                  <a:cubicBezTo>
                    <a:pt x="25" y="9"/>
                    <a:pt x="25" y="3"/>
                    <a:pt x="25" y="2"/>
                  </a:cubicBezTo>
                  <a:cubicBezTo>
                    <a:pt x="25" y="1"/>
                    <a:pt x="22" y="0"/>
                    <a:pt x="22" y="2"/>
                  </a:cubicBezTo>
                  <a:close/>
                </a:path>
              </a:pathLst>
            </a:custGeom>
            <a:solidFill>
              <a:schemeClr val="accent2"/>
            </a:solidFill>
            <a:ln w="0">
              <a:noFill/>
              <a:prstDash val="solid"/>
              <a:round/>
              <a:headEnd/>
              <a:tailEnd/>
            </a:ln>
          </p:spPr>
          <p:txBody>
            <a:bodyPr/>
            <a:lstStyle/>
            <a:p>
              <a:endParaRPr lang="zh-CN" altLang="en-US"/>
            </a:p>
          </p:txBody>
        </p:sp>
      </p:grpSp>
      <p:grpSp>
        <p:nvGrpSpPr>
          <p:cNvPr id="1028" name="Group 162"/>
          <p:cNvGrpSpPr>
            <a:grpSpLocks/>
          </p:cNvGrpSpPr>
          <p:nvPr/>
        </p:nvGrpSpPr>
        <p:grpSpPr bwMode="auto">
          <a:xfrm>
            <a:off x="1066800" y="4552950"/>
            <a:ext cx="533400" cy="492125"/>
            <a:chOff x="96" y="2784"/>
            <a:chExt cx="1062" cy="981"/>
          </a:xfrm>
        </p:grpSpPr>
        <p:sp>
          <p:nvSpPr>
            <p:cNvPr id="1106" name="Freeform 163"/>
            <p:cNvSpPr>
              <a:spLocks/>
            </p:cNvSpPr>
            <p:nvPr userDrawn="1"/>
          </p:nvSpPr>
          <p:spPr bwMode="auto">
            <a:xfrm>
              <a:off x="121" y="2784"/>
              <a:ext cx="205" cy="82"/>
            </a:xfrm>
            <a:custGeom>
              <a:avLst/>
              <a:gdLst>
                <a:gd name="T0" fmla="*/ 150 w 41"/>
                <a:gd name="T1" fmla="*/ 62 h 16"/>
                <a:gd name="T2" fmla="*/ 185 w 41"/>
                <a:gd name="T3" fmla="*/ 51 h 16"/>
                <a:gd name="T4" fmla="*/ 190 w 41"/>
                <a:gd name="T5" fmla="*/ 46 h 16"/>
                <a:gd name="T6" fmla="*/ 155 w 41"/>
                <a:gd name="T7" fmla="*/ 5 h 16"/>
                <a:gd name="T8" fmla="*/ 40 w 41"/>
                <a:gd name="T9" fmla="*/ 56 h 16"/>
                <a:gd name="T10" fmla="*/ 150 w 41"/>
                <a:gd name="T11" fmla="*/ 62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1" h="16">
                  <a:moveTo>
                    <a:pt x="30" y="12"/>
                  </a:moveTo>
                  <a:cubicBezTo>
                    <a:pt x="34" y="11"/>
                    <a:pt x="36" y="10"/>
                    <a:pt x="37" y="10"/>
                  </a:cubicBezTo>
                  <a:cubicBezTo>
                    <a:pt x="37" y="10"/>
                    <a:pt x="38" y="9"/>
                    <a:pt x="38" y="9"/>
                  </a:cubicBezTo>
                  <a:cubicBezTo>
                    <a:pt x="41" y="6"/>
                    <a:pt x="37" y="1"/>
                    <a:pt x="31" y="1"/>
                  </a:cubicBezTo>
                  <a:cubicBezTo>
                    <a:pt x="31" y="1"/>
                    <a:pt x="0" y="0"/>
                    <a:pt x="8" y="11"/>
                  </a:cubicBezTo>
                  <a:cubicBezTo>
                    <a:pt x="8" y="11"/>
                    <a:pt x="15" y="16"/>
                    <a:pt x="30" y="12"/>
                  </a:cubicBezTo>
                  <a:close/>
                </a:path>
              </a:pathLst>
            </a:custGeom>
            <a:solidFill>
              <a:schemeClr val="accent2"/>
            </a:solidFill>
            <a:ln w="0">
              <a:noFill/>
              <a:prstDash val="solid"/>
              <a:round/>
              <a:headEnd/>
              <a:tailEnd/>
            </a:ln>
          </p:spPr>
          <p:txBody>
            <a:bodyPr/>
            <a:lstStyle/>
            <a:p>
              <a:endParaRPr lang="zh-CN" altLang="en-US"/>
            </a:p>
          </p:txBody>
        </p:sp>
        <p:sp>
          <p:nvSpPr>
            <p:cNvPr id="1107" name="Freeform 164"/>
            <p:cNvSpPr>
              <a:spLocks noEditPoints="1"/>
            </p:cNvSpPr>
            <p:nvPr userDrawn="1"/>
          </p:nvSpPr>
          <p:spPr bwMode="auto">
            <a:xfrm>
              <a:off x="96" y="2790"/>
              <a:ext cx="1062" cy="975"/>
            </a:xfrm>
            <a:custGeom>
              <a:avLst/>
              <a:gdLst>
                <a:gd name="T0" fmla="*/ 824 w 210"/>
                <a:gd name="T1" fmla="*/ 783 h 193"/>
                <a:gd name="T2" fmla="*/ 769 w 210"/>
                <a:gd name="T3" fmla="*/ 631 h 193"/>
                <a:gd name="T4" fmla="*/ 718 w 210"/>
                <a:gd name="T5" fmla="*/ 500 h 193"/>
                <a:gd name="T6" fmla="*/ 834 w 210"/>
                <a:gd name="T7" fmla="*/ 470 h 193"/>
                <a:gd name="T8" fmla="*/ 738 w 210"/>
                <a:gd name="T9" fmla="*/ 414 h 193"/>
                <a:gd name="T10" fmla="*/ 794 w 210"/>
                <a:gd name="T11" fmla="*/ 419 h 193"/>
                <a:gd name="T12" fmla="*/ 794 w 210"/>
                <a:gd name="T13" fmla="*/ 389 h 193"/>
                <a:gd name="T14" fmla="*/ 683 w 210"/>
                <a:gd name="T15" fmla="*/ 394 h 193"/>
                <a:gd name="T16" fmla="*/ 647 w 210"/>
                <a:gd name="T17" fmla="*/ 631 h 193"/>
                <a:gd name="T18" fmla="*/ 627 w 210"/>
                <a:gd name="T19" fmla="*/ 424 h 193"/>
                <a:gd name="T20" fmla="*/ 597 w 210"/>
                <a:gd name="T21" fmla="*/ 338 h 193"/>
                <a:gd name="T22" fmla="*/ 627 w 210"/>
                <a:gd name="T23" fmla="*/ 258 h 193"/>
                <a:gd name="T24" fmla="*/ 612 w 210"/>
                <a:gd name="T25" fmla="*/ 187 h 193"/>
                <a:gd name="T26" fmla="*/ 602 w 210"/>
                <a:gd name="T27" fmla="*/ 121 h 193"/>
                <a:gd name="T28" fmla="*/ 668 w 210"/>
                <a:gd name="T29" fmla="*/ 197 h 193"/>
                <a:gd name="T30" fmla="*/ 754 w 210"/>
                <a:gd name="T31" fmla="*/ 91 h 193"/>
                <a:gd name="T32" fmla="*/ 743 w 210"/>
                <a:gd name="T33" fmla="*/ 182 h 193"/>
                <a:gd name="T34" fmla="*/ 723 w 210"/>
                <a:gd name="T35" fmla="*/ 242 h 193"/>
                <a:gd name="T36" fmla="*/ 728 w 210"/>
                <a:gd name="T37" fmla="*/ 338 h 193"/>
                <a:gd name="T38" fmla="*/ 1006 w 210"/>
                <a:gd name="T39" fmla="*/ 147 h 193"/>
                <a:gd name="T40" fmla="*/ 455 w 210"/>
                <a:gd name="T41" fmla="*/ 5 h 193"/>
                <a:gd name="T42" fmla="*/ 283 w 210"/>
                <a:gd name="T43" fmla="*/ 40 h 193"/>
                <a:gd name="T44" fmla="*/ 430 w 210"/>
                <a:gd name="T45" fmla="*/ 61 h 193"/>
                <a:gd name="T46" fmla="*/ 303 w 210"/>
                <a:gd name="T47" fmla="*/ 111 h 193"/>
                <a:gd name="T48" fmla="*/ 293 w 210"/>
                <a:gd name="T49" fmla="*/ 147 h 193"/>
                <a:gd name="T50" fmla="*/ 192 w 210"/>
                <a:gd name="T51" fmla="*/ 86 h 193"/>
                <a:gd name="T52" fmla="*/ 66 w 210"/>
                <a:gd name="T53" fmla="*/ 581 h 193"/>
                <a:gd name="T54" fmla="*/ 308 w 210"/>
                <a:gd name="T55" fmla="*/ 738 h 193"/>
                <a:gd name="T56" fmla="*/ 228 w 210"/>
                <a:gd name="T57" fmla="*/ 672 h 193"/>
                <a:gd name="T58" fmla="*/ 177 w 210"/>
                <a:gd name="T59" fmla="*/ 733 h 193"/>
                <a:gd name="T60" fmla="*/ 162 w 210"/>
                <a:gd name="T61" fmla="*/ 647 h 193"/>
                <a:gd name="T62" fmla="*/ 233 w 210"/>
                <a:gd name="T63" fmla="*/ 434 h 193"/>
                <a:gd name="T64" fmla="*/ 339 w 210"/>
                <a:gd name="T65" fmla="*/ 419 h 193"/>
                <a:gd name="T66" fmla="*/ 359 w 210"/>
                <a:gd name="T67" fmla="*/ 480 h 193"/>
                <a:gd name="T68" fmla="*/ 308 w 210"/>
                <a:gd name="T69" fmla="*/ 611 h 193"/>
                <a:gd name="T70" fmla="*/ 460 w 210"/>
                <a:gd name="T71" fmla="*/ 909 h 193"/>
                <a:gd name="T72" fmla="*/ 941 w 210"/>
                <a:gd name="T73" fmla="*/ 839 h 193"/>
                <a:gd name="T74" fmla="*/ 920 w 210"/>
                <a:gd name="T75" fmla="*/ 333 h 193"/>
                <a:gd name="T76" fmla="*/ 834 w 210"/>
                <a:gd name="T77" fmla="*/ 303 h 193"/>
                <a:gd name="T78" fmla="*/ 571 w 210"/>
                <a:gd name="T79" fmla="*/ 308 h 193"/>
                <a:gd name="T80" fmla="*/ 546 w 210"/>
                <a:gd name="T81" fmla="*/ 440 h 193"/>
                <a:gd name="T82" fmla="*/ 577 w 210"/>
                <a:gd name="T83" fmla="*/ 253 h 193"/>
                <a:gd name="T84" fmla="*/ 450 w 210"/>
                <a:gd name="T85" fmla="*/ 131 h 193"/>
                <a:gd name="T86" fmla="*/ 531 w 210"/>
                <a:gd name="T87" fmla="*/ 177 h 193"/>
                <a:gd name="T88" fmla="*/ 308 w 210"/>
                <a:gd name="T89" fmla="*/ 364 h 193"/>
                <a:gd name="T90" fmla="*/ 121 w 210"/>
                <a:gd name="T91" fmla="*/ 187 h 193"/>
                <a:gd name="T92" fmla="*/ 344 w 210"/>
                <a:gd name="T93" fmla="*/ 202 h 193"/>
                <a:gd name="T94" fmla="*/ 400 w 210"/>
                <a:gd name="T95" fmla="*/ 202 h 193"/>
                <a:gd name="T96" fmla="*/ 546 w 210"/>
                <a:gd name="T97" fmla="*/ 227 h 193"/>
                <a:gd name="T98" fmla="*/ 501 w 210"/>
                <a:gd name="T99" fmla="*/ 470 h 193"/>
                <a:gd name="T100" fmla="*/ 470 w 210"/>
                <a:gd name="T101" fmla="*/ 258 h 193"/>
                <a:gd name="T102" fmla="*/ 308 w 210"/>
                <a:gd name="T103" fmla="*/ 364 h 193"/>
                <a:gd name="T104" fmla="*/ 405 w 210"/>
                <a:gd name="T105" fmla="*/ 414 h 193"/>
                <a:gd name="T106" fmla="*/ 445 w 210"/>
                <a:gd name="T107" fmla="*/ 293 h 193"/>
                <a:gd name="T108" fmla="*/ 516 w 210"/>
                <a:gd name="T109" fmla="*/ 733 h 193"/>
                <a:gd name="T110" fmla="*/ 415 w 210"/>
                <a:gd name="T111" fmla="*/ 485 h 193"/>
                <a:gd name="T112" fmla="*/ 592 w 210"/>
                <a:gd name="T113" fmla="*/ 535 h 19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10" h="193">
                  <a:moveTo>
                    <a:pt x="186" y="166"/>
                  </a:moveTo>
                  <a:cubicBezTo>
                    <a:pt x="167" y="166"/>
                    <a:pt x="163" y="155"/>
                    <a:pt x="163" y="155"/>
                  </a:cubicBezTo>
                  <a:cubicBezTo>
                    <a:pt x="163" y="155"/>
                    <a:pt x="162" y="147"/>
                    <a:pt x="154" y="145"/>
                  </a:cubicBezTo>
                  <a:cubicBezTo>
                    <a:pt x="135" y="140"/>
                    <a:pt x="147" y="128"/>
                    <a:pt x="152" y="125"/>
                  </a:cubicBezTo>
                  <a:cubicBezTo>
                    <a:pt x="157" y="123"/>
                    <a:pt x="154" y="122"/>
                    <a:pt x="150" y="120"/>
                  </a:cubicBezTo>
                  <a:cubicBezTo>
                    <a:pt x="142" y="115"/>
                    <a:pt x="141" y="109"/>
                    <a:pt x="142" y="99"/>
                  </a:cubicBezTo>
                  <a:cubicBezTo>
                    <a:pt x="142" y="88"/>
                    <a:pt x="149" y="91"/>
                    <a:pt x="149" y="91"/>
                  </a:cubicBezTo>
                  <a:cubicBezTo>
                    <a:pt x="149" y="91"/>
                    <a:pt x="160" y="96"/>
                    <a:pt x="165" y="93"/>
                  </a:cubicBezTo>
                  <a:cubicBezTo>
                    <a:pt x="169" y="91"/>
                    <a:pt x="167" y="88"/>
                    <a:pt x="165" y="89"/>
                  </a:cubicBezTo>
                  <a:cubicBezTo>
                    <a:pt x="163" y="91"/>
                    <a:pt x="148" y="89"/>
                    <a:pt x="146" y="82"/>
                  </a:cubicBezTo>
                  <a:cubicBezTo>
                    <a:pt x="144" y="74"/>
                    <a:pt x="150" y="78"/>
                    <a:pt x="151" y="78"/>
                  </a:cubicBezTo>
                  <a:cubicBezTo>
                    <a:pt x="153" y="79"/>
                    <a:pt x="153" y="81"/>
                    <a:pt x="157" y="83"/>
                  </a:cubicBezTo>
                  <a:cubicBezTo>
                    <a:pt x="168" y="88"/>
                    <a:pt x="162" y="82"/>
                    <a:pt x="162" y="82"/>
                  </a:cubicBezTo>
                  <a:cubicBezTo>
                    <a:pt x="162" y="82"/>
                    <a:pt x="162" y="82"/>
                    <a:pt x="157" y="77"/>
                  </a:cubicBezTo>
                  <a:cubicBezTo>
                    <a:pt x="152" y="71"/>
                    <a:pt x="145" y="73"/>
                    <a:pt x="139" y="73"/>
                  </a:cubicBezTo>
                  <a:cubicBezTo>
                    <a:pt x="133" y="73"/>
                    <a:pt x="135" y="78"/>
                    <a:pt x="135" y="78"/>
                  </a:cubicBezTo>
                  <a:cubicBezTo>
                    <a:pt x="135" y="78"/>
                    <a:pt x="134" y="88"/>
                    <a:pt x="133" y="106"/>
                  </a:cubicBezTo>
                  <a:cubicBezTo>
                    <a:pt x="132" y="124"/>
                    <a:pt x="129" y="126"/>
                    <a:pt x="128" y="125"/>
                  </a:cubicBezTo>
                  <a:cubicBezTo>
                    <a:pt x="127" y="123"/>
                    <a:pt x="125" y="114"/>
                    <a:pt x="125" y="111"/>
                  </a:cubicBezTo>
                  <a:cubicBezTo>
                    <a:pt x="125" y="108"/>
                    <a:pt x="123" y="97"/>
                    <a:pt x="124" y="84"/>
                  </a:cubicBezTo>
                  <a:cubicBezTo>
                    <a:pt x="125" y="72"/>
                    <a:pt x="128" y="77"/>
                    <a:pt x="120" y="74"/>
                  </a:cubicBezTo>
                  <a:cubicBezTo>
                    <a:pt x="111" y="71"/>
                    <a:pt x="116" y="67"/>
                    <a:pt x="118" y="67"/>
                  </a:cubicBezTo>
                  <a:cubicBezTo>
                    <a:pt x="121" y="67"/>
                    <a:pt x="125" y="69"/>
                    <a:pt x="126" y="67"/>
                  </a:cubicBezTo>
                  <a:cubicBezTo>
                    <a:pt x="127" y="59"/>
                    <a:pt x="128" y="52"/>
                    <a:pt x="124" y="51"/>
                  </a:cubicBezTo>
                  <a:cubicBezTo>
                    <a:pt x="115" y="47"/>
                    <a:pt x="119" y="45"/>
                    <a:pt x="122" y="44"/>
                  </a:cubicBezTo>
                  <a:cubicBezTo>
                    <a:pt x="125" y="43"/>
                    <a:pt x="126" y="35"/>
                    <a:pt x="121" y="37"/>
                  </a:cubicBezTo>
                  <a:cubicBezTo>
                    <a:pt x="112" y="40"/>
                    <a:pt x="113" y="32"/>
                    <a:pt x="115" y="31"/>
                  </a:cubicBezTo>
                  <a:cubicBezTo>
                    <a:pt x="117" y="30"/>
                    <a:pt x="120" y="32"/>
                    <a:pt x="119" y="24"/>
                  </a:cubicBezTo>
                  <a:cubicBezTo>
                    <a:pt x="117" y="17"/>
                    <a:pt x="124" y="14"/>
                    <a:pt x="126" y="21"/>
                  </a:cubicBezTo>
                  <a:cubicBezTo>
                    <a:pt x="127" y="28"/>
                    <a:pt x="130" y="42"/>
                    <a:pt x="132" y="39"/>
                  </a:cubicBezTo>
                  <a:cubicBezTo>
                    <a:pt x="134" y="35"/>
                    <a:pt x="138" y="22"/>
                    <a:pt x="142" y="16"/>
                  </a:cubicBezTo>
                  <a:cubicBezTo>
                    <a:pt x="145" y="10"/>
                    <a:pt x="150" y="15"/>
                    <a:pt x="149" y="18"/>
                  </a:cubicBezTo>
                  <a:cubicBezTo>
                    <a:pt x="144" y="33"/>
                    <a:pt x="152" y="34"/>
                    <a:pt x="152" y="34"/>
                  </a:cubicBezTo>
                  <a:cubicBezTo>
                    <a:pt x="152" y="34"/>
                    <a:pt x="151" y="36"/>
                    <a:pt x="147" y="36"/>
                  </a:cubicBezTo>
                  <a:cubicBezTo>
                    <a:pt x="137" y="35"/>
                    <a:pt x="141" y="41"/>
                    <a:pt x="145" y="43"/>
                  </a:cubicBezTo>
                  <a:cubicBezTo>
                    <a:pt x="154" y="46"/>
                    <a:pt x="148" y="48"/>
                    <a:pt x="143" y="48"/>
                  </a:cubicBezTo>
                  <a:cubicBezTo>
                    <a:pt x="139" y="48"/>
                    <a:pt x="136" y="50"/>
                    <a:pt x="135" y="55"/>
                  </a:cubicBezTo>
                  <a:cubicBezTo>
                    <a:pt x="132" y="70"/>
                    <a:pt x="144" y="67"/>
                    <a:pt x="144" y="67"/>
                  </a:cubicBezTo>
                  <a:cubicBezTo>
                    <a:pt x="162" y="72"/>
                    <a:pt x="189" y="69"/>
                    <a:pt x="189" y="69"/>
                  </a:cubicBezTo>
                  <a:cubicBezTo>
                    <a:pt x="209" y="75"/>
                    <a:pt x="200" y="45"/>
                    <a:pt x="199" y="29"/>
                  </a:cubicBezTo>
                  <a:cubicBezTo>
                    <a:pt x="197" y="13"/>
                    <a:pt x="195" y="5"/>
                    <a:pt x="181" y="2"/>
                  </a:cubicBezTo>
                  <a:cubicBezTo>
                    <a:pt x="168" y="0"/>
                    <a:pt x="90" y="1"/>
                    <a:pt x="90" y="1"/>
                  </a:cubicBezTo>
                  <a:cubicBezTo>
                    <a:pt x="87" y="2"/>
                    <a:pt x="56" y="1"/>
                    <a:pt x="56" y="1"/>
                  </a:cubicBezTo>
                  <a:cubicBezTo>
                    <a:pt x="56" y="1"/>
                    <a:pt x="54" y="8"/>
                    <a:pt x="56" y="8"/>
                  </a:cubicBezTo>
                  <a:cubicBezTo>
                    <a:pt x="61" y="8"/>
                    <a:pt x="80" y="9"/>
                    <a:pt x="80" y="9"/>
                  </a:cubicBezTo>
                  <a:cubicBezTo>
                    <a:pt x="81" y="9"/>
                    <a:pt x="90" y="8"/>
                    <a:pt x="85" y="12"/>
                  </a:cubicBezTo>
                  <a:cubicBezTo>
                    <a:pt x="80" y="16"/>
                    <a:pt x="69" y="16"/>
                    <a:pt x="62" y="16"/>
                  </a:cubicBezTo>
                  <a:cubicBezTo>
                    <a:pt x="47" y="15"/>
                    <a:pt x="54" y="22"/>
                    <a:pt x="60" y="22"/>
                  </a:cubicBezTo>
                  <a:cubicBezTo>
                    <a:pt x="78" y="22"/>
                    <a:pt x="82" y="26"/>
                    <a:pt x="74" y="27"/>
                  </a:cubicBezTo>
                  <a:cubicBezTo>
                    <a:pt x="67" y="28"/>
                    <a:pt x="65" y="28"/>
                    <a:pt x="58" y="29"/>
                  </a:cubicBezTo>
                  <a:cubicBezTo>
                    <a:pt x="2" y="38"/>
                    <a:pt x="21" y="23"/>
                    <a:pt x="26" y="23"/>
                  </a:cubicBezTo>
                  <a:cubicBezTo>
                    <a:pt x="49" y="23"/>
                    <a:pt x="44" y="15"/>
                    <a:pt x="38" y="17"/>
                  </a:cubicBezTo>
                  <a:cubicBezTo>
                    <a:pt x="32" y="18"/>
                    <a:pt x="12" y="11"/>
                    <a:pt x="9" y="24"/>
                  </a:cubicBezTo>
                  <a:cubicBezTo>
                    <a:pt x="7" y="37"/>
                    <a:pt x="15" y="103"/>
                    <a:pt x="13" y="115"/>
                  </a:cubicBezTo>
                  <a:cubicBezTo>
                    <a:pt x="0" y="193"/>
                    <a:pt x="71" y="176"/>
                    <a:pt x="71" y="176"/>
                  </a:cubicBezTo>
                  <a:cubicBezTo>
                    <a:pt x="56" y="164"/>
                    <a:pt x="62" y="153"/>
                    <a:pt x="61" y="146"/>
                  </a:cubicBezTo>
                  <a:cubicBezTo>
                    <a:pt x="57" y="125"/>
                    <a:pt x="55" y="122"/>
                    <a:pt x="51" y="124"/>
                  </a:cubicBezTo>
                  <a:cubicBezTo>
                    <a:pt x="43" y="128"/>
                    <a:pt x="44" y="130"/>
                    <a:pt x="45" y="133"/>
                  </a:cubicBezTo>
                  <a:cubicBezTo>
                    <a:pt x="51" y="151"/>
                    <a:pt x="37" y="137"/>
                    <a:pt x="37" y="137"/>
                  </a:cubicBezTo>
                  <a:cubicBezTo>
                    <a:pt x="35" y="138"/>
                    <a:pt x="34" y="142"/>
                    <a:pt x="35" y="145"/>
                  </a:cubicBezTo>
                  <a:cubicBezTo>
                    <a:pt x="47" y="168"/>
                    <a:pt x="36" y="162"/>
                    <a:pt x="33" y="158"/>
                  </a:cubicBezTo>
                  <a:cubicBezTo>
                    <a:pt x="22" y="142"/>
                    <a:pt x="33" y="133"/>
                    <a:pt x="32" y="128"/>
                  </a:cubicBezTo>
                  <a:cubicBezTo>
                    <a:pt x="27" y="108"/>
                    <a:pt x="42" y="100"/>
                    <a:pt x="44" y="97"/>
                  </a:cubicBezTo>
                  <a:cubicBezTo>
                    <a:pt x="46" y="93"/>
                    <a:pt x="45" y="92"/>
                    <a:pt x="46" y="86"/>
                  </a:cubicBezTo>
                  <a:cubicBezTo>
                    <a:pt x="48" y="72"/>
                    <a:pt x="55" y="79"/>
                    <a:pt x="55" y="84"/>
                  </a:cubicBezTo>
                  <a:cubicBezTo>
                    <a:pt x="53" y="100"/>
                    <a:pt x="63" y="88"/>
                    <a:pt x="67" y="83"/>
                  </a:cubicBezTo>
                  <a:cubicBezTo>
                    <a:pt x="78" y="68"/>
                    <a:pt x="77" y="84"/>
                    <a:pt x="75" y="87"/>
                  </a:cubicBezTo>
                  <a:cubicBezTo>
                    <a:pt x="72" y="89"/>
                    <a:pt x="71" y="93"/>
                    <a:pt x="71" y="95"/>
                  </a:cubicBezTo>
                  <a:cubicBezTo>
                    <a:pt x="74" y="103"/>
                    <a:pt x="69" y="111"/>
                    <a:pt x="67" y="112"/>
                  </a:cubicBezTo>
                  <a:cubicBezTo>
                    <a:pt x="66" y="112"/>
                    <a:pt x="61" y="114"/>
                    <a:pt x="61" y="121"/>
                  </a:cubicBezTo>
                  <a:cubicBezTo>
                    <a:pt x="61" y="127"/>
                    <a:pt x="69" y="139"/>
                    <a:pt x="69" y="143"/>
                  </a:cubicBezTo>
                  <a:cubicBezTo>
                    <a:pt x="69" y="178"/>
                    <a:pt x="84" y="181"/>
                    <a:pt x="91" y="180"/>
                  </a:cubicBezTo>
                  <a:cubicBezTo>
                    <a:pt x="98" y="179"/>
                    <a:pt x="159" y="177"/>
                    <a:pt x="185" y="175"/>
                  </a:cubicBezTo>
                  <a:cubicBezTo>
                    <a:pt x="210" y="173"/>
                    <a:pt x="193" y="166"/>
                    <a:pt x="186" y="166"/>
                  </a:cubicBezTo>
                  <a:close/>
                  <a:moveTo>
                    <a:pt x="165" y="60"/>
                  </a:moveTo>
                  <a:cubicBezTo>
                    <a:pt x="203" y="61"/>
                    <a:pt x="185" y="64"/>
                    <a:pt x="182" y="66"/>
                  </a:cubicBezTo>
                  <a:cubicBezTo>
                    <a:pt x="178" y="68"/>
                    <a:pt x="182" y="66"/>
                    <a:pt x="167" y="65"/>
                  </a:cubicBezTo>
                  <a:cubicBezTo>
                    <a:pt x="152" y="65"/>
                    <a:pt x="165" y="60"/>
                    <a:pt x="165" y="60"/>
                  </a:cubicBezTo>
                  <a:close/>
                  <a:moveTo>
                    <a:pt x="114" y="50"/>
                  </a:moveTo>
                  <a:cubicBezTo>
                    <a:pt x="121" y="55"/>
                    <a:pt x="113" y="61"/>
                    <a:pt x="113" y="61"/>
                  </a:cubicBezTo>
                  <a:cubicBezTo>
                    <a:pt x="113" y="61"/>
                    <a:pt x="108" y="70"/>
                    <a:pt x="112" y="78"/>
                  </a:cubicBezTo>
                  <a:cubicBezTo>
                    <a:pt x="116" y="87"/>
                    <a:pt x="116" y="97"/>
                    <a:pt x="108" y="87"/>
                  </a:cubicBezTo>
                  <a:cubicBezTo>
                    <a:pt x="100" y="78"/>
                    <a:pt x="105" y="58"/>
                    <a:pt x="107" y="53"/>
                  </a:cubicBezTo>
                  <a:cubicBezTo>
                    <a:pt x="107" y="53"/>
                    <a:pt x="107" y="44"/>
                    <a:pt x="114" y="50"/>
                  </a:cubicBezTo>
                  <a:close/>
                  <a:moveTo>
                    <a:pt x="83" y="29"/>
                  </a:moveTo>
                  <a:cubicBezTo>
                    <a:pt x="83" y="25"/>
                    <a:pt x="89" y="26"/>
                    <a:pt x="89" y="26"/>
                  </a:cubicBezTo>
                  <a:cubicBezTo>
                    <a:pt x="89" y="26"/>
                    <a:pt x="99" y="30"/>
                    <a:pt x="104" y="30"/>
                  </a:cubicBezTo>
                  <a:cubicBezTo>
                    <a:pt x="108" y="29"/>
                    <a:pt x="114" y="35"/>
                    <a:pt x="105" y="35"/>
                  </a:cubicBezTo>
                  <a:cubicBezTo>
                    <a:pt x="96" y="35"/>
                    <a:pt x="82" y="39"/>
                    <a:pt x="83" y="29"/>
                  </a:cubicBezTo>
                  <a:close/>
                  <a:moveTo>
                    <a:pt x="61" y="72"/>
                  </a:moveTo>
                  <a:cubicBezTo>
                    <a:pt x="55" y="72"/>
                    <a:pt x="16" y="87"/>
                    <a:pt x="16" y="48"/>
                  </a:cubicBezTo>
                  <a:cubicBezTo>
                    <a:pt x="16" y="39"/>
                    <a:pt x="14" y="31"/>
                    <a:pt x="24" y="37"/>
                  </a:cubicBezTo>
                  <a:cubicBezTo>
                    <a:pt x="35" y="42"/>
                    <a:pt x="25" y="42"/>
                    <a:pt x="49" y="40"/>
                  </a:cubicBezTo>
                  <a:cubicBezTo>
                    <a:pt x="49" y="40"/>
                    <a:pt x="66" y="41"/>
                    <a:pt x="68" y="40"/>
                  </a:cubicBezTo>
                  <a:cubicBezTo>
                    <a:pt x="71" y="38"/>
                    <a:pt x="69" y="34"/>
                    <a:pt x="74" y="34"/>
                  </a:cubicBezTo>
                  <a:cubicBezTo>
                    <a:pt x="80" y="34"/>
                    <a:pt x="79" y="40"/>
                    <a:pt x="79" y="40"/>
                  </a:cubicBezTo>
                  <a:cubicBezTo>
                    <a:pt x="79" y="40"/>
                    <a:pt x="74" y="46"/>
                    <a:pt x="109" y="41"/>
                  </a:cubicBezTo>
                  <a:cubicBezTo>
                    <a:pt x="113" y="41"/>
                    <a:pt x="117" y="45"/>
                    <a:pt x="108" y="45"/>
                  </a:cubicBezTo>
                  <a:cubicBezTo>
                    <a:pt x="104" y="45"/>
                    <a:pt x="97" y="48"/>
                    <a:pt x="100" y="53"/>
                  </a:cubicBezTo>
                  <a:cubicBezTo>
                    <a:pt x="102" y="58"/>
                    <a:pt x="99" y="93"/>
                    <a:pt x="99" y="93"/>
                  </a:cubicBezTo>
                  <a:cubicBezTo>
                    <a:pt x="99" y="93"/>
                    <a:pt x="97" y="100"/>
                    <a:pt x="94" y="90"/>
                  </a:cubicBezTo>
                  <a:cubicBezTo>
                    <a:pt x="93" y="86"/>
                    <a:pt x="94" y="53"/>
                    <a:pt x="93" y="51"/>
                  </a:cubicBezTo>
                  <a:cubicBezTo>
                    <a:pt x="93" y="48"/>
                    <a:pt x="77" y="45"/>
                    <a:pt x="77" y="57"/>
                  </a:cubicBezTo>
                  <a:cubicBezTo>
                    <a:pt x="77" y="68"/>
                    <a:pt x="73" y="71"/>
                    <a:pt x="61" y="72"/>
                  </a:cubicBezTo>
                  <a:close/>
                  <a:moveTo>
                    <a:pt x="85" y="84"/>
                  </a:moveTo>
                  <a:cubicBezTo>
                    <a:pt x="82" y="88"/>
                    <a:pt x="78" y="90"/>
                    <a:pt x="80" y="82"/>
                  </a:cubicBezTo>
                  <a:cubicBezTo>
                    <a:pt x="81" y="74"/>
                    <a:pt x="83" y="63"/>
                    <a:pt x="83" y="57"/>
                  </a:cubicBezTo>
                  <a:cubicBezTo>
                    <a:pt x="83" y="57"/>
                    <a:pt x="87" y="50"/>
                    <a:pt x="88" y="58"/>
                  </a:cubicBezTo>
                  <a:cubicBezTo>
                    <a:pt x="89" y="66"/>
                    <a:pt x="87" y="81"/>
                    <a:pt x="85" y="84"/>
                  </a:cubicBezTo>
                  <a:close/>
                  <a:moveTo>
                    <a:pt x="102" y="145"/>
                  </a:moveTo>
                  <a:cubicBezTo>
                    <a:pt x="78" y="144"/>
                    <a:pt x="77" y="148"/>
                    <a:pt x="77" y="117"/>
                  </a:cubicBezTo>
                  <a:cubicBezTo>
                    <a:pt x="77" y="86"/>
                    <a:pt x="81" y="93"/>
                    <a:pt x="82" y="96"/>
                  </a:cubicBezTo>
                  <a:cubicBezTo>
                    <a:pt x="82" y="96"/>
                    <a:pt x="90" y="116"/>
                    <a:pt x="111" y="101"/>
                  </a:cubicBezTo>
                  <a:cubicBezTo>
                    <a:pt x="114" y="98"/>
                    <a:pt x="116" y="96"/>
                    <a:pt x="117" y="106"/>
                  </a:cubicBezTo>
                  <a:cubicBezTo>
                    <a:pt x="117" y="117"/>
                    <a:pt x="127" y="145"/>
                    <a:pt x="102" y="145"/>
                  </a:cubicBezTo>
                  <a:close/>
                </a:path>
              </a:pathLst>
            </a:custGeom>
            <a:solidFill>
              <a:schemeClr val="accent2"/>
            </a:solidFill>
            <a:ln w="0">
              <a:noFill/>
              <a:prstDash val="solid"/>
              <a:round/>
              <a:headEnd/>
              <a:tailEnd/>
            </a:ln>
          </p:spPr>
          <p:txBody>
            <a:bodyPr/>
            <a:lstStyle/>
            <a:p>
              <a:endParaRPr lang="zh-CN" altLang="en-US"/>
            </a:p>
          </p:txBody>
        </p:sp>
        <p:sp>
          <p:nvSpPr>
            <p:cNvPr id="1108" name="Freeform 165"/>
            <p:cNvSpPr>
              <a:spLocks/>
            </p:cNvSpPr>
            <p:nvPr userDrawn="1"/>
          </p:nvSpPr>
          <p:spPr bwMode="auto">
            <a:xfrm>
              <a:off x="349" y="3256"/>
              <a:ext cx="85" cy="101"/>
            </a:xfrm>
            <a:custGeom>
              <a:avLst/>
              <a:gdLst>
                <a:gd name="T0" fmla="*/ 70 w 17"/>
                <a:gd name="T1" fmla="*/ 25 h 20"/>
                <a:gd name="T2" fmla="*/ 45 w 17"/>
                <a:gd name="T3" fmla="*/ 101 h 20"/>
                <a:gd name="T4" fmla="*/ 70 w 17"/>
                <a:gd name="T5" fmla="*/ 25 h 20"/>
                <a:gd name="T6" fmla="*/ 0 60000 65536"/>
                <a:gd name="T7" fmla="*/ 0 60000 65536"/>
                <a:gd name="T8" fmla="*/ 0 60000 65536"/>
              </a:gdLst>
              <a:ahLst/>
              <a:cxnLst>
                <a:cxn ang="T6">
                  <a:pos x="T0" y="T1"/>
                </a:cxn>
                <a:cxn ang="T7">
                  <a:pos x="T2" y="T3"/>
                </a:cxn>
                <a:cxn ang="T8">
                  <a:pos x="T4" y="T5"/>
                </a:cxn>
              </a:cxnLst>
              <a:rect l="0" t="0" r="r" b="b"/>
              <a:pathLst>
                <a:path w="17" h="20">
                  <a:moveTo>
                    <a:pt x="14" y="5"/>
                  </a:moveTo>
                  <a:cubicBezTo>
                    <a:pt x="13" y="0"/>
                    <a:pt x="0" y="8"/>
                    <a:pt x="9" y="20"/>
                  </a:cubicBezTo>
                  <a:cubicBezTo>
                    <a:pt x="9" y="20"/>
                    <a:pt x="17" y="17"/>
                    <a:pt x="14" y="5"/>
                  </a:cubicBezTo>
                  <a:close/>
                </a:path>
              </a:pathLst>
            </a:custGeom>
            <a:solidFill>
              <a:schemeClr val="accent2"/>
            </a:solidFill>
            <a:ln w="0">
              <a:noFill/>
              <a:prstDash val="solid"/>
              <a:round/>
              <a:headEnd/>
              <a:tailEnd/>
            </a:ln>
          </p:spPr>
          <p:txBody>
            <a:bodyPr/>
            <a:lstStyle/>
            <a:p>
              <a:endParaRPr lang="zh-CN" altLang="en-US"/>
            </a:p>
          </p:txBody>
        </p:sp>
        <p:sp>
          <p:nvSpPr>
            <p:cNvPr id="1109" name="Freeform 166"/>
            <p:cNvSpPr>
              <a:spLocks/>
            </p:cNvSpPr>
            <p:nvPr userDrawn="1"/>
          </p:nvSpPr>
          <p:spPr bwMode="auto">
            <a:xfrm>
              <a:off x="267" y="3293"/>
              <a:ext cx="76" cy="136"/>
            </a:xfrm>
            <a:custGeom>
              <a:avLst/>
              <a:gdLst>
                <a:gd name="T0" fmla="*/ 35 w 15"/>
                <a:gd name="T1" fmla="*/ 50 h 27"/>
                <a:gd name="T2" fmla="*/ 20 w 15"/>
                <a:gd name="T3" fmla="*/ 126 h 27"/>
                <a:gd name="T4" fmla="*/ 76 w 15"/>
                <a:gd name="T5" fmla="*/ 81 h 27"/>
                <a:gd name="T6" fmla="*/ 66 w 15"/>
                <a:gd name="T7" fmla="*/ 40 h 27"/>
                <a:gd name="T8" fmla="*/ 35 w 15"/>
                <a:gd name="T9" fmla="*/ 50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27">
                  <a:moveTo>
                    <a:pt x="7" y="10"/>
                  </a:moveTo>
                  <a:cubicBezTo>
                    <a:pt x="0" y="19"/>
                    <a:pt x="2" y="23"/>
                    <a:pt x="4" y="25"/>
                  </a:cubicBezTo>
                  <a:cubicBezTo>
                    <a:pt x="7" y="27"/>
                    <a:pt x="11" y="26"/>
                    <a:pt x="15" y="16"/>
                  </a:cubicBezTo>
                  <a:cubicBezTo>
                    <a:pt x="15" y="16"/>
                    <a:pt x="12" y="11"/>
                    <a:pt x="13" y="8"/>
                  </a:cubicBezTo>
                  <a:cubicBezTo>
                    <a:pt x="15" y="6"/>
                    <a:pt x="14" y="0"/>
                    <a:pt x="7" y="10"/>
                  </a:cubicBezTo>
                  <a:close/>
                </a:path>
              </a:pathLst>
            </a:custGeom>
            <a:solidFill>
              <a:schemeClr val="accent2"/>
            </a:solidFill>
            <a:ln w="0">
              <a:noFill/>
              <a:prstDash val="solid"/>
              <a:round/>
              <a:headEnd/>
              <a:tailEnd/>
            </a:ln>
          </p:spPr>
          <p:txBody>
            <a:bodyPr/>
            <a:lstStyle/>
            <a:p>
              <a:endParaRPr lang="zh-CN" altLang="en-US"/>
            </a:p>
          </p:txBody>
        </p:sp>
        <p:sp>
          <p:nvSpPr>
            <p:cNvPr id="1110" name="Freeform 167"/>
            <p:cNvSpPr>
              <a:spLocks/>
            </p:cNvSpPr>
            <p:nvPr userDrawn="1"/>
          </p:nvSpPr>
          <p:spPr bwMode="auto">
            <a:xfrm>
              <a:off x="222" y="3021"/>
              <a:ext cx="243" cy="117"/>
            </a:xfrm>
            <a:custGeom>
              <a:avLst/>
              <a:gdLst>
                <a:gd name="T0" fmla="*/ 203 w 48"/>
                <a:gd name="T1" fmla="*/ 10 h 23"/>
                <a:gd name="T2" fmla="*/ 46 w 48"/>
                <a:gd name="T3" fmla="*/ 5 h 23"/>
                <a:gd name="T4" fmla="*/ 5 w 48"/>
                <a:gd name="T5" fmla="*/ 46 h 23"/>
                <a:gd name="T6" fmla="*/ 111 w 48"/>
                <a:gd name="T7" fmla="*/ 107 h 23"/>
                <a:gd name="T8" fmla="*/ 172 w 48"/>
                <a:gd name="T9" fmla="*/ 102 h 23"/>
                <a:gd name="T10" fmla="*/ 203 w 48"/>
                <a:gd name="T11" fmla="*/ 97 h 23"/>
                <a:gd name="T12" fmla="*/ 203 w 48"/>
                <a:gd name="T13" fmla="*/ 1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 h="23">
                  <a:moveTo>
                    <a:pt x="40" y="2"/>
                  </a:moveTo>
                  <a:cubicBezTo>
                    <a:pt x="38" y="3"/>
                    <a:pt x="9" y="1"/>
                    <a:pt x="9" y="1"/>
                  </a:cubicBezTo>
                  <a:cubicBezTo>
                    <a:pt x="5" y="1"/>
                    <a:pt x="1" y="0"/>
                    <a:pt x="1" y="9"/>
                  </a:cubicBezTo>
                  <a:cubicBezTo>
                    <a:pt x="0" y="23"/>
                    <a:pt x="17" y="21"/>
                    <a:pt x="22" y="21"/>
                  </a:cubicBezTo>
                  <a:cubicBezTo>
                    <a:pt x="26" y="21"/>
                    <a:pt x="30" y="18"/>
                    <a:pt x="34" y="20"/>
                  </a:cubicBezTo>
                  <a:cubicBezTo>
                    <a:pt x="34" y="20"/>
                    <a:pt x="38" y="23"/>
                    <a:pt x="40" y="19"/>
                  </a:cubicBezTo>
                  <a:cubicBezTo>
                    <a:pt x="48" y="5"/>
                    <a:pt x="43" y="0"/>
                    <a:pt x="40" y="2"/>
                  </a:cubicBezTo>
                  <a:close/>
                </a:path>
              </a:pathLst>
            </a:custGeom>
            <a:solidFill>
              <a:schemeClr val="accent2"/>
            </a:solidFill>
            <a:ln w="0">
              <a:noFill/>
              <a:prstDash val="solid"/>
              <a:round/>
              <a:headEnd/>
              <a:tailEnd/>
            </a:ln>
          </p:spPr>
          <p:txBody>
            <a:bodyPr/>
            <a:lstStyle/>
            <a:p>
              <a:endParaRPr lang="zh-CN" altLang="en-US"/>
            </a:p>
          </p:txBody>
        </p:sp>
        <p:sp>
          <p:nvSpPr>
            <p:cNvPr id="1111" name="Freeform 168"/>
            <p:cNvSpPr>
              <a:spLocks/>
            </p:cNvSpPr>
            <p:nvPr userDrawn="1"/>
          </p:nvSpPr>
          <p:spPr bwMode="auto">
            <a:xfrm>
              <a:off x="501" y="3344"/>
              <a:ext cx="177" cy="187"/>
            </a:xfrm>
            <a:custGeom>
              <a:avLst/>
              <a:gdLst>
                <a:gd name="T0" fmla="*/ 121 w 35"/>
                <a:gd name="T1" fmla="*/ 10 h 37"/>
                <a:gd name="T2" fmla="*/ 56 w 35"/>
                <a:gd name="T3" fmla="*/ 10 h 37"/>
                <a:gd name="T4" fmla="*/ 20 w 35"/>
                <a:gd name="T5" fmla="*/ 101 h 37"/>
                <a:gd name="T6" fmla="*/ 142 w 35"/>
                <a:gd name="T7" fmla="*/ 111 h 37"/>
                <a:gd name="T8" fmla="*/ 121 w 35"/>
                <a:gd name="T9" fmla="*/ 10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37">
                  <a:moveTo>
                    <a:pt x="24" y="2"/>
                  </a:moveTo>
                  <a:cubicBezTo>
                    <a:pt x="19" y="3"/>
                    <a:pt x="11" y="2"/>
                    <a:pt x="11" y="2"/>
                  </a:cubicBezTo>
                  <a:cubicBezTo>
                    <a:pt x="0" y="2"/>
                    <a:pt x="5" y="14"/>
                    <a:pt x="4" y="20"/>
                  </a:cubicBezTo>
                  <a:cubicBezTo>
                    <a:pt x="3" y="27"/>
                    <a:pt x="22" y="37"/>
                    <a:pt x="28" y="22"/>
                  </a:cubicBezTo>
                  <a:cubicBezTo>
                    <a:pt x="35" y="7"/>
                    <a:pt x="28" y="0"/>
                    <a:pt x="24" y="2"/>
                  </a:cubicBezTo>
                  <a:close/>
                </a:path>
              </a:pathLst>
            </a:custGeom>
            <a:solidFill>
              <a:schemeClr val="accent2"/>
            </a:solidFill>
            <a:ln w="0">
              <a:noFill/>
              <a:prstDash val="solid"/>
              <a:round/>
              <a:headEnd/>
              <a:tailEnd/>
            </a:ln>
          </p:spPr>
          <p:txBody>
            <a:bodyPr/>
            <a:lstStyle/>
            <a:p>
              <a:endParaRPr lang="zh-CN" altLang="en-US"/>
            </a:p>
          </p:txBody>
        </p:sp>
        <p:sp>
          <p:nvSpPr>
            <p:cNvPr id="1112" name="Freeform 169"/>
            <p:cNvSpPr>
              <a:spLocks/>
            </p:cNvSpPr>
            <p:nvPr userDrawn="1"/>
          </p:nvSpPr>
          <p:spPr bwMode="auto">
            <a:xfrm>
              <a:off x="905" y="3157"/>
              <a:ext cx="177" cy="38"/>
            </a:xfrm>
            <a:custGeom>
              <a:avLst/>
              <a:gdLst>
                <a:gd name="T0" fmla="*/ 25 w 35"/>
                <a:gd name="T1" fmla="*/ 0 h 7"/>
                <a:gd name="T2" fmla="*/ 71 w 35"/>
                <a:gd name="T3" fmla="*/ 27 h 7"/>
                <a:gd name="T4" fmla="*/ 25 w 35"/>
                <a:gd name="T5" fmla="*/ 0 h 7"/>
                <a:gd name="T6" fmla="*/ 0 60000 65536"/>
                <a:gd name="T7" fmla="*/ 0 60000 65536"/>
                <a:gd name="T8" fmla="*/ 0 60000 65536"/>
              </a:gdLst>
              <a:ahLst/>
              <a:cxnLst>
                <a:cxn ang="T6">
                  <a:pos x="T0" y="T1"/>
                </a:cxn>
                <a:cxn ang="T7">
                  <a:pos x="T2" y="T3"/>
                </a:cxn>
                <a:cxn ang="T8">
                  <a:pos x="T4" y="T5"/>
                </a:cxn>
              </a:cxnLst>
              <a:rect l="0" t="0" r="r" b="b"/>
              <a:pathLst>
                <a:path w="35" h="7">
                  <a:moveTo>
                    <a:pt x="5" y="0"/>
                  </a:moveTo>
                  <a:cubicBezTo>
                    <a:pt x="0" y="0"/>
                    <a:pt x="7" y="7"/>
                    <a:pt x="14" y="5"/>
                  </a:cubicBezTo>
                  <a:cubicBezTo>
                    <a:pt x="35" y="1"/>
                    <a:pt x="5" y="0"/>
                    <a:pt x="5" y="0"/>
                  </a:cubicBezTo>
                  <a:close/>
                </a:path>
              </a:pathLst>
            </a:custGeom>
            <a:solidFill>
              <a:schemeClr val="accent2"/>
            </a:solidFill>
            <a:ln w="0">
              <a:noFill/>
              <a:prstDash val="solid"/>
              <a:round/>
              <a:headEnd/>
              <a:tailEnd/>
            </a:ln>
          </p:spPr>
          <p:txBody>
            <a:bodyPr/>
            <a:lstStyle/>
            <a:p>
              <a:endParaRPr lang="zh-CN" altLang="en-US"/>
            </a:p>
          </p:txBody>
        </p:sp>
        <p:sp>
          <p:nvSpPr>
            <p:cNvPr id="1113" name="Freeform 170"/>
            <p:cNvSpPr>
              <a:spLocks/>
            </p:cNvSpPr>
            <p:nvPr userDrawn="1"/>
          </p:nvSpPr>
          <p:spPr bwMode="auto">
            <a:xfrm>
              <a:off x="965" y="3154"/>
              <a:ext cx="136" cy="79"/>
            </a:xfrm>
            <a:custGeom>
              <a:avLst/>
              <a:gdLst>
                <a:gd name="T0" fmla="*/ 35 w 27"/>
                <a:gd name="T1" fmla="*/ 64 h 16"/>
                <a:gd name="T2" fmla="*/ 126 w 27"/>
                <a:gd name="T3" fmla="*/ 30 h 16"/>
                <a:gd name="T4" fmla="*/ 86 w 27"/>
                <a:gd name="T5" fmla="*/ 5 h 16"/>
                <a:gd name="T6" fmla="*/ 35 w 27"/>
                <a:gd name="T7" fmla="*/ 54 h 16"/>
                <a:gd name="T8" fmla="*/ 35 w 27"/>
                <a:gd name="T9" fmla="*/ 64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16">
                  <a:moveTo>
                    <a:pt x="7" y="13"/>
                  </a:moveTo>
                  <a:cubicBezTo>
                    <a:pt x="7" y="13"/>
                    <a:pt x="18" y="16"/>
                    <a:pt x="25" y="6"/>
                  </a:cubicBezTo>
                  <a:cubicBezTo>
                    <a:pt x="27" y="2"/>
                    <a:pt x="23" y="0"/>
                    <a:pt x="17" y="1"/>
                  </a:cubicBezTo>
                  <a:cubicBezTo>
                    <a:pt x="13" y="1"/>
                    <a:pt x="14" y="11"/>
                    <a:pt x="7" y="11"/>
                  </a:cubicBezTo>
                  <a:cubicBezTo>
                    <a:pt x="0" y="11"/>
                    <a:pt x="7" y="13"/>
                    <a:pt x="7" y="13"/>
                  </a:cubicBezTo>
                  <a:close/>
                </a:path>
              </a:pathLst>
            </a:custGeom>
            <a:solidFill>
              <a:schemeClr val="accent2"/>
            </a:solidFill>
            <a:ln w="0">
              <a:noFill/>
              <a:prstDash val="solid"/>
              <a:round/>
              <a:headEnd/>
              <a:tailEnd/>
            </a:ln>
          </p:spPr>
          <p:txBody>
            <a:bodyPr/>
            <a:lstStyle/>
            <a:p>
              <a:endParaRPr lang="zh-CN" altLang="en-US"/>
            </a:p>
          </p:txBody>
        </p:sp>
        <p:sp>
          <p:nvSpPr>
            <p:cNvPr id="1114" name="Freeform 171"/>
            <p:cNvSpPr>
              <a:spLocks/>
            </p:cNvSpPr>
            <p:nvPr userDrawn="1"/>
          </p:nvSpPr>
          <p:spPr bwMode="auto">
            <a:xfrm>
              <a:off x="959" y="3205"/>
              <a:ext cx="177" cy="85"/>
            </a:xfrm>
            <a:custGeom>
              <a:avLst/>
              <a:gdLst>
                <a:gd name="T0" fmla="*/ 126 w 35"/>
                <a:gd name="T1" fmla="*/ 30 h 17"/>
                <a:gd name="T2" fmla="*/ 40 w 35"/>
                <a:gd name="T3" fmla="*/ 50 h 17"/>
                <a:gd name="T4" fmla="*/ 30 w 35"/>
                <a:gd name="T5" fmla="*/ 65 h 17"/>
                <a:gd name="T6" fmla="*/ 137 w 35"/>
                <a:gd name="T7" fmla="*/ 60 h 17"/>
                <a:gd name="T8" fmla="*/ 126 w 35"/>
                <a:gd name="T9" fmla="*/ 3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17">
                  <a:moveTo>
                    <a:pt x="25" y="6"/>
                  </a:moveTo>
                  <a:cubicBezTo>
                    <a:pt x="20" y="12"/>
                    <a:pt x="8" y="10"/>
                    <a:pt x="8" y="10"/>
                  </a:cubicBezTo>
                  <a:cubicBezTo>
                    <a:pt x="8" y="10"/>
                    <a:pt x="0" y="9"/>
                    <a:pt x="6" y="13"/>
                  </a:cubicBezTo>
                  <a:cubicBezTo>
                    <a:pt x="11" y="17"/>
                    <a:pt x="18" y="15"/>
                    <a:pt x="27" y="12"/>
                  </a:cubicBezTo>
                  <a:cubicBezTo>
                    <a:pt x="35" y="8"/>
                    <a:pt x="31" y="0"/>
                    <a:pt x="25" y="6"/>
                  </a:cubicBezTo>
                  <a:close/>
                </a:path>
              </a:pathLst>
            </a:custGeom>
            <a:solidFill>
              <a:schemeClr val="accent2"/>
            </a:solidFill>
            <a:ln w="0">
              <a:noFill/>
              <a:prstDash val="solid"/>
              <a:round/>
              <a:headEnd/>
              <a:tailEnd/>
            </a:ln>
          </p:spPr>
          <p:txBody>
            <a:bodyPr/>
            <a:lstStyle/>
            <a:p>
              <a:endParaRPr lang="zh-CN" altLang="en-US"/>
            </a:p>
          </p:txBody>
        </p:sp>
        <p:sp>
          <p:nvSpPr>
            <p:cNvPr id="1115" name="Freeform 172"/>
            <p:cNvSpPr>
              <a:spLocks/>
            </p:cNvSpPr>
            <p:nvPr userDrawn="1"/>
          </p:nvSpPr>
          <p:spPr bwMode="auto">
            <a:xfrm>
              <a:off x="845" y="3284"/>
              <a:ext cx="247" cy="60"/>
            </a:xfrm>
            <a:custGeom>
              <a:avLst/>
              <a:gdLst>
                <a:gd name="T0" fmla="*/ 202 w 49"/>
                <a:gd name="T1" fmla="*/ 15 h 12"/>
                <a:gd name="T2" fmla="*/ 146 w 49"/>
                <a:gd name="T3" fmla="*/ 5 h 12"/>
                <a:gd name="T4" fmla="*/ 35 w 49"/>
                <a:gd name="T5" fmla="*/ 0 h 12"/>
                <a:gd name="T6" fmla="*/ 10 w 49"/>
                <a:gd name="T7" fmla="*/ 25 h 12"/>
                <a:gd name="T8" fmla="*/ 101 w 49"/>
                <a:gd name="T9" fmla="*/ 40 h 12"/>
                <a:gd name="T10" fmla="*/ 207 w 49"/>
                <a:gd name="T11" fmla="*/ 40 h 12"/>
                <a:gd name="T12" fmla="*/ 202 w 49"/>
                <a:gd name="T13" fmla="*/ 15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9" h="12">
                  <a:moveTo>
                    <a:pt x="40" y="3"/>
                  </a:moveTo>
                  <a:cubicBezTo>
                    <a:pt x="37" y="2"/>
                    <a:pt x="36" y="0"/>
                    <a:pt x="29" y="1"/>
                  </a:cubicBezTo>
                  <a:cubicBezTo>
                    <a:pt x="13" y="4"/>
                    <a:pt x="7" y="0"/>
                    <a:pt x="7" y="0"/>
                  </a:cubicBezTo>
                  <a:cubicBezTo>
                    <a:pt x="7" y="0"/>
                    <a:pt x="0" y="3"/>
                    <a:pt x="2" y="5"/>
                  </a:cubicBezTo>
                  <a:cubicBezTo>
                    <a:pt x="5" y="7"/>
                    <a:pt x="17" y="8"/>
                    <a:pt x="20" y="8"/>
                  </a:cubicBezTo>
                  <a:cubicBezTo>
                    <a:pt x="23" y="8"/>
                    <a:pt x="34" y="12"/>
                    <a:pt x="41" y="8"/>
                  </a:cubicBezTo>
                  <a:cubicBezTo>
                    <a:pt x="49" y="4"/>
                    <a:pt x="44" y="3"/>
                    <a:pt x="40" y="3"/>
                  </a:cubicBezTo>
                  <a:close/>
                </a:path>
              </a:pathLst>
            </a:custGeom>
            <a:solidFill>
              <a:schemeClr val="accent2"/>
            </a:solidFill>
            <a:ln w="0">
              <a:noFill/>
              <a:prstDash val="solid"/>
              <a:round/>
              <a:headEnd/>
              <a:tailEnd/>
            </a:ln>
          </p:spPr>
          <p:txBody>
            <a:bodyPr/>
            <a:lstStyle/>
            <a:p>
              <a:endParaRPr lang="zh-CN" altLang="en-US"/>
            </a:p>
          </p:txBody>
        </p:sp>
        <p:sp>
          <p:nvSpPr>
            <p:cNvPr id="1116" name="Freeform 173"/>
            <p:cNvSpPr>
              <a:spLocks/>
            </p:cNvSpPr>
            <p:nvPr userDrawn="1"/>
          </p:nvSpPr>
          <p:spPr bwMode="auto">
            <a:xfrm>
              <a:off x="870" y="3341"/>
              <a:ext cx="202" cy="54"/>
            </a:xfrm>
            <a:custGeom>
              <a:avLst/>
              <a:gdLst>
                <a:gd name="T0" fmla="*/ 187 w 40"/>
                <a:gd name="T1" fmla="*/ 10 h 11"/>
                <a:gd name="T2" fmla="*/ 131 w 40"/>
                <a:gd name="T3" fmla="*/ 20 h 11"/>
                <a:gd name="T4" fmla="*/ 66 w 40"/>
                <a:gd name="T5" fmla="*/ 15 h 11"/>
                <a:gd name="T6" fmla="*/ 5 w 40"/>
                <a:gd name="T7" fmla="*/ 10 h 11"/>
                <a:gd name="T8" fmla="*/ 177 w 40"/>
                <a:gd name="T9" fmla="*/ 39 h 11"/>
                <a:gd name="T10" fmla="*/ 187 w 40"/>
                <a:gd name="T11" fmla="*/ 10 h 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 h="11">
                  <a:moveTo>
                    <a:pt x="37" y="2"/>
                  </a:moveTo>
                  <a:cubicBezTo>
                    <a:pt x="34" y="4"/>
                    <a:pt x="30" y="4"/>
                    <a:pt x="26" y="4"/>
                  </a:cubicBezTo>
                  <a:cubicBezTo>
                    <a:pt x="23" y="4"/>
                    <a:pt x="16" y="2"/>
                    <a:pt x="13" y="3"/>
                  </a:cubicBezTo>
                  <a:cubicBezTo>
                    <a:pt x="10" y="4"/>
                    <a:pt x="1" y="2"/>
                    <a:pt x="1" y="2"/>
                  </a:cubicBezTo>
                  <a:cubicBezTo>
                    <a:pt x="0" y="11"/>
                    <a:pt x="30" y="10"/>
                    <a:pt x="35" y="8"/>
                  </a:cubicBezTo>
                  <a:cubicBezTo>
                    <a:pt x="40" y="5"/>
                    <a:pt x="40" y="0"/>
                    <a:pt x="37" y="2"/>
                  </a:cubicBezTo>
                  <a:close/>
                </a:path>
              </a:pathLst>
            </a:custGeom>
            <a:solidFill>
              <a:schemeClr val="accent2"/>
            </a:solidFill>
            <a:ln w="0">
              <a:noFill/>
              <a:prstDash val="solid"/>
              <a:round/>
              <a:headEnd/>
              <a:tailEnd/>
            </a:ln>
          </p:spPr>
          <p:txBody>
            <a:bodyPr/>
            <a:lstStyle/>
            <a:p>
              <a:endParaRPr lang="zh-CN" altLang="en-US"/>
            </a:p>
          </p:txBody>
        </p:sp>
        <p:sp>
          <p:nvSpPr>
            <p:cNvPr id="1117" name="Freeform 174"/>
            <p:cNvSpPr>
              <a:spLocks/>
            </p:cNvSpPr>
            <p:nvPr userDrawn="1"/>
          </p:nvSpPr>
          <p:spPr bwMode="auto">
            <a:xfrm>
              <a:off x="858" y="3385"/>
              <a:ext cx="209" cy="174"/>
            </a:xfrm>
            <a:custGeom>
              <a:avLst/>
              <a:gdLst>
                <a:gd name="T0" fmla="*/ 143 w 41"/>
                <a:gd name="T1" fmla="*/ 46 h 34"/>
                <a:gd name="T2" fmla="*/ 66 w 41"/>
                <a:gd name="T3" fmla="*/ 31 h 34"/>
                <a:gd name="T4" fmla="*/ 20 w 41"/>
                <a:gd name="T5" fmla="*/ 77 h 34"/>
                <a:gd name="T6" fmla="*/ 5 w 41"/>
                <a:gd name="T7" fmla="*/ 97 h 34"/>
                <a:gd name="T8" fmla="*/ 46 w 41"/>
                <a:gd name="T9" fmla="*/ 97 h 34"/>
                <a:gd name="T10" fmla="*/ 87 w 41"/>
                <a:gd name="T11" fmla="*/ 138 h 34"/>
                <a:gd name="T12" fmla="*/ 107 w 41"/>
                <a:gd name="T13" fmla="*/ 154 h 34"/>
                <a:gd name="T14" fmla="*/ 148 w 41"/>
                <a:gd name="T15" fmla="*/ 97 h 34"/>
                <a:gd name="T16" fmla="*/ 199 w 41"/>
                <a:gd name="T17" fmla="*/ 97 h 34"/>
                <a:gd name="T18" fmla="*/ 143 w 41"/>
                <a:gd name="T19" fmla="*/ 46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34">
                  <a:moveTo>
                    <a:pt x="28" y="9"/>
                  </a:moveTo>
                  <a:cubicBezTo>
                    <a:pt x="28" y="6"/>
                    <a:pt x="14" y="0"/>
                    <a:pt x="13" y="6"/>
                  </a:cubicBezTo>
                  <a:cubicBezTo>
                    <a:pt x="11" y="12"/>
                    <a:pt x="4" y="15"/>
                    <a:pt x="4" y="15"/>
                  </a:cubicBezTo>
                  <a:cubicBezTo>
                    <a:pt x="0" y="16"/>
                    <a:pt x="0" y="16"/>
                    <a:pt x="1" y="19"/>
                  </a:cubicBezTo>
                  <a:cubicBezTo>
                    <a:pt x="1" y="22"/>
                    <a:pt x="4" y="24"/>
                    <a:pt x="9" y="19"/>
                  </a:cubicBezTo>
                  <a:cubicBezTo>
                    <a:pt x="17" y="10"/>
                    <a:pt x="17" y="26"/>
                    <a:pt x="17" y="27"/>
                  </a:cubicBezTo>
                  <a:cubicBezTo>
                    <a:pt x="18" y="29"/>
                    <a:pt x="19" y="34"/>
                    <a:pt x="21" y="30"/>
                  </a:cubicBezTo>
                  <a:cubicBezTo>
                    <a:pt x="22" y="26"/>
                    <a:pt x="25" y="14"/>
                    <a:pt x="29" y="19"/>
                  </a:cubicBezTo>
                  <a:cubicBezTo>
                    <a:pt x="35" y="27"/>
                    <a:pt x="41" y="19"/>
                    <a:pt x="39" y="19"/>
                  </a:cubicBezTo>
                  <a:cubicBezTo>
                    <a:pt x="38" y="18"/>
                    <a:pt x="28" y="13"/>
                    <a:pt x="28" y="9"/>
                  </a:cubicBezTo>
                  <a:close/>
                </a:path>
              </a:pathLst>
            </a:custGeom>
            <a:solidFill>
              <a:schemeClr val="accent2"/>
            </a:solidFill>
            <a:ln w="0">
              <a:noFill/>
              <a:prstDash val="solid"/>
              <a:round/>
              <a:headEnd/>
              <a:tailEnd/>
            </a:ln>
          </p:spPr>
          <p:txBody>
            <a:bodyPr/>
            <a:lstStyle/>
            <a:p>
              <a:endParaRPr lang="zh-CN" altLang="en-US"/>
            </a:p>
          </p:txBody>
        </p:sp>
        <p:sp>
          <p:nvSpPr>
            <p:cNvPr id="1118" name="Freeform 175"/>
            <p:cNvSpPr>
              <a:spLocks/>
            </p:cNvSpPr>
            <p:nvPr userDrawn="1"/>
          </p:nvSpPr>
          <p:spPr bwMode="auto">
            <a:xfrm>
              <a:off x="997" y="3306"/>
              <a:ext cx="126" cy="316"/>
            </a:xfrm>
            <a:custGeom>
              <a:avLst/>
              <a:gdLst>
                <a:gd name="T0" fmla="*/ 111 w 25"/>
                <a:gd name="T1" fmla="*/ 10 h 63"/>
                <a:gd name="T2" fmla="*/ 91 w 25"/>
                <a:gd name="T3" fmla="*/ 85 h 63"/>
                <a:gd name="T4" fmla="*/ 35 w 25"/>
                <a:gd name="T5" fmla="*/ 100 h 63"/>
                <a:gd name="T6" fmla="*/ 35 w 25"/>
                <a:gd name="T7" fmla="*/ 115 h 63"/>
                <a:gd name="T8" fmla="*/ 86 w 25"/>
                <a:gd name="T9" fmla="*/ 171 h 63"/>
                <a:gd name="T10" fmla="*/ 60 w 25"/>
                <a:gd name="T11" fmla="*/ 226 h 63"/>
                <a:gd name="T12" fmla="*/ 0 w 25"/>
                <a:gd name="T13" fmla="*/ 276 h 63"/>
                <a:gd name="T14" fmla="*/ 25 w 25"/>
                <a:gd name="T15" fmla="*/ 291 h 63"/>
                <a:gd name="T16" fmla="*/ 81 w 25"/>
                <a:gd name="T17" fmla="*/ 311 h 63"/>
                <a:gd name="T18" fmla="*/ 116 w 25"/>
                <a:gd name="T19" fmla="*/ 286 h 63"/>
                <a:gd name="T20" fmla="*/ 126 w 25"/>
                <a:gd name="T21" fmla="*/ 70 h 63"/>
                <a:gd name="T22" fmla="*/ 126 w 25"/>
                <a:gd name="T23" fmla="*/ 10 h 63"/>
                <a:gd name="T24" fmla="*/ 111 w 25"/>
                <a:gd name="T25" fmla="*/ 10 h 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 h="63">
                  <a:moveTo>
                    <a:pt x="22" y="2"/>
                  </a:moveTo>
                  <a:cubicBezTo>
                    <a:pt x="22" y="2"/>
                    <a:pt x="20" y="15"/>
                    <a:pt x="18" y="17"/>
                  </a:cubicBezTo>
                  <a:cubicBezTo>
                    <a:pt x="15" y="19"/>
                    <a:pt x="10" y="20"/>
                    <a:pt x="7" y="20"/>
                  </a:cubicBezTo>
                  <a:cubicBezTo>
                    <a:pt x="4" y="19"/>
                    <a:pt x="4" y="22"/>
                    <a:pt x="7" y="23"/>
                  </a:cubicBezTo>
                  <a:cubicBezTo>
                    <a:pt x="10" y="24"/>
                    <a:pt x="17" y="29"/>
                    <a:pt x="17" y="34"/>
                  </a:cubicBezTo>
                  <a:cubicBezTo>
                    <a:pt x="17" y="40"/>
                    <a:pt x="17" y="44"/>
                    <a:pt x="12" y="45"/>
                  </a:cubicBezTo>
                  <a:cubicBezTo>
                    <a:pt x="6" y="46"/>
                    <a:pt x="0" y="47"/>
                    <a:pt x="0" y="55"/>
                  </a:cubicBezTo>
                  <a:cubicBezTo>
                    <a:pt x="0" y="55"/>
                    <a:pt x="3" y="57"/>
                    <a:pt x="5" y="58"/>
                  </a:cubicBezTo>
                  <a:cubicBezTo>
                    <a:pt x="8" y="58"/>
                    <a:pt x="14" y="61"/>
                    <a:pt x="16" y="62"/>
                  </a:cubicBezTo>
                  <a:cubicBezTo>
                    <a:pt x="18" y="63"/>
                    <a:pt x="23" y="61"/>
                    <a:pt x="23" y="57"/>
                  </a:cubicBezTo>
                  <a:cubicBezTo>
                    <a:pt x="24" y="52"/>
                    <a:pt x="24" y="20"/>
                    <a:pt x="25" y="14"/>
                  </a:cubicBezTo>
                  <a:cubicBezTo>
                    <a:pt x="25" y="9"/>
                    <a:pt x="25" y="3"/>
                    <a:pt x="25" y="2"/>
                  </a:cubicBezTo>
                  <a:cubicBezTo>
                    <a:pt x="25" y="1"/>
                    <a:pt x="22" y="0"/>
                    <a:pt x="22" y="2"/>
                  </a:cubicBezTo>
                  <a:close/>
                </a:path>
              </a:pathLst>
            </a:custGeom>
            <a:solidFill>
              <a:schemeClr val="accent2"/>
            </a:solidFill>
            <a:ln w="0">
              <a:noFill/>
              <a:prstDash val="solid"/>
              <a:round/>
              <a:headEnd/>
              <a:tailEnd/>
            </a:ln>
          </p:spPr>
          <p:txBody>
            <a:bodyPr/>
            <a:lstStyle/>
            <a:p>
              <a:endParaRPr lang="zh-CN" altLang="en-US"/>
            </a:p>
          </p:txBody>
        </p:sp>
      </p:grpSp>
      <p:grpSp>
        <p:nvGrpSpPr>
          <p:cNvPr id="1029" name="Group 176"/>
          <p:cNvGrpSpPr>
            <a:grpSpLocks/>
          </p:cNvGrpSpPr>
          <p:nvPr/>
        </p:nvGrpSpPr>
        <p:grpSpPr bwMode="auto">
          <a:xfrm>
            <a:off x="1066800" y="5562600"/>
            <a:ext cx="533400" cy="492125"/>
            <a:chOff x="96" y="2784"/>
            <a:chExt cx="1062" cy="981"/>
          </a:xfrm>
        </p:grpSpPr>
        <p:sp>
          <p:nvSpPr>
            <p:cNvPr id="1093" name="Freeform 177"/>
            <p:cNvSpPr>
              <a:spLocks/>
            </p:cNvSpPr>
            <p:nvPr userDrawn="1"/>
          </p:nvSpPr>
          <p:spPr bwMode="auto">
            <a:xfrm>
              <a:off x="121" y="2784"/>
              <a:ext cx="205" cy="82"/>
            </a:xfrm>
            <a:custGeom>
              <a:avLst/>
              <a:gdLst>
                <a:gd name="T0" fmla="*/ 150 w 41"/>
                <a:gd name="T1" fmla="*/ 62 h 16"/>
                <a:gd name="T2" fmla="*/ 185 w 41"/>
                <a:gd name="T3" fmla="*/ 51 h 16"/>
                <a:gd name="T4" fmla="*/ 190 w 41"/>
                <a:gd name="T5" fmla="*/ 46 h 16"/>
                <a:gd name="T6" fmla="*/ 155 w 41"/>
                <a:gd name="T7" fmla="*/ 5 h 16"/>
                <a:gd name="T8" fmla="*/ 40 w 41"/>
                <a:gd name="T9" fmla="*/ 56 h 16"/>
                <a:gd name="T10" fmla="*/ 150 w 41"/>
                <a:gd name="T11" fmla="*/ 62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1" h="16">
                  <a:moveTo>
                    <a:pt x="30" y="12"/>
                  </a:moveTo>
                  <a:cubicBezTo>
                    <a:pt x="34" y="11"/>
                    <a:pt x="36" y="10"/>
                    <a:pt x="37" y="10"/>
                  </a:cubicBezTo>
                  <a:cubicBezTo>
                    <a:pt x="37" y="10"/>
                    <a:pt x="38" y="9"/>
                    <a:pt x="38" y="9"/>
                  </a:cubicBezTo>
                  <a:cubicBezTo>
                    <a:pt x="41" y="6"/>
                    <a:pt x="37" y="1"/>
                    <a:pt x="31" y="1"/>
                  </a:cubicBezTo>
                  <a:cubicBezTo>
                    <a:pt x="31" y="1"/>
                    <a:pt x="0" y="0"/>
                    <a:pt x="8" y="11"/>
                  </a:cubicBezTo>
                  <a:cubicBezTo>
                    <a:pt x="8" y="11"/>
                    <a:pt x="15" y="16"/>
                    <a:pt x="30" y="12"/>
                  </a:cubicBezTo>
                  <a:close/>
                </a:path>
              </a:pathLst>
            </a:custGeom>
            <a:solidFill>
              <a:schemeClr val="accent2"/>
            </a:solidFill>
            <a:ln w="0">
              <a:noFill/>
              <a:prstDash val="solid"/>
              <a:round/>
              <a:headEnd/>
              <a:tailEnd/>
            </a:ln>
          </p:spPr>
          <p:txBody>
            <a:bodyPr/>
            <a:lstStyle/>
            <a:p>
              <a:endParaRPr lang="zh-CN" altLang="en-US"/>
            </a:p>
          </p:txBody>
        </p:sp>
        <p:sp>
          <p:nvSpPr>
            <p:cNvPr id="1094" name="Freeform 178"/>
            <p:cNvSpPr>
              <a:spLocks noEditPoints="1"/>
            </p:cNvSpPr>
            <p:nvPr userDrawn="1"/>
          </p:nvSpPr>
          <p:spPr bwMode="auto">
            <a:xfrm>
              <a:off x="96" y="2790"/>
              <a:ext cx="1062" cy="975"/>
            </a:xfrm>
            <a:custGeom>
              <a:avLst/>
              <a:gdLst>
                <a:gd name="T0" fmla="*/ 824 w 210"/>
                <a:gd name="T1" fmla="*/ 783 h 193"/>
                <a:gd name="T2" fmla="*/ 769 w 210"/>
                <a:gd name="T3" fmla="*/ 631 h 193"/>
                <a:gd name="T4" fmla="*/ 718 w 210"/>
                <a:gd name="T5" fmla="*/ 500 h 193"/>
                <a:gd name="T6" fmla="*/ 834 w 210"/>
                <a:gd name="T7" fmla="*/ 470 h 193"/>
                <a:gd name="T8" fmla="*/ 738 w 210"/>
                <a:gd name="T9" fmla="*/ 414 h 193"/>
                <a:gd name="T10" fmla="*/ 794 w 210"/>
                <a:gd name="T11" fmla="*/ 419 h 193"/>
                <a:gd name="T12" fmla="*/ 794 w 210"/>
                <a:gd name="T13" fmla="*/ 389 h 193"/>
                <a:gd name="T14" fmla="*/ 683 w 210"/>
                <a:gd name="T15" fmla="*/ 394 h 193"/>
                <a:gd name="T16" fmla="*/ 647 w 210"/>
                <a:gd name="T17" fmla="*/ 631 h 193"/>
                <a:gd name="T18" fmla="*/ 627 w 210"/>
                <a:gd name="T19" fmla="*/ 424 h 193"/>
                <a:gd name="T20" fmla="*/ 597 w 210"/>
                <a:gd name="T21" fmla="*/ 338 h 193"/>
                <a:gd name="T22" fmla="*/ 627 w 210"/>
                <a:gd name="T23" fmla="*/ 258 h 193"/>
                <a:gd name="T24" fmla="*/ 612 w 210"/>
                <a:gd name="T25" fmla="*/ 187 h 193"/>
                <a:gd name="T26" fmla="*/ 602 w 210"/>
                <a:gd name="T27" fmla="*/ 121 h 193"/>
                <a:gd name="T28" fmla="*/ 668 w 210"/>
                <a:gd name="T29" fmla="*/ 197 h 193"/>
                <a:gd name="T30" fmla="*/ 754 w 210"/>
                <a:gd name="T31" fmla="*/ 91 h 193"/>
                <a:gd name="T32" fmla="*/ 743 w 210"/>
                <a:gd name="T33" fmla="*/ 182 h 193"/>
                <a:gd name="T34" fmla="*/ 723 w 210"/>
                <a:gd name="T35" fmla="*/ 242 h 193"/>
                <a:gd name="T36" fmla="*/ 728 w 210"/>
                <a:gd name="T37" fmla="*/ 338 h 193"/>
                <a:gd name="T38" fmla="*/ 1006 w 210"/>
                <a:gd name="T39" fmla="*/ 147 h 193"/>
                <a:gd name="T40" fmla="*/ 455 w 210"/>
                <a:gd name="T41" fmla="*/ 5 h 193"/>
                <a:gd name="T42" fmla="*/ 283 w 210"/>
                <a:gd name="T43" fmla="*/ 40 h 193"/>
                <a:gd name="T44" fmla="*/ 430 w 210"/>
                <a:gd name="T45" fmla="*/ 61 h 193"/>
                <a:gd name="T46" fmla="*/ 303 w 210"/>
                <a:gd name="T47" fmla="*/ 111 h 193"/>
                <a:gd name="T48" fmla="*/ 293 w 210"/>
                <a:gd name="T49" fmla="*/ 147 h 193"/>
                <a:gd name="T50" fmla="*/ 192 w 210"/>
                <a:gd name="T51" fmla="*/ 86 h 193"/>
                <a:gd name="T52" fmla="*/ 66 w 210"/>
                <a:gd name="T53" fmla="*/ 581 h 193"/>
                <a:gd name="T54" fmla="*/ 308 w 210"/>
                <a:gd name="T55" fmla="*/ 738 h 193"/>
                <a:gd name="T56" fmla="*/ 228 w 210"/>
                <a:gd name="T57" fmla="*/ 672 h 193"/>
                <a:gd name="T58" fmla="*/ 177 w 210"/>
                <a:gd name="T59" fmla="*/ 733 h 193"/>
                <a:gd name="T60" fmla="*/ 162 w 210"/>
                <a:gd name="T61" fmla="*/ 647 h 193"/>
                <a:gd name="T62" fmla="*/ 233 w 210"/>
                <a:gd name="T63" fmla="*/ 434 h 193"/>
                <a:gd name="T64" fmla="*/ 339 w 210"/>
                <a:gd name="T65" fmla="*/ 419 h 193"/>
                <a:gd name="T66" fmla="*/ 359 w 210"/>
                <a:gd name="T67" fmla="*/ 480 h 193"/>
                <a:gd name="T68" fmla="*/ 308 w 210"/>
                <a:gd name="T69" fmla="*/ 611 h 193"/>
                <a:gd name="T70" fmla="*/ 460 w 210"/>
                <a:gd name="T71" fmla="*/ 909 h 193"/>
                <a:gd name="T72" fmla="*/ 941 w 210"/>
                <a:gd name="T73" fmla="*/ 839 h 193"/>
                <a:gd name="T74" fmla="*/ 920 w 210"/>
                <a:gd name="T75" fmla="*/ 333 h 193"/>
                <a:gd name="T76" fmla="*/ 834 w 210"/>
                <a:gd name="T77" fmla="*/ 303 h 193"/>
                <a:gd name="T78" fmla="*/ 571 w 210"/>
                <a:gd name="T79" fmla="*/ 308 h 193"/>
                <a:gd name="T80" fmla="*/ 546 w 210"/>
                <a:gd name="T81" fmla="*/ 440 h 193"/>
                <a:gd name="T82" fmla="*/ 577 w 210"/>
                <a:gd name="T83" fmla="*/ 253 h 193"/>
                <a:gd name="T84" fmla="*/ 450 w 210"/>
                <a:gd name="T85" fmla="*/ 131 h 193"/>
                <a:gd name="T86" fmla="*/ 531 w 210"/>
                <a:gd name="T87" fmla="*/ 177 h 193"/>
                <a:gd name="T88" fmla="*/ 308 w 210"/>
                <a:gd name="T89" fmla="*/ 364 h 193"/>
                <a:gd name="T90" fmla="*/ 121 w 210"/>
                <a:gd name="T91" fmla="*/ 187 h 193"/>
                <a:gd name="T92" fmla="*/ 344 w 210"/>
                <a:gd name="T93" fmla="*/ 202 h 193"/>
                <a:gd name="T94" fmla="*/ 400 w 210"/>
                <a:gd name="T95" fmla="*/ 202 h 193"/>
                <a:gd name="T96" fmla="*/ 546 w 210"/>
                <a:gd name="T97" fmla="*/ 227 h 193"/>
                <a:gd name="T98" fmla="*/ 501 w 210"/>
                <a:gd name="T99" fmla="*/ 470 h 193"/>
                <a:gd name="T100" fmla="*/ 470 w 210"/>
                <a:gd name="T101" fmla="*/ 258 h 193"/>
                <a:gd name="T102" fmla="*/ 308 w 210"/>
                <a:gd name="T103" fmla="*/ 364 h 193"/>
                <a:gd name="T104" fmla="*/ 405 w 210"/>
                <a:gd name="T105" fmla="*/ 414 h 193"/>
                <a:gd name="T106" fmla="*/ 445 w 210"/>
                <a:gd name="T107" fmla="*/ 293 h 193"/>
                <a:gd name="T108" fmla="*/ 516 w 210"/>
                <a:gd name="T109" fmla="*/ 733 h 193"/>
                <a:gd name="T110" fmla="*/ 415 w 210"/>
                <a:gd name="T111" fmla="*/ 485 h 193"/>
                <a:gd name="T112" fmla="*/ 592 w 210"/>
                <a:gd name="T113" fmla="*/ 535 h 19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10" h="193">
                  <a:moveTo>
                    <a:pt x="186" y="166"/>
                  </a:moveTo>
                  <a:cubicBezTo>
                    <a:pt x="167" y="166"/>
                    <a:pt x="163" y="155"/>
                    <a:pt x="163" y="155"/>
                  </a:cubicBezTo>
                  <a:cubicBezTo>
                    <a:pt x="163" y="155"/>
                    <a:pt x="162" y="147"/>
                    <a:pt x="154" y="145"/>
                  </a:cubicBezTo>
                  <a:cubicBezTo>
                    <a:pt x="135" y="140"/>
                    <a:pt x="147" y="128"/>
                    <a:pt x="152" y="125"/>
                  </a:cubicBezTo>
                  <a:cubicBezTo>
                    <a:pt x="157" y="123"/>
                    <a:pt x="154" y="122"/>
                    <a:pt x="150" y="120"/>
                  </a:cubicBezTo>
                  <a:cubicBezTo>
                    <a:pt x="142" y="115"/>
                    <a:pt x="141" y="109"/>
                    <a:pt x="142" y="99"/>
                  </a:cubicBezTo>
                  <a:cubicBezTo>
                    <a:pt x="142" y="88"/>
                    <a:pt x="149" y="91"/>
                    <a:pt x="149" y="91"/>
                  </a:cubicBezTo>
                  <a:cubicBezTo>
                    <a:pt x="149" y="91"/>
                    <a:pt x="160" y="96"/>
                    <a:pt x="165" y="93"/>
                  </a:cubicBezTo>
                  <a:cubicBezTo>
                    <a:pt x="169" y="91"/>
                    <a:pt x="167" y="88"/>
                    <a:pt x="165" y="89"/>
                  </a:cubicBezTo>
                  <a:cubicBezTo>
                    <a:pt x="163" y="91"/>
                    <a:pt x="148" y="89"/>
                    <a:pt x="146" y="82"/>
                  </a:cubicBezTo>
                  <a:cubicBezTo>
                    <a:pt x="144" y="74"/>
                    <a:pt x="150" y="78"/>
                    <a:pt x="151" y="78"/>
                  </a:cubicBezTo>
                  <a:cubicBezTo>
                    <a:pt x="153" y="79"/>
                    <a:pt x="153" y="81"/>
                    <a:pt x="157" y="83"/>
                  </a:cubicBezTo>
                  <a:cubicBezTo>
                    <a:pt x="168" y="88"/>
                    <a:pt x="162" y="82"/>
                    <a:pt x="162" y="82"/>
                  </a:cubicBezTo>
                  <a:cubicBezTo>
                    <a:pt x="162" y="82"/>
                    <a:pt x="162" y="82"/>
                    <a:pt x="157" y="77"/>
                  </a:cubicBezTo>
                  <a:cubicBezTo>
                    <a:pt x="152" y="71"/>
                    <a:pt x="145" y="73"/>
                    <a:pt x="139" y="73"/>
                  </a:cubicBezTo>
                  <a:cubicBezTo>
                    <a:pt x="133" y="73"/>
                    <a:pt x="135" y="78"/>
                    <a:pt x="135" y="78"/>
                  </a:cubicBezTo>
                  <a:cubicBezTo>
                    <a:pt x="135" y="78"/>
                    <a:pt x="134" y="88"/>
                    <a:pt x="133" y="106"/>
                  </a:cubicBezTo>
                  <a:cubicBezTo>
                    <a:pt x="132" y="124"/>
                    <a:pt x="129" y="126"/>
                    <a:pt x="128" y="125"/>
                  </a:cubicBezTo>
                  <a:cubicBezTo>
                    <a:pt x="127" y="123"/>
                    <a:pt x="125" y="114"/>
                    <a:pt x="125" y="111"/>
                  </a:cubicBezTo>
                  <a:cubicBezTo>
                    <a:pt x="125" y="108"/>
                    <a:pt x="123" y="97"/>
                    <a:pt x="124" y="84"/>
                  </a:cubicBezTo>
                  <a:cubicBezTo>
                    <a:pt x="125" y="72"/>
                    <a:pt x="128" y="77"/>
                    <a:pt x="120" y="74"/>
                  </a:cubicBezTo>
                  <a:cubicBezTo>
                    <a:pt x="111" y="71"/>
                    <a:pt x="116" y="67"/>
                    <a:pt x="118" y="67"/>
                  </a:cubicBezTo>
                  <a:cubicBezTo>
                    <a:pt x="121" y="67"/>
                    <a:pt x="125" y="69"/>
                    <a:pt x="126" y="67"/>
                  </a:cubicBezTo>
                  <a:cubicBezTo>
                    <a:pt x="127" y="59"/>
                    <a:pt x="128" y="52"/>
                    <a:pt x="124" y="51"/>
                  </a:cubicBezTo>
                  <a:cubicBezTo>
                    <a:pt x="115" y="47"/>
                    <a:pt x="119" y="45"/>
                    <a:pt x="122" y="44"/>
                  </a:cubicBezTo>
                  <a:cubicBezTo>
                    <a:pt x="125" y="43"/>
                    <a:pt x="126" y="35"/>
                    <a:pt x="121" y="37"/>
                  </a:cubicBezTo>
                  <a:cubicBezTo>
                    <a:pt x="112" y="40"/>
                    <a:pt x="113" y="32"/>
                    <a:pt x="115" y="31"/>
                  </a:cubicBezTo>
                  <a:cubicBezTo>
                    <a:pt x="117" y="30"/>
                    <a:pt x="120" y="32"/>
                    <a:pt x="119" y="24"/>
                  </a:cubicBezTo>
                  <a:cubicBezTo>
                    <a:pt x="117" y="17"/>
                    <a:pt x="124" y="14"/>
                    <a:pt x="126" y="21"/>
                  </a:cubicBezTo>
                  <a:cubicBezTo>
                    <a:pt x="127" y="28"/>
                    <a:pt x="130" y="42"/>
                    <a:pt x="132" y="39"/>
                  </a:cubicBezTo>
                  <a:cubicBezTo>
                    <a:pt x="134" y="35"/>
                    <a:pt x="138" y="22"/>
                    <a:pt x="142" y="16"/>
                  </a:cubicBezTo>
                  <a:cubicBezTo>
                    <a:pt x="145" y="10"/>
                    <a:pt x="150" y="15"/>
                    <a:pt x="149" y="18"/>
                  </a:cubicBezTo>
                  <a:cubicBezTo>
                    <a:pt x="144" y="33"/>
                    <a:pt x="152" y="34"/>
                    <a:pt x="152" y="34"/>
                  </a:cubicBezTo>
                  <a:cubicBezTo>
                    <a:pt x="152" y="34"/>
                    <a:pt x="151" y="36"/>
                    <a:pt x="147" y="36"/>
                  </a:cubicBezTo>
                  <a:cubicBezTo>
                    <a:pt x="137" y="35"/>
                    <a:pt x="141" y="41"/>
                    <a:pt x="145" y="43"/>
                  </a:cubicBezTo>
                  <a:cubicBezTo>
                    <a:pt x="154" y="46"/>
                    <a:pt x="148" y="48"/>
                    <a:pt x="143" y="48"/>
                  </a:cubicBezTo>
                  <a:cubicBezTo>
                    <a:pt x="139" y="48"/>
                    <a:pt x="136" y="50"/>
                    <a:pt x="135" y="55"/>
                  </a:cubicBezTo>
                  <a:cubicBezTo>
                    <a:pt x="132" y="70"/>
                    <a:pt x="144" y="67"/>
                    <a:pt x="144" y="67"/>
                  </a:cubicBezTo>
                  <a:cubicBezTo>
                    <a:pt x="162" y="72"/>
                    <a:pt x="189" y="69"/>
                    <a:pt x="189" y="69"/>
                  </a:cubicBezTo>
                  <a:cubicBezTo>
                    <a:pt x="209" y="75"/>
                    <a:pt x="200" y="45"/>
                    <a:pt x="199" y="29"/>
                  </a:cubicBezTo>
                  <a:cubicBezTo>
                    <a:pt x="197" y="13"/>
                    <a:pt x="195" y="5"/>
                    <a:pt x="181" y="2"/>
                  </a:cubicBezTo>
                  <a:cubicBezTo>
                    <a:pt x="168" y="0"/>
                    <a:pt x="90" y="1"/>
                    <a:pt x="90" y="1"/>
                  </a:cubicBezTo>
                  <a:cubicBezTo>
                    <a:pt x="87" y="2"/>
                    <a:pt x="56" y="1"/>
                    <a:pt x="56" y="1"/>
                  </a:cubicBezTo>
                  <a:cubicBezTo>
                    <a:pt x="56" y="1"/>
                    <a:pt x="54" y="8"/>
                    <a:pt x="56" y="8"/>
                  </a:cubicBezTo>
                  <a:cubicBezTo>
                    <a:pt x="61" y="8"/>
                    <a:pt x="80" y="9"/>
                    <a:pt x="80" y="9"/>
                  </a:cubicBezTo>
                  <a:cubicBezTo>
                    <a:pt x="81" y="9"/>
                    <a:pt x="90" y="8"/>
                    <a:pt x="85" y="12"/>
                  </a:cubicBezTo>
                  <a:cubicBezTo>
                    <a:pt x="80" y="16"/>
                    <a:pt x="69" y="16"/>
                    <a:pt x="62" y="16"/>
                  </a:cubicBezTo>
                  <a:cubicBezTo>
                    <a:pt x="47" y="15"/>
                    <a:pt x="54" y="22"/>
                    <a:pt x="60" y="22"/>
                  </a:cubicBezTo>
                  <a:cubicBezTo>
                    <a:pt x="78" y="22"/>
                    <a:pt x="82" y="26"/>
                    <a:pt x="74" y="27"/>
                  </a:cubicBezTo>
                  <a:cubicBezTo>
                    <a:pt x="67" y="28"/>
                    <a:pt x="65" y="28"/>
                    <a:pt x="58" y="29"/>
                  </a:cubicBezTo>
                  <a:cubicBezTo>
                    <a:pt x="2" y="38"/>
                    <a:pt x="21" y="23"/>
                    <a:pt x="26" y="23"/>
                  </a:cubicBezTo>
                  <a:cubicBezTo>
                    <a:pt x="49" y="23"/>
                    <a:pt x="44" y="15"/>
                    <a:pt x="38" y="17"/>
                  </a:cubicBezTo>
                  <a:cubicBezTo>
                    <a:pt x="32" y="18"/>
                    <a:pt x="12" y="11"/>
                    <a:pt x="9" y="24"/>
                  </a:cubicBezTo>
                  <a:cubicBezTo>
                    <a:pt x="7" y="37"/>
                    <a:pt x="15" y="103"/>
                    <a:pt x="13" y="115"/>
                  </a:cubicBezTo>
                  <a:cubicBezTo>
                    <a:pt x="0" y="193"/>
                    <a:pt x="71" y="176"/>
                    <a:pt x="71" y="176"/>
                  </a:cubicBezTo>
                  <a:cubicBezTo>
                    <a:pt x="56" y="164"/>
                    <a:pt x="62" y="153"/>
                    <a:pt x="61" y="146"/>
                  </a:cubicBezTo>
                  <a:cubicBezTo>
                    <a:pt x="57" y="125"/>
                    <a:pt x="55" y="122"/>
                    <a:pt x="51" y="124"/>
                  </a:cubicBezTo>
                  <a:cubicBezTo>
                    <a:pt x="43" y="128"/>
                    <a:pt x="44" y="130"/>
                    <a:pt x="45" y="133"/>
                  </a:cubicBezTo>
                  <a:cubicBezTo>
                    <a:pt x="51" y="151"/>
                    <a:pt x="37" y="137"/>
                    <a:pt x="37" y="137"/>
                  </a:cubicBezTo>
                  <a:cubicBezTo>
                    <a:pt x="35" y="138"/>
                    <a:pt x="34" y="142"/>
                    <a:pt x="35" y="145"/>
                  </a:cubicBezTo>
                  <a:cubicBezTo>
                    <a:pt x="47" y="168"/>
                    <a:pt x="36" y="162"/>
                    <a:pt x="33" y="158"/>
                  </a:cubicBezTo>
                  <a:cubicBezTo>
                    <a:pt x="22" y="142"/>
                    <a:pt x="33" y="133"/>
                    <a:pt x="32" y="128"/>
                  </a:cubicBezTo>
                  <a:cubicBezTo>
                    <a:pt x="27" y="108"/>
                    <a:pt x="42" y="100"/>
                    <a:pt x="44" y="97"/>
                  </a:cubicBezTo>
                  <a:cubicBezTo>
                    <a:pt x="46" y="93"/>
                    <a:pt x="45" y="92"/>
                    <a:pt x="46" y="86"/>
                  </a:cubicBezTo>
                  <a:cubicBezTo>
                    <a:pt x="48" y="72"/>
                    <a:pt x="55" y="79"/>
                    <a:pt x="55" y="84"/>
                  </a:cubicBezTo>
                  <a:cubicBezTo>
                    <a:pt x="53" y="100"/>
                    <a:pt x="63" y="88"/>
                    <a:pt x="67" y="83"/>
                  </a:cubicBezTo>
                  <a:cubicBezTo>
                    <a:pt x="78" y="68"/>
                    <a:pt x="77" y="84"/>
                    <a:pt x="75" y="87"/>
                  </a:cubicBezTo>
                  <a:cubicBezTo>
                    <a:pt x="72" y="89"/>
                    <a:pt x="71" y="93"/>
                    <a:pt x="71" y="95"/>
                  </a:cubicBezTo>
                  <a:cubicBezTo>
                    <a:pt x="74" y="103"/>
                    <a:pt x="69" y="111"/>
                    <a:pt x="67" y="112"/>
                  </a:cubicBezTo>
                  <a:cubicBezTo>
                    <a:pt x="66" y="112"/>
                    <a:pt x="61" y="114"/>
                    <a:pt x="61" y="121"/>
                  </a:cubicBezTo>
                  <a:cubicBezTo>
                    <a:pt x="61" y="127"/>
                    <a:pt x="69" y="139"/>
                    <a:pt x="69" y="143"/>
                  </a:cubicBezTo>
                  <a:cubicBezTo>
                    <a:pt x="69" y="178"/>
                    <a:pt x="84" y="181"/>
                    <a:pt x="91" y="180"/>
                  </a:cubicBezTo>
                  <a:cubicBezTo>
                    <a:pt x="98" y="179"/>
                    <a:pt x="159" y="177"/>
                    <a:pt x="185" y="175"/>
                  </a:cubicBezTo>
                  <a:cubicBezTo>
                    <a:pt x="210" y="173"/>
                    <a:pt x="193" y="166"/>
                    <a:pt x="186" y="166"/>
                  </a:cubicBezTo>
                  <a:close/>
                  <a:moveTo>
                    <a:pt x="165" y="60"/>
                  </a:moveTo>
                  <a:cubicBezTo>
                    <a:pt x="203" y="61"/>
                    <a:pt x="185" y="64"/>
                    <a:pt x="182" y="66"/>
                  </a:cubicBezTo>
                  <a:cubicBezTo>
                    <a:pt x="178" y="68"/>
                    <a:pt x="182" y="66"/>
                    <a:pt x="167" y="65"/>
                  </a:cubicBezTo>
                  <a:cubicBezTo>
                    <a:pt x="152" y="65"/>
                    <a:pt x="165" y="60"/>
                    <a:pt x="165" y="60"/>
                  </a:cubicBezTo>
                  <a:close/>
                  <a:moveTo>
                    <a:pt x="114" y="50"/>
                  </a:moveTo>
                  <a:cubicBezTo>
                    <a:pt x="121" y="55"/>
                    <a:pt x="113" y="61"/>
                    <a:pt x="113" y="61"/>
                  </a:cubicBezTo>
                  <a:cubicBezTo>
                    <a:pt x="113" y="61"/>
                    <a:pt x="108" y="70"/>
                    <a:pt x="112" y="78"/>
                  </a:cubicBezTo>
                  <a:cubicBezTo>
                    <a:pt x="116" y="87"/>
                    <a:pt x="116" y="97"/>
                    <a:pt x="108" y="87"/>
                  </a:cubicBezTo>
                  <a:cubicBezTo>
                    <a:pt x="100" y="78"/>
                    <a:pt x="105" y="58"/>
                    <a:pt x="107" y="53"/>
                  </a:cubicBezTo>
                  <a:cubicBezTo>
                    <a:pt x="107" y="53"/>
                    <a:pt x="107" y="44"/>
                    <a:pt x="114" y="50"/>
                  </a:cubicBezTo>
                  <a:close/>
                  <a:moveTo>
                    <a:pt x="83" y="29"/>
                  </a:moveTo>
                  <a:cubicBezTo>
                    <a:pt x="83" y="25"/>
                    <a:pt x="89" y="26"/>
                    <a:pt x="89" y="26"/>
                  </a:cubicBezTo>
                  <a:cubicBezTo>
                    <a:pt x="89" y="26"/>
                    <a:pt x="99" y="30"/>
                    <a:pt x="104" y="30"/>
                  </a:cubicBezTo>
                  <a:cubicBezTo>
                    <a:pt x="108" y="29"/>
                    <a:pt x="114" y="35"/>
                    <a:pt x="105" y="35"/>
                  </a:cubicBezTo>
                  <a:cubicBezTo>
                    <a:pt x="96" y="35"/>
                    <a:pt x="82" y="39"/>
                    <a:pt x="83" y="29"/>
                  </a:cubicBezTo>
                  <a:close/>
                  <a:moveTo>
                    <a:pt x="61" y="72"/>
                  </a:moveTo>
                  <a:cubicBezTo>
                    <a:pt x="55" y="72"/>
                    <a:pt x="16" y="87"/>
                    <a:pt x="16" y="48"/>
                  </a:cubicBezTo>
                  <a:cubicBezTo>
                    <a:pt x="16" y="39"/>
                    <a:pt x="14" y="31"/>
                    <a:pt x="24" y="37"/>
                  </a:cubicBezTo>
                  <a:cubicBezTo>
                    <a:pt x="35" y="42"/>
                    <a:pt x="25" y="42"/>
                    <a:pt x="49" y="40"/>
                  </a:cubicBezTo>
                  <a:cubicBezTo>
                    <a:pt x="49" y="40"/>
                    <a:pt x="66" y="41"/>
                    <a:pt x="68" y="40"/>
                  </a:cubicBezTo>
                  <a:cubicBezTo>
                    <a:pt x="71" y="38"/>
                    <a:pt x="69" y="34"/>
                    <a:pt x="74" y="34"/>
                  </a:cubicBezTo>
                  <a:cubicBezTo>
                    <a:pt x="80" y="34"/>
                    <a:pt x="79" y="40"/>
                    <a:pt x="79" y="40"/>
                  </a:cubicBezTo>
                  <a:cubicBezTo>
                    <a:pt x="79" y="40"/>
                    <a:pt x="74" y="46"/>
                    <a:pt x="109" y="41"/>
                  </a:cubicBezTo>
                  <a:cubicBezTo>
                    <a:pt x="113" y="41"/>
                    <a:pt x="117" y="45"/>
                    <a:pt x="108" y="45"/>
                  </a:cubicBezTo>
                  <a:cubicBezTo>
                    <a:pt x="104" y="45"/>
                    <a:pt x="97" y="48"/>
                    <a:pt x="100" y="53"/>
                  </a:cubicBezTo>
                  <a:cubicBezTo>
                    <a:pt x="102" y="58"/>
                    <a:pt x="99" y="93"/>
                    <a:pt x="99" y="93"/>
                  </a:cubicBezTo>
                  <a:cubicBezTo>
                    <a:pt x="99" y="93"/>
                    <a:pt x="97" y="100"/>
                    <a:pt x="94" y="90"/>
                  </a:cubicBezTo>
                  <a:cubicBezTo>
                    <a:pt x="93" y="86"/>
                    <a:pt x="94" y="53"/>
                    <a:pt x="93" y="51"/>
                  </a:cubicBezTo>
                  <a:cubicBezTo>
                    <a:pt x="93" y="48"/>
                    <a:pt x="77" y="45"/>
                    <a:pt x="77" y="57"/>
                  </a:cubicBezTo>
                  <a:cubicBezTo>
                    <a:pt x="77" y="68"/>
                    <a:pt x="73" y="71"/>
                    <a:pt x="61" y="72"/>
                  </a:cubicBezTo>
                  <a:close/>
                  <a:moveTo>
                    <a:pt x="85" y="84"/>
                  </a:moveTo>
                  <a:cubicBezTo>
                    <a:pt x="82" y="88"/>
                    <a:pt x="78" y="90"/>
                    <a:pt x="80" y="82"/>
                  </a:cubicBezTo>
                  <a:cubicBezTo>
                    <a:pt x="81" y="74"/>
                    <a:pt x="83" y="63"/>
                    <a:pt x="83" y="57"/>
                  </a:cubicBezTo>
                  <a:cubicBezTo>
                    <a:pt x="83" y="57"/>
                    <a:pt x="87" y="50"/>
                    <a:pt x="88" y="58"/>
                  </a:cubicBezTo>
                  <a:cubicBezTo>
                    <a:pt x="89" y="66"/>
                    <a:pt x="87" y="81"/>
                    <a:pt x="85" y="84"/>
                  </a:cubicBezTo>
                  <a:close/>
                  <a:moveTo>
                    <a:pt x="102" y="145"/>
                  </a:moveTo>
                  <a:cubicBezTo>
                    <a:pt x="78" y="144"/>
                    <a:pt x="77" y="148"/>
                    <a:pt x="77" y="117"/>
                  </a:cubicBezTo>
                  <a:cubicBezTo>
                    <a:pt x="77" y="86"/>
                    <a:pt x="81" y="93"/>
                    <a:pt x="82" y="96"/>
                  </a:cubicBezTo>
                  <a:cubicBezTo>
                    <a:pt x="82" y="96"/>
                    <a:pt x="90" y="116"/>
                    <a:pt x="111" y="101"/>
                  </a:cubicBezTo>
                  <a:cubicBezTo>
                    <a:pt x="114" y="98"/>
                    <a:pt x="116" y="96"/>
                    <a:pt x="117" y="106"/>
                  </a:cubicBezTo>
                  <a:cubicBezTo>
                    <a:pt x="117" y="117"/>
                    <a:pt x="127" y="145"/>
                    <a:pt x="102" y="145"/>
                  </a:cubicBezTo>
                  <a:close/>
                </a:path>
              </a:pathLst>
            </a:custGeom>
            <a:solidFill>
              <a:schemeClr val="accent2"/>
            </a:solidFill>
            <a:ln w="0">
              <a:noFill/>
              <a:prstDash val="solid"/>
              <a:round/>
              <a:headEnd/>
              <a:tailEnd/>
            </a:ln>
          </p:spPr>
          <p:txBody>
            <a:bodyPr/>
            <a:lstStyle/>
            <a:p>
              <a:endParaRPr lang="zh-CN" altLang="en-US"/>
            </a:p>
          </p:txBody>
        </p:sp>
        <p:sp>
          <p:nvSpPr>
            <p:cNvPr id="1095" name="Freeform 179"/>
            <p:cNvSpPr>
              <a:spLocks/>
            </p:cNvSpPr>
            <p:nvPr userDrawn="1"/>
          </p:nvSpPr>
          <p:spPr bwMode="auto">
            <a:xfrm>
              <a:off x="349" y="3256"/>
              <a:ext cx="85" cy="101"/>
            </a:xfrm>
            <a:custGeom>
              <a:avLst/>
              <a:gdLst>
                <a:gd name="T0" fmla="*/ 70 w 17"/>
                <a:gd name="T1" fmla="*/ 25 h 20"/>
                <a:gd name="T2" fmla="*/ 45 w 17"/>
                <a:gd name="T3" fmla="*/ 101 h 20"/>
                <a:gd name="T4" fmla="*/ 70 w 17"/>
                <a:gd name="T5" fmla="*/ 25 h 20"/>
                <a:gd name="T6" fmla="*/ 0 60000 65536"/>
                <a:gd name="T7" fmla="*/ 0 60000 65536"/>
                <a:gd name="T8" fmla="*/ 0 60000 65536"/>
              </a:gdLst>
              <a:ahLst/>
              <a:cxnLst>
                <a:cxn ang="T6">
                  <a:pos x="T0" y="T1"/>
                </a:cxn>
                <a:cxn ang="T7">
                  <a:pos x="T2" y="T3"/>
                </a:cxn>
                <a:cxn ang="T8">
                  <a:pos x="T4" y="T5"/>
                </a:cxn>
              </a:cxnLst>
              <a:rect l="0" t="0" r="r" b="b"/>
              <a:pathLst>
                <a:path w="17" h="20">
                  <a:moveTo>
                    <a:pt x="14" y="5"/>
                  </a:moveTo>
                  <a:cubicBezTo>
                    <a:pt x="13" y="0"/>
                    <a:pt x="0" y="8"/>
                    <a:pt x="9" y="20"/>
                  </a:cubicBezTo>
                  <a:cubicBezTo>
                    <a:pt x="9" y="20"/>
                    <a:pt x="17" y="17"/>
                    <a:pt x="14" y="5"/>
                  </a:cubicBezTo>
                  <a:close/>
                </a:path>
              </a:pathLst>
            </a:custGeom>
            <a:solidFill>
              <a:schemeClr val="accent2"/>
            </a:solidFill>
            <a:ln w="0">
              <a:noFill/>
              <a:prstDash val="solid"/>
              <a:round/>
              <a:headEnd/>
              <a:tailEnd/>
            </a:ln>
          </p:spPr>
          <p:txBody>
            <a:bodyPr/>
            <a:lstStyle/>
            <a:p>
              <a:endParaRPr lang="zh-CN" altLang="en-US"/>
            </a:p>
          </p:txBody>
        </p:sp>
        <p:sp>
          <p:nvSpPr>
            <p:cNvPr id="1096" name="Freeform 180"/>
            <p:cNvSpPr>
              <a:spLocks/>
            </p:cNvSpPr>
            <p:nvPr userDrawn="1"/>
          </p:nvSpPr>
          <p:spPr bwMode="auto">
            <a:xfrm>
              <a:off x="267" y="3293"/>
              <a:ext cx="76" cy="136"/>
            </a:xfrm>
            <a:custGeom>
              <a:avLst/>
              <a:gdLst>
                <a:gd name="T0" fmla="*/ 35 w 15"/>
                <a:gd name="T1" fmla="*/ 50 h 27"/>
                <a:gd name="T2" fmla="*/ 20 w 15"/>
                <a:gd name="T3" fmla="*/ 126 h 27"/>
                <a:gd name="T4" fmla="*/ 76 w 15"/>
                <a:gd name="T5" fmla="*/ 81 h 27"/>
                <a:gd name="T6" fmla="*/ 66 w 15"/>
                <a:gd name="T7" fmla="*/ 40 h 27"/>
                <a:gd name="T8" fmla="*/ 35 w 15"/>
                <a:gd name="T9" fmla="*/ 50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27">
                  <a:moveTo>
                    <a:pt x="7" y="10"/>
                  </a:moveTo>
                  <a:cubicBezTo>
                    <a:pt x="0" y="19"/>
                    <a:pt x="2" y="23"/>
                    <a:pt x="4" y="25"/>
                  </a:cubicBezTo>
                  <a:cubicBezTo>
                    <a:pt x="7" y="27"/>
                    <a:pt x="11" y="26"/>
                    <a:pt x="15" y="16"/>
                  </a:cubicBezTo>
                  <a:cubicBezTo>
                    <a:pt x="15" y="16"/>
                    <a:pt x="12" y="11"/>
                    <a:pt x="13" y="8"/>
                  </a:cubicBezTo>
                  <a:cubicBezTo>
                    <a:pt x="15" y="6"/>
                    <a:pt x="14" y="0"/>
                    <a:pt x="7" y="10"/>
                  </a:cubicBezTo>
                  <a:close/>
                </a:path>
              </a:pathLst>
            </a:custGeom>
            <a:solidFill>
              <a:schemeClr val="accent2"/>
            </a:solidFill>
            <a:ln w="0">
              <a:noFill/>
              <a:prstDash val="solid"/>
              <a:round/>
              <a:headEnd/>
              <a:tailEnd/>
            </a:ln>
          </p:spPr>
          <p:txBody>
            <a:bodyPr/>
            <a:lstStyle/>
            <a:p>
              <a:endParaRPr lang="zh-CN" altLang="en-US"/>
            </a:p>
          </p:txBody>
        </p:sp>
        <p:sp>
          <p:nvSpPr>
            <p:cNvPr id="1097" name="Freeform 181"/>
            <p:cNvSpPr>
              <a:spLocks/>
            </p:cNvSpPr>
            <p:nvPr userDrawn="1"/>
          </p:nvSpPr>
          <p:spPr bwMode="auto">
            <a:xfrm>
              <a:off x="222" y="3021"/>
              <a:ext cx="243" cy="117"/>
            </a:xfrm>
            <a:custGeom>
              <a:avLst/>
              <a:gdLst>
                <a:gd name="T0" fmla="*/ 203 w 48"/>
                <a:gd name="T1" fmla="*/ 10 h 23"/>
                <a:gd name="T2" fmla="*/ 46 w 48"/>
                <a:gd name="T3" fmla="*/ 5 h 23"/>
                <a:gd name="T4" fmla="*/ 5 w 48"/>
                <a:gd name="T5" fmla="*/ 46 h 23"/>
                <a:gd name="T6" fmla="*/ 111 w 48"/>
                <a:gd name="T7" fmla="*/ 107 h 23"/>
                <a:gd name="T8" fmla="*/ 172 w 48"/>
                <a:gd name="T9" fmla="*/ 102 h 23"/>
                <a:gd name="T10" fmla="*/ 203 w 48"/>
                <a:gd name="T11" fmla="*/ 97 h 23"/>
                <a:gd name="T12" fmla="*/ 203 w 48"/>
                <a:gd name="T13" fmla="*/ 1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 h="23">
                  <a:moveTo>
                    <a:pt x="40" y="2"/>
                  </a:moveTo>
                  <a:cubicBezTo>
                    <a:pt x="38" y="3"/>
                    <a:pt x="9" y="1"/>
                    <a:pt x="9" y="1"/>
                  </a:cubicBezTo>
                  <a:cubicBezTo>
                    <a:pt x="5" y="1"/>
                    <a:pt x="1" y="0"/>
                    <a:pt x="1" y="9"/>
                  </a:cubicBezTo>
                  <a:cubicBezTo>
                    <a:pt x="0" y="23"/>
                    <a:pt x="17" y="21"/>
                    <a:pt x="22" y="21"/>
                  </a:cubicBezTo>
                  <a:cubicBezTo>
                    <a:pt x="26" y="21"/>
                    <a:pt x="30" y="18"/>
                    <a:pt x="34" y="20"/>
                  </a:cubicBezTo>
                  <a:cubicBezTo>
                    <a:pt x="34" y="20"/>
                    <a:pt x="38" y="23"/>
                    <a:pt x="40" y="19"/>
                  </a:cubicBezTo>
                  <a:cubicBezTo>
                    <a:pt x="48" y="5"/>
                    <a:pt x="43" y="0"/>
                    <a:pt x="40" y="2"/>
                  </a:cubicBezTo>
                  <a:close/>
                </a:path>
              </a:pathLst>
            </a:custGeom>
            <a:solidFill>
              <a:schemeClr val="accent2"/>
            </a:solidFill>
            <a:ln w="0">
              <a:noFill/>
              <a:prstDash val="solid"/>
              <a:round/>
              <a:headEnd/>
              <a:tailEnd/>
            </a:ln>
          </p:spPr>
          <p:txBody>
            <a:bodyPr/>
            <a:lstStyle/>
            <a:p>
              <a:endParaRPr lang="zh-CN" altLang="en-US"/>
            </a:p>
          </p:txBody>
        </p:sp>
        <p:sp>
          <p:nvSpPr>
            <p:cNvPr id="1098" name="Freeform 182"/>
            <p:cNvSpPr>
              <a:spLocks/>
            </p:cNvSpPr>
            <p:nvPr userDrawn="1"/>
          </p:nvSpPr>
          <p:spPr bwMode="auto">
            <a:xfrm>
              <a:off x="501" y="3344"/>
              <a:ext cx="177" cy="187"/>
            </a:xfrm>
            <a:custGeom>
              <a:avLst/>
              <a:gdLst>
                <a:gd name="T0" fmla="*/ 121 w 35"/>
                <a:gd name="T1" fmla="*/ 10 h 37"/>
                <a:gd name="T2" fmla="*/ 56 w 35"/>
                <a:gd name="T3" fmla="*/ 10 h 37"/>
                <a:gd name="T4" fmla="*/ 20 w 35"/>
                <a:gd name="T5" fmla="*/ 101 h 37"/>
                <a:gd name="T6" fmla="*/ 142 w 35"/>
                <a:gd name="T7" fmla="*/ 111 h 37"/>
                <a:gd name="T8" fmla="*/ 121 w 35"/>
                <a:gd name="T9" fmla="*/ 10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37">
                  <a:moveTo>
                    <a:pt x="24" y="2"/>
                  </a:moveTo>
                  <a:cubicBezTo>
                    <a:pt x="19" y="3"/>
                    <a:pt x="11" y="2"/>
                    <a:pt x="11" y="2"/>
                  </a:cubicBezTo>
                  <a:cubicBezTo>
                    <a:pt x="0" y="2"/>
                    <a:pt x="5" y="14"/>
                    <a:pt x="4" y="20"/>
                  </a:cubicBezTo>
                  <a:cubicBezTo>
                    <a:pt x="3" y="27"/>
                    <a:pt x="22" y="37"/>
                    <a:pt x="28" y="22"/>
                  </a:cubicBezTo>
                  <a:cubicBezTo>
                    <a:pt x="35" y="7"/>
                    <a:pt x="28" y="0"/>
                    <a:pt x="24" y="2"/>
                  </a:cubicBezTo>
                  <a:close/>
                </a:path>
              </a:pathLst>
            </a:custGeom>
            <a:solidFill>
              <a:schemeClr val="accent2"/>
            </a:solidFill>
            <a:ln w="0">
              <a:noFill/>
              <a:prstDash val="solid"/>
              <a:round/>
              <a:headEnd/>
              <a:tailEnd/>
            </a:ln>
          </p:spPr>
          <p:txBody>
            <a:bodyPr/>
            <a:lstStyle/>
            <a:p>
              <a:endParaRPr lang="zh-CN" altLang="en-US"/>
            </a:p>
          </p:txBody>
        </p:sp>
        <p:sp>
          <p:nvSpPr>
            <p:cNvPr id="1099" name="Freeform 183"/>
            <p:cNvSpPr>
              <a:spLocks/>
            </p:cNvSpPr>
            <p:nvPr userDrawn="1"/>
          </p:nvSpPr>
          <p:spPr bwMode="auto">
            <a:xfrm>
              <a:off x="905" y="3157"/>
              <a:ext cx="177" cy="38"/>
            </a:xfrm>
            <a:custGeom>
              <a:avLst/>
              <a:gdLst>
                <a:gd name="T0" fmla="*/ 25 w 35"/>
                <a:gd name="T1" fmla="*/ 0 h 7"/>
                <a:gd name="T2" fmla="*/ 71 w 35"/>
                <a:gd name="T3" fmla="*/ 27 h 7"/>
                <a:gd name="T4" fmla="*/ 25 w 35"/>
                <a:gd name="T5" fmla="*/ 0 h 7"/>
                <a:gd name="T6" fmla="*/ 0 60000 65536"/>
                <a:gd name="T7" fmla="*/ 0 60000 65536"/>
                <a:gd name="T8" fmla="*/ 0 60000 65536"/>
              </a:gdLst>
              <a:ahLst/>
              <a:cxnLst>
                <a:cxn ang="T6">
                  <a:pos x="T0" y="T1"/>
                </a:cxn>
                <a:cxn ang="T7">
                  <a:pos x="T2" y="T3"/>
                </a:cxn>
                <a:cxn ang="T8">
                  <a:pos x="T4" y="T5"/>
                </a:cxn>
              </a:cxnLst>
              <a:rect l="0" t="0" r="r" b="b"/>
              <a:pathLst>
                <a:path w="35" h="7">
                  <a:moveTo>
                    <a:pt x="5" y="0"/>
                  </a:moveTo>
                  <a:cubicBezTo>
                    <a:pt x="0" y="0"/>
                    <a:pt x="7" y="7"/>
                    <a:pt x="14" y="5"/>
                  </a:cubicBezTo>
                  <a:cubicBezTo>
                    <a:pt x="35" y="1"/>
                    <a:pt x="5" y="0"/>
                    <a:pt x="5" y="0"/>
                  </a:cubicBezTo>
                  <a:close/>
                </a:path>
              </a:pathLst>
            </a:custGeom>
            <a:solidFill>
              <a:schemeClr val="accent2"/>
            </a:solidFill>
            <a:ln w="0">
              <a:noFill/>
              <a:prstDash val="solid"/>
              <a:round/>
              <a:headEnd/>
              <a:tailEnd/>
            </a:ln>
          </p:spPr>
          <p:txBody>
            <a:bodyPr/>
            <a:lstStyle/>
            <a:p>
              <a:endParaRPr lang="zh-CN" altLang="en-US"/>
            </a:p>
          </p:txBody>
        </p:sp>
        <p:sp>
          <p:nvSpPr>
            <p:cNvPr id="1100" name="Freeform 184"/>
            <p:cNvSpPr>
              <a:spLocks/>
            </p:cNvSpPr>
            <p:nvPr userDrawn="1"/>
          </p:nvSpPr>
          <p:spPr bwMode="auto">
            <a:xfrm>
              <a:off x="965" y="3154"/>
              <a:ext cx="136" cy="79"/>
            </a:xfrm>
            <a:custGeom>
              <a:avLst/>
              <a:gdLst>
                <a:gd name="T0" fmla="*/ 35 w 27"/>
                <a:gd name="T1" fmla="*/ 64 h 16"/>
                <a:gd name="T2" fmla="*/ 126 w 27"/>
                <a:gd name="T3" fmla="*/ 30 h 16"/>
                <a:gd name="T4" fmla="*/ 86 w 27"/>
                <a:gd name="T5" fmla="*/ 5 h 16"/>
                <a:gd name="T6" fmla="*/ 35 w 27"/>
                <a:gd name="T7" fmla="*/ 54 h 16"/>
                <a:gd name="T8" fmla="*/ 35 w 27"/>
                <a:gd name="T9" fmla="*/ 64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16">
                  <a:moveTo>
                    <a:pt x="7" y="13"/>
                  </a:moveTo>
                  <a:cubicBezTo>
                    <a:pt x="7" y="13"/>
                    <a:pt x="18" y="16"/>
                    <a:pt x="25" y="6"/>
                  </a:cubicBezTo>
                  <a:cubicBezTo>
                    <a:pt x="27" y="2"/>
                    <a:pt x="23" y="0"/>
                    <a:pt x="17" y="1"/>
                  </a:cubicBezTo>
                  <a:cubicBezTo>
                    <a:pt x="13" y="1"/>
                    <a:pt x="14" y="11"/>
                    <a:pt x="7" y="11"/>
                  </a:cubicBezTo>
                  <a:cubicBezTo>
                    <a:pt x="0" y="11"/>
                    <a:pt x="7" y="13"/>
                    <a:pt x="7" y="13"/>
                  </a:cubicBezTo>
                  <a:close/>
                </a:path>
              </a:pathLst>
            </a:custGeom>
            <a:solidFill>
              <a:schemeClr val="accent2"/>
            </a:solidFill>
            <a:ln w="0">
              <a:noFill/>
              <a:prstDash val="solid"/>
              <a:round/>
              <a:headEnd/>
              <a:tailEnd/>
            </a:ln>
          </p:spPr>
          <p:txBody>
            <a:bodyPr/>
            <a:lstStyle/>
            <a:p>
              <a:endParaRPr lang="zh-CN" altLang="en-US"/>
            </a:p>
          </p:txBody>
        </p:sp>
        <p:sp>
          <p:nvSpPr>
            <p:cNvPr id="1101" name="Freeform 185"/>
            <p:cNvSpPr>
              <a:spLocks/>
            </p:cNvSpPr>
            <p:nvPr userDrawn="1"/>
          </p:nvSpPr>
          <p:spPr bwMode="auto">
            <a:xfrm>
              <a:off x="959" y="3205"/>
              <a:ext cx="177" cy="85"/>
            </a:xfrm>
            <a:custGeom>
              <a:avLst/>
              <a:gdLst>
                <a:gd name="T0" fmla="*/ 126 w 35"/>
                <a:gd name="T1" fmla="*/ 30 h 17"/>
                <a:gd name="T2" fmla="*/ 40 w 35"/>
                <a:gd name="T3" fmla="*/ 50 h 17"/>
                <a:gd name="T4" fmla="*/ 30 w 35"/>
                <a:gd name="T5" fmla="*/ 65 h 17"/>
                <a:gd name="T6" fmla="*/ 137 w 35"/>
                <a:gd name="T7" fmla="*/ 60 h 17"/>
                <a:gd name="T8" fmla="*/ 126 w 35"/>
                <a:gd name="T9" fmla="*/ 3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17">
                  <a:moveTo>
                    <a:pt x="25" y="6"/>
                  </a:moveTo>
                  <a:cubicBezTo>
                    <a:pt x="20" y="12"/>
                    <a:pt x="8" y="10"/>
                    <a:pt x="8" y="10"/>
                  </a:cubicBezTo>
                  <a:cubicBezTo>
                    <a:pt x="8" y="10"/>
                    <a:pt x="0" y="9"/>
                    <a:pt x="6" y="13"/>
                  </a:cubicBezTo>
                  <a:cubicBezTo>
                    <a:pt x="11" y="17"/>
                    <a:pt x="18" y="15"/>
                    <a:pt x="27" y="12"/>
                  </a:cubicBezTo>
                  <a:cubicBezTo>
                    <a:pt x="35" y="8"/>
                    <a:pt x="31" y="0"/>
                    <a:pt x="25" y="6"/>
                  </a:cubicBezTo>
                  <a:close/>
                </a:path>
              </a:pathLst>
            </a:custGeom>
            <a:solidFill>
              <a:schemeClr val="accent2"/>
            </a:solidFill>
            <a:ln w="0">
              <a:noFill/>
              <a:prstDash val="solid"/>
              <a:round/>
              <a:headEnd/>
              <a:tailEnd/>
            </a:ln>
          </p:spPr>
          <p:txBody>
            <a:bodyPr/>
            <a:lstStyle/>
            <a:p>
              <a:endParaRPr lang="zh-CN" altLang="en-US"/>
            </a:p>
          </p:txBody>
        </p:sp>
        <p:sp>
          <p:nvSpPr>
            <p:cNvPr id="1102" name="Freeform 186"/>
            <p:cNvSpPr>
              <a:spLocks/>
            </p:cNvSpPr>
            <p:nvPr userDrawn="1"/>
          </p:nvSpPr>
          <p:spPr bwMode="auto">
            <a:xfrm>
              <a:off x="845" y="3284"/>
              <a:ext cx="247" cy="60"/>
            </a:xfrm>
            <a:custGeom>
              <a:avLst/>
              <a:gdLst>
                <a:gd name="T0" fmla="*/ 202 w 49"/>
                <a:gd name="T1" fmla="*/ 15 h 12"/>
                <a:gd name="T2" fmla="*/ 146 w 49"/>
                <a:gd name="T3" fmla="*/ 5 h 12"/>
                <a:gd name="T4" fmla="*/ 35 w 49"/>
                <a:gd name="T5" fmla="*/ 0 h 12"/>
                <a:gd name="T6" fmla="*/ 10 w 49"/>
                <a:gd name="T7" fmla="*/ 25 h 12"/>
                <a:gd name="T8" fmla="*/ 101 w 49"/>
                <a:gd name="T9" fmla="*/ 40 h 12"/>
                <a:gd name="T10" fmla="*/ 207 w 49"/>
                <a:gd name="T11" fmla="*/ 40 h 12"/>
                <a:gd name="T12" fmla="*/ 202 w 49"/>
                <a:gd name="T13" fmla="*/ 15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9" h="12">
                  <a:moveTo>
                    <a:pt x="40" y="3"/>
                  </a:moveTo>
                  <a:cubicBezTo>
                    <a:pt x="37" y="2"/>
                    <a:pt x="36" y="0"/>
                    <a:pt x="29" y="1"/>
                  </a:cubicBezTo>
                  <a:cubicBezTo>
                    <a:pt x="13" y="4"/>
                    <a:pt x="7" y="0"/>
                    <a:pt x="7" y="0"/>
                  </a:cubicBezTo>
                  <a:cubicBezTo>
                    <a:pt x="7" y="0"/>
                    <a:pt x="0" y="3"/>
                    <a:pt x="2" y="5"/>
                  </a:cubicBezTo>
                  <a:cubicBezTo>
                    <a:pt x="5" y="7"/>
                    <a:pt x="17" y="8"/>
                    <a:pt x="20" y="8"/>
                  </a:cubicBezTo>
                  <a:cubicBezTo>
                    <a:pt x="23" y="8"/>
                    <a:pt x="34" y="12"/>
                    <a:pt x="41" y="8"/>
                  </a:cubicBezTo>
                  <a:cubicBezTo>
                    <a:pt x="49" y="4"/>
                    <a:pt x="44" y="3"/>
                    <a:pt x="40" y="3"/>
                  </a:cubicBezTo>
                  <a:close/>
                </a:path>
              </a:pathLst>
            </a:custGeom>
            <a:solidFill>
              <a:schemeClr val="accent2"/>
            </a:solidFill>
            <a:ln w="0">
              <a:noFill/>
              <a:prstDash val="solid"/>
              <a:round/>
              <a:headEnd/>
              <a:tailEnd/>
            </a:ln>
          </p:spPr>
          <p:txBody>
            <a:bodyPr/>
            <a:lstStyle/>
            <a:p>
              <a:endParaRPr lang="zh-CN" altLang="en-US"/>
            </a:p>
          </p:txBody>
        </p:sp>
        <p:sp>
          <p:nvSpPr>
            <p:cNvPr id="1103" name="Freeform 187"/>
            <p:cNvSpPr>
              <a:spLocks/>
            </p:cNvSpPr>
            <p:nvPr userDrawn="1"/>
          </p:nvSpPr>
          <p:spPr bwMode="auto">
            <a:xfrm>
              <a:off x="870" y="3341"/>
              <a:ext cx="202" cy="54"/>
            </a:xfrm>
            <a:custGeom>
              <a:avLst/>
              <a:gdLst>
                <a:gd name="T0" fmla="*/ 187 w 40"/>
                <a:gd name="T1" fmla="*/ 10 h 11"/>
                <a:gd name="T2" fmla="*/ 131 w 40"/>
                <a:gd name="T3" fmla="*/ 20 h 11"/>
                <a:gd name="T4" fmla="*/ 66 w 40"/>
                <a:gd name="T5" fmla="*/ 15 h 11"/>
                <a:gd name="T6" fmla="*/ 5 w 40"/>
                <a:gd name="T7" fmla="*/ 10 h 11"/>
                <a:gd name="T8" fmla="*/ 177 w 40"/>
                <a:gd name="T9" fmla="*/ 39 h 11"/>
                <a:gd name="T10" fmla="*/ 187 w 40"/>
                <a:gd name="T11" fmla="*/ 10 h 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 h="11">
                  <a:moveTo>
                    <a:pt x="37" y="2"/>
                  </a:moveTo>
                  <a:cubicBezTo>
                    <a:pt x="34" y="4"/>
                    <a:pt x="30" y="4"/>
                    <a:pt x="26" y="4"/>
                  </a:cubicBezTo>
                  <a:cubicBezTo>
                    <a:pt x="23" y="4"/>
                    <a:pt x="16" y="2"/>
                    <a:pt x="13" y="3"/>
                  </a:cubicBezTo>
                  <a:cubicBezTo>
                    <a:pt x="10" y="4"/>
                    <a:pt x="1" y="2"/>
                    <a:pt x="1" y="2"/>
                  </a:cubicBezTo>
                  <a:cubicBezTo>
                    <a:pt x="0" y="11"/>
                    <a:pt x="30" y="10"/>
                    <a:pt x="35" y="8"/>
                  </a:cubicBezTo>
                  <a:cubicBezTo>
                    <a:pt x="40" y="5"/>
                    <a:pt x="40" y="0"/>
                    <a:pt x="37" y="2"/>
                  </a:cubicBezTo>
                  <a:close/>
                </a:path>
              </a:pathLst>
            </a:custGeom>
            <a:solidFill>
              <a:schemeClr val="accent2"/>
            </a:solidFill>
            <a:ln w="0">
              <a:noFill/>
              <a:prstDash val="solid"/>
              <a:round/>
              <a:headEnd/>
              <a:tailEnd/>
            </a:ln>
          </p:spPr>
          <p:txBody>
            <a:bodyPr/>
            <a:lstStyle/>
            <a:p>
              <a:endParaRPr lang="zh-CN" altLang="en-US"/>
            </a:p>
          </p:txBody>
        </p:sp>
        <p:sp>
          <p:nvSpPr>
            <p:cNvPr id="1104" name="Freeform 188"/>
            <p:cNvSpPr>
              <a:spLocks/>
            </p:cNvSpPr>
            <p:nvPr userDrawn="1"/>
          </p:nvSpPr>
          <p:spPr bwMode="auto">
            <a:xfrm>
              <a:off x="858" y="3385"/>
              <a:ext cx="209" cy="174"/>
            </a:xfrm>
            <a:custGeom>
              <a:avLst/>
              <a:gdLst>
                <a:gd name="T0" fmla="*/ 143 w 41"/>
                <a:gd name="T1" fmla="*/ 46 h 34"/>
                <a:gd name="T2" fmla="*/ 66 w 41"/>
                <a:gd name="T3" fmla="*/ 31 h 34"/>
                <a:gd name="T4" fmla="*/ 20 w 41"/>
                <a:gd name="T5" fmla="*/ 77 h 34"/>
                <a:gd name="T6" fmla="*/ 5 w 41"/>
                <a:gd name="T7" fmla="*/ 97 h 34"/>
                <a:gd name="T8" fmla="*/ 46 w 41"/>
                <a:gd name="T9" fmla="*/ 97 h 34"/>
                <a:gd name="T10" fmla="*/ 87 w 41"/>
                <a:gd name="T11" fmla="*/ 138 h 34"/>
                <a:gd name="T12" fmla="*/ 107 w 41"/>
                <a:gd name="T13" fmla="*/ 154 h 34"/>
                <a:gd name="T14" fmla="*/ 148 w 41"/>
                <a:gd name="T15" fmla="*/ 97 h 34"/>
                <a:gd name="T16" fmla="*/ 199 w 41"/>
                <a:gd name="T17" fmla="*/ 97 h 34"/>
                <a:gd name="T18" fmla="*/ 143 w 41"/>
                <a:gd name="T19" fmla="*/ 46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34">
                  <a:moveTo>
                    <a:pt x="28" y="9"/>
                  </a:moveTo>
                  <a:cubicBezTo>
                    <a:pt x="28" y="6"/>
                    <a:pt x="14" y="0"/>
                    <a:pt x="13" y="6"/>
                  </a:cubicBezTo>
                  <a:cubicBezTo>
                    <a:pt x="11" y="12"/>
                    <a:pt x="4" y="15"/>
                    <a:pt x="4" y="15"/>
                  </a:cubicBezTo>
                  <a:cubicBezTo>
                    <a:pt x="0" y="16"/>
                    <a:pt x="0" y="16"/>
                    <a:pt x="1" y="19"/>
                  </a:cubicBezTo>
                  <a:cubicBezTo>
                    <a:pt x="1" y="22"/>
                    <a:pt x="4" y="24"/>
                    <a:pt x="9" y="19"/>
                  </a:cubicBezTo>
                  <a:cubicBezTo>
                    <a:pt x="17" y="10"/>
                    <a:pt x="17" y="26"/>
                    <a:pt x="17" y="27"/>
                  </a:cubicBezTo>
                  <a:cubicBezTo>
                    <a:pt x="18" y="29"/>
                    <a:pt x="19" y="34"/>
                    <a:pt x="21" y="30"/>
                  </a:cubicBezTo>
                  <a:cubicBezTo>
                    <a:pt x="22" y="26"/>
                    <a:pt x="25" y="14"/>
                    <a:pt x="29" y="19"/>
                  </a:cubicBezTo>
                  <a:cubicBezTo>
                    <a:pt x="35" y="27"/>
                    <a:pt x="41" y="19"/>
                    <a:pt x="39" y="19"/>
                  </a:cubicBezTo>
                  <a:cubicBezTo>
                    <a:pt x="38" y="18"/>
                    <a:pt x="28" y="13"/>
                    <a:pt x="28" y="9"/>
                  </a:cubicBezTo>
                  <a:close/>
                </a:path>
              </a:pathLst>
            </a:custGeom>
            <a:solidFill>
              <a:schemeClr val="accent2"/>
            </a:solidFill>
            <a:ln w="0">
              <a:noFill/>
              <a:prstDash val="solid"/>
              <a:round/>
              <a:headEnd/>
              <a:tailEnd/>
            </a:ln>
          </p:spPr>
          <p:txBody>
            <a:bodyPr/>
            <a:lstStyle/>
            <a:p>
              <a:endParaRPr lang="zh-CN" altLang="en-US"/>
            </a:p>
          </p:txBody>
        </p:sp>
        <p:sp>
          <p:nvSpPr>
            <p:cNvPr id="1105" name="Freeform 189"/>
            <p:cNvSpPr>
              <a:spLocks/>
            </p:cNvSpPr>
            <p:nvPr userDrawn="1"/>
          </p:nvSpPr>
          <p:spPr bwMode="auto">
            <a:xfrm>
              <a:off x="997" y="3306"/>
              <a:ext cx="126" cy="316"/>
            </a:xfrm>
            <a:custGeom>
              <a:avLst/>
              <a:gdLst>
                <a:gd name="T0" fmla="*/ 111 w 25"/>
                <a:gd name="T1" fmla="*/ 10 h 63"/>
                <a:gd name="T2" fmla="*/ 91 w 25"/>
                <a:gd name="T3" fmla="*/ 85 h 63"/>
                <a:gd name="T4" fmla="*/ 35 w 25"/>
                <a:gd name="T5" fmla="*/ 100 h 63"/>
                <a:gd name="T6" fmla="*/ 35 w 25"/>
                <a:gd name="T7" fmla="*/ 115 h 63"/>
                <a:gd name="T8" fmla="*/ 86 w 25"/>
                <a:gd name="T9" fmla="*/ 171 h 63"/>
                <a:gd name="T10" fmla="*/ 60 w 25"/>
                <a:gd name="T11" fmla="*/ 226 h 63"/>
                <a:gd name="T12" fmla="*/ 0 w 25"/>
                <a:gd name="T13" fmla="*/ 276 h 63"/>
                <a:gd name="T14" fmla="*/ 25 w 25"/>
                <a:gd name="T15" fmla="*/ 291 h 63"/>
                <a:gd name="T16" fmla="*/ 81 w 25"/>
                <a:gd name="T17" fmla="*/ 311 h 63"/>
                <a:gd name="T18" fmla="*/ 116 w 25"/>
                <a:gd name="T19" fmla="*/ 286 h 63"/>
                <a:gd name="T20" fmla="*/ 126 w 25"/>
                <a:gd name="T21" fmla="*/ 70 h 63"/>
                <a:gd name="T22" fmla="*/ 126 w 25"/>
                <a:gd name="T23" fmla="*/ 10 h 63"/>
                <a:gd name="T24" fmla="*/ 111 w 25"/>
                <a:gd name="T25" fmla="*/ 10 h 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 h="63">
                  <a:moveTo>
                    <a:pt x="22" y="2"/>
                  </a:moveTo>
                  <a:cubicBezTo>
                    <a:pt x="22" y="2"/>
                    <a:pt x="20" y="15"/>
                    <a:pt x="18" y="17"/>
                  </a:cubicBezTo>
                  <a:cubicBezTo>
                    <a:pt x="15" y="19"/>
                    <a:pt x="10" y="20"/>
                    <a:pt x="7" y="20"/>
                  </a:cubicBezTo>
                  <a:cubicBezTo>
                    <a:pt x="4" y="19"/>
                    <a:pt x="4" y="22"/>
                    <a:pt x="7" y="23"/>
                  </a:cubicBezTo>
                  <a:cubicBezTo>
                    <a:pt x="10" y="24"/>
                    <a:pt x="17" y="29"/>
                    <a:pt x="17" y="34"/>
                  </a:cubicBezTo>
                  <a:cubicBezTo>
                    <a:pt x="17" y="40"/>
                    <a:pt x="17" y="44"/>
                    <a:pt x="12" y="45"/>
                  </a:cubicBezTo>
                  <a:cubicBezTo>
                    <a:pt x="6" y="46"/>
                    <a:pt x="0" y="47"/>
                    <a:pt x="0" y="55"/>
                  </a:cubicBezTo>
                  <a:cubicBezTo>
                    <a:pt x="0" y="55"/>
                    <a:pt x="3" y="57"/>
                    <a:pt x="5" y="58"/>
                  </a:cubicBezTo>
                  <a:cubicBezTo>
                    <a:pt x="8" y="58"/>
                    <a:pt x="14" y="61"/>
                    <a:pt x="16" y="62"/>
                  </a:cubicBezTo>
                  <a:cubicBezTo>
                    <a:pt x="18" y="63"/>
                    <a:pt x="23" y="61"/>
                    <a:pt x="23" y="57"/>
                  </a:cubicBezTo>
                  <a:cubicBezTo>
                    <a:pt x="24" y="52"/>
                    <a:pt x="24" y="20"/>
                    <a:pt x="25" y="14"/>
                  </a:cubicBezTo>
                  <a:cubicBezTo>
                    <a:pt x="25" y="9"/>
                    <a:pt x="25" y="3"/>
                    <a:pt x="25" y="2"/>
                  </a:cubicBezTo>
                  <a:cubicBezTo>
                    <a:pt x="25" y="1"/>
                    <a:pt x="22" y="0"/>
                    <a:pt x="22" y="2"/>
                  </a:cubicBezTo>
                  <a:close/>
                </a:path>
              </a:pathLst>
            </a:custGeom>
            <a:solidFill>
              <a:schemeClr val="accent2"/>
            </a:solidFill>
            <a:ln w="0">
              <a:noFill/>
              <a:prstDash val="solid"/>
              <a:round/>
              <a:headEnd/>
              <a:tailEnd/>
            </a:ln>
          </p:spPr>
          <p:txBody>
            <a:bodyPr/>
            <a:lstStyle/>
            <a:p>
              <a:endParaRPr lang="zh-CN" altLang="en-US"/>
            </a:p>
          </p:txBody>
        </p:sp>
      </p:grpSp>
      <p:grpSp>
        <p:nvGrpSpPr>
          <p:cNvPr id="1030" name="Group 190"/>
          <p:cNvGrpSpPr>
            <a:grpSpLocks/>
          </p:cNvGrpSpPr>
          <p:nvPr/>
        </p:nvGrpSpPr>
        <p:grpSpPr bwMode="auto">
          <a:xfrm>
            <a:off x="381000" y="3962400"/>
            <a:ext cx="533400" cy="492125"/>
            <a:chOff x="96" y="2784"/>
            <a:chExt cx="1062" cy="981"/>
          </a:xfrm>
        </p:grpSpPr>
        <p:sp>
          <p:nvSpPr>
            <p:cNvPr id="1080" name="Freeform 191"/>
            <p:cNvSpPr>
              <a:spLocks/>
            </p:cNvSpPr>
            <p:nvPr userDrawn="1"/>
          </p:nvSpPr>
          <p:spPr bwMode="auto">
            <a:xfrm>
              <a:off x="121" y="2784"/>
              <a:ext cx="205" cy="82"/>
            </a:xfrm>
            <a:custGeom>
              <a:avLst/>
              <a:gdLst>
                <a:gd name="T0" fmla="*/ 150 w 41"/>
                <a:gd name="T1" fmla="*/ 62 h 16"/>
                <a:gd name="T2" fmla="*/ 185 w 41"/>
                <a:gd name="T3" fmla="*/ 51 h 16"/>
                <a:gd name="T4" fmla="*/ 190 w 41"/>
                <a:gd name="T5" fmla="*/ 46 h 16"/>
                <a:gd name="T6" fmla="*/ 155 w 41"/>
                <a:gd name="T7" fmla="*/ 5 h 16"/>
                <a:gd name="T8" fmla="*/ 40 w 41"/>
                <a:gd name="T9" fmla="*/ 56 h 16"/>
                <a:gd name="T10" fmla="*/ 150 w 41"/>
                <a:gd name="T11" fmla="*/ 62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1" h="16">
                  <a:moveTo>
                    <a:pt x="30" y="12"/>
                  </a:moveTo>
                  <a:cubicBezTo>
                    <a:pt x="34" y="11"/>
                    <a:pt x="36" y="10"/>
                    <a:pt x="37" y="10"/>
                  </a:cubicBezTo>
                  <a:cubicBezTo>
                    <a:pt x="37" y="10"/>
                    <a:pt x="38" y="9"/>
                    <a:pt x="38" y="9"/>
                  </a:cubicBezTo>
                  <a:cubicBezTo>
                    <a:pt x="41" y="6"/>
                    <a:pt x="37" y="1"/>
                    <a:pt x="31" y="1"/>
                  </a:cubicBezTo>
                  <a:cubicBezTo>
                    <a:pt x="31" y="1"/>
                    <a:pt x="0" y="0"/>
                    <a:pt x="8" y="11"/>
                  </a:cubicBezTo>
                  <a:cubicBezTo>
                    <a:pt x="8" y="11"/>
                    <a:pt x="15" y="16"/>
                    <a:pt x="30" y="12"/>
                  </a:cubicBezTo>
                  <a:close/>
                </a:path>
              </a:pathLst>
            </a:custGeom>
            <a:solidFill>
              <a:schemeClr val="accent2"/>
            </a:solidFill>
            <a:ln w="0">
              <a:noFill/>
              <a:prstDash val="solid"/>
              <a:round/>
              <a:headEnd/>
              <a:tailEnd/>
            </a:ln>
          </p:spPr>
          <p:txBody>
            <a:bodyPr/>
            <a:lstStyle/>
            <a:p>
              <a:endParaRPr lang="zh-CN" altLang="en-US"/>
            </a:p>
          </p:txBody>
        </p:sp>
        <p:sp>
          <p:nvSpPr>
            <p:cNvPr id="1081" name="Freeform 192"/>
            <p:cNvSpPr>
              <a:spLocks noEditPoints="1"/>
            </p:cNvSpPr>
            <p:nvPr userDrawn="1"/>
          </p:nvSpPr>
          <p:spPr bwMode="auto">
            <a:xfrm>
              <a:off x="96" y="2790"/>
              <a:ext cx="1062" cy="975"/>
            </a:xfrm>
            <a:custGeom>
              <a:avLst/>
              <a:gdLst>
                <a:gd name="T0" fmla="*/ 824 w 210"/>
                <a:gd name="T1" fmla="*/ 783 h 193"/>
                <a:gd name="T2" fmla="*/ 769 w 210"/>
                <a:gd name="T3" fmla="*/ 631 h 193"/>
                <a:gd name="T4" fmla="*/ 718 w 210"/>
                <a:gd name="T5" fmla="*/ 500 h 193"/>
                <a:gd name="T6" fmla="*/ 834 w 210"/>
                <a:gd name="T7" fmla="*/ 470 h 193"/>
                <a:gd name="T8" fmla="*/ 738 w 210"/>
                <a:gd name="T9" fmla="*/ 414 h 193"/>
                <a:gd name="T10" fmla="*/ 794 w 210"/>
                <a:gd name="T11" fmla="*/ 419 h 193"/>
                <a:gd name="T12" fmla="*/ 794 w 210"/>
                <a:gd name="T13" fmla="*/ 389 h 193"/>
                <a:gd name="T14" fmla="*/ 683 w 210"/>
                <a:gd name="T15" fmla="*/ 394 h 193"/>
                <a:gd name="T16" fmla="*/ 647 w 210"/>
                <a:gd name="T17" fmla="*/ 631 h 193"/>
                <a:gd name="T18" fmla="*/ 627 w 210"/>
                <a:gd name="T19" fmla="*/ 424 h 193"/>
                <a:gd name="T20" fmla="*/ 597 w 210"/>
                <a:gd name="T21" fmla="*/ 338 h 193"/>
                <a:gd name="T22" fmla="*/ 627 w 210"/>
                <a:gd name="T23" fmla="*/ 258 h 193"/>
                <a:gd name="T24" fmla="*/ 612 w 210"/>
                <a:gd name="T25" fmla="*/ 187 h 193"/>
                <a:gd name="T26" fmla="*/ 602 w 210"/>
                <a:gd name="T27" fmla="*/ 121 h 193"/>
                <a:gd name="T28" fmla="*/ 668 w 210"/>
                <a:gd name="T29" fmla="*/ 197 h 193"/>
                <a:gd name="T30" fmla="*/ 754 w 210"/>
                <a:gd name="T31" fmla="*/ 91 h 193"/>
                <a:gd name="T32" fmla="*/ 743 w 210"/>
                <a:gd name="T33" fmla="*/ 182 h 193"/>
                <a:gd name="T34" fmla="*/ 723 w 210"/>
                <a:gd name="T35" fmla="*/ 242 h 193"/>
                <a:gd name="T36" fmla="*/ 728 w 210"/>
                <a:gd name="T37" fmla="*/ 338 h 193"/>
                <a:gd name="T38" fmla="*/ 1006 w 210"/>
                <a:gd name="T39" fmla="*/ 147 h 193"/>
                <a:gd name="T40" fmla="*/ 455 w 210"/>
                <a:gd name="T41" fmla="*/ 5 h 193"/>
                <a:gd name="T42" fmla="*/ 283 w 210"/>
                <a:gd name="T43" fmla="*/ 40 h 193"/>
                <a:gd name="T44" fmla="*/ 430 w 210"/>
                <a:gd name="T45" fmla="*/ 61 h 193"/>
                <a:gd name="T46" fmla="*/ 303 w 210"/>
                <a:gd name="T47" fmla="*/ 111 h 193"/>
                <a:gd name="T48" fmla="*/ 293 w 210"/>
                <a:gd name="T49" fmla="*/ 147 h 193"/>
                <a:gd name="T50" fmla="*/ 192 w 210"/>
                <a:gd name="T51" fmla="*/ 86 h 193"/>
                <a:gd name="T52" fmla="*/ 66 w 210"/>
                <a:gd name="T53" fmla="*/ 581 h 193"/>
                <a:gd name="T54" fmla="*/ 308 w 210"/>
                <a:gd name="T55" fmla="*/ 738 h 193"/>
                <a:gd name="T56" fmla="*/ 228 w 210"/>
                <a:gd name="T57" fmla="*/ 672 h 193"/>
                <a:gd name="T58" fmla="*/ 177 w 210"/>
                <a:gd name="T59" fmla="*/ 733 h 193"/>
                <a:gd name="T60" fmla="*/ 162 w 210"/>
                <a:gd name="T61" fmla="*/ 647 h 193"/>
                <a:gd name="T62" fmla="*/ 233 w 210"/>
                <a:gd name="T63" fmla="*/ 434 h 193"/>
                <a:gd name="T64" fmla="*/ 339 w 210"/>
                <a:gd name="T65" fmla="*/ 419 h 193"/>
                <a:gd name="T66" fmla="*/ 359 w 210"/>
                <a:gd name="T67" fmla="*/ 480 h 193"/>
                <a:gd name="T68" fmla="*/ 308 w 210"/>
                <a:gd name="T69" fmla="*/ 611 h 193"/>
                <a:gd name="T70" fmla="*/ 460 w 210"/>
                <a:gd name="T71" fmla="*/ 909 h 193"/>
                <a:gd name="T72" fmla="*/ 941 w 210"/>
                <a:gd name="T73" fmla="*/ 839 h 193"/>
                <a:gd name="T74" fmla="*/ 920 w 210"/>
                <a:gd name="T75" fmla="*/ 333 h 193"/>
                <a:gd name="T76" fmla="*/ 834 w 210"/>
                <a:gd name="T77" fmla="*/ 303 h 193"/>
                <a:gd name="T78" fmla="*/ 571 w 210"/>
                <a:gd name="T79" fmla="*/ 308 h 193"/>
                <a:gd name="T80" fmla="*/ 546 w 210"/>
                <a:gd name="T81" fmla="*/ 440 h 193"/>
                <a:gd name="T82" fmla="*/ 577 w 210"/>
                <a:gd name="T83" fmla="*/ 253 h 193"/>
                <a:gd name="T84" fmla="*/ 450 w 210"/>
                <a:gd name="T85" fmla="*/ 131 h 193"/>
                <a:gd name="T86" fmla="*/ 531 w 210"/>
                <a:gd name="T87" fmla="*/ 177 h 193"/>
                <a:gd name="T88" fmla="*/ 308 w 210"/>
                <a:gd name="T89" fmla="*/ 364 h 193"/>
                <a:gd name="T90" fmla="*/ 121 w 210"/>
                <a:gd name="T91" fmla="*/ 187 h 193"/>
                <a:gd name="T92" fmla="*/ 344 w 210"/>
                <a:gd name="T93" fmla="*/ 202 h 193"/>
                <a:gd name="T94" fmla="*/ 400 w 210"/>
                <a:gd name="T95" fmla="*/ 202 h 193"/>
                <a:gd name="T96" fmla="*/ 546 w 210"/>
                <a:gd name="T97" fmla="*/ 227 h 193"/>
                <a:gd name="T98" fmla="*/ 501 w 210"/>
                <a:gd name="T99" fmla="*/ 470 h 193"/>
                <a:gd name="T100" fmla="*/ 470 w 210"/>
                <a:gd name="T101" fmla="*/ 258 h 193"/>
                <a:gd name="T102" fmla="*/ 308 w 210"/>
                <a:gd name="T103" fmla="*/ 364 h 193"/>
                <a:gd name="T104" fmla="*/ 405 w 210"/>
                <a:gd name="T105" fmla="*/ 414 h 193"/>
                <a:gd name="T106" fmla="*/ 445 w 210"/>
                <a:gd name="T107" fmla="*/ 293 h 193"/>
                <a:gd name="T108" fmla="*/ 516 w 210"/>
                <a:gd name="T109" fmla="*/ 733 h 193"/>
                <a:gd name="T110" fmla="*/ 415 w 210"/>
                <a:gd name="T111" fmla="*/ 485 h 193"/>
                <a:gd name="T112" fmla="*/ 592 w 210"/>
                <a:gd name="T113" fmla="*/ 535 h 19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10" h="193">
                  <a:moveTo>
                    <a:pt x="186" y="166"/>
                  </a:moveTo>
                  <a:cubicBezTo>
                    <a:pt x="167" y="166"/>
                    <a:pt x="163" y="155"/>
                    <a:pt x="163" y="155"/>
                  </a:cubicBezTo>
                  <a:cubicBezTo>
                    <a:pt x="163" y="155"/>
                    <a:pt x="162" y="147"/>
                    <a:pt x="154" y="145"/>
                  </a:cubicBezTo>
                  <a:cubicBezTo>
                    <a:pt x="135" y="140"/>
                    <a:pt x="147" y="128"/>
                    <a:pt x="152" y="125"/>
                  </a:cubicBezTo>
                  <a:cubicBezTo>
                    <a:pt x="157" y="123"/>
                    <a:pt x="154" y="122"/>
                    <a:pt x="150" y="120"/>
                  </a:cubicBezTo>
                  <a:cubicBezTo>
                    <a:pt x="142" y="115"/>
                    <a:pt x="141" y="109"/>
                    <a:pt x="142" y="99"/>
                  </a:cubicBezTo>
                  <a:cubicBezTo>
                    <a:pt x="142" y="88"/>
                    <a:pt x="149" y="91"/>
                    <a:pt x="149" y="91"/>
                  </a:cubicBezTo>
                  <a:cubicBezTo>
                    <a:pt x="149" y="91"/>
                    <a:pt x="160" y="96"/>
                    <a:pt x="165" y="93"/>
                  </a:cubicBezTo>
                  <a:cubicBezTo>
                    <a:pt x="169" y="91"/>
                    <a:pt x="167" y="88"/>
                    <a:pt x="165" y="89"/>
                  </a:cubicBezTo>
                  <a:cubicBezTo>
                    <a:pt x="163" y="91"/>
                    <a:pt x="148" y="89"/>
                    <a:pt x="146" y="82"/>
                  </a:cubicBezTo>
                  <a:cubicBezTo>
                    <a:pt x="144" y="74"/>
                    <a:pt x="150" y="78"/>
                    <a:pt x="151" y="78"/>
                  </a:cubicBezTo>
                  <a:cubicBezTo>
                    <a:pt x="153" y="79"/>
                    <a:pt x="153" y="81"/>
                    <a:pt x="157" y="83"/>
                  </a:cubicBezTo>
                  <a:cubicBezTo>
                    <a:pt x="168" y="88"/>
                    <a:pt x="162" y="82"/>
                    <a:pt x="162" y="82"/>
                  </a:cubicBezTo>
                  <a:cubicBezTo>
                    <a:pt x="162" y="82"/>
                    <a:pt x="162" y="82"/>
                    <a:pt x="157" y="77"/>
                  </a:cubicBezTo>
                  <a:cubicBezTo>
                    <a:pt x="152" y="71"/>
                    <a:pt x="145" y="73"/>
                    <a:pt x="139" y="73"/>
                  </a:cubicBezTo>
                  <a:cubicBezTo>
                    <a:pt x="133" y="73"/>
                    <a:pt x="135" y="78"/>
                    <a:pt x="135" y="78"/>
                  </a:cubicBezTo>
                  <a:cubicBezTo>
                    <a:pt x="135" y="78"/>
                    <a:pt x="134" y="88"/>
                    <a:pt x="133" y="106"/>
                  </a:cubicBezTo>
                  <a:cubicBezTo>
                    <a:pt x="132" y="124"/>
                    <a:pt x="129" y="126"/>
                    <a:pt x="128" y="125"/>
                  </a:cubicBezTo>
                  <a:cubicBezTo>
                    <a:pt x="127" y="123"/>
                    <a:pt x="125" y="114"/>
                    <a:pt x="125" y="111"/>
                  </a:cubicBezTo>
                  <a:cubicBezTo>
                    <a:pt x="125" y="108"/>
                    <a:pt x="123" y="97"/>
                    <a:pt x="124" y="84"/>
                  </a:cubicBezTo>
                  <a:cubicBezTo>
                    <a:pt x="125" y="72"/>
                    <a:pt x="128" y="77"/>
                    <a:pt x="120" y="74"/>
                  </a:cubicBezTo>
                  <a:cubicBezTo>
                    <a:pt x="111" y="71"/>
                    <a:pt x="116" y="67"/>
                    <a:pt x="118" y="67"/>
                  </a:cubicBezTo>
                  <a:cubicBezTo>
                    <a:pt x="121" y="67"/>
                    <a:pt x="125" y="69"/>
                    <a:pt x="126" y="67"/>
                  </a:cubicBezTo>
                  <a:cubicBezTo>
                    <a:pt x="127" y="59"/>
                    <a:pt x="128" y="52"/>
                    <a:pt x="124" y="51"/>
                  </a:cubicBezTo>
                  <a:cubicBezTo>
                    <a:pt x="115" y="47"/>
                    <a:pt x="119" y="45"/>
                    <a:pt x="122" y="44"/>
                  </a:cubicBezTo>
                  <a:cubicBezTo>
                    <a:pt x="125" y="43"/>
                    <a:pt x="126" y="35"/>
                    <a:pt x="121" y="37"/>
                  </a:cubicBezTo>
                  <a:cubicBezTo>
                    <a:pt x="112" y="40"/>
                    <a:pt x="113" y="32"/>
                    <a:pt x="115" y="31"/>
                  </a:cubicBezTo>
                  <a:cubicBezTo>
                    <a:pt x="117" y="30"/>
                    <a:pt x="120" y="32"/>
                    <a:pt x="119" y="24"/>
                  </a:cubicBezTo>
                  <a:cubicBezTo>
                    <a:pt x="117" y="17"/>
                    <a:pt x="124" y="14"/>
                    <a:pt x="126" y="21"/>
                  </a:cubicBezTo>
                  <a:cubicBezTo>
                    <a:pt x="127" y="28"/>
                    <a:pt x="130" y="42"/>
                    <a:pt x="132" y="39"/>
                  </a:cubicBezTo>
                  <a:cubicBezTo>
                    <a:pt x="134" y="35"/>
                    <a:pt x="138" y="22"/>
                    <a:pt x="142" y="16"/>
                  </a:cubicBezTo>
                  <a:cubicBezTo>
                    <a:pt x="145" y="10"/>
                    <a:pt x="150" y="15"/>
                    <a:pt x="149" y="18"/>
                  </a:cubicBezTo>
                  <a:cubicBezTo>
                    <a:pt x="144" y="33"/>
                    <a:pt x="152" y="34"/>
                    <a:pt x="152" y="34"/>
                  </a:cubicBezTo>
                  <a:cubicBezTo>
                    <a:pt x="152" y="34"/>
                    <a:pt x="151" y="36"/>
                    <a:pt x="147" y="36"/>
                  </a:cubicBezTo>
                  <a:cubicBezTo>
                    <a:pt x="137" y="35"/>
                    <a:pt x="141" y="41"/>
                    <a:pt x="145" y="43"/>
                  </a:cubicBezTo>
                  <a:cubicBezTo>
                    <a:pt x="154" y="46"/>
                    <a:pt x="148" y="48"/>
                    <a:pt x="143" y="48"/>
                  </a:cubicBezTo>
                  <a:cubicBezTo>
                    <a:pt x="139" y="48"/>
                    <a:pt x="136" y="50"/>
                    <a:pt x="135" y="55"/>
                  </a:cubicBezTo>
                  <a:cubicBezTo>
                    <a:pt x="132" y="70"/>
                    <a:pt x="144" y="67"/>
                    <a:pt x="144" y="67"/>
                  </a:cubicBezTo>
                  <a:cubicBezTo>
                    <a:pt x="162" y="72"/>
                    <a:pt x="189" y="69"/>
                    <a:pt x="189" y="69"/>
                  </a:cubicBezTo>
                  <a:cubicBezTo>
                    <a:pt x="209" y="75"/>
                    <a:pt x="200" y="45"/>
                    <a:pt x="199" y="29"/>
                  </a:cubicBezTo>
                  <a:cubicBezTo>
                    <a:pt x="197" y="13"/>
                    <a:pt x="195" y="5"/>
                    <a:pt x="181" y="2"/>
                  </a:cubicBezTo>
                  <a:cubicBezTo>
                    <a:pt x="168" y="0"/>
                    <a:pt x="90" y="1"/>
                    <a:pt x="90" y="1"/>
                  </a:cubicBezTo>
                  <a:cubicBezTo>
                    <a:pt x="87" y="2"/>
                    <a:pt x="56" y="1"/>
                    <a:pt x="56" y="1"/>
                  </a:cubicBezTo>
                  <a:cubicBezTo>
                    <a:pt x="56" y="1"/>
                    <a:pt x="54" y="8"/>
                    <a:pt x="56" y="8"/>
                  </a:cubicBezTo>
                  <a:cubicBezTo>
                    <a:pt x="61" y="8"/>
                    <a:pt x="80" y="9"/>
                    <a:pt x="80" y="9"/>
                  </a:cubicBezTo>
                  <a:cubicBezTo>
                    <a:pt x="81" y="9"/>
                    <a:pt x="90" y="8"/>
                    <a:pt x="85" y="12"/>
                  </a:cubicBezTo>
                  <a:cubicBezTo>
                    <a:pt x="80" y="16"/>
                    <a:pt x="69" y="16"/>
                    <a:pt x="62" y="16"/>
                  </a:cubicBezTo>
                  <a:cubicBezTo>
                    <a:pt x="47" y="15"/>
                    <a:pt x="54" y="22"/>
                    <a:pt x="60" y="22"/>
                  </a:cubicBezTo>
                  <a:cubicBezTo>
                    <a:pt x="78" y="22"/>
                    <a:pt x="82" y="26"/>
                    <a:pt x="74" y="27"/>
                  </a:cubicBezTo>
                  <a:cubicBezTo>
                    <a:pt x="67" y="28"/>
                    <a:pt x="65" y="28"/>
                    <a:pt x="58" y="29"/>
                  </a:cubicBezTo>
                  <a:cubicBezTo>
                    <a:pt x="2" y="38"/>
                    <a:pt x="21" y="23"/>
                    <a:pt x="26" y="23"/>
                  </a:cubicBezTo>
                  <a:cubicBezTo>
                    <a:pt x="49" y="23"/>
                    <a:pt x="44" y="15"/>
                    <a:pt x="38" y="17"/>
                  </a:cubicBezTo>
                  <a:cubicBezTo>
                    <a:pt x="32" y="18"/>
                    <a:pt x="12" y="11"/>
                    <a:pt x="9" y="24"/>
                  </a:cubicBezTo>
                  <a:cubicBezTo>
                    <a:pt x="7" y="37"/>
                    <a:pt x="15" y="103"/>
                    <a:pt x="13" y="115"/>
                  </a:cubicBezTo>
                  <a:cubicBezTo>
                    <a:pt x="0" y="193"/>
                    <a:pt x="71" y="176"/>
                    <a:pt x="71" y="176"/>
                  </a:cubicBezTo>
                  <a:cubicBezTo>
                    <a:pt x="56" y="164"/>
                    <a:pt x="62" y="153"/>
                    <a:pt x="61" y="146"/>
                  </a:cubicBezTo>
                  <a:cubicBezTo>
                    <a:pt x="57" y="125"/>
                    <a:pt x="55" y="122"/>
                    <a:pt x="51" y="124"/>
                  </a:cubicBezTo>
                  <a:cubicBezTo>
                    <a:pt x="43" y="128"/>
                    <a:pt x="44" y="130"/>
                    <a:pt x="45" y="133"/>
                  </a:cubicBezTo>
                  <a:cubicBezTo>
                    <a:pt x="51" y="151"/>
                    <a:pt x="37" y="137"/>
                    <a:pt x="37" y="137"/>
                  </a:cubicBezTo>
                  <a:cubicBezTo>
                    <a:pt x="35" y="138"/>
                    <a:pt x="34" y="142"/>
                    <a:pt x="35" y="145"/>
                  </a:cubicBezTo>
                  <a:cubicBezTo>
                    <a:pt x="47" y="168"/>
                    <a:pt x="36" y="162"/>
                    <a:pt x="33" y="158"/>
                  </a:cubicBezTo>
                  <a:cubicBezTo>
                    <a:pt x="22" y="142"/>
                    <a:pt x="33" y="133"/>
                    <a:pt x="32" y="128"/>
                  </a:cubicBezTo>
                  <a:cubicBezTo>
                    <a:pt x="27" y="108"/>
                    <a:pt x="42" y="100"/>
                    <a:pt x="44" y="97"/>
                  </a:cubicBezTo>
                  <a:cubicBezTo>
                    <a:pt x="46" y="93"/>
                    <a:pt x="45" y="92"/>
                    <a:pt x="46" y="86"/>
                  </a:cubicBezTo>
                  <a:cubicBezTo>
                    <a:pt x="48" y="72"/>
                    <a:pt x="55" y="79"/>
                    <a:pt x="55" y="84"/>
                  </a:cubicBezTo>
                  <a:cubicBezTo>
                    <a:pt x="53" y="100"/>
                    <a:pt x="63" y="88"/>
                    <a:pt x="67" y="83"/>
                  </a:cubicBezTo>
                  <a:cubicBezTo>
                    <a:pt x="78" y="68"/>
                    <a:pt x="77" y="84"/>
                    <a:pt x="75" y="87"/>
                  </a:cubicBezTo>
                  <a:cubicBezTo>
                    <a:pt x="72" y="89"/>
                    <a:pt x="71" y="93"/>
                    <a:pt x="71" y="95"/>
                  </a:cubicBezTo>
                  <a:cubicBezTo>
                    <a:pt x="74" y="103"/>
                    <a:pt x="69" y="111"/>
                    <a:pt x="67" y="112"/>
                  </a:cubicBezTo>
                  <a:cubicBezTo>
                    <a:pt x="66" y="112"/>
                    <a:pt x="61" y="114"/>
                    <a:pt x="61" y="121"/>
                  </a:cubicBezTo>
                  <a:cubicBezTo>
                    <a:pt x="61" y="127"/>
                    <a:pt x="69" y="139"/>
                    <a:pt x="69" y="143"/>
                  </a:cubicBezTo>
                  <a:cubicBezTo>
                    <a:pt x="69" y="178"/>
                    <a:pt x="84" y="181"/>
                    <a:pt x="91" y="180"/>
                  </a:cubicBezTo>
                  <a:cubicBezTo>
                    <a:pt x="98" y="179"/>
                    <a:pt x="159" y="177"/>
                    <a:pt x="185" y="175"/>
                  </a:cubicBezTo>
                  <a:cubicBezTo>
                    <a:pt x="210" y="173"/>
                    <a:pt x="193" y="166"/>
                    <a:pt x="186" y="166"/>
                  </a:cubicBezTo>
                  <a:close/>
                  <a:moveTo>
                    <a:pt x="165" y="60"/>
                  </a:moveTo>
                  <a:cubicBezTo>
                    <a:pt x="203" y="61"/>
                    <a:pt x="185" y="64"/>
                    <a:pt x="182" y="66"/>
                  </a:cubicBezTo>
                  <a:cubicBezTo>
                    <a:pt x="178" y="68"/>
                    <a:pt x="182" y="66"/>
                    <a:pt x="167" y="65"/>
                  </a:cubicBezTo>
                  <a:cubicBezTo>
                    <a:pt x="152" y="65"/>
                    <a:pt x="165" y="60"/>
                    <a:pt x="165" y="60"/>
                  </a:cubicBezTo>
                  <a:close/>
                  <a:moveTo>
                    <a:pt x="114" y="50"/>
                  </a:moveTo>
                  <a:cubicBezTo>
                    <a:pt x="121" y="55"/>
                    <a:pt x="113" y="61"/>
                    <a:pt x="113" y="61"/>
                  </a:cubicBezTo>
                  <a:cubicBezTo>
                    <a:pt x="113" y="61"/>
                    <a:pt x="108" y="70"/>
                    <a:pt x="112" y="78"/>
                  </a:cubicBezTo>
                  <a:cubicBezTo>
                    <a:pt x="116" y="87"/>
                    <a:pt x="116" y="97"/>
                    <a:pt x="108" y="87"/>
                  </a:cubicBezTo>
                  <a:cubicBezTo>
                    <a:pt x="100" y="78"/>
                    <a:pt x="105" y="58"/>
                    <a:pt x="107" y="53"/>
                  </a:cubicBezTo>
                  <a:cubicBezTo>
                    <a:pt x="107" y="53"/>
                    <a:pt x="107" y="44"/>
                    <a:pt x="114" y="50"/>
                  </a:cubicBezTo>
                  <a:close/>
                  <a:moveTo>
                    <a:pt x="83" y="29"/>
                  </a:moveTo>
                  <a:cubicBezTo>
                    <a:pt x="83" y="25"/>
                    <a:pt x="89" y="26"/>
                    <a:pt x="89" y="26"/>
                  </a:cubicBezTo>
                  <a:cubicBezTo>
                    <a:pt x="89" y="26"/>
                    <a:pt x="99" y="30"/>
                    <a:pt x="104" y="30"/>
                  </a:cubicBezTo>
                  <a:cubicBezTo>
                    <a:pt x="108" y="29"/>
                    <a:pt x="114" y="35"/>
                    <a:pt x="105" y="35"/>
                  </a:cubicBezTo>
                  <a:cubicBezTo>
                    <a:pt x="96" y="35"/>
                    <a:pt x="82" y="39"/>
                    <a:pt x="83" y="29"/>
                  </a:cubicBezTo>
                  <a:close/>
                  <a:moveTo>
                    <a:pt x="61" y="72"/>
                  </a:moveTo>
                  <a:cubicBezTo>
                    <a:pt x="55" y="72"/>
                    <a:pt x="16" y="87"/>
                    <a:pt x="16" y="48"/>
                  </a:cubicBezTo>
                  <a:cubicBezTo>
                    <a:pt x="16" y="39"/>
                    <a:pt x="14" y="31"/>
                    <a:pt x="24" y="37"/>
                  </a:cubicBezTo>
                  <a:cubicBezTo>
                    <a:pt x="35" y="42"/>
                    <a:pt x="25" y="42"/>
                    <a:pt x="49" y="40"/>
                  </a:cubicBezTo>
                  <a:cubicBezTo>
                    <a:pt x="49" y="40"/>
                    <a:pt x="66" y="41"/>
                    <a:pt x="68" y="40"/>
                  </a:cubicBezTo>
                  <a:cubicBezTo>
                    <a:pt x="71" y="38"/>
                    <a:pt x="69" y="34"/>
                    <a:pt x="74" y="34"/>
                  </a:cubicBezTo>
                  <a:cubicBezTo>
                    <a:pt x="80" y="34"/>
                    <a:pt x="79" y="40"/>
                    <a:pt x="79" y="40"/>
                  </a:cubicBezTo>
                  <a:cubicBezTo>
                    <a:pt x="79" y="40"/>
                    <a:pt x="74" y="46"/>
                    <a:pt x="109" y="41"/>
                  </a:cubicBezTo>
                  <a:cubicBezTo>
                    <a:pt x="113" y="41"/>
                    <a:pt x="117" y="45"/>
                    <a:pt x="108" y="45"/>
                  </a:cubicBezTo>
                  <a:cubicBezTo>
                    <a:pt x="104" y="45"/>
                    <a:pt x="97" y="48"/>
                    <a:pt x="100" y="53"/>
                  </a:cubicBezTo>
                  <a:cubicBezTo>
                    <a:pt x="102" y="58"/>
                    <a:pt x="99" y="93"/>
                    <a:pt x="99" y="93"/>
                  </a:cubicBezTo>
                  <a:cubicBezTo>
                    <a:pt x="99" y="93"/>
                    <a:pt x="97" y="100"/>
                    <a:pt x="94" y="90"/>
                  </a:cubicBezTo>
                  <a:cubicBezTo>
                    <a:pt x="93" y="86"/>
                    <a:pt x="94" y="53"/>
                    <a:pt x="93" y="51"/>
                  </a:cubicBezTo>
                  <a:cubicBezTo>
                    <a:pt x="93" y="48"/>
                    <a:pt x="77" y="45"/>
                    <a:pt x="77" y="57"/>
                  </a:cubicBezTo>
                  <a:cubicBezTo>
                    <a:pt x="77" y="68"/>
                    <a:pt x="73" y="71"/>
                    <a:pt x="61" y="72"/>
                  </a:cubicBezTo>
                  <a:close/>
                  <a:moveTo>
                    <a:pt x="85" y="84"/>
                  </a:moveTo>
                  <a:cubicBezTo>
                    <a:pt x="82" y="88"/>
                    <a:pt x="78" y="90"/>
                    <a:pt x="80" y="82"/>
                  </a:cubicBezTo>
                  <a:cubicBezTo>
                    <a:pt x="81" y="74"/>
                    <a:pt x="83" y="63"/>
                    <a:pt x="83" y="57"/>
                  </a:cubicBezTo>
                  <a:cubicBezTo>
                    <a:pt x="83" y="57"/>
                    <a:pt x="87" y="50"/>
                    <a:pt x="88" y="58"/>
                  </a:cubicBezTo>
                  <a:cubicBezTo>
                    <a:pt x="89" y="66"/>
                    <a:pt x="87" y="81"/>
                    <a:pt x="85" y="84"/>
                  </a:cubicBezTo>
                  <a:close/>
                  <a:moveTo>
                    <a:pt x="102" y="145"/>
                  </a:moveTo>
                  <a:cubicBezTo>
                    <a:pt x="78" y="144"/>
                    <a:pt x="77" y="148"/>
                    <a:pt x="77" y="117"/>
                  </a:cubicBezTo>
                  <a:cubicBezTo>
                    <a:pt x="77" y="86"/>
                    <a:pt x="81" y="93"/>
                    <a:pt x="82" y="96"/>
                  </a:cubicBezTo>
                  <a:cubicBezTo>
                    <a:pt x="82" y="96"/>
                    <a:pt x="90" y="116"/>
                    <a:pt x="111" y="101"/>
                  </a:cubicBezTo>
                  <a:cubicBezTo>
                    <a:pt x="114" y="98"/>
                    <a:pt x="116" y="96"/>
                    <a:pt x="117" y="106"/>
                  </a:cubicBezTo>
                  <a:cubicBezTo>
                    <a:pt x="117" y="117"/>
                    <a:pt x="127" y="145"/>
                    <a:pt x="102" y="145"/>
                  </a:cubicBezTo>
                  <a:close/>
                </a:path>
              </a:pathLst>
            </a:custGeom>
            <a:solidFill>
              <a:schemeClr val="accent2"/>
            </a:solidFill>
            <a:ln w="0">
              <a:noFill/>
              <a:prstDash val="solid"/>
              <a:round/>
              <a:headEnd/>
              <a:tailEnd/>
            </a:ln>
          </p:spPr>
          <p:txBody>
            <a:bodyPr/>
            <a:lstStyle/>
            <a:p>
              <a:endParaRPr lang="zh-CN" altLang="en-US"/>
            </a:p>
          </p:txBody>
        </p:sp>
        <p:sp>
          <p:nvSpPr>
            <p:cNvPr id="1082" name="Freeform 193"/>
            <p:cNvSpPr>
              <a:spLocks/>
            </p:cNvSpPr>
            <p:nvPr userDrawn="1"/>
          </p:nvSpPr>
          <p:spPr bwMode="auto">
            <a:xfrm>
              <a:off x="349" y="3256"/>
              <a:ext cx="85" cy="101"/>
            </a:xfrm>
            <a:custGeom>
              <a:avLst/>
              <a:gdLst>
                <a:gd name="T0" fmla="*/ 70 w 17"/>
                <a:gd name="T1" fmla="*/ 25 h 20"/>
                <a:gd name="T2" fmla="*/ 45 w 17"/>
                <a:gd name="T3" fmla="*/ 101 h 20"/>
                <a:gd name="T4" fmla="*/ 70 w 17"/>
                <a:gd name="T5" fmla="*/ 25 h 20"/>
                <a:gd name="T6" fmla="*/ 0 60000 65536"/>
                <a:gd name="T7" fmla="*/ 0 60000 65536"/>
                <a:gd name="T8" fmla="*/ 0 60000 65536"/>
              </a:gdLst>
              <a:ahLst/>
              <a:cxnLst>
                <a:cxn ang="T6">
                  <a:pos x="T0" y="T1"/>
                </a:cxn>
                <a:cxn ang="T7">
                  <a:pos x="T2" y="T3"/>
                </a:cxn>
                <a:cxn ang="T8">
                  <a:pos x="T4" y="T5"/>
                </a:cxn>
              </a:cxnLst>
              <a:rect l="0" t="0" r="r" b="b"/>
              <a:pathLst>
                <a:path w="17" h="20">
                  <a:moveTo>
                    <a:pt x="14" y="5"/>
                  </a:moveTo>
                  <a:cubicBezTo>
                    <a:pt x="13" y="0"/>
                    <a:pt x="0" y="8"/>
                    <a:pt x="9" y="20"/>
                  </a:cubicBezTo>
                  <a:cubicBezTo>
                    <a:pt x="9" y="20"/>
                    <a:pt x="17" y="17"/>
                    <a:pt x="14" y="5"/>
                  </a:cubicBezTo>
                  <a:close/>
                </a:path>
              </a:pathLst>
            </a:custGeom>
            <a:solidFill>
              <a:schemeClr val="accent2"/>
            </a:solidFill>
            <a:ln w="0">
              <a:noFill/>
              <a:prstDash val="solid"/>
              <a:round/>
              <a:headEnd/>
              <a:tailEnd/>
            </a:ln>
          </p:spPr>
          <p:txBody>
            <a:bodyPr/>
            <a:lstStyle/>
            <a:p>
              <a:endParaRPr lang="zh-CN" altLang="en-US"/>
            </a:p>
          </p:txBody>
        </p:sp>
        <p:sp>
          <p:nvSpPr>
            <p:cNvPr id="1083" name="Freeform 194"/>
            <p:cNvSpPr>
              <a:spLocks/>
            </p:cNvSpPr>
            <p:nvPr userDrawn="1"/>
          </p:nvSpPr>
          <p:spPr bwMode="auto">
            <a:xfrm>
              <a:off x="267" y="3293"/>
              <a:ext cx="76" cy="136"/>
            </a:xfrm>
            <a:custGeom>
              <a:avLst/>
              <a:gdLst>
                <a:gd name="T0" fmla="*/ 35 w 15"/>
                <a:gd name="T1" fmla="*/ 50 h 27"/>
                <a:gd name="T2" fmla="*/ 20 w 15"/>
                <a:gd name="T3" fmla="*/ 126 h 27"/>
                <a:gd name="T4" fmla="*/ 76 w 15"/>
                <a:gd name="T5" fmla="*/ 81 h 27"/>
                <a:gd name="T6" fmla="*/ 66 w 15"/>
                <a:gd name="T7" fmla="*/ 40 h 27"/>
                <a:gd name="T8" fmla="*/ 35 w 15"/>
                <a:gd name="T9" fmla="*/ 50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27">
                  <a:moveTo>
                    <a:pt x="7" y="10"/>
                  </a:moveTo>
                  <a:cubicBezTo>
                    <a:pt x="0" y="19"/>
                    <a:pt x="2" y="23"/>
                    <a:pt x="4" y="25"/>
                  </a:cubicBezTo>
                  <a:cubicBezTo>
                    <a:pt x="7" y="27"/>
                    <a:pt x="11" y="26"/>
                    <a:pt x="15" y="16"/>
                  </a:cubicBezTo>
                  <a:cubicBezTo>
                    <a:pt x="15" y="16"/>
                    <a:pt x="12" y="11"/>
                    <a:pt x="13" y="8"/>
                  </a:cubicBezTo>
                  <a:cubicBezTo>
                    <a:pt x="15" y="6"/>
                    <a:pt x="14" y="0"/>
                    <a:pt x="7" y="10"/>
                  </a:cubicBezTo>
                  <a:close/>
                </a:path>
              </a:pathLst>
            </a:custGeom>
            <a:solidFill>
              <a:schemeClr val="accent2"/>
            </a:solidFill>
            <a:ln w="0">
              <a:noFill/>
              <a:prstDash val="solid"/>
              <a:round/>
              <a:headEnd/>
              <a:tailEnd/>
            </a:ln>
          </p:spPr>
          <p:txBody>
            <a:bodyPr/>
            <a:lstStyle/>
            <a:p>
              <a:endParaRPr lang="zh-CN" altLang="en-US"/>
            </a:p>
          </p:txBody>
        </p:sp>
        <p:sp>
          <p:nvSpPr>
            <p:cNvPr id="1084" name="Freeform 195"/>
            <p:cNvSpPr>
              <a:spLocks/>
            </p:cNvSpPr>
            <p:nvPr userDrawn="1"/>
          </p:nvSpPr>
          <p:spPr bwMode="auto">
            <a:xfrm>
              <a:off x="222" y="3021"/>
              <a:ext cx="243" cy="117"/>
            </a:xfrm>
            <a:custGeom>
              <a:avLst/>
              <a:gdLst>
                <a:gd name="T0" fmla="*/ 203 w 48"/>
                <a:gd name="T1" fmla="*/ 10 h 23"/>
                <a:gd name="T2" fmla="*/ 46 w 48"/>
                <a:gd name="T3" fmla="*/ 5 h 23"/>
                <a:gd name="T4" fmla="*/ 5 w 48"/>
                <a:gd name="T5" fmla="*/ 46 h 23"/>
                <a:gd name="T6" fmla="*/ 111 w 48"/>
                <a:gd name="T7" fmla="*/ 107 h 23"/>
                <a:gd name="T8" fmla="*/ 172 w 48"/>
                <a:gd name="T9" fmla="*/ 102 h 23"/>
                <a:gd name="T10" fmla="*/ 203 w 48"/>
                <a:gd name="T11" fmla="*/ 97 h 23"/>
                <a:gd name="T12" fmla="*/ 203 w 48"/>
                <a:gd name="T13" fmla="*/ 1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 h="23">
                  <a:moveTo>
                    <a:pt x="40" y="2"/>
                  </a:moveTo>
                  <a:cubicBezTo>
                    <a:pt x="38" y="3"/>
                    <a:pt x="9" y="1"/>
                    <a:pt x="9" y="1"/>
                  </a:cubicBezTo>
                  <a:cubicBezTo>
                    <a:pt x="5" y="1"/>
                    <a:pt x="1" y="0"/>
                    <a:pt x="1" y="9"/>
                  </a:cubicBezTo>
                  <a:cubicBezTo>
                    <a:pt x="0" y="23"/>
                    <a:pt x="17" y="21"/>
                    <a:pt x="22" y="21"/>
                  </a:cubicBezTo>
                  <a:cubicBezTo>
                    <a:pt x="26" y="21"/>
                    <a:pt x="30" y="18"/>
                    <a:pt x="34" y="20"/>
                  </a:cubicBezTo>
                  <a:cubicBezTo>
                    <a:pt x="34" y="20"/>
                    <a:pt x="38" y="23"/>
                    <a:pt x="40" y="19"/>
                  </a:cubicBezTo>
                  <a:cubicBezTo>
                    <a:pt x="48" y="5"/>
                    <a:pt x="43" y="0"/>
                    <a:pt x="40" y="2"/>
                  </a:cubicBezTo>
                  <a:close/>
                </a:path>
              </a:pathLst>
            </a:custGeom>
            <a:solidFill>
              <a:schemeClr val="accent2"/>
            </a:solidFill>
            <a:ln w="0">
              <a:noFill/>
              <a:prstDash val="solid"/>
              <a:round/>
              <a:headEnd/>
              <a:tailEnd/>
            </a:ln>
          </p:spPr>
          <p:txBody>
            <a:bodyPr/>
            <a:lstStyle/>
            <a:p>
              <a:endParaRPr lang="zh-CN" altLang="en-US"/>
            </a:p>
          </p:txBody>
        </p:sp>
        <p:sp>
          <p:nvSpPr>
            <p:cNvPr id="1085" name="Freeform 196"/>
            <p:cNvSpPr>
              <a:spLocks/>
            </p:cNvSpPr>
            <p:nvPr userDrawn="1"/>
          </p:nvSpPr>
          <p:spPr bwMode="auto">
            <a:xfrm>
              <a:off x="501" y="3344"/>
              <a:ext cx="177" cy="187"/>
            </a:xfrm>
            <a:custGeom>
              <a:avLst/>
              <a:gdLst>
                <a:gd name="T0" fmla="*/ 121 w 35"/>
                <a:gd name="T1" fmla="*/ 10 h 37"/>
                <a:gd name="T2" fmla="*/ 56 w 35"/>
                <a:gd name="T3" fmla="*/ 10 h 37"/>
                <a:gd name="T4" fmla="*/ 20 w 35"/>
                <a:gd name="T5" fmla="*/ 101 h 37"/>
                <a:gd name="T6" fmla="*/ 142 w 35"/>
                <a:gd name="T7" fmla="*/ 111 h 37"/>
                <a:gd name="T8" fmla="*/ 121 w 35"/>
                <a:gd name="T9" fmla="*/ 10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37">
                  <a:moveTo>
                    <a:pt x="24" y="2"/>
                  </a:moveTo>
                  <a:cubicBezTo>
                    <a:pt x="19" y="3"/>
                    <a:pt x="11" y="2"/>
                    <a:pt x="11" y="2"/>
                  </a:cubicBezTo>
                  <a:cubicBezTo>
                    <a:pt x="0" y="2"/>
                    <a:pt x="5" y="14"/>
                    <a:pt x="4" y="20"/>
                  </a:cubicBezTo>
                  <a:cubicBezTo>
                    <a:pt x="3" y="27"/>
                    <a:pt x="22" y="37"/>
                    <a:pt x="28" y="22"/>
                  </a:cubicBezTo>
                  <a:cubicBezTo>
                    <a:pt x="35" y="7"/>
                    <a:pt x="28" y="0"/>
                    <a:pt x="24" y="2"/>
                  </a:cubicBezTo>
                  <a:close/>
                </a:path>
              </a:pathLst>
            </a:custGeom>
            <a:solidFill>
              <a:schemeClr val="accent2"/>
            </a:solidFill>
            <a:ln w="0">
              <a:noFill/>
              <a:prstDash val="solid"/>
              <a:round/>
              <a:headEnd/>
              <a:tailEnd/>
            </a:ln>
          </p:spPr>
          <p:txBody>
            <a:bodyPr/>
            <a:lstStyle/>
            <a:p>
              <a:endParaRPr lang="zh-CN" altLang="en-US"/>
            </a:p>
          </p:txBody>
        </p:sp>
        <p:sp>
          <p:nvSpPr>
            <p:cNvPr id="1086" name="Freeform 197"/>
            <p:cNvSpPr>
              <a:spLocks/>
            </p:cNvSpPr>
            <p:nvPr userDrawn="1"/>
          </p:nvSpPr>
          <p:spPr bwMode="auto">
            <a:xfrm>
              <a:off x="905" y="3157"/>
              <a:ext cx="177" cy="38"/>
            </a:xfrm>
            <a:custGeom>
              <a:avLst/>
              <a:gdLst>
                <a:gd name="T0" fmla="*/ 25 w 35"/>
                <a:gd name="T1" fmla="*/ 0 h 7"/>
                <a:gd name="T2" fmla="*/ 71 w 35"/>
                <a:gd name="T3" fmla="*/ 27 h 7"/>
                <a:gd name="T4" fmla="*/ 25 w 35"/>
                <a:gd name="T5" fmla="*/ 0 h 7"/>
                <a:gd name="T6" fmla="*/ 0 60000 65536"/>
                <a:gd name="T7" fmla="*/ 0 60000 65536"/>
                <a:gd name="T8" fmla="*/ 0 60000 65536"/>
              </a:gdLst>
              <a:ahLst/>
              <a:cxnLst>
                <a:cxn ang="T6">
                  <a:pos x="T0" y="T1"/>
                </a:cxn>
                <a:cxn ang="T7">
                  <a:pos x="T2" y="T3"/>
                </a:cxn>
                <a:cxn ang="T8">
                  <a:pos x="T4" y="T5"/>
                </a:cxn>
              </a:cxnLst>
              <a:rect l="0" t="0" r="r" b="b"/>
              <a:pathLst>
                <a:path w="35" h="7">
                  <a:moveTo>
                    <a:pt x="5" y="0"/>
                  </a:moveTo>
                  <a:cubicBezTo>
                    <a:pt x="0" y="0"/>
                    <a:pt x="7" y="7"/>
                    <a:pt x="14" y="5"/>
                  </a:cubicBezTo>
                  <a:cubicBezTo>
                    <a:pt x="35" y="1"/>
                    <a:pt x="5" y="0"/>
                    <a:pt x="5" y="0"/>
                  </a:cubicBezTo>
                  <a:close/>
                </a:path>
              </a:pathLst>
            </a:custGeom>
            <a:solidFill>
              <a:schemeClr val="accent2"/>
            </a:solidFill>
            <a:ln w="0">
              <a:noFill/>
              <a:prstDash val="solid"/>
              <a:round/>
              <a:headEnd/>
              <a:tailEnd/>
            </a:ln>
          </p:spPr>
          <p:txBody>
            <a:bodyPr/>
            <a:lstStyle/>
            <a:p>
              <a:endParaRPr lang="zh-CN" altLang="en-US"/>
            </a:p>
          </p:txBody>
        </p:sp>
        <p:sp>
          <p:nvSpPr>
            <p:cNvPr id="1087" name="Freeform 198"/>
            <p:cNvSpPr>
              <a:spLocks/>
            </p:cNvSpPr>
            <p:nvPr userDrawn="1"/>
          </p:nvSpPr>
          <p:spPr bwMode="auto">
            <a:xfrm>
              <a:off x="965" y="3154"/>
              <a:ext cx="136" cy="79"/>
            </a:xfrm>
            <a:custGeom>
              <a:avLst/>
              <a:gdLst>
                <a:gd name="T0" fmla="*/ 35 w 27"/>
                <a:gd name="T1" fmla="*/ 64 h 16"/>
                <a:gd name="T2" fmla="*/ 126 w 27"/>
                <a:gd name="T3" fmla="*/ 30 h 16"/>
                <a:gd name="T4" fmla="*/ 86 w 27"/>
                <a:gd name="T5" fmla="*/ 5 h 16"/>
                <a:gd name="T6" fmla="*/ 35 w 27"/>
                <a:gd name="T7" fmla="*/ 54 h 16"/>
                <a:gd name="T8" fmla="*/ 35 w 27"/>
                <a:gd name="T9" fmla="*/ 64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16">
                  <a:moveTo>
                    <a:pt x="7" y="13"/>
                  </a:moveTo>
                  <a:cubicBezTo>
                    <a:pt x="7" y="13"/>
                    <a:pt x="18" y="16"/>
                    <a:pt x="25" y="6"/>
                  </a:cubicBezTo>
                  <a:cubicBezTo>
                    <a:pt x="27" y="2"/>
                    <a:pt x="23" y="0"/>
                    <a:pt x="17" y="1"/>
                  </a:cubicBezTo>
                  <a:cubicBezTo>
                    <a:pt x="13" y="1"/>
                    <a:pt x="14" y="11"/>
                    <a:pt x="7" y="11"/>
                  </a:cubicBezTo>
                  <a:cubicBezTo>
                    <a:pt x="0" y="11"/>
                    <a:pt x="7" y="13"/>
                    <a:pt x="7" y="13"/>
                  </a:cubicBezTo>
                  <a:close/>
                </a:path>
              </a:pathLst>
            </a:custGeom>
            <a:solidFill>
              <a:schemeClr val="accent2"/>
            </a:solidFill>
            <a:ln w="0">
              <a:noFill/>
              <a:prstDash val="solid"/>
              <a:round/>
              <a:headEnd/>
              <a:tailEnd/>
            </a:ln>
          </p:spPr>
          <p:txBody>
            <a:bodyPr/>
            <a:lstStyle/>
            <a:p>
              <a:endParaRPr lang="zh-CN" altLang="en-US"/>
            </a:p>
          </p:txBody>
        </p:sp>
        <p:sp>
          <p:nvSpPr>
            <p:cNvPr id="1088" name="Freeform 199"/>
            <p:cNvSpPr>
              <a:spLocks/>
            </p:cNvSpPr>
            <p:nvPr userDrawn="1"/>
          </p:nvSpPr>
          <p:spPr bwMode="auto">
            <a:xfrm>
              <a:off x="959" y="3205"/>
              <a:ext cx="177" cy="85"/>
            </a:xfrm>
            <a:custGeom>
              <a:avLst/>
              <a:gdLst>
                <a:gd name="T0" fmla="*/ 126 w 35"/>
                <a:gd name="T1" fmla="*/ 30 h 17"/>
                <a:gd name="T2" fmla="*/ 40 w 35"/>
                <a:gd name="T3" fmla="*/ 50 h 17"/>
                <a:gd name="T4" fmla="*/ 30 w 35"/>
                <a:gd name="T5" fmla="*/ 65 h 17"/>
                <a:gd name="T6" fmla="*/ 137 w 35"/>
                <a:gd name="T7" fmla="*/ 60 h 17"/>
                <a:gd name="T8" fmla="*/ 126 w 35"/>
                <a:gd name="T9" fmla="*/ 3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17">
                  <a:moveTo>
                    <a:pt x="25" y="6"/>
                  </a:moveTo>
                  <a:cubicBezTo>
                    <a:pt x="20" y="12"/>
                    <a:pt x="8" y="10"/>
                    <a:pt x="8" y="10"/>
                  </a:cubicBezTo>
                  <a:cubicBezTo>
                    <a:pt x="8" y="10"/>
                    <a:pt x="0" y="9"/>
                    <a:pt x="6" y="13"/>
                  </a:cubicBezTo>
                  <a:cubicBezTo>
                    <a:pt x="11" y="17"/>
                    <a:pt x="18" y="15"/>
                    <a:pt x="27" y="12"/>
                  </a:cubicBezTo>
                  <a:cubicBezTo>
                    <a:pt x="35" y="8"/>
                    <a:pt x="31" y="0"/>
                    <a:pt x="25" y="6"/>
                  </a:cubicBezTo>
                  <a:close/>
                </a:path>
              </a:pathLst>
            </a:custGeom>
            <a:solidFill>
              <a:schemeClr val="accent2"/>
            </a:solidFill>
            <a:ln w="0">
              <a:noFill/>
              <a:prstDash val="solid"/>
              <a:round/>
              <a:headEnd/>
              <a:tailEnd/>
            </a:ln>
          </p:spPr>
          <p:txBody>
            <a:bodyPr/>
            <a:lstStyle/>
            <a:p>
              <a:endParaRPr lang="zh-CN" altLang="en-US"/>
            </a:p>
          </p:txBody>
        </p:sp>
        <p:sp>
          <p:nvSpPr>
            <p:cNvPr id="1089" name="Freeform 200"/>
            <p:cNvSpPr>
              <a:spLocks/>
            </p:cNvSpPr>
            <p:nvPr userDrawn="1"/>
          </p:nvSpPr>
          <p:spPr bwMode="auto">
            <a:xfrm>
              <a:off x="845" y="3284"/>
              <a:ext cx="247" cy="60"/>
            </a:xfrm>
            <a:custGeom>
              <a:avLst/>
              <a:gdLst>
                <a:gd name="T0" fmla="*/ 202 w 49"/>
                <a:gd name="T1" fmla="*/ 15 h 12"/>
                <a:gd name="T2" fmla="*/ 146 w 49"/>
                <a:gd name="T3" fmla="*/ 5 h 12"/>
                <a:gd name="T4" fmla="*/ 35 w 49"/>
                <a:gd name="T5" fmla="*/ 0 h 12"/>
                <a:gd name="T6" fmla="*/ 10 w 49"/>
                <a:gd name="T7" fmla="*/ 25 h 12"/>
                <a:gd name="T8" fmla="*/ 101 w 49"/>
                <a:gd name="T9" fmla="*/ 40 h 12"/>
                <a:gd name="T10" fmla="*/ 207 w 49"/>
                <a:gd name="T11" fmla="*/ 40 h 12"/>
                <a:gd name="T12" fmla="*/ 202 w 49"/>
                <a:gd name="T13" fmla="*/ 15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9" h="12">
                  <a:moveTo>
                    <a:pt x="40" y="3"/>
                  </a:moveTo>
                  <a:cubicBezTo>
                    <a:pt x="37" y="2"/>
                    <a:pt x="36" y="0"/>
                    <a:pt x="29" y="1"/>
                  </a:cubicBezTo>
                  <a:cubicBezTo>
                    <a:pt x="13" y="4"/>
                    <a:pt x="7" y="0"/>
                    <a:pt x="7" y="0"/>
                  </a:cubicBezTo>
                  <a:cubicBezTo>
                    <a:pt x="7" y="0"/>
                    <a:pt x="0" y="3"/>
                    <a:pt x="2" y="5"/>
                  </a:cubicBezTo>
                  <a:cubicBezTo>
                    <a:pt x="5" y="7"/>
                    <a:pt x="17" y="8"/>
                    <a:pt x="20" y="8"/>
                  </a:cubicBezTo>
                  <a:cubicBezTo>
                    <a:pt x="23" y="8"/>
                    <a:pt x="34" y="12"/>
                    <a:pt x="41" y="8"/>
                  </a:cubicBezTo>
                  <a:cubicBezTo>
                    <a:pt x="49" y="4"/>
                    <a:pt x="44" y="3"/>
                    <a:pt x="40" y="3"/>
                  </a:cubicBezTo>
                  <a:close/>
                </a:path>
              </a:pathLst>
            </a:custGeom>
            <a:solidFill>
              <a:schemeClr val="accent2"/>
            </a:solidFill>
            <a:ln w="0">
              <a:noFill/>
              <a:prstDash val="solid"/>
              <a:round/>
              <a:headEnd/>
              <a:tailEnd/>
            </a:ln>
          </p:spPr>
          <p:txBody>
            <a:bodyPr/>
            <a:lstStyle/>
            <a:p>
              <a:endParaRPr lang="zh-CN" altLang="en-US"/>
            </a:p>
          </p:txBody>
        </p:sp>
        <p:sp>
          <p:nvSpPr>
            <p:cNvPr id="1090" name="Freeform 201"/>
            <p:cNvSpPr>
              <a:spLocks/>
            </p:cNvSpPr>
            <p:nvPr userDrawn="1"/>
          </p:nvSpPr>
          <p:spPr bwMode="auto">
            <a:xfrm>
              <a:off x="870" y="3341"/>
              <a:ext cx="202" cy="54"/>
            </a:xfrm>
            <a:custGeom>
              <a:avLst/>
              <a:gdLst>
                <a:gd name="T0" fmla="*/ 187 w 40"/>
                <a:gd name="T1" fmla="*/ 10 h 11"/>
                <a:gd name="T2" fmla="*/ 131 w 40"/>
                <a:gd name="T3" fmla="*/ 20 h 11"/>
                <a:gd name="T4" fmla="*/ 66 w 40"/>
                <a:gd name="T5" fmla="*/ 15 h 11"/>
                <a:gd name="T6" fmla="*/ 5 w 40"/>
                <a:gd name="T7" fmla="*/ 10 h 11"/>
                <a:gd name="T8" fmla="*/ 177 w 40"/>
                <a:gd name="T9" fmla="*/ 39 h 11"/>
                <a:gd name="T10" fmla="*/ 187 w 40"/>
                <a:gd name="T11" fmla="*/ 10 h 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 h="11">
                  <a:moveTo>
                    <a:pt x="37" y="2"/>
                  </a:moveTo>
                  <a:cubicBezTo>
                    <a:pt x="34" y="4"/>
                    <a:pt x="30" y="4"/>
                    <a:pt x="26" y="4"/>
                  </a:cubicBezTo>
                  <a:cubicBezTo>
                    <a:pt x="23" y="4"/>
                    <a:pt x="16" y="2"/>
                    <a:pt x="13" y="3"/>
                  </a:cubicBezTo>
                  <a:cubicBezTo>
                    <a:pt x="10" y="4"/>
                    <a:pt x="1" y="2"/>
                    <a:pt x="1" y="2"/>
                  </a:cubicBezTo>
                  <a:cubicBezTo>
                    <a:pt x="0" y="11"/>
                    <a:pt x="30" y="10"/>
                    <a:pt x="35" y="8"/>
                  </a:cubicBezTo>
                  <a:cubicBezTo>
                    <a:pt x="40" y="5"/>
                    <a:pt x="40" y="0"/>
                    <a:pt x="37" y="2"/>
                  </a:cubicBezTo>
                  <a:close/>
                </a:path>
              </a:pathLst>
            </a:custGeom>
            <a:solidFill>
              <a:schemeClr val="accent2"/>
            </a:solidFill>
            <a:ln w="0">
              <a:noFill/>
              <a:prstDash val="solid"/>
              <a:round/>
              <a:headEnd/>
              <a:tailEnd/>
            </a:ln>
          </p:spPr>
          <p:txBody>
            <a:bodyPr/>
            <a:lstStyle/>
            <a:p>
              <a:endParaRPr lang="zh-CN" altLang="en-US"/>
            </a:p>
          </p:txBody>
        </p:sp>
        <p:sp>
          <p:nvSpPr>
            <p:cNvPr id="1091" name="Freeform 202"/>
            <p:cNvSpPr>
              <a:spLocks/>
            </p:cNvSpPr>
            <p:nvPr userDrawn="1"/>
          </p:nvSpPr>
          <p:spPr bwMode="auto">
            <a:xfrm>
              <a:off x="858" y="3385"/>
              <a:ext cx="209" cy="174"/>
            </a:xfrm>
            <a:custGeom>
              <a:avLst/>
              <a:gdLst>
                <a:gd name="T0" fmla="*/ 143 w 41"/>
                <a:gd name="T1" fmla="*/ 46 h 34"/>
                <a:gd name="T2" fmla="*/ 66 w 41"/>
                <a:gd name="T3" fmla="*/ 31 h 34"/>
                <a:gd name="T4" fmla="*/ 20 w 41"/>
                <a:gd name="T5" fmla="*/ 77 h 34"/>
                <a:gd name="T6" fmla="*/ 5 w 41"/>
                <a:gd name="T7" fmla="*/ 97 h 34"/>
                <a:gd name="T8" fmla="*/ 46 w 41"/>
                <a:gd name="T9" fmla="*/ 97 h 34"/>
                <a:gd name="T10" fmla="*/ 87 w 41"/>
                <a:gd name="T11" fmla="*/ 138 h 34"/>
                <a:gd name="T12" fmla="*/ 107 w 41"/>
                <a:gd name="T13" fmla="*/ 154 h 34"/>
                <a:gd name="T14" fmla="*/ 148 w 41"/>
                <a:gd name="T15" fmla="*/ 97 h 34"/>
                <a:gd name="T16" fmla="*/ 199 w 41"/>
                <a:gd name="T17" fmla="*/ 97 h 34"/>
                <a:gd name="T18" fmla="*/ 143 w 41"/>
                <a:gd name="T19" fmla="*/ 46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34">
                  <a:moveTo>
                    <a:pt x="28" y="9"/>
                  </a:moveTo>
                  <a:cubicBezTo>
                    <a:pt x="28" y="6"/>
                    <a:pt x="14" y="0"/>
                    <a:pt x="13" y="6"/>
                  </a:cubicBezTo>
                  <a:cubicBezTo>
                    <a:pt x="11" y="12"/>
                    <a:pt x="4" y="15"/>
                    <a:pt x="4" y="15"/>
                  </a:cubicBezTo>
                  <a:cubicBezTo>
                    <a:pt x="0" y="16"/>
                    <a:pt x="0" y="16"/>
                    <a:pt x="1" y="19"/>
                  </a:cubicBezTo>
                  <a:cubicBezTo>
                    <a:pt x="1" y="22"/>
                    <a:pt x="4" y="24"/>
                    <a:pt x="9" y="19"/>
                  </a:cubicBezTo>
                  <a:cubicBezTo>
                    <a:pt x="17" y="10"/>
                    <a:pt x="17" y="26"/>
                    <a:pt x="17" y="27"/>
                  </a:cubicBezTo>
                  <a:cubicBezTo>
                    <a:pt x="18" y="29"/>
                    <a:pt x="19" y="34"/>
                    <a:pt x="21" y="30"/>
                  </a:cubicBezTo>
                  <a:cubicBezTo>
                    <a:pt x="22" y="26"/>
                    <a:pt x="25" y="14"/>
                    <a:pt x="29" y="19"/>
                  </a:cubicBezTo>
                  <a:cubicBezTo>
                    <a:pt x="35" y="27"/>
                    <a:pt x="41" y="19"/>
                    <a:pt x="39" y="19"/>
                  </a:cubicBezTo>
                  <a:cubicBezTo>
                    <a:pt x="38" y="18"/>
                    <a:pt x="28" y="13"/>
                    <a:pt x="28" y="9"/>
                  </a:cubicBezTo>
                  <a:close/>
                </a:path>
              </a:pathLst>
            </a:custGeom>
            <a:solidFill>
              <a:schemeClr val="accent2"/>
            </a:solidFill>
            <a:ln w="0">
              <a:noFill/>
              <a:prstDash val="solid"/>
              <a:round/>
              <a:headEnd/>
              <a:tailEnd/>
            </a:ln>
          </p:spPr>
          <p:txBody>
            <a:bodyPr/>
            <a:lstStyle/>
            <a:p>
              <a:endParaRPr lang="zh-CN" altLang="en-US"/>
            </a:p>
          </p:txBody>
        </p:sp>
        <p:sp>
          <p:nvSpPr>
            <p:cNvPr id="1092" name="Freeform 203"/>
            <p:cNvSpPr>
              <a:spLocks/>
            </p:cNvSpPr>
            <p:nvPr userDrawn="1"/>
          </p:nvSpPr>
          <p:spPr bwMode="auto">
            <a:xfrm>
              <a:off x="997" y="3306"/>
              <a:ext cx="126" cy="316"/>
            </a:xfrm>
            <a:custGeom>
              <a:avLst/>
              <a:gdLst>
                <a:gd name="T0" fmla="*/ 111 w 25"/>
                <a:gd name="T1" fmla="*/ 10 h 63"/>
                <a:gd name="T2" fmla="*/ 91 w 25"/>
                <a:gd name="T3" fmla="*/ 85 h 63"/>
                <a:gd name="T4" fmla="*/ 35 w 25"/>
                <a:gd name="T5" fmla="*/ 100 h 63"/>
                <a:gd name="T6" fmla="*/ 35 w 25"/>
                <a:gd name="T7" fmla="*/ 115 h 63"/>
                <a:gd name="T8" fmla="*/ 86 w 25"/>
                <a:gd name="T9" fmla="*/ 171 h 63"/>
                <a:gd name="T10" fmla="*/ 60 w 25"/>
                <a:gd name="T11" fmla="*/ 226 h 63"/>
                <a:gd name="T12" fmla="*/ 0 w 25"/>
                <a:gd name="T13" fmla="*/ 276 h 63"/>
                <a:gd name="T14" fmla="*/ 25 w 25"/>
                <a:gd name="T15" fmla="*/ 291 h 63"/>
                <a:gd name="T16" fmla="*/ 81 w 25"/>
                <a:gd name="T17" fmla="*/ 311 h 63"/>
                <a:gd name="T18" fmla="*/ 116 w 25"/>
                <a:gd name="T19" fmla="*/ 286 h 63"/>
                <a:gd name="T20" fmla="*/ 126 w 25"/>
                <a:gd name="T21" fmla="*/ 70 h 63"/>
                <a:gd name="T22" fmla="*/ 126 w 25"/>
                <a:gd name="T23" fmla="*/ 10 h 63"/>
                <a:gd name="T24" fmla="*/ 111 w 25"/>
                <a:gd name="T25" fmla="*/ 10 h 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 h="63">
                  <a:moveTo>
                    <a:pt x="22" y="2"/>
                  </a:moveTo>
                  <a:cubicBezTo>
                    <a:pt x="22" y="2"/>
                    <a:pt x="20" y="15"/>
                    <a:pt x="18" y="17"/>
                  </a:cubicBezTo>
                  <a:cubicBezTo>
                    <a:pt x="15" y="19"/>
                    <a:pt x="10" y="20"/>
                    <a:pt x="7" y="20"/>
                  </a:cubicBezTo>
                  <a:cubicBezTo>
                    <a:pt x="4" y="19"/>
                    <a:pt x="4" y="22"/>
                    <a:pt x="7" y="23"/>
                  </a:cubicBezTo>
                  <a:cubicBezTo>
                    <a:pt x="10" y="24"/>
                    <a:pt x="17" y="29"/>
                    <a:pt x="17" y="34"/>
                  </a:cubicBezTo>
                  <a:cubicBezTo>
                    <a:pt x="17" y="40"/>
                    <a:pt x="17" y="44"/>
                    <a:pt x="12" y="45"/>
                  </a:cubicBezTo>
                  <a:cubicBezTo>
                    <a:pt x="6" y="46"/>
                    <a:pt x="0" y="47"/>
                    <a:pt x="0" y="55"/>
                  </a:cubicBezTo>
                  <a:cubicBezTo>
                    <a:pt x="0" y="55"/>
                    <a:pt x="3" y="57"/>
                    <a:pt x="5" y="58"/>
                  </a:cubicBezTo>
                  <a:cubicBezTo>
                    <a:pt x="8" y="58"/>
                    <a:pt x="14" y="61"/>
                    <a:pt x="16" y="62"/>
                  </a:cubicBezTo>
                  <a:cubicBezTo>
                    <a:pt x="18" y="63"/>
                    <a:pt x="23" y="61"/>
                    <a:pt x="23" y="57"/>
                  </a:cubicBezTo>
                  <a:cubicBezTo>
                    <a:pt x="24" y="52"/>
                    <a:pt x="24" y="20"/>
                    <a:pt x="25" y="14"/>
                  </a:cubicBezTo>
                  <a:cubicBezTo>
                    <a:pt x="25" y="9"/>
                    <a:pt x="25" y="3"/>
                    <a:pt x="25" y="2"/>
                  </a:cubicBezTo>
                  <a:cubicBezTo>
                    <a:pt x="25" y="1"/>
                    <a:pt x="22" y="0"/>
                    <a:pt x="22" y="2"/>
                  </a:cubicBezTo>
                  <a:close/>
                </a:path>
              </a:pathLst>
            </a:custGeom>
            <a:solidFill>
              <a:schemeClr val="accent2"/>
            </a:solidFill>
            <a:ln w="0">
              <a:noFill/>
              <a:prstDash val="solid"/>
              <a:round/>
              <a:headEnd/>
              <a:tailEnd/>
            </a:ln>
          </p:spPr>
          <p:txBody>
            <a:bodyPr/>
            <a:lstStyle/>
            <a:p>
              <a:endParaRPr lang="zh-CN" altLang="en-US"/>
            </a:p>
          </p:txBody>
        </p:sp>
      </p:grpSp>
      <p:grpSp>
        <p:nvGrpSpPr>
          <p:cNvPr id="1031" name="Group 204"/>
          <p:cNvGrpSpPr>
            <a:grpSpLocks/>
          </p:cNvGrpSpPr>
          <p:nvPr/>
        </p:nvGrpSpPr>
        <p:grpSpPr bwMode="auto">
          <a:xfrm>
            <a:off x="381000" y="5070475"/>
            <a:ext cx="533400" cy="492125"/>
            <a:chOff x="96" y="2784"/>
            <a:chExt cx="1062" cy="981"/>
          </a:xfrm>
        </p:grpSpPr>
        <p:sp>
          <p:nvSpPr>
            <p:cNvPr id="1067" name="Freeform 205"/>
            <p:cNvSpPr>
              <a:spLocks/>
            </p:cNvSpPr>
            <p:nvPr userDrawn="1"/>
          </p:nvSpPr>
          <p:spPr bwMode="auto">
            <a:xfrm>
              <a:off x="121" y="2784"/>
              <a:ext cx="205" cy="82"/>
            </a:xfrm>
            <a:custGeom>
              <a:avLst/>
              <a:gdLst>
                <a:gd name="T0" fmla="*/ 150 w 41"/>
                <a:gd name="T1" fmla="*/ 62 h 16"/>
                <a:gd name="T2" fmla="*/ 185 w 41"/>
                <a:gd name="T3" fmla="*/ 51 h 16"/>
                <a:gd name="T4" fmla="*/ 190 w 41"/>
                <a:gd name="T5" fmla="*/ 46 h 16"/>
                <a:gd name="T6" fmla="*/ 155 w 41"/>
                <a:gd name="T7" fmla="*/ 5 h 16"/>
                <a:gd name="T8" fmla="*/ 40 w 41"/>
                <a:gd name="T9" fmla="*/ 56 h 16"/>
                <a:gd name="T10" fmla="*/ 150 w 41"/>
                <a:gd name="T11" fmla="*/ 62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1" h="16">
                  <a:moveTo>
                    <a:pt x="30" y="12"/>
                  </a:moveTo>
                  <a:cubicBezTo>
                    <a:pt x="34" y="11"/>
                    <a:pt x="36" y="10"/>
                    <a:pt x="37" y="10"/>
                  </a:cubicBezTo>
                  <a:cubicBezTo>
                    <a:pt x="37" y="10"/>
                    <a:pt x="38" y="9"/>
                    <a:pt x="38" y="9"/>
                  </a:cubicBezTo>
                  <a:cubicBezTo>
                    <a:pt x="41" y="6"/>
                    <a:pt x="37" y="1"/>
                    <a:pt x="31" y="1"/>
                  </a:cubicBezTo>
                  <a:cubicBezTo>
                    <a:pt x="31" y="1"/>
                    <a:pt x="0" y="0"/>
                    <a:pt x="8" y="11"/>
                  </a:cubicBezTo>
                  <a:cubicBezTo>
                    <a:pt x="8" y="11"/>
                    <a:pt x="15" y="16"/>
                    <a:pt x="30" y="12"/>
                  </a:cubicBezTo>
                  <a:close/>
                </a:path>
              </a:pathLst>
            </a:custGeom>
            <a:solidFill>
              <a:schemeClr val="accent2"/>
            </a:solidFill>
            <a:ln w="0">
              <a:noFill/>
              <a:prstDash val="solid"/>
              <a:round/>
              <a:headEnd/>
              <a:tailEnd/>
            </a:ln>
          </p:spPr>
          <p:txBody>
            <a:bodyPr/>
            <a:lstStyle/>
            <a:p>
              <a:endParaRPr lang="zh-CN" altLang="en-US"/>
            </a:p>
          </p:txBody>
        </p:sp>
        <p:sp>
          <p:nvSpPr>
            <p:cNvPr id="1068" name="Freeform 206"/>
            <p:cNvSpPr>
              <a:spLocks noEditPoints="1"/>
            </p:cNvSpPr>
            <p:nvPr userDrawn="1"/>
          </p:nvSpPr>
          <p:spPr bwMode="auto">
            <a:xfrm>
              <a:off x="96" y="2790"/>
              <a:ext cx="1062" cy="975"/>
            </a:xfrm>
            <a:custGeom>
              <a:avLst/>
              <a:gdLst>
                <a:gd name="T0" fmla="*/ 824 w 210"/>
                <a:gd name="T1" fmla="*/ 783 h 193"/>
                <a:gd name="T2" fmla="*/ 769 w 210"/>
                <a:gd name="T3" fmla="*/ 631 h 193"/>
                <a:gd name="T4" fmla="*/ 718 w 210"/>
                <a:gd name="T5" fmla="*/ 500 h 193"/>
                <a:gd name="T6" fmla="*/ 834 w 210"/>
                <a:gd name="T7" fmla="*/ 470 h 193"/>
                <a:gd name="T8" fmla="*/ 738 w 210"/>
                <a:gd name="T9" fmla="*/ 414 h 193"/>
                <a:gd name="T10" fmla="*/ 794 w 210"/>
                <a:gd name="T11" fmla="*/ 419 h 193"/>
                <a:gd name="T12" fmla="*/ 794 w 210"/>
                <a:gd name="T13" fmla="*/ 389 h 193"/>
                <a:gd name="T14" fmla="*/ 683 w 210"/>
                <a:gd name="T15" fmla="*/ 394 h 193"/>
                <a:gd name="T16" fmla="*/ 647 w 210"/>
                <a:gd name="T17" fmla="*/ 631 h 193"/>
                <a:gd name="T18" fmla="*/ 627 w 210"/>
                <a:gd name="T19" fmla="*/ 424 h 193"/>
                <a:gd name="T20" fmla="*/ 597 w 210"/>
                <a:gd name="T21" fmla="*/ 338 h 193"/>
                <a:gd name="T22" fmla="*/ 627 w 210"/>
                <a:gd name="T23" fmla="*/ 258 h 193"/>
                <a:gd name="T24" fmla="*/ 612 w 210"/>
                <a:gd name="T25" fmla="*/ 187 h 193"/>
                <a:gd name="T26" fmla="*/ 602 w 210"/>
                <a:gd name="T27" fmla="*/ 121 h 193"/>
                <a:gd name="T28" fmla="*/ 668 w 210"/>
                <a:gd name="T29" fmla="*/ 197 h 193"/>
                <a:gd name="T30" fmla="*/ 754 w 210"/>
                <a:gd name="T31" fmla="*/ 91 h 193"/>
                <a:gd name="T32" fmla="*/ 743 w 210"/>
                <a:gd name="T33" fmla="*/ 182 h 193"/>
                <a:gd name="T34" fmla="*/ 723 w 210"/>
                <a:gd name="T35" fmla="*/ 242 h 193"/>
                <a:gd name="T36" fmla="*/ 728 w 210"/>
                <a:gd name="T37" fmla="*/ 338 h 193"/>
                <a:gd name="T38" fmla="*/ 1006 w 210"/>
                <a:gd name="T39" fmla="*/ 147 h 193"/>
                <a:gd name="T40" fmla="*/ 455 w 210"/>
                <a:gd name="T41" fmla="*/ 5 h 193"/>
                <a:gd name="T42" fmla="*/ 283 w 210"/>
                <a:gd name="T43" fmla="*/ 40 h 193"/>
                <a:gd name="T44" fmla="*/ 430 w 210"/>
                <a:gd name="T45" fmla="*/ 61 h 193"/>
                <a:gd name="T46" fmla="*/ 303 w 210"/>
                <a:gd name="T47" fmla="*/ 111 h 193"/>
                <a:gd name="T48" fmla="*/ 293 w 210"/>
                <a:gd name="T49" fmla="*/ 147 h 193"/>
                <a:gd name="T50" fmla="*/ 192 w 210"/>
                <a:gd name="T51" fmla="*/ 86 h 193"/>
                <a:gd name="T52" fmla="*/ 66 w 210"/>
                <a:gd name="T53" fmla="*/ 581 h 193"/>
                <a:gd name="T54" fmla="*/ 308 w 210"/>
                <a:gd name="T55" fmla="*/ 738 h 193"/>
                <a:gd name="T56" fmla="*/ 228 w 210"/>
                <a:gd name="T57" fmla="*/ 672 h 193"/>
                <a:gd name="T58" fmla="*/ 177 w 210"/>
                <a:gd name="T59" fmla="*/ 733 h 193"/>
                <a:gd name="T60" fmla="*/ 162 w 210"/>
                <a:gd name="T61" fmla="*/ 647 h 193"/>
                <a:gd name="T62" fmla="*/ 233 w 210"/>
                <a:gd name="T63" fmla="*/ 434 h 193"/>
                <a:gd name="T64" fmla="*/ 339 w 210"/>
                <a:gd name="T65" fmla="*/ 419 h 193"/>
                <a:gd name="T66" fmla="*/ 359 w 210"/>
                <a:gd name="T67" fmla="*/ 480 h 193"/>
                <a:gd name="T68" fmla="*/ 308 w 210"/>
                <a:gd name="T69" fmla="*/ 611 h 193"/>
                <a:gd name="T70" fmla="*/ 460 w 210"/>
                <a:gd name="T71" fmla="*/ 909 h 193"/>
                <a:gd name="T72" fmla="*/ 941 w 210"/>
                <a:gd name="T73" fmla="*/ 839 h 193"/>
                <a:gd name="T74" fmla="*/ 920 w 210"/>
                <a:gd name="T75" fmla="*/ 333 h 193"/>
                <a:gd name="T76" fmla="*/ 834 w 210"/>
                <a:gd name="T77" fmla="*/ 303 h 193"/>
                <a:gd name="T78" fmla="*/ 571 w 210"/>
                <a:gd name="T79" fmla="*/ 308 h 193"/>
                <a:gd name="T80" fmla="*/ 546 w 210"/>
                <a:gd name="T81" fmla="*/ 440 h 193"/>
                <a:gd name="T82" fmla="*/ 577 w 210"/>
                <a:gd name="T83" fmla="*/ 253 h 193"/>
                <a:gd name="T84" fmla="*/ 450 w 210"/>
                <a:gd name="T85" fmla="*/ 131 h 193"/>
                <a:gd name="T86" fmla="*/ 531 w 210"/>
                <a:gd name="T87" fmla="*/ 177 h 193"/>
                <a:gd name="T88" fmla="*/ 308 w 210"/>
                <a:gd name="T89" fmla="*/ 364 h 193"/>
                <a:gd name="T90" fmla="*/ 121 w 210"/>
                <a:gd name="T91" fmla="*/ 187 h 193"/>
                <a:gd name="T92" fmla="*/ 344 w 210"/>
                <a:gd name="T93" fmla="*/ 202 h 193"/>
                <a:gd name="T94" fmla="*/ 400 w 210"/>
                <a:gd name="T95" fmla="*/ 202 h 193"/>
                <a:gd name="T96" fmla="*/ 546 w 210"/>
                <a:gd name="T97" fmla="*/ 227 h 193"/>
                <a:gd name="T98" fmla="*/ 501 w 210"/>
                <a:gd name="T99" fmla="*/ 470 h 193"/>
                <a:gd name="T100" fmla="*/ 470 w 210"/>
                <a:gd name="T101" fmla="*/ 258 h 193"/>
                <a:gd name="T102" fmla="*/ 308 w 210"/>
                <a:gd name="T103" fmla="*/ 364 h 193"/>
                <a:gd name="T104" fmla="*/ 405 w 210"/>
                <a:gd name="T105" fmla="*/ 414 h 193"/>
                <a:gd name="T106" fmla="*/ 445 w 210"/>
                <a:gd name="T107" fmla="*/ 293 h 193"/>
                <a:gd name="T108" fmla="*/ 516 w 210"/>
                <a:gd name="T109" fmla="*/ 733 h 193"/>
                <a:gd name="T110" fmla="*/ 415 w 210"/>
                <a:gd name="T111" fmla="*/ 485 h 193"/>
                <a:gd name="T112" fmla="*/ 592 w 210"/>
                <a:gd name="T113" fmla="*/ 535 h 19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10" h="193">
                  <a:moveTo>
                    <a:pt x="186" y="166"/>
                  </a:moveTo>
                  <a:cubicBezTo>
                    <a:pt x="167" y="166"/>
                    <a:pt x="163" y="155"/>
                    <a:pt x="163" y="155"/>
                  </a:cubicBezTo>
                  <a:cubicBezTo>
                    <a:pt x="163" y="155"/>
                    <a:pt x="162" y="147"/>
                    <a:pt x="154" y="145"/>
                  </a:cubicBezTo>
                  <a:cubicBezTo>
                    <a:pt x="135" y="140"/>
                    <a:pt x="147" y="128"/>
                    <a:pt x="152" y="125"/>
                  </a:cubicBezTo>
                  <a:cubicBezTo>
                    <a:pt x="157" y="123"/>
                    <a:pt x="154" y="122"/>
                    <a:pt x="150" y="120"/>
                  </a:cubicBezTo>
                  <a:cubicBezTo>
                    <a:pt x="142" y="115"/>
                    <a:pt x="141" y="109"/>
                    <a:pt x="142" y="99"/>
                  </a:cubicBezTo>
                  <a:cubicBezTo>
                    <a:pt x="142" y="88"/>
                    <a:pt x="149" y="91"/>
                    <a:pt x="149" y="91"/>
                  </a:cubicBezTo>
                  <a:cubicBezTo>
                    <a:pt x="149" y="91"/>
                    <a:pt x="160" y="96"/>
                    <a:pt x="165" y="93"/>
                  </a:cubicBezTo>
                  <a:cubicBezTo>
                    <a:pt x="169" y="91"/>
                    <a:pt x="167" y="88"/>
                    <a:pt x="165" y="89"/>
                  </a:cubicBezTo>
                  <a:cubicBezTo>
                    <a:pt x="163" y="91"/>
                    <a:pt x="148" y="89"/>
                    <a:pt x="146" y="82"/>
                  </a:cubicBezTo>
                  <a:cubicBezTo>
                    <a:pt x="144" y="74"/>
                    <a:pt x="150" y="78"/>
                    <a:pt x="151" y="78"/>
                  </a:cubicBezTo>
                  <a:cubicBezTo>
                    <a:pt x="153" y="79"/>
                    <a:pt x="153" y="81"/>
                    <a:pt x="157" y="83"/>
                  </a:cubicBezTo>
                  <a:cubicBezTo>
                    <a:pt x="168" y="88"/>
                    <a:pt x="162" y="82"/>
                    <a:pt x="162" y="82"/>
                  </a:cubicBezTo>
                  <a:cubicBezTo>
                    <a:pt x="162" y="82"/>
                    <a:pt x="162" y="82"/>
                    <a:pt x="157" y="77"/>
                  </a:cubicBezTo>
                  <a:cubicBezTo>
                    <a:pt x="152" y="71"/>
                    <a:pt x="145" y="73"/>
                    <a:pt x="139" y="73"/>
                  </a:cubicBezTo>
                  <a:cubicBezTo>
                    <a:pt x="133" y="73"/>
                    <a:pt x="135" y="78"/>
                    <a:pt x="135" y="78"/>
                  </a:cubicBezTo>
                  <a:cubicBezTo>
                    <a:pt x="135" y="78"/>
                    <a:pt x="134" y="88"/>
                    <a:pt x="133" y="106"/>
                  </a:cubicBezTo>
                  <a:cubicBezTo>
                    <a:pt x="132" y="124"/>
                    <a:pt x="129" y="126"/>
                    <a:pt x="128" y="125"/>
                  </a:cubicBezTo>
                  <a:cubicBezTo>
                    <a:pt x="127" y="123"/>
                    <a:pt x="125" y="114"/>
                    <a:pt x="125" y="111"/>
                  </a:cubicBezTo>
                  <a:cubicBezTo>
                    <a:pt x="125" y="108"/>
                    <a:pt x="123" y="97"/>
                    <a:pt x="124" y="84"/>
                  </a:cubicBezTo>
                  <a:cubicBezTo>
                    <a:pt x="125" y="72"/>
                    <a:pt x="128" y="77"/>
                    <a:pt x="120" y="74"/>
                  </a:cubicBezTo>
                  <a:cubicBezTo>
                    <a:pt x="111" y="71"/>
                    <a:pt x="116" y="67"/>
                    <a:pt x="118" y="67"/>
                  </a:cubicBezTo>
                  <a:cubicBezTo>
                    <a:pt x="121" y="67"/>
                    <a:pt x="125" y="69"/>
                    <a:pt x="126" y="67"/>
                  </a:cubicBezTo>
                  <a:cubicBezTo>
                    <a:pt x="127" y="59"/>
                    <a:pt x="128" y="52"/>
                    <a:pt x="124" y="51"/>
                  </a:cubicBezTo>
                  <a:cubicBezTo>
                    <a:pt x="115" y="47"/>
                    <a:pt x="119" y="45"/>
                    <a:pt x="122" y="44"/>
                  </a:cubicBezTo>
                  <a:cubicBezTo>
                    <a:pt x="125" y="43"/>
                    <a:pt x="126" y="35"/>
                    <a:pt x="121" y="37"/>
                  </a:cubicBezTo>
                  <a:cubicBezTo>
                    <a:pt x="112" y="40"/>
                    <a:pt x="113" y="32"/>
                    <a:pt x="115" y="31"/>
                  </a:cubicBezTo>
                  <a:cubicBezTo>
                    <a:pt x="117" y="30"/>
                    <a:pt x="120" y="32"/>
                    <a:pt x="119" y="24"/>
                  </a:cubicBezTo>
                  <a:cubicBezTo>
                    <a:pt x="117" y="17"/>
                    <a:pt x="124" y="14"/>
                    <a:pt x="126" y="21"/>
                  </a:cubicBezTo>
                  <a:cubicBezTo>
                    <a:pt x="127" y="28"/>
                    <a:pt x="130" y="42"/>
                    <a:pt x="132" y="39"/>
                  </a:cubicBezTo>
                  <a:cubicBezTo>
                    <a:pt x="134" y="35"/>
                    <a:pt x="138" y="22"/>
                    <a:pt x="142" y="16"/>
                  </a:cubicBezTo>
                  <a:cubicBezTo>
                    <a:pt x="145" y="10"/>
                    <a:pt x="150" y="15"/>
                    <a:pt x="149" y="18"/>
                  </a:cubicBezTo>
                  <a:cubicBezTo>
                    <a:pt x="144" y="33"/>
                    <a:pt x="152" y="34"/>
                    <a:pt x="152" y="34"/>
                  </a:cubicBezTo>
                  <a:cubicBezTo>
                    <a:pt x="152" y="34"/>
                    <a:pt x="151" y="36"/>
                    <a:pt x="147" y="36"/>
                  </a:cubicBezTo>
                  <a:cubicBezTo>
                    <a:pt x="137" y="35"/>
                    <a:pt x="141" y="41"/>
                    <a:pt x="145" y="43"/>
                  </a:cubicBezTo>
                  <a:cubicBezTo>
                    <a:pt x="154" y="46"/>
                    <a:pt x="148" y="48"/>
                    <a:pt x="143" y="48"/>
                  </a:cubicBezTo>
                  <a:cubicBezTo>
                    <a:pt x="139" y="48"/>
                    <a:pt x="136" y="50"/>
                    <a:pt x="135" y="55"/>
                  </a:cubicBezTo>
                  <a:cubicBezTo>
                    <a:pt x="132" y="70"/>
                    <a:pt x="144" y="67"/>
                    <a:pt x="144" y="67"/>
                  </a:cubicBezTo>
                  <a:cubicBezTo>
                    <a:pt x="162" y="72"/>
                    <a:pt x="189" y="69"/>
                    <a:pt x="189" y="69"/>
                  </a:cubicBezTo>
                  <a:cubicBezTo>
                    <a:pt x="209" y="75"/>
                    <a:pt x="200" y="45"/>
                    <a:pt x="199" y="29"/>
                  </a:cubicBezTo>
                  <a:cubicBezTo>
                    <a:pt x="197" y="13"/>
                    <a:pt x="195" y="5"/>
                    <a:pt x="181" y="2"/>
                  </a:cubicBezTo>
                  <a:cubicBezTo>
                    <a:pt x="168" y="0"/>
                    <a:pt x="90" y="1"/>
                    <a:pt x="90" y="1"/>
                  </a:cubicBezTo>
                  <a:cubicBezTo>
                    <a:pt x="87" y="2"/>
                    <a:pt x="56" y="1"/>
                    <a:pt x="56" y="1"/>
                  </a:cubicBezTo>
                  <a:cubicBezTo>
                    <a:pt x="56" y="1"/>
                    <a:pt x="54" y="8"/>
                    <a:pt x="56" y="8"/>
                  </a:cubicBezTo>
                  <a:cubicBezTo>
                    <a:pt x="61" y="8"/>
                    <a:pt x="80" y="9"/>
                    <a:pt x="80" y="9"/>
                  </a:cubicBezTo>
                  <a:cubicBezTo>
                    <a:pt x="81" y="9"/>
                    <a:pt x="90" y="8"/>
                    <a:pt x="85" y="12"/>
                  </a:cubicBezTo>
                  <a:cubicBezTo>
                    <a:pt x="80" y="16"/>
                    <a:pt x="69" y="16"/>
                    <a:pt x="62" y="16"/>
                  </a:cubicBezTo>
                  <a:cubicBezTo>
                    <a:pt x="47" y="15"/>
                    <a:pt x="54" y="22"/>
                    <a:pt x="60" y="22"/>
                  </a:cubicBezTo>
                  <a:cubicBezTo>
                    <a:pt x="78" y="22"/>
                    <a:pt x="82" y="26"/>
                    <a:pt x="74" y="27"/>
                  </a:cubicBezTo>
                  <a:cubicBezTo>
                    <a:pt x="67" y="28"/>
                    <a:pt x="65" y="28"/>
                    <a:pt x="58" y="29"/>
                  </a:cubicBezTo>
                  <a:cubicBezTo>
                    <a:pt x="2" y="38"/>
                    <a:pt x="21" y="23"/>
                    <a:pt x="26" y="23"/>
                  </a:cubicBezTo>
                  <a:cubicBezTo>
                    <a:pt x="49" y="23"/>
                    <a:pt x="44" y="15"/>
                    <a:pt x="38" y="17"/>
                  </a:cubicBezTo>
                  <a:cubicBezTo>
                    <a:pt x="32" y="18"/>
                    <a:pt x="12" y="11"/>
                    <a:pt x="9" y="24"/>
                  </a:cubicBezTo>
                  <a:cubicBezTo>
                    <a:pt x="7" y="37"/>
                    <a:pt x="15" y="103"/>
                    <a:pt x="13" y="115"/>
                  </a:cubicBezTo>
                  <a:cubicBezTo>
                    <a:pt x="0" y="193"/>
                    <a:pt x="71" y="176"/>
                    <a:pt x="71" y="176"/>
                  </a:cubicBezTo>
                  <a:cubicBezTo>
                    <a:pt x="56" y="164"/>
                    <a:pt x="62" y="153"/>
                    <a:pt x="61" y="146"/>
                  </a:cubicBezTo>
                  <a:cubicBezTo>
                    <a:pt x="57" y="125"/>
                    <a:pt x="55" y="122"/>
                    <a:pt x="51" y="124"/>
                  </a:cubicBezTo>
                  <a:cubicBezTo>
                    <a:pt x="43" y="128"/>
                    <a:pt x="44" y="130"/>
                    <a:pt x="45" y="133"/>
                  </a:cubicBezTo>
                  <a:cubicBezTo>
                    <a:pt x="51" y="151"/>
                    <a:pt x="37" y="137"/>
                    <a:pt x="37" y="137"/>
                  </a:cubicBezTo>
                  <a:cubicBezTo>
                    <a:pt x="35" y="138"/>
                    <a:pt x="34" y="142"/>
                    <a:pt x="35" y="145"/>
                  </a:cubicBezTo>
                  <a:cubicBezTo>
                    <a:pt x="47" y="168"/>
                    <a:pt x="36" y="162"/>
                    <a:pt x="33" y="158"/>
                  </a:cubicBezTo>
                  <a:cubicBezTo>
                    <a:pt x="22" y="142"/>
                    <a:pt x="33" y="133"/>
                    <a:pt x="32" y="128"/>
                  </a:cubicBezTo>
                  <a:cubicBezTo>
                    <a:pt x="27" y="108"/>
                    <a:pt x="42" y="100"/>
                    <a:pt x="44" y="97"/>
                  </a:cubicBezTo>
                  <a:cubicBezTo>
                    <a:pt x="46" y="93"/>
                    <a:pt x="45" y="92"/>
                    <a:pt x="46" y="86"/>
                  </a:cubicBezTo>
                  <a:cubicBezTo>
                    <a:pt x="48" y="72"/>
                    <a:pt x="55" y="79"/>
                    <a:pt x="55" y="84"/>
                  </a:cubicBezTo>
                  <a:cubicBezTo>
                    <a:pt x="53" y="100"/>
                    <a:pt x="63" y="88"/>
                    <a:pt x="67" y="83"/>
                  </a:cubicBezTo>
                  <a:cubicBezTo>
                    <a:pt x="78" y="68"/>
                    <a:pt x="77" y="84"/>
                    <a:pt x="75" y="87"/>
                  </a:cubicBezTo>
                  <a:cubicBezTo>
                    <a:pt x="72" y="89"/>
                    <a:pt x="71" y="93"/>
                    <a:pt x="71" y="95"/>
                  </a:cubicBezTo>
                  <a:cubicBezTo>
                    <a:pt x="74" y="103"/>
                    <a:pt x="69" y="111"/>
                    <a:pt x="67" y="112"/>
                  </a:cubicBezTo>
                  <a:cubicBezTo>
                    <a:pt x="66" y="112"/>
                    <a:pt x="61" y="114"/>
                    <a:pt x="61" y="121"/>
                  </a:cubicBezTo>
                  <a:cubicBezTo>
                    <a:pt x="61" y="127"/>
                    <a:pt x="69" y="139"/>
                    <a:pt x="69" y="143"/>
                  </a:cubicBezTo>
                  <a:cubicBezTo>
                    <a:pt x="69" y="178"/>
                    <a:pt x="84" y="181"/>
                    <a:pt x="91" y="180"/>
                  </a:cubicBezTo>
                  <a:cubicBezTo>
                    <a:pt x="98" y="179"/>
                    <a:pt x="159" y="177"/>
                    <a:pt x="185" y="175"/>
                  </a:cubicBezTo>
                  <a:cubicBezTo>
                    <a:pt x="210" y="173"/>
                    <a:pt x="193" y="166"/>
                    <a:pt x="186" y="166"/>
                  </a:cubicBezTo>
                  <a:close/>
                  <a:moveTo>
                    <a:pt x="165" y="60"/>
                  </a:moveTo>
                  <a:cubicBezTo>
                    <a:pt x="203" y="61"/>
                    <a:pt x="185" y="64"/>
                    <a:pt x="182" y="66"/>
                  </a:cubicBezTo>
                  <a:cubicBezTo>
                    <a:pt x="178" y="68"/>
                    <a:pt x="182" y="66"/>
                    <a:pt x="167" y="65"/>
                  </a:cubicBezTo>
                  <a:cubicBezTo>
                    <a:pt x="152" y="65"/>
                    <a:pt x="165" y="60"/>
                    <a:pt x="165" y="60"/>
                  </a:cubicBezTo>
                  <a:close/>
                  <a:moveTo>
                    <a:pt x="114" y="50"/>
                  </a:moveTo>
                  <a:cubicBezTo>
                    <a:pt x="121" y="55"/>
                    <a:pt x="113" y="61"/>
                    <a:pt x="113" y="61"/>
                  </a:cubicBezTo>
                  <a:cubicBezTo>
                    <a:pt x="113" y="61"/>
                    <a:pt x="108" y="70"/>
                    <a:pt x="112" y="78"/>
                  </a:cubicBezTo>
                  <a:cubicBezTo>
                    <a:pt x="116" y="87"/>
                    <a:pt x="116" y="97"/>
                    <a:pt x="108" y="87"/>
                  </a:cubicBezTo>
                  <a:cubicBezTo>
                    <a:pt x="100" y="78"/>
                    <a:pt x="105" y="58"/>
                    <a:pt x="107" y="53"/>
                  </a:cubicBezTo>
                  <a:cubicBezTo>
                    <a:pt x="107" y="53"/>
                    <a:pt x="107" y="44"/>
                    <a:pt x="114" y="50"/>
                  </a:cubicBezTo>
                  <a:close/>
                  <a:moveTo>
                    <a:pt x="83" y="29"/>
                  </a:moveTo>
                  <a:cubicBezTo>
                    <a:pt x="83" y="25"/>
                    <a:pt x="89" y="26"/>
                    <a:pt x="89" y="26"/>
                  </a:cubicBezTo>
                  <a:cubicBezTo>
                    <a:pt x="89" y="26"/>
                    <a:pt x="99" y="30"/>
                    <a:pt x="104" y="30"/>
                  </a:cubicBezTo>
                  <a:cubicBezTo>
                    <a:pt x="108" y="29"/>
                    <a:pt x="114" y="35"/>
                    <a:pt x="105" y="35"/>
                  </a:cubicBezTo>
                  <a:cubicBezTo>
                    <a:pt x="96" y="35"/>
                    <a:pt x="82" y="39"/>
                    <a:pt x="83" y="29"/>
                  </a:cubicBezTo>
                  <a:close/>
                  <a:moveTo>
                    <a:pt x="61" y="72"/>
                  </a:moveTo>
                  <a:cubicBezTo>
                    <a:pt x="55" y="72"/>
                    <a:pt x="16" y="87"/>
                    <a:pt x="16" y="48"/>
                  </a:cubicBezTo>
                  <a:cubicBezTo>
                    <a:pt x="16" y="39"/>
                    <a:pt x="14" y="31"/>
                    <a:pt x="24" y="37"/>
                  </a:cubicBezTo>
                  <a:cubicBezTo>
                    <a:pt x="35" y="42"/>
                    <a:pt x="25" y="42"/>
                    <a:pt x="49" y="40"/>
                  </a:cubicBezTo>
                  <a:cubicBezTo>
                    <a:pt x="49" y="40"/>
                    <a:pt x="66" y="41"/>
                    <a:pt x="68" y="40"/>
                  </a:cubicBezTo>
                  <a:cubicBezTo>
                    <a:pt x="71" y="38"/>
                    <a:pt x="69" y="34"/>
                    <a:pt x="74" y="34"/>
                  </a:cubicBezTo>
                  <a:cubicBezTo>
                    <a:pt x="80" y="34"/>
                    <a:pt x="79" y="40"/>
                    <a:pt x="79" y="40"/>
                  </a:cubicBezTo>
                  <a:cubicBezTo>
                    <a:pt x="79" y="40"/>
                    <a:pt x="74" y="46"/>
                    <a:pt x="109" y="41"/>
                  </a:cubicBezTo>
                  <a:cubicBezTo>
                    <a:pt x="113" y="41"/>
                    <a:pt x="117" y="45"/>
                    <a:pt x="108" y="45"/>
                  </a:cubicBezTo>
                  <a:cubicBezTo>
                    <a:pt x="104" y="45"/>
                    <a:pt x="97" y="48"/>
                    <a:pt x="100" y="53"/>
                  </a:cubicBezTo>
                  <a:cubicBezTo>
                    <a:pt x="102" y="58"/>
                    <a:pt x="99" y="93"/>
                    <a:pt x="99" y="93"/>
                  </a:cubicBezTo>
                  <a:cubicBezTo>
                    <a:pt x="99" y="93"/>
                    <a:pt x="97" y="100"/>
                    <a:pt x="94" y="90"/>
                  </a:cubicBezTo>
                  <a:cubicBezTo>
                    <a:pt x="93" y="86"/>
                    <a:pt x="94" y="53"/>
                    <a:pt x="93" y="51"/>
                  </a:cubicBezTo>
                  <a:cubicBezTo>
                    <a:pt x="93" y="48"/>
                    <a:pt x="77" y="45"/>
                    <a:pt x="77" y="57"/>
                  </a:cubicBezTo>
                  <a:cubicBezTo>
                    <a:pt x="77" y="68"/>
                    <a:pt x="73" y="71"/>
                    <a:pt x="61" y="72"/>
                  </a:cubicBezTo>
                  <a:close/>
                  <a:moveTo>
                    <a:pt x="85" y="84"/>
                  </a:moveTo>
                  <a:cubicBezTo>
                    <a:pt x="82" y="88"/>
                    <a:pt x="78" y="90"/>
                    <a:pt x="80" y="82"/>
                  </a:cubicBezTo>
                  <a:cubicBezTo>
                    <a:pt x="81" y="74"/>
                    <a:pt x="83" y="63"/>
                    <a:pt x="83" y="57"/>
                  </a:cubicBezTo>
                  <a:cubicBezTo>
                    <a:pt x="83" y="57"/>
                    <a:pt x="87" y="50"/>
                    <a:pt x="88" y="58"/>
                  </a:cubicBezTo>
                  <a:cubicBezTo>
                    <a:pt x="89" y="66"/>
                    <a:pt x="87" y="81"/>
                    <a:pt x="85" y="84"/>
                  </a:cubicBezTo>
                  <a:close/>
                  <a:moveTo>
                    <a:pt x="102" y="145"/>
                  </a:moveTo>
                  <a:cubicBezTo>
                    <a:pt x="78" y="144"/>
                    <a:pt x="77" y="148"/>
                    <a:pt x="77" y="117"/>
                  </a:cubicBezTo>
                  <a:cubicBezTo>
                    <a:pt x="77" y="86"/>
                    <a:pt x="81" y="93"/>
                    <a:pt x="82" y="96"/>
                  </a:cubicBezTo>
                  <a:cubicBezTo>
                    <a:pt x="82" y="96"/>
                    <a:pt x="90" y="116"/>
                    <a:pt x="111" y="101"/>
                  </a:cubicBezTo>
                  <a:cubicBezTo>
                    <a:pt x="114" y="98"/>
                    <a:pt x="116" y="96"/>
                    <a:pt x="117" y="106"/>
                  </a:cubicBezTo>
                  <a:cubicBezTo>
                    <a:pt x="117" y="117"/>
                    <a:pt x="127" y="145"/>
                    <a:pt x="102" y="145"/>
                  </a:cubicBezTo>
                  <a:close/>
                </a:path>
              </a:pathLst>
            </a:custGeom>
            <a:solidFill>
              <a:schemeClr val="accent2"/>
            </a:solidFill>
            <a:ln w="0">
              <a:noFill/>
              <a:prstDash val="solid"/>
              <a:round/>
              <a:headEnd/>
              <a:tailEnd/>
            </a:ln>
          </p:spPr>
          <p:txBody>
            <a:bodyPr/>
            <a:lstStyle/>
            <a:p>
              <a:endParaRPr lang="zh-CN" altLang="en-US"/>
            </a:p>
          </p:txBody>
        </p:sp>
        <p:sp>
          <p:nvSpPr>
            <p:cNvPr id="1069" name="Freeform 207"/>
            <p:cNvSpPr>
              <a:spLocks/>
            </p:cNvSpPr>
            <p:nvPr userDrawn="1"/>
          </p:nvSpPr>
          <p:spPr bwMode="auto">
            <a:xfrm>
              <a:off x="349" y="3256"/>
              <a:ext cx="85" cy="101"/>
            </a:xfrm>
            <a:custGeom>
              <a:avLst/>
              <a:gdLst>
                <a:gd name="T0" fmla="*/ 70 w 17"/>
                <a:gd name="T1" fmla="*/ 25 h 20"/>
                <a:gd name="T2" fmla="*/ 45 w 17"/>
                <a:gd name="T3" fmla="*/ 101 h 20"/>
                <a:gd name="T4" fmla="*/ 70 w 17"/>
                <a:gd name="T5" fmla="*/ 25 h 20"/>
                <a:gd name="T6" fmla="*/ 0 60000 65536"/>
                <a:gd name="T7" fmla="*/ 0 60000 65536"/>
                <a:gd name="T8" fmla="*/ 0 60000 65536"/>
              </a:gdLst>
              <a:ahLst/>
              <a:cxnLst>
                <a:cxn ang="T6">
                  <a:pos x="T0" y="T1"/>
                </a:cxn>
                <a:cxn ang="T7">
                  <a:pos x="T2" y="T3"/>
                </a:cxn>
                <a:cxn ang="T8">
                  <a:pos x="T4" y="T5"/>
                </a:cxn>
              </a:cxnLst>
              <a:rect l="0" t="0" r="r" b="b"/>
              <a:pathLst>
                <a:path w="17" h="20">
                  <a:moveTo>
                    <a:pt x="14" y="5"/>
                  </a:moveTo>
                  <a:cubicBezTo>
                    <a:pt x="13" y="0"/>
                    <a:pt x="0" y="8"/>
                    <a:pt x="9" y="20"/>
                  </a:cubicBezTo>
                  <a:cubicBezTo>
                    <a:pt x="9" y="20"/>
                    <a:pt x="17" y="17"/>
                    <a:pt x="14" y="5"/>
                  </a:cubicBezTo>
                  <a:close/>
                </a:path>
              </a:pathLst>
            </a:custGeom>
            <a:solidFill>
              <a:schemeClr val="accent2"/>
            </a:solidFill>
            <a:ln w="0">
              <a:noFill/>
              <a:prstDash val="solid"/>
              <a:round/>
              <a:headEnd/>
              <a:tailEnd/>
            </a:ln>
          </p:spPr>
          <p:txBody>
            <a:bodyPr/>
            <a:lstStyle/>
            <a:p>
              <a:endParaRPr lang="zh-CN" altLang="en-US"/>
            </a:p>
          </p:txBody>
        </p:sp>
        <p:sp>
          <p:nvSpPr>
            <p:cNvPr id="1070" name="Freeform 208"/>
            <p:cNvSpPr>
              <a:spLocks/>
            </p:cNvSpPr>
            <p:nvPr userDrawn="1"/>
          </p:nvSpPr>
          <p:spPr bwMode="auto">
            <a:xfrm>
              <a:off x="267" y="3293"/>
              <a:ext cx="76" cy="136"/>
            </a:xfrm>
            <a:custGeom>
              <a:avLst/>
              <a:gdLst>
                <a:gd name="T0" fmla="*/ 35 w 15"/>
                <a:gd name="T1" fmla="*/ 50 h 27"/>
                <a:gd name="T2" fmla="*/ 20 w 15"/>
                <a:gd name="T3" fmla="*/ 126 h 27"/>
                <a:gd name="T4" fmla="*/ 76 w 15"/>
                <a:gd name="T5" fmla="*/ 81 h 27"/>
                <a:gd name="T6" fmla="*/ 66 w 15"/>
                <a:gd name="T7" fmla="*/ 40 h 27"/>
                <a:gd name="T8" fmla="*/ 35 w 15"/>
                <a:gd name="T9" fmla="*/ 50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27">
                  <a:moveTo>
                    <a:pt x="7" y="10"/>
                  </a:moveTo>
                  <a:cubicBezTo>
                    <a:pt x="0" y="19"/>
                    <a:pt x="2" y="23"/>
                    <a:pt x="4" y="25"/>
                  </a:cubicBezTo>
                  <a:cubicBezTo>
                    <a:pt x="7" y="27"/>
                    <a:pt x="11" y="26"/>
                    <a:pt x="15" y="16"/>
                  </a:cubicBezTo>
                  <a:cubicBezTo>
                    <a:pt x="15" y="16"/>
                    <a:pt x="12" y="11"/>
                    <a:pt x="13" y="8"/>
                  </a:cubicBezTo>
                  <a:cubicBezTo>
                    <a:pt x="15" y="6"/>
                    <a:pt x="14" y="0"/>
                    <a:pt x="7" y="10"/>
                  </a:cubicBezTo>
                  <a:close/>
                </a:path>
              </a:pathLst>
            </a:custGeom>
            <a:solidFill>
              <a:schemeClr val="accent2"/>
            </a:solidFill>
            <a:ln w="0">
              <a:noFill/>
              <a:prstDash val="solid"/>
              <a:round/>
              <a:headEnd/>
              <a:tailEnd/>
            </a:ln>
          </p:spPr>
          <p:txBody>
            <a:bodyPr/>
            <a:lstStyle/>
            <a:p>
              <a:endParaRPr lang="zh-CN" altLang="en-US"/>
            </a:p>
          </p:txBody>
        </p:sp>
        <p:sp>
          <p:nvSpPr>
            <p:cNvPr id="1071" name="Freeform 209"/>
            <p:cNvSpPr>
              <a:spLocks/>
            </p:cNvSpPr>
            <p:nvPr userDrawn="1"/>
          </p:nvSpPr>
          <p:spPr bwMode="auto">
            <a:xfrm>
              <a:off x="222" y="3021"/>
              <a:ext cx="243" cy="117"/>
            </a:xfrm>
            <a:custGeom>
              <a:avLst/>
              <a:gdLst>
                <a:gd name="T0" fmla="*/ 203 w 48"/>
                <a:gd name="T1" fmla="*/ 10 h 23"/>
                <a:gd name="T2" fmla="*/ 46 w 48"/>
                <a:gd name="T3" fmla="*/ 5 h 23"/>
                <a:gd name="T4" fmla="*/ 5 w 48"/>
                <a:gd name="T5" fmla="*/ 46 h 23"/>
                <a:gd name="T6" fmla="*/ 111 w 48"/>
                <a:gd name="T7" fmla="*/ 107 h 23"/>
                <a:gd name="T8" fmla="*/ 172 w 48"/>
                <a:gd name="T9" fmla="*/ 102 h 23"/>
                <a:gd name="T10" fmla="*/ 203 w 48"/>
                <a:gd name="T11" fmla="*/ 97 h 23"/>
                <a:gd name="T12" fmla="*/ 203 w 48"/>
                <a:gd name="T13" fmla="*/ 1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 h="23">
                  <a:moveTo>
                    <a:pt x="40" y="2"/>
                  </a:moveTo>
                  <a:cubicBezTo>
                    <a:pt x="38" y="3"/>
                    <a:pt x="9" y="1"/>
                    <a:pt x="9" y="1"/>
                  </a:cubicBezTo>
                  <a:cubicBezTo>
                    <a:pt x="5" y="1"/>
                    <a:pt x="1" y="0"/>
                    <a:pt x="1" y="9"/>
                  </a:cubicBezTo>
                  <a:cubicBezTo>
                    <a:pt x="0" y="23"/>
                    <a:pt x="17" y="21"/>
                    <a:pt x="22" y="21"/>
                  </a:cubicBezTo>
                  <a:cubicBezTo>
                    <a:pt x="26" y="21"/>
                    <a:pt x="30" y="18"/>
                    <a:pt x="34" y="20"/>
                  </a:cubicBezTo>
                  <a:cubicBezTo>
                    <a:pt x="34" y="20"/>
                    <a:pt x="38" y="23"/>
                    <a:pt x="40" y="19"/>
                  </a:cubicBezTo>
                  <a:cubicBezTo>
                    <a:pt x="48" y="5"/>
                    <a:pt x="43" y="0"/>
                    <a:pt x="40" y="2"/>
                  </a:cubicBezTo>
                  <a:close/>
                </a:path>
              </a:pathLst>
            </a:custGeom>
            <a:solidFill>
              <a:schemeClr val="accent2"/>
            </a:solidFill>
            <a:ln w="0">
              <a:noFill/>
              <a:prstDash val="solid"/>
              <a:round/>
              <a:headEnd/>
              <a:tailEnd/>
            </a:ln>
          </p:spPr>
          <p:txBody>
            <a:bodyPr/>
            <a:lstStyle/>
            <a:p>
              <a:endParaRPr lang="zh-CN" altLang="en-US"/>
            </a:p>
          </p:txBody>
        </p:sp>
        <p:sp>
          <p:nvSpPr>
            <p:cNvPr id="1072" name="Freeform 210"/>
            <p:cNvSpPr>
              <a:spLocks/>
            </p:cNvSpPr>
            <p:nvPr userDrawn="1"/>
          </p:nvSpPr>
          <p:spPr bwMode="auto">
            <a:xfrm>
              <a:off x="501" y="3344"/>
              <a:ext cx="177" cy="187"/>
            </a:xfrm>
            <a:custGeom>
              <a:avLst/>
              <a:gdLst>
                <a:gd name="T0" fmla="*/ 121 w 35"/>
                <a:gd name="T1" fmla="*/ 10 h 37"/>
                <a:gd name="T2" fmla="*/ 56 w 35"/>
                <a:gd name="T3" fmla="*/ 10 h 37"/>
                <a:gd name="T4" fmla="*/ 20 w 35"/>
                <a:gd name="T5" fmla="*/ 101 h 37"/>
                <a:gd name="T6" fmla="*/ 142 w 35"/>
                <a:gd name="T7" fmla="*/ 111 h 37"/>
                <a:gd name="T8" fmla="*/ 121 w 35"/>
                <a:gd name="T9" fmla="*/ 10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37">
                  <a:moveTo>
                    <a:pt x="24" y="2"/>
                  </a:moveTo>
                  <a:cubicBezTo>
                    <a:pt x="19" y="3"/>
                    <a:pt x="11" y="2"/>
                    <a:pt x="11" y="2"/>
                  </a:cubicBezTo>
                  <a:cubicBezTo>
                    <a:pt x="0" y="2"/>
                    <a:pt x="5" y="14"/>
                    <a:pt x="4" y="20"/>
                  </a:cubicBezTo>
                  <a:cubicBezTo>
                    <a:pt x="3" y="27"/>
                    <a:pt x="22" y="37"/>
                    <a:pt x="28" y="22"/>
                  </a:cubicBezTo>
                  <a:cubicBezTo>
                    <a:pt x="35" y="7"/>
                    <a:pt x="28" y="0"/>
                    <a:pt x="24" y="2"/>
                  </a:cubicBezTo>
                  <a:close/>
                </a:path>
              </a:pathLst>
            </a:custGeom>
            <a:solidFill>
              <a:schemeClr val="accent2"/>
            </a:solidFill>
            <a:ln w="0">
              <a:noFill/>
              <a:prstDash val="solid"/>
              <a:round/>
              <a:headEnd/>
              <a:tailEnd/>
            </a:ln>
          </p:spPr>
          <p:txBody>
            <a:bodyPr/>
            <a:lstStyle/>
            <a:p>
              <a:endParaRPr lang="zh-CN" altLang="en-US"/>
            </a:p>
          </p:txBody>
        </p:sp>
        <p:sp>
          <p:nvSpPr>
            <p:cNvPr id="1073" name="Freeform 211"/>
            <p:cNvSpPr>
              <a:spLocks/>
            </p:cNvSpPr>
            <p:nvPr userDrawn="1"/>
          </p:nvSpPr>
          <p:spPr bwMode="auto">
            <a:xfrm>
              <a:off x="905" y="3157"/>
              <a:ext cx="177" cy="38"/>
            </a:xfrm>
            <a:custGeom>
              <a:avLst/>
              <a:gdLst>
                <a:gd name="T0" fmla="*/ 25 w 35"/>
                <a:gd name="T1" fmla="*/ 0 h 7"/>
                <a:gd name="T2" fmla="*/ 71 w 35"/>
                <a:gd name="T3" fmla="*/ 27 h 7"/>
                <a:gd name="T4" fmla="*/ 25 w 35"/>
                <a:gd name="T5" fmla="*/ 0 h 7"/>
                <a:gd name="T6" fmla="*/ 0 60000 65536"/>
                <a:gd name="T7" fmla="*/ 0 60000 65536"/>
                <a:gd name="T8" fmla="*/ 0 60000 65536"/>
              </a:gdLst>
              <a:ahLst/>
              <a:cxnLst>
                <a:cxn ang="T6">
                  <a:pos x="T0" y="T1"/>
                </a:cxn>
                <a:cxn ang="T7">
                  <a:pos x="T2" y="T3"/>
                </a:cxn>
                <a:cxn ang="T8">
                  <a:pos x="T4" y="T5"/>
                </a:cxn>
              </a:cxnLst>
              <a:rect l="0" t="0" r="r" b="b"/>
              <a:pathLst>
                <a:path w="35" h="7">
                  <a:moveTo>
                    <a:pt x="5" y="0"/>
                  </a:moveTo>
                  <a:cubicBezTo>
                    <a:pt x="0" y="0"/>
                    <a:pt x="7" y="7"/>
                    <a:pt x="14" y="5"/>
                  </a:cubicBezTo>
                  <a:cubicBezTo>
                    <a:pt x="35" y="1"/>
                    <a:pt x="5" y="0"/>
                    <a:pt x="5" y="0"/>
                  </a:cubicBezTo>
                  <a:close/>
                </a:path>
              </a:pathLst>
            </a:custGeom>
            <a:solidFill>
              <a:schemeClr val="accent2"/>
            </a:solidFill>
            <a:ln w="0">
              <a:noFill/>
              <a:prstDash val="solid"/>
              <a:round/>
              <a:headEnd/>
              <a:tailEnd/>
            </a:ln>
          </p:spPr>
          <p:txBody>
            <a:bodyPr/>
            <a:lstStyle/>
            <a:p>
              <a:endParaRPr lang="zh-CN" altLang="en-US"/>
            </a:p>
          </p:txBody>
        </p:sp>
        <p:sp>
          <p:nvSpPr>
            <p:cNvPr id="1074" name="Freeform 212"/>
            <p:cNvSpPr>
              <a:spLocks/>
            </p:cNvSpPr>
            <p:nvPr userDrawn="1"/>
          </p:nvSpPr>
          <p:spPr bwMode="auto">
            <a:xfrm>
              <a:off x="965" y="3154"/>
              <a:ext cx="136" cy="79"/>
            </a:xfrm>
            <a:custGeom>
              <a:avLst/>
              <a:gdLst>
                <a:gd name="T0" fmla="*/ 35 w 27"/>
                <a:gd name="T1" fmla="*/ 64 h 16"/>
                <a:gd name="T2" fmla="*/ 126 w 27"/>
                <a:gd name="T3" fmla="*/ 30 h 16"/>
                <a:gd name="T4" fmla="*/ 86 w 27"/>
                <a:gd name="T5" fmla="*/ 5 h 16"/>
                <a:gd name="T6" fmla="*/ 35 w 27"/>
                <a:gd name="T7" fmla="*/ 54 h 16"/>
                <a:gd name="T8" fmla="*/ 35 w 27"/>
                <a:gd name="T9" fmla="*/ 64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16">
                  <a:moveTo>
                    <a:pt x="7" y="13"/>
                  </a:moveTo>
                  <a:cubicBezTo>
                    <a:pt x="7" y="13"/>
                    <a:pt x="18" y="16"/>
                    <a:pt x="25" y="6"/>
                  </a:cubicBezTo>
                  <a:cubicBezTo>
                    <a:pt x="27" y="2"/>
                    <a:pt x="23" y="0"/>
                    <a:pt x="17" y="1"/>
                  </a:cubicBezTo>
                  <a:cubicBezTo>
                    <a:pt x="13" y="1"/>
                    <a:pt x="14" y="11"/>
                    <a:pt x="7" y="11"/>
                  </a:cubicBezTo>
                  <a:cubicBezTo>
                    <a:pt x="0" y="11"/>
                    <a:pt x="7" y="13"/>
                    <a:pt x="7" y="13"/>
                  </a:cubicBezTo>
                  <a:close/>
                </a:path>
              </a:pathLst>
            </a:custGeom>
            <a:solidFill>
              <a:schemeClr val="accent2"/>
            </a:solidFill>
            <a:ln w="0">
              <a:noFill/>
              <a:prstDash val="solid"/>
              <a:round/>
              <a:headEnd/>
              <a:tailEnd/>
            </a:ln>
          </p:spPr>
          <p:txBody>
            <a:bodyPr/>
            <a:lstStyle/>
            <a:p>
              <a:endParaRPr lang="zh-CN" altLang="en-US"/>
            </a:p>
          </p:txBody>
        </p:sp>
        <p:sp>
          <p:nvSpPr>
            <p:cNvPr id="1075" name="Freeform 213"/>
            <p:cNvSpPr>
              <a:spLocks/>
            </p:cNvSpPr>
            <p:nvPr userDrawn="1"/>
          </p:nvSpPr>
          <p:spPr bwMode="auto">
            <a:xfrm>
              <a:off x="959" y="3205"/>
              <a:ext cx="177" cy="85"/>
            </a:xfrm>
            <a:custGeom>
              <a:avLst/>
              <a:gdLst>
                <a:gd name="T0" fmla="*/ 126 w 35"/>
                <a:gd name="T1" fmla="*/ 30 h 17"/>
                <a:gd name="T2" fmla="*/ 40 w 35"/>
                <a:gd name="T3" fmla="*/ 50 h 17"/>
                <a:gd name="T4" fmla="*/ 30 w 35"/>
                <a:gd name="T5" fmla="*/ 65 h 17"/>
                <a:gd name="T6" fmla="*/ 137 w 35"/>
                <a:gd name="T7" fmla="*/ 60 h 17"/>
                <a:gd name="T8" fmla="*/ 126 w 35"/>
                <a:gd name="T9" fmla="*/ 3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17">
                  <a:moveTo>
                    <a:pt x="25" y="6"/>
                  </a:moveTo>
                  <a:cubicBezTo>
                    <a:pt x="20" y="12"/>
                    <a:pt x="8" y="10"/>
                    <a:pt x="8" y="10"/>
                  </a:cubicBezTo>
                  <a:cubicBezTo>
                    <a:pt x="8" y="10"/>
                    <a:pt x="0" y="9"/>
                    <a:pt x="6" y="13"/>
                  </a:cubicBezTo>
                  <a:cubicBezTo>
                    <a:pt x="11" y="17"/>
                    <a:pt x="18" y="15"/>
                    <a:pt x="27" y="12"/>
                  </a:cubicBezTo>
                  <a:cubicBezTo>
                    <a:pt x="35" y="8"/>
                    <a:pt x="31" y="0"/>
                    <a:pt x="25" y="6"/>
                  </a:cubicBezTo>
                  <a:close/>
                </a:path>
              </a:pathLst>
            </a:custGeom>
            <a:solidFill>
              <a:schemeClr val="accent2"/>
            </a:solidFill>
            <a:ln w="0">
              <a:noFill/>
              <a:prstDash val="solid"/>
              <a:round/>
              <a:headEnd/>
              <a:tailEnd/>
            </a:ln>
          </p:spPr>
          <p:txBody>
            <a:bodyPr/>
            <a:lstStyle/>
            <a:p>
              <a:endParaRPr lang="zh-CN" altLang="en-US"/>
            </a:p>
          </p:txBody>
        </p:sp>
        <p:sp>
          <p:nvSpPr>
            <p:cNvPr id="1076" name="Freeform 214"/>
            <p:cNvSpPr>
              <a:spLocks/>
            </p:cNvSpPr>
            <p:nvPr userDrawn="1"/>
          </p:nvSpPr>
          <p:spPr bwMode="auto">
            <a:xfrm>
              <a:off x="845" y="3284"/>
              <a:ext cx="247" cy="60"/>
            </a:xfrm>
            <a:custGeom>
              <a:avLst/>
              <a:gdLst>
                <a:gd name="T0" fmla="*/ 202 w 49"/>
                <a:gd name="T1" fmla="*/ 15 h 12"/>
                <a:gd name="T2" fmla="*/ 146 w 49"/>
                <a:gd name="T3" fmla="*/ 5 h 12"/>
                <a:gd name="T4" fmla="*/ 35 w 49"/>
                <a:gd name="T5" fmla="*/ 0 h 12"/>
                <a:gd name="T6" fmla="*/ 10 w 49"/>
                <a:gd name="T7" fmla="*/ 25 h 12"/>
                <a:gd name="T8" fmla="*/ 101 w 49"/>
                <a:gd name="T9" fmla="*/ 40 h 12"/>
                <a:gd name="T10" fmla="*/ 207 w 49"/>
                <a:gd name="T11" fmla="*/ 40 h 12"/>
                <a:gd name="T12" fmla="*/ 202 w 49"/>
                <a:gd name="T13" fmla="*/ 15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9" h="12">
                  <a:moveTo>
                    <a:pt x="40" y="3"/>
                  </a:moveTo>
                  <a:cubicBezTo>
                    <a:pt x="37" y="2"/>
                    <a:pt x="36" y="0"/>
                    <a:pt x="29" y="1"/>
                  </a:cubicBezTo>
                  <a:cubicBezTo>
                    <a:pt x="13" y="4"/>
                    <a:pt x="7" y="0"/>
                    <a:pt x="7" y="0"/>
                  </a:cubicBezTo>
                  <a:cubicBezTo>
                    <a:pt x="7" y="0"/>
                    <a:pt x="0" y="3"/>
                    <a:pt x="2" y="5"/>
                  </a:cubicBezTo>
                  <a:cubicBezTo>
                    <a:pt x="5" y="7"/>
                    <a:pt x="17" y="8"/>
                    <a:pt x="20" y="8"/>
                  </a:cubicBezTo>
                  <a:cubicBezTo>
                    <a:pt x="23" y="8"/>
                    <a:pt x="34" y="12"/>
                    <a:pt x="41" y="8"/>
                  </a:cubicBezTo>
                  <a:cubicBezTo>
                    <a:pt x="49" y="4"/>
                    <a:pt x="44" y="3"/>
                    <a:pt x="40" y="3"/>
                  </a:cubicBezTo>
                  <a:close/>
                </a:path>
              </a:pathLst>
            </a:custGeom>
            <a:solidFill>
              <a:schemeClr val="accent2"/>
            </a:solidFill>
            <a:ln w="0">
              <a:noFill/>
              <a:prstDash val="solid"/>
              <a:round/>
              <a:headEnd/>
              <a:tailEnd/>
            </a:ln>
          </p:spPr>
          <p:txBody>
            <a:bodyPr/>
            <a:lstStyle/>
            <a:p>
              <a:endParaRPr lang="zh-CN" altLang="en-US"/>
            </a:p>
          </p:txBody>
        </p:sp>
        <p:sp>
          <p:nvSpPr>
            <p:cNvPr id="1077" name="Freeform 215"/>
            <p:cNvSpPr>
              <a:spLocks/>
            </p:cNvSpPr>
            <p:nvPr userDrawn="1"/>
          </p:nvSpPr>
          <p:spPr bwMode="auto">
            <a:xfrm>
              <a:off x="870" y="3341"/>
              <a:ext cx="202" cy="54"/>
            </a:xfrm>
            <a:custGeom>
              <a:avLst/>
              <a:gdLst>
                <a:gd name="T0" fmla="*/ 187 w 40"/>
                <a:gd name="T1" fmla="*/ 10 h 11"/>
                <a:gd name="T2" fmla="*/ 131 w 40"/>
                <a:gd name="T3" fmla="*/ 20 h 11"/>
                <a:gd name="T4" fmla="*/ 66 w 40"/>
                <a:gd name="T5" fmla="*/ 15 h 11"/>
                <a:gd name="T6" fmla="*/ 5 w 40"/>
                <a:gd name="T7" fmla="*/ 10 h 11"/>
                <a:gd name="T8" fmla="*/ 177 w 40"/>
                <a:gd name="T9" fmla="*/ 39 h 11"/>
                <a:gd name="T10" fmla="*/ 187 w 40"/>
                <a:gd name="T11" fmla="*/ 10 h 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 h="11">
                  <a:moveTo>
                    <a:pt x="37" y="2"/>
                  </a:moveTo>
                  <a:cubicBezTo>
                    <a:pt x="34" y="4"/>
                    <a:pt x="30" y="4"/>
                    <a:pt x="26" y="4"/>
                  </a:cubicBezTo>
                  <a:cubicBezTo>
                    <a:pt x="23" y="4"/>
                    <a:pt x="16" y="2"/>
                    <a:pt x="13" y="3"/>
                  </a:cubicBezTo>
                  <a:cubicBezTo>
                    <a:pt x="10" y="4"/>
                    <a:pt x="1" y="2"/>
                    <a:pt x="1" y="2"/>
                  </a:cubicBezTo>
                  <a:cubicBezTo>
                    <a:pt x="0" y="11"/>
                    <a:pt x="30" y="10"/>
                    <a:pt x="35" y="8"/>
                  </a:cubicBezTo>
                  <a:cubicBezTo>
                    <a:pt x="40" y="5"/>
                    <a:pt x="40" y="0"/>
                    <a:pt x="37" y="2"/>
                  </a:cubicBezTo>
                  <a:close/>
                </a:path>
              </a:pathLst>
            </a:custGeom>
            <a:solidFill>
              <a:schemeClr val="accent2"/>
            </a:solidFill>
            <a:ln w="0">
              <a:noFill/>
              <a:prstDash val="solid"/>
              <a:round/>
              <a:headEnd/>
              <a:tailEnd/>
            </a:ln>
          </p:spPr>
          <p:txBody>
            <a:bodyPr/>
            <a:lstStyle/>
            <a:p>
              <a:endParaRPr lang="zh-CN" altLang="en-US"/>
            </a:p>
          </p:txBody>
        </p:sp>
        <p:sp>
          <p:nvSpPr>
            <p:cNvPr id="1078" name="Freeform 216"/>
            <p:cNvSpPr>
              <a:spLocks/>
            </p:cNvSpPr>
            <p:nvPr userDrawn="1"/>
          </p:nvSpPr>
          <p:spPr bwMode="auto">
            <a:xfrm>
              <a:off x="858" y="3385"/>
              <a:ext cx="209" cy="174"/>
            </a:xfrm>
            <a:custGeom>
              <a:avLst/>
              <a:gdLst>
                <a:gd name="T0" fmla="*/ 143 w 41"/>
                <a:gd name="T1" fmla="*/ 46 h 34"/>
                <a:gd name="T2" fmla="*/ 66 w 41"/>
                <a:gd name="T3" fmla="*/ 31 h 34"/>
                <a:gd name="T4" fmla="*/ 20 w 41"/>
                <a:gd name="T5" fmla="*/ 77 h 34"/>
                <a:gd name="T6" fmla="*/ 5 w 41"/>
                <a:gd name="T7" fmla="*/ 97 h 34"/>
                <a:gd name="T8" fmla="*/ 46 w 41"/>
                <a:gd name="T9" fmla="*/ 97 h 34"/>
                <a:gd name="T10" fmla="*/ 87 w 41"/>
                <a:gd name="T11" fmla="*/ 138 h 34"/>
                <a:gd name="T12" fmla="*/ 107 w 41"/>
                <a:gd name="T13" fmla="*/ 154 h 34"/>
                <a:gd name="T14" fmla="*/ 148 w 41"/>
                <a:gd name="T15" fmla="*/ 97 h 34"/>
                <a:gd name="T16" fmla="*/ 199 w 41"/>
                <a:gd name="T17" fmla="*/ 97 h 34"/>
                <a:gd name="T18" fmla="*/ 143 w 41"/>
                <a:gd name="T19" fmla="*/ 46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34">
                  <a:moveTo>
                    <a:pt x="28" y="9"/>
                  </a:moveTo>
                  <a:cubicBezTo>
                    <a:pt x="28" y="6"/>
                    <a:pt x="14" y="0"/>
                    <a:pt x="13" y="6"/>
                  </a:cubicBezTo>
                  <a:cubicBezTo>
                    <a:pt x="11" y="12"/>
                    <a:pt x="4" y="15"/>
                    <a:pt x="4" y="15"/>
                  </a:cubicBezTo>
                  <a:cubicBezTo>
                    <a:pt x="0" y="16"/>
                    <a:pt x="0" y="16"/>
                    <a:pt x="1" y="19"/>
                  </a:cubicBezTo>
                  <a:cubicBezTo>
                    <a:pt x="1" y="22"/>
                    <a:pt x="4" y="24"/>
                    <a:pt x="9" y="19"/>
                  </a:cubicBezTo>
                  <a:cubicBezTo>
                    <a:pt x="17" y="10"/>
                    <a:pt x="17" y="26"/>
                    <a:pt x="17" y="27"/>
                  </a:cubicBezTo>
                  <a:cubicBezTo>
                    <a:pt x="18" y="29"/>
                    <a:pt x="19" y="34"/>
                    <a:pt x="21" y="30"/>
                  </a:cubicBezTo>
                  <a:cubicBezTo>
                    <a:pt x="22" y="26"/>
                    <a:pt x="25" y="14"/>
                    <a:pt x="29" y="19"/>
                  </a:cubicBezTo>
                  <a:cubicBezTo>
                    <a:pt x="35" y="27"/>
                    <a:pt x="41" y="19"/>
                    <a:pt x="39" y="19"/>
                  </a:cubicBezTo>
                  <a:cubicBezTo>
                    <a:pt x="38" y="18"/>
                    <a:pt x="28" y="13"/>
                    <a:pt x="28" y="9"/>
                  </a:cubicBezTo>
                  <a:close/>
                </a:path>
              </a:pathLst>
            </a:custGeom>
            <a:solidFill>
              <a:schemeClr val="accent2"/>
            </a:solidFill>
            <a:ln w="0">
              <a:noFill/>
              <a:prstDash val="solid"/>
              <a:round/>
              <a:headEnd/>
              <a:tailEnd/>
            </a:ln>
          </p:spPr>
          <p:txBody>
            <a:bodyPr/>
            <a:lstStyle/>
            <a:p>
              <a:endParaRPr lang="zh-CN" altLang="en-US"/>
            </a:p>
          </p:txBody>
        </p:sp>
        <p:sp>
          <p:nvSpPr>
            <p:cNvPr id="1079" name="Freeform 217"/>
            <p:cNvSpPr>
              <a:spLocks/>
            </p:cNvSpPr>
            <p:nvPr userDrawn="1"/>
          </p:nvSpPr>
          <p:spPr bwMode="auto">
            <a:xfrm>
              <a:off x="997" y="3306"/>
              <a:ext cx="126" cy="316"/>
            </a:xfrm>
            <a:custGeom>
              <a:avLst/>
              <a:gdLst>
                <a:gd name="T0" fmla="*/ 111 w 25"/>
                <a:gd name="T1" fmla="*/ 10 h 63"/>
                <a:gd name="T2" fmla="*/ 91 w 25"/>
                <a:gd name="T3" fmla="*/ 85 h 63"/>
                <a:gd name="T4" fmla="*/ 35 w 25"/>
                <a:gd name="T5" fmla="*/ 100 h 63"/>
                <a:gd name="T6" fmla="*/ 35 w 25"/>
                <a:gd name="T7" fmla="*/ 115 h 63"/>
                <a:gd name="T8" fmla="*/ 86 w 25"/>
                <a:gd name="T9" fmla="*/ 171 h 63"/>
                <a:gd name="T10" fmla="*/ 60 w 25"/>
                <a:gd name="T11" fmla="*/ 226 h 63"/>
                <a:gd name="T12" fmla="*/ 0 w 25"/>
                <a:gd name="T13" fmla="*/ 276 h 63"/>
                <a:gd name="T14" fmla="*/ 25 w 25"/>
                <a:gd name="T15" fmla="*/ 291 h 63"/>
                <a:gd name="T16" fmla="*/ 81 w 25"/>
                <a:gd name="T17" fmla="*/ 311 h 63"/>
                <a:gd name="T18" fmla="*/ 116 w 25"/>
                <a:gd name="T19" fmla="*/ 286 h 63"/>
                <a:gd name="T20" fmla="*/ 126 w 25"/>
                <a:gd name="T21" fmla="*/ 70 h 63"/>
                <a:gd name="T22" fmla="*/ 126 w 25"/>
                <a:gd name="T23" fmla="*/ 10 h 63"/>
                <a:gd name="T24" fmla="*/ 111 w 25"/>
                <a:gd name="T25" fmla="*/ 10 h 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 h="63">
                  <a:moveTo>
                    <a:pt x="22" y="2"/>
                  </a:moveTo>
                  <a:cubicBezTo>
                    <a:pt x="22" y="2"/>
                    <a:pt x="20" y="15"/>
                    <a:pt x="18" y="17"/>
                  </a:cubicBezTo>
                  <a:cubicBezTo>
                    <a:pt x="15" y="19"/>
                    <a:pt x="10" y="20"/>
                    <a:pt x="7" y="20"/>
                  </a:cubicBezTo>
                  <a:cubicBezTo>
                    <a:pt x="4" y="19"/>
                    <a:pt x="4" y="22"/>
                    <a:pt x="7" y="23"/>
                  </a:cubicBezTo>
                  <a:cubicBezTo>
                    <a:pt x="10" y="24"/>
                    <a:pt x="17" y="29"/>
                    <a:pt x="17" y="34"/>
                  </a:cubicBezTo>
                  <a:cubicBezTo>
                    <a:pt x="17" y="40"/>
                    <a:pt x="17" y="44"/>
                    <a:pt x="12" y="45"/>
                  </a:cubicBezTo>
                  <a:cubicBezTo>
                    <a:pt x="6" y="46"/>
                    <a:pt x="0" y="47"/>
                    <a:pt x="0" y="55"/>
                  </a:cubicBezTo>
                  <a:cubicBezTo>
                    <a:pt x="0" y="55"/>
                    <a:pt x="3" y="57"/>
                    <a:pt x="5" y="58"/>
                  </a:cubicBezTo>
                  <a:cubicBezTo>
                    <a:pt x="8" y="58"/>
                    <a:pt x="14" y="61"/>
                    <a:pt x="16" y="62"/>
                  </a:cubicBezTo>
                  <a:cubicBezTo>
                    <a:pt x="18" y="63"/>
                    <a:pt x="23" y="61"/>
                    <a:pt x="23" y="57"/>
                  </a:cubicBezTo>
                  <a:cubicBezTo>
                    <a:pt x="24" y="52"/>
                    <a:pt x="24" y="20"/>
                    <a:pt x="25" y="14"/>
                  </a:cubicBezTo>
                  <a:cubicBezTo>
                    <a:pt x="25" y="9"/>
                    <a:pt x="25" y="3"/>
                    <a:pt x="25" y="2"/>
                  </a:cubicBezTo>
                  <a:cubicBezTo>
                    <a:pt x="25" y="1"/>
                    <a:pt x="22" y="0"/>
                    <a:pt x="22" y="2"/>
                  </a:cubicBezTo>
                  <a:close/>
                </a:path>
              </a:pathLst>
            </a:custGeom>
            <a:solidFill>
              <a:schemeClr val="accent2"/>
            </a:solidFill>
            <a:ln w="0">
              <a:noFill/>
              <a:prstDash val="solid"/>
              <a:round/>
              <a:headEnd/>
              <a:tailEnd/>
            </a:ln>
          </p:spPr>
          <p:txBody>
            <a:bodyPr/>
            <a:lstStyle/>
            <a:p>
              <a:endParaRPr lang="zh-CN" altLang="en-US"/>
            </a:p>
          </p:txBody>
        </p:sp>
      </p:grpSp>
      <p:grpSp>
        <p:nvGrpSpPr>
          <p:cNvPr id="1032" name="Group 218"/>
          <p:cNvGrpSpPr>
            <a:grpSpLocks/>
          </p:cNvGrpSpPr>
          <p:nvPr/>
        </p:nvGrpSpPr>
        <p:grpSpPr bwMode="auto">
          <a:xfrm>
            <a:off x="381000" y="6121400"/>
            <a:ext cx="533400" cy="492125"/>
            <a:chOff x="96" y="2784"/>
            <a:chExt cx="1062" cy="981"/>
          </a:xfrm>
        </p:grpSpPr>
        <p:sp>
          <p:nvSpPr>
            <p:cNvPr id="1054" name="Freeform 219"/>
            <p:cNvSpPr>
              <a:spLocks/>
            </p:cNvSpPr>
            <p:nvPr userDrawn="1"/>
          </p:nvSpPr>
          <p:spPr bwMode="auto">
            <a:xfrm>
              <a:off x="121" y="2784"/>
              <a:ext cx="205" cy="82"/>
            </a:xfrm>
            <a:custGeom>
              <a:avLst/>
              <a:gdLst>
                <a:gd name="T0" fmla="*/ 150 w 41"/>
                <a:gd name="T1" fmla="*/ 62 h 16"/>
                <a:gd name="T2" fmla="*/ 185 w 41"/>
                <a:gd name="T3" fmla="*/ 51 h 16"/>
                <a:gd name="T4" fmla="*/ 190 w 41"/>
                <a:gd name="T5" fmla="*/ 46 h 16"/>
                <a:gd name="T6" fmla="*/ 155 w 41"/>
                <a:gd name="T7" fmla="*/ 5 h 16"/>
                <a:gd name="T8" fmla="*/ 40 w 41"/>
                <a:gd name="T9" fmla="*/ 56 h 16"/>
                <a:gd name="T10" fmla="*/ 150 w 41"/>
                <a:gd name="T11" fmla="*/ 62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1" h="16">
                  <a:moveTo>
                    <a:pt x="30" y="12"/>
                  </a:moveTo>
                  <a:cubicBezTo>
                    <a:pt x="34" y="11"/>
                    <a:pt x="36" y="10"/>
                    <a:pt x="37" y="10"/>
                  </a:cubicBezTo>
                  <a:cubicBezTo>
                    <a:pt x="37" y="10"/>
                    <a:pt x="38" y="9"/>
                    <a:pt x="38" y="9"/>
                  </a:cubicBezTo>
                  <a:cubicBezTo>
                    <a:pt x="41" y="6"/>
                    <a:pt x="37" y="1"/>
                    <a:pt x="31" y="1"/>
                  </a:cubicBezTo>
                  <a:cubicBezTo>
                    <a:pt x="31" y="1"/>
                    <a:pt x="0" y="0"/>
                    <a:pt x="8" y="11"/>
                  </a:cubicBezTo>
                  <a:cubicBezTo>
                    <a:pt x="8" y="11"/>
                    <a:pt x="15" y="16"/>
                    <a:pt x="30" y="12"/>
                  </a:cubicBezTo>
                  <a:close/>
                </a:path>
              </a:pathLst>
            </a:custGeom>
            <a:solidFill>
              <a:schemeClr val="accent2"/>
            </a:solidFill>
            <a:ln w="0">
              <a:noFill/>
              <a:prstDash val="solid"/>
              <a:round/>
              <a:headEnd/>
              <a:tailEnd/>
            </a:ln>
          </p:spPr>
          <p:txBody>
            <a:bodyPr/>
            <a:lstStyle/>
            <a:p>
              <a:endParaRPr lang="zh-CN" altLang="en-US"/>
            </a:p>
          </p:txBody>
        </p:sp>
        <p:sp>
          <p:nvSpPr>
            <p:cNvPr id="1055" name="Freeform 220"/>
            <p:cNvSpPr>
              <a:spLocks noEditPoints="1"/>
            </p:cNvSpPr>
            <p:nvPr userDrawn="1"/>
          </p:nvSpPr>
          <p:spPr bwMode="auto">
            <a:xfrm>
              <a:off x="96" y="2790"/>
              <a:ext cx="1062" cy="975"/>
            </a:xfrm>
            <a:custGeom>
              <a:avLst/>
              <a:gdLst>
                <a:gd name="T0" fmla="*/ 824 w 210"/>
                <a:gd name="T1" fmla="*/ 783 h 193"/>
                <a:gd name="T2" fmla="*/ 769 w 210"/>
                <a:gd name="T3" fmla="*/ 631 h 193"/>
                <a:gd name="T4" fmla="*/ 718 w 210"/>
                <a:gd name="T5" fmla="*/ 500 h 193"/>
                <a:gd name="T6" fmla="*/ 834 w 210"/>
                <a:gd name="T7" fmla="*/ 470 h 193"/>
                <a:gd name="T8" fmla="*/ 738 w 210"/>
                <a:gd name="T9" fmla="*/ 414 h 193"/>
                <a:gd name="T10" fmla="*/ 794 w 210"/>
                <a:gd name="T11" fmla="*/ 419 h 193"/>
                <a:gd name="T12" fmla="*/ 794 w 210"/>
                <a:gd name="T13" fmla="*/ 389 h 193"/>
                <a:gd name="T14" fmla="*/ 683 w 210"/>
                <a:gd name="T15" fmla="*/ 394 h 193"/>
                <a:gd name="T16" fmla="*/ 647 w 210"/>
                <a:gd name="T17" fmla="*/ 631 h 193"/>
                <a:gd name="T18" fmla="*/ 627 w 210"/>
                <a:gd name="T19" fmla="*/ 424 h 193"/>
                <a:gd name="T20" fmla="*/ 597 w 210"/>
                <a:gd name="T21" fmla="*/ 338 h 193"/>
                <a:gd name="T22" fmla="*/ 627 w 210"/>
                <a:gd name="T23" fmla="*/ 258 h 193"/>
                <a:gd name="T24" fmla="*/ 612 w 210"/>
                <a:gd name="T25" fmla="*/ 187 h 193"/>
                <a:gd name="T26" fmla="*/ 602 w 210"/>
                <a:gd name="T27" fmla="*/ 121 h 193"/>
                <a:gd name="T28" fmla="*/ 668 w 210"/>
                <a:gd name="T29" fmla="*/ 197 h 193"/>
                <a:gd name="T30" fmla="*/ 754 w 210"/>
                <a:gd name="T31" fmla="*/ 91 h 193"/>
                <a:gd name="T32" fmla="*/ 743 w 210"/>
                <a:gd name="T33" fmla="*/ 182 h 193"/>
                <a:gd name="T34" fmla="*/ 723 w 210"/>
                <a:gd name="T35" fmla="*/ 242 h 193"/>
                <a:gd name="T36" fmla="*/ 728 w 210"/>
                <a:gd name="T37" fmla="*/ 338 h 193"/>
                <a:gd name="T38" fmla="*/ 1006 w 210"/>
                <a:gd name="T39" fmla="*/ 147 h 193"/>
                <a:gd name="T40" fmla="*/ 455 w 210"/>
                <a:gd name="T41" fmla="*/ 5 h 193"/>
                <a:gd name="T42" fmla="*/ 283 w 210"/>
                <a:gd name="T43" fmla="*/ 40 h 193"/>
                <a:gd name="T44" fmla="*/ 430 w 210"/>
                <a:gd name="T45" fmla="*/ 61 h 193"/>
                <a:gd name="T46" fmla="*/ 303 w 210"/>
                <a:gd name="T47" fmla="*/ 111 h 193"/>
                <a:gd name="T48" fmla="*/ 293 w 210"/>
                <a:gd name="T49" fmla="*/ 147 h 193"/>
                <a:gd name="T50" fmla="*/ 192 w 210"/>
                <a:gd name="T51" fmla="*/ 86 h 193"/>
                <a:gd name="T52" fmla="*/ 66 w 210"/>
                <a:gd name="T53" fmla="*/ 581 h 193"/>
                <a:gd name="T54" fmla="*/ 308 w 210"/>
                <a:gd name="T55" fmla="*/ 738 h 193"/>
                <a:gd name="T56" fmla="*/ 228 w 210"/>
                <a:gd name="T57" fmla="*/ 672 h 193"/>
                <a:gd name="T58" fmla="*/ 177 w 210"/>
                <a:gd name="T59" fmla="*/ 733 h 193"/>
                <a:gd name="T60" fmla="*/ 162 w 210"/>
                <a:gd name="T61" fmla="*/ 647 h 193"/>
                <a:gd name="T62" fmla="*/ 233 w 210"/>
                <a:gd name="T63" fmla="*/ 434 h 193"/>
                <a:gd name="T64" fmla="*/ 339 w 210"/>
                <a:gd name="T65" fmla="*/ 419 h 193"/>
                <a:gd name="T66" fmla="*/ 359 w 210"/>
                <a:gd name="T67" fmla="*/ 480 h 193"/>
                <a:gd name="T68" fmla="*/ 308 w 210"/>
                <a:gd name="T69" fmla="*/ 611 h 193"/>
                <a:gd name="T70" fmla="*/ 460 w 210"/>
                <a:gd name="T71" fmla="*/ 909 h 193"/>
                <a:gd name="T72" fmla="*/ 941 w 210"/>
                <a:gd name="T73" fmla="*/ 839 h 193"/>
                <a:gd name="T74" fmla="*/ 920 w 210"/>
                <a:gd name="T75" fmla="*/ 333 h 193"/>
                <a:gd name="T76" fmla="*/ 834 w 210"/>
                <a:gd name="T77" fmla="*/ 303 h 193"/>
                <a:gd name="T78" fmla="*/ 571 w 210"/>
                <a:gd name="T79" fmla="*/ 308 h 193"/>
                <a:gd name="T80" fmla="*/ 546 w 210"/>
                <a:gd name="T81" fmla="*/ 440 h 193"/>
                <a:gd name="T82" fmla="*/ 577 w 210"/>
                <a:gd name="T83" fmla="*/ 253 h 193"/>
                <a:gd name="T84" fmla="*/ 450 w 210"/>
                <a:gd name="T85" fmla="*/ 131 h 193"/>
                <a:gd name="T86" fmla="*/ 531 w 210"/>
                <a:gd name="T87" fmla="*/ 177 h 193"/>
                <a:gd name="T88" fmla="*/ 308 w 210"/>
                <a:gd name="T89" fmla="*/ 364 h 193"/>
                <a:gd name="T90" fmla="*/ 121 w 210"/>
                <a:gd name="T91" fmla="*/ 187 h 193"/>
                <a:gd name="T92" fmla="*/ 344 w 210"/>
                <a:gd name="T93" fmla="*/ 202 h 193"/>
                <a:gd name="T94" fmla="*/ 400 w 210"/>
                <a:gd name="T95" fmla="*/ 202 h 193"/>
                <a:gd name="T96" fmla="*/ 546 w 210"/>
                <a:gd name="T97" fmla="*/ 227 h 193"/>
                <a:gd name="T98" fmla="*/ 501 w 210"/>
                <a:gd name="T99" fmla="*/ 470 h 193"/>
                <a:gd name="T100" fmla="*/ 470 w 210"/>
                <a:gd name="T101" fmla="*/ 258 h 193"/>
                <a:gd name="T102" fmla="*/ 308 w 210"/>
                <a:gd name="T103" fmla="*/ 364 h 193"/>
                <a:gd name="T104" fmla="*/ 405 w 210"/>
                <a:gd name="T105" fmla="*/ 414 h 193"/>
                <a:gd name="T106" fmla="*/ 445 w 210"/>
                <a:gd name="T107" fmla="*/ 293 h 193"/>
                <a:gd name="T108" fmla="*/ 516 w 210"/>
                <a:gd name="T109" fmla="*/ 733 h 193"/>
                <a:gd name="T110" fmla="*/ 415 w 210"/>
                <a:gd name="T111" fmla="*/ 485 h 193"/>
                <a:gd name="T112" fmla="*/ 592 w 210"/>
                <a:gd name="T113" fmla="*/ 535 h 19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10" h="193">
                  <a:moveTo>
                    <a:pt x="186" y="166"/>
                  </a:moveTo>
                  <a:cubicBezTo>
                    <a:pt x="167" y="166"/>
                    <a:pt x="163" y="155"/>
                    <a:pt x="163" y="155"/>
                  </a:cubicBezTo>
                  <a:cubicBezTo>
                    <a:pt x="163" y="155"/>
                    <a:pt x="162" y="147"/>
                    <a:pt x="154" y="145"/>
                  </a:cubicBezTo>
                  <a:cubicBezTo>
                    <a:pt x="135" y="140"/>
                    <a:pt x="147" y="128"/>
                    <a:pt x="152" y="125"/>
                  </a:cubicBezTo>
                  <a:cubicBezTo>
                    <a:pt x="157" y="123"/>
                    <a:pt x="154" y="122"/>
                    <a:pt x="150" y="120"/>
                  </a:cubicBezTo>
                  <a:cubicBezTo>
                    <a:pt x="142" y="115"/>
                    <a:pt x="141" y="109"/>
                    <a:pt x="142" y="99"/>
                  </a:cubicBezTo>
                  <a:cubicBezTo>
                    <a:pt x="142" y="88"/>
                    <a:pt x="149" y="91"/>
                    <a:pt x="149" y="91"/>
                  </a:cubicBezTo>
                  <a:cubicBezTo>
                    <a:pt x="149" y="91"/>
                    <a:pt x="160" y="96"/>
                    <a:pt x="165" y="93"/>
                  </a:cubicBezTo>
                  <a:cubicBezTo>
                    <a:pt x="169" y="91"/>
                    <a:pt x="167" y="88"/>
                    <a:pt x="165" y="89"/>
                  </a:cubicBezTo>
                  <a:cubicBezTo>
                    <a:pt x="163" y="91"/>
                    <a:pt x="148" y="89"/>
                    <a:pt x="146" y="82"/>
                  </a:cubicBezTo>
                  <a:cubicBezTo>
                    <a:pt x="144" y="74"/>
                    <a:pt x="150" y="78"/>
                    <a:pt x="151" y="78"/>
                  </a:cubicBezTo>
                  <a:cubicBezTo>
                    <a:pt x="153" y="79"/>
                    <a:pt x="153" y="81"/>
                    <a:pt x="157" y="83"/>
                  </a:cubicBezTo>
                  <a:cubicBezTo>
                    <a:pt x="168" y="88"/>
                    <a:pt x="162" y="82"/>
                    <a:pt x="162" y="82"/>
                  </a:cubicBezTo>
                  <a:cubicBezTo>
                    <a:pt x="162" y="82"/>
                    <a:pt x="162" y="82"/>
                    <a:pt x="157" y="77"/>
                  </a:cubicBezTo>
                  <a:cubicBezTo>
                    <a:pt x="152" y="71"/>
                    <a:pt x="145" y="73"/>
                    <a:pt x="139" y="73"/>
                  </a:cubicBezTo>
                  <a:cubicBezTo>
                    <a:pt x="133" y="73"/>
                    <a:pt x="135" y="78"/>
                    <a:pt x="135" y="78"/>
                  </a:cubicBezTo>
                  <a:cubicBezTo>
                    <a:pt x="135" y="78"/>
                    <a:pt x="134" y="88"/>
                    <a:pt x="133" y="106"/>
                  </a:cubicBezTo>
                  <a:cubicBezTo>
                    <a:pt x="132" y="124"/>
                    <a:pt x="129" y="126"/>
                    <a:pt x="128" y="125"/>
                  </a:cubicBezTo>
                  <a:cubicBezTo>
                    <a:pt x="127" y="123"/>
                    <a:pt x="125" y="114"/>
                    <a:pt x="125" y="111"/>
                  </a:cubicBezTo>
                  <a:cubicBezTo>
                    <a:pt x="125" y="108"/>
                    <a:pt x="123" y="97"/>
                    <a:pt x="124" y="84"/>
                  </a:cubicBezTo>
                  <a:cubicBezTo>
                    <a:pt x="125" y="72"/>
                    <a:pt x="128" y="77"/>
                    <a:pt x="120" y="74"/>
                  </a:cubicBezTo>
                  <a:cubicBezTo>
                    <a:pt x="111" y="71"/>
                    <a:pt x="116" y="67"/>
                    <a:pt x="118" y="67"/>
                  </a:cubicBezTo>
                  <a:cubicBezTo>
                    <a:pt x="121" y="67"/>
                    <a:pt x="125" y="69"/>
                    <a:pt x="126" y="67"/>
                  </a:cubicBezTo>
                  <a:cubicBezTo>
                    <a:pt x="127" y="59"/>
                    <a:pt x="128" y="52"/>
                    <a:pt x="124" y="51"/>
                  </a:cubicBezTo>
                  <a:cubicBezTo>
                    <a:pt x="115" y="47"/>
                    <a:pt x="119" y="45"/>
                    <a:pt x="122" y="44"/>
                  </a:cubicBezTo>
                  <a:cubicBezTo>
                    <a:pt x="125" y="43"/>
                    <a:pt x="126" y="35"/>
                    <a:pt x="121" y="37"/>
                  </a:cubicBezTo>
                  <a:cubicBezTo>
                    <a:pt x="112" y="40"/>
                    <a:pt x="113" y="32"/>
                    <a:pt x="115" y="31"/>
                  </a:cubicBezTo>
                  <a:cubicBezTo>
                    <a:pt x="117" y="30"/>
                    <a:pt x="120" y="32"/>
                    <a:pt x="119" y="24"/>
                  </a:cubicBezTo>
                  <a:cubicBezTo>
                    <a:pt x="117" y="17"/>
                    <a:pt x="124" y="14"/>
                    <a:pt x="126" y="21"/>
                  </a:cubicBezTo>
                  <a:cubicBezTo>
                    <a:pt x="127" y="28"/>
                    <a:pt x="130" y="42"/>
                    <a:pt x="132" y="39"/>
                  </a:cubicBezTo>
                  <a:cubicBezTo>
                    <a:pt x="134" y="35"/>
                    <a:pt x="138" y="22"/>
                    <a:pt x="142" y="16"/>
                  </a:cubicBezTo>
                  <a:cubicBezTo>
                    <a:pt x="145" y="10"/>
                    <a:pt x="150" y="15"/>
                    <a:pt x="149" y="18"/>
                  </a:cubicBezTo>
                  <a:cubicBezTo>
                    <a:pt x="144" y="33"/>
                    <a:pt x="152" y="34"/>
                    <a:pt x="152" y="34"/>
                  </a:cubicBezTo>
                  <a:cubicBezTo>
                    <a:pt x="152" y="34"/>
                    <a:pt x="151" y="36"/>
                    <a:pt x="147" y="36"/>
                  </a:cubicBezTo>
                  <a:cubicBezTo>
                    <a:pt x="137" y="35"/>
                    <a:pt x="141" y="41"/>
                    <a:pt x="145" y="43"/>
                  </a:cubicBezTo>
                  <a:cubicBezTo>
                    <a:pt x="154" y="46"/>
                    <a:pt x="148" y="48"/>
                    <a:pt x="143" y="48"/>
                  </a:cubicBezTo>
                  <a:cubicBezTo>
                    <a:pt x="139" y="48"/>
                    <a:pt x="136" y="50"/>
                    <a:pt x="135" y="55"/>
                  </a:cubicBezTo>
                  <a:cubicBezTo>
                    <a:pt x="132" y="70"/>
                    <a:pt x="144" y="67"/>
                    <a:pt x="144" y="67"/>
                  </a:cubicBezTo>
                  <a:cubicBezTo>
                    <a:pt x="162" y="72"/>
                    <a:pt x="189" y="69"/>
                    <a:pt x="189" y="69"/>
                  </a:cubicBezTo>
                  <a:cubicBezTo>
                    <a:pt x="209" y="75"/>
                    <a:pt x="200" y="45"/>
                    <a:pt x="199" y="29"/>
                  </a:cubicBezTo>
                  <a:cubicBezTo>
                    <a:pt x="197" y="13"/>
                    <a:pt x="195" y="5"/>
                    <a:pt x="181" y="2"/>
                  </a:cubicBezTo>
                  <a:cubicBezTo>
                    <a:pt x="168" y="0"/>
                    <a:pt x="90" y="1"/>
                    <a:pt x="90" y="1"/>
                  </a:cubicBezTo>
                  <a:cubicBezTo>
                    <a:pt x="87" y="2"/>
                    <a:pt x="56" y="1"/>
                    <a:pt x="56" y="1"/>
                  </a:cubicBezTo>
                  <a:cubicBezTo>
                    <a:pt x="56" y="1"/>
                    <a:pt x="54" y="8"/>
                    <a:pt x="56" y="8"/>
                  </a:cubicBezTo>
                  <a:cubicBezTo>
                    <a:pt x="61" y="8"/>
                    <a:pt x="80" y="9"/>
                    <a:pt x="80" y="9"/>
                  </a:cubicBezTo>
                  <a:cubicBezTo>
                    <a:pt x="81" y="9"/>
                    <a:pt x="90" y="8"/>
                    <a:pt x="85" y="12"/>
                  </a:cubicBezTo>
                  <a:cubicBezTo>
                    <a:pt x="80" y="16"/>
                    <a:pt x="69" y="16"/>
                    <a:pt x="62" y="16"/>
                  </a:cubicBezTo>
                  <a:cubicBezTo>
                    <a:pt x="47" y="15"/>
                    <a:pt x="54" y="22"/>
                    <a:pt x="60" y="22"/>
                  </a:cubicBezTo>
                  <a:cubicBezTo>
                    <a:pt x="78" y="22"/>
                    <a:pt x="82" y="26"/>
                    <a:pt x="74" y="27"/>
                  </a:cubicBezTo>
                  <a:cubicBezTo>
                    <a:pt x="67" y="28"/>
                    <a:pt x="65" y="28"/>
                    <a:pt x="58" y="29"/>
                  </a:cubicBezTo>
                  <a:cubicBezTo>
                    <a:pt x="2" y="38"/>
                    <a:pt x="21" y="23"/>
                    <a:pt x="26" y="23"/>
                  </a:cubicBezTo>
                  <a:cubicBezTo>
                    <a:pt x="49" y="23"/>
                    <a:pt x="44" y="15"/>
                    <a:pt x="38" y="17"/>
                  </a:cubicBezTo>
                  <a:cubicBezTo>
                    <a:pt x="32" y="18"/>
                    <a:pt x="12" y="11"/>
                    <a:pt x="9" y="24"/>
                  </a:cubicBezTo>
                  <a:cubicBezTo>
                    <a:pt x="7" y="37"/>
                    <a:pt x="15" y="103"/>
                    <a:pt x="13" y="115"/>
                  </a:cubicBezTo>
                  <a:cubicBezTo>
                    <a:pt x="0" y="193"/>
                    <a:pt x="71" y="176"/>
                    <a:pt x="71" y="176"/>
                  </a:cubicBezTo>
                  <a:cubicBezTo>
                    <a:pt x="56" y="164"/>
                    <a:pt x="62" y="153"/>
                    <a:pt x="61" y="146"/>
                  </a:cubicBezTo>
                  <a:cubicBezTo>
                    <a:pt x="57" y="125"/>
                    <a:pt x="55" y="122"/>
                    <a:pt x="51" y="124"/>
                  </a:cubicBezTo>
                  <a:cubicBezTo>
                    <a:pt x="43" y="128"/>
                    <a:pt x="44" y="130"/>
                    <a:pt x="45" y="133"/>
                  </a:cubicBezTo>
                  <a:cubicBezTo>
                    <a:pt x="51" y="151"/>
                    <a:pt x="37" y="137"/>
                    <a:pt x="37" y="137"/>
                  </a:cubicBezTo>
                  <a:cubicBezTo>
                    <a:pt x="35" y="138"/>
                    <a:pt x="34" y="142"/>
                    <a:pt x="35" y="145"/>
                  </a:cubicBezTo>
                  <a:cubicBezTo>
                    <a:pt x="47" y="168"/>
                    <a:pt x="36" y="162"/>
                    <a:pt x="33" y="158"/>
                  </a:cubicBezTo>
                  <a:cubicBezTo>
                    <a:pt x="22" y="142"/>
                    <a:pt x="33" y="133"/>
                    <a:pt x="32" y="128"/>
                  </a:cubicBezTo>
                  <a:cubicBezTo>
                    <a:pt x="27" y="108"/>
                    <a:pt x="42" y="100"/>
                    <a:pt x="44" y="97"/>
                  </a:cubicBezTo>
                  <a:cubicBezTo>
                    <a:pt x="46" y="93"/>
                    <a:pt x="45" y="92"/>
                    <a:pt x="46" y="86"/>
                  </a:cubicBezTo>
                  <a:cubicBezTo>
                    <a:pt x="48" y="72"/>
                    <a:pt x="55" y="79"/>
                    <a:pt x="55" y="84"/>
                  </a:cubicBezTo>
                  <a:cubicBezTo>
                    <a:pt x="53" y="100"/>
                    <a:pt x="63" y="88"/>
                    <a:pt x="67" y="83"/>
                  </a:cubicBezTo>
                  <a:cubicBezTo>
                    <a:pt x="78" y="68"/>
                    <a:pt x="77" y="84"/>
                    <a:pt x="75" y="87"/>
                  </a:cubicBezTo>
                  <a:cubicBezTo>
                    <a:pt x="72" y="89"/>
                    <a:pt x="71" y="93"/>
                    <a:pt x="71" y="95"/>
                  </a:cubicBezTo>
                  <a:cubicBezTo>
                    <a:pt x="74" y="103"/>
                    <a:pt x="69" y="111"/>
                    <a:pt x="67" y="112"/>
                  </a:cubicBezTo>
                  <a:cubicBezTo>
                    <a:pt x="66" y="112"/>
                    <a:pt x="61" y="114"/>
                    <a:pt x="61" y="121"/>
                  </a:cubicBezTo>
                  <a:cubicBezTo>
                    <a:pt x="61" y="127"/>
                    <a:pt x="69" y="139"/>
                    <a:pt x="69" y="143"/>
                  </a:cubicBezTo>
                  <a:cubicBezTo>
                    <a:pt x="69" y="178"/>
                    <a:pt x="84" y="181"/>
                    <a:pt x="91" y="180"/>
                  </a:cubicBezTo>
                  <a:cubicBezTo>
                    <a:pt x="98" y="179"/>
                    <a:pt x="159" y="177"/>
                    <a:pt x="185" y="175"/>
                  </a:cubicBezTo>
                  <a:cubicBezTo>
                    <a:pt x="210" y="173"/>
                    <a:pt x="193" y="166"/>
                    <a:pt x="186" y="166"/>
                  </a:cubicBezTo>
                  <a:close/>
                  <a:moveTo>
                    <a:pt x="165" y="60"/>
                  </a:moveTo>
                  <a:cubicBezTo>
                    <a:pt x="203" y="61"/>
                    <a:pt x="185" y="64"/>
                    <a:pt x="182" y="66"/>
                  </a:cubicBezTo>
                  <a:cubicBezTo>
                    <a:pt x="178" y="68"/>
                    <a:pt x="182" y="66"/>
                    <a:pt x="167" y="65"/>
                  </a:cubicBezTo>
                  <a:cubicBezTo>
                    <a:pt x="152" y="65"/>
                    <a:pt x="165" y="60"/>
                    <a:pt x="165" y="60"/>
                  </a:cubicBezTo>
                  <a:close/>
                  <a:moveTo>
                    <a:pt x="114" y="50"/>
                  </a:moveTo>
                  <a:cubicBezTo>
                    <a:pt x="121" y="55"/>
                    <a:pt x="113" y="61"/>
                    <a:pt x="113" y="61"/>
                  </a:cubicBezTo>
                  <a:cubicBezTo>
                    <a:pt x="113" y="61"/>
                    <a:pt x="108" y="70"/>
                    <a:pt x="112" y="78"/>
                  </a:cubicBezTo>
                  <a:cubicBezTo>
                    <a:pt x="116" y="87"/>
                    <a:pt x="116" y="97"/>
                    <a:pt x="108" y="87"/>
                  </a:cubicBezTo>
                  <a:cubicBezTo>
                    <a:pt x="100" y="78"/>
                    <a:pt x="105" y="58"/>
                    <a:pt x="107" y="53"/>
                  </a:cubicBezTo>
                  <a:cubicBezTo>
                    <a:pt x="107" y="53"/>
                    <a:pt x="107" y="44"/>
                    <a:pt x="114" y="50"/>
                  </a:cubicBezTo>
                  <a:close/>
                  <a:moveTo>
                    <a:pt x="83" y="29"/>
                  </a:moveTo>
                  <a:cubicBezTo>
                    <a:pt x="83" y="25"/>
                    <a:pt x="89" y="26"/>
                    <a:pt x="89" y="26"/>
                  </a:cubicBezTo>
                  <a:cubicBezTo>
                    <a:pt x="89" y="26"/>
                    <a:pt x="99" y="30"/>
                    <a:pt x="104" y="30"/>
                  </a:cubicBezTo>
                  <a:cubicBezTo>
                    <a:pt x="108" y="29"/>
                    <a:pt x="114" y="35"/>
                    <a:pt x="105" y="35"/>
                  </a:cubicBezTo>
                  <a:cubicBezTo>
                    <a:pt x="96" y="35"/>
                    <a:pt x="82" y="39"/>
                    <a:pt x="83" y="29"/>
                  </a:cubicBezTo>
                  <a:close/>
                  <a:moveTo>
                    <a:pt x="61" y="72"/>
                  </a:moveTo>
                  <a:cubicBezTo>
                    <a:pt x="55" y="72"/>
                    <a:pt x="16" y="87"/>
                    <a:pt x="16" y="48"/>
                  </a:cubicBezTo>
                  <a:cubicBezTo>
                    <a:pt x="16" y="39"/>
                    <a:pt x="14" y="31"/>
                    <a:pt x="24" y="37"/>
                  </a:cubicBezTo>
                  <a:cubicBezTo>
                    <a:pt x="35" y="42"/>
                    <a:pt x="25" y="42"/>
                    <a:pt x="49" y="40"/>
                  </a:cubicBezTo>
                  <a:cubicBezTo>
                    <a:pt x="49" y="40"/>
                    <a:pt x="66" y="41"/>
                    <a:pt x="68" y="40"/>
                  </a:cubicBezTo>
                  <a:cubicBezTo>
                    <a:pt x="71" y="38"/>
                    <a:pt x="69" y="34"/>
                    <a:pt x="74" y="34"/>
                  </a:cubicBezTo>
                  <a:cubicBezTo>
                    <a:pt x="80" y="34"/>
                    <a:pt x="79" y="40"/>
                    <a:pt x="79" y="40"/>
                  </a:cubicBezTo>
                  <a:cubicBezTo>
                    <a:pt x="79" y="40"/>
                    <a:pt x="74" y="46"/>
                    <a:pt x="109" y="41"/>
                  </a:cubicBezTo>
                  <a:cubicBezTo>
                    <a:pt x="113" y="41"/>
                    <a:pt x="117" y="45"/>
                    <a:pt x="108" y="45"/>
                  </a:cubicBezTo>
                  <a:cubicBezTo>
                    <a:pt x="104" y="45"/>
                    <a:pt x="97" y="48"/>
                    <a:pt x="100" y="53"/>
                  </a:cubicBezTo>
                  <a:cubicBezTo>
                    <a:pt x="102" y="58"/>
                    <a:pt x="99" y="93"/>
                    <a:pt x="99" y="93"/>
                  </a:cubicBezTo>
                  <a:cubicBezTo>
                    <a:pt x="99" y="93"/>
                    <a:pt x="97" y="100"/>
                    <a:pt x="94" y="90"/>
                  </a:cubicBezTo>
                  <a:cubicBezTo>
                    <a:pt x="93" y="86"/>
                    <a:pt x="94" y="53"/>
                    <a:pt x="93" y="51"/>
                  </a:cubicBezTo>
                  <a:cubicBezTo>
                    <a:pt x="93" y="48"/>
                    <a:pt x="77" y="45"/>
                    <a:pt x="77" y="57"/>
                  </a:cubicBezTo>
                  <a:cubicBezTo>
                    <a:pt x="77" y="68"/>
                    <a:pt x="73" y="71"/>
                    <a:pt x="61" y="72"/>
                  </a:cubicBezTo>
                  <a:close/>
                  <a:moveTo>
                    <a:pt x="85" y="84"/>
                  </a:moveTo>
                  <a:cubicBezTo>
                    <a:pt x="82" y="88"/>
                    <a:pt x="78" y="90"/>
                    <a:pt x="80" y="82"/>
                  </a:cubicBezTo>
                  <a:cubicBezTo>
                    <a:pt x="81" y="74"/>
                    <a:pt x="83" y="63"/>
                    <a:pt x="83" y="57"/>
                  </a:cubicBezTo>
                  <a:cubicBezTo>
                    <a:pt x="83" y="57"/>
                    <a:pt x="87" y="50"/>
                    <a:pt x="88" y="58"/>
                  </a:cubicBezTo>
                  <a:cubicBezTo>
                    <a:pt x="89" y="66"/>
                    <a:pt x="87" y="81"/>
                    <a:pt x="85" y="84"/>
                  </a:cubicBezTo>
                  <a:close/>
                  <a:moveTo>
                    <a:pt x="102" y="145"/>
                  </a:moveTo>
                  <a:cubicBezTo>
                    <a:pt x="78" y="144"/>
                    <a:pt x="77" y="148"/>
                    <a:pt x="77" y="117"/>
                  </a:cubicBezTo>
                  <a:cubicBezTo>
                    <a:pt x="77" y="86"/>
                    <a:pt x="81" y="93"/>
                    <a:pt x="82" y="96"/>
                  </a:cubicBezTo>
                  <a:cubicBezTo>
                    <a:pt x="82" y="96"/>
                    <a:pt x="90" y="116"/>
                    <a:pt x="111" y="101"/>
                  </a:cubicBezTo>
                  <a:cubicBezTo>
                    <a:pt x="114" y="98"/>
                    <a:pt x="116" y="96"/>
                    <a:pt x="117" y="106"/>
                  </a:cubicBezTo>
                  <a:cubicBezTo>
                    <a:pt x="117" y="117"/>
                    <a:pt x="127" y="145"/>
                    <a:pt x="102" y="145"/>
                  </a:cubicBezTo>
                  <a:close/>
                </a:path>
              </a:pathLst>
            </a:custGeom>
            <a:solidFill>
              <a:schemeClr val="accent2"/>
            </a:solidFill>
            <a:ln w="0">
              <a:noFill/>
              <a:prstDash val="solid"/>
              <a:round/>
              <a:headEnd/>
              <a:tailEnd/>
            </a:ln>
          </p:spPr>
          <p:txBody>
            <a:bodyPr/>
            <a:lstStyle/>
            <a:p>
              <a:endParaRPr lang="zh-CN" altLang="en-US"/>
            </a:p>
          </p:txBody>
        </p:sp>
        <p:sp>
          <p:nvSpPr>
            <p:cNvPr id="1056" name="Freeform 221"/>
            <p:cNvSpPr>
              <a:spLocks/>
            </p:cNvSpPr>
            <p:nvPr userDrawn="1"/>
          </p:nvSpPr>
          <p:spPr bwMode="auto">
            <a:xfrm>
              <a:off x="349" y="3256"/>
              <a:ext cx="85" cy="101"/>
            </a:xfrm>
            <a:custGeom>
              <a:avLst/>
              <a:gdLst>
                <a:gd name="T0" fmla="*/ 70 w 17"/>
                <a:gd name="T1" fmla="*/ 25 h 20"/>
                <a:gd name="T2" fmla="*/ 45 w 17"/>
                <a:gd name="T3" fmla="*/ 101 h 20"/>
                <a:gd name="T4" fmla="*/ 70 w 17"/>
                <a:gd name="T5" fmla="*/ 25 h 20"/>
                <a:gd name="T6" fmla="*/ 0 60000 65536"/>
                <a:gd name="T7" fmla="*/ 0 60000 65536"/>
                <a:gd name="T8" fmla="*/ 0 60000 65536"/>
              </a:gdLst>
              <a:ahLst/>
              <a:cxnLst>
                <a:cxn ang="T6">
                  <a:pos x="T0" y="T1"/>
                </a:cxn>
                <a:cxn ang="T7">
                  <a:pos x="T2" y="T3"/>
                </a:cxn>
                <a:cxn ang="T8">
                  <a:pos x="T4" y="T5"/>
                </a:cxn>
              </a:cxnLst>
              <a:rect l="0" t="0" r="r" b="b"/>
              <a:pathLst>
                <a:path w="17" h="20">
                  <a:moveTo>
                    <a:pt x="14" y="5"/>
                  </a:moveTo>
                  <a:cubicBezTo>
                    <a:pt x="13" y="0"/>
                    <a:pt x="0" y="8"/>
                    <a:pt x="9" y="20"/>
                  </a:cubicBezTo>
                  <a:cubicBezTo>
                    <a:pt x="9" y="20"/>
                    <a:pt x="17" y="17"/>
                    <a:pt x="14" y="5"/>
                  </a:cubicBezTo>
                  <a:close/>
                </a:path>
              </a:pathLst>
            </a:custGeom>
            <a:solidFill>
              <a:schemeClr val="accent2"/>
            </a:solidFill>
            <a:ln w="0">
              <a:noFill/>
              <a:prstDash val="solid"/>
              <a:round/>
              <a:headEnd/>
              <a:tailEnd/>
            </a:ln>
          </p:spPr>
          <p:txBody>
            <a:bodyPr/>
            <a:lstStyle/>
            <a:p>
              <a:endParaRPr lang="zh-CN" altLang="en-US"/>
            </a:p>
          </p:txBody>
        </p:sp>
        <p:sp>
          <p:nvSpPr>
            <p:cNvPr id="1057" name="Freeform 222"/>
            <p:cNvSpPr>
              <a:spLocks/>
            </p:cNvSpPr>
            <p:nvPr userDrawn="1"/>
          </p:nvSpPr>
          <p:spPr bwMode="auto">
            <a:xfrm>
              <a:off x="267" y="3293"/>
              <a:ext cx="76" cy="136"/>
            </a:xfrm>
            <a:custGeom>
              <a:avLst/>
              <a:gdLst>
                <a:gd name="T0" fmla="*/ 35 w 15"/>
                <a:gd name="T1" fmla="*/ 50 h 27"/>
                <a:gd name="T2" fmla="*/ 20 w 15"/>
                <a:gd name="T3" fmla="*/ 126 h 27"/>
                <a:gd name="T4" fmla="*/ 76 w 15"/>
                <a:gd name="T5" fmla="*/ 81 h 27"/>
                <a:gd name="T6" fmla="*/ 66 w 15"/>
                <a:gd name="T7" fmla="*/ 40 h 27"/>
                <a:gd name="T8" fmla="*/ 35 w 15"/>
                <a:gd name="T9" fmla="*/ 50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27">
                  <a:moveTo>
                    <a:pt x="7" y="10"/>
                  </a:moveTo>
                  <a:cubicBezTo>
                    <a:pt x="0" y="19"/>
                    <a:pt x="2" y="23"/>
                    <a:pt x="4" y="25"/>
                  </a:cubicBezTo>
                  <a:cubicBezTo>
                    <a:pt x="7" y="27"/>
                    <a:pt x="11" y="26"/>
                    <a:pt x="15" y="16"/>
                  </a:cubicBezTo>
                  <a:cubicBezTo>
                    <a:pt x="15" y="16"/>
                    <a:pt x="12" y="11"/>
                    <a:pt x="13" y="8"/>
                  </a:cubicBezTo>
                  <a:cubicBezTo>
                    <a:pt x="15" y="6"/>
                    <a:pt x="14" y="0"/>
                    <a:pt x="7" y="10"/>
                  </a:cubicBezTo>
                  <a:close/>
                </a:path>
              </a:pathLst>
            </a:custGeom>
            <a:solidFill>
              <a:schemeClr val="accent2"/>
            </a:solidFill>
            <a:ln w="0">
              <a:noFill/>
              <a:prstDash val="solid"/>
              <a:round/>
              <a:headEnd/>
              <a:tailEnd/>
            </a:ln>
          </p:spPr>
          <p:txBody>
            <a:bodyPr/>
            <a:lstStyle/>
            <a:p>
              <a:endParaRPr lang="zh-CN" altLang="en-US"/>
            </a:p>
          </p:txBody>
        </p:sp>
        <p:sp>
          <p:nvSpPr>
            <p:cNvPr id="1058" name="Freeform 223"/>
            <p:cNvSpPr>
              <a:spLocks/>
            </p:cNvSpPr>
            <p:nvPr userDrawn="1"/>
          </p:nvSpPr>
          <p:spPr bwMode="auto">
            <a:xfrm>
              <a:off x="222" y="3021"/>
              <a:ext cx="243" cy="117"/>
            </a:xfrm>
            <a:custGeom>
              <a:avLst/>
              <a:gdLst>
                <a:gd name="T0" fmla="*/ 203 w 48"/>
                <a:gd name="T1" fmla="*/ 10 h 23"/>
                <a:gd name="T2" fmla="*/ 46 w 48"/>
                <a:gd name="T3" fmla="*/ 5 h 23"/>
                <a:gd name="T4" fmla="*/ 5 w 48"/>
                <a:gd name="T5" fmla="*/ 46 h 23"/>
                <a:gd name="T6" fmla="*/ 111 w 48"/>
                <a:gd name="T7" fmla="*/ 107 h 23"/>
                <a:gd name="T8" fmla="*/ 172 w 48"/>
                <a:gd name="T9" fmla="*/ 102 h 23"/>
                <a:gd name="T10" fmla="*/ 203 w 48"/>
                <a:gd name="T11" fmla="*/ 97 h 23"/>
                <a:gd name="T12" fmla="*/ 203 w 48"/>
                <a:gd name="T13" fmla="*/ 1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 h="23">
                  <a:moveTo>
                    <a:pt x="40" y="2"/>
                  </a:moveTo>
                  <a:cubicBezTo>
                    <a:pt x="38" y="3"/>
                    <a:pt x="9" y="1"/>
                    <a:pt x="9" y="1"/>
                  </a:cubicBezTo>
                  <a:cubicBezTo>
                    <a:pt x="5" y="1"/>
                    <a:pt x="1" y="0"/>
                    <a:pt x="1" y="9"/>
                  </a:cubicBezTo>
                  <a:cubicBezTo>
                    <a:pt x="0" y="23"/>
                    <a:pt x="17" y="21"/>
                    <a:pt x="22" y="21"/>
                  </a:cubicBezTo>
                  <a:cubicBezTo>
                    <a:pt x="26" y="21"/>
                    <a:pt x="30" y="18"/>
                    <a:pt x="34" y="20"/>
                  </a:cubicBezTo>
                  <a:cubicBezTo>
                    <a:pt x="34" y="20"/>
                    <a:pt x="38" y="23"/>
                    <a:pt x="40" y="19"/>
                  </a:cubicBezTo>
                  <a:cubicBezTo>
                    <a:pt x="48" y="5"/>
                    <a:pt x="43" y="0"/>
                    <a:pt x="40" y="2"/>
                  </a:cubicBezTo>
                  <a:close/>
                </a:path>
              </a:pathLst>
            </a:custGeom>
            <a:solidFill>
              <a:schemeClr val="accent2"/>
            </a:solidFill>
            <a:ln w="0">
              <a:noFill/>
              <a:prstDash val="solid"/>
              <a:round/>
              <a:headEnd/>
              <a:tailEnd/>
            </a:ln>
          </p:spPr>
          <p:txBody>
            <a:bodyPr/>
            <a:lstStyle/>
            <a:p>
              <a:endParaRPr lang="zh-CN" altLang="en-US"/>
            </a:p>
          </p:txBody>
        </p:sp>
        <p:sp>
          <p:nvSpPr>
            <p:cNvPr id="1059" name="Freeform 224"/>
            <p:cNvSpPr>
              <a:spLocks/>
            </p:cNvSpPr>
            <p:nvPr userDrawn="1"/>
          </p:nvSpPr>
          <p:spPr bwMode="auto">
            <a:xfrm>
              <a:off x="501" y="3344"/>
              <a:ext cx="177" cy="187"/>
            </a:xfrm>
            <a:custGeom>
              <a:avLst/>
              <a:gdLst>
                <a:gd name="T0" fmla="*/ 121 w 35"/>
                <a:gd name="T1" fmla="*/ 10 h 37"/>
                <a:gd name="T2" fmla="*/ 56 w 35"/>
                <a:gd name="T3" fmla="*/ 10 h 37"/>
                <a:gd name="T4" fmla="*/ 20 w 35"/>
                <a:gd name="T5" fmla="*/ 101 h 37"/>
                <a:gd name="T6" fmla="*/ 142 w 35"/>
                <a:gd name="T7" fmla="*/ 111 h 37"/>
                <a:gd name="T8" fmla="*/ 121 w 35"/>
                <a:gd name="T9" fmla="*/ 10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37">
                  <a:moveTo>
                    <a:pt x="24" y="2"/>
                  </a:moveTo>
                  <a:cubicBezTo>
                    <a:pt x="19" y="3"/>
                    <a:pt x="11" y="2"/>
                    <a:pt x="11" y="2"/>
                  </a:cubicBezTo>
                  <a:cubicBezTo>
                    <a:pt x="0" y="2"/>
                    <a:pt x="5" y="14"/>
                    <a:pt x="4" y="20"/>
                  </a:cubicBezTo>
                  <a:cubicBezTo>
                    <a:pt x="3" y="27"/>
                    <a:pt x="22" y="37"/>
                    <a:pt x="28" y="22"/>
                  </a:cubicBezTo>
                  <a:cubicBezTo>
                    <a:pt x="35" y="7"/>
                    <a:pt x="28" y="0"/>
                    <a:pt x="24" y="2"/>
                  </a:cubicBezTo>
                  <a:close/>
                </a:path>
              </a:pathLst>
            </a:custGeom>
            <a:solidFill>
              <a:schemeClr val="accent2"/>
            </a:solidFill>
            <a:ln w="0">
              <a:noFill/>
              <a:prstDash val="solid"/>
              <a:round/>
              <a:headEnd/>
              <a:tailEnd/>
            </a:ln>
          </p:spPr>
          <p:txBody>
            <a:bodyPr/>
            <a:lstStyle/>
            <a:p>
              <a:endParaRPr lang="zh-CN" altLang="en-US"/>
            </a:p>
          </p:txBody>
        </p:sp>
        <p:sp>
          <p:nvSpPr>
            <p:cNvPr id="1060" name="Freeform 225"/>
            <p:cNvSpPr>
              <a:spLocks/>
            </p:cNvSpPr>
            <p:nvPr userDrawn="1"/>
          </p:nvSpPr>
          <p:spPr bwMode="auto">
            <a:xfrm>
              <a:off x="905" y="3157"/>
              <a:ext cx="177" cy="38"/>
            </a:xfrm>
            <a:custGeom>
              <a:avLst/>
              <a:gdLst>
                <a:gd name="T0" fmla="*/ 25 w 35"/>
                <a:gd name="T1" fmla="*/ 0 h 7"/>
                <a:gd name="T2" fmla="*/ 71 w 35"/>
                <a:gd name="T3" fmla="*/ 27 h 7"/>
                <a:gd name="T4" fmla="*/ 25 w 35"/>
                <a:gd name="T5" fmla="*/ 0 h 7"/>
                <a:gd name="T6" fmla="*/ 0 60000 65536"/>
                <a:gd name="T7" fmla="*/ 0 60000 65536"/>
                <a:gd name="T8" fmla="*/ 0 60000 65536"/>
              </a:gdLst>
              <a:ahLst/>
              <a:cxnLst>
                <a:cxn ang="T6">
                  <a:pos x="T0" y="T1"/>
                </a:cxn>
                <a:cxn ang="T7">
                  <a:pos x="T2" y="T3"/>
                </a:cxn>
                <a:cxn ang="T8">
                  <a:pos x="T4" y="T5"/>
                </a:cxn>
              </a:cxnLst>
              <a:rect l="0" t="0" r="r" b="b"/>
              <a:pathLst>
                <a:path w="35" h="7">
                  <a:moveTo>
                    <a:pt x="5" y="0"/>
                  </a:moveTo>
                  <a:cubicBezTo>
                    <a:pt x="0" y="0"/>
                    <a:pt x="7" y="7"/>
                    <a:pt x="14" y="5"/>
                  </a:cubicBezTo>
                  <a:cubicBezTo>
                    <a:pt x="35" y="1"/>
                    <a:pt x="5" y="0"/>
                    <a:pt x="5" y="0"/>
                  </a:cubicBezTo>
                  <a:close/>
                </a:path>
              </a:pathLst>
            </a:custGeom>
            <a:solidFill>
              <a:schemeClr val="accent2"/>
            </a:solidFill>
            <a:ln w="0">
              <a:noFill/>
              <a:prstDash val="solid"/>
              <a:round/>
              <a:headEnd/>
              <a:tailEnd/>
            </a:ln>
          </p:spPr>
          <p:txBody>
            <a:bodyPr/>
            <a:lstStyle/>
            <a:p>
              <a:endParaRPr lang="zh-CN" altLang="en-US"/>
            </a:p>
          </p:txBody>
        </p:sp>
        <p:sp>
          <p:nvSpPr>
            <p:cNvPr id="1061" name="Freeform 226"/>
            <p:cNvSpPr>
              <a:spLocks/>
            </p:cNvSpPr>
            <p:nvPr userDrawn="1"/>
          </p:nvSpPr>
          <p:spPr bwMode="auto">
            <a:xfrm>
              <a:off x="965" y="3154"/>
              <a:ext cx="136" cy="79"/>
            </a:xfrm>
            <a:custGeom>
              <a:avLst/>
              <a:gdLst>
                <a:gd name="T0" fmla="*/ 35 w 27"/>
                <a:gd name="T1" fmla="*/ 64 h 16"/>
                <a:gd name="T2" fmla="*/ 126 w 27"/>
                <a:gd name="T3" fmla="*/ 30 h 16"/>
                <a:gd name="T4" fmla="*/ 86 w 27"/>
                <a:gd name="T5" fmla="*/ 5 h 16"/>
                <a:gd name="T6" fmla="*/ 35 w 27"/>
                <a:gd name="T7" fmla="*/ 54 h 16"/>
                <a:gd name="T8" fmla="*/ 35 w 27"/>
                <a:gd name="T9" fmla="*/ 64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16">
                  <a:moveTo>
                    <a:pt x="7" y="13"/>
                  </a:moveTo>
                  <a:cubicBezTo>
                    <a:pt x="7" y="13"/>
                    <a:pt x="18" y="16"/>
                    <a:pt x="25" y="6"/>
                  </a:cubicBezTo>
                  <a:cubicBezTo>
                    <a:pt x="27" y="2"/>
                    <a:pt x="23" y="0"/>
                    <a:pt x="17" y="1"/>
                  </a:cubicBezTo>
                  <a:cubicBezTo>
                    <a:pt x="13" y="1"/>
                    <a:pt x="14" y="11"/>
                    <a:pt x="7" y="11"/>
                  </a:cubicBezTo>
                  <a:cubicBezTo>
                    <a:pt x="0" y="11"/>
                    <a:pt x="7" y="13"/>
                    <a:pt x="7" y="13"/>
                  </a:cubicBezTo>
                  <a:close/>
                </a:path>
              </a:pathLst>
            </a:custGeom>
            <a:solidFill>
              <a:schemeClr val="accent2"/>
            </a:solidFill>
            <a:ln w="0">
              <a:noFill/>
              <a:prstDash val="solid"/>
              <a:round/>
              <a:headEnd/>
              <a:tailEnd/>
            </a:ln>
          </p:spPr>
          <p:txBody>
            <a:bodyPr/>
            <a:lstStyle/>
            <a:p>
              <a:endParaRPr lang="zh-CN" altLang="en-US"/>
            </a:p>
          </p:txBody>
        </p:sp>
        <p:sp>
          <p:nvSpPr>
            <p:cNvPr id="1062" name="Freeform 227"/>
            <p:cNvSpPr>
              <a:spLocks/>
            </p:cNvSpPr>
            <p:nvPr userDrawn="1"/>
          </p:nvSpPr>
          <p:spPr bwMode="auto">
            <a:xfrm>
              <a:off x="959" y="3205"/>
              <a:ext cx="177" cy="85"/>
            </a:xfrm>
            <a:custGeom>
              <a:avLst/>
              <a:gdLst>
                <a:gd name="T0" fmla="*/ 126 w 35"/>
                <a:gd name="T1" fmla="*/ 30 h 17"/>
                <a:gd name="T2" fmla="*/ 40 w 35"/>
                <a:gd name="T3" fmla="*/ 50 h 17"/>
                <a:gd name="T4" fmla="*/ 30 w 35"/>
                <a:gd name="T5" fmla="*/ 65 h 17"/>
                <a:gd name="T6" fmla="*/ 137 w 35"/>
                <a:gd name="T7" fmla="*/ 60 h 17"/>
                <a:gd name="T8" fmla="*/ 126 w 35"/>
                <a:gd name="T9" fmla="*/ 3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17">
                  <a:moveTo>
                    <a:pt x="25" y="6"/>
                  </a:moveTo>
                  <a:cubicBezTo>
                    <a:pt x="20" y="12"/>
                    <a:pt x="8" y="10"/>
                    <a:pt x="8" y="10"/>
                  </a:cubicBezTo>
                  <a:cubicBezTo>
                    <a:pt x="8" y="10"/>
                    <a:pt x="0" y="9"/>
                    <a:pt x="6" y="13"/>
                  </a:cubicBezTo>
                  <a:cubicBezTo>
                    <a:pt x="11" y="17"/>
                    <a:pt x="18" y="15"/>
                    <a:pt x="27" y="12"/>
                  </a:cubicBezTo>
                  <a:cubicBezTo>
                    <a:pt x="35" y="8"/>
                    <a:pt x="31" y="0"/>
                    <a:pt x="25" y="6"/>
                  </a:cubicBezTo>
                  <a:close/>
                </a:path>
              </a:pathLst>
            </a:custGeom>
            <a:solidFill>
              <a:schemeClr val="accent2"/>
            </a:solidFill>
            <a:ln w="0">
              <a:noFill/>
              <a:prstDash val="solid"/>
              <a:round/>
              <a:headEnd/>
              <a:tailEnd/>
            </a:ln>
          </p:spPr>
          <p:txBody>
            <a:bodyPr/>
            <a:lstStyle/>
            <a:p>
              <a:endParaRPr lang="zh-CN" altLang="en-US"/>
            </a:p>
          </p:txBody>
        </p:sp>
        <p:sp>
          <p:nvSpPr>
            <p:cNvPr id="1063" name="Freeform 228"/>
            <p:cNvSpPr>
              <a:spLocks/>
            </p:cNvSpPr>
            <p:nvPr userDrawn="1"/>
          </p:nvSpPr>
          <p:spPr bwMode="auto">
            <a:xfrm>
              <a:off x="845" y="3284"/>
              <a:ext cx="247" cy="60"/>
            </a:xfrm>
            <a:custGeom>
              <a:avLst/>
              <a:gdLst>
                <a:gd name="T0" fmla="*/ 202 w 49"/>
                <a:gd name="T1" fmla="*/ 15 h 12"/>
                <a:gd name="T2" fmla="*/ 146 w 49"/>
                <a:gd name="T3" fmla="*/ 5 h 12"/>
                <a:gd name="T4" fmla="*/ 35 w 49"/>
                <a:gd name="T5" fmla="*/ 0 h 12"/>
                <a:gd name="T6" fmla="*/ 10 w 49"/>
                <a:gd name="T7" fmla="*/ 25 h 12"/>
                <a:gd name="T8" fmla="*/ 101 w 49"/>
                <a:gd name="T9" fmla="*/ 40 h 12"/>
                <a:gd name="T10" fmla="*/ 207 w 49"/>
                <a:gd name="T11" fmla="*/ 40 h 12"/>
                <a:gd name="T12" fmla="*/ 202 w 49"/>
                <a:gd name="T13" fmla="*/ 15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9" h="12">
                  <a:moveTo>
                    <a:pt x="40" y="3"/>
                  </a:moveTo>
                  <a:cubicBezTo>
                    <a:pt x="37" y="2"/>
                    <a:pt x="36" y="0"/>
                    <a:pt x="29" y="1"/>
                  </a:cubicBezTo>
                  <a:cubicBezTo>
                    <a:pt x="13" y="4"/>
                    <a:pt x="7" y="0"/>
                    <a:pt x="7" y="0"/>
                  </a:cubicBezTo>
                  <a:cubicBezTo>
                    <a:pt x="7" y="0"/>
                    <a:pt x="0" y="3"/>
                    <a:pt x="2" y="5"/>
                  </a:cubicBezTo>
                  <a:cubicBezTo>
                    <a:pt x="5" y="7"/>
                    <a:pt x="17" y="8"/>
                    <a:pt x="20" y="8"/>
                  </a:cubicBezTo>
                  <a:cubicBezTo>
                    <a:pt x="23" y="8"/>
                    <a:pt x="34" y="12"/>
                    <a:pt x="41" y="8"/>
                  </a:cubicBezTo>
                  <a:cubicBezTo>
                    <a:pt x="49" y="4"/>
                    <a:pt x="44" y="3"/>
                    <a:pt x="40" y="3"/>
                  </a:cubicBezTo>
                  <a:close/>
                </a:path>
              </a:pathLst>
            </a:custGeom>
            <a:solidFill>
              <a:schemeClr val="accent2"/>
            </a:solidFill>
            <a:ln w="0">
              <a:noFill/>
              <a:prstDash val="solid"/>
              <a:round/>
              <a:headEnd/>
              <a:tailEnd/>
            </a:ln>
          </p:spPr>
          <p:txBody>
            <a:bodyPr/>
            <a:lstStyle/>
            <a:p>
              <a:endParaRPr lang="zh-CN" altLang="en-US"/>
            </a:p>
          </p:txBody>
        </p:sp>
        <p:sp>
          <p:nvSpPr>
            <p:cNvPr id="1064" name="Freeform 229"/>
            <p:cNvSpPr>
              <a:spLocks/>
            </p:cNvSpPr>
            <p:nvPr userDrawn="1"/>
          </p:nvSpPr>
          <p:spPr bwMode="auto">
            <a:xfrm>
              <a:off x="870" y="3341"/>
              <a:ext cx="202" cy="54"/>
            </a:xfrm>
            <a:custGeom>
              <a:avLst/>
              <a:gdLst>
                <a:gd name="T0" fmla="*/ 187 w 40"/>
                <a:gd name="T1" fmla="*/ 10 h 11"/>
                <a:gd name="T2" fmla="*/ 131 w 40"/>
                <a:gd name="T3" fmla="*/ 20 h 11"/>
                <a:gd name="T4" fmla="*/ 66 w 40"/>
                <a:gd name="T5" fmla="*/ 15 h 11"/>
                <a:gd name="T6" fmla="*/ 5 w 40"/>
                <a:gd name="T7" fmla="*/ 10 h 11"/>
                <a:gd name="T8" fmla="*/ 177 w 40"/>
                <a:gd name="T9" fmla="*/ 39 h 11"/>
                <a:gd name="T10" fmla="*/ 187 w 40"/>
                <a:gd name="T11" fmla="*/ 10 h 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 h="11">
                  <a:moveTo>
                    <a:pt x="37" y="2"/>
                  </a:moveTo>
                  <a:cubicBezTo>
                    <a:pt x="34" y="4"/>
                    <a:pt x="30" y="4"/>
                    <a:pt x="26" y="4"/>
                  </a:cubicBezTo>
                  <a:cubicBezTo>
                    <a:pt x="23" y="4"/>
                    <a:pt x="16" y="2"/>
                    <a:pt x="13" y="3"/>
                  </a:cubicBezTo>
                  <a:cubicBezTo>
                    <a:pt x="10" y="4"/>
                    <a:pt x="1" y="2"/>
                    <a:pt x="1" y="2"/>
                  </a:cubicBezTo>
                  <a:cubicBezTo>
                    <a:pt x="0" y="11"/>
                    <a:pt x="30" y="10"/>
                    <a:pt x="35" y="8"/>
                  </a:cubicBezTo>
                  <a:cubicBezTo>
                    <a:pt x="40" y="5"/>
                    <a:pt x="40" y="0"/>
                    <a:pt x="37" y="2"/>
                  </a:cubicBezTo>
                  <a:close/>
                </a:path>
              </a:pathLst>
            </a:custGeom>
            <a:solidFill>
              <a:schemeClr val="accent2"/>
            </a:solidFill>
            <a:ln w="0">
              <a:noFill/>
              <a:prstDash val="solid"/>
              <a:round/>
              <a:headEnd/>
              <a:tailEnd/>
            </a:ln>
          </p:spPr>
          <p:txBody>
            <a:bodyPr/>
            <a:lstStyle/>
            <a:p>
              <a:endParaRPr lang="zh-CN" altLang="en-US"/>
            </a:p>
          </p:txBody>
        </p:sp>
        <p:sp>
          <p:nvSpPr>
            <p:cNvPr id="1065" name="Freeform 230"/>
            <p:cNvSpPr>
              <a:spLocks/>
            </p:cNvSpPr>
            <p:nvPr userDrawn="1"/>
          </p:nvSpPr>
          <p:spPr bwMode="auto">
            <a:xfrm>
              <a:off x="858" y="3385"/>
              <a:ext cx="209" cy="174"/>
            </a:xfrm>
            <a:custGeom>
              <a:avLst/>
              <a:gdLst>
                <a:gd name="T0" fmla="*/ 143 w 41"/>
                <a:gd name="T1" fmla="*/ 46 h 34"/>
                <a:gd name="T2" fmla="*/ 66 w 41"/>
                <a:gd name="T3" fmla="*/ 31 h 34"/>
                <a:gd name="T4" fmla="*/ 20 w 41"/>
                <a:gd name="T5" fmla="*/ 77 h 34"/>
                <a:gd name="T6" fmla="*/ 5 w 41"/>
                <a:gd name="T7" fmla="*/ 97 h 34"/>
                <a:gd name="T8" fmla="*/ 46 w 41"/>
                <a:gd name="T9" fmla="*/ 97 h 34"/>
                <a:gd name="T10" fmla="*/ 87 w 41"/>
                <a:gd name="T11" fmla="*/ 138 h 34"/>
                <a:gd name="T12" fmla="*/ 107 w 41"/>
                <a:gd name="T13" fmla="*/ 154 h 34"/>
                <a:gd name="T14" fmla="*/ 148 w 41"/>
                <a:gd name="T15" fmla="*/ 97 h 34"/>
                <a:gd name="T16" fmla="*/ 199 w 41"/>
                <a:gd name="T17" fmla="*/ 97 h 34"/>
                <a:gd name="T18" fmla="*/ 143 w 41"/>
                <a:gd name="T19" fmla="*/ 46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34">
                  <a:moveTo>
                    <a:pt x="28" y="9"/>
                  </a:moveTo>
                  <a:cubicBezTo>
                    <a:pt x="28" y="6"/>
                    <a:pt x="14" y="0"/>
                    <a:pt x="13" y="6"/>
                  </a:cubicBezTo>
                  <a:cubicBezTo>
                    <a:pt x="11" y="12"/>
                    <a:pt x="4" y="15"/>
                    <a:pt x="4" y="15"/>
                  </a:cubicBezTo>
                  <a:cubicBezTo>
                    <a:pt x="0" y="16"/>
                    <a:pt x="0" y="16"/>
                    <a:pt x="1" y="19"/>
                  </a:cubicBezTo>
                  <a:cubicBezTo>
                    <a:pt x="1" y="22"/>
                    <a:pt x="4" y="24"/>
                    <a:pt x="9" y="19"/>
                  </a:cubicBezTo>
                  <a:cubicBezTo>
                    <a:pt x="17" y="10"/>
                    <a:pt x="17" y="26"/>
                    <a:pt x="17" y="27"/>
                  </a:cubicBezTo>
                  <a:cubicBezTo>
                    <a:pt x="18" y="29"/>
                    <a:pt x="19" y="34"/>
                    <a:pt x="21" y="30"/>
                  </a:cubicBezTo>
                  <a:cubicBezTo>
                    <a:pt x="22" y="26"/>
                    <a:pt x="25" y="14"/>
                    <a:pt x="29" y="19"/>
                  </a:cubicBezTo>
                  <a:cubicBezTo>
                    <a:pt x="35" y="27"/>
                    <a:pt x="41" y="19"/>
                    <a:pt x="39" y="19"/>
                  </a:cubicBezTo>
                  <a:cubicBezTo>
                    <a:pt x="38" y="18"/>
                    <a:pt x="28" y="13"/>
                    <a:pt x="28" y="9"/>
                  </a:cubicBezTo>
                  <a:close/>
                </a:path>
              </a:pathLst>
            </a:custGeom>
            <a:solidFill>
              <a:schemeClr val="accent2"/>
            </a:solidFill>
            <a:ln w="0">
              <a:noFill/>
              <a:prstDash val="solid"/>
              <a:round/>
              <a:headEnd/>
              <a:tailEnd/>
            </a:ln>
          </p:spPr>
          <p:txBody>
            <a:bodyPr/>
            <a:lstStyle/>
            <a:p>
              <a:endParaRPr lang="zh-CN" altLang="en-US"/>
            </a:p>
          </p:txBody>
        </p:sp>
        <p:sp>
          <p:nvSpPr>
            <p:cNvPr id="1066" name="Freeform 231"/>
            <p:cNvSpPr>
              <a:spLocks/>
            </p:cNvSpPr>
            <p:nvPr userDrawn="1"/>
          </p:nvSpPr>
          <p:spPr bwMode="auto">
            <a:xfrm>
              <a:off x="997" y="3306"/>
              <a:ext cx="126" cy="316"/>
            </a:xfrm>
            <a:custGeom>
              <a:avLst/>
              <a:gdLst>
                <a:gd name="T0" fmla="*/ 111 w 25"/>
                <a:gd name="T1" fmla="*/ 10 h 63"/>
                <a:gd name="T2" fmla="*/ 91 w 25"/>
                <a:gd name="T3" fmla="*/ 85 h 63"/>
                <a:gd name="T4" fmla="*/ 35 w 25"/>
                <a:gd name="T5" fmla="*/ 100 h 63"/>
                <a:gd name="T6" fmla="*/ 35 w 25"/>
                <a:gd name="T7" fmla="*/ 115 h 63"/>
                <a:gd name="T8" fmla="*/ 86 w 25"/>
                <a:gd name="T9" fmla="*/ 171 h 63"/>
                <a:gd name="T10" fmla="*/ 60 w 25"/>
                <a:gd name="T11" fmla="*/ 226 h 63"/>
                <a:gd name="T12" fmla="*/ 0 w 25"/>
                <a:gd name="T13" fmla="*/ 276 h 63"/>
                <a:gd name="T14" fmla="*/ 25 w 25"/>
                <a:gd name="T15" fmla="*/ 291 h 63"/>
                <a:gd name="T16" fmla="*/ 81 w 25"/>
                <a:gd name="T17" fmla="*/ 311 h 63"/>
                <a:gd name="T18" fmla="*/ 116 w 25"/>
                <a:gd name="T19" fmla="*/ 286 h 63"/>
                <a:gd name="T20" fmla="*/ 126 w 25"/>
                <a:gd name="T21" fmla="*/ 70 h 63"/>
                <a:gd name="T22" fmla="*/ 126 w 25"/>
                <a:gd name="T23" fmla="*/ 10 h 63"/>
                <a:gd name="T24" fmla="*/ 111 w 25"/>
                <a:gd name="T25" fmla="*/ 10 h 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 h="63">
                  <a:moveTo>
                    <a:pt x="22" y="2"/>
                  </a:moveTo>
                  <a:cubicBezTo>
                    <a:pt x="22" y="2"/>
                    <a:pt x="20" y="15"/>
                    <a:pt x="18" y="17"/>
                  </a:cubicBezTo>
                  <a:cubicBezTo>
                    <a:pt x="15" y="19"/>
                    <a:pt x="10" y="20"/>
                    <a:pt x="7" y="20"/>
                  </a:cubicBezTo>
                  <a:cubicBezTo>
                    <a:pt x="4" y="19"/>
                    <a:pt x="4" y="22"/>
                    <a:pt x="7" y="23"/>
                  </a:cubicBezTo>
                  <a:cubicBezTo>
                    <a:pt x="10" y="24"/>
                    <a:pt x="17" y="29"/>
                    <a:pt x="17" y="34"/>
                  </a:cubicBezTo>
                  <a:cubicBezTo>
                    <a:pt x="17" y="40"/>
                    <a:pt x="17" y="44"/>
                    <a:pt x="12" y="45"/>
                  </a:cubicBezTo>
                  <a:cubicBezTo>
                    <a:pt x="6" y="46"/>
                    <a:pt x="0" y="47"/>
                    <a:pt x="0" y="55"/>
                  </a:cubicBezTo>
                  <a:cubicBezTo>
                    <a:pt x="0" y="55"/>
                    <a:pt x="3" y="57"/>
                    <a:pt x="5" y="58"/>
                  </a:cubicBezTo>
                  <a:cubicBezTo>
                    <a:pt x="8" y="58"/>
                    <a:pt x="14" y="61"/>
                    <a:pt x="16" y="62"/>
                  </a:cubicBezTo>
                  <a:cubicBezTo>
                    <a:pt x="18" y="63"/>
                    <a:pt x="23" y="61"/>
                    <a:pt x="23" y="57"/>
                  </a:cubicBezTo>
                  <a:cubicBezTo>
                    <a:pt x="24" y="52"/>
                    <a:pt x="24" y="20"/>
                    <a:pt x="25" y="14"/>
                  </a:cubicBezTo>
                  <a:cubicBezTo>
                    <a:pt x="25" y="9"/>
                    <a:pt x="25" y="3"/>
                    <a:pt x="25" y="2"/>
                  </a:cubicBezTo>
                  <a:cubicBezTo>
                    <a:pt x="25" y="1"/>
                    <a:pt x="22" y="0"/>
                    <a:pt x="22" y="2"/>
                  </a:cubicBezTo>
                  <a:close/>
                </a:path>
              </a:pathLst>
            </a:custGeom>
            <a:solidFill>
              <a:schemeClr val="accent2"/>
            </a:solidFill>
            <a:ln w="0">
              <a:noFill/>
              <a:prstDash val="solid"/>
              <a:round/>
              <a:headEnd/>
              <a:tailEnd/>
            </a:ln>
          </p:spPr>
          <p:txBody>
            <a:bodyPr/>
            <a:lstStyle/>
            <a:p>
              <a:endParaRPr lang="zh-CN" altLang="en-US"/>
            </a:p>
          </p:txBody>
        </p:sp>
      </p:grpSp>
      <p:grpSp>
        <p:nvGrpSpPr>
          <p:cNvPr id="1033" name="Group 232"/>
          <p:cNvGrpSpPr>
            <a:grpSpLocks/>
          </p:cNvGrpSpPr>
          <p:nvPr/>
        </p:nvGrpSpPr>
        <p:grpSpPr bwMode="auto">
          <a:xfrm>
            <a:off x="6934200" y="-7938"/>
            <a:ext cx="2317750" cy="2063751"/>
            <a:chOff x="4080" y="-5"/>
            <a:chExt cx="1748" cy="1556"/>
          </a:xfrm>
        </p:grpSpPr>
        <p:sp>
          <p:nvSpPr>
            <p:cNvPr id="1039" name="Freeform 233"/>
            <p:cNvSpPr>
              <a:spLocks/>
            </p:cNvSpPr>
            <p:nvPr userDrawn="1"/>
          </p:nvSpPr>
          <p:spPr bwMode="auto">
            <a:xfrm>
              <a:off x="4161" y="-5"/>
              <a:ext cx="1585" cy="1443"/>
            </a:xfrm>
            <a:custGeom>
              <a:avLst/>
              <a:gdLst>
                <a:gd name="T0" fmla="*/ 67 w 546"/>
                <a:gd name="T1" fmla="*/ 12 h 497"/>
                <a:gd name="T2" fmla="*/ 32 w 546"/>
                <a:gd name="T3" fmla="*/ 206 h 497"/>
                <a:gd name="T4" fmla="*/ 73 w 546"/>
                <a:gd name="T5" fmla="*/ 1141 h 497"/>
                <a:gd name="T6" fmla="*/ 157 w 546"/>
                <a:gd name="T7" fmla="*/ 1327 h 497"/>
                <a:gd name="T8" fmla="*/ 459 w 546"/>
                <a:gd name="T9" fmla="*/ 1399 h 497"/>
                <a:gd name="T10" fmla="*/ 592 w 546"/>
                <a:gd name="T11" fmla="*/ 1437 h 497"/>
                <a:gd name="T12" fmla="*/ 1510 w 546"/>
                <a:gd name="T13" fmla="*/ 1379 h 497"/>
                <a:gd name="T14" fmla="*/ 1547 w 546"/>
                <a:gd name="T15" fmla="*/ 485 h 497"/>
                <a:gd name="T16" fmla="*/ 1071 w 546"/>
                <a:gd name="T17" fmla="*/ 46 h 497"/>
                <a:gd name="T18" fmla="*/ 723 w 546"/>
                <a:gd name="T19" fmla="*/ 84 h 497"/>
                <a:gd name="T20" fmla="*/ 575 w 546"/>
                <a:gd name="T21" fmla="*/ 32 h 497"/>
                <a:gd name="T22" fmla="*/ 438 w 546"/>
                <a:gd name="T23" fmla="*/ 6 h 497"/>
                <a:gd name="T24" fmla="*/ 67 w 546"/>
                <a:gd name="T25" fmla="*/ 12 h 49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46" h="497">
                  <a:moveTo>
                    <a:pt x="23" y="4"/>
                  </a:moveTo>
                  <a:cubicBezTo>
                    <a:pt x="23" y="4"/>
                    <a:pt x="0" y="34"/>
                    <a:pt x="11" y="71"/>
                  </a:cubicBezTo>
                  <a:cubicBezTo>
                    <a:pt x="19" y="100"/>
                    <a:pt x="25" y="393"/>
                    <a:pt x="25" y="393"/>
                  </a:cubicBezTo>
                  <a:cubicBezTo>
                    <a:pt x="25" y="393"/>
                    <a:pt x="42" y="452"/>
                    <a:pt x="54" y="457"/>
                  </a:cubicBezTo>
                  <a:cubicBezTo>
                    <a:pt x="66" y="462"/>
                    <a:pt x="158" y="482"/>
                    <a:pt x="158" y="482"/>
                  </a:cubicBezTo>
                  <a:cubicBezTo>
                    <a:pt x="158" y="482"/>
                    <a:pt x="191" y="497"/>
                    <a:pt x="204" y="495"/>
                  </a:cubicBezTo>
                  <a:cubicBezTo>
                    <a:pt x="217" y="494"/>
                    <a:pt x="506" y="487"/>
                    <a:pt x="520" y="475"/>
                  </a:cubicBezTo>
                  <a:cubicBezTo>
                    <a:pt x="533" y="463"/>
                    <a:pt x="546" y="218"/>
                    <a:pt x="533" y="167"/>
                  </a:cubicBezTo>
                  <a:cubicBezTo>
                    <a:pt x="520" y="117"/>
                    <a:pt x="404" y="14"/>
                    <a:pt x="369" y="16"/>
                  </a:cubicBezTo>
                  <a:cubicBezTo>
                    <a:pt x="335" y="17"/>
                    <a:pt x="249" y="29"/>
                    <a:pt x="249" y="29"/>
                  </a:cubicBezTo>
                  <a:lnTo>
                    <a:pt x="198" y="11"/>
                  </a:lnTo>
                  <a:lnTo>
                    <a:pt x="151" y="2"/>
                  </a:lnTo>
                  <a:cubicBezTo>
                    <a:pt x="151" y="2"/>
                    <a:pt x="79" y="0"/>
                    <a:pt x="23" y="4"/>
                  </a:cubicBezTo>
                  <a:close/>
                </a:path>
              </a:pathLst>
            </a:custGeom>
            <a:solidFill>
              <a:schemeClr val="accent2"/>
            </a:solidFill>
            <a:ln w="0">
              <a:noFill/>
              <a:prstDash val="solid"/>
              <a:round/>
              <a:headEnd/>
              <a:tailEnd/>
            </a:ln>
          </p:spPr>
          <p:txBody>
            <a:bodyPr/>
            <a:lstStyle/>
            <a:p>
              <a:endParaRPr lang="zh-CN" altLang="en-US"/>
            </a:p>
          </p:txBody>
        </p:sp>
        <p:grpSp>
          <p:nvGrpSpPr>
            <p:cNvPr id="1040" name="Group 234"/>
            <p:cNvGrpSpPr>
              <a:grpSpLocks/>
            </p:cNvGrpSpPr>
            <p:nvPr userDrawn="1"/>
          </p:nvGrpSpPr>
          <p:grpSpPr bwMode="auto">
            <a:xfrm>
              <a:off x="4080" y="0"/>
              <a:ext cx="1748" cy="1551"/>
              <a:chOff x="2918" y="18"/>
              <a:chExt cx="2958" cy="2699"/>
            </a:xfrm>
          </p:grpSpPr>
          <p:sp>
            <p:nvSpPr>
              <p:cNvPr id="1041" name="Freeform 235"/>
              <p:cNvSpPr>
                <a:spLocks/>
              </p:cNvSpPr>
              <p:nvPr/>
            </p:nvSpPr>
            <p:spPr bwMode="auto">
              <a:xfrm>
                <a:off x="3060" y="18"/>
                <a:ext cx="490" cy="187"/>
              </a:xfrm>
              <a:custGeom>
                <a:avLst/>
                <a:gdLst>
                  <a:gd name="T0" fmla="*/ 359 w 97"/>
                  <a:gd name="T1" fmla="*/ 126 h 37"/>
                  <a:gd name="T2" fmla="*/ 460 w 97"/>
                  <a:gd name="T3" fmla="*/ 101 h 37"/>
                  <a:gd name="T4" fmla="*/ 465 w 97"/>
                  <a:gd name="T5" fmla="*/ 86 h 37"/>
                  <a:gd name="T6" fmla="*/ 445 w 97"/>
                  <a:gd name="T7" fmla="*/ 0 h 37"/>
                  <a:gd name="T8" fmla="*/ 126 w 97"/>
                  <a:gd name="T9" fmla="*/ 0 h 37"/>
                  <a:gd name="T10" fmla="*/ 51 w 97"/>
                  <a:gd name="T11" fmla="*/ 111 h 37"/>
                  <a:gd name="T12" fmla="*/ 359 w 97"/>
                  <a:gd name="T13" fmla="*/ 126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7" h="37">
                    <a:moveTo>
                      <a:pt x="71" y="25"/>
                    </a:moveTo>
                    <a:cubicBezTo>
                      <a:pt x="81" y="22"/>
                      <a:pt x="87" y="21"/>
                      <a:pt x="91" y="20"/>
                    </a:cubicBezTo>
                    <a:cubicBezTo>
                      <a:pt x="91" y="19"/>
                      <a:pt x="91" y="19"/>
                      <a:pt x="92" y="17"/>
                    </a:cubicBezTo>
                    <a:cubicBezTo>
                      <a:pt x="97" y="11"/>
                      <a:pt x="95" y="4"/>
                      <a:pt x="88" y="0"/>
                    </a:cubicBezTo>
                    <a:lnTo>
                      <a:pt x="25" y="0"/>
                    </a:lnTo>
                    <a:cubicBezTo>
                      <a:pt x="10" y="3"/>
                      <a:pt x="0" y="10"/>
                      <a:pt x="10" y="22"/>
                    </a:cubicBezTo>
                    <a:cubicBezTo>
                      <a:pt x="10" y="22"/>
                      <a:pt x="28" y="37"/>
                      <a:pt x="71" y="25"/>
                    </a:cubicBezTo>
                    <a:close/>
                  </a:path>
                </a:pathLst>
              </a:custGeom>
              <a:solidFill>
                <a:schemeClr val="bg1"/>
              </a:solidFill>
              <a:ln w="0">
                <a:noFill/>
                <a:prstDash val="solid"/>
                <a:round/>
                <a:headEnd/>
                <a:tailEnd/>
              </a:ln>
            </p:spPr>
            <p:txBody>
              <a:bodyPr/>
              <a:lstStyle/>
              <a:p>
                <a:endParaRPr lang="zh-CN" altLang="en-US"/>
              </a:p>
            </p:txBody>
          </p:sp>
          <p:sp>
            <p:nvSpPr>
              <p:cNvPr id="1042" name="Freeform 236"/>
              <p:cNvSpPr>
                <a:spLocks noEditPoints="1"/>
              </p:cNvSpPr>
              <p:nvPr/>
            </p:nvSpPr>
            <p:spPr bwMode="auto">
              <a:xfrm>
                <a:off x="2918" y="18"/>
                <a:ext cx="2958" cy="2699"/>
              </a:xfrm>
              <a:custGeom>
                <a:avLst/>
                <a:gdLst>
                  <a:gd name="T0" fmla="*/ 2548 w 585"/>
                  <a:gd name="T1" fmla="*/ 5 h 534"/>
                  <a:gd name="T2" fmla="*/ 794 w 585"/>
                  <a:gd name="T3" fmla="*/ 0 h 534"/>
                  <a:gd name="T4" fmla="*/ 1138 w 585"/>
                  <a:gd name="T5" fmla="*/ 106 h 534"/>
                  <a:gd name="T6" fmla="*/ 880 w 585"/>
                  <a:gd name="T7" fmla="*/ 197 h 534"/>
                  <a:gd name="T8" fmla="*/ 1047 w 585"/>
                  <a:gd name="T9" fmla="*/ 359 h 534"/>
                  <a:gd name="T10" fmla="*/ 374 w 585"/>
                  <a:gd name="T11" fmla="*/ 303 h 534"/>
                  <a:gd name="T12" fmla="*/ 131 w 585"/>
                  <a:gd name="T13" fmla="*/ 318 h 534"/>
                  <a:gd name="T14" fmla="*/ 1006 w 585"/>
                  <a:gd name="T15" fmla="*/ 2461 h 534"/>
                  <a:gd name="T16" fmla="*/ 728 w 585"/>
                  <a:gd name="T17" fmla="*/ 1724 h 534"/>
                  <a:gd name="T18" fmla="*/ 531 w 585"/>
                  <a:gd name="T19" fmla="*/ 1900 h 534"/>
                  <a:gd name="T20" fmla="*/ 475 w 585"/>
                  <a:gd name="T21" fmla="*/ 2199 h 534"/>
                  <a:gd name="T22" fmla="*/ 627 w 585"/>
                  <a:gd name="T23" fmla="*/ 1339 h 534"/>
                  <a:gd name="T24" fmla="*/ 774 w 585"/>
                  <a:gd name="T25" fmla="*/ 1152 h 534"/>
                  <a:gd name="T26" fmla="*/ 1057 w 585"/>
                  <a:gd name="T27" fmla="*/ 1198 h 534"/>
                  <a:gd name="T28" fmla="*/ 951 w 585"/>
                  <a:gd name="T29" fmla="*/ 1547 h 534"/>
                  <a:gd name="T30" fmla="*/ 971 w 585"/>
                  <a:gd name="T31" fmla="*/ 1996 h 534"/>
                  <a:gd name="T32" fmla="*/ 2604 w 585"/>
                  <a:gd name="T33" fmla="*/ 2441 h 534"/>
                  <a:gd name="T34" fmla="*/ 2296 w 585"/>
                  <a:gd name="T35" fmla="*/ 2158 h 534"/>
                  <a:gd name="T36" fmla="*/ 2149 w 585"/>
                  <a:gd name="T37" fmla="*/ 1744 h 534"/>
                  <a:gd name="T38" fmla="*/ 2002 w 585"/>
                  <a:gd name="T39" fmla="*/ 1365 h 534"/>
                  <a:gd name="T40" fmla="*/ 2326 w 585"/>
                  <a:gd name="T41" fmla="*/ 1294 h 534"/>
                  <a:gd name="T42" fmla="*/ 2058 w 585"/>
                  <a:gd name="T43" fmla="*/ 1127 h 534"/>
                  <a:gd name="T44" fmla="*/ 2220 w 585"/>
                  <a:gd name="T45" fmla="*/ 1142 h 534"/>
                  <a:gd name="T46" fmla="*/ 2215 w 585"/>
                  <a:gd name="T47" fmla="*/ 1056 h 534"/>
                  <a:gd name="T48" fmla="*/ 1901 w 585"/>
                  <a:gd name="T49" fmla="*/ 1066 h 534"/>
                  <a:gd name="T50" fmla="*/ 1805 w 585"/>
                  <a:gd name="T51" fmla="*/ 1734 h 534"/>
                  <a:gd name="T52" fmla="*/ 1755 w 585"/>
                  <a:gd name="T53" fmla="*/ 1162 h 534"/>
                  <a:gd name="T54" fmla="*/ 1674 w 585"/>
                  <a:gd name="T55" fmla="*/ 920 h 534"/>
                  <a:gd name="T56" fmla="*/ 1755 w 585"/>
                  <a:gd name="T57" fmla="*/ 687 h 534"/>
                  <a:gd name="T58" fmla="*/ 1714 w 585"/>
                  <a:gd name="T59" fmla="*/ 500 h 534"/>
                  <a:gd name="T60" fmla="*/ 1674 w 585"/>
                  <a:gd name="T61" fmla="*/ 313 h 534"/>
                  <a:gd name="T62" fmla="*/ 1866 w 585"/>
                  <a:gd name="T63" fmla="*/ 521 h 534"/>
                  <a:gd name="T64" fmla="*/ 2098 w 585"/>
                  <a:gd name="T65" fmla="*/ 238 h 534"/>
                  <a:gd name="T66" fmla="*/ 2068 w 585"/>
                  <a:gd name="T67" fmla="*/ 480 h 534"/>
                  <a:gd name="T68" fmla="*/ 2028 w 585"/>
                  <a:gd name="T69" fmla="*/ 657 h 534"/>
                  <a:gd name="T70" fmla="*/ 2028 w 585"/>
                  <a:gd name="T71" fmla="*/ 915 h 534"/>
                  <a:gd name="T72" fmla="*/ 2821 w 585"/>
                  <a:gd name="T73" fmla="*/ 915 h 534"/>
                  <a:gd name="T74" fmla="*/ 2801 w 585"/>
                  <a:gd name="T75" fmla="*/ 384 h 534"/>
                  <a:gd name="T76" fmla="*/ 1259 w 585"/>
                  <a:gd name="T77" fmla="*/ 349 h 534"/>
                  <a:gd name="T78" fmla="*/ 1482 w 585"/>
                  <a:gd name="T79" fmla="*/ 470 h 534"/>
                  <a:gd name="T80" fmla="*/ 865 w 585"/>
                  <a:gd name="T81" fmla="*/ 986 h 534"/>
                  <a:gd name="T82" fmla="*/ 349 w 585"/>
                  <a:gd name="T83" fmla="*/ 495 h 534"/>
                  <a:gd name="T84" fmla="*/ 966 w 585"/>
                  <a:gd name="T85" fmla="*/ 536 h 534"/>
                  <a:gd name="T86" fmla="*/ 1112 w 585"/>
                  <a:gd name="T87" fmla="*/ 531 h 534"/>
                  <a:gd name="T88" fmla="*/ 1527 w 585"/>
                  <a:gd name="T89" fmla="*/ 612 h 534"/>
                  <a:gd name="T90" fmla="*/ 1396 w 585"/>
                  <a:gd name="T91" fmla="*/ 1294 h 534"/>
                  <a:gd name="T92" fmla="*/ 1315 w 585"/>
                  <a:gd name="T93" fmla="*/ 692 h 534"/>
                  <a:gd name="T94" fmla="*/ 865 w 585"/>
                  <a:gd name="T95" fmla="*/ 986 h 534"/>
                  <a:gd name="T96" fmla="*/ 1128 w 585"/>
                  <a:gd name="T97" fmla="*/ 1137 h 534"/>
                  <a:gd name="T98" fmla="*/ 1249 w 585"/>
                  <a:gd name="T99" fmla="*/ 799 h 534"/>
                  <a:gd name="T100" fmla="*/ 1648 w 585"/>
                  <a:gd name="T101" fmla="*/ 1476 h 534"/>
                  <a:gd name="T102" fmla="*/ 1087 w 585"/>
                  <a:gd name="T103" fmla="*/ 1622 h 534"/>
                  <a:gd name="T104" fmla="*/ 1562 w 585"/>
                  <a:gd name="T105" fmla="*/ 1400 h 534"/>
                  <a:gd name="T106" fmla="*/ 1608 w 585"/>
                  <a:gd name="T107" fmla="*/ 672 h 534"/>
                  <a:gd name="T108" fmla="*/ 1583 w 585"/>
                  <a:gd name="T109" fmla="*/ 1077 h 534"/>
                  <a:gd name="T110" fmla="*/ 1512 w 585"/>
                  <a:gd name="T111" fmla="*/ 728 h 534"/>
                  <a:gd name="T112" fmla="*/ 2564 w 585"/>
                  <a:gd name="T113" fmla="*/ 905 h 534"/>
                  <a:gd name="T114" fmla="*/ 2331 w 585"/>
                  <a:gd name="T115" fmla="*/ 819 h 53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85" h="534">
                    <a:moveTo>
                      <a:pt x="554" y="76"/>
                    </a:moveTo>
                    <a:cubicBezTo>
                      <a:pt x="551" y="32"/>
                      <a:pt x="543" y="9"/>
                      <a:pt x="504" y="1"/>
                    </a:cubicBezTo>
                    <a:cubicBezTo>
                      <a:pt x="500" y="1"/>
                      <a:pt x="494" y="0"/>
                      <a:pt x="486" y="0"/>
                    </a:cubicBezTo>
                    <a:lnTo>
                      <a:pt x="157" y="0"/>
                    </a:lnTo>
                    <a:cubicBezTo>
                      <a:pt x="156" y="5"/>
                      <a:pt x="153" y="17"/>
                      <a:pt x="158" y="17"/>
                    </a:cubicBezTo>
                    <a:cubicBezTo>
                      <a:pt x="171" y="17"/>
                      <a:pt x="223" y="21"/>
                      <a:pt x="225" y="21"/>
                    </a:cubicBezTo>
                    <a:cubicBezTo>
                      <a:pt x="226" y="21"/>
                      <a:pt x="250" y="16"/>
                      <a:pt x="237" y="28"/>
                    </a:cubicBezTo>
                    <a:cubicBezTo>
                      <a:pt x="223" y="41"/>
                      <a:pt x="192" y="41"/>
                      <a:pt x="174" y="39"/>
                    </a:cubicBezTo>
                    <a:cubicBezTo>
                      <a:pt x="131" y="36"/>
                      <a:pt x="152" y="56"/>
                      <a:pt x="168" y="56"/>
                    </a:cubicBezTo>
                    <a:cubicBezTo>
                      <a:pt x="218" y="56"/>
                      <a:pt x="228" y="68"/>
                      <a:pt x="207" y="71"/>
                    </a:cubicBezTo>
                    <a:cubicBezTo>
                      <a:pt x="186" y="74"/>
                      <a:pt x="182" y="73"/>
                      <a:pt x="162" y="76"/>
                    </a:cubicBezTo>
                    <a:cubicBezTo>
                      <a:pt x="7" y="101"/>
                      <a:pt x="59" y="60"/>
                      <a:pt x="74" y="60"/>
                    </a:cubicBezTo>
                    <a:cubicBezTo>
                      <a:pt x="139" y="59"/>
                      <a:pt x="123" y="37"/>
                      <a:pt x="107" y="42"/>
                    </a:cubicBezTo>
                    <a:cubicBezTo>
                      <a:pt x="91" y="46"/>
                      <a:pt x="34" y="27"/>
                      <a:pt x="26" y="63"/>
                    </a:cubicBezTo>
                    <a:cubicBezTo>
                      <a:pt x="19" y="100"/>
                      <a:pt x="42" y="282"/>
                      <a:pt x="36" y="317"/>
                    </a:cubicBezTo>
                    <a:cubicBezTo>
                      <a:pt x="0" y="534"/>
                      <a:pt x="199" y="487"/>
                      <a:pt x="199" y="487"/>
                    </a:cubicBezTo>
                    <a:cubicBezTo>
                      <a:pt x="156" y="453"/>
                      <a:pt x="174" y="421"/>
                      <a:pt x="171" y="403"/>
                    </a:cubicBezTo>
                    <a:cubicBezTo>
                      <a:pt x="161" y="345"/>
                      <a:pt x="154" y="337"/>
                      <a:pt x="144" y="341"/>
                    </a:cubicBezTo>
                    <a:cubicBezTo>
                      <a:pt x="121" y="352"/>
                      <a:pt x="123" y="358"/>
                      <a:pt x="126" y="367"/>
                    </a:cubicBezTo>
                    <a:cubicBezTo>
                      <a:pt x="142" y="416"/>
                      <a:pt x="105" y="376"/>
                      <a:pt x="105" y="376"/>
                    </a:cubicBezTo>
                    <a:cubicBezTo>
                      <a:pt x="98" y="380"/>
                      <a:pt x="95" y="390"/>
                      <a:pt x="99" y="399"/>
                    </a:cubicBezTo>
                    <a:cubicBezTo>
                      <a:pt x="131" y="463"/>
                      <a:pt x="101" y="446"/>
                      <a:pt x="94" y="435"/>
                    </a:cubicBezTo>
                    <a:cubicBezTo>
                      <a:pt x="61" y="390"/>
                      <a:pt x="92" y="366"/>
                      <a:pt x="88" y="352"/>
                    </a:cubicBezTo>
                    <a:cubicBezTo>
                      <a:pt x="75" y="295"/>
                      <a:pt x="118" y="274"/>
                      <a:pt x="124" y="265"/>
                    </a:cubicBezTo>
                    <a:cubicBezTo>
                      <a:pt x="130" y="256"/>
                      <a:pt x="127" y="253"/>
                      <a:pt x="129" y="234"/>
                    </a:cubicBezTo>
                    <a:cubicBezTo>
                      <a:pt x="136" y="195"/>
                      <a:pt x="155" y="216"/>
                      <a:pt x="153" y="228"/>
                    </a:cubicBezTo>
                    <a:cubicBezTo>
                      <a:pt x="148" y="274"/>
                      <a:pt x="176" y="242"/>
                      <a:pt x="186" y="228"/>
                    </a:cubicBezTo>
                    <a:cubicBezTo>
                      <a:pt x="218" y="186"/>
                      <a:pt x="214" y="229"/>
                      <a:pt x="209" y="237"/>
                    </a:cubicBezTo>
                    <a:cubicBezTo>
                      <a:pt x="203" y="244"/>
                      <a:pt x="198" y="255"/>
                      <a:pt x="200" y="260"/>
                    </a:cubicBezTo>
                    <a:cubicBezTo>
                      <a:pt x="208" y="283"/>
                      <a:pt x="193" y="305"/>
                      <a:pt x="188" y="306"/>
                    </a:cubicBezTo>
                    <a:cubicBezTo>
                      <a:pt x="184" y="308"/>
                      <a:pt x="170" y="314"/>
                      <a:pt x="170" y="332"/>
                    </a:cubicBezTo>
                    <a:cubicBezTo>
                      <a:pt x="171" y="350"/>
                      <a:pt x="192" y="382"/>
                      <a:pt x="192" y="395"/>
                    </a:cubicBezTo>
                    <a:cubicBezTo>
                      <a:pt x="193" y="492"/>
                      <a:pt x="236" y="499"/>
                      <a:pt x="255" y="497"/>
                    </a:cubicBezTo>
                    <a:cubicBezTo>
                      <a:pt x="275" y="496"/>
                      <a:pt x="445" y="490"/>
                      <a:pt x="515" y="483"/>
                    </a:cubicBezTo>
                    <a:cubicBezTo>
                      <a:pt x="585" y="477"/>
                      <a:pt x="538" y="458"/>
                      <a:pt x="518" y="458"/>
                    </a:cubicBezTo>
                    <a:cubicBezTo>
                      <a:pt x="467" y="458"/>
                      <a:pt x="454" y="427"/>
                      <a:pt x="454" y="427"/>
                    </a:cubicBezTo>
                    <a:cubicBezTo>
                      <a:pt x="454" y="427"/>
                      <a:pt x="453" y="405"/>
                      <a:pt x="431" y="400"/>
                    </a:cubicBezTo>
                    <a:cubicBezTo>
                      <a:pt x="376" y="385"/>
                      <a:pt x="411" y="353"/>
                      <a:pt x="425" y="345"/>
                    </a:cubicBezTo>
                    <a:cubicBezTo>
                      <a:pt x="438" y="338"/>
                      <a:pt x="430" y="335"/>
                      <a:pt x="420" y="329"/>
                    </a:cubicBezTo>
                    <a:cubicBezTo>
                      <a:pt x="398" y="316"/>
                      <a:pt x="394" y="300"/>
                      <a:pt x="396" y="270"/>
                    </a:cubicBezTo>
                    <a:cubicBezTo>
                      <a:pt x="397" y="240"/>
                      <a:pt x="416" y="249"/>
                      <a:pt x="416" y="249"/>
                    </a:cubicBezTo>
                    <a:cubicBezTo>
                      <a:pt x="416" y="249"/>
                      <a:pt x="448" y="262"/>
                      <a:pt x="460" y="256"/>
                    </a:cubicBezTo>
                    <a:cubicBezTo>
                      <a:pt x="472" y="250"/>
                      <a:pt x="467" y="239"/>
                      <a:pt x="461" y="244"/>
                    </a:cubicBezTo>
                    <a:cubicBezTo>
                      <a:pt x="455" y="248"/>
                      <a:pt x="412" y="244"/>
                      <a:pt x="407" y="223"/>
                    </a:cubicBezTo>
                    <a:cubicBezTo>
                      <a:pt x="403" y="202"/>
                      <a:pt x="418" y="213"/>
                      <a:pt x="422" y="214"/>
                    </a:cubicBezTo>
                    <a:cubicBezTo>
                      <a:pt x="427" y="216"/>
                      <a:pt x="427" y="220"/>
                      <a:pt x="439" y="226"/>
                    </a:cubicBezTo>
                    <a:cubicBezTo>
                      <a:pt x="468" y="241"/>
                      <a:pt x="454" y="224"/>
                      <a:pt x="454" y="224"/>
                    </a:cubicBezTo>
                    <a:cubicBezTo>
                      <a:pt x="454" y="224"/>
                      <a:pt x="454" y="224"/>
                      <a:pt x="438" y="209"/>
                    </a:cubicBezTo>
                    <a:cubicBezTo>
                      <a:pt x="423" y="194"/>
                      <a:pt x="406" y="199"/>
                      <a:pt x="389" y="199"/>
                    </a:cubicBezTo>
                    <a:cubicBezTo>
                      <a:pt x="373" y="199"/>
                      <a:pt x="376" y="211"/>
                      <a:pt x="376" y="211"/>
                    </a:cubicBezTo>
                    <a:cubicBezTo>
                      <a:pt x="376" y="211"/>
                      <a:pt x="373" y="242"/>
                      <a:pt x="370" y="291"/>
                    </a:cubicBezTo>
                    <a:cubicBezTo>
                      <a:pt x="368" y="341"/>
                      <a:pt x="360" y="347"/>
                      <a:pt x="357" y="343"/>
                    </a:cubicBezTo>
                    <a:cubicBezTo>
                      <a:pt x="354" y="338"/>
                      <a:pt x="350" y="313"/>
                      <a:pt x="350" y="305"/>
                    </a:cubicBezTo>
                    <a:cubicBezTo>
                      <a:pt x="350" y="298"/>
                      <a:pt x="345" y="264"/>
                      <a:pt x="347" y="230"/>
                    </a:cubicBezTo>
                    <a:cubicBezTo>
                      <a:pt x="350" y="195"/>
                      <a:pt x="356" y="210"/>
                      <a:pt x="334" y="201"/>
                    </a:cubicBezTo>
                    <a:cubicBezTo>
                      <a:pt x="311" y="192"/>
                      <a:pt x="323" y="182"/>
                      <a:pt x="331" y="182"/>
                    </a:cubicBezTo>
                    <a:cubicBezTo>
                      <a:pt x="338" y="182"/>
                      <a:pt x="350" y="189"/>
                      <a:pt x="352" y="181"/>
                    </a:cubicBezTo>
                    <a:cubicBezTo>
                      <a:pt x="356" y="160"/>
                      <a:pt x="359" y="141"/>
                      <a:pt x="347" y="136"/>
                    </a:cubicBezTo>
                    <a:cubicBezTo>
                      <a:pt x="322" y="127"/>
                      <a:pt x="332" y="121"/>
                      <a:pt x="341" y="118"/>
                    </a:cubicBezTo>
                    <a:cubicBezTo>
                      <a:pt x="350" y="115"/>
                      <a:pt x="352" y="94"/>
                      <a:pt x="339" y="99"/>
                    </a:cubicBezTo>
                    <a:cubicBezTo>
                      <a:pt x="313" y="107"/>
                      <a:pt x="316" y="85"/>
                      <a:pt x="321" y="82"/>
                    </a:cubicBezTo>
                    <a:cubicBezTo>
                      <a:pt x="325" y="79"/>
                      <a:pt x="334" y="83"/>
                      <a:pt x="331" y="62"/>
                    </a:cubicBezTo>
                    <a:cubicBezTo>
                      <a:pt x="328" y="41"/>
                      <a:pt x="347" y="34"/>
                      <a:pt x="351" y="53"/>
                    </a:cubicBezTo>
                    <a:cubicBezTo>
                      <a:pt x="354" y="73"/>
                      <a:pt x="363" y="112"/>
                      <a:pt x="369" y="103"/>
                    </a:cubicBezTo>
                    <a:cubicBezTo>
                      <a:pt x="375" y="94"/>
                      <a:pt x="385" y="57"/>
                      <a:pt x="395" y="41"/>
                    </a:cubicBezTo>
                    <a:cubicBezTo>
                      <a:pt x="406" y="24"/>
                      <a:pt x="418" y="38"/>
                      <a:pt x="415" y="47"/>
                    </a:cubicBezTo>
                    <a:cubicBezTo>
                      <a:pt x="401" y="88"/>
                      <a:pt x="426" y="90"/>
                      <a:pt x="426" y="90"/>
                    </a:cubicBezTo>
                    <a:cubicBezTo>
                      <a:pt x="426" y="90"/>
                      <a:pt x="423" y="96"/>
                      <a:pt x="409" y="95"/>
                    </a:cubicBezTo>
                    <a:cubicBezTo>
                      <a:pt x="382" y="92"/>
                      <a:pt x="393" y="110"/>
                      <a:pt x="405" y="115"/>
                    </a:cubicBezTo>
                    <a:cubicBezTo>
                      <a:pt x="431" y="124"/>
                      <a:pt x="414" y="130"/>
                      <a:pt x="401" y="130"/>
                    </a:cubicBezTo>
                    <a:cubicBezTo>
                      <a:pt x="387" y="130"/>
                      <a:pt x="381" y="134"/>
                      <a:pt x="378" y="148"/>
                    </a:cubicBezTo>
                    <a:cubicBezTo>
                      <a:pt x="369" y="191"/>
                      <a:pt x="401" y="181"/>
                      <a:pt x="401" y="181"/>
                    </a:cubicBezTo>
                    <a:cubicBezTo>
                      <a:pt x="452" y="195"/>
                      <a:pt x="528" y="188"/>
                      <a:pt x="528" y="188"/>
                    </a:cubicBezTo>
                    <a:cubicBezTo>
                      <a:pt x="543" y="192"/>
                      <a:pt x="552" y="189"/>
                      <a:pt x="558" y="181"/>
                    </a:cubicBezTo>
                    <a:lnTo>
                      <a:pt x="558" y="103"/>
                    </a:lnTo>
                    <a:cubicBezTo>
                      <a:pt x="556" y="93"/>
                      <a:pt x="555" y="84"/>
                      <a:pt x="554" y="76"/>
                    </a:cubicBezTo>
                    <a:close/>
                    <a:moveTo>
                      <a:pt x="231" y="77"/>
                    </a:moveTo>
                    <a:cubicBezTo>
                      <a:pt x="233" y="65"/>
                      <a:pt x="249" y="69"/>
                      <a:pt x="249" y="69"/>
                    </a:cubicBezTo>
                    <a:cubicBezTo>
                      <a:pt x="249" y="69"/>
                      <a:pt x="278" y="79"/>
                      <a:pt x="290" y="78"/>
                    </a:cubicBezTo>
                    <a:cubicBezTo>
                      <a:pt x="301" y="76"/>
                      <a:pt x="318" y="93"/>
                      <a:pt x="293" y="93"/>
                    </a:cubicBezTo>
                    <a:cubicBezTo>
                      <a:pt x="267" y="93"/>
                      <a:pt x="228" y="104"/>
                      <a:pt x="231" y="77"/>
                    </a:cubicBezTo>
                    <a:close/>
                    <a:moveTo>
                      <a:pt x="171" y="195"/>
                    </a:moveTo>
                    <a:cubicBezTo>
                      <a:pt x="153" y="195"/>
                      <a:pt x="46" y="237"/>
                      <a:pt x="45" y="128"/>
                    </a:cubicBezTo>
                    <a:cubicBezTo>
                      <a:pt x="45" y="104"/>
                      <a:pt x="39" y="83"/>
                      <a:pt x="69" y="98"/>
                    </a:cubicBezTo>
                    <a:cubicBezTo>
                      <a:pt x="99" y="112"/>
                      <a:pt x="72" y="111"/>
                      <a:pt x="137" y="108"/>
                    </a:cubicBezTo>
                    <a:cubicBezTo>
                      <a:pt x="137" y="108"/>
                      <a:pt x="184" y="110"/>
                      <a:pt x="191" y="106"/>
                    </a:cubicBezTo>
                    <a:cubicBezTo>
                      <a:pt x="199" y="101"/>
                      <a:pt x="192" y="91"/>
                      <a:pt x="207" y="91"/>
                    </a:cubicBezTo>
                    <a:cubicBezTo>
                      <a:pt x="222" y="90"/>
                      <a:pt x="220" y="105"/>
                      <a:pt x="220" y="105"/>
                    </a:cubicBezTo>
                    <a:cubicBezTo>
                      <a:pt x="220" y="105"/>
                      <a:pt x="207" y="124"/>
                      <a:pt x="305" y="111"/>
                    </a:cubicBezTo>
                    <a:cubicBezTo>
                      <a:pt x="317" y="109"/>
                      <a:pt x="327" y="121"/>
                      <a:pt x="302" y="121"/>
                    </a:cubicBezTo>
                    <a:cubicBezTo>
                      <a:pt x="290" y="122"/>
                      <a:pt x="272" y="128"/>
                      <a:pt x="278" y="143"/>
                    </a:cubicBezTo>
                    <a:cubicBezTo>
                      <a:pt x="284" y="158"/>
                      <a:pt x="276" y="256"/>
                      <a:pt x="276" y="256"/>
                    </a:cubicBezTo>
                    <a:cubicBezTo>
                      <a:pt x="276" y="256"/>
                      <a:pt x="271" y="274"/>
                      <a:pt x="262" y="245"/>
                    </a:cubicBezTo>
                    <a:cubicBezTo>
                      <a:pt x="259" y="235"/>
                      <a:pt x="262" y="144"/>
                      <a:pt x="260" y="137"/>
                    </a:cubicBezTo>
                    <a:cubicBezTo>
                      <a:pt x="259" y="129"/>
                      <a:pt x="217" y="122"/>
                      <a:pt x="215" y="154"/>
                    </a:cubicBezTo>
                    <a:cubicBezTo>
                      <a:pt x="214" y="185"/>
                      <a:pt x="205" y="195"/>
                      <a:pt x="171" y="195"/>
                    </a:cubicBezTo>
                    <a:close/>
                    <a:moveTo>
                      <a:pt x="237" y="231"/>
                    </a:moveTo>
                    <a:cubicBezTo>
                      <a:pt x="230" y="240"/>
                      <a:pt x="219" y="247"/>
                      <a:pt x="223" y="225"/>
                    </a:cubicBezTo>
                    <a:cubicBezTo>
                      <a:pt x="228" y="202"/>
                      <a:pt x="232" y="170"/>
                      <a:pt x="232" y="155"/>
                    </a:cubicBezTo>
                    <a:cubicBezTo>
                      <a:pt x="232" y="155"/>
                      <a:pt x="244" y="135"/>
                      <a:pt x="247" y="158"/>
                    </a:cubicBezTo>
                    <a:cubicBezTo>
                      <a:pt x="250" y="181"/>
                      <a:pt x="244" y="221"/>
                      <a:pt x="237" y="231"/>
                    </a:cubicBezTo>
                    <a:close/>
                    <a:moveTo>
                      <a:pt x="326" y="292"/>
                    </a:moveTo>
                    <a:cubicBezTo>
                      <a:pt x="327" y="320"/>
                      <a:pt x="355" y="400"/>
                      <a:pt x="286" y="399"/>
                    </a:cubicBezTo>
                    <a:cubicBezTo>
                      <a:pt x="217" y="398"/>
                      <a:pt x="214" y="409"/>
                      <a:pt x="215" y="321"/>
                    </a:cubicBezTo>
                    <a:cubicBezTo>
                      <a:pt x="216" y="236"/>
                      <a:pt x="225" y="253"/>
                      <a:pt x="230" y="264"/>
                    </a:cubicBezTo>
                    <a:cubicBezTo>
                      <a:pt x="230" y="264"/>
                      <a:pt x="253" y="318"/>
                      <a:pt x="309" y="277"/>
                    </a:cubicBezTo>
                    <a:cubicBezTo>
                      <a:pt x="319" y="269"/>
                      <a:pt x="324" y="263"/>
                      <a:pt x="326" y="292"/>
                    </a:cubicBezTo>
                    <a:close/>
                    <a:moveTo>
                      <a:pt x="318" y="133"/>
                    </a:moveTo>
                    <a:cubicBezTo>
                      <a:pt x="338" y="148"/>
                      <a:pt x="316" y="165"/>
                      <a:pt x="316" y="165"/>
                    </a:cubicBezTo>
                    <a:cubicBezTo>
                      <a:pt x="316" y="165"/>
                      <a:pt x="302" y="189"/>
                      <a:pt x="313" y="213"/>
                    </a:cubicBezTo>
                    <a:cubicBezTo>
                      <a:pt x="324" y="237"/>
                      <a:pt x="324" y="265"/>
                      <a:pt x="301" y="239"/>
                    </a:cubicBezTo>
                    <a:cubicBezTo>
                      <a:pt x="279" y="214"/>
                      <a:pt x="293" y="156"/>
                      <a:pt x="299" y="144"/>
                    </a:cubicBezTo>
                    <a:cubicBezTo>
                      <a:pt x="299" y="144"/>
                      <a:pt x="299" y="118"/>
                      <a:pt x="318" y="133"/>
                    </a:cubicBezTo>
                    <a:close/>
                    <a:moveTo>
                      <a:pt x="507" y="179"/>
                    </a:moveTo>
                    <a:cubicBezTo>
                      <a:pt x="498" y="185"/>
                      <a:pt x="507" y="179"/>
                      <a:pt x="465" y="177"/>
                    </a:cubicBezTo>
                    <a:cubicBezTo>
                      <a:pt x="423" y="176"/>
                      <a:pt x="461" y="162"/>
                      <a:pt x="461" y="162"/>
                    </a:cubicBezTo>
                    <a:cubicBezTo>
                      <a:pt x="565" y="166"/>
                      <a:pt x="516" y="173"/>
                      <a:pt x="507" y="179"/>
                    </a:cubicBezTo>
                    <a:close/>
                  </a:path>
                </a:pathLst>
              </a:custGeom>
              <a:solidFill>
                <a:schemeClr val="bg1"/>
              </a:solidFill>
              <a:ln w="0">
                <a:noFill/>
                <a:prstDash val="solid"/>
                <a:round/>
                <a:headEnd/>
                <a:tailEnd/>
              </a:ln>
            </p:spPr>
            <p:txBody>
              <a:bodyPr/>
              <a:lstStyle/>
              <a:p>
                <a:endParaRPr lang="zh-CN" altLang="en-US"/>
              </a:p>
            </p:txBody>
          </p:sp>
          <p:sp>
            <p:nvSpPr>
              <p:cNvPr id="1043" name="Freeform 237"/>
              <p:cNvSpPr>
                <a:spLocks/>
              </p:cNvSpPr>
              <p:nvPr/>
            </p:nvSpPr>
            <p:spPr bwMode="auto">
              <a:xfrm>
                <a:off x="3621" y="1286"/>
                <a:ext cx="237" cy="283"/>
              </a:xfrm>
              <a:custGeom>
                <a:avLst/>
                <a:gdLst>
                  <a:gd name="T0" fmla="*/ 202 w 47"/>
                  <a:gd name="T1" fmla="*/ 76 h 56"/>
                  <a:gd name="T2" fmla="*/ 136 w 47"/>
                  <a:gd name="T3" fmla="*/ 283 h 56"/>
                  <a:gd name="T4" fmla="*/ 202 w 47"/>
                  <a:gd name="T5" fmla="*/ 76 h 56"/>
                  <a:gd name="T6" fmla="*/ 0 60000 65536"/>
                  <a:gd name="T7" fmla="*/ 0 60000 65536"/>
                  <a:gd name="T8" fmla="*/ 0 60000 65536"/>
                </a:gdLst>
                <a:ahLst/>
                <a:cxnLst>
                  <a:cxn ang="T6">
                    <a:pos x="T0" y="T1"/>
                  </a:cxn>
                  <a:cxn ang="T7">
                    <a:pos x="T2" y="T3"/>
                  </a:cxn>
                  <a:cxn ang="T8">
                    <a:pos x="T4" y="T5"/>
                  </a:cxn>
                </a:cxnLst>
                <a:rect l="0" t="0" r="r" b="b"/>
                <a:pathLst>
                  <a:path w="47" h="56">
                    <a:moveTo>
                      <a:pt x="40" y="15"/>
                    </a:moveTo>
                    <a:cubicBezTo>
                      <a:pt x="37" y="0"/>
                      <a:pt x="0" y="23"/>
                      <a:pt x="27" y="56"/>
                    </a:cubicBezTo>
                    <a:cubicBezTo>
                      <a:pt x="27" y="56"/>
                      <a:pt x="47" y="49"/>
                      <a:pt x="40" y="15"/>
                    </a:cubicBezTo>
                    <a:close/>
                  </a:path>
                </a:pathLst>
              </a:custGeom>
              <a:solidFill>
                <a:schemeClr val="bg1"/>
              </a:solidFill>
              <a:ln w="0">
                <a:noFill/>
                <a:prstDash val="solid"/>
                <a:round/>
                <a:headEnd/>
                <a:tailEnd/>
              </a:ln>
            </p:spPr>
            <p:txBody>
              <a:bodyPr/>
              <a:lstStyle/>
              <a:p>
                <a:endParaRPr lang="zh-CN" altLang="en-US"/>
              </a:p>
            </p:txBody>
          </p:sp>
          <p:sp>
            <p:nvSpPr>
              <p:cNvPr id="1044" name="Freeform 238"/>
              <p:cNvSpPr>
                <a:spLocks/>
              </p:cNvSpPr>
              <p:nvPr/>
            </p:nvSpPr>
            <p:spPr bwMode="auto">
              <a:xfrm>
                <a:off x="3402" y="1403"/>
                <a:ext cx="209" cy="379"/>
              </a:xfrm>
              <a:custGeom>
                <a:avLst/>
                <a:gdLst>
                  <a:gd name="T0" fmla="*/ 97 w 41"/>
                  <a:gd name="T1" fmla="*/ 136 h 75"/>
                  <a:gd name="T2" fmla="*/ 61 w 41"/>
                  <a:gd name="T3" fmla="*/ 349 h 75"/>
                  <a:gd name="T4" fmla="*/ 204 w 41"/>
                  <a:gd name="T5" fmla="*/ 227 h 75"/>
                  <a:gd name="T6" fmla="*/ 189 w 41"/>
                  <a:gd name="T7" fmla="*/ 121 h 75"/>
                  <a:gd name="T8" fmla="*/ 97 w 41"/>
                  <a:gd name="T9" fmla="*/ 136 h 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75">
                    <a:moveTo>
                      <a:pt x="19" y="27"/>
                    </a:moveTo>
                    <a:cubicBezTo>
                      <a:pt x="0" y="54"/>
                      <a:pt x="6" y="63"/>
                      <a:pt x="12" y="69"/>
                    </a:cubicBezTo>
                    <a:cubicBezTo>
                      <a:pt x="18" y="75"/>
                      <a:pt x="30" y="74"/>
                      <a:pt x="40" y="45"/>
                    </a:cubicBezTo>
                    <a:cubicBezTo>
                      <a:pt x="40" y="45"/>
                      <a:pt x="32" y="31"/>
                      <a:pt x="37" y="24"/>
                    </a:cubicBezTo>
                    <a:cubicBezTo>
                      <a:pt x="41" y="16"/>
                      <a:pt x="38" y="0"/>
                      <a:pt x="19" y="27"/>
                    </a:cubicBezTo>
                    <a:close/>
                  </a:path>
                </a:pathLst>
              </a:custGeom>
              <a:solidFill>
                <a:schemeClr val="bg1"/>
              </a:solidFill>
              <a:ln w="0">
                <a:noFill/>
                <a:prstDash val="solid"/>
                <a:round/>
                <a:headEnd/>
                <a:tailEnd/>
              </a:ln>
            </p:spPr>
            <p:txBody>
              <a:bodyPr/>
              <a:lstStyle/>
              <a:p>
                <a:endParaRPr lang="zh-CN" altLang="en-US"/>
              </a:p>
            </p:txBody>
          </p:sp>
          <p:sp>
            <p:nvSpPr>
              <p:cNvPr id="1045" name="Freeform 239"/>
              <p:cNvSpPr>
                <a:spLocks/>
              </p:cNvSpPr>
              <p:nvPr/>
            </p:nvSpPr>
            <p:spPr bwMode="auto">
              <a:xfrm>
                <a:off x="3273" y="645"/>
                <a:ext cx="683" cy="319"/>
              </a:xfrm>
              <a:custGeom>
                <a:avLst/>
                <a:gdLst>
                  <a:gd name="T0" fmla="*/ 567 w 135"/>
                  <a:gd name="T1" fmla="*/ 20 h 63"/>
                  <a:gd name="T2" fmla="*/ 121 w 135"/>
                  <a:gd name="T3" fmla="*/ 20 h 63"/>
                  <a:gd name="T4" fmla="*/ 10 w 135"/>
                  <a:gd name="T5" fmla="*/ 127 h 63"/>
                  <a:gd name="T6" fmla="*/ 304 w 135"/>
                  <a:gd name="T7" fmla="*/ 294 h 63"/>
                  <a:gd name="T8" fmla="*/ 486 w 135"/>
                  <a:gd name="T9" fmla="*/ 273 h 63"/>
                  <a:gd name="T10" fmla="*/ 572 w 135"/>
                  <a:gd name="T11" fmla="*/ 268 h 63"/>
                  <a:gd name="T12" fmla="*/ 567 w 135"/>
                  <a:gd name="T13" fmla="*/ 20 h 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5" h="63">
                    <a:moveTo>
                      <a:pt x="112" y="4"/>
                    </a:moveTo>
                    <a:cubicBezTo>
                      <a:pt x="105" y="9"/>
                      <a:pt x="24" y="4"/>
                      <a:pt x="24" y="4"/>
                    </a:cubicBezTo>
                    <a:cubicBezTo>
                      <a:pt x="15" y="4"/>
                      <a:pt x="3" y="1"/>
                      <a:pt x="2" y="25"/>
                    </a:cubicBezTo>
                    <a:cubicBezTo>
                      <a:pt x="0" y="63"/>
                      <a:pt x="48" y="58"/>
                      <a:pt x="60" y="58"/>
                    </a:cubicBezTo>
                    <a:cubicBezTo>
                      <a:pt x="72" y="58"/>
                      <a:pt x="84" y="48"/>
                      <a:pt x="96" y="54"/>
                    </a:cubicBezTo>
                    <a:cubicBezTo>
                      <a:pt x="96" y="54"/>
                      <a:pt x="107" y="63"/>
                      <a:pt x="113" y="53"/>
                    </a:cubicBezTo>
                    <a:cubicBezTo>
                      <a:pt x="135" y="13"/>
                      <a:pt x="120" y="0"/>
                      <a:pt x="112" y="4"/>
                    </a:cubicBezTo>
                    <a:close/>
                  </a:path>
                </a:pathLst>
              </a:custGeom>
              <a:solidFill>
                <a:schemeClr val="bg1"/>
              </a:solidFill>
              <a:ln w="0">
                <a:noFill/>
                <a:prstDash val="solid"/>
                <a:round/>
                <a:headEnd/>
                <a:tailEnd/>
              </a:ln>
            </p:spPr>
            <p:txBody>
              <a:bodyPr/>
              <a:lstStyle/>
              <a:p>
                <a:endParaRPr lang="zh-CN" altLang="en-US"/>
              </a:p>
            </p:txBody>
          </p:sp>
          <p:sp>
            <p:nvSpPr>
              <p:cNvPr id="1046" name="Freeform 240"/>
              <p:cNvSpPr>
                <a:spLocks/>
              </p:cNvSpPr>
              <p:nvPr/>
            </p:nvSpPr>
            <p:spPr bwMode="auto">
              <a:xfrm>
                <a:off x="4046" y="1544"/>
                <a:ext cx="490" cy="517"/>
              </a:xfrm>
              <a:custGeom>
                <a:avLst/>
                <a:gdLst>
                  <a:gd name="T0" fmla="*/ 338 w 97"/>
                  <a:gd name="T1" fmla="*/ 25 h 102"/>
                  <a:gd name="T2" fmla="*/ 157 w 97"/>
                  <a:gd name="T3" fmla="*/ 25 h 102"/>
                  <a:gd name="T4" fmla="*/ 61 w 97"/>
                  <a:gd name="T5" fmla="*/ 289 h 102"/>
                  <a:gd name="T6" fmla="*/ 399 w 97"/>
                  <a:gd name="T7" fmla="*/ 314 h 102"/>
                  <a:gd name="T8" fmla="*/ 338 w 97"/>
                  <a:gd name="T9" fmla="*/ 25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 h="102">
                    <a:moveTo>
                      <a:pt x="67" y="5"/>
                    </a:moveTo>
                    <a:cubicBezTo>
                      <a:pt x="55" y="10"/>
                      <a:pt x="31" y="5"/>
                      <a:pt x="31" y="5"/>
                    </a:cubicBezTo>
                    <a:cubicBezTo>
                      <a:pt x="0" y="6"/>
                      <a:pt x="16" y="39"/>
                      <a:pt x="12" y="57"/>
                    </a:cubicBezTo>
                    <a:cubicBezTo>
                      <a:pt x="8" y="76"/>
                      <a:pt x="63" y="102"/>
                      <a:pt x="79" y="62"/>
                    </a:cubicBezTo>
                    <a:cubicBezTo>
                      <a:pt x="97" y="20"/>
                      <a:pt x="79" y="0"/>
                      <a:pt x="67" y="5"/>
                    </a:cubicBezTo>
                    <a:close/>
                  </a:path>
                </a:pathLst>
              </a:custGeom>
              <a:solidFill>
                <a:schemeClr val="bg1"/>
              </a:solidFill>
              <a:ln w="0">
                <a:noFill/>
                <a:prstDash val="solid"/>
                <a:round/>
                <a:headEnd/>
                <a:tailEnd/>
              </a:ln>
            </p:spPr>
            <p:txBody>
              <a:bodyPr/>
              <a:lstStyle/>
              <a:p>
                <a:endParaRPr lang="zh-CN" altLang="en-US"/>
              </a:p>
            </p:txBody>
          </p:sp>
          <p:sp>
            <p:nvSpPr>
              <p:cNvPr id="1047" name="Freeform 241"/>
              <p:cNvSpPr>
                <a:spLocks/>
              </p:cNvSpPr>
              <p:nvPr/>
            </p:nvSpPr>
            <p:spPr bwMode="auto">
              <a:xfrm>
                <a:off x="5173" y="1024"/>
                <a:ext cx="500" cy="96"/>
              </a:xfrm>
              <a:custGeom>
                <a:avLst/>
                <a:gdLst>
                  <a:gd name="T0" fmla="*/ 76 w 99"/>
                  <a:gd name="T1" fmla="*/ 0 h 19"/>
                  <a:gd name="T2" fmla="*/ 202 w 99"/>
                  <a:gd name="T3" fmla="*/ 76 h 19"/>
                  <a:gd name="T4" fmla="*/ 76 w 99"/>
                  <a:gd name="T5" fmla="*/ 0 h 19"/>
                  <a:gd name="T6" fmla="*/ 0 60000 65536"/>
                  <a:gd name="T7" fmla="*/ 0 60000 65536"/>
                  <a:gd name="T8" fmla="*/ 0 60000 65536"/>
                </a:gdLst>
                <a:ahLst/>
                <a:cxnLst>
                  <a:cxn ang="T6">
                    <a:pos x="T0" y="T1"/>
                  </a:cxn>
                  <a:cxn ang="T7">
                    <a:pos x="T2" y="T3"/>
                  </a:cxn>
                  <a:cxn ang="T8">
                    <a:pos x="T4" y="T5"/>
                  </a:cxn>
                </a:cxnLst>
                <a:rect l="0" t="0" r="r" b="b"/>
                <a:pathLst>
                  <a:path w="99" h="19">
                    <a:moveTo>
                      <a:pt x="15" y="0"/>
                    </a:moveTo>
                    <a:cubicBezTo>
                      <a:pt x="0" y="0"/>
                      <a:pt x="19" y="19"/>
                      <a:pt x="40" y="15"/>
                    </a:cubicBezTo>
                    <a:cubicBezTo>
                      <a:pt x="99" y="1"/>
                      <a:pt x="15" y="0"/>
                      <a:pt x="15" y="0"/>
                    </a:cubicBezTo>
                    <a:close/>
                  </a:path>
                </a:pathLst>
              </a:custGeom>
              <a:solidFill>
                <a:schemeClr val="bg1"/>
              </a:solidFill>
              <a:ln w="0">
                <a:noFill/>
                <a:prstDash val="solid"/>
                <a:round/>
                <a:headEnd/>
                <a:tailEnd/>
              </a:ln>
            </p:spPr>
            <p:txBody>
              <a:bodyPr/>
              <a:lstStyle/>
              <a:p>
                <a:endParaRPr lang="zh-CN" altLang="en-US"/>
              </a:p>
            </p:txBody>
          </p:sp>
          <p:sp>
            <p:nvSpPr>
              <p:cNvPr id="1048" name="Freeform 242"/>
              <p:cNvSpPr>
                <a:spLocks/>
              </p:cNvSpPr>
              <p:nvPr/>
            </p:nvSpPr>
            <p:spPr bwMode="auto">
              <a:xfrm>
                <a:off x="5339" y="1003"/>
                <a:ext cx="385" cy="237"/>
              </a:xfrm>
              <a:custGeom>
                <a:avLst/>
                <a:gdLst>
                  <a:gd name="T0" fmla="*/ 106 w 76"/>
                  <a:gd name="T1" fmla="*/ 187 h 47"/>
                  <a:gd name="T2" fmla="*/ 355 w 76"/>
                  <a:gd name="T3" fmla="*/ 86 h 47"/>
                  <a:gd name="T4" fmla="*/ 243 w 76"/>
                  <a:gd name="T5" fmla="*/ 15 h 47"/>
                  <a:gd name="T6" fmla="*/ 96 w 76"/>
                  <a:gd name="T7" fmla="*/ 161 h 47"/>
                  <a:gd name="T8" fmla="*/ 106 w 76"/>
                  <a:gd name="T9" fmla="*/ 187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6" h="47">
                    <a:moveTo>
                      <a:pt x="21" y="37"/>
                    </a:moveTo>
                    <a:cubicBezTo>
                      <a:pt x="21" y="37"/>
                      <a:pt x="50" y="47"/>
                      <a:pt x="70" y="17"/>
                    </a:cubicBezTo>
                    <a:cubicBezTo>
                      <a:pt x="76" y="7"/>
                      <a:pt x="65" y="0"/>
                      <a:pt x="48" y="3"/>
                    </a:cubicBezTo>
                    <a:cubicBezTo>
                      <a:pt x="39" y="5"/>
                      <a:pt x="39" y="32"/>
                      <a:pt x="19" y="32"/>
                    </a:cubicBezTo>
                    <a:cubicBezTo>
                      <a:pt x="0" y="32"/>
                      <a:pt x="21" y="37"/>
                      <a:pt x="21" y="37"/>
                    </a:cubicBezTo>
                    <a:close/>
                  </a:path>
                </a:pathLst>
              </a:custGeom>
              <a:solidFill>
                <a:schemeClr val="bg1"/>
              </a:solidFill>
              <a:ln w="0">
                <a:noFill/>
                <a:prstDash val="solid"/>
                <a:round/>
                <a:headEnd/>
                <a:tailEnd/>
              </a:ln>
            </p:spPr>
            <p:txBody>
              <a:bodyPr/>
              <a:lstStyle/>
              <a:p>
                <a:endParaRPr lang="zh-CN" altLang="en-US"/>
              </a:p>
            </p:txBody>
          </p:sp>
          <p:sp>
            <p:nvSpPr>
              <p:cNvPr id="1049" name="Freeform 243"/>
              <p:cNvSpPr>
                <a:spLocks/>
              </p:cNvSpPr>
              <p:nvPr/>
            </p:nvSpPr>
            <p:spPr bwMode="auto">
              <a:xfrm>
                <a:off x="5325" y="1201"/>
                <a:ext cx="415" cy="187"/>
              </a:xfrm>
              <a:custGeom>
                <a:avLst/>
                <a:gdLst>
                  <a:gd name="T0" fmla="*/ 364 w 82"/>
                  <a:gd name="T1" fmla="*/ 30 h 37"/>
                  <a:gd name="T2" fmla="*/ 121 w 82"/>
                  <a:gd name="T3" fmla="*/ 86 h 37"/>
                  <a:gd name="T4" fmla="*/ 86 w 82"/>
                  <a:gd name="T5" fmla="*/ 131 h 37"/>
                  <a:gd name="T6" fmla="*/ 385 w 82"/>
                  <a:gd name="T7" fmla="*/ 116 h 37"/>
                  <a:gd name="T8" fmla="*/ 415 w 82"/>
                  <a:gd name="T9" fmla="*/ 101 h 37"/>
                  <a:gd name="T10" fmla="*/ 415 w 82"/>
                  <a:gd name="T11" fmla="*/ 0 h 37"/>
                  <a:gd name="T12" fmla="*/ 364 w 82"/>
                  <a:gd name="T13" fmla="*/ 30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37">
                    <a:moveTo>
                      <a:pt x="72" y="6"/>
                    </a:moveTo>
                    <a:cubicBezTo>
                      <a:pt x="57" y="23"/>
                      <a:pt x="24" y="17"/>
                      <a:pt x="24" y="17"/>
                    </a:cubicBezTo>
                    <a:cubicBezTo>
                      <a:pt x="24" y="17"/>
                      <a:pt x="0" y="16"/>
                      <a:pt x="17" y="26"/>
                    </a:cubicBezTo>
                    <a:cubicBezTo>
                      <a:pt x="33" y="37"/>
                      <a:pt x="53" y="32"/>
                      <a:pt x="76" y="23"/>
                    </a:cubicBezTo>
                    <a:cubicBezTo>
                      <a:pt x="78" y="22"/>
                      <a:pt x="80" y="21"/>
                      <a:pt x="82" y="20"/>
                    </a:cubicBezTo>
                    <a:lnTo>
                      <a:pt x="82" y="0"/>
                    </a:lnTo>
                    <a:cubicBezTo>
                      <a:pt x="79" y="1"/>
                      <a:pt x="75" y="2"/>
                      <a:pt x="72" y="6"/>
                    </a:cubicBezTo>
                    <a:close/>
                  </a:path>
                </a:pathLst>
              </a:custGeom>
              <a:solidFill>
                <a:schemeClr val="bg1"/>
              </a:solidFill>
              <a:ln w="0">
                <a:noFill/>
                <a:prstDash val="solid"/>
                <a:round/>
                <a:headEnd/>
                <a:tailEnd/>
              </a:ln>
            </p:spPr>
            <p:txBody>
              <a:bodyPr/>
              <a:lstStyle/>
              <a:p>
                <a:endParaRPr lang="zh-CN" altLang="en-US"/>
              </a:p>
            </p:txBody>
          </p:sp>
          <p:sp>
            <p:nvSpPr>
              <p:cNvPr id="1050" name="Freeform 244"/>
              <p:cNvSpPr>
                <a:spLocks/>
              </p:cNvSpPr>
              <p:nvPr/>
            </p:nvSpPr>
            <p:spPr bwMode="auto">
              <a:xfrm>
                <a:off x="5001" y="1378"/>
                <a:ext cx="699" cy="167"/>
              </a:xfrm>
              <a:custGeom>
                <a:avLst/>
                <a:gdLst>
                  <a:gd name="T0" fmla="*/ 106 w 138"/>
                  <a:gd name="T1" fmla="*/ 5 h 33"/>
                  <a:gd name="T2" fmla="*/ 41 w 138"/>
                  <a:gd name="T3" fmla="*/ 71 h 33"/>
                  <a:gd name="T4" fmla="*/ 289 w 138"/>
                  <a:gd name="T5" fmla="*/ 111 h 33"/>
                  <a:gd name="T6" fmla="*/ 593 w 138"/>
                  <a:gd name="T7" fmla="*/ 116 h 33"/>
                  <a:gd name="T8" fmla="*/ 577 w 138"/>
                  <a:gd name="T9" fmla="*/ 40 h 33"/>
                  <a:gd name="T10" fmla="*/ 415 w 138"/>
                  <a:gd name="T11" fmla="*/ 15 h 33"/>
                  <a:gd name="T12" fmla="*/ 106 w 138"/>
                  <a:gd name="T13" fmla="*/ 5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 h="33">
                    <a:moveTo>
                      <a:pt x="21" y="1"/>
                    </a:moveTo>
                    <a:cubicBezTo>
                      <a:pt x="21" y="1"/>
                      <a:pt x="0" y="8"/>
                      <a:pt x="8" y="14"/>
                    </a:cubicBezTo>
                    <a:cubicBezTo>
                      <a:pt x="15" y="20"/>
                      <a:pt x="48" y="22"/>
                      <a:pt x="57" y="22"/>
                    </a:cubicBezTo>
                    <a:cubicBezTo>
                      <a:pt x="66" y="22"/>
                      <a:pt x="96" y="33"/>
                      <a:pt x="117" y="23"/>
                    </a:cubicBezTo>
                    <a:cubicBezTo>
                      <a:pt x="138" y="12"/>
                      <a:pt x="123" y="9"/>
                      <a:pt x="114" y="8"/>
                    </a:cubicBezTo>
                    <a:cubicBezTo>
                      <a:pt x="105" y="6"/>
                      <a:pt x="102" y="0"/>
                      <a:pt x="82" y="3"/>
                    </a:cubicBezTo>
                    <a:cubicBezTo>
                      <a:pt x="37" y="11"/>
                      <a:pt x="21" y="1"/>
                      <a:pt x="21" y="1"/>
                    </a:cubicBezTo>
                    <a:close/>
                  </a:path>
                </a:pathLst>
              </a:custGeom>
              <a:solidFill>
                <a:schemeClr val="bg1"/>
              </a:solidFill>
              <a:ln w="0">
                <a:noFill/>
                <a:prstDash val="solid"/>
                <a:round/>
                <a:headEnd/>
                <a:tailEnd/>
              </a:ln>
            </p:spPr>
            <p:txBody>
              <a:bodyPr/>
              <a:lstStyle/>
              <a:p>
                <a:endParaRPr lang="zh-CN" altLang="en-US"/>
              </a:p>
            </p:txBody>
          </p:sp>
          <p:sp>
            <p:nvSpPr>
              <p:cNvPr id="1051" name="Freeform 245"/>
              <p:cNvSpPr>
                <a:spLocks/>
              </p:cNvSpPr>
              <p:nvPr/>
            </p:nvSpPr>
            <p:spPr bwMode="auto">
              <a:xfrm>
                <a:off x="5078" y="1540"/>
                <a:ext cx="565" cy="146"/>
              </a:xfrm>
              <a:custGeom>
                <a:avLst/>
                <a:gdLst>
                  <a:gd name="T0" fmla="*/ 494 w 112"/>
                  <a:gd name="T1" fmla="*/ 96 h 29"/>
                  <a:gd name="T2" fmla="*/ 520 w 112"/>
                  <a:gd name="T3" fmla="*/ 20 h 29"/>
                  <a:gd name="T4" fmla="*/ 373 w 112"/>
                  <a:gd name="T5" fmla="*/ 50 h 29"/>
                  <a:gd name="T6" fmla="*/ 182 w 112"/>
                  <a:gd name="T7" fmla="*/ 30 h 29"/>
                  <a:gd name="T8" fmla="*/ 10 w 112"/>
                  <a:gd name="T9" fmla="*/ 20 h 29"/>
                  <a:gd name="T10" fmla="*/ 494 w 112"/>
                  <a:gd name="T11" fmla="*/ 96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29">
                    <a:moveTo>
                      <a:pt x="98" y="19"/>
                    </a:moveTo>
                    <a:cubicBezTo>
                      <a:pt x="112" y="13"/>
                      <a:pt x="111" y="0"/>
                      <a:pt x="103" y="4"/>
                    </a:cubicBezTo>
                    <a:cubicBezTo>
                      <a:pt x="96" y="9"/>
                      <a:pt x="83" y="10"/>
                      <a:pt x="74" y="10"/>
                    </a:cubicBezTo>
                    <a:cubicBezTo>
                      <a:pt x="65" y="11"/>
                      <a:pt x="45" y="3"/>
                      <a:pt x="36" y="6"/>
                    </a:cubicBezTo>
                    <a:cubicBezTo>
                      <a:pt x="27" y="9"/>
                      <a:pt x="2" y="4"/>
                      <a:pt x="2" y="4"/>
                    </a:cubicBezTo>
                    <a:cubicBezTo>
                      <a:pt x="0" y="29"/>
                      <a:pt x="83" y="25"/>
                      <a:pt x="98" y="19"/>
                    </a:cubicBezTo>
                    <a:close/>
                  </a:path>
                </a:pathLst>
              </a:custGeom>
              <a:solidFill>
                <a:schemeClr val="bg1"/>
              </a:solidFill>
              <a:ln w="0">
                <a:noFill/>
                <a:prstDash val="solid"/>
                <a:round/>
                <a:headEnd/>
                <a:tailEnd/>
              </a:ln>
            </p:spPr>
            <p:txBody>
              <a:bodyPr/>
              <a:lstStyle/>
              <a:p>
                <a:endParaRPr lang="zh-CN" altLang="en-US"/>
              </a:p>
            </p:txBody>
          </p:sp>
          <p:sp>
            <p:nvSpPr>
              <p:cNvPr id="1052" name="Freeform 246"/>
              <p:cNvSpPr>
                <a:spLocks/>
              </p:cNvSpPr>
              <p:nvPr/>
            </p:nvSpPr>
            <p:spPr bwMode="auto">
              <a:xfrm>
                <a:off x="5041" y="1657"/>
                <a:ext cx="581" cy="479"/>
              </a:xfrm>
              <a:custGeom>
                <a:avLst/>
                <a:gdLst>
                  <a:gd name="T0" fmla="*/ 15 w 115"/>
                  <a:gd name="T1" fmla="*/ 267 h 95"/>
                  <a:gd name="T2" fmla="*/ 131 w 115"/>
                  <a:gd name="T3" fmla="*/ 272 h 95"/>
                  <a:gd name="T4" fmla="*/ 253 w 115"/>
                  <a:gd name="T5" fmla="*/ 388 h 95"/>
                  <a:gd name="T6" fmla="*/ 298 w 115"/>
                  <a:gd name="T7" fmla="*/ 424 h 95"/>
                  <a:gd name="T8" fmla="*/ 409 w 115"/>
                  <a:gd name="T9" fmla="*/ 262 h 95"/>
                  <a:gd name="T10" fmla="*/ 561 w 115"/>
                  <a:gd name="T11" fmla="*/ 262 h 95"/>
                  <a:gd name="T12" fmla="*/ 399 w 115"/>
                  <a:gd name="T13" fmla="*/ 136 h 95"/>
                  <a:gd name="T14" fmla="*/ 187 w 115"/>
                  <a:gd name="T15" fmla="*/ 81 h 95"/>
                  <a:gd name="T16" fmla="*/ 61 w 115"/>
                  <a:gd name="T17" fmla="*/ 207 h 95"/>
                  <a:gd name="T18" fmla="*/ 15 w 115"/>
                  <a:gd name="T19" fmla="*/ 267 h 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5" h="95">
                    <a:moveTo>
                      <a:pt x="3" y="53"/>
                    </a:moveTo>
                    <a:cubicBezTo>
                      <a:pt x="5" y="60"/>
                      <a:pt x="14" y="68"/>
                      <a:pt x="26" y="54"/>
                    </a:cubicBezTo>
                    <a:cubicBezTo>
                      <a:pt x="48" y="29"/>
                      <a:pt x="48" y="72"/>
                      <a:pt x="50" y="77"/>
                    </a:cubicBezTo>
                    <a:cubicBezTo>
                      <a:pt x="51" y="81"/>
                      <a:pt x="54" y="95"/>
                      <a:pt x="59" y="84"/>
                    </a:cubicBezTo>
                    <a:cubicBezTo>
                      <a:pt x="63" y="74"/>
                      <a:pt x="70" y="39"/>
                      <a:pt x="81" y="52"/>
                    </a:cubicBezTo>
                    <a:cubicBezTo>
                      <a:pt x="100" y="76"/>
                      <a:pt x="115" y="54"/>
                      <a:pt x="111" y="52"/>
                    </a:cubicBezTo>
                    <a:cubicBezTo>
                      <a:pt x="106" y="51"/>
                      <a:pt x="79" y="37"/>
                      <a:pt x="79" y="27"/>
                    </a:cubicBezTo>
                    <a:cubicBezTo>
                      <a:pt x="79" y="16"/>
                      <a:pt x="42" y="0"/>
                      <a:pt x="37" y="16"/>
                    </a:cubicBezTo>
                    <a:cubicBezTo>
                      <a:pt x="33" y="33"/>
                      <a:pt x="12" y="41"/>
                      <a:pt x="12" y="41"/>
                    </a:cubicBezTo>
                    <a:cubicBezTo>
                      <a:pt x="0" y="44"/>
                      <a:pt x="2" y="45"/>
                      <a:pt x="3" y="53"/>
                    </a:cubicBezTo>
                    <a:close/>
                  </a:path>
                </a:pathLst>
              </a:custGeom>
              <a:solidFill>
                <a:schemeClr val="bg1"/>
              </a:solidFill>
              <a:ln w="0">
                <a:noFill/>
                <a:prstDash val="solid"/>
                <a:round/>
                <a:headEnd/>
                <a:tailEnd/>
              </a:ln>
            </p:spPr>
            <p:txBody>
              <a:bodyPr/>
              <a:lstStyle/>
              <a:p>
                <a:endParaRPr lang="zh-CN" altLang="en-US"/>
              </a:p>
            </p:txBody>
          </p:sp>
          <p:sp>
            <p:nvSpPr>
              <p:cNvPr id="1053" name="Freeform 247"/>
              <p:cNvSpPr>
                <a:spLocks/>
              </p:cNvSpPr>
              <p:nvPr/>
            </p:nvSpPr>
            <p:spPr bwMode="auto">
              <a:xfrm>
                <a:off x="5420" y="1463"/>
                <a:ext cx="330" cy="854"/>
              </a:xfrm>
              <a:custGeom>
                <a:avLst/>
                <a:gdLst>
                  <a:gd name="T0" fmla="*/ 259 w 65"/>
                  <a:gd name="T1" fmla="*/ 202 h 169"/>
                  <a:gd name="T2" fmla="*/ 112 w 65"/>
                  <a:gd name="T3" fmla="*/ 248 h 169"/>
                  <a:gd name="T4" fmla="*/ 112 w 65"/>
                  <a:gd name="T5" fmla="*/ 298 h 169"/>
                  <a:gd name="T6" fmla="*/ 254 w 65"/>
                  <a:gd name="T7" fmla="*/ 455 h 169"/>
                  <a:gd name="T8" fmla="*/ 173 w 65"/>
                  <a:gd name="T9" fmla="*/ 596 h 169"/>
                  <a:gd name="T10" fmla="*/ 0 w 65"/>
                  <a:gd name="T11" fmla="*/ 748 h 169"/>
                  <a:gd name="T12" fmla="*/ 86 w 65"/>
                  <a:gd name="T13" fmla="*/ 783 h 169"/>
                  <a:gd name="T14" fmla="*/ 239 w 65"/>
                  <a:gd name="T15" fmla="*/ 839 h 169"/>
                  <a:gd name="T16" fmla="*/ 320 w 65"/>
                  <a:gd name="T17" fmla="*/ 819 h 169"/>
                  <a:gd name="T18" fmla="*/ 330 w 65"/>
                  <a:gd name="T19" fmla="*/ 0 h 169"/>
                  <a:gd name="T20" fmla="*/ 259 w 65"/>
                  <a:gd name="T21" fmla="*/ 202 h 16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5" h="169">
                    <a:moveTo>
                      <a:pt x="51" y="40"/>
                    </a:moveTo>
                    <a:cubicBezTo>
                      <a:pt x="44" y="46"/>
                      <a:pt x="30" y="49"/>
                      <a:pt x="22" y="49"/>
                    </a:cubicBezTo>
                    <a:cubicBezTo>
                      <a:pt x="13" y="48"/>
                      <a:pt x="14" y="56"/>
                      <a:pt x="22" y="59"/>
                    </a:cubicBezTo>
                    <a:cubicBezTo>
                      <a:pt x="30" y="62"/>
                      <a:pt x="49" y="75"/>
                      <a:pt x="50" y="90"/>
                    </a:cubicBezTo>
                    <a:cubicBezTo>
                      <a:pt x="50" y="104"/>
                      <a:pt x="51" y="115"/>
                      <a:pt x="34" y="118"/>
                    </a:cubicBezTo>
                    <a:cubicBezTo>
                      <a:pt x="18" y="122"/>
                      <a:pt x="3" y="124"/>
                      <a:pt x="0" y="148"/>
                    </a:cubicBezTo>
                    <a:cubicBezTo>
                      <a:pt x="0" y="148"/>
                      <a:pt x="10" y="154"/>
                      <a:pt x="17" y="155"/>
                    </a:cubicBezTo>
                    <a:cubicBezTo>
                      <a:pt x="23" y="155"/>
                      <a:pt x="42" y="163"/>
                      <a:pt x="47" y="166"/>
                    </a:cubicBezTo>
                    <a:cubicBezTo>
                      <a:pt x="51" y="169"/>
                      <a:pt x="58" y="167"/>
                      <a:pt x="63" y="162"/>
                    </a:cubicBezTo>
                    <a:lnTo>
                      <a:pt x="65" y="0"/>
                    </a:lnTo>
                    <a:cubicBezTo>
                      <a:pt x="64" y="8"/>
                      <a:pt x="58" y="36"/>
                      <a:pt x="51" y="40"/>
                    </a:cubicBezTo>
                    <a:close/>
                  </a:path>
                </a:pathLst>
              </a:custGeom>
              <a:solidFill>
                <a:schemeClr val="bg1"/>
              </a:solidFill>
              <a:ln w="0">
                <a:noFill/>
                <a:prstDash val="solid"/>
                <a:round/>
                <a:headEnd/>
                <a:tailEnd/>
              </a:ln>
            </p:spPr>
            <p:txBody>
              <a:bodyPr/>
              <a:lstStyle/>
              <a:p>
                <a:endParaRPr lang="zh-CN" altLang="en-US"/>
              </a:p>
            </p:txBody>
          </p:sp>
        </p:grpSp>
      </p:grpSp>
      <p:sp>
        <p:nvSpPr>
          <p:cNvPr id="1034" name="Rectangle 248"/>
          <p:cNvSpPr>
            <a:spLocks noGrp="1" noRot="1" noChangeArrowheads="1"/>
          </p:cNvSpPr>
          <p:nvPr>
            <p:ph type="title"/>
          </p:nvPr>
        </p:nvSpPr>
        <p:spPr bwMode="auto">
          <a:xfrm>
            <a:off x="298450" y="228600"/>
            <a:ext cx="85407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35" name="Rectangle 249"/>
          <p:cNvSpPr>
            <a:spLocks noGrp="1" noRot="1" noChangeArrowheads="1"/>
          </p:cNvSpPr>
          <p:nvPr>
            <p:ph type="body" idx="1"/>
          </p:nvPr>
        </p:nvSpPr>
        <p:spPr bwMode="auto">
          <a:xfrm>
            <a:off x="609600" y="1600200"/>
            <a:ext cx="8153400" cy="44989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97914" name="Rectangle 250"/>
          <p:cNvSpPr>
            <a:spLocks noGrp="1" noChangeArrowheads="1"/>
          </p:cNvSpPr>
          <p:nvPr>
            <p:ph type="dt" sz="half" idx="2"/>
          </p:nvPr>
        </p:nvSpPr>
        <p:spPr bwMode="auto">
          <a:xfrm>
            <a:off x="298450"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zh-CN"/>
          </a:p>
        </p:txBody>
      </p:sp>
      <p:sp>
        <p:nvSpPr>
          <p:cNvPr id="497915" name="Rectangle 251"/>
          <p:cNvSpPr>
            <a:spLocks noGrp="1" noChangeArrowheads="1"/>
          </p:cNvSpPr>
          <p:nvPr>
            <p:ph type="ftr" sz="quarter" idx="3"/>
          </p:nvPr>
        </p:nvSpPr>
        <p:spPr bwMode="auto">
          <a:xfrm>
            <a:off x="3121025"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zh-CN"/>
          </a:p>
        </p:txBody>
      </p:sp>
      <p:sp>
        <p:nvSpPr>
          <p:cNvPr id="497916" name="Rectangle 252"/>
          <p:cNvSpPr>
            <a:spLocks noGrp="1" noChangeArrowheads="1"/>
          </p:cNvSpPr>
          <p:nvPr>
            <p:ph type="sldNum" sz="quarter" idx="4"/>
          </p:nvPr>
        </p:nvSpPr>
        <p:spPr bwMode="auto">
          <a:xfrm>
            <a:off x="6550025"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E027B944-3418-4408-B9F9-CE8AC534410A}"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715" r:id="rId1"/>
    <p:sldLayoutId id="2147483714" r:id="rId2"/>
    <p:sldLayoutId id="2147483713" r:id="rId3"/>
    <p:sldLayoutId id="2147483712" r:id="rId4"/>
    <p:sldLayoutId id="2147483711" r:id="rId5"/>
    <p:sldLayoutId id="2147483710" r:id="rId6"/>
    <p:sldLayoutId id="2147483709" r:id="rId7"/>
    <p:sldLayoutId id="2147483708" r:id="rId8"/>
    <p:sldLayoutId id="2147483707" r:id="rId9"/>
    <p:sldLayoutId id="2147483706" r:id="rId10"/>
    <p:sldLayoutId id="2147483705" r:id="rId11"/>
    <p:sldLayoutId id="2147483704" r:id="rId12"/>
    <p:sldLayoutId id="2147483703"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pitchFamily="2" charset="-122"/>
        </a:defRPr>
      </a:lvl2pPr>
      <a:lvl3pPr algn="ctr" rtl="0" eaLnBrk="0" fontAlgn="base" hangingPunct="0">
        <a:spcBef>
          <a:spcPct val="0"/>
        </a:spcBef>
        <a:spcAft>
          <a:spcPct val="0"/>
        </a:spcAft>
        <a:defRPr sz="4400">
          <a:solidFill>
            <a:schemeClr val="tx2"/>
          </a:solidFill>
          <a:latin typeface="Arial" charset="0"/>
          <a:ea typeface="宋体" pitchFamily="2" charset="-122"/>
        </a:defRPr>
      </a:lvl3pPr>
      <a:lvl4pPr algn="ctr" rtl="0" eaLnBrk="0" fontAlgn="base" hangingPunct="0">
        <a:spcBef>
          <a:spcPct val="0"/>
        </a:spcBef>
        <a:spcAft>
          <a:spcPct val="0"/>
        </a:spcAft>
        <a:defRPr sz="4400">
          <a:solidFill>
            <a:schemeClr val="tx2"/>
          </a:solidFill>
          <a:latin typeface="Arial" charset="0"/>
          <a:ea typeface="宋体" pitchFamily="2" charset="-122"/>
        </a:defRPr>
      </a:lvl4pPr>
      <a:lvl5pPr algn="ctr" rtl="0" eaLnBrk="0" fontAlgn="base" hangingPunct="0">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85000"/>
        <a:buFont typeface="Wingdings" pitchFamily="2" charset="2"/>
        <a:buChar char="Ø"/>
        <a:defRPr sz="2800">
          <a:solidFill>
            <a:schemeClr val="tx1"/>
          </a:solidFill>
          <a:latin typeface="+mn-lt"/>
          <a:ea typeface="+mn-ea"/>
        </a:defRPr>
      </a:lvl2pPr>
      <a:lvl3pPr marL="1143000" indent="-228600" algn="l" rtl="0" eaLnBrk="0" fontAlgn="base" hangingPunct="0">
        <a:spcBef>
          <a:spcPct val="20000"/>
        </a:spcBef>
        <a:spcAft>
          <a:spcPct val="0"/>
        </a:spcAft>
        <a:buClr>
          <a:schemeClr val="hlink"/>
        </a:buClr>
        <a:buSzPct val="95000"/>
        <a:buFont typeface="Wingdings 2" pitchFamily="18" charset="2"/>
        <a:buChar char="¡"/>
        <a:defRPr sz="2400">
          <a:solidFill>
            <a:schemeClr val="tx1"/>
          </a:solidFill>
          <a:latin typeface="+mn-lt"/>
          <a:ea typeface="+mn-ea"/>
        </a:defRPr>
      </a:lvl3pPr>
      <a:lvl4pPr marL="1600200" indent="-228600" algn="l" rtl="0" eaLnBrk="0" fontAlgn="base" hangingPunct="0">
        <a:spcBef>
          <a:spcPct val="20000"/>
        </a:spcBef>
        <a:spcAft>
          <a:spcPct val="0"/>
        </a:spcAft>
        <a:buClr>
          <a:schemeClr val="tx2"/>
        </a:buClr>
        <a:buSzPct val="90000"/>
        <a:buFont typeface="Wingdings" pitchFamily="2" charset="2"/>
        <a:buChar char="Ø"/>
        <a:defRPr sz="2000">
          <a:solidFill>
            <a:schemeClr val="tx1"/>
          </a:solidFill>
          <a:latin typeface="+mn-lt"/>
          <a:ea typeface="+mn-ea"/>
        </a:defRPr>
      </a:lvl4pPr>
      <a:lvl5pPr marL="2057400" indent="-228600" algn="l" rtl="0" eaLnBrk="0" fontAlgn="base" hangingPunct="0">
        <a:spcBef>
          <a:spcPct val="20000"/>
        </a:spcBef>
        <a:spcAft>
          <a:spcPct val="0"/>
        </a:spcAft>
        <a:buClr>
          <a:schemeClr val="hlink"/>
        </a:buClr>
        <a:buFont typeface="Wingdings 2" pitchFamily="18" charset="2"/>
        <a:buChar char="¡"/>
        <a:defRPr sz="2000">
          <a:solidFill>
            <a:schemeClr val="tx1"/>
          </a:solidFill>
          <a:latin typeface="+mn-lt"/>
          <a:ea typeface="+mn-ea"/>
        </a:defRPr>
      </a:lvl5pPr>
      <a:lvl6pPr marL="2514600" indent="-228600" algn="l" rtl="0" fontAlgn="base">
        <a:spcBef>
          <a:spcPct val="20000"/>
        </a:spcBef>
        <a:spcAft>
          <a:spcPct val="0"/>
        </a:spcAft>
        <a:buClr>
          <a:schemeClr val="hlink"/>
        </a:buClr>
        <a:buFont typeface="Wingdings 2" pitchFamily="18" charset="2"/>
        <a:buChar char="¡"/>
        <a:defRPr sz="2000">
          <a:solidFill>
            <a:schemeClr val="tx1"/>
          </a:solidFill>
          <a:latin typeface="+mn-lt"/>
          <a:ea typeface="+mn-ea"/>
        </a:defRPr>
      </a:lvl6pPr>
      <a:lvl7pPr marL="2971800" indent="-228600" algn="l" rtl="0" fontAlgn="base">
        <a:spcBef>
          <a:spcPct val="20000"/>
        </a:spcBef>
        <a:spcAft>
          <a:spcPct val="0"/>
        </a:spcAft>
        <a:buClr>
          <a:schemeClr val="hlink"/>
        </a:buClr>
        <a:buFont typeface="Wingdings 2" pitchFamily="18" charset="2"/>
        <a:buChar char="¡"/>
        <a:defRPr sz="2000">
          <a:solidFill>
            <a:schemeClr val="tx1"/>
          </a:solidFill>
          <a:latin typeface="+mn-lt"/>
          <a:ea typeface="+mn-ea"/>
        </a:defRPr>
      </a:lvl7pPr>
      <a:lvl8pPr marL="3429000" indent="-228600" algn="l" rtl="0" fontAlgn="base">
        <a:spcBef>
          <a:spcPct val="20000"/>
        </a:spcBef>
        <a:spcAft>
          <a:spcPct val="0"/>
        </a:spcAft>
        <a:buClr>
          <a:schemeClr val="hlink"/>
        </a:buClr>
        <a:buFont typeface="Wingdings 2" pitchFamily="18" charset="2"/>
        <a:buChar char="¡"/>
        <a:defRPr sz="2000">
          <a:solidFill>
            <a:schemeClr val="tx1"/>
          </a:solidFill>
          <a:latin typeface="+mn-lt"/>
          <a:ea typeface="+mn-ea"/>
        </a:defRPr>
      </a:lvl8pPr>
      <a:lvl9pPr marL="3886200" indent="-228600" algn="l" rtl="0" fontAlgn="base">
        <a:spcBef>
          <a:spcPct val="20000"/>
        </a:spcBef>
        <a:spcAft>
          <a:spcPct val="0"/>
        </a:spcAft>
        <a:buClr>
          <a:schemeClr val="hlink"/>
        </a:buClr>
        <a:buFont typeface="Wingdings 2" pitchFamily="18"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Microsoft_Office_Excel_97-2003____5.xls"/></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notesSlide" Target="../notesSlides/notesSlide1.xml"/><Relationship Id="rId7" Type="http://schemas.openxmlformats.org/officeDocument/2006/relationships/image" Target="../media/image4.jpeg"/><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oleObject" Target="../embeddings/Microsoft_Office_Excel_97-2003____2.xls"/><Relationship Id="rId10" Type="http://schemas.openxmlformats.org/officeDocument/2006/relationships/image" Target="../media/image7.jpeg"/><Relationship Id="rId4" Type="http://schemas.openxmlformats.org/officeDocument/2006/relationships/oleObject" Target="../embeddings/Microsoft_Office_Excel_97-2003____1.xls"/><Relationship Id="rId9" Type="http://schemas.openxmlformats.org/officeDocument/2006/relationships/image" Target="../media/image6.jpe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oleObject" Target="../embeddings/Microsoft_Office_Excel_97-2003____3.xls"/><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oleObject" Target="../embeddings/Microsoft_Office_Excel_97-2003____4.xls"/></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Rot="1" noChangeArrowheads="1"/>
          </p:cNvSpPr>
          <p:nvPr>
            <p:ph type="ctrTitle"/>
          </p:nvPr>
        </p:nvSpPr>
        <p:spPr>
          <a:xfrm>
            <a:off x="0" y="1916113"/>
            <a:ext cx="8820150" cy="2017712"/>
          </a:xfrm>
        </p:spPr>
        <p:txBody>
          <a:bodyPr/>
          <a:lstStyle/>
          <a:p>
            <a:pPr eaLnBrk="1" hangingPunct="1"/>
            <a:r>
              <a:rPr lang="en-GB" altLang="zh-CN" sz="4800" b="1" smtClean="0">
                <a:latin typeface="Tahoma" pitchFamily="34" charset="0"/>
              </a:rPr>
              <a:t>Towards</a:t>
            </a:r>
            <a:r>
              <a:rPr lang="en-GB" altLang="zh-CN" b="1" smtClean="0">
                <a:latin typeface="Tahoma" pitchFamily="34" charset="0"/>
              </a:rPr>
              <a:t> Measles Elimination in China</a:t>
            </a:r>
            <a:endParaRPr lang="en-US" altLang="zh-CN" b="1" smtClean="0">
              <a:solidFill>
                <a:schemeClr val="tx1"/>
              </a:solidFill>
              <a:latin typeface="Tahoma" pitchFamily="34" charset="0"/>
            </a:endParaRPr>
          </a:p>
        </p:txBody>
      </p:sp>
      <p:sp>
        <p:nvSpPr>
          <p:cNvPr id="3075" name="Rectangle 3"/>
          <p:cNvSpPr>
            <a:spLocks noGrp="1" noRot="1" noChangeArrowheads="1"/>
          </p:cNvSpPr>
          <p:nvPr>
            <p:ph type="subTitle" idx="1"/>
          </p:nvPr>
        </p:nvSpPr>
        <p:spPr>
          <a:xfrm>
            <a:off x="468313" y="3789363"/>
            <a:ext cx="8280400" cy="1752600"/>
          </a:xfrm>
        </p:spPr>
        <p:txBody>
          <a:bodyPr/>
          <a:lstStyle/>
          <a:p>
            <a:pPr eaLnBrk="1" hangingPunct="1">
              <a:lnSpc>
                <a:spcPct val="80000"/>
              </a:lnSpc>
            </a:pPr>
            <a:endParaRPr lang="en-GB" altLang="zh-CN" sz="2400" b="1" smtClean="0"/>
          </a:p>
          <a:p>
            <a:pPr eaLnBrk="1" hangingPunct="1">
              <a:lnSpc>
                <a:spcPct val="80000"/>
              </a:lnSpc>
            </a:pPr>
            <a:r>
              <a:rPr lang="en-GB" altLang="zh-CN" sz="2400" b="1" smtClean="0"/>
              <a:t>Global Immunization Meeting, Geneva</a:t>
            </a:r>
          </a:p>
          <a:p>
            <a:pPr eaLnBrk="1" hangingPunct="1">
              <a:lnSpc>
                <a:spcPct val="80000"/>
              </a:lnSpc>
            </a:pPr>
            <a:r>
              <a:rPr lang="en-GB" altLang="zh-CN" sz="2400" b="1" smtClean="0"/>
              <a:t>March, 2011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971550" y="296863"/>
            <a:ext cx="7129463" cy="676275"/>
          </a:xfrm>
          <a:prstGeom prst="rect">
            <a:avLst/>
          </a:prstGeom>
          <a:noFill/>
          <a:ln w="9525">
            <a:noFill/>
            <a:miter lim="800000"/>
            <a:headEnd/>
            <a:tailEnd/>
          </a:ln>
        </p:spPr>
        <p:txBody>
          <a:bodyPr>
            <a:spAutoFit/>
          </a:bodyPr>
          <a:lstStyle/>
          <a:p>
            <a:pPr algn="ctr">
              <a:lnSpc>
                <a:spcPct val="120000"/>
              </a:lnSpc>
              <a:buClr>
                <a:srgbClr val="00FFCC"/>
              </a:buClr>
            </a:pPr>
            <a:r>
              <a:rPr lang="en-GB" altLang="zh-CN" sz="3200">
                <a:solidFill>
                  <a:srgbClr val="FF0000"/>
                </a:solidFill>
                <a:latin typeface="Tahoma" pitchFamily="34" charset="0"/>
              </a:rPr>
              <a:t>Conducting SIAs</a:t>
            </a:r>
            <a:endParaRPr lang="en-US" altLang="zh-CN" sz="3200">
              <a:solidFill>
                <a:srgbClr val="FF0000"/>
              </a:solidFill>
              <a:latin typeface="Tahoma" pitchFamily="34" charset="0"/>
            </a:endParaRPr>
          </a:p>
        </p:txBody>
      </p:sp>
      <p:sp>
        <p:nvSpPr>
          <p:cNvPr id="14339" name="Rectangle 3"/>
          <p:cNvSpPr>
            <a:spLocks noRot="1" noChangeArrowheads="1"/>
          </p:cNvSpPr>
          <p:nvPr/>
        </p:nvSpPr>
        <p:spPr bwMode="auto">
          <a:xfrm>
            <a:off x="468313" y="1052513"/>
            <a:ext cx="8280400" cy="5472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533400" indent="-533400">
              <a:spcBef>
                <a:spcPct val="20000"/>
              </a:spcBef>
              <a:buClr>
                <a:schemeClr val="hlink"/>
              </a:buClr>
              <a:buFont typeface="Wingdings" pitchFamily="2" charset="2"/>
              <a:buChar char="§"/>
              <a:defRPr/>
            </a:pPr>
            <a:r>
              <a:rPr lang="en-GB" altLang="zh-CN" sz="2800" dirty="0"/>
              <a:t>Guidelines issued</a:t>
            </a:r>
          </a:p>
          <a:p>
            <a:pPr marL="914400" lvl="1" indent="-457200">
              <a:spcBef>
                <a:spcPct val="20000"/>
              </a:spcBef>
              <a:buClr>
                <a:schemeClr val="tx2"/>
              </a:buClr>
              <a:buSzPct val="85000"/>
              <a:buFont typeface="Wingdings" pitchFamily="2" charset="2"/>
              <a:buChar char="Ø"/>
              <a:defRPr/>
            </a:pPr>
            <a:r>
              <a:rPr lang="en-GB" altLang="zh-CN" sz="2400" dirty="0" err="1"/>
              <a:t>Nonselective</a:t>
            </a:r>
            <a:r>
              <a:rPr lang="en-GB" altLang="zh-CN" sz="2400" dirty="0"/>
              <a:t> vaccination</a:t>
            </a:r>
            <a:br>
              <a:rPr lang="en-GB" altLang="zh-CN" sz="2400" dirty="0"/>
            </a:br>
            <a:endParaRPr lang="en-GB" altLang="zh-CN" sz="2400" dirty="0"/>
          </a:p>
          <a:p>
            <a:pPr marL="533400" indent="-533400">
              <a:spcBef>
                <a:spcPct val="20000"/>
              </a:spcBef>
              <a:buClr>
                <a:schemeClr val="hlink"/>
              </a:buClr>
              <a:buFont typeface="Wingdings" pitchFamily="2" charset="2"/>
              <a:buChar char="§"/>
              <a:defRPr/>
            </a:pPr>
            <a:r>
              <a:rPr lang="en-US" altLang="zh-CN" sz="2800" dirty="0"/>
              <a:t>2004-2009</a:t>
            </a:r>
          </a:p>
          <a:p>
            <a:pPr marL="914400" lvl="1" indent="-457200">
              <a:spcBef>
                <a:spcPct val="20000"/>
              </a:spcBef>
              <a:buClr>
                <a:schemeClr val="tx2"/>
              </a:buClr>
              <a:buSzPct val="85000"/>
              <a:buFont typeface="Wingdings" pitchFamily="2" charset="2"/>
              <a:buChar char="Ø"/>
              <a:defRPr/>
            </a:pPr>
            <a:r>
              <a:rPr lang="en-US" altLang="zh-CN" sz="2400" dirty="0"/>
              <a:t>Catch up: 25/31 provinces, 8M -14Y </a:t>
            </a:r>
          </a:p>
          <a:p>
            <a:pPr marL="914400" lvl="1" indent="-457200">
              <a:spcBef>
                <a:spcPct val="20000"/>
              </a:spcBef>
              <a:buClr>
                <a:schemeClr val="tx2"/>
              </a:buClr>
              <a:buSzPct val="85000"/>
              <a:buFont typeface="Wingdings" pitchFamily="2" charset="2"/>
              <a:buChar char="Ø"/>
              <a:defRPr/>
            </a:pPr>
            <a:r>
              <a:rPr lang="en-US" altLang="zh-CN" sz="2400" dirty="0"/>
              <a:t>Follow up: 6 provinces, 8M -6Y</a:t>
            </a:r>
          </a:p>
          <a:p>
            <a:pPr marL="914400" lvl="1" indent="-457200">
              <a:spcBef>
                <a:spcPct val="20000"/>
              </a:spcBef>
              <a:buClr>
                <a:schemeClr val="tx2"/>
              </a:buClr>
              <a:buSzPct val="85000"/>
              <a:buFont typeface="Wingdings" pitchFamily="2" charset="2"/>
              <a:buChar char="Ø"/>
              <a:defRPr/>
            </a:pPr>
            <a:r>
              <a:rPr lang="en-US" altLang="zh-CN" sz="2400" dirty="0"/>
              <a:t>Approximately 140 million vaccinated</a:t>
            </a:r>
          </a:p>
          <a:p>
            <a:pPr marL="533400" indent="-533400">
              <a:spcBef>
                <a:spcPct val="20000"/>
              </a:spcBef>
              <a:buClr>
                <a:schemeClr val="hlink"/>
              </a:buClr>
              <a:buFont typeface="Wingdings" pitchFamily="2" charset="2"/>
              <a:buChar char="§"/>
              <a:defRPr/>
            </a:pPr>
            <a:endParaRPr lang="en-US" altLang="zh-CN" sz="2800" dirty="0"/>
          </a:p>
          <a:p>
            <a:pPr marL="533400" indent="-533400">
              <a:spcBef>
                <a:spcPct val="20000"/>
              </a:spcBef>
              <a:buClr>
                <a:schemeClr val="hlink"/>
              </a:buClr>
              <a:buFont typeface="Wingdings" pitchFamily="2" charset="2"/>
              <a:buChar char="§"/>
              <a:defRPr/>
            </a:pPr>
            <a:r>
              <a:rPr lang="en-US" altLang="zh-CN" sz="2800" dirty="0"/>
              <a:t>2010</a:t>
            </a:r>
          </a:p>
          <a:p>
            <a:pPr marL="914400" lvl="1" indent="-457200">
              <a:spcBef>
                <a:spcPct val="20000"/>
              </a:spcBef>
              <a:buClr>
                <a:schemeClr val="tx2"/>
              </a:buClr>
              <a:buSzPct val="85000"/>
              <a:buFont typeface="Wingdings" pitchFamily="2" charset="2"/>
              <a:buChar char="Ø"/>
              <a:defRPr/>
            </a:pPr>
            <a:r>
              <a:rPr lang="en-US" altLang="zh-CN" sz="2400" dirty="0"/>
              <a:t>Nationwide SIAs, September 11-20</a:t>
            </a:r>
          </a:p>
          <a:p>
            <a:pPr marL="914400" lvl="1" indent="-457200">
              <a:spcBef>
                <a:spcPct val="20000"/>
              </a:spcBef>
              <a:buClr>
                <a:schemeClr val="tx2"/>
              </a:buClr>
              <a:buSzPct val="85000"/>
              <a:buFont typeface="Wingdings" pitchFamily="2" charset="2"/>
              <a:buChar char="Ø"/>
              <a:defRPr/>
            </a:pPr>
            <a:r>
              <a:rPr lang="en-US" altLang="zh-CN" sz="2400" dirty="0"/>
              <a:t>102.3 million children</a:t>
            </a:r>
            <a:r>
              <a:rPr lang="en-US" altLang="zh-CN" dirty="0"/>
              <a:t> </a:t>
            </a:r>
            <a:r>
              <a:rPr lang="en-US" altLang="zh-CN" sz="2400" dirty="0"/>
              <a:t>vaccinated</a:t>
            </a:r>
          </a:p>
          <a:p>
            <a:pPr lvl="1">
              <a:spcBef>
                <a:spcPct val="20000"/>
              </a:spcBef>
              <a:buClr>
                <a:schemeClr val="tx2"/>
              </a:buClr>
              <a:buSzPct val="85000"/>
              <a:defRPr/>
            </a:pPr>
            <a:endParaRPr lang="en-US" altLang="zh-CN" sz="2400" dirty="0"/>
          </a:p>
          <a:p>
            <a:pPr marL="914400" lvl="1" indent="-457200">
              <a:spcBef>
                <a:spcPct val="20000"/>
              </a:spcBef>
              <a:buClr>
                <a:schemeClr val="tx2"/>
              </a:buClr>
              <a:buSzPct val="85000"/>
              <a:buFont typeface="Wingdings" pitchFamily="2" charset="2"/>
              <a:buChar char="Ø"/>
              <a:defRPr/>
            </a:pPr>
            <a:endParaRPr lang="en-US" altLang="zh-CN" sz="2400" dirty="0"/>
          </a:p>
          <a:p>
            <a:pPr marL="914400" lvl="1" indent="-457200">
              <a:spcBef>
                <a:spcPct val="20000"/>
              </a:spcBef>
              <a:buClr>
                <a:schemeClr val="tx2"/>
              </a:buClr>
              <a:buSzPct val="85000"/>
              <a:buFont typeface="Wingdings" pitchFamily="2" charset="2"/>
              <a:buChar char="Ø"/>
              <a:defRPr/>
            </a:pPr>
            <a:endParaRPr lang="en-US" altLang="zh-CN"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1463" name="Picture 7" descr="Image00002"/>
          <p:cNvPicPr>
            <a:picLocks noChangeAspect="1" noChangeArrowheads="1"/>
          </p:cNvPicPr>
          <p:nvPr/>
        </p:nvPicPr>
        <p:blipFill>
          <a:blip r:embed="rId3" cstate="print"/>
          <a:srcRect/>
          <a:stretch>
            <a:fillRect/>
          </a:stretch>
        </p:blipFill>
        <p:spPr bwMode="auto">
          <a:xfrm>
            <a:off x="785786" y="1000108"/>
            <a:ext cx="7076214" cy="5500726"/>
          </a:xfrm>
          <a:prstGeom prst="rect">
            <a:avLst/>
          </a:prstGeom>
          <a:noFill/>
        </p:spPr>
      </p:pic>
      <p:sp>
        <p:nvSpPr>
          <p:cNvPr id="531458" name="Text Box 2"/>
          <p:cNvSpPr txBox="1">
            <a:spLocks noChangeArrowheads="1"/>
          </p:cNvSpPr>
          <p:nvPr/>
        </p:nvSpPr>
        <p:spPr bwMode="auto">
          <a:xfrm>
            <a:off x="971550" y="0"/>
            <a:ext cx="7488238" cy="584775"/>
          </a:xfrm>
          <a:prstGeom prst="rect">
            <a:avLst/>
          </a:prstGeom>
          <a:noFill/>
          <a:ln w="9525">
            <a:noFill/>
            <a:miter lim="800000"/>
            <a:headEnd/>
            <a:tailEnd/>
          </a:ln>
          <a:effectLst/>
        </p:spPr>
        <p:txBody>
          <a:bodyPr wrap="square">
            <a:spAutoFit/>
          </a:bodyPr>
          <a:lstStyle/>
          <a:p>
            <a:pPr algn="ctr">
              <a:spcBef>
                <a:spcPct val="50000"/>
              </a:spcBef>
            </a:pPr>
            <a:r>
              <a:rPr lang="en-US" altLang="zh-CN" sz="3200" b="1" dirty="0" smtClean="0">
                <a:solidFill>
                  <a:schemeClr val="tx2"/>
                </a:solidFill>
                <a:latin typeface="Times New Roman" pitchFamily="18" charset="0"/>
              </a:rPr>
              <a:t> </a:t>
            </a:r>
            <a:r>
              <a:rPr lang="en-US" altLang="zh-CN" sz="2800" b="1" dirty="0">
                <a:solidFill>
                  <a:schemeClr val="tx2"/>
                </a:solidFill>
                <a:latin typeface="Times New Roman" pitchFamily="18" charset="0"/>
              </a:rPr>
              <a:t>Completed SIAs, China, 2004-2009</a:t>
            </a:r>
          </a:p>
        </p:txBody>
      </p:sp>
      <p:pic>
        <p:nvPicPr>
          <p:cNvPr id="531464" name="Picture 8" descr="Image00001"/>
          <p:cNvPicPr>
            <a:picLocks noChangeAspect="1" noChangeArrowheads="1"/>
          </p:cNvPicPr>
          <p:nvPr/>
        </p:nvPicPr>
        <p:blipFill>
          <a:blip r:embed="rId4" cstate="print"/>
          <a:srcRect/>
          <a:stretch>
            <a:fillRect/>
          </a:stretch>
        </p:blipFill>
        <p:spPr bwMode="auto">
          <a:xfrm>
            <a:off x="539750" y="4365625"/>
            <a:ext cx="2449513" cy="720725"/>
          </a:xfrm>
          <a:prstGeom prst="rect">
            <a:avLst/>
          </a:prstGeom>
          <a:noFill/>
        </p:spPr>
      </p:pic>
      <p:sp>
        <p:nvSpPr>
          <p:cNvPr id="531523" name="Text Box 67"/>
          <p:cNvSpPr txBox="1">
            <a:spLocks noChangeArrowheads="1"/>
          </p:cNvSpPr>
          <p:nvPr/>
        </p:nvSpPr>
        <p:spPr bwMode="auto">
          <a:xfrm>
            <a:off x="357158" y="6000768"/>
            <a:ext cx="4679950" cy="507831"/>
          </a:xfrm>
          <a:prstGeom prst="rect">
            <a:avLst/>
          </a:prstGeom>
          <a:noFill/>
          <a:ln w="9525" algn="ctr">
            <a:noFill/>
            <a:miter lim="800000"/>
            <a:headEnd/>
            <a:tailEnd/>
          </a:ln>
          <a:effectLst/>
        </p:spPr>
        <p:txBody>
          <a:bodyPr wrap="square">
            <a:spAutoFit/>
          </a:bodyPr>
          <a:lstStyle/>
          <a:p>
            <a:pPr>
              <a:lnSpc>
                <a:spcPct val="50000"/>
              </a:lnSpc>
              <a:spcBef>
                <a:spcPct val="50000"/>
              </a:spcBef>
            </a:pPr>
            <a:r>
              <a:rPr lang="en-US" altLang="zh-CN" b="1" dirty="0"/>
              <a:t>Catch up: 25 provinces,8M -14Y </a:t>
            </a:r>
          </a:p>
          <a:p>
            <a:pPr>
              <a:lnSpc>
                <a:spcPct val="50000"/>
              </a:lnSpc>
              <a:spcBef>
                <a:spcPct val="50000"/>
              </a:spcBef>
            </a:pPr>
            <a:r>
              <a:rPr lang="en-US" altLang="zh-CN" b="1" dirty="0"/>
              <a:t>Follow up: 6 provinces, 8M -</a:t>
            </a:r>
            <a:r>
              <a:rPr lang="en-US" altLang="zh-CN" b="1" dirty="0" smtClean="0"/>
              <a:t>14Y</a:t>
            </a:r>
            <a:endParaRPr lang="en-US" altLang="zh-CN"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srcRect/>
          <a:stretch>
            <a:fillRect/>
          </a:stretch>
        </p:blipFill>
        <p:spPr bwMode="auto">
          <a:xfrm>
            <a:off x="250825" y="765175"/>
            <a:ext cx="7502525" cy="5359400"/>
          </a:xfrm>
          <a:prstGeom prst="rect">
            <a:avLst/>
          </a:prstGeom>
          <a:noFill/>
          <a:ln w="9525">
            <a:noFill/>
            <a:miter lim="800000"/>
            <a:headEnd/>
            <a:tailEnd/>
          </a:ln>
        </p:spPr>
      </p:pic>
      <p:pic>
        <p:nvPicPr>
          <p:cNvPr id="13315" name="Picture 3"/>
          <p:cNvPicPr>
            <a:picLocks noChangeAspect="1" noChangeArrowheads="1"/>
          </p:cNvPicPr>
          <p:nvPr/>
        </p:nvPicPr>
        <p:blipFill>
          <a:blip r:embed="rId3"/>
          <a:srcRect/>
          <a:stretch>
            <a:fillRect/>
          </a:stretch>
        </p:blipFill>
        <p:spPr bwMode="auto">
          <a:xfrm>
            <a:off x="1258888" y="5229225"/>
            <a:ext cx="1477962" cy="1079500"/>
          </a:xfrm>
          <a:prstGeom prst="rect">
            <a:avLst/>
          </a:prstGeom>
          <a:noFill/>
          <a:ln w="9525">
            <a:noFill/>
            <a:miter lim="800000"/>
            <a:headEnd/>
            <a:tailEnd/>
          </a:ln>
        </p:spPr>
      </p:pic>
      <p:grpSp>
        <p:nvGrpSpPr>
          <p:cNvPr id="13316" name="Group 88"/>
          <p:cNvGrpSpPr>
            <a:grpSpLocks/>
          </p:cNvGrpSpPr>
          <p:nvPr/>
        </p:nvGrpSpPr>
        <p:grpSpPr bwMode="auto">
          <a:xfrm>
            <a:off x="5795963" y="5734050"/>
            <a:ext cx="619125" cy="776288"/>
            <a:chOff x="4027" y="3339"/>
            <a:chExt cx="365" cy="433"/>
          </a:xfrm>
        </p:grpSpPr>
        <p:sp>
          <p:nvSpPr>
            <p:cNvPr id="13319" name="Rectangle 89"/>
            <p:cNvSpPr>
              <a:spLocks noChangeArrowheads="1"/>
            </p:cNvSpPr>
            <p:nvPr/>
          </p:nvSpPr>
          <p:spPr bwMode="auto">
            <a:xfrm>
              <a:off x="4027" y="3339"/>
              <a:ext cx="365" cy="433"/>
            </a:xfrm>
            <a:prstGeom prst="rect">
              <a:avLst/>
            </a:prstGeom>
            <a:noFill/>
            <a:ln w="6350">
              <a:solidFill>
                <a:schemeClr val="tx1"/>
              </a:solidFill>
              <a:miter lim="800000"/>
              <a:headEnd/>
              <a:tailEnd/>
            </a:ln>
          </p:spPr>
          <p:txBody>
            <a:bodyPr wrap="none" anchor="ctr"/>
            <a:lstStyle/>
            <a:p>
              <a:endParaRPr lang="zh-CN" altLang="zh-CN">
                <a:latin typeface="Calibri" pitchFamily="34" charset="0"/>
              </a:endParaRPr>
            </a:p>
          </p:txBody>
        </p:sp>
        <p:sp>
          <p:nvSpPr>
            <p:cNvPr id="13320" name="Line 90"/>
            <p:cNvSpPr>
              <a:spLocks noChangeShapeType="1"/>
            </p:cNvSpPr>
            <p:nvPr/>
          </p:nvSpPr>
          <p:spPr bwMode="auto">
            <a:xfrm>
              <a:off x="4073" y="3521"/>
              <a:ext cx="0" cy="45"/>
            </a:xfrm>
            <a:prstGeom prst="line">
              <a:avLst/>
            </a:prstGeom>
            <a:noFill/>
            <a:ln w="6350">
              <a:solidFill>
                <a:schemeClr val="tx1"/>
              </a:solidFill>
              <a:round/>
              <a:headEnd/>
              <a:tailEnd/>
            </a:ln>
          </p:spPr>
          <p:txBody>
            <a:bodyPr/>
            <a:lstStyle/>
            <a:p>
              <a:endParaRPr lang="zh-CN" altLang="en-US"/>
            </a:p>
          </p:txBody>
        </p:sp>
        <p:sp>
          <p:nvSpPr>
            <p:cNvPr id="13321" name="Freeform 91"/>
            <p:cNvSpPr>
              <a:spLocks/>
            </p:cNvSpPr>
            <p:nvPr/>
          </p:nvSpPr>
          <p:spPr bwMode="auto">
            <a:xfrm>
              <a:off x="4076" y="3602"/>
              <a:ext cx="20" cy="34"/>
            </a:xfrm>
            <a:custGeom>
              <a:avLst/>
              <a:gdLst>
                <a:gd name="T0" fmla="*/ 0 w 20"/>
                <a:gd name="T1" fmla="*/ 0 h 34"/>
                <a:gd name="T2" fmla="*/ 8 w 20"/>
                <a:gd name="T3" fmla="*/ 26 h 34"/>
                <a:gd name="T4" fmla="*/ 20 w 20"/>
                <a:gd name="T5" fmla="*/ 34 h 34"/>
                <a:gd name="T6" fmla="*/ 0 60000 65536"/>
                <a:gd name="T7" fmla="*/ 0 60000 65536"/>
                <a:gd name="T8" fmla="*/ 0 60000 65536"/>
                <a:gd name="T9" fmla="*/ 0 w 20"/>
                <a:gd name="T10" fmla="*/ 0 h 34"/>
                <a:gd name="T11" fmla="*/ 20 w 20"/>
                <a:gd name="T12" fmla="*/ 34 h 34"/>
              </a:gdLst>
              <a:ahLst/>
              <a:cxnLst>
                <a:cxn ang="T6">
                  <a:pos x="T0" y="T1"/>
                </a:cxn>
                <a:cxn ang="T7">
                  <a:pos x="T2" y="T3"/>
                </a:cxn>
                <a:cxn ang="T8">
                  <a:pos x="T4" y="T5"/>
                </a:cxn>
              </a:cxnLst>
              <a:rect l="T9" t="T10" r="T11" b="T12"/>
              <a:pathLst>
                <a:path w="20" h="34">
                  <a:moveTo>
                    <a:pt x="0" y="0"/>
                  </a:moveTo>
                  <a:cubicBezTo>
                    <a:pt x="1" y="8"/>
                    <a:pt x="1" y="20"/>
                    <a:pt x="8" y="26"/>
                  </a:cubicBezTo>
                  <a:cubicBezTo>
                    <a:pt x="12" y="29"/>
                    <a:pt x="20" y="34"/>
                    <a:pt x="20" y="34"/>
                  </a:cubicBezTo>
                </a:path>
              </a:pathLst>
            </a:custGeom>
            <a:noFill/>
            <a:ln w="9525">
              <a:solidFill>
                <a:schemeClr val="tx1"/>
              </a:solidFill>
              <a:round/>
              <a:headEnd/>
              <a:tailEnd/>
            </a:ln>
          </p:spPr>
          <p:txBody>
            <a:bodyPr/>
            <a:lstStyle/>
            <a:p>
              <a:endParaRPr lang="zh-CN" altLang="en-US"/>
            </a:p>
          </p:txBody>
        </p:sp>
        <p:sp>
          <p:nvSpPr>
            <p:cNvPr id="13322" name="Freeform 92"/>
            <p:cNvSpPr>
              <a:spLocks/>
            </p:cNvSpPr>
            <p:nvPr/>
          </p:nvSpPr>
          <p:spPr bwMode="auto">
            <a:xfrm>
              <a:off x="4114" y="3690"/>
              <a:ext cx="24" cy="34"/>
            </a:xfrm>
            <a:custGeom>
              <a:avLst/>
              <a:gdLst>
                <a:gd name="T0" fmla="*/ 0 w 24"/>
                <a:gd name="T1" fmla="*/ 0 h 34"/>
                <a:gd name="T2" fmla="*/ 24 w 24"/>
                <a:gd name="T3" fmla="*/ 34 h 34"/>
                <a:gd name="T4" fmla="*/ 0 60000 65536"/>
                <a:gd name="T5" fmla="*/ 0 60000 65536"/>
                <a:gd name="T6" fmla="*/ 0 w 24"/>
                <a:gd name="T7" fmla="*/ 0 h 34"/>
                <a:gd name="T8" fmla="*/ 24 w 24"/>
                <a:gd name="T9" fmla="*/ 34 h 34"/>
              </a:gdLst>
              <a:ahLst/>
              <a:cxnLst>
                <a:cxn ang="T4">
                  <a:pos x="T0" y="T1"/>
                </a:cxn>
                <a:cxn ang="T5">
                  <a:pos x="T2" y="T3"/>
                </a:cxn>
              </a:cxnLst>
              <a:rect l="T6" t="T7" r="T8" b="T9"/>
              <a:pathLst>
                <a:path w="24" h="34">
                  <a:moveTo>
                    <a:pt x="0" y="0"/>
                  </a:moveTo>
                  <a:cubicBezTo>
                    <a:pt x="3" y="12"/>
                    <a:pt x="15" y="25"/>
                    <a:pt x="24" y="34"/>
                  </a:cubicBezTo>
                </a:path>
              </a:pathLst>
            </a:custGeom>
            <a:noFill/>
            <a:ln w="9525">
              <a:solidFill>
                <a:schemeClr val="tx1"/>
              </a:solidFill>
              <a:round/>
              <a:headEnd/>
              <a:tailEnd/>
            </a:ln>
          </p:spPr>
          <p:txBody>
            <a:bodyPr/>
            <a:lstStyle/>
            <a:p>
              <a:endParaRPr lang="zh-CN" altLang="en-US"/>
            </a:p>
          </p:txBody>
        </p:sp>
        <p:sp>
          <p:nvSpPr>
            <p:cNvPr id="13323" name="Freeform 93"/>
            <p:cNvSpPr>
              <a:spLocks/>
            </p:cNvSpPr>
            <p:nvPr/>
          </p:nvSpPr>
          <p:spPr bwMode="auto">
            <a:xfrm>
              <a:off x="4158" y="3708"/>
              <a:ext cx="72" cy="40"/>
            </a:xfrm>
            <a:custGeom>
              <a:avLst/>
              <a:gdLst>
                <a:gd name="T0" fmla="*/ 0 w 72"/>
                <a:gd name="T1" fmla="*/ 34 h 40"/>
                <a:gd name="T2" fmla="*/ 22 w 72"/>
                <a:gd name="T3" fmla="*/ 40 h 40"/>
                <a:gd name="T4" fmla="*/ 38 w 72"/>
                <a:gd name="T5" fmla="*/ 38 h 40"/>
                <a:gd name="T6" fmla="*/ 52 w 72"/>
                <a:gd name="T7" fmla="*/ 14 h 40"/>
                <a:gd name="T8" fmla="*/ 64 w 72"/>
                <a:gd name="T9" fmla="*/ 10 h 40"/>
                <a:gd name="T10" fmla="*/ 70 w 72"/>
                <a:gd name="T11" fmla="*/ 6 h 40"/>
                <a:gd name="T12" fmla="*/ 72 w 72"/>
                <a:gd name="T13" fmla="*/ 0 h 40"/>
                <a:gd name="T14" fmla="*/ 0 60000 65536"/>
                <a:gd name="T15" fmla="*/ 0 60000 65536"/>
                <a:gd name="T16" fmla="*/ 0 60000 65536"/>
                <a:gd name="T17" fmla="*/ 0 60000 65536"/>
                <a:gd name="T18" fmla="*/ 0 60000 65536"/>
                <a:gd name="T19" fmla="*/ 0 60000 65536"/>
                <a:gd name="T20" fmla="*/ 0 60000 65536"/>
                <a:gd name="T21" fmla="*/ 0 w 72"/>
                <a:gd name="T22" fmla="*/ 0 h 40"/>
                <a:gd name="T23" fmla="*/ 72 w 72"/>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2" h="40">
                  <a:moveTo>
                    <a:pt x="0" y="34"/>
                  </a:moveTo>
                  <a:cubicBezTo>
                    <a:pt x="7" y="36"/>
                    <a:pt x="15" y="38"/>
                    <a:pt x="22" y="40"/>
                  </a:cubicBezTo>
                  <a:cubicBezTo>
                    <a:pt x="27" y="39"/>
                    <a:pt x="33" y="40"/>
                    <a:pt x="38" y="38"/>
                  </a:cubicBezTo>
                  <a:cubicBezTo>
                    <a:pt x="46" y="35"/>
                    <a:pt x="43" y="19"/>
                    <a:pt x="52" y="14"/>
                  </a:cubicBezTo>
                  <a:cubicBezTo>
                    <a:pt x="56" y="12"/>
                    <a:pt x="60" y="12"/>
                    <a:pt x="64" y="10"/>
                  </a:cubicBezTo>
                  <a:cubicBezTo>
                    <a:pt x="66" y="9"/>
                    <a:pt x="68" y="7"/>
                    <a:pt x="70" y="6"/>
                  </a:cubicBezTo>
                  <a:cubicBezTo>
                    <a:pt x="71" y="4"/>
                    <a:pt x="72" y="0"/>
                    <a:pt x="72" y="0"/>
                  </a:cubicBezTo>
                </a:path>
              </a:pathLst>
            </a:custGeom>
            <a:noFill/>
            <a:ln w="9525">
              <a:solidFill>
                <a:schemeClr val="tx1"/>
              </a:solidFill>
              <a:round/>
              <a:headEnd/>
              <a:tailEnd/>
            </a:ln>
          </p:spPr>
          <p:txBody>
            <a:bodyPr/>
            <a:lstStyle/>
            <a:p>
              <a:endParaRPr lang="zh-CN" altLang="en-US"/>
            </a:p>
          </p:txBody>
        </p:sp>
        <p:sp>
          <p:nvSpPr>
            <p:cNvPr id="13324" name="Freeform 94"/>
            <p:cNvSpPr>
              <a:spLocks/>
            </p:cNvSpPr>
            <p:nvPr/>
          </p:nvSpPr>
          <p:spPr bwMode="auto">
            <a:xfrm>
              <a:off x="4262" y="3638"/>
              <a:ext cx="20" cy="44"/>
            </a:xfrm>
            <a:custGeom>
              <a:avLst/>
              <a:gdLst>
                <a:gd name="T0" fmla="*/ 4 w 20"/>
                <a:gd name="T1" fmla="*/ 44 h 44"/>
                <a:gd name="T2" fmla="*/ 16 w 20"/>
                <a:gd name="T3" fmla="*/ 8 h 44"/>
                <a:gd name="T4" fmla="*/ 20 w 20"/>
                <a:gd name="T5" fmla="*/ 0 h 44"/>
                <a:gd name="T6" fmla="*/ 0 60000 65536"/>
                <a:gd name="T7" fmla="*/ 0 60000 65536"/>
                <a:gd name="T8" fmla="*/ 0 60000 65536"/>
                <a:gd name="T9" fmla="*/ 0 w 20"/>
                <a:gd name="T10" fmla="*/ 0 h 44"/>
                <a:gd name="T11" fmla="*/ 20 w 20"/>
                <a:gd name="T12" fmla="*/ 44 h 44"/>
              </a:gdLst>
              <a:ahLst/>
              <a:cxnLst>
                <a:cxn ang="T6">
                  <a:pos x="T0" y="T1"/>
                </a:cxn>
                <a:cxn ang="T7">
                  <a:pos x="T2" y="T3"/>
                </a:cxn>
                <a:cxn ang="T8">
                  <a:pos x="T4" y="T5"/>
                </a:cxn>
              </a:cxnLst>
              <a:rect l="T9" t="T10" r="T11" b="T12"/>
              <a:pathLst>
                <a:path w="20" h="44">
                  <a:moveTo>
                    <a:pt x="4" y="44"/>
                  </a:moveTo>
                  <a:cubicBezTo>
                    <a:pt x="5" y="27"/>
                    <a:pt x="0" y="13"/>
                    <a:pt x="16" y="8"/>
                  </a:cubicBezTo>
                  <a:cubicBezTo>
                    <a:pt x="20" y="1"/>
                    <a:pt x="20" y="4"/>
                    <a:pt x="20" y="0"/>
                  </a:cubicBezTo>
                </a:path>
              </a:pathLst>
            </a:custGeom>
            <a:noFill/>
            <a:ln w="9525">
              <a:solidFill>
                <a:schemeClr val="tx1"/>
              </a:solidFill>
              <a:round/>
              <a:headEnd/>
              <a:tailEnd/>
            </a:ln>
          </p:spPr>
          <p:txBody>
            <a:bodyPr/>
            <a:lstStyle/>
            <a:p>
              <a:endParaRPr lang="zh-CN" altLang="en-US"/>
            </a:p>
          </p:txBody>
        </p:sp>
        <p:sp>
          <p:nvSpPr>
            <p:cNvPr id="13325" name="Freeform 95"/>
            <p:cNvSpPr>
              <a:spLocks/>
            </p:cNvSpPr>
            <p:nvPr/>
          </p:nvSpPr>
          <p:spPr bwMode="auto">
            <a:xfrm>
              <a:off x="4316" y="3540"/>
              <a:ext cx="26" cy="50"/>
            </a:xfrm>
            <a:custGeom>
              <a:avLst/>
              <a:gdLst>
                <a:gd name="T0" fmla="*/ 0 w 26"/>
                <a:gd name="T1" fmla="*/ 50 h 50"/>
                <a:gd name="T2" fmla="*/ 26 w 26"/>
                <a:gd name="T3" fmla="*/ 0 h 50"/>
                <a:gd name="T4" fmla="*/ 0 60000 65536"/>
                <a:gd name="T5" fmla="*/ 0 60000 65536"/>
                <a:gd name="T6" fmla="*/ 0 w 26"/>
                <a:gd name="T7" fmla="*/ 0 h 50"/>
                <a:gd name="T8" fmla="*/ 26 w 26"/>
                <a:gd name="T9" fmla="*/ 50 h 50"/>
              </a:gdLst>
              <a:ahLst/>
              <a:cxnLst>
                <a:cxn ang="T4">
                  <a:pos x="T0" y="T1"/>
                </a:cxn>
                <a:cxn ang="T5">
                  <a:pos x="T2" y="T3"/>
                </a:cxn>
              </a:cxnLst>
              <a:rect l="T6" t="T7" r="T8" b="T9"/>
              <a:pathLst>
                <a:path w="26" h="50">
                  <a:moveTo>
                    <a:pt x="0" y="50"/>
                  </a:moveTo>
                  <a:cubicBezTo>
                    <a:pt x="20" y="37"/>
                    <a:pt x="3" y="12"/>
                    <a:pt x="26" y="0"/>
                  </a:cubicBezTo>
                </a:path>
              </a:pathLst>
            </a:custGeom>
            <a:noFill/>
            <a:ln w="9525">
              <a:solidFill>
                <a:schemeClr val="tx1"/>
              </a:solidFill>
              <a:round/>
              <a:headEnd/>
              <a:tailEnd/>
            </a:ln>
          </p:spPr>
          <p:txBody>
            <a:bodyPr/>
            <a:lstStyle/>
            <a:p>
              <a:endParaRPr lang="zh-CN" altLang="en-US"/>
            </a:p>
          </p:txBody>
        </p:sp>
        <p:sp>
          <p:nvSpPr>
            <p:cNvPr id="13326" name="Freeform 96"/>
            <p:cNvSpPr>
              <a:spLocks/>
            </p:cNvSpPr>
            <p:nvPr/>
          </p:nvSpPr>
          <p:spPr bwMode="auto">
            <a:xfrm>
              <a:off x="4360" y="3436"/>
              <a:ext cx="2" cy="46"/>
            </a:xfrm>
            <a:custGeom>
              <a:avLst/>
              <a:gdLst>
                <a:gd name="T0" fmla="*/ 0 w 2"/>
                <a:gd name="T1" fmla="*/ 46 h 46"/>
                <a:gd name="T2" fmla="*/ 2 w 2"/>
                <a:gd name="T3" fmla="*/ 0 h 46"/>
                <a:gd name="T4" fmla="*/ 0 60000 65536"/>
                <a:gd name="T5" fmla="*/ 0 60000 65536"/>
                <a:gd name="T6" fmla="*/ 0 w 2"/>
                <a:gd name="T7" fmla="*/ 0 h 46"/>
                <a:gd name="T8" fmla="*/ 2 w 2"/>
                <a:gd name="T9" fmla="*/ 46 h 46"/>
              </a:gdLst>
              <a:ahLst/>
              <a:cxnLst>
                <a:cxn ang="T4">
                  <a:pos x="T0" y="T1"/>
                </a:cxn>
                <a:cxn ang="T5">
                  <a:pos x="T2" y="T3"/>
                </a:cxn>
              </a:cxnLst>
              <a:rect l="T6" t="T7" r="T8" b="T9"/>
              <a:pathLst>
                <a:path w="2" h="46">
                  <a:moveTo>
                    <a:pt x="0" y="46"/>
                  </a:moveTo>
                  <a:cubicBezTo>
                    <a:pt x="1" y="31"/>
                    <a:pt x="2" y="0"/>
                    <a:pt x="2" y="0"/>
                  </a:cubicBezTo>
                </a:path>
              </a:pathLst>
            </a:custGeom>
            <a:noFill/>
            <a:ln w="9525">
              <a:solidFill>
                <a:schemeClr val="tx1"/>
              </a:solidFill>
              <a:round/>
              <a:headEnd/>
              <a:tailEnd/>
            </a:ln>
          </p:spPr>
          <p:txBody>
            <a:bodyPr/>
            <a:lstStyle/>
            <a:p>
              <a:endParaRPr lang="zh-CN" altLang="en-US"/>
            </a:p>
          </p:txBody>
        </p:sp>
        <p:sp>
          <p:nvSpPr>
            <p:cNvPr id="13327" name="Freeform 97"/>
            <p:cNvSpPr>
              <a:spLocks/>
            </p:cNvSpPr>
            <p:nvPr/>
          </p:nvSpPr>
          <p:spPr bwMode="auto">
            <a:xfrm>
              <a:off x="4086" y="3410"/>
              <a:ext cx="85" cy="58"/>
            </a:xfrm>
            <a:custGeom>
              <a:avLst/>
              <a:gdLst>
                <a:gd name="T0" fmla="*/ 22 w 85"/>
                <a:gd name="T1" fmla="*/ 24 h 58"/>
                <a:gd name="T2" fmla="*/ 70 w 85"/>
                <a:gd name="T3" fmla="*/ 0 h 58"/>
                <a:gd name="T4" fmla="*/ 66 w 85"/>
                <a:gd name="T5" fmla="*/ 30 h 58"/>
                <a:gd name="T6" fmla="*/ 12 w 85"/>
                <a:gd name="T7" fmla="*/ 58 h 58"/>
                <a:gd name="T8" fmla="*/ 8 w 85"/>
                <a:gd name="T9" fmla="*/ 34 h 58"/>
                <a:gd name="T10" fmla="*/ 22 w 85"/>
                <a:gd name="T11" fmla="*/ 30 h 58"/>
                <a:gd name="T12" fmla="*/ 22 w 85"/>
                <a:gd name="T13" fmla="*/ 24 h 58"/>
                <a:gd name="T14" fmla="*/ 0 60000 65536"/>
                <a:gd name="T15" fmla="*/ 0 60000 65536"/>
                <a:gd name="T16" fmla="*/ 0 60000 65536"/>
                <a:gd name="T17" fmla="*/ 0 60000 65536"/>
                <a:gd name="T18" fmla="*/ 0 60000 65536"/>
                <a:gd name="T19" fmla="*/ 0 60000 65536"/>
                <a:gd name="T20" fmla="*/ 0 60000 65536"/>
                <a:gd name="T21" fmla="*/ 0 w 85"/>
                <a:gd name="T22" fmla="*/ 0 h 58"/>
                <a:gd name="T23" fmla="*/ 85 w 85"/>
                <a:gd name="T24" fmla="*/ 58 h 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5" h="58">
                  <a:moveTo>
                    <a:pt x="22" y="24"/>
                  </a:moveTo>
                  <a:cubicBezTo>
                    <a:pt x="38" y="12"/>
                    <a:pt x="51" y="6"/>
                    <a:pt x="70" y="0"/>
                  </a:cubicBezTo>
                  <a:cubicBezTo>
                    <a:pt x="85" y="5"/>
                    <a:pt x="75" y="24"/>
                    <a:pt x="66" y="30"/>
                  </a:cubicBezTo>
                  <a:cubicBezTo>
                    <a:pt x="54" y="48"/>
                    <a:pt x="29" y="47"/>
                    <a:pt x="12" y="58"/>
                  </a:cubicBezTo>
                  <a:cubicBezTo>
                    <a:pt x="0" y="55"/>
                    <a:pt x="0" y="42"/>
                    <a:pt x="8" y="34"/>
                  </a:cubicBezTo>
                  <a:cubicBezTo>
                    <a:pt x="9" y="33"/>
                    <a:pt x="22" y="30"/>
                    <a:pt x="22" y="30"/>
                  </a:cubicBezTo>
                  <a:cubicBezTo>
                    <a:pt x="24" y="23"/>
                    <a:pt x="26" y="24"/>
                    <a:pt x="22" y="24"/>
                  </a:cubicBezTo>
                  <a:close/>
                </a:path>
              </a:pathLst>
            </a:custGeom>
            <a:noFill/>
            <a:ln w="9525">
              <a:solidFill>
                <a:schemeClr val="tx1"/>
              </a:solidFill>
              <a:round/>
              <a:headEnd/>
              <a:tailEnd/>
            </a:ln>
          </p:spPr>
          <p:txBody>
            <a:bodyPr/>
            <a:lstStyle/>
            <a:p>
              <a:endParaRPr lang="zh-CN" altLang="en-US"/>
            </a:p>
          </p:txBody>
        </p:sp>
        <p:sp>
          <p:nvSpPr>
            <p:cNvPr id="13328" name="Freeform 98"/>
            <p:cNvSpPr>
              <a:spLocks/>
            </p:cNvSpPr>
            <p:nvPr/>
          </p:nvSpPr>
          <p:spPr bwMode="auto">
            <a:xfrm>
              <a:off x="4034" y="3340"/>
              <a:ext cx="292" cy="68"/>
            </a:xfrm>
            <a:custGeom>
              <a:avLst/>
              <a:gdLst>
                <a:gd name="T0" fmla="*/ 0 w 292"/>
                <a:gd name="T1" fmla="*/ 16 h 68"/>
                <a:gd name="T2" fmla="*/ 40 w 292"/>
                <a:gd name="T3" fmla="*/ 30 h 68"/>
                <a:gd name="T4" fmla="*/ 84 w 292"/>
                <a:gd name="T5" fmla="*/ 32 h 68"/>
                <a:gd name="T6" fmla="*/ 104 w 292"/>
                <a:gd name="T7" fmla="*/ 68 h 68"/>
                <a:gd name="T8" fmla="*/ 160 w 292"/>
                <a:gd name="T9" fmla="*/ 24 h 68"/>
                <a:gd name="T10" fmla="*/ 268 w 292"/>
                <a:gd name="T11" fmla="*/ 20 h 68"/>
                <a:gd name="T12" fmla="*/ 292 w 292"/>
                <a:gd name="T13" fmla="*/ 0 h 68"/>
                <a:gd name="T14" fmla="*/ 0 60000 65536"/>
                <a:gd name="T15" fmla="*/ 0 60000 65536"/>
                <a:gd name="T16" fmla="*/ 0 60000 65536"/>
                <a:gd name="T17" fmla="*/ 0 60000 65536"/>
                <a:gd name="T18" fmla="*/ 0 60000 65536"/>
                <a:gd name="T19" fmla="*/ 0 60000 65536"/>
                <a:gd name="T20" fmla="*/ 0 60000 65536"/>
                <a:gd name="T21" fmla="*/ 0 w 292"/>
                <a:gd name="T22" fmla="*/ 0 h 68"/>
                <a:gd name="T23" fmla="*/ 292 w 292"/>
                <a:gd name="T24" fmla="*/ 68 h 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2" h="68">
                  <a:moveTo>
                    <a:pt x="0" y="16"/>
                  </a:moveTo>
                  <a:cubicBezTo>
                    <a:pt x="27" y="19"/>
                    <a:pt x="19" y="23"/>
                    <a:pt x="40" y="30"/>
                  </a:cubicBezTo>
                  <a:cubicBezTo>
                    <a:pt x="54" y="35"/>
                    <a:pt x="69" y="31"/>
                    <a:pt x="84" y="32"/>
                  </a:cubicBezTo>
                  <a:cubicBezTo>
                    <a:pt x="89" y="59"/>
                    <a:pt x="78" y="59"/>
                    <a:pt x="104" y="68"/>
                  </a:cubicBezTo>
                  <a:cubicBezTo>
                    <a:pt x="107" y="22"/>
                    <a:pt x="117" y="27"/>
                    <a:pt x="160" y="24"/>
                  </a:cubicBezTo>
                  <a:cubicBezTo>
                    <a:pt x="186" y="15"/>
                    <a:pt x="237" y="22"/>
                    <a:pt x="268" y="20"/>
                  </a:cubicBezTo>
                  <a:cubicBezTo>
                    <a:pt x="272" y="1"/>
                    <a:pt x="281" y="11"/>
                    <a:pt x="292" y="0"/>
                  </a:cubicBezTo>
                </a:path>
              </a:pathLst>
            </a:custGeom>
            <a:noFill/>
            <a:ln w="9525">
              <a:solidFill>
                <a:schemeClr val="tx1"/>
              </a:solidFill>
              <a:round/>
              <a:headEnd/>
              <a:tailEnd/>
            </a:ln>
          </p:spPr>
          <p:txBody>
            <a:bodyPr/>
            <a:lstStyle/>
            <a:p>
              <a:endParaRPr lang="zh-CN" altLang="en-US"/>
            </a:p>
          </p:txBody>
        </p:sp>
        <p:sp>
          <p:nvSpPr>
            <p:cNvPr id="13329" name="Freeform 99"/>
            <p:cNvSpPr>
              <a:spLocks/>
            </p:cNvSpPr>
            <p:nvPr/>
          </p:nvSpPr>
          <p:spPr bwMode="auto">
            <a:xfrm>
              <a:off x="4341" y="3342"/>
              <a:ext cx="35" cy="46"/>
            </a:xfrm>
            <a:custGeom>
              <a:avLst/>
              <a:gdLst>
                <a:gd name="T0" fmla="*/ 3 w 35"/>
                <a:gd name="T1" fmla="*/ 4 h 46"/>
                <a:gd name="T2" fmla="*/ 23 w 35"/>
                <a:gd name="T3" fmla="*/ 46 h 46"/>
                <a:gd name="T4" fmla="*/ 21 w 35"/>
                <a:gd name="T5" fmla="*/ 28 h 46"/>
                <a:gd name="T6" fmla="*/ 25 w 35"/>
                <a:gd name="T7" fmla="*/ 0 h 46"/>
                <a:gd name="T8" fmla="*/ 0 60000 65536"/>
                <a:gd name="T9" fmla="*/ 0 60000 65536"/>
                <a:gd name="T10" fmla="*/ 0 60000 65536"/>
                <a:gd name="T11" fmla="*/ 0 60000 65536"/>
                <a:gd name="T12" fmla="*/ 0 w 35"/>
                <a:gd name="T13" fmla="*/ 0 h 46"/>
                <a:gd name="T14" fmla="*/ 35 w 35"/>
                <a:gd name="T15" fmla="*/ 46 h 46"/>
              </a:gdLst>
              <a:ahLst/>
              <a:cxnLst>
                <a:cxn ang="T8">
                  <a:pos x="T0" y="T1"/>
                </a:cxn>
                <a:cxn ang="T9">
                  <a:pos x="T2" y="T3"/>
                </a:cxn>
                <a:cxn ang="T10">
                  <a:pos x="T4" y="T5"/>
                </a:cxn>
                <a:cxn ang="T11">
                  <a:pos x="T6" y="T7"/>
                </a:cxn>
              </a:cxnLst>
              <a:rect l="T12" t="T13" r="T14" b="T15"/>
              <a:pathLst>
                <a:path w="35" h="46">
                  <a:moveTo>
                    <a:pt x="3" y="4"/>
                  </a:moveTo>
                  <a:cubicBezTo>
                    <a:pt x="5" y="32"/>
                    <a:pt x="0" y="38"/>
                    <a:pt x="23" y="46"/>
                  </a:cubicBezTo>
                  <a:cubicBezTo>
                    <a:pt x="35" y="42"/>
                    <a:pt x="29" y="33"/>
                    <a:pt x="21" y="28"/>
                  </a:cubicBezTo>
                  <a:cubicBezTo>
                    <a:pt x="17" y="16"/>
                    <a:pt x="25" y="10"/>
                    <a:pt x="25" y="0"/>
                  </a:cubicBezTo>
                </a:path>
              </a:pathLst>
            </a:custGeom>
            <a:noFill/>
            <a:ln w="9525">
              <a:solidFill>
                <a:schemeClr val="tx1"/>
              </a:solidFill>
              <a:round/>
              <a:headEnd/>
              <a:tailEnd/>
            </a:ln>
          </p:spPr>
          <p:txBody>
            <a:bodyPr/>
            <a:lstStyle/>
            <a:p>
              <a:endParaRPr lang="zh-CN" altLang="en-US"/>
            </a:p>
          </p:txBody>
        </p:sp>
        <p:sp>
          <p:nvSpPr>
            <p:cNvPr id="13330" name="AutoShape 100"/>
            <p:cNvSpPr>
              <a:spLocks noChangeArrowheads="1"/>
            </p:cNvSpPr>
            <p:nvPr/>
          </p:nvSpPr>
          <p:spPr bwMode="auto">
            <a:xfrm>
              <a:off x="4163" y="3657"/>
              <a:ext cx="2" cy="2"/>
            </a:xfrm>
            <a:prstGeom prst="flowChartConnector">
              <a:avLst/>
            </a:prstGeom>
            <a:solidFill>
              <a:srgbClr val="000000"/>
            </a:solidFill>
            <a:ln w="9525">
              <a:solidFill>
                <a:schemeClr val="tx1"/>
              </a:solidFill>
              <a:round/>
              <a:headEnd/>
              <a:tailEnd/>
            </a:ln>
          </p:spPr>
          <p:txBody>
            <a:bodyPr wrap="none" anchor="ctr"/>
            <a:lstStyle/>
            <a:p>
              <a:endParaRPr lang="zh-CN" altLang="zh-CN">
                <a:latin typeface="Calibri" pitchFamily="34" charset="0"/>
              </a:endParaRPr>
            </a:p>
          </p:txBody>
        </p:sp>
        <p:sp>
          <p:nvSpPr>
            <p:cNvPr id="13331" name="AutoShape 101"/>
            <p:cNvSpPr>
              <a:spLocks noChangeArrowheads="1"/>
            </p:cNvSpPr>
            <p:nvPr/>
          </p:nvSpPr>
          <p:spPr bwMode="auto">
            <a:xfrm>
              <a:off x="4163" y="3519"/>
              <a:ext cx="2" cy="2"/>
            </a:xfrm>
            <a:prstGeom prst="flowChartConnector">
              <a:avLst/>
            </a:prstGeom>
            <a:solidFill>
              <a:srgbClr val="000000"/>
            </a:solidFill>
            <a:ln w="9525">
              <a:solidFill>
                <a:schemeClr val="tx1"/>
              </a:solidFill>
              <a:round/>
              <a:headEnd/>
              <a:tailEnd/>
            </a:ln>
          </p:spPr>
          <p:txBody>
            <a:bodyPr wrap="none" anchor="ctr"/>
            <a:lstStyle/>
            <a:p>
              <a:endParaRPr lang="zh-CN" altLang="zh-CN">
                <a:latin typeface="Calibri" pitchFamily="34" charset="0"/>
              </a:endParaRPr>
            </a:p>
          </p:txBody>
        </p:sp>
        <p:sp>
          <p:nvSpPr>
            <p:cNvPr id="13332" name="AutoShape 102"/>
            <p:cNvSpPr>
              <a:spLocks noChangeArrowheads="1"/>
            </p:cNvSpPr>
            <p:nvPr/>
          </p:nvSpPr>
          <p:spPr bwMode="auto">
            <a:xfrm>
              <a:off x="4207" y="3702"/>
              <a:ext cx="2" cy="2"/>
            </a:xfrm>
            <a:prstGeom prst="flowChartConnector">
              <a:avLst/>
            </a:prstGeom>
            <a:solidFill>
              <a:srgbClr val="000000"/>
            </a:solidFill>
            <a:ln w="9525">
              <a:solidFill>
                <a:schemeClr val="tx1"/>
              </a:solidFill>
              <a:round/>
              <a:headEnd/>
              <a:tailEnd/>
            </a:ln>
          </p:spPr>
          <p:txBody>
            <a:bodyPr wrap="none" anchor="ctr"/>
            <a:lstStyle/>
            <a:p>
              <a:endParaRPr lang="zh-CN" altLang="zh-CN">
                <a:latin typeface="Calibri" pitchFamily="34" charset="0"/>
              </a:endParaRPr>
            </a:p>
          </p:txBody>
        </p:sp>
        <p:sp>
          <p:nvSpPr>
            <p:cNvPr id="13333" name="AutoShape 103"/>
            <p:cNvSpPr>
              <a:spLocks noChangeArrowheads="1"/>
            </p:cNvSpPr>
            <p:nvPr/>
          </p:nvSpPr>
          <p:spPr bwMode="auto">
            <a:xfrm>
              <a:off x="4163" y="3702"/>
              <a:ext cx="2" cy="2"/>
            </a:xfrm>
            <a:prstGeom prst="flowChartConnector">
              <a:avLst/>
            </a:prstGeom>
            <a:solidFill>
              <a:srgbClr val="000000"/>
            </a:solidFill>
            <a:ln w="9525">
              <a:solidFill>
                <a:schemeClr val="tx1"/>
              </a:solidFill>
              <a:round/>
              <a:headEnd/>
              <a:tailEnd/>
            </a:ln>
          </p:spPr>
          <p:txBody>
            <a:bodyPr wrap="none" anchor="ctr"/>
            <a:lstStyle/>
            <a:p>
              <a:endParaRPr lang="zh-CN" altLang="zh-CN">
                <a:latin typeface="Calibri" pitchFamily="34" charset="0"/>
              </a:endParaRPr>
            </a:p>
          </p:txBody>
        </p:sp>
        <p:sp>
          <p:nvSpPr>
            <p:cNvPr id="13334" name="AutoShape 104"/>
            <p:cNvSpPr>
              <a:spLocks noChangeArrowheads="1"/>
            </p:cNvSpPr>
            <p:nvPr/>
          </p:nvSpPr>
          <p:spPr bwMode="auto">
            <a:xfrm>
              <a:off x="4151" y="3675"/>
              <a:ext cx="2" cy="2"/>
            </a:xfrm>
            <a:prstGeom prst="flowChartConnector">
              <a:avLst/>
            </a:prstGeom>
            <a:solidFill>
              <a:srgbClr val="000000"/>
            </a:solidFill>
            <a:ln w="9525">
              <a:solidFill>
                <a:schemeClr val="tx1"/>
              </a:solidFill>
              <a:round/>
              <a:headEnd/>
              <a:tailEnd/>
            </a:ln>
          </p:spPr>
          <p:txBody>
            <a:bodyPr wrap="none" anchor="ctr"/>
            <a:lstStyle/>
            <a:p>
              <a:endParaRPr lang="zh-CN" altLang="zh-CN">
                <a:latin typeface="Calibri" pitchFamily="34" charset="0"/>
              </a:endParaRPr>
            </a:p>
          </p:txBody>
        </p:sp>
        <p:sp>
          <p:nvSpPr>
            <p:cNvPr id="13335" name="AutoShape 105"/>
            <p:cNvSpPr>
              <a:spLocks noChangeArrowheads="1"/>
            </p:cNvSpPr>
            <p:nvPr/>
          </p:nvSpPr>
          <p:spPr bwMode="auto">
            <a:xfrm>
              <a:off x="4181" y="3732"/>
              <a:ext cx="2" cy="2"/>
            </a:xfrm>
            <a:prstGeom prst="flowChartConnector">
              <a:avLst/>
            </a:prstGeom>
            <a:solidFill>
              <a:srgbClr val="000000"/>
            </a:solidFill>
            <a:ln w="9525">
              <a:solidFill>
                <a:schemeClr val="tx1"/>
              </a:solidFill>
              <a:round/>
              <a:headEnd/>
              <a:tailEnd/>
            </a:ln>
          </p:spPr>
          <p:txBody>
            <a:bodyPr wrap="none" anchor="ctr"/>
            <a:lstStyle/>
            <a:p>
              <a:endParaRPr lang="zh-CN" altLang="zh-CN">
                <a:latin typeface="Calibri" pitchFamily="34" charset="0"/>
              </a:endParaRPr>
            </a:p>
          </p:txBody>
        </p:sp>
        <p:sp>
          <p:nvSpPr>
            <p:cNvPr id="13336" name="AutoShape 106"/>
            <p:cNvSpPr>
              <a:spLocks noChangeArrowheads="1"/>
            </p:cNvSpPr>
            <p:nvPr/>
          </p:nvSpPr>
          <p:spPr bwMode="auto">
            <a:xfrm>
              <a:off x="4299" y="3475"/>
              <a:ext cx="2" cy="2"/>
            </a:xfrm>
            <a:prstGeom prst="flowChartConnector">
              <a:avLst/>
            </a:prstGeom>
            <a:solidFill>
              <a:srgbClr val="000000"/>
            </a:solidFill>
            <a:ln w="9525">
              <a:solidFill>
                <a:schemeClr val="tx1"/>
              </a:solidFill>
              <a:round/>
              <a:headEnd/>
              <a:tailEnd/>
            </a:ln>
          </p:spPr>
          <p:txBody>
            <a:bodyPr wrap="none" anchor="ctr"/>
            <a:lstStyle/>
            <a:p>
              <a:endParaRPr lang="zh-CN" altLang="zh-CN">
                <a:latin typeface="Calibri" pitchFamily="34" charset="0"/>
              </a:endParaRPr>
            </a:p>
          </p:txBody>
        </p:sp>
        <p:sp>
          <p:nvSpPr>
            <p:cNvPr id="13337" name="AutoShape 107"/>
            <p:cNvSpPr>
              <a:spLocks noChangeArrowheads="1"/>
            </p:cNvSpPr>
            <p:nvPr/>
          </p:nvSpPr>
          <p:spPr bwMode="auto">
            <a:xfrm>
              <a:off x="4252" y="3612"/>
              <a:ext cx="2" cy="2"/>
            </a:xfrm>
            <a:prstGeom prst="flowChartConnector">
              <a:avLst/>
            </a:prstGeom>
            <a:solidFill>
              <a:srgbClr val="000000"/>
            </a:solidFill>
            <a:ln w="9525">
              <a:solidFill>
                <a:schemeClr val="tx1"/>
              </a:solidFill>
              <a:round/>
              <a:headEnd/>
              <a:tailEnd/>
            </a:ln>
          </p:spPr>
          <p:txBody>
            <a:bodyPr wrap="none" anchor="ctr"/>
            <a:lstStyle/>
            <a:p>
              <a:endParaRPr lang="zh-CN" altLang="zh-CN">
                <a:latin typeface="Calibri" pitchFamily="34" charset="0"/>
              </a:endParaRPr>
            </a:p>
          </p:txBody>
        </p:sp>
        <p:sp>
          <p:nvSpPr>
            <p:cNvPr id="13338" name="AutoShape 108"/>
            <p:cNvSpPr>
              <a:spLocks noChangeArrowheads="1"/>
            </p:cNvSpPr>
            <p:nvPr/>
          </p:nvSpPr>
          <p:spPr bwMode="auto">
            <a:xfrm>
              <a:off x="4209" y="3521"/>
              <a:ext cx="2" cy="2"/>
            </a:xfrm>
            <a:prstGeom prst="flowChartConnector">
              <a:avLst/>
            </a:prstGeom>
            <a:solidFill>
              <a:srgbClr val="000000"/>
            </a:solidFill>
            <a:ln w="9525">
              <a:solidFill>
                <a:schemeClr val="tx1"/>
              </a:solidFill>
              <a:round/>
              <a:headEnd/>
              <a:tailEnd/>
            </a:ln>
          </p:spPr>
          <p:txBody>
            <a:bodyPr wrap="none" anchor="ctr"/>
            <a:lstStyle/>
            <a:p>
              <a:endParaRPr lang="zh-CN" altLang="zh-CN">
                <a:latin typeface="Calibri" pitchFamily="34" charset="0"/>
              </a:endParaRPr>
            </a:p>
          </p:txBody>
        </p:sp>
      </p:grpSp>
      <p:sp>
        <p:nvSpPr>
          <p:cNvPr id="13317" name="Rectangle 25"/>
          <p:cNvSpPr>
            <a:spLocks noChangeArrowheads="1"/>
          </p:cNvSpPr>
          <p:nvPr/>
        </p:nvSpPr>
        <p:spPr bwMode="auto">
          <a:xfrm>
            <a:off x="684213" y="333375"/>
            <a:ext cx="7129462" cy="676275"/>
          </a:xfrm>
          <a:prstGeom prst="rect">
            <a:avLst/>
          </a:prstGeom>
          <a:noFill/>
          <a:ln w="9525">
            <a:noFill/>
            <a:miter lim="800000"/>
            <a:headEnd/>
            <a:tailEnd/>
          </a:ln>
        </p:spPr>
        <p:txBody>
          <a:bodyPr>
            <a:spAutoFit/>
          </a:bodyPr>
          <a:lstStyle/>
          <a:p>
            <a:pPr>
              <a:lnSpc>
                <a:spcPct val="120000"/>
              </a:lnSpc>
              <a:buClr>
                <a:srgbClr val="00FFCC"/>
              </a:buClr>
            </a:pPr>
            <a:r>
              <a:rPr lang="en-GB" altLang="zh-CN" sz="3200">
                <a:solidFill>
                  <a:srgbClr val="FF0000"/>
                </a:solidFill>
                <a:latin typeface="Tahoma" pitchFamily="34" charset="0"/>
              </a:rPr>
              <a:t>SIAs conducted, China, 2010</a:t>
            </a:r>
            <a:endParaRPr lang="en-US" altLang="zh-CN" sz="3200">
              <a:solidFill>
                <a:srgbClr val="FF0000"/>
              </a:solidFill>
              <a:latin typeface="Tahoma" pitchFamily="34" charset="0"/>
            </a:endParaRPr>
          </a:p>
        </p:txBody>
      </p:sp>
      <p:sp>
        <p:nvSpPr>
          <p:cNvPr id="13318" name="Text Box 26"/>
          <p:cNvSpPr txBox="1">
            <a:spLocks noChangeArrowheads="1"/>
          </p:cNvSpPr>
          <p:nvPr/>
        </p:nvSpPr>
        <p:spPr bwMode="auto">
          <a:xfrm>
            <a:off x="6300788" y="3573463"/>
            <a:ext cx="2843212" cy="2073275"/>
          </a:xfrm>
          <a:prstGeom prst="rect">
            <a:avLst/>
          </a:prstGeom>
          <a:noFill/>
          <a:ln w="9525" algn="ctr">
            <a:noFill/>
            <a:miter lim="800000"/>
            <a:headEnd/>
            <a:tailEnd/>
          </a:ln>
        </p:spPr>
        <p:txBody>
          <a:bodyPr>
            <a:spAutoFit/>
          </a:bodyPr>
          <a:lstStyle/>
          <a:p>
            <a:pPr lvl="1"/>
            <a:r>
              <a:rPr lang="en-US" altLang="zh-CN" sz="2000" b="1"/>
              <a:t>5 provinces:8M-14Y</a:t>
            </a:r>
          </a:p>
          <a:p>
            <a:pPr lvl="1"/>
            <a:r>
              <a:rPr lang="en-US" altLang="zh-CN" sz="2000" b="1"/>
              <a:t> </a:t>
            </a:r>
          </a:p>
          <a:p>
            <a:pPr lvl="1"/>
            <a:r>
              <a:rPr lang="en-US" altLang="zh-CN" sz="2000" b="1"/>
              <a:t>6 provinces, 8M-6Y</a:t>
            </a:r>
          </a:p>
          <a:p>
            <a:pPr lvl="1"/>
            <a:endParaRPr lang="en-US" altLang="zh-CN" sz="2000" b="1"/>
          </a:p>
          <a:p>
            <a:pPr lvl="1"/>
            <a:r>
              <a:rPr lang="en-US" altLang="zh-CN" sz="2000" b="1"/>
              <a:t>20 provinces, 8M-4Y</a:t>
            </a:r>
          </a:p>
          <a:p>
            <a:pPr>
              <a:spcBef>
                <a:spcPct val="50000"/>
              </a:spcBef>
            </a:pPr>
            <a:endParaRPr lang="en-US" altLang="zh-CN" sz="2000" b="1"/>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8" name="Object 8"/>
          <p:cNvGraphicFramePr>
            <a:graphicFrameLocks noChangeAspect="1"/>
          </p:cNvGraphicFramePr>
          <p:nvPr/>
        </p:nvGraphicFramePr>
        <p:xfrm>
          <a:off x="683568" y="1556792"/>
          <a:ext cx="7728792" cy="4801166"/>
        </p:xfrm>
        <a:graphic>
          <a:graphicData uri="http://schemas.openxmlformats.org/presentationml/2006/ole">
            <p:oleObj spid="_x0000_s14338" name="图表" r:id="rId4" imgW="4124325" imgH="2019300" progId="Excel.Sheet.8">
              <p:embed/>
            </p:oleObj>
          </a:graphicData>
        </a:graphic>
      </p:graphicFrame>
      <p:sp>
        <p:nvSpPr>
          <p:cNvPr id="14339" name="Rectangle 2"/>
          <p:cNvSpPr>
            <a:spLocks noGrp="1" noRot="1" noChangeArrowheads="1"/>
          </p:cNvSpPr>
          <p:nvPr>
            <p:ph type="title"/>
          </p:nvPr>
        </p:nvSpPr>
        <p:spPr>
          <a:xfrm>
            <a:off x="250825" y="0"/>
            <a:ext cx="8540750" cy="1143000"/>
          </a:xfrm>
        </p:spPr>
        <p:txBody>
          <a:bodyPr/>
          <a:lstStyle/>
          <a:p>
            <a:pPr eaLnBrk="1" hangingPunct="1"/>
            <a:r>
              <a:rPr lang="en-US" altLang="zh-CN" sz="3600" smtClean="0">
                <a:latin typeface="Tahoma" pitchFamily="34" charset="0"/>
                <a:ea typeface="Arial Unicode MS" pitchFamily="34" charset="-122"/>
                <a:cs typeface="Arial Unicode MS" pitchFamily="34" charset="-122"/>
              </a:rPr>
              <a:t>Number of reported cases by week, 2006-2011</a:t>
            </a:r>
          </a:p>
        </p:txBody>
      </p:sp>
      <p:sp>
        <p:nvSpPr>
          <p:cNvPr id="14340" name="Text Box 3"/>
          <p:cNvSpPr txBox="1">
            <a:spLocks noChangeArrowheads="1"/>
          </p:cNvSpPr>
          <p:nvPr/>
        </p:nvSpPr>
        <p:spPr bwMode="auto">
          <a:xfrm>
            <a:off x="7127875" y="6237288"/>
            <a:ext cx="2016125" cy="366712"/>
          </a:xfrm>
          <a:prstGeom prst="rect">
            <a:avLst/>
          </a:prstGeom>
          <a:noFill/>
          <a:ln w="9525" algn="ctr">
            <a:noFill/>
            <a:miter lim="800000"/>
            <a:headEnd/>
            <a:tailEnd/>
          </a:ln>
        </p:spPr>
        <p:txBody>
          <a:bodyPr>
            <a:spAutoFit/>
          </a:bodyPr>
          <a:lstStyle/>
          <a:p>
            <a:r>
              <a:rPr lang="en-US" altLang="zh-CN" b="1"/>
              <a:t>Source: NNDRS</a:t>
            </a:r>
            <a:endParaRPr lang="en-US" altLang="zh-CN"/>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3"/>
          <p:cNvSpPr txBox="1">
            <a:spLocks noChangeArrowheads="1"/>
          </p:cNvSpPr>
          <p:nvPr/>
        </p:nvSpPr>
        <p:spPr bwMode="auto">
          <a:xfrm>
            <a:off x="1403350" y="260350"/>
            <a:ext cx="6265863" cy="1190625"/>
          </a:xfrm>
          <a:prstGeom prst="rect">
            <a:avLst/>
          </a:prstGeom>
          <a:noFill/>
          <a:ln w="9525" algn="ctr">
            <a:noFill/>
            <a:miter lim="800000"/>
            <a:headEnd/>
            <a:tailEnd/>
          </a:ln>
        </p:spPr>
        <p:txBody>
          <a:bodyPr>
            <a:spAutoFit/>
          </a:bodyPr>
          <a:lstStyle/>
          <a:p>
            <a:pPr>
              <a:spcBef>
                <a:spcPct val="50000"/>
              </a:spcBef>
            </a:pPr>
            <a:r>
              <a:rPr lang="en-US" altLang="zh-CN" sz="3600">
                <a:solidFill>
                  <a:srgbClr val="FF0000"/>
                </a:solidFill>
                <a:latin typeface="Tahoma" pitchFamily="34" charset="0"/>
              </a:rPr>
              <a:t>Proportion of measles by age group , China, 2005-2011</a:t>
            </a:r>
          </a:p>
        </p:txBody>
      </p:sp>
      <p:sp>
        <p:nvSpPr>
          <p:cNvPr id="15363" name="Text Box 4"/>
          <p:cNvSpPr txBox="1">
            <a:spLocks noChangeArrowheads="1"/>
          </p:cNvSpPr>
          <p:nvPr/>
        </p:nvSpPr>
        <p:spPr bwMode="auto">
          <a:xfrm>
            <a:off x="7235825" y="1484313"/>
            <a:ext cx="1238250" cy="366712"/>
          </a:xfrm>
          <a:prstGeom prst="rect">
            <a:avLst/>
          </a:prstGeom>
          <a:noFill/>
          <a:ln w="9525" algn="ctr">
            <a:noFill/>
            <a:miter lim="800000"/>
            <a:headEnd/>
            <a:tailEnd/>
          </a:ln>
        </p:spPr>
        <p:txBody>
          <a:bodyPr wrap="none">
            <a:spAutoFit/>
          </a:bodyPr>
          <a:lstStyle/>
          <a:p>
            <a:r>
              <a:rPr lang="en-US" altLang="zh-CN"/>
              <a:t>Age group</a:t>
            </a:r>
          </a:p>
        </p:txBody>
      </p:sp>
      <p:sp>
        <p:nvSpPr>
          <p:cNvPr id="15364" name="Text Box 7"/>
          <p:cNvSpPr txBox="1">
            <a:spLocks noChangeArrowheads="1"/>
          </p:cNvSpPr>
          <p:nvPr/>
        </p:nvSpPr>
        <p:spPr bwMode="auto">
          <a:xfrm>
            <a:off x="2843213" y="5589588"/>
            <a:ext cx="5616575" cy="1604962"/>
          </a:xfrm>
          <a:prstGeom prst="rect">
            <a:avLst/>
          </a:prstGeom>
          <a:noFill/>
          <a:ln w="9525" algn="ctr">
            <a:noFill/>
            <a:miter lim="800000"/>
            <a:headEnd/>
            <a:tailEnd/>
          </a:ln>
          <a:effectLst/>
        </p:spPr>
        <p:txBody>
          <a:bodyPr>
            <a:spAutoFit/>
          </a:bodyPr>
          <a:lstStyle/>
          <a:p>
            <a:pPr>
              <a:spcBef>
                <a:spcPct val="50000"/>
              </a:spcBef>
            </a:pPr>
            <a:r>
              <a:rPr lang="zh-CN" altLang="en-US"/>
              <a:t>≤</a:t>
            </a:r>
            <a:r>
              <a:rPr lang="en-US" altLang="zh-CN"/>
              <a:t>1 year:  28%( in 2005)      51%(in 2010)     82%</a:t>
            </a:r>
          </a:p>
          <a:p>
            <a:pPr>
              <a:spcBef>
                <a:spcPct val="50000"/>
              </a:spcBef>
            </a:pPr>
            <a:r>
              <a:rPr lang="en-US" altLang="zh-CN"/>
              <a:t>2-14 year: 41%( in 2005)     18%(in 2010)     56%</a:t>
            </a:r>
          </a:p>
          <a:p>
            <a:pPr>
              <a:spcBef>
                <a:spcPct val="50000"/>
              </a:spcBef>
            </a:pPr>
            <a:r>
              <a:rPr lang="en-US" altLang="zh-CN"/>
              <a:t>≥15 year: 29%( from 2005 to 2010)           stable</a:t>
            </a:r>
          </a:p>
          <a:p>
            <a:pPr>
              <a:spcBef>
                <a:spcPct val="50000"/>
              </a:spcBef>
            </a:pPr>
            <a:endParaRPr lang="en-US" altLang="zh-CN"/>
          </a:p>
        </p:txBody>
      </p:sp>
      <p:sp>
        <p:nvSpPr>
          <p:cNvPr id="15365" name="Line 8"/>
          <p:cNvSpPr>
            <a:spLocks noChangeShapeType="1"/>
          </p:cNvSpPr>
          <p:nvPr/>
        </p:nvSpPr>
        <p:spPr bwMode="auto">
          <a:xfrm>
            <a:off x="5435600" y="5805488"/>
            <a:ext cx="360363" cy="0"/>
          </a:xfrm>
          <a:prstGeom prst="line">
            <a:avLst/>
          </a:prstGeom>
          <a:noFill/>
          <a:ln w="9525">
            <a:solidFill>
              <a:schemeClr val="tx1"/>
            </a:solidFill>
            <a:round/>
            <a:headEnd/>
            <a:tailEnd type="triangle" w="med" len="med"/>
          </a:ln>
          <a:effectLst/>
        </p:spPr>
        <p:txBody>
          <a:bodyPr/>
          <a:lstStyle/>
          <a:p>
            <a:endParaRPr lang="zh-CN" altLang="en-US"/>
          </a:p>
        </p:txBody>
      </p:sp>
      <p:sp>
        <p:nvSpPr>
          <p:cNvPr id="15366" name="Line 9"/>
          <p:cNvSpPr>
            <a:spLocks noChangeShapeType="1"/>
          </p:cNvSpPr>
          <p:nvPr/>
        </p:nvSpPr>
        <p:spPr bwMode="auto">
          <a:xfrm>
            <a:off x="5445125" y="6180138"/>
            <a:ext cx="360363" cy="0"/>
          </a:xfrm>
          <a:prstGeom prst="line">
            <a:avLst/>
          </a:prstGeom>
          <a:noFill/>
          <a:ln w="9525">
            <a:solidFill>
              <a:schemeClr val="tx1"/>
            </a:solidFill>
            <a:round/>
            <a:headEnd/>
            <a:tailEnd type="triangle" w="med" len="med"/>
          </a:ln>
          <a:effectLst/>
        </p:spPr>
        <p:txBody>
          <a:bodyPr/>
          <a:lstStyle/>
          <a:p>
            <a:endParaRPr lang="zh-CN" altLang="en-US"/>
          </a:p>
        </p:txBody>
      </p:sp>
      <p:sp>
        <p:nvSpPr>
          <p:cNvPr id="15367" name="Line 10"/>
          <p:cNvSpPr>
            <a:spLocks noChangeShapeType="1"/>
          </p:cNvSpPr>
          <p:nvPr/>
        </p:nvSpPr>
        <p:spPr bwMode="auto">
          <a:xfrm>
            <a:off x="8101013" y="6057900"/>
            <a:ext cx="0" cy="288925"/>
          </a:xfrm>
          <a:prstGeom prst="line">
            <a:avLst/>
          </a:prstGeom>
          <a:noFill/>
          <a:ln w="9525">
            <a:solidFill>
              <a:schemeClr val="tx1"/>
            </a:solidFill>
            <a:round/>
            <a:headEnd/>
            <a:tailEnd type="triangle" w="med" len="med"/>
          </a:ln>
          <a:effectLst/>
        </p:spPr>
        <p:txBody>
          <a:bodyPr/>
          <a:lstStyle/>
          <a:p>
            <a:endParaRPr lang="zh-CN" altLang="en-US"/>
          </a:p>
        </p:txBody>
      </p:sp>
      <p:sp>
        <p:nvSpPr>
          <p:cNvPr id="15368" name="Line 11"/>
          <p:cNvSpPr>
            <a:spLocks noChangeShapeType="1"/>
          </p:cNvSpPr>
          <p:nvPr/>
        </p:nvSpPr>
        <p:spPr bwMode="auto">
          <a:xfrm flipV="1">
            <a:off x="8101013" y="5548313"/>
            <a:ext cx="0" cy="360362"/>
          </a:xfrm>
          <a:prstGeom prst="line">
            <a:avLst/>
          </a:prstGeom>
          <a:noFill/>
          <a:ln w="9525">
            <a:solidFill>
              <a:schemeClr val="tx1"/>
            </a:solidFill>
            <a:round/>
            <a:headEnd/>
            <a:tailEnd type="triangle" w="med" len="med"/>
          </a:ln>
          <a:effectLst/>
        </p:spPr>
        <p:txBody>
          <a:bodyPr/>
          <a:lstStyle/>
          <a:p>
            <a:endParaRPr lang="zh-CN" altLang="en-US"/>
          </a:p>
        </p:txBody>
      </p:sp>
      <p:graphicFrame>
        <p:nvGraphicFramePr>
          <p:cNvPr id="10" name="Object 12"/>
          <p:cNvGraphicFramePr>
            <a:graphicFrameLocks noChangeAspect="1"/>
          </p:cNvGraphicFramePr>
          <p:nvPr/>
        </p:nvGraphicFramePr>
        <p:xfrm>
          <a:off x="446088" y="2058988"/>
          <a:ext cx="8359775" cy="356393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Rot="1" noChangeArrowheads="1"/>
          </p:cNvSpPr>
          <p:nvPr>
            <p:ph type="body" idx="1"/>
          </p:nvPr>
        </p:nvSpPr>
        <p:spPr>
          <a:xfrm>
            <a:off x="250825" y="1196975"/>
            <a:ext cx="4176713" cy="4824413"/>
          </a:xfrm>
        </p:spPr>
        <p:txBody>
          <a:bodyPr/>
          <a:lstStyle/>
          <a:p>
            <a:r>
              <a:rPr lang="en-US" altLang="zh-CN" sz="2800" smtClean="0"/>
              <a:t>reported cases 1418</a:t>
            </a:r>
            <a:r>
              <a:rPr lang="zh-CN" altLang="en-US" sz="2800" smtClean="0"/>
              <a:t>；</a:t>
            </a:r>
            <a:r>
              <a:rPr lang="en-US" altLang="zh-CN" sz="2800" smtClean="0"/>
              <a:t>Lab-confirmed: 91%;</a:t>
            </a:r>
          </a:p>
          <a:p>
            <a:pPr>
              <a:buFont typeface="Wingdings" pitchFamily="2" charset="2"/>
              <a:buNone/>
            </a:pPr>
            <a:endParaRPr lang="en-US" altLang="zh-CN" sz="2800" smtClean="0"/>
          </a:p>
          <a:p>
            <a:r>
              <a:rPr lang="en-US" altLang="zh-CN" sz="2800" smtClean="0"/>
              <a:t>Declined   63% compared to 2010.1-2</a:t>
            </a:r>
            <a:endParaRPr lang="zh-CN" altLang="en-US" sz="2800" smtClean="0"/>
          </a:p>
          <a:p>
            <a:endParaRPr lang="zh-CN" altLang="en-US" sz="2800" smtClean="0"/>
          </a:p>
          <a:p>
            <a:endParaRPr lang="zh-CN" altLang="en-US" smtClean="0"/>
          </a:p>
          <a:p>
            <a:endParaRPr lang="zh-CN" altLang="en-US" smtClean="0"/>
          </a:p>
        </p:txBody>
      </p:sp>
      <p:sp>
        <p:nvSpPr>
          <p:cNvPr id="16387" name="Rectangle 2"/>
          <p:cNvSpPr>
            <a:spLocks noRot="1" noChangeArrowheads="1"/>
          </p:cNvSpPr>
          <p:nvPr/>
        </p:nvSpPr>
        <p:spPr bwMode="auto">
          <a:xfrm>
            <a:off x="323850" y="0"/>
            <a:ext cx="8540750" cy="1143000"/>
          </a:xfrm>
          <a:prstGeom prst="rect">
            <a:avLst/>
          </a:prstGeom>
          <a:noFill/>
          <a:ln w="9525">
            <a:noFill/>
            <a:miter lim="800000"/>
            <a:headEnd/>
            <a:tailEnd/>
          </a:ln>
        </p:spPr>
        <p:txBody>
          <a:bodyPr anchor="ctr"/>
          <a:lstStyle/>
          <a:p>
            <a:pPr algn="ctr"/>
            <a:r>
              <a:rPr lang="en-GB" altLang="zh-CN" sz="3600">
                <a:solidFill>
                  <a:schemeClr val="tx2"/>
                </a:solidFill>
                <a:latin typeface="Tahoma" pitchFamily="34" charset="0"/>
              </a:rPr>
              <a:t>Measles reported status in Jan-Feb,2011</a:t>
            </a:r>
            <a:endParaRPr lang="en-US" altLang="zh-CN" sz="3600">
              <a:solidFill>
                <a:schemeClr val="tx2"/>
              </a:solidFill>
              <a:latin typeface="Tahoma" pitchFamily="34" charset="0"/>
            </a:endParaRPr>
          </a:p>
        </p:txBody>
      </p:sp>
      <p:pic>
        <p:nvPicPr>
          <p:cNvPr id="16388" name="Picture 2"/>
          <p:cNvPicPr>
            <a:picLocks noChangeAspect="1" noChangeArrowheads="1"/>
          </p:cNvPicPr>
          <p:nvPr/>
        </p:nvPicPr>
        <p:blipFill>
          <a:blip r:embed="rId3"/>
          <a:srcRect/>
          <a:stretch>
            <a:fillRect/>
          </a:stretch>
        </p:blipFill>
        <p:spPr bwMode="auto">
          <a:xfrm>
            <a:off x="4427538" y="981075"/>
            <a:ext cx="4400550" cy="5586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p:txBody>
          <a:bodyPr/>
          <a:lstStyle/>
          <a:p>
            <a:r>
              <a:rPr lang="en-US" altLang="zh-CN" sz="3600" smtClean="0"/>
              <a:t>Reported measles cases by county, China, Feb,2011</a:t>
            </a:r>
            <a:endParaRPr lang="zh-CN" altLang="en-US" sz="3600" smtClean="0"/>
          </a:p>
        </p:txBody>
      </p:sp>
      <p:sp>
        <p:nvSpPr>
          <p:cNvPr id="17411" name="Rectangle 3"/>
          <p:cNvSpPr>
            <a:spLocks noGrp="1" noRot="1" noChangeArrowheads="1"/>
          </p:cNvSpPr>
          <p:nvPr>
            <p:ph type="body" idx="1"/>
          </p:nvPr>
        </p:nvSpPr>
        <p:spPr/>
        <p:txBody>
          <a:bodyPr/>
          <a:lstStyle/>
          <a:p>
            <a:endParaRPr lang="zh-CN" altLang="en-US" smtClean="0"/>
          </a:p>
        </p:txBody>
      </p:sp>
      <p:pic>
        <p:nvPicPr>
          <p:cNvPr id="17412" name="Picture 4"/>
          <p:cNvPicPr>
            <a:picLocks noChangeAspect="1" noChangeArrowheads="1"/>
          </p:cNvPicPr>
          <p:nvPr/>
        </p:nvPicPr>
        <p:blipFill>
          <a:blip r:embed="rId3"/>
          <a:srcRect/>
          <a:stretch>
            <a:fillRect/>
          </a:stretch>
        </p:blipFill>
        <p:spPr bwMode="auto">
          <a:xfrm>
            <a:off x="611188" y="1412875"/>
            <a:ext cx="7489825" cy="5148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a:xfrm>
            <a:off x="323850" y="260350"/>
            <a:ext cx="8540750" cy="1143000"/>
          </a:xfrm>
        </p:spPr>
        <p:txBody>
          <a:bodyPr/>
          <a:lstStyle/>
          <a:p>
            <a:r>
              <a:rPr lang="en-US" altLang="zh-CN" sz="3200" b="1" smtClean="0">
                <a:latin typeface="Tahoma" pitchFamily="34" charset="0"/>
              </a:rPr>
              <a:t>MCV immunization history of cases by age, China, Jan - Feb,2011</a:t>
            </a:r>
            <a:br>
              <a:rPr lang="en-US" altLang="zh-CN" sz="3200" b="1" smtClean="0">
                <a:latin typeface="Tahoma" pitchFamily="34" charset="0"/>
              </a:rPr>
            </a:br>
            <a:endParaRPr lang="zh-CN" altLang="en-US" sz="3200" b="1" smtClean="0">
              <a:latin typeface="Tahoma" pitchFamily="34" charset="0"/>
            </a:endParaRPr>
          </a:p>
        </p:txBody>
      </p:sp>
      <p:sp>
        <p:nvSpPr>
          <p:cNvPr id="18435" name="Text Box 3"/>
          <p:cNvSpPr txBox="1">
            <a:spLocks noChangeArrowheads="1"/>
          </p:cNvSpPr>
          <p:nvPr/>
        </p:nvSpPr>
        <p:spPr bwMode="auto">
          <a:xfrm>
            <a:off x="0" y="6391275"/>
            <a:ext cx="5284788" cy="396875"/>
          </a:xfrm>
          <a:prstGeom prst="rect">
            <a:avLst/>
          </a:prstGeom>
          <a:noFill/>
          <a:ln w="9525">
            <a:noFill/>
            <a:miter lim="800000"/>
            <a:headEnd/>
            <a:tailEnd/>
          </a:ln>
          <a:effectLst/>
        </p:spPr>
        <p:txBody>
          <a:bodyPr wrap="none">
            <a:spAutoFit/>
          </a:bodyPr>
          <a:lstStyle/>
          <a:p>
            <a:pPr>
              <a:buFont typeface="Wingdings" pitchFamily="2" charset="2"/>
              <a:buNone/>
            </a:pPr>
            <a:r>
              <a:rPr lang="en-US" altLang="zh-CN" sz="2000"/>
              <a:t>Source: Measles Surveillance System            </a:t>
            </a:r>
          </a:p>
        </p:txBody>
      </p:sp>
      <p:graphicFrame>
        <p:nvGraphicFramePr>
          <p:cNvPr id="47220" name="Group 116"/>
          <p:cNvGraphicFramePr>
            <a:graphicFrameLocks noGrp="1"/>
          </p:cNvGraphicFramePr>
          <p:nvPr>
            <p:ph idx="1"/>
          </p:nvPr>
        </p:nvGraphicFramePr>
        <p:xfrm>
          <a:off x="684213" y="1341438"/>
          <a:ext cx="7775575" cy="4824414"/>
        </p:xfrm>
        <a:graphic>
          <a:graphicData uri="http://schemas.openxmlformats.org/drawingml/2006/table">
            <a:tbl>
              <a:tblPr/>
              <a:tblGrid>
                <a:gridCol w="1555750"/>
                <a:gridCol w="1525587"/>
                <a:gridCol w="1584325"/>
                <a:gridCol w="1554163"/>
                <a:gridCol w="1555750"/>
              </a:tblGrid>
              <a:tr h="485775">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Arial" charset="0"/>
                          <a:ea typeface="宋体" pitchFamily="2" charset="-122"/>
                        </a:rPr>
                        <a:t>Age group</a:t>
                      </a:r>
                    </a:p>
                  </a:txBody>
                  <a:tcPr marL="54000" marR="54000" marT="36000" marB="360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Arial" charset="0"/>
                          <a:ea typeface="宋体" pitchFamily="2" charset="-122"/>
                        </a:rPr>
                        <a:t>0 dose(%)</a:t>
                      </a:r>
                    </a:p>
                  </a:txBody>
                  <a:tcPr marL="54000" marR="54000" marT="36000" marB="360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Arial" charset="0"/>
                          <a:ea typeface="宋体" pitchFamily="2" charset="-122"/>
                        </a:rPr>
                        <a:t>1 dose(%)</a:t>
                      </a:r>
                    </a:p>
                  </a:txBody>
                  <a:tcPr marL="54000" marR="54000" marT="36000" marB="360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zh-CN" altLang="en-US" sz="1800" b="0" i="0" u="none" strike="noStrike" cap="none" normalizeH="0" baseline="0" smtClean="0">
                          <a:ln>
                            <a:noFill/>
                          </a:ln>
                          <a:solidFill>
                            <a:schemeClr val="tx1"/>
                          </a:solidFill>
                          <a:effectLst/>
                          <a:latin typeface="Arial" charset="0"/>
                          <a:ea typeface="宋体" pitchFamily="2" charset="-122"/>
                        </a:rPr>
                        <a:t>≥</a:t>
                      </a:r>
                      <a:r>
                        <a:rPr kumimoji="0" lang="en-US" altLang="zh-CN" sz="1800" b="0" i="0" u="none" strike="noStrike" cap="none" normalizeH="0" baseline="0" smtClean="0">
                          <a:ln>
                            <a:noFill/>
                          </a:ln>
                          <a:solidFill>
                            <a:schemeClr val="tx1"/>
                          </a:solidFill>
                          <a:effectLst/>
                          <a:latin typeface="Arial" charset="0"/>
                          <a:ea typeface="宋体" pitchFamily="2" charset="-122"/>
                        </a:rPr>
                        <a:t>2 doses(%)</a:t>
                      </a:r>
                    </a:p>
                  </a:txBody>
                  <a:tcPr marL="54000" marR="54000" marT="36000" marB="360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Arial" charset="0"/>
                          <a:ea typeface="宋体" pitchFamily="2" charset="-122"/>
                        </a:rPr>
                        <a:t>unknown(%)</a:t>
                      </a:r>
                    </a:p>
                  </a:txBody>
                  <a:tcPr marL="54000" marR="54000" marT="36000" marB="360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1013">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zh-CN" altLang="en-US" sz="1800" b="0" i="0" u="none" strike="noStrike" cap="none" normalizeH="0" baseline="0" smtClean="0">
                          <a:ln>
                            <a:noFill/>
                          </a:ln>
                          <a:solidFill>
                            <a:schemeClr val="tx1"/>
                          </a:solidFill>
                          <a:effectLst/>
                          <a:latin typeface="Arial" charset="0"/>
                          <a:ea typeface="宋体" pitchFamily="2" charset="-122"/>
                        </a:rPr>
                        <a:t>＜</a:t>
                      </a:r>
                      <a:r>
                        <a:rPr kumimoji="0" lang="en-US" altLang="zh-CN" sz="1800" b="0" i="0" u="none" strike="noStrike" cap="none" normalizeH="0" baseline="0" smtClean="0">
                          <a:ln>
                            <a:noFill/>
                          </a:ln>
                          <a:solidFill>
                            <a:schemeClr val="tx1"/>
                          </a:solidFill>
                          <a:effectLst/>
                          <a:latin typeface="Arial" charset="0"/>
                          <a:ea typeface="宋体" pitchFamily="2" charset="-122"/>
                        </a:rPr>
                        <a:t>8 month</a:t>
                      </a:r>
                      <a:endParaRPr kumimoji="0" lang="zh-CN" altLang="en-US" sz="1800" b="0" i="0" u="none" strike="noStrike" cap="none" normalizeH="0" baseline="0" smtClean="0">
                        <a:ln>
                          <a:noFill/>
                        </a:ln>
                        <a:solidFill>
                          <a:schemeClr val="tx1"/>
                        </a:solidFill>
                        <a:effectLst/>
                        <a:latin typeface="Arial" charset="0"/>
                        <a:ea typeface="宋体" pitchFamily="2" charset="-122"/>
                      </a:endParaRPr>
                    </a:p>
                  </a:txBody>
                  <a:tcPr marL="54000" marR="54000" marT="36000" marB="360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Arial" charset="0"/>
                          <a:ea typeface="宋体" pitchFamily="2" charset="-122"/>
                        </a:rPr>
                        <a:t>92</a:t>
                      </a:r>
                    </a:p>
                  </a:txBody>
                  <a:tcPr marL="54000" marR="54000" marT="36000" marB="360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Arial" charset="0"/>
                          <a:ea typeface="宋体" pitchFamily="2" charset="-122"/>
                        </a:rPr>
                        <a:t>0</a:t>
                      </a:r>
                    </a:p>
                  </a:txBody>
                  <a:tcPr marL="54000" marR="54000" marT="36000" marB="360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Arial" charset="0"/>
                          <a:ea typeface="宋体" pitchFamily="2" charset="-122"/>
                        </a:rPr>
                        <a:t>0</a:t>
                      </a:r>
                    </a:p>
                  </a:txBody>
                  <a:tcPr marL="54000" marR="54000" marT="36000" marB="360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Arial" charset="0"/>
                          <a:ea typeface="宋体" pitchFamily="2" charset="-122"/>
                        </a:rPr>
                        <a:t>8</a:t>
                      </a:r>
                    </a:p>
                  </a:txBody>
                  <a:tcPr marL="54000" marR="54000" marT="36000" marB="360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2600">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Arial" charset="0"/>
                          <a:ea typeface="宋体" pitchFamily="2" charset="-122"/>
                        </a:rPr>
                        <a:t>8 month</a:t>
                      </a:r>
                      <a:endParaRPr kumimoji="0" lang="zh-CN" altLang="en-US" sz="1800" b="0" i="0" u="none" strike="noStrike" cap="none" normalizeH="0" baseline="0" smtClean="0">
                        <a:ln>
                          <a:noFill/>
                        </a:ln>
                        <a:solidFill>
                          <a:schemeClr val="tx1"/>
                        </a:solidFill>
                        <a:effectLst/>
                        <a:latin typeface="Arial" charset="0"/>
                        <a:ea typeface="宋体" pitchFamily="2" charset="-122"/>
                      </a:endParaRPr>
                    </a:p>
                  </a:txBody>
                  <a:tcPr marL="54000" marR="54000" marT="36000" marB="360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Arial" charset="0"/>
                          <a:ea typeface="宋体" pitchFamily="2" charset="-122"/>
                        </a:rPr>
                        <a:t>89</a:t>
                      </a:r>
                    </a:p>
                  </a:txBody>
                  <a:tcPr marL="54000" marR="54000" marT="36000" marB="360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Arial" charset="0"/>
                          <a:ea typeface="宋体" pitchFamily="2" charset="-122"/>
                        </a:rPr>
                        <a:t>6</a:t>
                      </a:r>
                    </a:p>
                  </a:txBody>
                  <a:tcPr marL="54000" marR="54000" marT="36000" marB="360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Arial" charset="0"/>
                          <a:ea typeface="宋体" pitchFamily="2" charset="-122"/>
                        </a:rPr>
                        <a:t>1</a:t>
                      </a:r>
                    </a:p>
                  </a:txBody>
                  <a:tcPr marL="54000" marR="54000" marT="36000" marB="360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Arial" charset="0"/>
                          <a:ea typeface="宋体" pitchFamily="2" charset="-122"/>
                        </a:rPr>
                        <a:t>4</a:t>
                      </a:r>
                    </a:p>
                  </a:txBody>
                  <a:tcPr marL="54000" marR="54000" marT="36000" marB="360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2600">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Arial" charset="0"/>
                          <a:ea typeface="宋体" pitchFamily="2" charset="-122"/>
                        </a:rPr>
                        <a:t>9-11  month</a:t>
                      </a:r>
                      <a:endParaRPr kumimoji="0" lang="zh-CN" altLang="en-US" sz="1800" b="0" i="0" u="none" strike="noStrike" cap="none" normalizeH="0" baseline="0" smtClean="0">
                        <a:ln>
                          <a:noFill/>
                        </a:ln>
                        <a:solidFill>
                          <a:schemeClr val="tx1"/>
                        </a:solidFill>
                        <a:effectLst/>
                        <a:latin typeface="Arial" charset="0"/>
                        <a:ea typeface="宋体" pitchFamily="2" charset="-122"/>
                      </a:endParaRPr>
                    </a:p>
                  </a:txBody>
                  <a:tcPr marL="54000" marR="54000" marT="36000" marB="360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Arial" charset="0"/>
                          <a:ea typeface="宋体" pitchFamily="2" charset="-122"/>
                        </a:rPr>
                        <a:t>69</a:t>
                      </a:r>
                    </a:p>
                  </a:txBody>
                  <a:tcPr marL="54000" marR="54000" marT="36000" marB="360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Arial" charset="0"/>
                          <a:ea typeface="宋体" pitchFamily="2" charset="-122"/>
                        </a:rPr>
                        <a:t>23</a:t>
                      </a:r>
                    </a:p>
                  </a:txBody>
                  <a:tcPr marL="54000" marR="54000" marT="36000" marB="360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Arial" charset="0"/>
                          <a:ea typeface="宋体" pitchFamily="2" charset="-122"/>
                        </a:rPr>
                        <a:t>0</a:t>
                      </a:r>
                    </a:p>
                  </a:txBody>
                  <a:tcPr marL="54000" marR="54000" marT="36000" marB="360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Arial" charset="0"/>
                          <a:ea typeface="宋体" pitchFamily="2" charset="-122"/>
                        </a:rPr>
                        <a:t>8</a:t>
                      </a:r>
                    </a:p>
                  </a:txBody>
                  <a:tcPr marL="54000" marR="54000" marT="36000" marB="360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2600">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Arial" charset="0"/>
                          <a:ea typeface="宋体" pitchFamily="2" charset="-122"/>
                        </a:rPr>
                        <a:t>1 year</a:t>
                      </a:r>
                    </a:p>
                  </a:txBody>
                  <a:tcPr marL="54000" marR="54000" marT="36000" marB="360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
                          <a:schemeClr val="hlink"/>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Arial" charset="0"/>
                          <a:ea typeface="宋体" pitchFamily="2" charset="-122"/>
                        </a:rPr>
                        <a:t>61 </a:t>
                      </a:r>
                    </a:p>
                  </a:txBody>
                  <a:tcPr marL="54000" marR="54000" marT="36000" marB="360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
                          <a:schemeClr val="hlink"/>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Arial" charset="0"/>
                          <a:ea typeface="宋体" pitchFamily="2" charset="-122"/>
                        </a:rPr>
                        <a:t>24 </a:t>
                      </a:r>
                    </a:p>
                  </a:txBody>
                  <a:tcPr marL="54000" marR="54000" marT="36000" marB="360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
                          <a:schemeClr val="hlink"/>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Arial" charset="0"/>
                          <a:ea typeface="宋体" pitchFamily="2" charset="-122"/>
                        </a:rPr>
                        <a:t>6 </a:t>
                      </a:r>
                    </a:p>
                  </a:txBody>
                  <a:tcPr marL="54000" marR="54000" marT="36000" marB="360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
                          <a:schemeClr val="hlink"/>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Arial" charset="0"/>
                          <a:ea typeface="宋体" pitchFamily="2" charset="-122"/>
                        </a:rPr>
                        <a:t>9 </a:t>
                      </a:r>
                    </a:p>
                  </a:txBody>
                  <a:tcPr marL="54000" marR="54000" marT="36000" marB="360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2600">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Arial" charset="0"/>
                          <a:ea typeface="宋体" pitchFamily="2" charset="-122"/>
                        </a:rPr>
                        <a:t>2-6 year</a:t>
                      </a:r>
                    </a:p>
                  </a:txBody>
                  <a:tcPr marL="54000" marR="54000" marT="36000" marB="360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
                          <a:schemeClr val="hlink"/>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Arial" charset="0"/>
                          <a:ea typeface="宋体" pitchFamily="2" charset="-122"/>
                        </a:rPr>
                        <a:t>50 </a:t>
                      </a:r>
                    </a:p>
                  </a:txBody>
                  <a:tcPr marL="54000" marR="54000" marT="36000" marB="360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
                          <a:schemeClr val="hlink"/>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Arial" charset="0"/>
                          <a:ea typeface="宋体" pitchFamily="2" charset="-122"/>
                        </a:rPr>
                        <a:t>18 </a:t>
                      </a:r>
                    </a:p>
                  </a:txBody>
                  <a:tcPr marL="54000" marR="54000" marT="36000" marB="360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
                          <a:schemeClr val="hlink"/>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Arial" charset="0"/>
                          <a:ea typeface="宋体" pitchFamily="2" charset="-122"/>
                        </a:rPr>
                        <a:t>16 </a:t>
                      </a:r>
                    </a:p>
                  </a:txBody>
                  <a:tcPr marL="54000" marR="54000" marT="36000" marB="360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
                          <a:schemeClr val="hlink"/>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Arial" charset="0"/>
                          <a:ea typeface="宋体" pitchFamily="2" charset="-122"/>
                        </a:rPr>
                        <a:t>16 </a:t>
                      </a:r>
                    </a:p>
                  </a:txBody>
                  <a:tcPr marL="54000" marR="54000" marT="36000" marB="360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1013">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Arial" charset="0"/>
                          <a:ea typeface="宋体" pitchFamily="2" charset="-122"/>
                        </a:rPr>
                        <a:t>7-14 year</a:t>
                      </a:r>
                    </a:p>
                  </a:txBody>
                  <a:tcPr marL="54000" marR="54000" marT="36000" marB="360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
                          <a:schemeClr val="hlink"/>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Arial" charset="0"/>
                          <a:ea typeface="宋体" pitchFamily="2" charset="-122"/>
                        </a:rPr>
                        <a:t>30 </a:t>
                      </a:r>
                    </a:p>
                  </a:txBody>
                  <a:tcPr marL="54000" marR="54000" marT="36000" marB="360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
                          <a:schemeClr val="hlink"/>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Arial" charset="0"/>
                          <a:ea typeface="宋体" pitchFamily="2" charset="-122"/>
                        </a:rPr>
                        <a:t>19 </a:t>
                      </a:r>
                    </a:p>
                  </a:txBody>
                  <a:tcPr marL="54000" marR="54000" marT="36000" marB="360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
                          <a:schemeClr val="hlink"/>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Arial" charset="0"/>
                          <a:ea typeface="宋体" pitchFamily="2" charset="-122"/>
                        </a:rPr>
                        <a:t>30 </a:t>
                      </a:r>
                    </a:p>
                  </a:txBody>
                  <a:tcPr marL="54000" marR="54000" marT="36000" marB="360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
                          <a:schemeClr val="hlink"/>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Arial" charset="0"/>
                          <a:ea typeface="宋体" pitchFamily="2" charset="-122"/>
                        </a:rPr>
                        <a:t>21 </a:t>
                      </a:r>
                    </a:p>
                  </a:txBody>
                  <a:tcPr marL="54000" marR="54000" marT="36000" marB="360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2600">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Arial" charset="0"/>
                          <a:ea typeface="宋体" pitchFamily="2" charset="-122"/>
                        </a:rPr>
                        <a:t>15-34 year</a:t>
                      </a:r>
                    </a:p>
                  </a:txBody>
                  <a:tcPr marL="54000" marR="54000" marT="36000" marB="360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
                          <a:schemeClr val="hlink"/>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Arial" charset="0"/>
                          <a:ea typeface="宋体" pitchFamily="2" charset="-122"/>
                        </a:rPr>
                        <a:t>25 </a:t>
                      </a:r>
                    </a:p>
                  </a:txBody>
                  <a:tcPr marL="54000" marR="54000" marT="36000" marB="360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
                          <a:schemeClr val="hlink"/>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Arial" charset="0"/>
                          <a:ea typeface="宋体" pitchFamily="2" charset="-122"/>
                        </a:rPr>
                        <a:t>10 </a:t>
                      </a:r>
                    </a:p>
                  </a:txBody>
                  <a:tcPr marL="54000" marR="54000" marT="36000" marB="360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
                          <a:schemeClr val="hlink"/>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Arial" charset="0"/>
                          <a:ea typeface="宋体" pitchFamily="2" charset="-122"/>
                        </a:rPr>
                        <a:t>5 </a:t>
                      </a:r>
                    </a:p>
                  </a:txBody>
                  <a:tcPr marL="54000" marR="54000" marT="36000" marB="360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
                          <a:schemeClr val="hlink"/>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Arial" charset="0"/>
                          <a:ea typeface="宋体" pitchFamily="2" charset="-122"/>
                        </a:rPr>
                        <a:t>61 </a:t>
                      </a:r>
                    </a:p>
                  </a:txBody>
                  <a:tcPr marL="54000" marR="54000" marT="36000" marB="360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2600">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Arial" charset="0"/>
                          <a:ea typeface="宋体" pitchFamily="2" charset="-122"/>
                        </a:rPr>
                        <a:t>≥35 year</a:t>
                      </a:r>
                    </a:p>
                  </a:txBody>
                  <a:tcPr marL="54000" marR="54000" marT="36000" marB="360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
                          <a:schemeClr val="hlink"/>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Arial" charset="0"/>
                          <a:ea typeface="宋体" pitchFamily="2" charset="-122"/>
                        </a:rPr>
                        <a:t>37 </a:t>
                      </a:r>
                    </a:p>
                  </a:txBody>
                  <a:tcPr marL="54000" marR="54000" marT="36000" marB="360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
                          <a:schemeClr val="hlink"/>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Arial" charset="0"/>
                          <a:ea typeface="宋体" pitchFamily="2" charset="-122"/>
                        </a:rPr>
                        <a:t>4 </a:t>
                      </a:r>
                    </a:p>
                  </a:txBody>
                  <a:tcPr marL="54000" marR="54000" marT="36000" marB="360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
                          <a:schemeClr val="hlink"/>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Arial" charset="0"/>
                          <a:ea typeface="宋体" pitchFamily="2" charset="-122"/>
                        </a:rPr>
                        <a:t>0 </a:t>
                      </a:r>
                    </a:p>
                  </a:txBody>
                  <a:tcPr marL="54000" marR="54000" marT="36000" marB="360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
                          <a:schemeClr val="hlink"/>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Arial" charset="0"/>
                          <a:ea typeface="宋体" pitchFamily="2" charset="-122"/>
                        </a:rPr>
                        <a:t>60 </a:t>
                      </a:r>
                    </a:p>
                  </a:txBody>
                  <a:tcPr marL="54000" marR="54000" marT="36000" marB="360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1013">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Arial" charset="0"/>
                          <a:ea typeface="宋体" pitchFamily="2" charset="-122"/>
                        </a:rPr>
                        <a:t>total</a:t>
                      </a:r>
                    </a:p>
                  </a:txBody>
                  <a:tcPr marL="54000" marR="54000" marT="36000" marB="360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
                          <a:schemeClr val="hlink"/>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Arial" charset="0"/>
                          <a:ea typeface="宋体" pitchFamily="2" charset="-122"/>
                        </a:rPr>
                        <a:t>61 </a:t>
                      </a:r>
                    </a:p>
                  </a:txBody>
                  <a:tcPr marL="54000" marR="54000" marT="36000" marB="360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
                          <a:schemeClr val="hlink"/>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Arial" charset="0"/>
                          <a:ea typeface="宋体" pitchFamily="2" charset="-122"/>
                        </a:rPr>
                        <a:t>13 </a:t>
                      </a:r>
                    </a:p>
                  </a:txBody>
                  <a:tcPr marL="54000" marR="54000" marT="36000" marB="360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
                          <a:schemeClr val="hlink"/>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Arial" charset="0"/>
                          <a:ea typeface="宋体" pitchFamily="2" charset="-122"/>
                        </a:rPr>
                        <a:t>5 </a:t>
                      </a:r>
                    </a:p>
                  </a:txBody>
                  <a:tcPr marL="54000" marR="54000" marT="36000" marB="360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
                          <a:schemeClr val="hlink"/>
                        </a:buClr>
                        <a:buSzTx/>
                        <a:buFont typeface="Wingdings" pitchFamily="2" charset="2"/>
                        <a:buNone/>
                        <a:tabLst/>
                      </a:pPr>
                      <a:r>
                        <a:rPr kumimoji="0" lang="en-US" altLang="zh-CN" sz="1800" b="0" i="0" u="none" strike="noStrike" cap="none" normalizeH="0" baseline="0" smtClean="0">
                          <a:ln>
                            <a:noFill/>
                          </a:ln>
                          <a:solidFill>
                            <a:schemeClr val="tx1"/>
                          </a:solidFill>
                          <a:effectLst/>
                          <a:latin typeface="Arial" charset="0"/>
                          <a:ea typeface="宋体" pitchFamily="2" charset="-122"/>
                        </a:rPr>
                        <a:t>21 </a:t>
                      </a:r>
                    </a:p>
                  </a:txBody>
                  <a:tcPr marL="54000" marR="54000" marT="36000" marB="360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a:xfrm>
            <a:off x="323850" y="2420938"/>
            <a:ext cx="8540750" cy="1143000"/>
          </a:xfrm>
        </p:spPr>
        <p:txBody>
          <a:bodyPr/>
          <a:lstStyle/>
          <a:p>
            <a:pPr eaLnBrk="1" hangingPunct="1"/>
            <a:r>
              <a:rPr lang="en-US" altLang="zh-CN" sz="4800" smtClean="0"/>
              <a:t>Challenges Remain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rrowheads="1"/>
          </p:cNvSpPr>
          <p:nvPr>
            <p:ph type="body" sz="half" idx="1"/>
          </p:nvPr>
        </p:nvSpPr>
        <p:spPr>
          <a:xfrm>
            <a:off x="755650" y="908050"/>
            <a:ext cx="7920038" cy="5834063"/>
          </a:xfrm>
        </p:spPr>
        <p:txBody>
          <a:bodyPr/>
          <a:lstStyle/>
          <a:p>
            <a:pPr marL="533400" indent="-533400" eaLnBrk="1" hangingPunct="1">
              <a:lnSpc>
                <a:spcPct val="90000"/>
              </a:lnSpc>
              <a:defRPr/>
            </a:pPr>
            <a:r>
              <a:rPr lang="en-US" altLang="zh-CN" sz="2800" dirty="0" smtClean="0"/>
              <a:t>Huge population</a:t>
            </a:r>
          </a:p>
          <a:p>
            <a:pPr marL="0" indent="0" eaLnBrk="1" hangingPunct="1">
              <a:lnSpc>
                <a:spcPct val="90000"/>
              </a:lnSpc>
              <a:buFont typeface="Wingdings" pitchFamily="2" charset="2"/>
              <a:buNone/>
              <a:defRPr/>
            </a:pPr>
            <a:r>
              <a:rPr lang="en-US" altLang="zh-CN" sz="2800" dirty="0" smtClean="0"/>
              <a:t>     huge gaps between </a:t>
            </a:r>
            <a:r>
              <a:rPr lang="en-US" altLang="zh-CN" sz="2800" dirty="0"/>
              <a:t>difference</a:t>
            </a:r>
            <a:r>
              <a:rPr lang="en-US" altLang="zh-CN" sz="2800" dirty="0" smtClean="0"/>
              <a:t> regions</a:t>
            </a:r>
          </a:p>
          <a:p>
            <a:pPr marL="0" indent="0" eaLnBrk="1" hangingPunct="1">
              <a:lnSpc>
                <a:spcPct val="90000"/>
              </a:lnSpc>
              <a:buFont typeface="Wingdings" pitchFamily="2" charset="2"/>
              <a:buNone/>
              <a:defRPr/>
            </a:pPr>
            <a:endParaRPr lang="en-US" altLang="zh-CN" sz="2800" dirty="0" smtClean="0"/>
          </a:p>
          <a:p>
            <a:pPr marL="533400" indent="-533400" eaLnBrk="1" hangingPunct="1">
              <a:lnSpc>
                <a:spcPct val="90000"/>
              </a:lnSpc>
              <a:defRPr/>
            </a:pPr>
            <a:r>
              <a:rPr lang="en-US" altLang="zh-CN" sz="2800" dirty="0" smtClean="0"/>
              <a:t>Floating population</a:t>
            </a:r>
          </a:p>
          <a:p>
            <a:pPr marL="533400" indent="-533400" eaLnBrk="1" hangingPunct="1">
              <a:lnSpc>
                <a:spcPct val="90000"/>
              </a:lnSpc>
              <a:defRPr/>
            </a:pPr>
            <a:endParaRPr lang="en-GB" altLang="zh-CN" sz="2800" dirty="0"/>
          </a:p>
          <a:p>
            <a:pPr marL="533400" indent="-533400" eaLnBrk="1" hangingPunct="1">
              <a:lnSpc>
                <a:spcPct val="90000"/>
              </a:lnSpc>
              <a:defRPr/>
            </a:pPr>
            <a:r>
              <a:rPr lang="en-US" altLang="zh-CN" sz="2800" dirty="0" smtClean="0"/>
              <a:t>Nationwide </a:t>
            </a:r>
            <a:r>
              <a:rPr lang="en-GB" altLang="zh-CN" sz="2800" dirty="0" smtClean="0"/>
              <a:t>SIA</a:t>
            </a:r>
            <a:r>
              <a:rPr lang="en-US" altLang="zh-CN" sz="2800" dirty="0" smtClean="0"/>
              <a:t>s</a:t>
            </a:r>
            <a:r>
              <a:rPr lang="en-GB" altLang="zh-CN" sz="2800" dirty="0" smtClean="0"/>
              <a:t> </a:t>
            </a:r>
            <a:r>
              <a:rPr lang="en-US" altLang="zh-CN" sz="2800" dirty="0" smtClean="0"/>
              <a:t>conduct difficultly</a:t>
            </a:r>
          </a:p>
          <a:p>
            <a:pPr eaLnBrk="1" hangingPunct="1">
              <a:lnSpc>
                <a:spcPct val="90000"/>
              </a:lnSpc>
              <a:buClr>
                <a:schemeClr val="tx2"/>
              </a:buClr>
              <a:buSzPct val="50000"/>
              <a:buFont typeface="Wingdings" pitchFamily="2" charset="2"/>
              <a:buChar char="Ø"/>
              <a:defRPr/>
            </a:pPr>
            <a:r>
              <a:rPr lang="en-US" altLang="zh-CN" sz="2800" dirty="0" smtClean="0"/>
              <a:t>social mobilization</a:t>
            </a:r>
          </a:p>
          <a:p>
            <a:pPr eaLnBrk="1" hangingPunct="1">
              <a:lnSpc>
                <a:spcPct val="90000"/>
              </a:lnSpc>
              <a:buClr>
                <a:schemeClr val="tx2"/>
              </a:buClr>
              <a:buSzPct val="50000"/>
              <a:buFont typeface="Wingdings" pitchFamily="2" charset="2"/>
              <a:buChar char="Ø"/>
              <a:defRPr/>
            </a:pPr>
            <a:r>
              <a:rPr lang="en-US" altLang="zh-CN" sz="2800" dirty="0"/>
              <a:t>population </a:t>
            </a:r>
            <a:r>
              <a:rPr lang="en-US" altLang="zh-CN" sz="2800" dirty="0" smtClean="0"/>
              <a:t>attitude</a:t>
            </a:r>
          </a:p>
          <a:p>
            <a:pPr eaLnBrk="1" hangingPunct="1">
              <a:lnSpc>
                <a:spcPct val="90000"/>
              </a:lnSpc>
              <a:buClr>
                <a:schemeClr val="tx2"/>
              </a:buClr>
              <a:buSzPct val="50000"/>
              <a:buFont typeface="Wingdings" pitchFamily="2" charset="2"/>
              <a:buChar char="Ø"/>
              <a:defRPr/>
            </a:pPr>
            <a:r>
              <a:rPr lang="en-US" altLang="zh-CN" sz="2800" dirty="0"/>
              <a:t>anti-vaccine movement</a:t>
            </a:r>
            <a:endParaRPr lang="en-US" altLang="zh-CN" sz="2800" dirty="0" smtClean="0"/>
          </a:p>
          <a:p>
            <a:pPr marL="0" indent="0" eaLnBrk="1" hangingPunct="1">
              <a:lnSpc>
                <a:spcPct val="90000"/>
              </a:lnSpc>
              <a:buFont typeface="Wingdings" pitchFamily="2" charset="2"/>
              <a:buNone/>
              <a:defRPr/>
            </a:pPr>
            <a:r>
              <a:rPr lang="en-US" altLang="zh-CN" sz="2800" dirty="0" smtClean="0"/>
              <a:t>     </a:t>
            </a:r>
            <a:endParaRPr lang="en-US" altLang="zh-CN" sz="2800" dirty="0"/>
          </a:p>
          <a:p>
            <a:pPr marL="533400" indent="-533400" eaLnBrk="1" hangingPunct="1">
              <a:lnSpc>
                <a:spcPct val="90000"/>
              </a:lnSpc>
              <a:defRPr/>
            </a:pPr>
            <a:endParaRPr lang="en-US" altLang="zh-CN" sz="2800" dirty="0" smtClean="0"/>
          </a:p>
          <a:p>
            <a:pPr marL="0" indent="0" eaLnBrk="1" hangingPunct="1">
              <a:lnSpc>
                <a:spcPct val="90000"/>
              </a:lnSpc>
              <a:buFont typeface="Wingdings" pitchFamily="2" charset="2"/>
              <a:buNone/>
              <a:defRPr/>
            </a:pPr>
            <a:endParaRPr lang="en-US" altLang="zh-CN" sz="2800" dirty="0" smtClean="0"/>
          </a:p>
          <a:p>
            <a:pPr marL="533400" indent="-533400" eaLnBrk="1" hangingPunct="1">
              <a:lnSpc>
                <a:spcPct val="90000"/>
              </a:lnSpc>
              <a:defRPr/>
            </a:pPr>
            <a:endParaRPr lang="en-US" altLang="zh-CN" sz="2800" dirty="0" smtClean="0"/>
          </a:p>
        </p:txBody>
      </p:sp>
      <p:sp>
        <p:nvSpPr>
          <p:cNvPr id="20483" name="Rectangle 4"/>
          <p:cNvSpPr>
            <a:spLocks noGrp="1" noRot="1" noChangeArrowheads="1"/>
          </p:cNvSpPr>
          <p:nvPr>
            <p:ph type="title"/>
          </p:nvPr>
        </p:nvSpPr>
        <p:spPr>
          <a:xfrm>
            <a:off x="298450" y="228600"/>
            <a:ext cx="8540750" cy="247650"/>
          </a:xfrm>
          <a:noFill/>
        </p:spPr>
        <p:txBody>
          <a:bodyPr/>
          <a:lstStyle/>
          <a:p>
            <a:pPr eaLnBrk="1" hangingPunct="1"/>
            <a:endParaRPr lang="en-US" altLang="zh-CN" b="1"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rrowheads="1"/>
          </p:cNvSpPr>
          <p:nvPr>
            <p:ph type="title"/>
          </p:nvPr>
        </p:nvSpPr>
        <p:spPr>
          <a:xfrm>
            <a:off x="603250" y="476250"/>
            <a:ext cx="8540750" cy="1143000"/>
          </a:xfrm>
        </p:spPr>
        <p:txBody>
          <a:bodyPr/>
          <a:lstStyle/>
          <a:p>
            <a:pPr eaLnBrk="1" hangingPunct="1"/>
            <a:r>
              <a:rPr lang="en-GB" altLang="zh-CN" sz="6000" smtClean="0">
                <a:latin typeface="Tahoma" pitchFamily="34" charset="0"/>
              </a:rPr>
              <a:t>Outline</a:t>
            </a:r>
            <a:endParaRPr lang="en-US" altLang="zh-CN" sz="6000" smtClean="0">
              <a:latin typeface="Tahoma" pitchFamily="34" charset="0"/>
            </a:endParaRPr>
          </a:p>
        </p:txBody>
      </p:sp>
      <p:sp>
        <p:nvSpPr>
          <p:cNvPr id="4099" name="Rectangle 3"/>
          <p:cNvSpPr>
            <a:spLocks noGrp="1" noRot="1" noChangeArrowheads="1"/>
          </p:cNvSpPr>
          <p:nvPr>
            <p:ph type="body" idx="1"/>
          </p:nvPr>
        </p:nvSpPr>
        <p:spPr>
          <a:xfrm>
            <a:off x="1042988" y="1412875"/>
            <a:ext cx="7850187" cy="5184775"/>
          </a:xfrm>
        </p:spPr>
        <p:txBody>
          <a:bodyPr/>
          <a:lstStyle/>
          <a:p>
            <a:pPr eaLnBrk="1" hangingPunct="1">
              <a:lnSpc>
                <a:spcPct val="90000"/>
              </a:lnSpc>
              <a:buFont typeface="Wingdings" pitchFamily="2" charset="2"/>
              <a:buNone/>
            </a:pPr>
            <a:endParaRPr lang="en-GB" altLang="zh-CN" sz="2400" dirty="0" smtClean="0"/>
          </a:p>
          <a:p>
            <a:pPr eaLnBrk="1" hangingPunct="1">
              <a:lnSpc>
                <a:spcPct val="120000"/>
              </a:lnSpc>
              <a:spcAft>
                <a:spcPct val="5000"/>
              </a:spcAft>
            </a:pPr>
            <a:r>
              <a:rPr lang="en-GB" altLang="zh-CN" sz="3600" dirty="0" smtClean="0"/>
              <a:t>Progress on Measles Elimination</a:t>
            </a:r>
          </a:p>
          <a:p>
            <a:pPr eaLnBrk="1" hangingPunct="1">
              <a:lnSpc>
                <a:spcPct val="120000"/>
              </a:lnSpc>
              <a:spcAft>
                <a:spcPct val="5000"/>
              </a:spcAft>
            </a:pPr>
            <a:endParaRPr lang="en-GB" altLang="zh-CN" sz="3600" dirty="0" smtClean="0"/>
          </a:p>
          <a:p>
            <a:pPr eaLnBrk="1" hangingPunct="1">
              <a:lnSpc>
                <a:spcPct val="120000"/>
              </a:lnSpc>
              <a:spcAft>
                <a:spcPct val="5000"/>
              </a:spcAft>
            </a:pPr>
            <a:r>
              <a:rPr lang="en-GB" altLang="zh-CN" sz="3600" dirty="0" smtClean="0"/>
              <a:t>Elimination  </a:t>
            </a:r>
            <a:r>
              <a:rPr lang="en-US" altLang="zh-CN" sz="3600" dirty="0" smtClean="0"/>
              <a:t>Activities</a:t>
            </a:r>
            <a:endParaRPr lang="en-GB" altLang="zh-CN" sz="3600" dirty="0" smtClean="0"/>
          </a:p>
          <a:p>
            <a:pPr eaLnBrk="1" hangingPunct="1">
              <a:lnSpc>
                <a:spcPct val="120000"/>
              </a:lnSpc>
              <a:spcAft>
                <a:spcPct val="5000"/>
              </a:spcAft>
            </a:pPr>
            <a:endParaRPr lang="en-GB" altLang="zh-CN" sz="1400" dirty="0" smtClean="0"/>
          </a:p>
          <a:p>
            <a:pPr eaLnBrk="1" hangingPunct="1">
              <a:lnSpc>
                <a:spcPct val="120000"/>
              </a:lnSpc>
              <a:spcAft>
                <a:spcPct val="5000"/>
              </a:spcAft>
            </a:pPr>
            <a:r>
              <a:rPr lang="en-US" altLang="zh-CN" sz="3600" dirty="0" smtClean="0"/>
              <a:t>Challenges</a:t>
            </a:r>
            <a:endParaRPr lang="en-GB" altLang="zh-CN" sz="14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rrowheads="1"/>
          </p:cNvSpPr>
          <p:nvPr>
            <p:ph type="body" sz="half" idx="1"/>
          </p:nvPr>
        </p:nvSpPr>
        <p:spPr>
          <a:xfrm>
            <a:off x="755650" y="908050"/>
            <a:ext cx="7920038" cy="5834063"/>
          </a:xfrm>
        </p:spPr>
        <p:txBody>
          <a:bodyPr/>
          <a:lstStyle/>
          <a:p>
            <a:pPr marL="0" indent="0" eaLnBrk="1" hangingPunct="1">
              <a:lnSpc>
                <a:spcPct val="90000"/>
              </a:lnSpc>
              <a:buFont typeface="Wingdings" pitchFamily="2" charset="2"/>
              <a:buNone/>
              <a:defRPr/>
            </a:pPr>
            <a:endParaRPr lang="en-US" altLang="zh-CN" sz="2800" dirty="0" smtClean="0"/>
          </a:p>
          <a:p>
            <a:pPr marL="533400" indent="-533400" eaLnBrk="1" hangingPunct="1">
              <a:lnSpc>
                <a:spcPct val="90000"/>
              </a:lnSpc>
              <a:defRPr/>
            </a:pPr>
            <a:r>
              <a:rPr lang="en-US" altLang="zh-CN" sz="2800" dirty="0" smtClean="0"/>
              <a:t>Adults are potential problem</a:t>
            </a:r>
          </a:p>
          <a:p>
            <a:pPr marL="533400" indent="-533400" eaLnBrk="1" hangingPunct="1">
              <a:lnSpc>
                <a:spcPct val="90000"/>
              </a:lnSpc>
              <a:defRPr/>
            </a:pPr>
            <a:endParaRPr lang="en-US" altLang="zh-CN" sz="2800" dirty="0"/>
          </a:p>
          <a:p>
            <a:pPr marL="533400" indent="-533400" eaLnBrk="1" hangingPunct="1">
              <a:lnSpc>
                <a:spcPct val="90000"/>
              </a:lnSpc>
              <a:defRPr/>
            </a:pPr>
            <a:r>
              <a:rPr lang="en-US" altLang="zh-CN" sz="2800" dirty="0" smtClean="0"/>
              <a:t>Surveillance system</a:t>
            </a:r>
          </a:p>
          <a:p>
            <a:pPr marL="533400" indent="-533400" eaLnBrk="1" hangingPunct="1">
              <a:lnSpc>
                <a:spcPct val="90000"/>
              </a:lnSpc>
              <a:defRPr/>
            </a:pPr>
            <a:endParaRPr lang="en-US" altLang="zh-CN" sz="2800" dirty="0" smtClean="0"/>
          </a:p>
          <a:p>
            <a:pPr marL="533400" indent="-533400" eaLnBrk="1" hangingPunct="1">
              <a:lnSpc>
                <a:spcPct val="90000"/>
              </a:lnSpc>
              <a:defRPr/>
            </a:pPr>
            <a:r>
              <a:rPr lang="en-US" altLang="zh-CN" sz="2800" dirty="0" smtClean="0"/>
              <a:t>Hospital-infection control and case management</a:t>
            </a:r>
            <a:endParaRPr lang="en-GB" altLang="zh-CN" sz="2800" dirty="0" smtClean="0"/>
          </a:p>
          <a:p>
            <a:pPr marL="457200" lvl="1" indent="0" eaLnBrk="1" hangingPunct="1">
              <a:lnSpc>
                <a:spcPct val="90000"/>
              </a:lnSpc>
              <a:buFont typeface="Wingdings" pitchFamily="2" charset="2"/>
              <a:buNone/>
              <a:defRPr/>
            </a:pPr>
            <a:endParaRPr lang="en-GB" altLang="zh-CN" sz="2400" dirty="0" smtClean="0"/>
          </a:p>
          <a:p>
            <a:pPr marL="457200" lvl="1" indent="0" eaLnBrk="1" hangingPunct="1">
              <a:lnSpc>
                <a:spcPct val="90000"/>
              </a:lnSpc>
              <a:buFont typeface="Wingdings" pitchFamily="2" charset="2"/>
              <a:buNone/>
              <a:defRPr/>
            </a:pPr>
            <a:r>
              <a:rPr lang="en-US" altLang="zh-CN" sz="2400" dirty="0" smtClean="0"/>
              <a:t>——Need differentiate strategies and measures</a:t>
            </a:r>
            <a:endParaRPr lang="en-GB" altLang="zh-CN" sz="2400" dirty="0"/>
          </a:p>
        </p:txBody>
      </p:sp>
      <p:sp>
        <p:nvSpPr>
          <p:cNvPr id="21507" name="Rectangle 4"/>
          <p:cNvSpPr>
            <a:spLocks noGrp="1" noRot="1" noChangeArrowheads="1"/>
          </p:cNvSpPr>
          <p:nvPr>
            <p:ph type="title"/>
          </p:nvPr>
        </p:nvSpPr>
        <p:spPr>
          <a:xfrm>
            <a:off x="298450" y="228600"/>
            <a:ext cx="8540750" cy="247650"/>
          </a:xfrm>
          <a:noFill/>
        </p:spPr>
        <p:txBody>
          <a:bodyPr/>
          <a:lstStyle/>
          <a:p>
            <a:pPr eaLnBrk="1" hangingPunct="1"/>
            <a:endParaRPr lang="en-US" altLang="zh-CN" b="1"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a:xfrm>
            <a:off x="323850" y="2420938"/>
            <a:ext cx="8540750" cy="1143000"/>
          </a:xfrm>
        </p:spPr>
        <p:txBody>
          <a:bodyPr/>
          <a:lstStyle/>
          <a:p>
            <a:pPr eaLnBrk="1" hangingPunct="1"/>
            <a:r>
              <a:rPr lang="en-US" altLang="zh-CN" sz="4800" dirty="0" smtClean="0"/>
              <a:t>Actions in 2011</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body" sz="half" idx="1"/>
          </p:nvPr>
        </p:nvSpPr>
        <p:spPr>
          <a:xfrm>
            <a:off x="755650" y="476250"/>
            <a:ext cx="7993063" cy="6121400"/>
          </a:xfrm>
        </p:spPr>
        <p:txBody>
          <a:bodyPr/>
          <a:lstStyle/>
          <a:p>
            <a:pPr marL="533400" indent="-533400" eaLnBrk="1" hangingPunct="1">
              <a:lnSpc>
                <a:spcPct val="90000"/>
              </a:lnSpc>
              <a:defRPr/>
            </a:pPr>
            <a:r>
              <a:rPr lang="en-US" altLang="zh-CN" sz="2400" dirty="0" smtClean="0">
                <a:latin typeface="Tahoma" pitchFamily="34" charset="0"/>
              </a:rPr>
              <a:t>Maintain the high immunization coverage</a:t>
            </a:r>
          </a:p>
          <a:p>
            <a:pPr marL="533400" indent="-533400" eaLnBrk="1" hangingPunct="1">
              <a:lnSpc>
                <a:spcPct val="90000"/>
              </a:lnSpc>
              <a:buNone/>
              <a:defRPr/>
            </a:pPr>
            <a:r>
              <a:rPr lang="en-US" altLang="zh-CN" sz="2400" dirty="0" smtClean="0">
                <a:latin typeface="Tahoma" pitchFamily="34" charset="0"/>
              </a:rPr>
              <a:t>      8M:MR   ;     18-24M:MMR</a:t>
            </a:r>
          </a:p>
          <a:p>
            <a:pPr marL="533400" indent="-533400" eaLnBrk="1" hangingPunct="1">
              <a:lnSpc>
                <a:spcPct val="90000"/>
              </a:lnSpc>
              <a:buNone/>
              <a:defRPr/>
            </a:pPr>
            <a:endParaRPr lang="en-US" altLang="zh-CN" sz="2400" dirty="0" smtClean="0">
              <a:latin typeface="Tahoma" pitchFamily="34" charset="0"/>
            </a:endParaRPr>
          </a:p>
          <a:p>
            <a:pPr marL="533400" indent="-533400" eaLnBrk="1" hangingPunct="1">
              <a:lnSpc>
                <a:spcPct val="90000"/>
              </a:lnSpc>
              <a:defRPr/>
            </a:pPr>
            <a:r>
              <a:rPr lang="en-GB" altLang="zh-CN" sz="2400" dirty="0" smtClean="0">
                <a:latin typeface="Tahoma" pitchFamily="34" charset="0"/>
              </a:rPr>
              <a:t>Conducting SIAs</a:t>
            </a:r>
          </a:p>
          <a:p>
            <a:pPr marL="533400" indent="-533400" eaLnBrk="1" hangingPunct="1">
              <a:lnSpc>
                <a:spcPct val="90000"/>
              </a:lnSpc>
              <a:buNone/>
              <a:defRPr/>
            </a:pPr>
            <a:r>
              <a:rPr lang="en-GB" altLang="zh-CN" sz="2400" dirty="0" smtClean="0">
                <a:latin typeface="Tahoma" pitchFamily="34" charset="0"/>
              </a:rPr>
              <a:t>      focus on target population</a:t>
            </a:r>
          </a:p>
          <a:p>
            <a:pPr marL="533400" indent="-533400" eaLnBrk="1" hangingPunct="1">
              <a:lnSpc>
                <a:spcPct val="90000"/>
              </a:lnSpc>
              <a:buNone/>
              <a:defRPr/>
            </a:pPr>
            <a:endParaRPr lang="en-GB" altLang="zh-CN" sz="2400" dirty="0" smtClean="0">
              <a:latin typeface="Tahoma" pitchFamily="34" charset="0"/>
            </a:endParaRPr>
          </a:p>
          <a:p>
            <a:pPr marL="533400" indent="-533400" eaLnBrk="1" hangingPunct="1">
              <a:lnSpc>
                <a:spcPct val="90000"/>
              </a:lnSpc>
              <a:defRPr/>
            </a:pPr>
            <a:r>
              <a:rPr lang="en-GB" altLang="zh-CN" sz="2400" dirty="0" smtClean="0">
                <a:latin typeface="Tahoma" pitchFamily="34" charset="0"/>
              </a:rPr>
              <a:t>Strengthen </a:t>
            </a:r>
            <a:r>
              <a:rPr lang="en-US" altLang="zh-CN" sz="2400" dirty="0" smtClean="0">
                <a:latin typeface="Tahoma" pitchFamily="34" charset="0"/>
              </a:rPr>
              <a:t>s</a:t>
            </a:r>
            <a:r>
              <a:rPr lang="en-GB" altLang="zh-CN" sz="2400" dirty="0" err="1" smtClean="0">
                <a:latin typeface="Tahoma" pitchFamily="34" charset="0"/>
              </a:rPr>
              <a:t>chool</a:t>
            </a:r>
            <a:r>
              <a:rPr lang="en-GB" altLang="zh-CN" sz="2400" dirty="0" smtClean="0">
                <a:latin typeface="Tahoma" pitchFamily="34" charset="0"/>
              </a:rPr>
              <a:t> entry immunization</a:t>
            </a:r>
            <a:endParaRPr lang="en-US" altLang="zh-CN" sz="2400" dirty="0" smtClean="0">
              <a:solidFill>
                <a:srgbClr val="FF0000"/>
              </a:solidFill>
              <a:latin typeface="Tahoma" pitchFamily="34" charset="0"/>
            </a:endParaRPr>
          </a:p>
          <a:p>
            <a:pPr marL="533400" indent="-533400" eaLnBrk="1" hangingPunct="1">
              <a:lnSpc>
                <a:spcPct val="90000"/>
              </a:lnSpc>
              <a:defRPr/>
            </a:pPr>
            <a:endParaRPr lang="en-GB" altLang="zh-CN" sz="2400" dirty="0" smtClean="0">
              <a:latin typeface="Tahoma" pitchFamily="34" charset="0"/>
            </a:endParaRPr>
          </a:p>
          <a:p>
            <a:pPr marL="533400" indent="-533400" eaLnBrk="1" hangingPunct="1">
              <a:lnSpc>
                <a:spcPct val="90000"/>
              </a:lnSpc>
              <a:defRPr/>
            </a:pPr>
            <a:r>
              <a:rPr lang="en-GB" altLang="zh-CN" sz="2400" dirty="0" smtClean="0">
                <a:latin typeface="Tahoma" pitchFamily="34" charset="0"/>
              </a:rPr>
              <a:t>Strengthen surveillance</a:t>
            </a:r>
          </a:p>
          <a:p>
            <a:pPr marL="533400" indent="-533400" eaLnBrk="1" hangingPunct="1">
              <a:lnSpc>
                <a:spcPct val="90000"/>
              </a:lnSpc>
              <a:buNone/>
              <a:defRPr/>
            </a:pPr>
            <a:r>
              <a:rPr lang="en-GB" altLang="zh-CN" sz="2400" dirty="0" smtClean="0">
                <a:latin typeface="Tahoma" pitchFamily="34" charset="0"/>
              </a:rPr>
              <a:t>      </a:t>
            </a:r>
            <a:r>
              <a:rPr lang="en-GB" altLang="zh-CN" sz="2400" dirty="0" err="1" smtClean="0">
                <a:latin typeface="Tahoma" pitchFamily="34" charset="0"/>
              </a:rPr>
              <a:t>syndromic</a:t>
            </a:r>
            <a:r>
              <a:rPr lang="en-GB" altLang="zh-CN" sz="2400" dirty="0" smtClean="0">
                <a:latin typeface="Tahoma" pitchFamily="34" charset="0"/>
              </a:rPr>
              <a:t>  surveillance ; rubella surveillance: CRS</a:t>
            </a:r>
            <a:endParaRPr lang="en-GB" altLang="zh-CN" sz="2400" dirty="0">
              <a:solidFill>
                <a:srgbClr val="FF0000"/>
              </a:solidFill>
              <a:latin typeface="Tahoma" pitchFamily="34" charset="0"/>
            </a:endParaRPr>
          </a:p>
          <a:p>
            <a:pPr marL="533400" indent="-533400" eaLnBrk="1" hangingPunct="1">
              <a:lnSpc>
                <a:spcPct val="90000"/>
              </a:lnSpc>
              <a:buNone/>
              <a:defRPr/>
            </a:pPr>
            <a:endParaRPr lang="en-GB" altLang="zh-CN" sz="2400" dirty="0" smtClean="0">
              <a:latin typeface="Tahoma" pitchFamily="34" charset="0"/>
            </a:endParaRPr>
          </a:p>
          <a:p>
            <a:pPr marL="533400" indent="-533400" eaLnBrk="1" hangingPunct="1">
              <a:defRPr/>
            </a:pPr>
            <a:r>
              <a:rPr lang="en-US" altLang="zh-CN" sz="2400" dirty="0" smtClean="0"/>
              <a:t>Improve outbreak response</a:t>
            </a:r>
          </a:p>
          <a:p>
            <a:pPr marL="533400" indent="-533400" eaLnBrk="1" hangingPunct="1">
              <a:defRPr/>
            </a:pPr>
            <a:endParaRPr lang="en-US" altLang="zh-CN" sz="2400" dirty="0" smtClean="0"/>
          </a:p>
          <a:p>
            <a:pPr marL="533400" indent="-533400" eaLnBrk="1" hangingPunct="1">
              <a:defRPr/>
            </a:pPr>
            <a:r>
              <a:rPr lang="en-US" altLang="zh-CN" sz="2400" dirty="0" smtClean="0"/>
              <a:t>Health education</a:t>
            </a:r>
          </a:p>
          <a:p>
            <a:pPr marL="0" indent="0" eaLnBrk="1" hangingPunct="1">
              <a:lnSpc>
                <a:spcPct val="90000"/>
              </a:lnSpc>
              <a:buFont typeface="Wingdings" pitchFamily="2" charset="2"/>
              <a:buNone/>
              <a:defRPr/>
            </a:pPr>
            <a:r>
              <a:rPr lang="en-US" altLang="zh-CN" sz="2400" dirty="0" smtClean="0"/>
              <a:t>       4.25</a:t>
            </a:r>
            <a:endParaRPr lang="en-US" altLang="zh-CN" sz="2400" dirty="0"/>
          </a:p>
          <a:p>
            <a:pPr marL="533400" indent="-533400" eaLnBrk="1" hangingPunct="1">
              <a:lnSpc>
                <a:spcPct val="90000"/>
              </a:lnSpc>
              <a:defRPr/>
            </a:pPr>
            <a:endParaRPr lang="en-US" altLang="zh-CN" sz="2400" dirty="0" smtClean="0"/>
          </a:p>
          <a:p>
            <a:pPr marL="533400" indent="-533400" eaLnBrk="1" hangingPunct="1">
              <a:lnSpc>
                <a:spcPct val="90000"/>
              </a:lnSpc>
              <a:defRPr/>
            </a:pPr>
            <a:endParaRPr lang="en-US" altLang="zh-CN" sz="2400"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a:xfrm>
            <a:off x="323850" y="2420938"/>
            <a:ext cx="8540750" cy="1143000"/>
          </a:xfrm>
        </p:spPr>
        <p:txBody>
          <a:bodyPr/>
          <a:lstStyle/>
          <a:p>
            <a:pPr eaLnBrk="1" hangingPunct="1"/>
            <a:r>
              <a:rPr lang="en-US" altLang="zh-CN" sz="4800" smtClean="0"/>
              <a:t>Thank you</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rrowheads="1"/>
          </p:cNvSpPr>
          <p:nvPr>
            <p:ph type="title"/>
          </p:nvPr>
        </p:nvSpPr>
        <p:spPr>
          <a:xfrm>
            <a:off x="395288" y="2708275"/>
            <a:ext cx="8540750" cy="1143000"/>
          </a:xfrm>
        </p:spPr>
        <p:txBody>
          <a:bodyPr/>
          <a:lstStyle/>
          <a:p>
            <a:pPr eaLnBrk="1" hangingPunct="1"/>
            <a:r>
              <a:rPr lang="en-GB" altLang="zh-CN" sz="4800" smtClean="0"/>
              <a:t>Measles Epidemiology</a:t>
            </a:r>
            <a:br>
              <a:rPr lang="en-GB" altLang="zh-CN" sz="4800" smtClean="0"/>
            </a:br>
            <a:endParaRPr lang="en-US" altLang="zh-CN" sz="480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22"/>
          <p:cNvGrpSpPr>
            <a:grpSpLocks/>
          </p:cNvGrpSpPr>
          <p:nvPr/>
        </p:nvGrpSpPr>
        <p:grpSpPr bwMode="auto">
          <a:xfrm>
            <a:off x="0" y="1412875"/>
            <a:ext cx="8531225" cy="5111750"/>
            <a:chOff x="0" y="890"/>
            <a:chExt cx="5374" cy="3220"/>
          </a:xfrm>
        </p:grpSpPr>
        <p:graphicFrame>
          <p:nvGraphicFramePr>
            <p:cNvPr id="6152" name="Object 13"/>
            <p:cNvGraphicFramePr>
              <a:graphicFrameLocks noChangeAspect="1"/>
            </p:cNvGraphicFramePr>
            <p:nvPr/>
          </p:nvGraphicFramePr>
          <p:xfrm>
            <a:off x="0" y="1797"/>
            <a:ext cx="4740" cy="2313"/>
          </p:xfrm>
          <a:graphic>
            <a:graphicData uri="http://schemas.openxmlformats.org/presentationml/2006/ole">
              <p:oleObj spid="_x0000_s6152" name="图表" r:id="rId4" imgW="3971925" imgH="2009775" progId="Excel.Sheet.8">
                <p:embed/>
              </p:oleObj>
            </a:graphicData>
          </a:graphic>
        </p:graphicFrame>
        <p:graphicFrame>
          <p:nvGraphicFramePr>
            <p:cNvPr id="6153" name="Object 11"/>
            <p:cNvGraphicFramePr>
              <a:graphicFrameLocks noChangeAspect="1"/>
            </p:cNvGraphicFramePr>
            <p:nvPr/>
          </p:nvGraphicFramePr>
          <p:xfrm>
            <a:off x="1927" y="890"/>
            <a:ext cx="3266" cy="1665"/>
          </p:xfrm>
          <a:graphic>
            <a:graphicData uri="http://schemas.openxmlformats.org/presentationml/2006/ole">
              <p:oleObj spid="_x0000_s6153" name="图表" r:id="rId5" imgW="3981450" imgH="2028825" progId="Excel.Sheet.8">
                <p:embed/>
              </p:oleObj>
            </a:graphicData>
          </a:graphic>
        </p:graphicFrame>
        <p:pic>
          <p:nvPicPr>
            <p:cNvPr id="6154" name="Picture 14"/>
            <p:cNvPicPr>
              <a:picLocks noChangeAspect="1" noChangeArrowheads="1"/>
            </p:cNvPicPr>
            <p:nvPr/>
          </p:nvPicPr>
          <p:blipFill>
            <a:blip r:embed="rId6"/>
            <a:srcRect/>
            <a:stretch>
              <a:fillRect/>
            </a:stretch>
          </p:blipFill>
          <p:spPr bwMode="auto">
            <a:xfrm>
              <a:off x="3923" y="890"/>
              <a:ext cx="1451" cy="483"/>
            </a:xfrm>
            <a:prstGeom prst="rect">
              <a:avLst/>
            </a:prstGeom>
            <a:noFill/>
            <a:ln w="9525" algn="ctr">
              <a:noFill/>
              <a:miter lim="800000"/>
              <a:headEnd/>
              <a:tailEnd/>
            </a:ln>
          </p:spPr>
        </p:pic>
        <p:pic>
          <p:nvPicPr>
            <p:cNvPr id="6155" name="Picture 15" descr="Image00000"/>
            <p:cNvPicPr>
              <a:picLocks noChangeAspect="1" noChangeArrowheads="1"/>
            </p:cNvPicPr>
            <p:nvPr/>
          </p:nvPicPr>
          <p:blipFill>
            <a:blip r:embed="rId7"/>
            <a:srcRect/>
            <a:stretch>
              <a:fillRect/>
            </a:stretch>
          </p:blipFill>
          <p:spPr bwMode="auto">
            <a:xfrm>
              <a:off x="1111" y="1661"/>
              <a:ext cx="726" cy="606"/>
            </a:xfrm>
            <a:prstGeom prst="rect">
              <a:avLst/>
            </a:prstGeom>
            <a:noFill/>
            <a:ln w="9525">
              <a:noFill/>
              <a:miter lim="800000"/>
              <a:headEnd/>
              <a:tailEnd/>
            </a:ln>
          </p:spPr>
        </p:pic>
        <p:grpSp>
          <p:nvGrpSpPr>
            <p:cNvPr id="6156" name="Group 18"/>
            <p:cNvGrpSpPr>
              <a:grpSpLocks/>
            </p:cNvGrpSpPr>
            <p:nvPr/>
          </p:nvGrpSpPr>
          <p:grpSpPr bwMode="auto">
            <a:xfrm>
              <a:off x="2064" y="2568"/>
              <a:ext cx="681" cy="499"/>
              <a:chOff x="2064" y="2568"/>
              <a:chExt cx="681" cy="499"/>
            </a:xfrm>
          </p:grpSpPr>
          <p:pic>
            <p:nvPicPr>
              <p:cNvPr id="6159" name="Picture 16" descr="Image00001"/>
              <p:cNvPicPr>
                <a:picLocks noChangeAspect="1" noChangeArrowheads="1"/>
              </p:cNvPicPr>
              <p:nvPr/>
            </p:nvPicPr>
            <p:blipFill>
              <a:blip r:embed="rId8"/>
              <a:srcRect/>
              <a:stretch>
                <a:fillRect/>
              </a:stretch>
            </p:blipFill>
            <p:spPr bwMode="auto">
              <a:xfrm>
                <a:off x="2064" y="2568"/>
                <a:ext cx="681" cy="296"/>
              </a:xfrm>
              <a:prstGeom prst="rect">
                <a:avLst/>
              </a:prstGeom>
              <a:noFill/>
              <a:ln w="9525">
                <a:noFill/>
                <a:miter lim="800000"/>
                <a:headEnd/>
                <a:tailEnd/>
              </a:ln>
            </p:spPr>
          </p:pic>
          <p:sp>
            <p:nvSpPr>
              <p:cNvPr id="6160" name="Line 17"/>
              <p:cNvSpPr>
                <a:spLocks noChangeShapeType="1"/>
              </p:cNvSpPr>
              <p:nvPr/>
            </p:nvSpPr>
            <p:spPr bwMode="auto">
              <a:xfrm>
                <a:off x="2381" y="2886"/>
                <a:ext cx="0" cy="181"/>
              </a:xfrm>
              <a:prstGeom prst="line">
                <a:avLst/>
              </a:prstGeom>
              <a:noFill/>
              <a:ln w="34925">
                <a:solidFill>
                  <a:schemeClr val="tx1"/>
                </a:solidFill>
                <a:round/>
                <a:headEnd/>
                <a:tailEnd type="triangle" w="med" len="med"/>
              </a:ln>
            </p:spPr>
            <p:txBody>
              <a:bodyPr/>
              <a:lstStyle/>
              <a:p>
                <a:endParaRPr lang="zh-CN" altLang="en-US"/>
              </a:p>
            </p:txBody>
          </p:sp>
        </p:grpSp>
        <p:pic>
          <p:nvPicPr>
            <p:cNvPr id="6157" name="Picture 19" descr="Image00002"/>
            <p:cNvPicPr>
              <a:picLocks noChangeAspect="1" noChangeArrowheads="1"/>
            </p:cNvPicPr>
            <p:nvPr/>
          </p:nvPicPr>
          <p:blipFill>
            <a:blip r:embed="rId9"/>
            <a:srcRect/>
            <a:stretch>
              <a:fillRect/>
            </a:stretch>
          </p:blipFill>
          <p:spPr bwMode="auto">
            <a:xfrm>
              <a:off x="2744" y="2704"/>
              <a:ext cx="998" cy="219"/>
            </a:xfrm>
            <a:prstGeom prst="rect">
              <a:avLst/>
            </a:prstGeom>
            <a:noFill/>
            <a:ln w="9525">
              <a:noFill/>
              <a:miter lim="800000"/>
              <a:headEnd/>
              <a:tailEnd/>
            </a:ln>
          </p:spPr>
        </p:pic>
        <p:pic>
          <p:nvPicPr>
            <p:cNvPr id="6158" name="Picture 21" descr="Image00003"/>
            <p:cNvPicPr>
              <a:picLocks noChangeAspect="1" noChangeArrowheads="1"/>
            </p:cNvPicPr>
            <p:nvPr/>
          </p:nvPicPr>
          <p:blipFill>
            <a:blip r:embed="rId10"/>
            <a:srcRect/>
            <a:stretch>
              <a:fillRect/>
            </a:stretch>
          </p:blipFill>
          <p:spPr bwMode="auto">
            <a:xfrm>
              <a:off x="3787" y="2795"/>
              <a:ext cx="907" cy="449"/>
            </a:xfrm>
            <a:prstGeom prst="rect">
              <a:avLst/>
            </a:prstGeom>
            <a:noFill/>
            <a:ln w="9525">
              <a:noFill/>
              <a:miter lim="800000"/>
              <a:headEnd/>
              <a:tailEnd/>
            </a:ln>
          </p:spPr>
        </p:pic>
      </p:grpSp>
      <p:sp>
        <p:nvSpPr>
          <p:cNvPr id="6147" name="Rectangle 2"/>
          <p:cNvSpPr>
            <a:spLocks noGrp="1" noRot="1" noChangeArrowheads="1"/>
          </p:cNvSpPr>
          <p:nvPr>
            <p:ph type="title"/>
          </p:nvPr>
        </p:nvSpPr>
        <p:spPr>
          <a:xfrm>
            <a:off x="395288" y="228600"/>
            <a:ext cx="8443912" cy="1143000"/>
          </a:xfrm>
        </p:spPr>
        <p:txBody>
          <a:bodyPr/>
          <a:lstStyle/>
          <a:p>
            <a:pPr eaLnBrk="1" hangingPunct="1"/>
            <a:r>
              <a:rPr kumimoji="1" lang="en-US" altLang="zh-CN" sz="3600" smtClean="0">
                <a:latin typeface="Tahoma" pitchFamily="34" charset="0"/>
                <a:ea typeface="Arial Unicode MS" pitchFamily="34" charset="-122"/>
                <a:cs typeface="Arial Unicode MS" pitchFamily="34" charset="-122"/>
              </a:rPr>
              <a:t>Reported measles </a:t>
            </a:r>
            <a:r>
              <a:rPr kumimoji="1" lang="en-GB" altLang="zh-CN" sz="3600" smtClean="0">
                <a:latin typeface="Tahoma" pitchFamily="34" charset="0"/>
                <a:ea typeface="Arial Unicode MS" pitchFamily="34" charset="-122"/>
                <a:cs typeface="Arial Unicode MS" pitchFamily="34" charset="-122"/>
              </a:rPr>
              <a:t>i</a:t>
            </a:r>
            <a:r>
              <a:rPr kumimoji="1" lang="en-US" altLang="zh-CN" sz="3600" smtClean="0">
                <a:latin typeface="Tahoma" pitchFamily="34" charset="0"/>
                <a:ea typeface="Arial Unicode MS" pitchFamily="34" charset="-122"/>
                <a:cs typeface="Arial Unicode MS" pitchFamily="34" charset="-122"/>
              </a:rPr>
              <a:t>ncidence</a:t>
            </a:r>
            <a:br>
              <a:rPr kumimoji="1" lang="en-US" altLang="zh-CN" sz="3600" smtClean="0">
                <a:latin typeface="Tahoma" pitchFamily="34" charset="0"/>
                <a:ea typeface="Arial Unicode MS" pitchFamily="34" charset="-122"/>
                <a:cs typeface="Arial Unicode MS" pitchFamily="34" charset="-122"/>
              </a:rPr>
            </a:br>
            <a:r>
              <a:rPr kumimoji="1" lang="en-US" altLang="zh-CN" sz="3600" smtClean="0">
                <a:latin typeface="Tahoma" pitchFamily="34" charset="0"/>
                <a:ea typeface="Arial Unicode MS" pitchFamily="34" charset="-122"/>
                <a:cs typeface="Arial Unicode MS" pitchFamily="34" charset="-122"/>
              </a:rPr>
              <a:t> China, 1955-2010</a:t>
            </a:r>
          </a:p>
        </p:txBody>
      </p:sp>
      <p:sp>
        <p:nvSpPr>
          <p:cNvPr id="6148" name="Text Box 8"/>
          <p:cNvSpPr txBox="1">
            <a:spLocks noChangeArrowheads="1"/>
          </p:cNvSpPr>
          <p:nvPr/>
        </p:nvSpPr>
        <p:spPr bwMode="auto">
          <a:xfrm>
            <a:off x="539750" y="6453188"/>
            <a:ext cx="6553200" cy="366712"/>
          </a:xfrm>
          <a:prstGeom prst="rect">
            <a:avLst/>
          </a:prstGeom>
          <a:noFill/>
          <a:ln w="9525" algn="ctr">
            <a:noFill/>
            <a:miter lim="800000"/>
            <a:headEnd/>
            <a:tailEnd/>
          </a:ln>
        </p:spPr>
        <p:txBody>
          <a:bodyPr>
            <a:spAutoFit/>
          </a:bodyPr>
          <a:lstStyle/>
          <a:p>
            <a:pPr>
              <a:spcBef>
                <a:spcPct val="50000"/>
              </a:spcBef>
            </a:pPr>
            <a:r>
              <a:rPr lang="en-US" altLang="zh-CN" b="1"/>
              <a:t>Source: National Notifiable Reporting System (NNDRS)</a:t>
            </a:r>
          </a:p>
        </p:txBody>
      </p:sp>
      <p:sp>
        <p:nvSpPr>
          <p:cNvPr id="611335" name="AutoShape 7"/>
          <p:cNvSpPr>
            <a:spLocks noChangeArrowheads="1"/>
          </p:cNvSpPr>
          <p:nvPr/>
        </p:nvSpPr>
        <p:spPr bwMode="auto">
          <a:xfrm>
            <a:off x="8101013" y="2924175"/>
            <a:ext cx="142875" cy="144463"/>
          </a:xfrm>
          <a:prstGeom prst="star5">
            <a:avLst/>
          </a:prstGeom>
          <a:solidFill>
            <a:srgbClr val="FF0000">
              <a:alpha val="67999"/>
            </a:srgbClr>
          </a:solidFill>
          <a:ln w="9525" algn="ctr">
            <a:solidFill>
              <a:srgbClr val="FF0000"/>
            </a:solidFill>
            <a:miter lim="800000"/>
            <a:headEnd/>
            <a:tailEnd/>
          </a:ln>
          <a:effectLst/>
        </p:spPr>
        <p:txBody>
          <a:bodyPr wrap="none" anchor="ctr"/>
          <a:lstStyle/>
          <a:p>
            <a:pPr algn="ctr">
              <a:defRPr/>
            </a:pPr>
            <a:endParaRPr lang="en-US"/>
          </a:p>
        </p:txBody>
      </p:sp>
      <p:sp>
        <p:nvSpPr>
          <p:cNvPr id="6150" name="Line 20"/>
          <p:cNvSpPr>
            <a:spLocks noChangeShapeType="1"/>
          </p:cNvSpPr>
          <p:nvPr/>
        </p:nvSpPr>
        <p:spPr bwMode="auto">
          <a:xfrm>
            <a:off x="4643438" y="4652963"/>
            <a:ext cx="0" cy="288925"/>
          </a:xfrm>
          <a:prstGeom prst="line">
            <a:avLst/>
          </a:prstGeom>
          <a:noFill/>
          <a:ln w="34925">
            <a:solidFill>
              <a:schemeClr val="tx1"/>
            </a:solidFill>
            <a:round/>
            <a:headEnd/>
            <a:tailEnd type="triangle" w="med" len="med"/>
          </a:ln>
        </p:spPr>
        <p:txBody>
          <a:bodyPr/>
          <a:lstStyle/>
          <a:p>
            <a:endParaRPr lang="zh-CN" altLang="en-US"/>
          </a:p>
        </p:txBody>
      </p:sp>
      <p:sp>
        <p:nvSpPr>
          <p:cNvPr id="6151" name="Text Box 17"/>
          <p:cNvSpPr txBox="1">
            <a:spLocks noChangeArrowheads="1"/>
          </p:cNvSpPr>
          <p:nvPr/>
        </p:nvSpPr>
        <p:spPr bwMode="auto">
          <a:xfrm>
            <a:off x="0" y="692150"/>
            <a:ext cx="3203575" cy="2192338"/>
          </a:xfrm>
          <a:prstGeom prst="rect">
            <a:avLst/>
          </a:prstGeom>
          <a:noFill/>
          <a:ln w="9525" algn="ctr">
            <a:noFill/>
            <a:miter lim="800000"/>
            <a:headEnd/>
            <a:tailEnd/>
          </a:ln>
          <a:effectLst/>
        </p:spPr>
        <p:txBody>
          <a:bodyPr>
            <a:spAutoFit/>
          </a:bodyPr>
          <a:lstStyle/>
          <a:p>
            <a:pPr>
              <a:spcBef>
                <a:spcPct val="50000"/>
              </a:spcBef>
            </a:pPr>
            <a:r>
              <a:rPr lang="en-US" altLang="zh-CN" sz="2400" b="1">
                <a:solidFill>
                  <a:schemeClr val="hlink"/>
                </a:solidFill>
                <a:latin typeface="Times New Roman" pitchFamily="18" charset="0"/>
              </a:rPr>
              <a:t>Incidence in 2010 achieved the lowest</a:t>
            </a:r>
            <a:r>
              <a:rPr lang="en-US" altLang="zh-CN" sz="2400">
                <a:solidFill>
                  <a:schemeClr val="hlink"/>
                </a:solidFill>
              </a:rPr>
              <a:t>.</a:t>
            </a:r>
            <a:r>
              <a:rPr lang="en-US" altLang="zh-CN" sz="2400"/>
              <a:t> </a:t>
            </a:r>
          </a:p>
          <a:p>
            <a:pPr>
              <a:spcBef>
                <a:spcPct val="50000"/>
              </a:spcBef>
            </a:pPr>
            <a:r>
              <a:rPr lang="en-US" altLang="zh-CN" sz="2400"/>
              <a:t>28.6/million</a:t>
            </a:r>
          </a:p>
          <a:p>
            <a:pPr>
              <a:spcBef>
                <a:spcPct val="50000"/>
              </a:spcBef>
            </a:pPr>
            <a:r>
              <a:rPr lang="en-US" altLang="zh-CN" sz="2400"/>
              <a:t>38159 cases: </a:t>
            </a:r>
            <a:r>
              <a:rPr lang="en-US" altLang="zh-CN"/>
              <a:t>Lab-confirmed: 69%;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mph" presetSubtype="0" repeatCount="10000" fill="hold" nodeType="afterEffect">
                                  <p:stCondLst>
                                    <p:cond delay="2000"/>
                                  </p:stCondLst>
                                  <p:childTnLst>
                                    <p:anim calcmode="discrete" valueType="str">
                                      <p:cBhvr>
                                        <p:cTn id="6" dur="1000" fill="hold"/>
                                        <p:tgtEl>
                                          <p:spTgt spid="611335"/>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9"/>
          <p:cNvSpPr txBox="1">
            <a:spLocks noChangeArrowheads="1"/>
          </p:cNvSpPr>
          <p:nvPr/>
        </p:nvSpPr>
        <p:spPr bwMode="auto">
          <a:xfrm>
            <a:off x="4500563" y="6165850"/>
            <a:ext cx="3930650" cy="366713"/>
          </a:xfrm>
          <a:prstGeom prst="rect">
            <a:avLst/>
          </a:prstGeom>
          <a:noFill/>
          <a:ln w="9525" algn="ctr">
            <a:noFill/>
            <a:miter lim="800000"/>
            <a:headEnd/>
            <a:tailEnd/>
          </a:ln>
        </p:spPr>
        <p:txBody>
          <a:bodyPr>
            <a:spAutoFit/>
          </a:bodyPr>
          <a:lstStyle/>
          <a:p>
            <a:r>
              <a:rPr lang="en-US" altLang="zh-CN" b="1">
                <a:cs typeface="Arial" charset="0"/>
              </a:rPr>
              <a:t>* Incidence per 100,000 population</a:t>
            </a:r>
          </a:p>
        </p:txBody>
      </p:sp>
      <p:sp>
        <p:nvSpPr>
          <p:cNvPr id="7171" name="Rectangle 20"/>
          <p:cNvSpPr>
            <a:spLocks noGrp="1" noRot="1" noChangeArrowheads="1"/>
          </p:cNvSpPr>
          <p:nvPr>
            <p:ph type="title"/>
          </p:nvPr>
        </p:nvSpPr>
        <p:spPr>
          <a:xfrm>
            <a:off x="827088" y="333375"/>
            <a:ext cx="7586662" cy="1143000"/>
          </a:xfrm>
          <a:noFill/>
        </p:spPr>
        <p:txBody>
          <a:bodyPr/>
          <a:lstStyle/>
          <a:p>
            <a:pPr eaLnBrk="1" hangingPunct="1"/>
            <a:r>
              <a:rPr lang="en-US" altLang="zh-CN" sz="3600" smtClean="0"/>
              <a:t>Reported measles incidence</a:t>
            </a:r>
            <a:r>
              <a:rPr lang="en-US" altLang="zh-CN" sz="3600" baseline="30000" smtClean="0">
                <a:cs typeface="Arial" charset="0"/>
              </a:rPr>
              <a:t>◊</a:t>
            </a:r>
            <a:r>
              <a:rPr lang="en-US" altLang="zh-CN" sz="3600" smtClean="0"/>
              <a:t>* by province, China, 2005 </a:t>
            </a:r>
            <a:r>
              <a:rPr lang="zh-CN" altLang="en-US" sz="3600" smtClean="0"/>
              <a:t>～ </a:t>
            </a:r>
            <a:r>
              <a:rPr lang="en-US" altLang="zh-CN" sz="3600" smtClean="0"/>
              <a:t>2010</a:t>
            </a:r>
          </a:p>
        </p:txBody>
      </p:sp>
      <p:sp>
        <p:nvSpPr>
          <p:cNvPr id="7172" name="Text Box 21"/>
          <p:cNvSpPr txBox="1">
            <a:spLocks noChangeArrowheads="1"/>
          </p:cNvSpPr>
          <p:nvPr/>
        </p:nvSpPr>
        <p:spPr bwMode="auto">
          <a:xfrm>
            <a:off x="395288" y="6237288"/>
            <a:ext cx="4105275" cy="366712"/>
          </a:xfrm>
          <a:prstGeom prst="rect">
            <a:avLst/>
          </a:prstGeom>
          <a:noFill/>
          <a:ln w="9525" algn="ctr">
            <a:noFill/>
            <a:miter lim="800000"/>
            <a:headEnd/>
            <a:tailEnd/>
          </a:ln>
        </p:spPr>
        <p:txBody>
          <a:bodyPr>
            <a:spAutoFit/>
          </a:bodyPr>
          <a:lstStyle/>
          <a:p>
            <a:r>
              <a:rPr lang="en-US" altLang="zh-CN" b="1">
                <a:cs typeface="Arial" charset="0"/>
              </a:rPr>
              <a:t>◊ </a:t>
            </a:r>
            <a:r>
              <a:rPr lang="en-US" altLang="zh-CN" b="1"/>
              <a:t>Source: NNDRS</a:t>
            </a:r>
            <a:endParaRPr lang="en-US" altLang="zh-CN"/>
          </a:p>
        </p:txBody>
      </p:sp>
      <p:grpSp>
        <p:nvGrpSpPr>
          <p:cNvPr id="7173" name="Group 51"/>
          <p:cNvGrpSpPr>
            <a:grpSpLocks/>
          </p:cNvGrpSpPr>
          <p:nvPr/>
        </p:nvGrpSpPr>
        <p:grpSpPr bwMode="auto">
          <a:xfrm>
            <a:off x="0" y="1484313"/>
            <a:ext cx="9144000" cy="4319587"/>
            <a:chOff x="0" y="935"/>
            <a:chExt cx="5760" cy="2721"/>
          </a:xfrm>
        </p:grpSpPr>
        <p:pic>
          <p:nvPicPr>
            <p:cNvPr id="7176" name="Picture 49" descr="2010"/>
            <p:cNvPicPr>
              <a:picLocks noChangeAspect="1" noChangeArrowheads="1"/>
            </p:cNvPicPr>
            <p:nvPr/>
          </p:nvPicPr>
          <p:blipFill>
            <a:blip r:embed="rId2"/>
            <a:srcRect/>
            <a:stretch>
              <a:fillRect/>
            </a:stretch>
          </p:blipFill>
          <p:spPr bwMode="auto">
            <a:xfrm>
              <a:off x="3969" y="2160"/>
              <a:ext cx="1791" cy="1178"/>
            </a:xfrm>
            <a:prstGeom prst="rect">
              <a:avLst/>
            </a:prstGeom>
            <a:noFill/>
            <a:ln w="9525">
              <a:noFill/>
              <a:miter lim="800000"/>
              <a:headEnd/>
              <a:tailEnd/>
            </a:ln>
          </p:spPr>
        </p:pic>
        <p:pic>
          <p:nvPicPr>
            <p:cNvPr id="7177" name="Picture 46" descr="2009"/>
            <p:cNvPicPr>
              <a:picLocks noChangeAspect="1" noChangeArrowheads="1"/>
            </p:cNvPicPr>
            <p:nvPr/>
          </p:nvPicPr>
          <p:blipFill>
            <a:blip r:embed="rId3"/>
            <a:srcRect/>
            <a:stretch>
              <a:fillRect/>
            </a:stretch>
          </p:blipFill>
          <p:spPr bwMode="auto">
            <a:xfrm>
              <a:off x="2064" y="2166"/>
              <a:ext cx="1723" cy="1490"/>
            </a:xfrm>
            <a:prstGeom prst="rect">
              <a:avLst/>
            </a:prstGeom>
            <a:noFill/>
            <a:ln w="9525">
              <a:noFill/>
              <a:miter lim="800000"/>
              <a:headEnd/>
              <a:tailEnd/>
            </a:ln>
          </p:spPr>
        </p:pic>
        <p:pic>
          <p:nvPicPr>
            <p:cNvPr id="7178" name="Picture 9"/>
            <p:cNvPicPr>
              <a:picLocks noChangeAspect="1" noChangeArrowheads="1"/>
            </p:cNvPicPr>
            <p:nvPr/>
          </p:nvPicPr>
          <p:blipFill>
            <a:blip r:embed="rId4"/>
            <a:srcRect/>
            <a:stretch>
              <a:fillRect/>
            </a:stretch>
          </p:blipFill>
          <p:spPr bwMode="auto">
            <a:xfrm>
              <a:off x="5420" y="3067"/>
              <a:ext cx="200" cy="240"/>
            </a:xfrm>
            <a:prstGeom prst="rect">
              <a:avLst/>
            </a:prstGeom>
            <a:noFill/>
            <a:ln w="9525">
              <a:noFill/>
              <a:miter lim="800000"/>
              <a:headEnd/>
              <a:tailEnd/>
            </a:ln>
          </p:spPr>
        </p:pic>
        <p:sp>
          <p:nvSpPr>
            <p:cNvPr id="7179" name="Text Box 13"/>
            <p:cNvSpPr txBox="1">
              <a:spLocks noChangeArrowheads="1"/>
            </p:cNvSpPr>
            <p:nvPr/>
          </p:nvSpPr>
          <p:spPr bwMode="auto">
            <a:xfrm>
              <a:off x="2744" y="2296"/>
              <a:ext cx="499" cy="231"/>
            </a:xfrm>
            <a:prstGeom prst="rect">
              <a:avLst/>
            </a:prstGeom>
            <a:noFill/>
            <a:ln w="9525">
              <a:noFill/>
              <a:miter lim="800000"/>
              <a:headEnd/>
              <a:tailEnd/>
            </a:ln>
          </p:spPr>
          <p:txBody>
            <a:bodyPr>
              <a:spAutoFit/>
            </a:bodyPr>
            <a:lstStyle/>
            <a:p>
              <a:r>
                <a:rPr lang="en-US" altLang="zh-CN" b="1"/>
                <a:t>2009</a:t>
              </a:r>
            </a:p>
          </p:txBody>
        </p:sp>
        <p:pic>
          <p:nvPicPr>
            <p:cNvPr id="7180" name="Picture 32"/>
            <p:cNvPicPr>
              <a:picLocks noChangeAspect="1" noChangeArrowheads="1"/>
            </p:cNvPicPr>
            <p:nvPr/>
          </p:nvPicPr>
          <p:blipFill>
            <a:blip r:embed="rId5"/>
            <a:srcRect/>
            <a:stretch>
              <a:fillRect/>
            </a:stretch>
          </p:blipFill>
          <p:spPr bwMode="auto">
            <a:xfrm>
              <a:off x="4195" y="981"/>
              <a:ext cx="1565" cy="981"/>
            </a:xfrm>
            <a:prstGeom prst="rect">
              <a:avLst/>
            </a:prstGeom>
            <a:noFill/>
            <a:ln w="9525">
              <a:noFill/>
              <a:miter lim="800000"/>
              <a:headEnd/>
              <a:tailEnd/>
            </a:ln>
          </p:spPr>
        </p:pic>
        <p:pic>
          <p:nvPicPr>
            <p:cNvPr id="7181" name="Picture 33"/>
            <p:cNvPicPr>
              <a:picLocks noChangeAspect="1" noChangeArrowheads="1"/>
            </p:cNvPicPr>
            <p:nvPr/>
          </p:nvPicPr>
          <p:blipFill>
            <a:blip r:embed="rId6"/>
            <a:srcRect/>
            <a:stretch>
              <a:fillRect/>
            </a:stretch>
          </p:blipFill>
          <p:spPr bwMode="auto">
            <a:xfrm>
              <a:off x="0" y="2251"/>
              <a:ext cx="1680" cy="1054"/>
            </a:xfrm>
            <a:prstGeom prst="rect">
              <a:avLst/>
            </a:prstGeom>
            <a:noFill/>
            <a:ln w="9525">
              <a:noFill/>
              <a:miter lim="800000"/>
              <a:headEnd/>
              <a:tailEnd/>
            </a:ln>
          </p:spPr>
        </p:pic>
        <p:sp>
          <p:nvSpPr>
            <p:cNvPr id="7182" name="Line 34"/>
            <p:cNvSpPr>
              <a:spLocks noChangeShapeType="1"/>
            </p:cNvSpPr>
            <p:nvPr/>
          </p:nvSpPr>
          <p:spPr bwMode="auto">
            <a:xfrm>
              <a:off x="5448" y="1525"/>
              <a:ext cx="312" cy="0"/>
            </a:xfrm>
            <a:prstGeom prst="line">
              <a:avLst/>
            </a:prstGeom>
            <a:noFill/>
            <a:ln w="73025">
              <a:solidFill>
                <a:srgbClr val="FF00FF"/>
              </a:solidFill>
              <a:round/>
              <a:headEnd/>
              <a:tailEnd type="triangle" w="med" len="med"/>
            </a:ln>
          </p:spPr>
          <p:txBody>
            <a:bodyPr/>
            <a:lstStyle/>
            <a:p>
              <a:endParaRPr lang="zh-CN" altLang="en-US"/>
            </a:p>
          </p:txBody>
        </p:sp>
        <p:sp>
          <p:nvSpPr>
            <p:cNvPr id="7183" name="Text Box 35"/>
            <p:cNvSpPr txBox="1">
              <a:spLocks noChangeArrowheads="1"/>
            </p:cNvSpPr>
            <p:nvPr/>
          </p:nvSpPr>
          <p:spPr bwMode="auto">
            <a:xfrm>
              <a:off x="612" y="2296"/>
              <a:ext cx="436" cy="231"/>
            </a:xfrm>
            <a:prstGeom prst="rect">
              <a:avLst/>
            </a:prstGeom>
            <a:noFill/>
            <a:ln w="9525">
              <a:noFill/>
              <a:miter lim="800000"/>
              <a:headEnd/>
              <a:tailEnd/>
            </a:ln>
          </p:spPr>
          <p:txBody>
            <a:bodyPr wrap="none">
              <a:spAutoFit/>
            </a:bodyPr>
            <a:lstStyle/>
            <a:p>
              <a:r>
                <a:rPr lang="en-US" altLang="zh-CN" b="1"/>
                <a:t>2008</a:t>
              </a:r>
            </a:p>
          </p:txBody>
        </p:sp>
        <p:sp>
          <p:nvSpPr>
            <p:cNvPr id="7184" name="Text Box 36"/>
            <p:cNvSpPr txBox="1">
              <a:spLocks noChangeArrowheads="1"/>
            </p:cNvSpPr>
            <p:nvPr/>
          </p:nvSpPr>
          <p:spPr bwMode="auto">
            <a:xfrm>
              <a:off x="4785" y="1022"/>
              <a:ext cx="436" cy="231"/>
            </a:xfrm>
            <a:prstGeom prst="rect">
              <a:avLst/>
            </a:prstGeom>
            <a:noFill/>
            <a:ln w="9525">
              <a:noFill/>
              <a:miter lim="800000"/>
              <a:headEnd/>
              <a:tailEnd/>
            </a:ln>
          </p:spPr>
          <p:txBody>
            <a:bodyPr wrap="none">
              <a:spAutoFit/>
            </a:bodyPr>
            <a:lstStyle/>
            <a:p>
              <a:r>
                <a:rPr lang="en-US" altLang="zh-CN" b="1"/>
                <a:t>2007</a:t>
              </a:r>
            </a:p>
          </p:txBody>
        </p:sp>
        <p:pic>
          <p:nvPicPr>
            <p:cNvPr id="7185" name="Picture 37"/>
            <p:cNvPicPr>
              <a:picLocks noChangeAspect="1" noChangeArrowheads="1"/>
            </p:cNvPicPr>
            <p:nvPr/>
          </p:nvPicPr>
          <p:blipFill>
            <a:blip r:embed="rId7"/>
            <a:srcRect/>
            <a:stretch>
              <a:fillRect/>
            </a:stretch>
          </p:blipFill>
          <p:spPr bwMode="auto">
            <a:xfrm>
              <a:off x="1383" y="2976"/>
              <a:ext cx="272" cy="262"/>
            </a:xfrm>
            <a:prstGeom prst="rect">
              <a:avLst/>
            </a:prstGeom>
            <a:noFill/>
            <a:ln w="9525">
              <a:noFill/>
              <a:miter lim="800000"/>
              <a:headEnd/>
              <a:tailEnd/>
            </a:ln>
          </p:spPr>
        </p:pic>
        <p:pic>
          <p:nvPicPr>
            <p:cNvPr id="7186" name="Picture 38"/>
            <p:cNvPicPr>
              <a:picLocks noChangeAspect="1" noChangeArrowheads="1"/>
            </p:cNvPicPr>
            <p:nvPr/>
          </p:nvPicPr>
          <p:blipFill>
            <a:blip r:embed="rId7"/>
            <a:srcRect/>
            <a:stretch>
              <a:fillRect/>
            </a:stretch>
          </p:blipFill>
          <p:spPr bwMode="auto">
            <a:xfrm>
              <a:off x="5470" y="1752"/>
              <a:ext cx="290" cy="239"/>
            </a:xfrm>
            <a:prstGeom prst="rect">
              <a:avLst/>
            </a:prstGeom>
            <a:noFill/>
            <a:ln w="9525">
              <a:noFill/>
              <a:miter lim="800000"/>
              <a:headEnd/>
              <a:tailEnd/>
            </a:ln>
          </p:spPr>
        </p:pic>
        <p:grpSp>
          <p:nvGrpSpPr>
            <p:cNvPr id="7187" name="Group 40"/>
            <p:cNvGrpSpPr>
              <a:grpSpLocks/>
            </p:cNvGrpSpPr>
            <p:nvPr/>
          </p:nvGrpSpPr>
          <p:grpSpPr bwMode="auto">
            <a:xfrm>
              <a:off x="0" y="935"/>
              <a:ext cx="3857" cy="1178"/>
              <a:chOff x="295" y="981"/>
              <a:chExt cx="3857" cy="1178"/>
            </a:xfrm>
          </p:grpSpPr>
          <p:grpSp>
            <p:nvGrpSpPr>
              <p:cNvPr id="7193" name="Group 25"/>
              <p:cNvGrpSpPr>
                <a:grpSpLocks/>
              </p:cNvGrpSpPr>
              <p:nvPr/>
            </p:nvGrpSpPr>
            <p:grpSpPr bwMode="auto">
              <a:xfrm>
                <a:off x="295" y="1071"/>
                <a:ext cx="1680" cy="1088"/>
                <a:chOff x="295" y="1706"/>
                <a:chExt cx="1680" cy="1088"/>
              </a:xfrm>
            </p:grpSpPr>
            <p:grpSp>
              <p:nvGrpSpPr>
                <p:cNvPr id="7200" name="Group 22"/>
                <p:cNvGrpSpPr>
                  <a:grpSpLocks/>
                </p:cNvGrpSpPr>
                <p:nvPr/>
              </p:nvGrpSpPr>
              <p:grpSpPr bwMode="auto">
                <a:xfrm>
                  <a:off x="295" y="1706"/>
                  <a:ext cx="1680" cy="1055"/>
                  <a:chOff x="703" y="1724"/>
                  <a:chExt cx="1680" cy="1055"/>
                </a:xfrm>
              </p:grpSpPr>
              <p:pic>
                <p:nvPicPr>
                  <p:cNvPr id="7202" name="Picture 23"/>
                  <p:cNvPicPr>
                    <a:picLocks noChangeAspect="1" noChangeArrowheads="1"/>
                  </p:cNvPicPr>
                  <p:nvPr/>
                </p:nvPicPr>
                <p:blipFill>
                  <a:blip r:embed="rId8"/>
                  <a:srcRect/>
                  <a:stretch>
                    <a:fillRect/>
                  </a:stretch>
                </p:blipFill>
                <p:spPr bwMode="auto">
                  <a:xfrm>
                    <a:off x="703" y="1724"/>
                    <a:ext cx="1680" cy="1055"/>
                  </a:xfrm>
                  <a:prstGeom prst="rect">
                    <a:avLst/>
                  </a:prstGeom>
                  <a:noFill/>
                  <a:ln w="9525">
                    <a:noFill/>
                    <a:miter lim="800000"/>
                    <a:headEnd/>
                    <a:tailEnd/>
                  </a:ln>
                </p:spPr>
              </p:pic>
              <p:sp>
                <p:nvSpPr>
                  <p:cNvPr id="7203" name="Text Box 24"/>
                  <p:cNvSpPr txBox="1">
                    <a:spLocks noChangeArrowheads="1"/>
                  </p:cNvSpPr>
                  <p:nvPr/>
                </p:nvSpPr>
                <p:spPr bwMode="auto">
                  <a:xfrm>
                    <a:off x="1365" y="1836"/>
                    <a:ext cx="436" cy="231"/>
                  </a:xfrm>
                  <a:prstGeom prst="rect">
                    <a:avLst/>
                  </a:prstGeom>
                  <a:noFill/>
                  <a:ln w="9525">
                    <a:noFill/>
                    <a:miter lim="800000"/>
                    <a:headEnd/>
                    <a:tailEnd/>
                  </a:ln>
                </p:spPr>
                <p:txBody>
                  <a:bodyPr wrap="none">
                    <a:spAutoFit/>
                  </a:bodyPr>
                  <a:lstStyle/>
                  <a:p>
                    <a:r>
                      <a:rPr lang="en-US" altLang="zh-CN" b="1"/>
                      <a:t>2005</a:t>
                    </a:r>
                  </a:p>
                </p:txBody>
              </p:sp>
            </p:grpSp>
            <p:pic>
              <p:nvPicPr>
                <p:cNvPr id="7201" name="Picture 10"/>
                <p:cNvPicPr>
                  <a:picLocks noChangeAspect="1" noChangeArrowheads="1"/>
                </p:cNvPicPr>
                <p:nvPr/>
              </p:nvPicPr>
              <p:blipFill>
                <a:blip r:embed="rId4"/>
                <a:srcRect/>
                <a:stretch>
                  <a:fillRect/>
                </a:stretch>
              </p:blipFill>
              <p:spPr bwMode="auto">
                <a:xfrm>
                  <a:off x="1701" y="2568"/>
                  <a:ext cx="188" cy="226"/>
                </a:xfrm>
                <a:prstGeom prst="rect">
                  <a:avLst/>
                </a:prstGeom>
                <a:noFill/>
                <a:ln w="9525">
                  <a:noFill/>
                  <a:miter lim="800000"/>
                  <a:headEnd/>
                  <a:tailEnd/>
                </a:ln>
              </p:spPr>
            </p:pic>
          </p:grpSp>
          <p:grpSp>
            <p:nvGrpSpPr>
              <p:cNvPr id="7194" name="Group 26"/>
              <p:cNvGrpSpPr>
                <a:grpSpLocks/>
              </p:cNvGrpSpPr>
              <p:nvPr/>
            </p:nvGrpSpPr>
            <p:grpSpPr bwMode="auto">
              <a:xfrm>
                <a:off x="2472" y="981"/>
                <a:ext cx="1680" cy="1102"/>
                <a:chOff x="3198" y="1724"/>
                <a:chExt cx="1680" cy="1102"/>
              </a:xfrm>
            </p:grpSpPr>
            <p:grpSp>
              <p:nvGrpSpPr>
                <p:cNvPr id="7196" name="Group 27"/>
                <p:cNvGrpSpPr>
                  <a:grpSpLocks/>
                </p:cNvGrpSpPr>
                <p:nvPr/>
              </p:nvGrpSpPr>
              <p:grpSpPr bwMode="auto">
                <a:xfrm>
                  <a:off x="3198" y="1724"/>
                  <a:ext cx="1680" cy="1102"/>
                  <a:chOff x="3198" y="1724"/>
                  <a:chExt cx="1680" cy="1102"/>
                </a:xfrm>
              </p:grpSpPr>
              <p:pic>
                <p:nvPicPr>
                  <p:cNvPr id="7198" name="Picture 28"/>
                  <p:cNvPicPr>
                    <a:picLocks noChangeAspect="1" noChangeArrowheads="1"/>
                  </p:cNvPicPr>
                  <p:nvPr/>
                </p:nvPicPr>
                <p:blipFill>
                  <a:blip r:embed="rId9"/>
                  <a:srcRect/>
                  <a:stretch>
                    <a:fillRect/>
                  </a:stretch>
                </p:blipFill>
                <p:spPr bwMode="auto">
                  <a:xfrm>
                    <a:off x="3198" y="1724"/>
                    <a:ext cx="1680" cy="1055"/>
                  </a:xfrm>
                  <a:prstGeom prst="rect">
                    <a:avLst/>
                  </a:prstGeom>
                  <a:noFill/>
                  <a:ln w="9525">
                    <a:noFill/>
                    <a:miter lim="800000"/>
                    <a:headEnd/>
                    <a:tailEnd/>
                  </a:ln>
                </p:spPr>
              </p:pic>
              <p:pic>
                <p:nvPicPr>
                  <p:cNvPr id="7199" name="Picture 29"/>
                  <p:cNvPicPr>
                    <a:picLocks noChangeAspect="1" noChangeArrowheads="1"/>
                  </p:cNvPicPr>
                  <p:nvPr/>
                </p:nvPicPr>
                <p:blipFill>
                  <a:blip r:embed="rId7"/>
                  <a:srcRect/>
                  <a:stretch>
                    <a:fillRect/>
                  </a:stretch>
                </p:blipFill>
                <p:spPr bwMode="auto">
                  <a:xfrm>
                    <a:off x="4512" y="2610"/>
                    <a:ext cx="263" cy="216"/>
                  </a:xfrm>
                  <a:prstGeom prst="rect">
                    <a:avLst/>
                  </a:prstGeom>
                  <a:noFill/>
                  <a:ln w="9525">
                    <a:noFill/>
                    <a:miter lim="800000"/>
                    <a:headEnd/>
                    <a:tailEnd/>
                  </a:ln>
                </p:spPr>
              </p:pic>
            </p:grpSp>
            <p:sp>
              <p:nvSpPr>
                <p:cNvPr id="7197" name="Text Box 30"/>
                <p:cNvSpPr txBox="1">
                  <a:spLocks noChangeArrowheads="1"/>
                </p:cNvSpPr>
                <p:nvPr/>
              </p:nvSpPr>
              <p:spPr bwMode="auto">
                <a:xfrm>
                  <a:off x="3849" y="1836"/>
                  <a:ext cx="436" cy="231"/>
                </a:xfrm>
                <a:prstGeom prst="rect">
                  <a:avLst/>
                </a:prstGeom>
                <a:noFill/>
                <a:ln w="9525">
                  <a:noFill/>
                  <a:miter lim="800000"/>
                  <a:headEnd/>
                  <a:tailEnd/>
                </a:ln>
              </p:spPr>
              <p:txBody>
                <a:bodyPr wrap="none">
                  <a:spAutoFit/>
                </a:bodyPr>
                <a:lstStyle/>
                <a:p>
                  <a:r>
                    <a:rPr lang="en-US" altLang="zh-CN" b="1"/>
                    <a:t>2006</a:t>
                  </a:r>
                </a:p>
              </p:txBody>
            </p:sp>
          </p:grpSp>
          <p:sp>
            <p:nvSpPr>
              <p:cNvPr id="7195" name="Line 39"/>
              <p:cNvSpPr>
                <a:spLocks noChangeShapeType="1"/>
              </p:cNvSpPr>
              <p:nvPr/>
            </p:nvSpPr>
            <p:spPr bwMode="auto">
              <a:xfrm>
                <a:off x="1927" y="1661"/>
                <a:ext cx="490" cy="0"/>
              </a:xfrm>
              <a:prstGeom prst="line">
                <a:avLst/>
              </a:prstGeom>
              <a:noFill/>
              <a:ln w="73025">
                <a:solidFill>
                  <a:srgbClr val="FF00FF"/>
                </a:solidFill>
                <a:round/>
                <a:headEnd/>
                <a:tailEnd type="triangle" w="med" len="med"/>
              </a:ln>
            </p:spPr>
            <p:txBody>
              <a:bodyPr/>
              <a:lstStyle/>
              <a:p>
                <a:endParaRPr lang="zh-CN" altLang="en-US"/>
              </a:p>
            </p:txBody>
          </p:sp>
        </p:grpSp>
        <p:sp>
          <p:nvSpPr>
            <p:cNvPr id="7188" name="Line 41"/>
            <p:cNvSpPr>
              <a:spLocks noChangeShapeType="1"/>
            </p:cNvSpPr>
            <p:nvPr/>
          </p:nvSpPr>
          <p:spPr bwMode="auto">
            <a:xfrm>
              <a:off x="3696" y="1570"/>
              <a:ext cx="490" cy="0"/>
            </a:xfrm>
            <a:prstGeom prst="line">
              <a:avLst/>
            </a:prstGeom>
            <a:noFill/>
            <a:ln w="73025">
              <a:solidFill>
                <a:srgbClr val="FF00FF"/>
              </a:solidFill>
              <a:round/>
              <a:headEnd/>
              <a:tailEnd type="triangle" w="med" len="med"/>
            </a:ln>
          </p:spPr>
          <p:txBody>
            <a:bodyPr/>
            <a:lstStyle/>
            <a:p>
              <a:endParaRPr lang="zh-CN" altLang="en-US"/>
            </a:p>
          </p:txBody>
        </p:sp>
        <p:sp>
          <p:nvSpPr>
            <p:cNvPr id="7189" name="Line 44"/>
            <p:cNvSpPr>
              <a:spLocks noChangeShapeType="1"/>
            </p:cNvSpPr>
            <p:nvPr/>
          </p:nvSpPr>
          <p:spPr bwMode="auto">
            <a:xfrm>
              <a:off x="1565" y="2750"/>
              <a:ext cx="490" cy="0"/>
            </a:xfrm>
            <a:prstGeom prst="line">
              <a:avLst/>
            </a:prstGeom>
            <a:noFill/>
            <a:ln w="73025">
              <a:solidFill>
                <a:srgbClr val="FF00FF"/>
              </a:solidFill>
              <a:round/>
              <a:headEnd/>
              <a:tailEnd type="triangle" w="med" len="med"/>
            </a:ln>
          </p:spPr>
          <p:txBody>
            <a:bodyPr/>
            <a:lstStyle/>
            <a:p>
              <a:endParaRPr lang="zh-CN" altLang="en-US"/>
            </a:p>
          </p:txBody>
        </p:sp>
        <p:sp>
          <p:nvSpPr>
            <p:cNvPr id="7190" name="Line 45"/>
            <p:cNvSpPr>
              <a:spLocks noChangeShapeType="1"/>
            </p:cNvSpPr>
            <p:nvPr/>
          </p:nvSpPr>
          <p:spPr bwMode="auto">
            <a:xfrm>
              <a:off x="3560" y="2750"/>
              <a:ext cx="490" cy="0"/>
            </a:xfrm>
            <a:prstGeom prst="line">
              <a:avLst/>
            </a:prstGeom>
            <a:noFill/>
            <a:ln w="73025">
              <a:solidFill>
                <a:srgbClr val="FF00FF"/>
              </a:solidFill>
              <a:round/>
              <a:headEnd/>
              <a:tailEnd type="triangle" w="med" len="med"/>
            </a:ln>
          </p:spPr>
          <p:txBody>
            <a:bodyPr/>
            <a:lstStyle/>
            <a:p>
              <a:endParaRPr lang="zh-CN" altLang="en-US"/>
            </a:p>
          </p:txBody>
        </p:sp>
        <p:sp>
          <p:nvSpPr>
            <p:cNvPr id="7191" name="Text Box 47"/>
            <p:cNvSpPr txBox="1">
              <a:spLocks noChangeArrowheads="1"/>
            </p:cNvSpPr>
            <p:nvPr/>
          </p:nvSpPr>
          <p:spPr bwMode="auto">
            <a:xfrm>
              <a:off x="4694" y="2205"/>
              <a:ext cx="499" cy="231"/>
            </a:xfrm>
            <a:prstGeom prst="rect">
              <a:avLst/>
            </a:prstGeom>
            <a:noFill/>
            <a:ln w="9525">
              <a:noFill/>
              <a:miter lim="800000"/>
              <a:headEnd/>
              <a:tailEnd/>
            </a:ln>
          </p:spPr>
          <p:txBody>
            <a:bodyPr>
              <a:spAutoFit/>
            </a:bodyPr>
            <a:lstStyle/>
            <a:p>
              <a:r>
                <a:rPr lang="en-US" altLang="zh-CN" b="1"/>
                <a:t>2010</a:t>
              </a:r>
            </a:p>
          </p:txBody>
        </p:sp>
        <p:pic>
          <p:nvPicPr>
            <p:cNvPr id="7192" name="Picture 48"/>
            <p:cNvPicPr>
              <a:picLocks noChangeAspect="1" noChangeArrowheads="1"/>
            </p:cNvPicPr>
            <p:nvPr/>
          </p:nvPicPr>
          <p:blipFill>
            <a:blip r:embed="rId4"/>
            <a:srcRect/>
            <a:stretch>
              <a:fillRect/>
            </a:stretch>
          </p:blipFill>
          <p:spPr bwMode="auto">
            <a:xfrm>
              <a:off x="3424" y="3022"/>
              <a:ext cx="200" cy="240"/>
            </a:xfrm>
            <a:prstGeom prst="rect">
              <a:avLst/>
            </a:prstGeom>
            <a:noFill/>
            <a:ln w="9525">
              <a:noFill/>
              <a:miter lim="800000"/>
              <a:headEnd/>
              <a:tailEnd/>
            </a:ln>
          </p:spPr>
        </p:pic>
      </p:grpSp>
      <p:pic>
        <p:nvPicPr>
          <p:cNvPr id="7174" name="Picture 50" descr="Image00000"/>
          <p:cNvPicPr>
            <a:picLocks noChangeAspect="1" noChangeArrowheads="1"/>
          </p:cNvPicPr>
          <p:nvPr/>
        </p:nvPicPr>
        <p:blipFill>
          <a:blip r:embed="rId10"/>
          <a:srcRect/>
          <a:stretch>
            <a:fillRect/>
          </a:stretch>
        </p:blipFill>
        <p:spPr bwMode="auto">
          <a:xfrm>
            <a:off x="6227763" y="5157788"/>
            <a:ext cx="1008062" cy="968375"/>
          </a:xfrm>
          <a:prstGeom prst="rect">
            <a:avLst/>
          </a:prstGeom>
          <a:noFill/>
          <a:ln w="9525">
            <a:noFill/>
            <a:miter lim="800000"/>
            <a:headEnd/>
            <a:tailEnd/>
          </a:ln>
        </p:spPr>
      </p:pic>
      <p:sp>
        <p:nvSpPr>
          <p:cNvPr id="7175" name="Text Box 36"/>
          <p:cNvSpPr txBox="1">
            <a:spLocks noChangeArrowheads="1"/>
          </p:cNvSpPr>
          <p:nvPr/>
        </p:nvSpPr>
        <p:spPr bwMode="auto">
          <a:xfrm>
            <a:off x="468313" y="5373688"/>
            <a:ext cx="3887787" cy="822325"/>
          </a:xfrm>
          <a:prstGeom prst="rect">
            <a:avLst/>
          </a:prstGeom>
          <a:noFill/>
          <a:ln w="9525" algn="ctr">
            <a:noFill/>
            <a:miter lim="800000"/>
            <a:headEnd/>
            <a:tailEnd/>
          </a:ln>
          <a:effectLst/>
        </p:spPr>
        <p:txBody>
          <a:bodyPr>
            <a:spAutoFit/>
          </a:bodyPr>
          <a:lstStyle/>
          <a:p>
            <a:pPr>
              <a:spcBef>
                <a:spcPct val="50000"/>
              </a:spcBef>
            </a:pPr>
            <a:r>
              <a:rPr lang="en-US" altLang="zh-CN" sz="2400" b="1">
                <a:solidFill>
                  <a:schemeClr val="hlink"/>
                </a:solidFill>
                <a:latin typeface="Times New Roman" pitchFamily="18" charset="0"/>
              </a:rPr>
              <a:t>Regional accumulated in different years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p:txBody>
          <a:bodyPr/>
          <a:lstStyle/>
          <a:p>
            <a:pPr eaLnBrk="1" hangingPunct="1"/>
            <a:r>
              <a:rPr lang="en-US" altLang="zh-CN" sz="3600" smtClean="0">
                <a:latin typeface="Tahoma" pitchFamily="34" charset="0"/>
              </a:rPr>
              <a:t>Reported measles incidence by age group, China, 2005-2010</a:t>
            </a:r>
          </a:p>
        </p:txBody>
      </p:sp>
      <p:sp>
        <p:nvSpPr>
          <p:cNvPr id="8195" name="Text Box 10"/>
          <p:cNvSpPr txBox="1">
            <a:spLocks noChangeArrowheads="1"/>
          </p:cNvSpPr>
          <p:nvPr/>
        </p:nvSpPr>
        <p:spPr bwMode="auto">
          <a:xfrm>
            <a:off x="395288" y="6302375"/>
            <a:ext cx="4105275" cy="366713"/>
          </a:xfrm>
          <a:prstGeom prst="rect">
            <a:avLst/>
          </a:prstGeom>
          <a:noFill/>
          <a:ln w="9525" algn="ctr">
            <a:noFill/>
            <a:miter lim="800000"/>
            <a:headEnd/>
            <a:tailEnd/>
          </a:ln>
        </p:spPr>
        <p:txBody>
          <a:bodyPr>
            <a:spAutoFit/>
          </a:bodyPr>
          <a:lstStyle/>
          <a:p>
            <a:r>
              <a:rPr lang="en-US" altLang="zh-CN" b="1"/>
              <a:t>Source: NNDRS</a:t>
            </a:r>
            <a:endParaRPr lang="en-US" altLang="zh-CN"/>
          </a:p>
        </p:txBody>
      </p:sp>
      <p:graphicFrame>
        <p:nvGraphicFramePr>
          <p:cNvPr id="8196" name="Object 15"/>
          <p:cNvGraphicFramePr>
            <a:graphicFrameLocks noChangeAspect="1"/>
          </p:cNvGraphicFramePr>
          <p:nvPr>
            <p:ph sz="half" idx="1"/>
          </p:nvPr>
        </p:nvGraphicFramePr>
        <p:xfrm>
          <a:off x="179388" y="3213100"/>
          <a:ext cx="7131050" cy="3138488"/>
        </p:xfrm>
        <a:graphic>
          <a:graphicData uri="http://schemas.openxmlformats.org/presentationml/2006/ole">
            <p:oleObj spid="_x0000_s8196" name="图表" r:id="rId3" imgW="5391150" imgH="2371725" progId="Excel.Sheet.8">
              <p:embed/>
            </p:oleObj>
          </a:graphicData>
        </a:graphic>
      </p:graphicFrame>
      <p:graphicFrame>
        <p:nvGraphicFramePr>
          <p:cNvPr id="8197" name="Object 13"/>
          <p:cNvGraphicFramePr>
            <a:graphicFrameLocks noChangeAspect="1"/>
          </p:cNvGraphicFramePr>
          <p:nvPr>
            <p:ph sz="half" idx="2"/>
          </p:nvPr>
        </p:nvGraphicFramePr>
        <p:xfrm>
          <a:off x="2268538" y="1268413"/>
          <a:ext cx="6875462" cy="2765425"/>
        </p:xfrm>
        <a:graphic>
          <a:graphicData uri="http://schemas.openxmlformats.org/presentationml/2006/ole">
            <p:oleObj spid="_x0000_s8197" name="图表" r:id="rId4" imgW="5895975" imgH="2371725" progId="Excel.Sheet.8">
              <p:embed/>
            </p:oleObj>
          </a:graphicData>
        </a:graphic>
      </p:graphicFrame>
      <p:sp>
        <p:nvSpPr>
          <p:cNvPr id="8198" name="Text Box 13"/>
          <p:cNvSpPr txBox="1">
            <a:spLocks noChangeArrowheads="1"/>
          </p:cNvSpPr>
          <p:nvPr/>
        </p:nvSpPr>
        <p:spPr bwMode="auto">
          <a:xfrm>
            <a:off x="6588125" y="4292600"/>
            <a:ext cx="2555875" cy="2100263"/>
          </a:xfrm>
          <a:prstGeom prst="rect">
            <a:avLst/>
          </a:prstGeom>
          <a:noFill/>
          <a:ln w="9525" algn="ctr">
            <a:noFill/>
            <a:miter lim="800000"/>
            <a:headEnd/>
            <a:tailEnd/>
          </a:ln>
        </p:spPr>
        <p:txBody>
          <a:bodyPr>
            <a:spAutoFit/>
          </a:bodyPr>
          <a:lstStyle/>
          <a:p>
            <a:pPr>
              <a:spcBef>
                <a:spcPct val="50000"/>
              </a:spcBef>
            </a:pPr>
            <a:r>
              <a:rPr lang="en-US" altLang="zh-CN" sz="2400" b="1">
                <a:solidFill>
                  <a:srgbClr val="0000FF"/>
                </a:solidFill>
                <a:latin typeface="Times New Roman" pitchFamily="18" charset="0"/>
              </a:rPr>
              <a:t>&lt;1y old  age group show the highest incidence</a:t>
            </a:r>
          </a:p>
          <a:p>
            <a:pPr>
              <a:spcBef>
                <a:spcPct val="50000"/>
              </a:spcBef>
            </a:pPr>
            <a:r>
              <a:rPr lang="en-US" altLang="zh-CN" sz="2400" b="1">
                <a:solidFill>
                  <a:srgbClr val="0000FF"/>
                </a:solidFill>
                <a:latin typeface="Times New Roman" pitchFamily="18" charset="0"/>
              </a:rPr>
              <a:t>20-30 group relatively high</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a:xfrm>
            <a:off x="395288" y="2349500"/>
            <a:ext cx="8540750" cy="1143000"/>
          </a:xfrm>
        </p:spPr>
        <p:txBody>
          <a:bodyPr/>
          <a:lstStyle/>
          <a:p>
            <a:pPr eaLnBrk="1" hangingPunct="1"/>
            <a:r>
              <a:rPr lang="en-GB" altLang="zh-CN" smtClean="0"/>
              <a:t>Elimination activities</a:t>
            </a:r>
            <a:endParaRPr lang="en-US" altLang="zh-CN"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body" sz="half" idx="1"/>
          </p:nvPr>
        </p:nvSpPr>
        <p:spPr>
          <a:xfrm>
            <a:off x="755650" y="476250"/>
            <a:ext cx="7993063" cy="6121400"/>
          </a:xfrm>
        </p:spPr>
        <p:txBody>
          <a:bodyPr/>
          <a:lstStyle/>
          <a:p>
            <a:pPr marL="533400" indent="-533400" eaLnBrk="1" hangingPunct="1">
              <a:lnSpc>
                <a:spcPct val="90000"/>
              </a:lnSpc>
              <a:defRPr/>
            </a:pPr>
            <a:r>
              <a:rPr lang="en-GB" altLang="zh-CN" sz="2400" dirty="0" smtClean="0">
                <a:latin typeface="Tahoma" pitchFamily="34" charset="0"/>
              </a:rPr>
              <a:t>Strengthen routine immunization</a:t>
            </a:r>
          </a:p>
          <a:p>
            <a:pPr marL="0" indent="0" eaLnBrk="1" hangingPunct="1">
              <a:lnSpc>
                <a:spcPct val="90000"/>
              </a:lnSpc>
              <a:buFont typeface="Wingdings" pitchFamily="2" charset="2"/>
              <a:buNone/>
              <a:defRPr/>
            </a:pPr>
            <a:r>
              <a:rPr lang="en-US" altLang="zh-CN" sz="2400" dirty="0" smtClean="0"/>
              <a:t>       </a:t>
            </a:r>
            <a:r>
              <a:rPr lang="en-US" altLang="zh-CN" sz="2000" dirty="0" smtClean="0"/>
              <a:t>Achieve and maintain routine 2 doses MCV coverage &gt; 95%</a:t>
            </a:r>
            <a:endParaRPr lang="en-GB" altLang="zh-CN" sz="2000" dirty="0" smtClean="0">
              <a:latin typeface="Tahoma" pitchFamily="34" charset="0"/>
            </a:endParaRPr>
          </a:p>
          <a:p>
            <a:pPr marL="533400" indent="-533400" eaLnBrk="1" hangingPunct="1">
              <a:lnSpc>
                <a:spcPct val="90000"/>
              </a:lnSpc>
              <a:defRPr/>
            </a:pPr>
            <a:endParaRPr lang="en-GB" altLang="zh-CN" sz="2400" dirty="0">
              <a:solidFill>
                <a:srgbClr val="FF0000"/>
              </a:solidFill>
              <a:latin typeface="Tahoma" pitchFamily="34" charset="0"/>
            </a:endParaRPr>
          </a:p>
          <a:p>
            <a:pPr marL="533400" indent="-533400" eaLnBrk="1" hangingPunct="1">
              <a:lnSpc>
                <a:spcPct val="90000"/>
              </a:lnSpc>
              <a:defRPr/>
            </a:pPr>
            <a:r>
              <a:rPr lang="en-GB" altLang="zh-CN" sz="2400" dirty="0" smtClean="0">
                <a:latin typeface="Tahoma" pitchFamily="34" charset="0"/>
              </a:rPr>
              <a:t>Strengthen surveillance</a:t>
            </a:r>
          </a:p>
          <a:p>
            <a:pPr marL="533400" indent="-533400" eaLnBrk="1" hangingPunct="1">
              <a:lnSpc>
                <a:spcPct val="90000"/>
              </a:lnSpc>
              <a:defRPr/>
            </a:pPr>
            <a:endParaRPr lang="en-GB" altLang="zh-CN" sz="2400" dirty="0">
              <a:solidFill>
                <a:srgbClr val="FF0000"/>
              </a:solidFill>
              <a:latin typeface="Tahoma" pitchFamily="34" charset="0"/>
            </a:endParaRPr>
          </a:p>
          <a:p>
            <a:pPr marL="533400" indent="-533400" eaLnBrk="1" hangingPunct="1">
              <a:lnSpc>
                <a:spcPct val="90000"/>
              </a:lnSpc>
              <a:defRPr/>
            </a:pPr>
            <a:r>
              <a:rPr lang="en-GB" altLang="zh-CN" sz="2400" dirty="0" smtClean="0">
                <a:latin typeface="Tahoma" pitchFamily="34" charset="0"/>
              </a:rPr>
              <a:t>Strengthen </a:t>
            </a:r>
            <a:r>
              <a:rPr lang="en-US" altLang="zh-CN" sz="2400" dirty="0" smtClean="0">
                <a:latin typeface="Tahoma" pitchFamily="34" charset="0"/>
              </a:rPr>
              <a:t>s</a:t>
            </a:r>
            <a:r>
              <a:rPr lang="en-GB" altLang="zh-CN" sz="2400" dirty="0" err="1" smtClean="0">
                <a:latin typeface="Tahoma" pitchFamily="34" charset="0"/>
              </a:rPr>
              <a:t>chool</a:t>
            </a:r>
            <a:r>
              <a:rPr lang="en-GB" altLang="zh-CN" sz="2400" dirty="0" smtClean="0">
                <a:latin typeface="Tahoma" pitchFamily="34" charset="0"/>
              </a:rPr>
              <a:t> entry immunization</a:t>
            </a:r>
            <a:endParaRPr lang="en-US" altLang="zh-CN" sz="2400" dirty="0" smtClean="0">
              <a:solidFill>
                <a:srgbClr val="FF0000"/>
              </a:solidFill>
              <a:latin typeface="Tahoma" pitchFamily="34" charset="0"/>
            </a:endParaRPr>
          </a:p>
          <a:p>
            <a:pPr marL="533400" indent="-533400" eaLnBrk="1" hangingPunct="1">
              <a:lnSpc>
                <a:spcPct val="90000"/>
              </a:lnSpc>
              <a:defRPr/>
            </a:pPr>
            <a:endParaRPr lang="en-US" altLang="zh-CN" sz="2400" dirty="0" smtClean="0"/>
          </a:p>
          <a:p>
            <a:pPr marL="533400" indent="-533400" eaLnBrk="1" hangingPunct="1">
              <a:lnSpc>
                <a:spcPct val="90000"/>
              </a:lnSpc>
              <a:defRPr/>
            </a:pPr>
            <a:r>
              <a:rPr lang="en-GB" altLang="zh-CN" sz="2400" dirty="0" smtClean="0">
                <a:latin typeface="Tahoma" pitchFamily="34" charset="0"/>
              </a:rPr>
              <a:t>Conducting SIAs</a:t>
            </a:r>
          </a:p>
          <a:p>
            <a:pPr marL="533400" indent="-533400" eaLnBrk="1" hangingPunct="1">
              <a:lnSpc>
                <a:spcPct val="90000"/>
              </a:lnSpc>
              <a:defRPr/>
            </a:pPr>
            <a:endParaRPr lang="en-GB" altLang="zh-CN" sz="2400" dirty="0" smtClean="0">
              <a:latin typeface="Tahoma" pitchFamily="34" charset="0"/>
            </a:endParaRPr>
          </a:p>
          <a:p>
            <a:pPr marL="533400" indent="-533400" eaLnBrk="1" hangingPunct="1">
              <a:defRPr/>
            </a:pPr>
            <a:r>
              <a:rPr lang="en-US" altLang="zh-CN" sz="2400" dirty="0" smtClean="0"/>
              <a:t>Improve outbreak response</a:t>
            </a:r>
          </a:p>
          <a:p>
            <a:pPr marL="533400" indent="-533400" eaLnBrk="1" hangingPunct="1">
              <a:defRPr/>
            </a:pPr>
            <a:endParaRPr lang="en-US" altLang="zh-CN" sz="2400" dirty="0" smtClean="0"/>
          </a:p>
          <a:p>
            <a:pPr marL="533400" indent="-533400" eaLnBrk="1" hangingPunct="1">
              <a:defRPr/>
            </a:pPr>
            <a:r>
              <a:rPr lang="en-US" altLang="zh-CN" sz="2400" dirty="0" smtClean="0"/>
              <a:t>Enhance social mobilization</a:t>
            </a:r>
          </a:p>
          <a:p>
            <a:pPr marL="0" indent="0" eaLnBrk="1" hangingPunct="1">
              <a:lnSpc>
                <a:spcPct val="90000"/>
              </a:lnSpc>
              <a:buFont typeface="Wingdings" pitchFamily="2" charset="2"/>
              <a:buNone/>
              <a:defRPr/>
            </a:pPr>
            <a:endParaRPr lang="en-US" altLang="zh-CN" sz="2400" dirty="0" smtClean="0"/>
          </a:p>
          <a:p>
            <a:pPr marL="0" indent="0" eaLnBrk="1" hangingPunct="1">
              <a:lnSpc>
                <a:spcPct val="90000"/>
              </a:lnSpc>
              <a:buFont typeface="Wingdings" pitchFamily="2" charset="2"/>
              <a:buNone/>
              <a:defRPr/>
            </a:pPr>
            <a:r>
              <a:rPr lang="en-US" altLang="zh-CN" sz="2400" dirty="0" smtClean="0"/>
              <a:t>        -----</a:t>
            </a:r>
            <a:r>
              <a:rPr lang="en-US" altLang="zh-CN" sz="2400" b="1" dirty="0" smtClean="0"/>
              <a:t>Action Programs for Measles Elimination </a:t>
            </a:r>
          </a:p>
          <a:p>
            <a:pPr marL="0" indent="0" eaLnBrk="1" hangingPunct="1">
              <a:lnSpc>
                <a:spcPct val="90000"/>
              </a:lnSpc>
              <a:buFont typeface="Wingdings" pitchFamily="2" charset="2"/>
              <a:buNone/>
              <a:defRPr/>
            </a:pPr>
            <a:r>
              <a:rPr lang="en-US" altLang="zh-CN" sz="2400" b="1" dirty="0" smtClean="0"/>
              <a:t>              in China, 2010-2012</a:t>
            </a:r>
            <a:endParaRPr lang="en-US" altLang="zh-CN" sz="2400" dirty="0" smtClean="0">
              <a:latin typeface="Tahoma" pitchFamily="34" charset="0"/>
            </a:endParaRPr>
          </a:p>
          <a:p>
            <a:pPr marL="533400" indent="-533400" eaLnBrk="1" hangingPunct="1">
              <a:lnSpc>
                <a:spcPct val="90000"/>
              </a:lnSpc>
              <a:defRPr/>
            </a:pPr>
            <a:endParaRPr lang="en-US" altLang="zh-CN" sz="2400" dirty="0"/>
          </a:p>
          <a:p>
            <a:pPr marL="533400" indent="-533400" eaLnBrk="1" hangingPunct="1">
              <a:lnSpc>
                <a:spcPct val="90000"/>
              </a:lnSpc>
              <a:defRPr/>
            </a:pPr>
            <a:endParaRPr lang="en-US" altLang="zh-CN" sz="2400" dirty="0" smtClean="0"/>
          </a:p>
          <a:p>
            <a:pPr marL="533400" indent="-533400" eaLnBrk="1" hangingPunct="1">
              <a:lnSpc>
                <a:spcPct val="90000"/>
              </a:lnSpc>
              <a:defRPr/>
            </a:pPr>
            <a:endParaRPr lang="en-US" altLang="zh-CN" sz="24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a:xfrm>
            <a:off x="323850" y="0"/>
            <a:ext cx="8540750" cy="1143000"/>
          </a:xfrm>
        </p:spPr>
        <p:txBody>
          <a:bodyPr/>
          <a:lstStyle/>
          <a:p>
            <a:r>
              <a:rPr lang="en-US" altLang="zh-CN" smtClean="0"/>
              <a:t>Surveillance in 2009/2010</a:t>
            </a:r>
            <a:endParaRPr lang="zh-CN" altLang="en-US" smtClean="0"/>
          </a:p>
        </p:txBody>
      </p:sp>
      <p:graphicFrame>
        <p:nvGraphicFramePr>
          <p:cNvPr id="58404" name="Group 36"/>
          <p:cNvGraphicFramePr>
            <a:graphicFrameLocks noGrp="1"/>
          </p:cNvGraphicFramePr>
          <p:nvPr>
            <p:ph idx="1"/>
          </p:nvPr>
        </p:nvGraphicFramePr>
        <p:xfrm>
          <a:off x="539750" y="1125538"/>
          <a:ext cx="8208963" cy="4895851"/>
        </p:xfrm>
        <a:graphic>
          <a:graphicData uri="http://schemas.openxmlformats.org/drawingml/2006/table">
            <a:tbl>
              <a:tblPr/>
              <a:tblGrid>
                <a:gridCol w="3078163"/>
                <a:gridCol w="2640012"/>
                <a:gridCol w="2490788"/>
              </a:tblGrid>
              <a:tr h="647700">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altLang="zh-CN" sz="2800" b="0" i="0" u="none" strike="noStrike" cap="none" normalizeH="0" baseline="0" dirty="0" smtClean="0">
                          <a:ln>
                            <a:noFill/>
                          </a:ln>
                          <a:solidFill>
                            <a:schemeClr val="tx1"/>
                          </a:solidFill>
                          <a:effectLst/>
                          <a:latin typeface="Arial" charset="0"/>
                          <a:ea typeface="宋体" pitchFamily="2" charset="-122"/>
                        </a:rPr>
                        <a:t>Index</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altLang="zh-CN" sz="2800" b="0" i="0" u="none" strike="noStrike" cap="none" normalizeH="0" baseline="0" dirty="0" smtClean="0">
                          <a:ln>
                            <a:noFill/>
                          </a:ln>
                          <a:solidFill>
                            <a:schemeClr val="tx1"/>
                          </a:solidFill>
                          <a:effectLst/>
                          <a:latin typeface="Arial" charset="0"/>
                          <a:ea typeface="宋体" pitchFamily="2" charset="-122"/>
                        </a:rPr>
                        <a:t>2009</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altLang="zh-CN" sz="2800" b="0" i="0" u="none" strike="noStrike" cap="none" normalizeH="0" baseline="0" smtClean="0">
                          <a:ln>
                            <a:noFill/>
                          </a:ln>
                          <a:solidFill>
                            <a:schemeClr val="tx1"/>
                          </a:solidFill>
                          <a:effectLst/>
                          <a:latin typeface="Arial" charset="0"/>
                          <a:ea typeface="宋体" pitchFamily="2" charset="-122"/>
                        </a:rPr>
                        <a:t>2010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60463">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altLang="zh-CN" sz="2000" b="0" i="0" u="none" strike="noStrike" cap="none" normalizeH="0" baseline="0" smtClean="0">
                          <a:ln>
                            <a:noFill/>
                          </a:ln>
                          <a:solidFill>
                            <a:schemeClr val="tx1"/>
                          </a:solidFill>
                          <a:effectLst/>
                          <a:latin typeface="Arial" charset="0"/>
                          <a:ea typeface="宋体" pitchFamily="2" charset="-122"/>
                        </a:rPr>
                        <a:t>Reported incidence of excluded cases</a:t>
                      </a:r>
                      <a:endParaRPr kumimoji="0" lang="zh-CN" altLang="en-US" sz="2000" b="0" i="0" u="none" strike="noStrike" cap="none" normalizeH="0" baseline="0" smtClean="0">
                        <a:ln>
                          <a:noFill/>
                        </a:ln>
                        <a:solidFill>
                          <a:schemeClr val="tx1"/>
                        </a:solidFill>
                        <a:effectLst/>
                        <a:latin typeface="Arial" charset="0"/>
                        <a:ea typeface="宋体" pitchFamily="2" charset="-122"/>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altLang="zh-CN" sz="2800" b="0" i="0" u="none" strike="noStrike" cap="none" normalizeH="0" baseline="0" dirty="0" smtClean="0">
                          <a:ln>
                            <a:noFill/>
                          </a:ln>
                          <a:solidFill>
                            <a:schemeClr val="tx1"/>
                          </a:solidFill>
                          <a:effectLst/>
                          <a:latin typeface="Arial" charset="0"/>
                          <a:ea typeface="宋体" pitchFamily="2" charset="-122"/>
                        </a:rPr>
                        <a:t>1.2/</a:t>
                      </a:r>
                      <a:r>
                        <a:rPr lang="en-GB" sz="2800" dirty="0" smtClean="0"/>
                        <a:t>100 000</a:t>
                      </a:r>
                      <a:endParaRPr kumimoji="0" lang="zh-CN" altLang="en-US" sz="2800" b="0" i="0" u="none" strike="noStrike" cap="none" normalizeH="0" baseline="0" dirty="0" smtClean="0">
                        <a:ln>
                          <a:noFill/>
                        </a:ln>
                        <a:solidFill>
                          <a:schemeClr val="tx1"/>
                        </a:solidFill>
                        <a:effectLst/>
                        <a:latin typeface="Arial" charset="0"/>
                        <a:ea typeface="宋体" pitchFamily="2" charset="-122"/>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altLang="zh-CN" sz="2800" b="0" i="0" u="none" strike="noStrike" cap="none" normalizeH="0" baseline="0" dirty="0" smtClean="0">
                          <a:ln>
                            <a:noFill/>
                          </a:ln>
                          <a:solidFill>
                            <a:schemeClr val="tx1"/>
                          </a:solidFill>
                          <a:effectLst/>
                          <a:latin typeface="Arial" charset="0"/>
                          <a:ea typeface="宋体" pitchFamily="2" charset="-122"/>
                        </a:rPr>
                        <a:t>1.4/</a:t>
                      </a:r>
                      <a:r>
                        <a:rPr lang="en-GB" sz="2800" dirty="0" smtClean="0"/>
                        <a:t>100 000</a:t>
                      </a:r>
                      <a:endParaRPr kumimoji="0" lang="zh-CN" altLang="en-US" sz="2800" b="0" i="0" u="none" strike="noStrike" cap="none" normalizeH="0" baseline="0" dirty="0" smtClean="0">
                        <a:ln>
                          <a:noFill/>
                        </a:ln>
                        <a:solidFill>
                          <a:schemeClr val="tx1"/>
                        </a:solidFill>
                        <a:effectLst/>
                        <a:latin typeface="Arial" charset="0"/>
                        <a:ea typeface="宋体" pitchFamily="2" charset="-122"/>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8513">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altLang="zh-CN" sz="2000" b="0" i="0" u="none" strike="noStrike" cap="none" normalizeH="0" baseline="0" smtClean="0">
                          <a:ln>
                            <a:noFill/>
                          </a:ln>
                          <a:solidFill>
                            <a:schemeClr val="tx1"/>
                          </a:solidFill>
                          <a:effectLst/>
                          <a:latin typeface="Arial" charset="0"/>
                          <a:ea typeface="宋体" pitchFamily="2" charset="-122"/>
                        </a:rPr>
                        <a:t>Rate of suspected cases investigated in 48 hours</a:t>
                      </a:r>
                      <a:endParaRPr kumimoji="0" lang="zh-CN" altLang="en-US" sz="2000" b="0" i="0" u="none" strike="noStrike" cap="none" normalizeH="0" baseline="0" smtClean="0">
                        <a:ln>
                          <a:noFill/>
                        </a:ln>
                        <a:solidFill>
                          <a:schemeClr val="tx1"/>
                        </a:solidFill>
                        <a:effectLst/>
                        <a:latin typeface="Arial" charset="0"/>
                        <a:ea typeface="宋体" pitchFamily="2" charset="-122"/>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altLang="zh-CN" sz="2800" b="0" i="0" u="none" strike="noStrike" cap="none" normalizeH="0" baseline="0" dirty="0" smtClean="0">
                          <a:ln>
                            <a:noFill/>
                          </a:ln>
                          <a:solidFill>
                            <a:schemeClr val="tx1"/>
                          </a:solidFill>
                          <a:effectLst/>
                          <a:latin typeface="Arial" charset="0"/>
                          <a:ea typeface="宋体" pitchFamily="2" charset="-122"/>
                        </a:rPr>
                        <a:t>86.9% </a:t>
                      </a:r>
                      <a:endParaRPr kumimoji="0" lang="zh-CN" altLang="en-US" sz="2800" b="0" i="0" u="none" strike="noStrike" cap="none" normalizeH="0" baseline="0" dirty="0" smtClean="0">
                        <a:ln>
                          <a:noFill/>
                        </a:ln>
                        <a:solidFill>
                          <a:schemeClr val="tx1"/>
                        </a:solidFill>
                        <a:effectLst/>
                        <a:latin typeface="Arial" charset="0"/>
                        <a:ea typeface="宋体" pitchFamily="2" charset="-122"/>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altLang="zh-CN" sz="2800" b="0" i="0" u="none" strike="noStrike" cap="none" normalizeH="0" baseline="0" dirty="0" smtClean="0">
                          <a:ln>
                            <a:noFill/>
                          </a:ln>
                          <a:solidFill>
                            <a:schemeClr val="tx1"/>
                          </a:solidFill>
                          <a:effectLst/>
                          <a:latin typeface="Arial" charset="0"/>
                          <a:ea typeface="宋体" pitchFamily="2" charset="-122"/>
                        </a:rPr>
                        <a:t>89%</a:t>
                      </a:r>
                      <a:endParaRPr kumimoji="0" lang="zh-CN" altLang="en-US" sz="2800" b="0" i="0" u="none" strike="noStrike" cap="none" normalizeH="0" baseline="0" dirty="0" smtClean="0">
                        <a:ln>
                          <a:noFill/>
                        </a:ln>
                        <a:solidFill>
                          <a:schemeClr val="tx1"/>
                        </a:solidFill>
                        <a:effectLst/>
                        <a:latin typeface="Arial" charset="0"/>
                        <a:ea typeface="宋体" pitchFamily="2" charset="-122"/>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46175">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altLang="zh-CN" sz="2000" b="0" i="0" u="none" strike="noStrike" cap="none" normalizeH="0" baseline="0" smtClean="0">
                          <a:ln>
                            <a:noFill/>
                          </a:ln>
                          <a:solidFill>
                            <a:schemeClr val="tx1"/>
                          </a:solidFill>
                          <a:effectLst/>
                          <a:latin typeface="Arial" charset="0"/>
                          <a:ea typeface="宋体" pitchFamily="2" charset="-122"/>
                        </a:rPr>
                        <a:t>Rate of blood specimen collected in sporadic suspected cases</a:t>
                      </a:r>
                      <a:endParaRPr kumimoji="0" lang="zh-CN" altLang="en-US" sz="2000" b="0" i="0" u="none" strike="noStrike" cap="none" normalizeH="0" baseline="0" smtClean="0">
                        <a:ln>
                          <a:noFill/>
                        </a:ln>
                        <a:solidFill>
                          <a:schemeClr val="tx1"/>
                        </a:solidFill>
                        <a:effectLst/>
                        <a:latin typeface="Arial" charset="0"/>
                        <a:ea typeface="宋体" pitchFamily="2" charset="-122"/>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altLang="zh-CN" sz="2800" b="0" i="0" u="none" strike="noStrike" cap="none" normalizeH="0" baseline="0" dirty="0" smtClean="0">
                          <a:ln>
                            <a:noFill/>
                          </a:ln>
                          <a:solidFill>
                            <a:schemeClr val="tx1"/>
                          </a:solidFill>
                          <a:effectLst/>
                          <a:latin typeface="Arial" charset="0"/>
                          <a:ea typeface="宋体" pitchFamily="2" charset="-122"/>
                        </a:rPr>
                        <a:t>70.3% </a:t>
                      </a:r>
                      <a:endParaRPr kumimoji="0" lang="zh-CN" altLang="en-US" sz="2800" b="0" i="0" u="none" strike="noStrike" cap="none" normalizeH="0" baseline="0" dirty="0" smtClean="0">
                        <a:ln>
                          <a:noFill/>
                        </a:ln>
                        <a:solidFill>
                          <a:schemeClr val="tx1"/>
                        </a:solidFill>
                        <a:effectLst/>
                        <a:latin typeface="Arial" charset="0"/>
                        <a:ea typeface="宋体" pitchFamily="2" charset="-122"/>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altLang="zh-CN" sz="2800" b="0" i="0" u="none" strike="noStrike" cap="none" normalizeH="0" baseline="0" dirty="0" smtClean="0">
                          <a:ln>
                            <a:noFill/>
                          </a:ln>
                          <a:solidFill>
                            <a:schemeClr val="tx1"/>
                          </a:solidFill>
                          <a:effectLst/>
                          <a:latin typeface="Arial" charset="0"/>
                          <a:ea typeface="宋体" pitchFamily="2" charset="-122"/>
                        </a:rPr>
                        <a:t>77%</a:t>
                      </a:r>
                      <a:endParaRPr kumimoji="0" lang="zh-CN" altLang="en-US" sz="2800" b="0" i="0" u="none" strike="noStrike" cap="none" normalizeH="0" baseline="0" dirty="0" smtClean="0">
                        <a:ln>
                          <a:noFill/>
                        </a:ln>
                        <a:solidFill>
                          <a:schemeClr val="tx1"/>
                        </a:solidFill>
                        <a:effectLst/>
                        <a:latin typeface="Arial" charset="0"/>
                        <a:ea typeface="宋体" pitchFamily="2" charset="-122"/>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43000">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altLang="zh-CN" sz="2000" b="0" i="0" u="none" strike="noStrike" cap="none" normalizeH="0" baseline="0" smtClean="0">
                          <a:ln>
                            <a:noFill/>
                          </a:ln>
                          <a:solidFill>
                            <a:schemeClr val="tx1"/>
                          </a:solidFill>
                          <a:effectLst/>
                          <a:latin typeface="Arial" charset="0"/>
                          <a:ea typeface="宋体" pitchFamily="2" charset="-122"/>
                        </a:rPr>
                        <a:t>Rate of blood test outcome reported in 7 days</a:t>
                      </a:r>
                      <a:endParaRPr kumimoji="0" lang="zh-CN" altLang="en-US" sz="2000" b="0" i="0" u="none" strike="noStrike" cap="none" normalizeH="0" baseline="0" smtClean="0">
                        <a:ln>
                          <a:noFill/>
                        </a:ln>
                        <a:solidFill>
                          <a:schemeClr val="tx1"/>
                        </a:solidFill>
                        <a:effectLst/>
                        <a:latin typeface="Arial" charset="0"/>
                        <a:ea typeface="宋体" pitchFamily="2" charset="-122"/>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altLang="zh-CN" sz="2800" b="0" i="0" u="none" strike="noStrike" cap="none" normalizeH="0" baseline="0" smtClean="0">
                          <a:ln>
                            <a:noFill/>
                          </a:ln>
                          <a:solidFill>
                            <a:schemeClr val="tx1"/>
                          </a:solidFill>
                          <a:effectLst/>
                          <a:latin typeface="Arial" charset="0"/>
                          <a:ea typeface="宋体" pitchFamily="2" charset="-122"/>
                        </a:rPr>
                        <a:t>75.3% </a:t>
                      </a:r>
                      <a:endParaRPr kumimoji="0" lang="zh-CN" altLang="en-US" sz="2800" b="0" i="0" u="none" strike="noStrike" cap="none" normalizeH="0" baseline="0" smtClean="0">
                        <a:ln>
                          <a:noFill/>
                        </a:ln>
                        <a:solidFill>
                          <a:schemeClr val="tx1"/>
                        </a:solidFill>
                        <a:effectLst/>
                        <a:latin typeface="Arial" charset="0"/>
                        <a:ea typeface="宋体" pitchFamily="2" charset="-122"/>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altLang="zh-CN" sz="2800" b="0" i="0" u="none" strike="noStrike" cap="none" normalizeH="0" baseline="0" dirty="0" smtClean="0">
                          <a:ln>
                            <a:noFill/>
                          </a:ln>
                          <a:solidFill>
                            <a:schemeClr val="tx1"/>
                          </a:solidFill>
                          <a:effectLst/>
                          <a:latin typeface="Arial" charset="0"/>
                          <a:ea typeface="宋体" pitchFamily="2" charset="-122"/>
                        </a:rPr>
                        <a:t>85%</a:t>
                      </a:r>
                      <a:endParaRPr kumimoji="0" lang="zh-CN" altLang="en-US" sz="2800" b="0" i="0" u="none" strike="noStrike" cap="none" normalizeH="0" baseline="0" dirty="0" smtClean="0">
                        <a:ln>
                          <a:noFill/>
                        </a:ln>
                        <a:solidFill>
                          <a:schemeClr val="tx1"/>
                        </a:solidFill>
                        <a:effectLst/>
                        <a:latin typeface="Arial" charset="0"/>
                        <a:ea typeface="宋体" pitchFamily="2" charset="-122"/>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吉祥如意">
  <a:themeElements>
    <a:clrScheme name="吉祥如意 1">
      <a:dk1>
        <a:srgbClr val="000000"/>
      </a:dk1>
      <a:lt1>
        <a:srgbClr val="FFFFFF"/>
      </a:lt1>
      <a:dk2>
        <a:srgbClr val="E40000"/>
      </a:dk2>
      <a:lt2>
        <a:srgbClr val="DDDDDD"/>
      </a:lt2>
      <a:accent1>
        <a:srgbClr val="E1F4FF"/>
      </a:accent1>
      <a:accent2>
        <a:srgbClr val="FFE2C5"/>
      </a:accent2>
      <a:accent3>
        <a:srgbClr val="FFFFFF"/>
      </a:accent3>
      <a:accent4>
        <a:srgbClr val="000000"/>
      </a:accent4>
      <a:accent5>
        <a:srgbClr val="EEF8FF"/>
      </a:accent5>
      <a:accent6>
        <a:srgbClr val="E7CDB2"/>
      </a:accent6>
      <a:hlink>
        <a:srgbClr val="0066CC"/>
      </a:hlink>
      <a:folHlink>
        <a:srgbClr val="9F9FBF"/>
      </a:folHlink>
    </a:clrScheme>
    <a:fontScheme name="吉祥如意">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67999"/>
          </a:schemeClr>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chemeClr val="tx1"/>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alpha val="67999"/>
          </a:schemeClr>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chemeClr val="tx1"/>
            </a:solidFill>
            <a:effectLst/>
            <a:latin typeface="Arial" charset="0"/>
            <a:ea typeface="宋体" pitchFamily="2" charset="-122"/>
          </a:defRPr>
        </a:defPPr>
      </a:lstStyle>
    </a:lnDef>
  </a:objectDefaults>
  <a:extraClrSchemeLst>
    <a:extraClrScheme>
      <a:clrScheme name="吉祥如意 1">
        <a:dk1>
          <a:srgbClr val="000000"/>
        </a:dk1>
        <a:lt1>
          <a:srgbClr val="FFFFFF"/>
        </a:lt1>
        <a:dk2>
          <a:srgbClr val="E40000"/>
        </a:dk2>
        <a:lt2>
          <a:srgbClr val="DDDDDD"/>
        </a:lt2>
        <a:accent1>
          <a:srgbClr val="E1F4FF"/>
        </a:accent1>
        <a:accent2>
          <a:srgbClr val="FFE2C5"/>
        </a:accent2>
        <a:accent3>
          <a:srgbClr val="FFFFFF"/>
        </a:accent3>
        <a:accent4>
          <a:srgbClr val="000000"/>
        </a:accent4>
        <a:accent5>
          <a:srgbClr val="EEF8FF"/>
        </a:accent5>
        <a:accent6>
          <a:srgbClr val="E7CDB2"/>
        </a:accent6>
        <a:hlink>
          <a:srgbClr val="0066CC"/>
        </a:hlink>
        <a:folHlink>
          <a:srgbClr val="9F9FBF"/>
        </a:folHlink>
      </a:clrScheme>
      <a:clrMap bg1="lt1" tx1="dk1" bg2="lt2" tx2="dk2" accent1="accent1" accent2="accent2" accent3="accent3" accent4="accent4" accent5="accent5" accent6="accent6" hlink="hlink" folHlink="folHlink"/>
    </a:extraClrScheme>
    <a:extraClrScheme>
      <a:clrScheme name="吉祥如意 2">
        <a:dk1>
          <a:srgbClr val="59582D"/>
        </a:dk1>
        <a:lt1>
          <a:srgbClr val="EAEAEA"/>
        </a:lt1>
        <a:dk2>
          <a:srgbClr val="666699"/>
        </a:dk2>
        <a:lt2>
          <a:srgbClr val="D9D9D9"/>
        </a:lt2>
        <a:accent1>
          <a:srgbClr val="CCECFF"/>
        </a:accent1>
        <a:accent2>
          <a:srgbClr val="B2D2C7"/>
        </a:accent2>
        <a:accent3>
          <a:srgbClr val="F3F3F3"/>
        </a:accent3>
        <a:accent4>
          <a:srgbClr val="4B4A25"/>
        </a:accent4>
        <a:accent5>
          <a:srgbClr val="E2F4FF"/>
        </a:accent5>
        <a:accent6>
          <a:srgbClr val="A1BEB4"/>
        </a:accent6>
        <a:hlink>
          <a:srgbClr val="993366"/>
        </a:hlink>
        <a:folHlink>
          <a:srgbClr val="92B9E0"/>
        </a:folHlink>
      </a:clrScheme>
      <a:clrMap bg1="lt1" tx1="dk1" bg2="lt2" tx2="dk2" accent1="accent1" accent2="accent2" accent3="accent3" accent4="accent4" accent5="accent5" accent6="accent6" hlink="hlink" folHlink="folHlink"/>
    </a:extraClrScheme>
    <a:extraClrScheme>
      <a:clrScheme name="吉祥如意 3">
        <a:dk1>
          <a:srgbClr val="000099"/>
        </a:dk1>
        <a:lt1>
          <a:srgbClr val="FFFFCC"/>
        </a:lt1>
        <a:dk2>
          <a:srgbClr val="004000"/>
        </a:dk2>
        <a:lt2>
          <a:srgbClr val="FFD9B3"/>
        </a:lt2>
        <a:accent1>
          <a:srgbClr val="FFD9D9"/>
        </a:accent1>
        <a:accent2>
          <a:srgbClr val="DDDDDD"/>
        </a:accent2>
        <a:accent3>
          <a:srgbClr val="FFFFE2"/>
        </a:accent3>
        <a:accent4>
          <a:srgbClr val="000082"/>
        </a:accent4>
        <a:accent5>
          <a:srgbClr val="FFE9E9"/>
        </a:accent5>
        <a:accent6>
          <a:srgbClr val="C8C8C8"/>
        </a:accent6>
        <a:hlink>
          <a:srgbClr val="FF0000"/>
        </a:hlink>
        <a:folHlink>
          <a:srgbClr val="FFAB57"/>
        </a:folHlink>
      </a:clrScheme>
      <a:clrMap bg1="lt1" tx1="dk1" bg2="lt2" tx2="dk2" accent1="accent1" accent2="accent2" accent3="accent3" accent4="accent4" accent5="accent5" accent6="accent6" hlink="hlink" folHlink="folHlink"/>
    </a:extraClrScheme>
    <a:extraClrScheme>
      <a:clrScheme name="吉祥如意 4">
        <a:dk1>
          <a:srgbClr val="000000"/>
        </a:dk1>
        <a:lt1>
          <a:srgbClr val="DCE8E2"/>
        </a:lt1>
        <a:dk2>
          <a:srgbClr val="0033CC"/>
        </a:dk2>
        <a:lt2>
          <a:srgbClr val="C4C4D8"/>
        </a:lt2>
        <a:accent1>
          <a:srgbClr val="FFFFFF"/>
        </a:accent1>
        <a:accent2>
          <a:srgbClr val="A9CFB1"/>
        </a:accent2>
        <a:accent3>
          <a:srgbClr val="EBF2EE"/>
        </a:accent3>
        <a:accent4>
          <a:srgbClr val="000000"/>
        </a:accent4>
        <a:accent5>
          <a:srgbClr val="FFFFFF"/>
        </a:accent5>
        <a:accent6>
          <a:srgbClr val="99BBA0"/>
        </a:accent6>
        <a:hlink>
          <a:srgbClr val="CC3300"/>
        </a:hlink>
        <a:folHlink>
          <a:srgbClr val="666699"/>
        </a:folHlink>
      </a:clrScheme>
      <a:clrMap bg1="lt1" tx1="dk1" bg2="lt2" tx2="dk2" accent1="accent1" accent2="accent2" accent3="accent3" accent4="accent4" accent5="accent5" accent6="accent6" hlink="hlink" folHlink="folHlink"/>
    </a:extraClrScheme>
    <a:extraClrScheme>
      <a:clrScheme name="吉祥如意 5">
        <a:dk1>
          <a:srgbClr val="606090"/>
        </a:dk1>
        <a:lt1>
          <a:srgbClr val="E5FFFF"/>
        </a:lt1>
        <a:dk2>
          <a:srgbClr val="0000CC"/>
        </a:dk2>
        <a:lt2>
          <a:srgbClr val="91DAFF"/>
        </a:lt2>
        <a:accent1>
          <a:srgbClr val="EAEAEA"/>
        </a:accent1>
        <a:accent2>
          <a:srgbClr val="FFE2C5"/>
        </a:accent2>
        <a:accent3>
          <a:srgbClr val="F0FFFF"/>
        </a:accent3>
        <a:accent4>
          <a:srgbClr val="51517A"/>
        </a:accent4>
        <a:accent5>
          <a:srgbClr val="F3F3F3"/>
        </a:accent5>
        <a:accent6>
          <a:srgbClr val="E7CDB2"/>
        </a:accent6>
        <a:hlink>
          <a:srgbClr val="000000"/>
        </a:hlink>
        <a:folHlink>
          <a:srgbClr val="3DB77A"/>
        </a:folHlink>
      </a:clrScheme>
      <a:clrMap bg1="lt1" tx1="dk1" bg2="lt2" tx2="dk2" accent1="accent1" accent2="accent2" accent3="accent3" accent4="accent4" accent5="accent5" accent6="accent6" hlink="hlink" folHlink="folHlink"/>
    </a:extraClrScheme>
    <a:extraClrScheme>
      <a:clrScheme name="吉祥如意 6">
        <a:dk1>
          <a:srgbClr val="CC0066"/>
        </a:dk1>
        <a:lt1>
          <a:srgbClr val="FFDDBB"/>
        </a:lt1>
        <a:dk2>
          <a:srgbClr val="000000"/>
        </a:dk2>
        <a:lt2>
          <a:srgbClr val="C0C0C0"/>
        </a:lt2>
        <a:accent1>
          <a:srgbClr val="FFFFCC"/>
        </a:accent1>
        <a:accent2>
          <a:srgbClr val="FFFFFF"/>
        </a:accent2>
        <a:accent3>
          <a:srgbClr val="FFEBDA"/>
        </a:accent3>
        <a:accent4>
          <a:srgbClr val="AE0056"/>
        </a:accent4>
        <a:accent5>
          <a:srgbClr val="FFFFE2"/>
        </a:accent5>
        <a:accent6>
          <a:srgbClr val="E7E7E7"/>
        </a:accent6>
        <a:hlink>
          <a:srgbClr val="0066CC"/>
        </a:hlink>
        <a:folHlink>
          <a:srgbClr val="8EB37D"/>
        </a:folHlink>
      </a:clrScheme>
      <a:clrMap bg1="lt1" tx1="dk1" bg2="lt2" tx2="dk2" accent1="accent1" accent2="accent2" accent3="accent3" accent4="accent4" accent5="accent5" accent6="accent6" hlink="hlink" folHlink="folHlink"/>
    </a:extraClrScheme>
    <a:extraClrScheme>
      <a:clrScheme name="吉祥如意 7">
        <a:dk1>
          <a:srgbClr val="B60000"/>
        </a:dk1>
        <a:lt1>
          <a:srgbClr val="FFFF99"/>
        </a:lt1>
        <a:dk2>
          <a:srgbClr val="800000"/>
        </a:dk2>
        <a:lt2>
          <a:srgbClr val="FFFFFF"/>
        </a:lt2>
        <a:accent1>
          <a:srgbClr val="9888A4"/>
        </a:accent1>
        <a:accent2>
          <a:srgbClr val="A9335D"/>
        </a:accent2>
        <a:accent3>
          <a:srgbClr val="C0AAAA"/>
        </a:accent3>
        <a:accent4>
          <a:srgbClr val="DADA82"/>
        </a:accent4>
        <a:accent5>
          <a:srgbClr val="CAC3CF"/>
        </a:accent5>
        <a:accent6>
          <a:srgbClr val="992D53"/>
        </a:accent6>
        <a:hlink>
          <a:srgbClr val="CCECFF"/>
        </a:hlink>
        <a:folHlink>
          <a:srgbClr val="FF6600"/>
        </a:folHlink>
      </a:clrScheme>
      <a:clrMap bg1="dk2" tx1="lt1" bg2="dk1" tx2="lt2" accent1="accent1" accent2="accent2" accent3="accent3" accent4="accent4" accent5="accent5" accent6="accent6" hlink="hlink" folHlink="folHlink"/>
    </a:extraClrScheme>
    <a:extraClrScheme>
      <a:clrScheme name="吉祥如意 8">
        <a:dk1>
          <a:srgbClr val="808080"/>
        </a:dk1>
        <a:lt1>
          <a:srgbClr val="FFFFFF"/>
        </a:lt1>
        <a:dk2>
          <a:srgbClr val="1C1C1C"/>
        </a:dk2>
        <a:lt2>
          <a:srgbClr val="FFFF66"/>
        </a:lt2>
        <a:accent1>
          <a:srgbClr val="9898BA"/>
        </a:accent1>
        <a:accent2>
          <a:srgbClr val="777777"/>
        </a:accent2>
        <a:accent3>
          <a:srgbClr val="ABABAB"/>
        </a:accent3>
        <a:accent4>
          <a:srgbClr val="DADADA"/>
        </a:accent4>
        <a:accent5>
          <a:srgbClr val="CACAD9"/>
        </a:accent5>
        <a:accent6>
          <a:srgbClr val="6B6B6B"/>
        </a:accent6>
        <a:hlink>
          <a:srgbClr val="CCFF99"/>
        </a:hlink>
        <a:folHlink>
          <a:srgbClr val="E436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CDESIGNN</Template>
  <TotalTime>7319</TotalTime>
  <Words>629</Words>
  <Application>Microsoft Office PowerPoint</Application>
  <PresentationFormat>全屏显示(4:3)</PresentationFormat>
  <Paragraphs>200</Paragraphs>
  <Slides>23</Slides>
  <Notes>13</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23</vt:i4>
      </vt:variant>
    </vt:vector>
  </HeadingPairs>
  <TitlesOfParts>
    <vt:vector size="25" baseType="lpstr">
      <vt:lpstr>吉祥如意</vt:lpstr>
      <vt:lpstr>图表</vt:lpstr>
      <vt:lpstr>Towards Measles Elimination in China</vt:lpstr>
      <vt:lpstr>Outline</vt:lpstr>
      <vt:lpstr>Measles Epidemiology </vt:lpstr>
      <vt:lpstr>Reported measles incidence  China, 1955-2010</vt:lpstr>
      <vt:lpstr>Reported measles incidence◊* by province, China, 2005 ～ 2010</vt:lpstr>
      <vt:lpstr>Reported measles incidence by age group, China, 2005-2010</vt:lpstr>
      <vt:lpstr>Elimination activities</vt:lpstr>
      <vt:lpstr>幻灯片 8</vt:lpstr>
      <vt:lpstr>Surveillance in 2009/2010</vt:lpstr>
      <vt:lpstr>幻灯片 10</vt:lpstr>
      <vt:lpstr>幻灯片 11</vt:lpstr>
      <vt:lpstr>幻灯片 12</vt:lpstr>
      <vt:lpstr>Number of reported cases by week, 2006-2011</vt:lpstr>
      <vt:lpstr>幻灯片 14</vt:lpstr>
      <vt:lpstr>幻灯片 15</vt:lpstr>
      <vt:lpstr>Reported measles cases by county, China, Feb,2011</vt:lpstr>
      <vt:lpstr>MCV immunization history of cases by age, China, Jan - Feb,2011 </vt:lpstr>
      <vt:lpstr>Challenges Remain</vt:lpstr>
      <vt:lpstr>幻灯片 19</vt:lpstr>
      <vt:lpstr>幻灯片 20</vt:lpstr>
      <vt:lpstr>Actions in 2011</vt:lpstr>
      <vt:lpstr>幻灯片 22</vt:lpstr>
      <vt:lpstr>Thank you</vt:lpstr>
    </vt:vector>
  </TitlesOfParts>
  <Company>China NIP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卫生部-世界卫生组织-联合国儿童基金会2003-2006年贵州省加速麻疹控制和加强常规免疫服务合作项目</dc:title>
  <dc:creator>zuo shuyan</dc:creator>
  <cp:lastModifiedBy>starcraft</cp:lastModifiedBy>
  <cp:revision>1070</cp:revision>
  <dcterms:created xsi:type="dcterms:W3CDTF">2005-07-21T06:25:22Z</dcterms:created>
  <dcterms:modified xsi:type="dcterms:W3CDTF">2011-03-15T06:07:44Z</dcterms:modified>
</cp:coreProperties>
</file>