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ms-powerpoint.presentation.macroEnabled.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77" r:id="rId2"/>
    <p:sldId id="312" r:id="rId3"/>
    <p:sldId id="352" r:id="rId4"/>
    <p:sldId id="353" r:id="rId5"/>
    <p:sldId id="264" r:id="rId6"/>
    <p:sldId id="346" r:id="rId7"/>
    <p:sldId id="280" r:id="rId8"/>
    <p:sldId id="263" r:id="rId9"/>
    <p:sldId id="269" r:id="rId10"/>
    <p:sldId id="322" r:id="rId11"/>
    <p:sldId id="335" r:id="rId12"/>
    <p:sldId id="345" r:id="rId13"/>
    <p:sldId id="287" r:id="rId14"/>
    <p:sldId id="333" r:id="rId15"/>
    <p:sldId id="330" r:id="rId16"/>
    <p:sldId id="329" r:id="rId17"/>
    <p:sldId id="332" r:id="rId18"/>
    <p:sldId id="350" r:id="rId19"/>
    <p:sldId id="294" r:id="rId20"/>
    <p:sldId id="311" r:id="rId21"/>
    <p:sldId id="344" r:id="rId22"/>
    <p:sldId id="325" r:id="rId23"/>
    <p:sldId id="340" r:id="rId24"/>
    <p:sldId id="308" r:id="rId25"/>
    <p:sldId id="299" r:id="rId26"/>
    <p:sldId id="341"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FFFF00"/>
    <a:srgbClr val="333333"/>
    <a:srgbClr val="F8F8F8"/>
    <a:srgbClr val="EAEAEA"/>
    <a:srgbClr val="6699FF"/>
    <a:srgbClr val="5F5F5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1257" autoAdjust="0"/>
    <p:restoredTop sz="97760" autoAdjust="0"/>
  </p:normalViewPr>
  <p:slideViewPr>
    <p:cSldViewPr>
      <p:cViewPr>
        <p:scale>
          <a:sx n="75" d="100"/>
          <a:sy n="75" d="100"/>
        </p:scale>
        <p:origin x="-1230" y="-4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p>
        </p:txBody>
      </p:sp>
      <p:sp>
        <p:nvSpPr>
          <p:cNvPr id="860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45DFD597-3026-4FD8-9A05-0307A530244D}" type="datetimeFigureOut">
              <a:rPr lang="en-US"/>
              <a:pPr/>
              <a:t>9/13/2011</a:t>
            </a:fld>
            <a:endParaRPr lang="en-US"/>
          </a:p>
        </p:txBody>
      </p:sp>
      <p:sp>
        <p:nvSpPr>
          <p:cNvPr id="860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p>
        </p:txBody>
      </p:sp>
      <p:sp>
        <p:nvSpPr>
          <p:cNvPr id="860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F01ED7C7-7BEE-4A3A-9025-9DB3F249EAC0}"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710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F6257FCB-B2F6-4A27-B4B1-A3D722F7BE9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0" tIns="45716" rIns="91430" bIns="45716" anchor="b"/>
          <a:lstStyle/>
          <a:p>
            <a:pPr algn="r" defTabSz="896938"/>
            <a:fld id="{0BDBAF81-4BF1-44BB-9A28-ED3B5E6E9FEA}" type="slidenum">
              <a:rPr lang="en-US" sz="1200">
                <a:ea typeface="ＭＳ Ｐゴシック" pitchFamily="34" charset="-128"/>
              </a:rPr>
              <a:pPr algn="r" defTabSz="896938"/>
              <a:t>4</a:t>
            </a:fld>
            <a:endParaRPr lang="en-US" sz="1200">
              <a:ea typeface="ＭＳ Ｐゴシック" pitchFamily="34" charset="-128"/>
            </a:endParaRPr>
          </a:p>
        </p:txBody>
      </p:sp>
      <p:sp>
        <p:nvSpPr>
          <p:cNvPr id="84995" name="Slide Image Placeholder 1"/>
          <p:cNvSpPr>
            <a:spLocks noGrp="1" noRot="1" noChangeAspect="1" noTextEdit="1"/>
          </p:cNvSpPr>
          <p:nvPr>
            <p:ph type="sldImg"/>
          </p:nvPr>
        </p:nvSpPr>
        <p:spPr>
          <a:ln/>
        </p:spPr>
      </p:sp>
      <p:sp>
        <p:nvSpPr>
          <p:cNvPr id="10244" name="Notes Placeholder 2"/>
          <p:cNvSpPr>
            <a:spLocks noGrp="1"/>
          </p:cNvSpPr>
          <p:nvPr>
            <p:ph type="body" idx="1"/>
          </p:nvPr>
        </p:nvSpPr>
        <p:spPr>
          <a:noFill/>
          <a:ln/>
        </p:spPr>
        <p:txBody>
          <a:bodyPr lIns="91405" tIns="45704" rIns="91405" bIns="45704"/>
          <a:lstStyle/>
          <a:p>
            <a:endParaRPr lang="es-PE" smtClean="0"/>
          </a:p>
        </p:txBody>
      </p:sp>
      <p:sp>
        <p:nvSpPr>
          <p:cNvPr id="8499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05" tIns="45704" rIns="91405" bIns="45704" anchor="b"/>
          <a:lstStyle/>
          <a:p>
            <a:pPr algn="r" defTabSz="896938" eaLnBrk="0" hangingPunct="0"/>
            <a:fld id="{3E89445B-D520-4F5A-8671-7B8107217154}" type="slidenum">
              <a:rPr lang="en-US" sz="1200">
                <a:latin typeface="Times" pitchFamily="18" charset="0"/>
                <a:ea typeface="ＭＳ Ｐゴシック" pitchFamily="34" charset="-128"/>
              </a:rPr>
              <a:pPr algn="r" defTabSz="896938" eaLnBrk="0" hangingPunct="0"/>
              <a:t>4</a:t>
            </a:fld>
            <a:endParaRPr lang="en-US" sz="1200">
              <a:latin typeface="Times" pitchFamily="18"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a:noFill/>
          <a:ln/>
        </p:spPr>
        <p:txBody>
          <a:bodyPr lIns="91435" tIns="45718" rIns="91435" bIns="45718"/>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a:noFill/>
          <a:ln/>
        </p:spPr>
        <p:txBody>
          <a:bodyPr lIns="91435" tIns="45718" rIns="91435" bIns="45718"/>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eaLnBrk="1" hangingPunct="1"/>
            <a:endParaRPr lang="en-US" smtClean="0"/>
          </a:p>
        </p:txBody>
      </p:sp>
      <p:sp>
        <p:nvSpPr>
          <p:cNvPr id="58372" name="Slide Number Placeholder 3"/>
          <p:cNvSpPr>
            <a:spLocks noGrp="1"/>
          </p:cNvSpPr>
          <p:nvPr>
            <p:ph type="sldNum" sz="quarter" idx="5"/>
          </p:nvPr>
        </p:nvSpPr>
        <p:spPr>
          <a:noFill/>
        </p:spPr>
        <p:txBody>
          <a:bodyPr/>
          <a:lstStyle/>
          <a:p>
            <a:fld id="{F84C701F-98C3-4A3F-8514-98949137339D}" type="slidenum">
              <a:rPr lang="en-US" smtClean="0"/>
              <a:pPr/>
              <a:t>11</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2161" tIns="46081" rIns="92161" bIns="46081" anchor="b"/>
          <a:lstStyle/>
          <a:p>
            <a:pPr algn="r" defTabSz="922338"/>
            <a:fld id="{A0F7C0EE-80AD-4821-B81C-67ACE6257A64}" type="slidenum">
              <a:rPr lang="en-US" sz="1200">
                <a:latin typeface="Times" pitchFamily="18" charset="0"/>
              </a:rPr>
              <a:pPr algn="r" defTabSz="922338"/>
              <a:t>19</a:t>
            </a:fld>
            <a:endParaRPr lang="en-US" sz="1200">
              <a:latin typeface="Times" pitchFamily="18" charset="0"/>
            </a:endParaRPr>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p:spPr>
        <p:txBody>
          <a:bodyPr lIns="92161" tIns="46081" rIns="92161" bIns="46081"/>
          <a:lstStyle/>
          <a:p>
            <a:endParaRPr lang="en-US" smtClean="0">
              <a:latin typeface="Times"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a:noFill/>
          <a:ln/>
        </p:spPr>
        <p:txBody>
          <a:bodyPr lIns="92161" tIns="46081" rIns="92161" bIns="46081"/>
          <a:lstStyle/>
          <a:p>
            <a:endParaRPr lang="en-GB" smtClean="0">
              <a:cs typeface="Arial" charset="0"/>
            </a:endParaRPr>
          </a:p>
          <a:p>
            <a:endParaRPr lang="en-GB"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AF8775-9882-4045-B7AF-7D857F78D77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869887-1B7C-4E8A-95C4-CDDB92AC4E9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C23785-3795-4A5B-AAF1-14589B4C5A1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87D8EF5-14EB-40B9-9204-C2B2DE21E55A}"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F2F9F7-7024-446D-9F40-66F82E15F20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4BF2FF-0845-42A9-99D2-498D1B74C2E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D5C57D-557C-4A98-8DCF-B6010DC4DD1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4FAAFE-3B45-4A25-82BA-6D115F8AF65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9E1029C-9808-445F-8856-6E183CAF2CC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68A8FF2-C800-4C17-9A6F-C5E4F9B83A0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D194592-1D8F-4984-81ED-C4385A63582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1A8CA8-A876-48D1-A680-AF1658E5727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912AAD-1712-40F4-B232-40A8DEB1E6E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A8ADD5A2-1FB9-45EF-9DD5-12F1852E2D9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jpeg"/><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jpeg"/><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808038" y="39688"/>
            <a:ext cx="7269162" cy="5446712"/>
          </a:xfrm>
          <a:prstGeom prst="rect">
            <a:avLst/>
          </a:prstGeom>
          <a:noFill/>
          <a:ln w="9525">
            <a:noFill/>
            <a:miter lim="800000"/>
            <a:headEnd/>
            <a:tailEnd/>
          </a:ln>
        </p:spPr>
      </p:pic>
      <p:sp>
        <p:nvSpPr>
          <p:cNvPr id="8195" name="Text Box 3"/>
          <p:cNvSpPr txBox="1">
            <a:spLocks noChangeArrowheads="1"/>
          </p:cNvSpPr>
          <p:nvPr/>
        </p:nvSpPr>
        <p:spPr bwMode="auto">
          <a:xfrm>
            <a:off x="1000125" y="3048000"/>
            <a:ext cx="7419975" cy="3386138"/>
          </a:xfrm>
          <a:prstGeom prst="rect">
            <a:avLst/>
          </a:prstGeom>
          <a:noFill/>
          <a:ln w="9525">
            <a:noFill/>
            <a:miter lim="800000"/>
            <a:headEnd/>
            <a:tailEnd/>
          </a:ln>
        </p:spPr>
        <p:txBody>
          <a:bodyPr>
            <a:spAutoFit/>
          </a:bodyPr>
          <a:lstStyle/>
          <a:p>
            <a:pPr algn="ctr" eaLnBrk="0" hangingPunct="0">
              <a:spcBef>
                <a:spcPct val="50000"/>
              </a:spcBef>
            </a:pPr>
            <a:r>
              <a:rPr lang="en-US" sz="2400" b="1">
                <a:solidFill>
                  <a:srgbClr val="000080"/>
                </a:solidFill>
              </a:rPr>
              <a:t>Achieving and Sustaining Measles and           Rubella Elimination</a:t>
            </a:r>
          </a:p>
          <a:p>
            <a:pPr algn="ctr" eaLnBrk="0" hangingPunct="0">
              <a:spcBef>
                <a:spcPct val="50000"/>
              </a:spcBef>
            </a:pPr>
            <a:endParaRPr lang="en-US" b="1">
              <a:solidFill>
                <a:srgbClr val="FF0000"/>
              </a:solidFill>
            </a:endParaRPr>
          </a:p>
          <a:p>
            <a:pPr algn="ctr" eaLnBrk="0" hangingPunct="0">
              <a:spcBef>
                <a:spcPct val="50000"/>
              </a:spcBef>
            </a:pPr>
            <a:endParaRPr lang="en-US" b="1">
              <a:solidFill>
                <a:srgbClr val="FF0000"/>
              </a:solidFill>
            </a:endParaRPr>
          </a:p>
          <a:p>
            <a:pPr algn="ctr" eaLnBrk="0" hangingPunct="0">
              <a:spcBef>
                <a:spcPct val="50000"/>
              </a:spcBef>
            </a:pPr>
            <a:endParaRPr lang="en-US" b="1">
              <a:solidFill>
                <a:srgbClr val="FF0000"/>
              </a:solidFill>
            </a:endParaRPr>
          </a:p>
          <a:p>
            <a:pPr algn="ctr"/>
            <a:endParaRPr lang="en-US" sz="2000" b="1"/>
          </a:p>
          <a:p>
            <a:pPr algn="ctr"/>
            <a:r>
              <a:rPr lang="en-US" sz="2000" b="1"/>
              <a:t>10</a:t>
            </a:r>
            <a:r>
              <a:rPr lang="en-US" sz="2000" b="1" baseline="30000"/>
              <a:t>th</a:t>
            </a:r>
            <a:r>
              <a:rPr lang="en-US" sz="2000" b="1"/>
              <a:t> Annual Measles Initiative Meeting</a:t>
            </a:r>
          </a:p>
          <a:p>
            <a:pPr algn="ctr" eaLnBrk="0" hangingPunct="0">
              <a:spcBef>
                <a:spcPct val="50000"/>
              </a:spcBef>
            </a:pPr>
            <a:r>
              <a:rPr lang="en-US" b="1"/>
              <a:t>Washington, D.C.                                                                                 13-14 September, 2011</a:t>
            </a:r>
          </a:p>
        </p:txBody>
      </p:sp>
      <p:sp>
        <p:nvSpPr>
          <p:cNvPr id="8196" name="Text Box 4"/>
          <p:cNvSpPr txBox="1">
            <a:spLocks noChangeArrowheads="1"/>
          </p:cNvSpPr>
          <p:nvPr/>
        </p:nvSpPr>
        <p:spPr bwMode="auto">
          <a:xfrm>
            <a:off x="2271713" y="4244975"/>
            <a:ext cx="4876800" cy="862013"/>
          </a:xfrm>
          <a:prstGeom prst="rect">
            <a:avLst/>
          </a:prstGeom>
          <a:noFill/>
          <a:ln w="9525">
            <a:noFill/>
            <a:miter lim="800000"/>
            <a:headEnd/>
            <a:tailEnd/>
          </a:ln>
        </p:spPr>
        <p:txBody>
          <a:bodyPr>
            <a:spAutoFit/>
          </a:bodyPr>
          <a:lstStyle/>
          <a:p>
            <a:pPr algn="ctr" eaLnBrk="0" hangingPunct="0">
              <a:spcBef>
                <a:spcPct val="50000"/>
              </a:spcBef>
            </a:pPr>
            <a:r>
              <a:rPr lang="en-US" sz="2000" b="1" i="1">
                <a:solidFill>
                  <a:srgbClr val="FF0000"/>
                </a:solidFill>
              </a:rPr>
              <a:t>Jon Kim Andrus, MD</a:t>
            </a:r>
          </a:p>
          <a:p>
            <a:pPr algn="ctr" eaLnBrk="0" hangingPunct="0">
              <a:spcBef>
                <a:spcPct val="50000"/>
              </a:spcBef>
            </a:pPr>
            <a:r>
              <a:rPr lang="en-US" sz="2000" b="1" i="1">
                <a:solidFill>
                  <a:srgbClr val="FF0000"/>
                </a:solidFill>
              </a:rPr>
              <a:t>Carlos Castillo-Sol</a:t>
            </a:r>
            <a:r>
              <a:rPr lang="en-US" sz="2000" b="1" i="1">
                <a:solidFill>
                  <a:srgbClr val="FF0000"/>
                </a:solidFill>
                <a:cs typeface="Arial" charset="0"/>
              </a:rPr>
              <a:t>ó</a:t>
            </a:r>
            <a:r>
              <a:rPr lang="en-US" sz="2000" b="1" i="1">
                <a:solidFill>
                  <a:srgbClr val="FF0000"/>
                </a:solidFill>
              </a:rPr>
              <a:t>rzano, MD, MPH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descr="aviones.bmp"/>
          <p:cNvPicPr>
            <a:picLocks noChangeAspect="1"/>
          </p:cNvPicPr>
          <p:nvPr/>
        </p:nvPicPr>
        <p:blipFill>
          <a:blip r:embed="rId2"/>
          <a:srcRect/>
          <a:stretch>
            <a:fillRect/>
          </a:stretch>
        </p:blipFill>
        <p:spPr bwMode="auto">
          <a:xfrm>
            <a:off x="381000" y="812800"/>
            <a:ext cx="8412163" cy="5588000"/>
          </a:xfrm>
          <a:prstGeom prst="rect">
            <a:avLst/>
          </a:prstGeom>
          <a:noFill/>
          <a:ln w="9525">
            <a:noFill/>
            <a:miter lim="800000"/>
            <a:headEnd/>
            <a:tailEnd/>
          </a:ln>
        </p:spPr>
      </p:pic>
      <p:sp>
        <p:nvSpPr>
          <p:cNvPr id="24579" name="Rectangle 3"/>
          <p:cNvSpPr>
            <a:spLocks noChangeArrowheads="1"/>
          </p:cNvSpPr>
          <p:nvPr/>
        </p:nvSpPr>
        <p:spPr bwMode="auto">
          <a:xfrm>
            <a:off x="76200" y="-22225"/>
            <a:ext cx="9144000" cy="860425"/>
          </a:xfrm>
          <a:prstGeom prst="rect">
            <a:avLst/>
          </a:prstGeom>
          <a:noFill/>
          <a:ln w="9525">
            <a:noFill/>
            <a:miter lim="800000"/>
            <a:headEnd/>
            <a:tailEnd/>
          </a:ln>
        </p:spPr>
        <p:txBody>
          <a:bodyPr>
            <a:spAutoFit/>
          </a:bodyPr>
          <a:lstStyle/>
          <a:p>
            <a:pPr algn="ctr">
              <a:lnSpc>
                <a:spcPct val="90000"/>
              </a:lnSpc>
              <a:spcBef>
                <a:spcPct val="65000"/>
              </a:spcBef>
              <a:buClr>
                <a:srgbClr val="FF0000"/>
              </a:buClr>
              <a:tabLst>
                <a:tab pos="347663" algn="l"/>
                <a:tab pos="1538288" algn="l"/>
              </a:tabLst>
            </a:pPr>
            <a:r>
              <a:rPr lang="en-US" sz="2800" b="1">
                <a:solidFill>
                  <a:schemeClr val="accent2"/>
                </a:solidFill>
              </a:rPr>
              <a:t>Risk of Virus Importations from Other Regions, including CRS Cases</a:t>
            </a:r>
          </a:p>
        </p:txBody>
      </p:sp>
      <p:sp>
        <p:nvSpPr>
          <p:cNvPr id="24580" name="TextBox 4"/>
          <p:cNvSpPr txBox="1">
            <a:spLocks noChangeArrowheads="1"/>
          </p:cNvSpPr>
          <p:nvPr/>
        </p:nvSpPr>
        <p:spPr bwMode="auto">
          <a:xfrm>
            <a:off x="1981200" y="609600"/>
            <a:ext cx="6934200" cy="915988"/>
          </a:xfrm>
          <a:prstGeom prst="rect">
            <a:avLst/>
          </a:prstGeom>
          <a:noFill/>
          <a:ln w="9525">
            <a:noFill/>
            <a:miter lim="800000"/>
            <a:headEnd/>
            <a:tailEnd/>
          </a:ln>
        </p:spPr>
        <p:txBody>
          <a:bodyPr>
            <a:spAutoFit/>
          </a:bodyPr>
          <a:lstStyle/>
          <a:p>
            <a:pPr algn="ctr"/>
            <a:endParaRPr lang="en-US" b="1">
              <a:solidFill>
                <a:srgbClr val="FF0000"/>
              </a:solidFill>
            </a:endParaRPr>
          </a:p>
          <a:p>
            <a:pPr algn="ctr"/>
            <a:r>
              <a:rPr lang="en-US" b="1">
                <a:solidFill>
                  <a:srgbClr val="FF0000"/>
                </a:solidFill>
              </a:rPr>
              <a:t>~150 million tourists have arrived to the Americas in 2010, which is an increase of 6% compared with 2009.</a:t>
            </a:r>
          </a:p>
        </p:txBody>
      </p:sp>
      <p:pic>
        <p:nvPicPr>
          <p:cNvPr id="24581" name="Picture 18"/>
          <p:cNvPicPr>
            <a:picLocks noChangeAspect="1" noChangeArrowheads="1"/>
          </p:cNvPicPr>
          <p:nvPr/>
        </p:nvPicPr>
        <p:blipFill>
          <a:blip r:embed="rId3"/>
          <a:srcRect l="10953" t="14024" r="20549" b="47406"/>
          <a:stretch>
            <a:fillRect/>
          </a:stretch>
        </p:blipFill>
        <p:spPr bwMode="auto">
          <a:xfrm>
            <a:off x="8305800" y="6477000"/>
            <a:ext cx="838200" cy="35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Imagen_aerea_Vientos.jpg"/>
          <p:cNvPicPr>
            <a:picLocks noChangeAspect="1"/>
          </p:cNvPicPr>
          <p:nvPr/>
        </p:nvPicPr>
        <p:blipFill>
          <a:blip r:embed="rId3"/>
          <a:srcRect/>
          <a:stretch>
            <a:fillRect/>
          </a:stretch>
        </p:blipFill>
        <p:spPr bwMode="auto">
          <a:xfrm>
            <a:off x="0" y="533400"/>
            <a:ext cx="9144000" cy="6049963"/>
          </a:xfrm>
          <a:prstGeom prst="rect">
            <a:avLst/>
          </a:prstGeom>
          <a:noFill/>
          <a:ln w="9525">
            <a:noFill/>
            <a:miter lim="800000"/>
            <a:headEnd/>
            <a:tailEnd/>
          </a:ln>
        </p:spPr>
      </p:pic>
      <p:sp>
        <p:nvSpPr>
          <p:cNvPr id="36867" name="Rectangle 5"/>
          <p:cNvSpPr>
            <a:spLocks noChangeArrowheads="1"/>
          </p:cNvSpPr>
          <p:nvPr/>
        </p:nvSpPr>
        <p:spPr bwMode="auto">
          <a:xfrm>
            <a:off x="0" y="4364038"/>
            <a:ext cx="6769100" cy="2308225"/>
          </a:xfrm>
          <a:prstGeom prst="rect">
            <a:avLst/>
          </a:prstGeom>
          <a:noFill/>
          <a:ln w="9525">
            <a:noFill/>
            <a:miter lim="800000"/>
            <a:headEnd/>
            <a:tailEnd/>
          </a:ln>
          <a:effectLst>
            <a:outerShdw dist="45791" dir="2021404" algn="ctr" rotWithShape="0">
              <a:schemeClr val="hlink"/>
            </a:outerShdw>
          </a:effectLst>
        </p:spPr>
        <p:txBody>
          <a:bodyPr>
            <a:spAutoFit/>
          </a:bodyPr>
          <a:lstStyle/>
          <a:p>
            <a:pPr>
              <a:defRPr/>
            </a:pPr>
            <a:r>
              <a:rPr lang="en-US" sz="2400" dirty="0">
                <a:solidFill>
                  <a:schemeClr val="bg1"/>
                </a:solidFill>
                <a:effectLst>
                  <a:outerShdw blurRad="38100" dist="38100" dir="2700000" algn="tl">
                    <a:srgbClr val="C0C0C0"/>
                  </a:outerShdw>
                </a:effectLst>
                <a:latin typeface="Arial" pitchFamily="34" charset="0"/>
              </a:rPr>
              <a:t>World Youth Day concluded on August 21, in Madrid, Spain. This image illustrates the size of the event and the close proximity in which the participants were. </a:t>
            </a:r>
            <a:br>
              <a:rPr lang="en-US" sz="2400" dirty="0">
                <a:solidFill>
                  <a:schemeClr val="bg1"/>
                </a:solidFill>
                <a:effectLst>
                  <a:outerShdw blurRad="38100" dist="38100" dir="2700000" algn="tl">
                    <a:srgbClr val="C0C0C0"/>
                  </a:outerShdw>
                </a:effectLst>
                <a:latin typeface="Arial" pitchFamily="34" charset="0"/>
              </a:rPr>
            </a:br>
            <a:r>
              <a:rPr lang="en-US" sz="2400" dirty="0">
                <a:solidFill>
                  <a:schemeClr val="bg1"/>
                </a:solidFill>
                <a:effectLst>
                  <a:outerShdw blurRad="38100" dist="38100" dir="2700000" algn="tl">
                    <a:srgbClr val="C0C0C0"/>
                  </a:outerShdw>
                </a:effectLst>
                <a:latin typeface="Arial" pitchFamily="34" charset="0"/>
              </a:rPr>
              <a:t/>
            </a:r>
            <a:br>
              <a:rPr lang="en-US" sz="2400" dirty="0">
                <a:solidFill>
                  <a:schemeClr val="bg1"/>
                </a:solidFill>
                <a:effectLst>
                  <a:outerShdw blurRad="38100" dist="38100" dir="2700000" algn="tl">
                    <a:srgbClr val="C0C0C0"/>
                  </a:outerShdw>
                </a:effectLst>
                <a:latin typeface="Arial" pitchFamily="34" charset="0"/>
              </a:rPr>
            </a:br>
            <a:endParaRPr lang="es-ES" sz="2400" dirty="0">
              <a:solidFill>
                <a:schemeClr val="bg1"/>
              </a:solidFill>
              <a:effectLst>
                <a:outerShdw blurRad="38100" dist="38100" dir="2700000" algn="tl">
                  <a:srgbClr val="C0C0C0"/>
                </a:outerShdw>
              </a:effectLst>
              <a:latin typeface="Arial" pitchFamily="34" charset="0"/>
            </a:endParaRPr>
          </a:p>
        </p:txBody>
      </p:sp>
      <p:pic>
        <p:nvPicPr>
          <p:cNvPr id="34820" name="Picture 4" descr="english"/>
          <p:cNvPicPr>
            <a:picLocks noChangeAspect="1" noChangeArrowheads="1"/>
          </p:cNvPicPr>
          <p:nvPr/>
        </p:nvPicPr>
        <p:blipFill>
          <a:blip r:embed="rId4"/>
          <a:srcRect/>
          <a:stretch>
            <a:fillRect/>
          </a:stretch>
        </p:blipFill>
        <p:spPr bwMode="auto">
          <a:xfrm>
            <a:off x="7239000" y="1600200"/>
            <a:ext cx="1889125" cy="2671763"/>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50" name="Group 2"/>
          <p:cNvGraphicFramePr>
            <a:graphicFrameLocks noGrp="1"/>
          </p:cNvGraphicFramePr>
          <p:nvPr/>
        </p:nvGraphicFramePr>
        <p:xfrm>
          <a:off x="1143000" y="990600"/>
          <a:ext cx="7010400" cy="5410200"/>
        </p:xfrm>
        <a:graphic>
          <a:graphicData uri="http://schemas.openxmlformats.org/drawingml/2006/table">
            <a:tbl>
              <a:tblPr/>
              <a:tblGrid>
                <a:gridCol w="1420813"/>
                <a:gridCol w="790575"/>
                <a:gridCol w="971550"/>
                <a:gridCol w="1033462"/>
                <a:gridCol w="790575"/>
                <a:gridCol w="971550"/>
                <a:gridCol w="1031875"/>
              </a:tblGrid>
              <a:tr h="6270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MEASLES</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00"/>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cs typeface="Arial" charset="0"/>
                        </a:rPr>
                        <a:t>RUBELLA</a:t>
                      </a:r>
                      <a:endParaRPr kumimoji="0" lang="en-U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hMerge="1">
                  <a:txBody>
                    <a:bodyPr/>
                    <a:lstStyle/>
                    <a:p>
                      <a:endParaRPr lang="en-US"/>
                    </a:p>
                  </a:txBody>
                  <a:tcPr/>
                </a:tc>
                <a:tc hMerge="1">
                  <a:txBody>
                    <a:bodyPr/>
                    <a:lstStyle/>
                    <a:p>
                      <a:endParaRPr lang="en-US"/>
                    </a:p>
                  </a:txBody>
                  <a:tcPr/>
                </a:tc>
              </a:tr>
              <a:tr h="4778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Arial" charset="0"/>
                          <a:cs typeface="Arial" charset="0"/>
                        </a:rPr>
                        <a:t>Country</a:t>
                      </a:r>
                      <a:endParaRPr kumimoji="0" lang="en-US" sz="1200" b="0" i="0" u="none" strike="noStrike" cap="none" normalizeH="0" baseline="0" smtClean="0">
                        <a:ln>
                          <a:noFill/>
                        </a:ln>
                        <a:solidFill>
                          <a:srgbClr val="0000FF"/>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Arial" charset="0"/>
                          <a:cs typeface="Arial" charset="0"/>
                        </a:rPr>
                        <a:t>Import</a:t>
                      </a:r>
                      <a:endParaRPr kumimoji="0" lang="en-US" sz="1200" b="0" i="0" u="none" strike="noStrike" cap="none" normalizeH="0" baseline="0" smtClean="0">
                        <a:ln>
                          <a:noFill/>
                        </a:ln>
                        <a:solidFill>
                          <a:srgbClr val="0000FF"/>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Arial" charset="0"/>
                          <a:cs typeface="Arial" charset="0"/>
                        </a:rPr>
                        <a:t>Import related</a:t>
                      </a:r>
                      <a:endParaRPr kumimoji="0" lang="en-US" sz="1200" b="0" i="0" u="none" strike="noStrike" cap="none" normalizeH="0" baseline="0" smtClean="0">
                        <a:ln>
                          <a:noFill/>
                        </a:ln>
                        <a:solidFill>
                          <a:srgbClr val="0000FF"/>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Arial" charset="0"/>
                          <a:cs typeface="Arial" charset="0"/>
                        </a:rPr>
                        <a:t>Unknown</a:t>
                      </a:r>
                      <a:endParaRPr kumimoji="0" lang="en-US" sz="1200" b="0" i="0" u="none" strike="noStrike" cap="none" normalizeH="0" baseline="0" smtClean="0">
                        <a:ln>
                          <a:noFill/>
                        </a:ln>
                        <a:solidFill>
                          <a:srgbClr val="0000FF"/>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Arial" charset="0"/>
                          <a:cs typeface="Arial" charset="0"/>
                        </a:rPr>
                        <a:t>Import</a:t>
                      </a:r>
                      <a:endParaRPr kumimoji="0" lang="en-US" sz="1200" b="0" i="0" u="none" strike="noStrike" cap="none" normalizeH="0" baseline="0" smtClean="0">
                        <a:ln>
                          <a:noFill/>
                        </a:ln>
                        <a:solidFill>
                          <a:srgbClr val="0000FF"/>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Arial" charset="0"/>
                          <a:cs typeface="Arial" charset="0"/>
                        </a:rPr>
                        <a:t>Import related</a:t>
                      </a:r>
                      <a:endParaRPr kumimoji="0" lang="en-US" sz="1200" b="0" i="0" u="none" strike="noStrike" cap="none" normalizeH="0" baseline="0" smtClean="0">
                        <a:ln>
                          <a:noFill/>
                        </a:ln>
                        <a:solidFill>
                          <a:srgbClr val="0000FF"/>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FF"/>
                          </a:solidFill>
                          <a:effectLst/>
                          <a:latin typeface="Arial" charset="0"/>
                          <a:cs typeface="Arial" charset="0"/>
                        </a:rPr>
                        <a:t>Unknown</a:t>
                      </a:r>
                      <a:endParaRPr kumimoji="0" lang="en-US" sz="1200" b="0" i="0" u="none" strike="noStrike" cap="none" normalizeH="0" baseline="0" smtClean="0">
                        <a:ln>
                          <a:noFill/>
                        </a:ln>
                        <a:solidFill>
                          <a:srgbClr val="0000FF"/>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Argentina</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2</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0</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Brazil </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7</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8</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3</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Chile</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3</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3</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0</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Canada**</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13</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23</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694</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Colombia</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3</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0</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Dominican Rep.</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0</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0</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Ecuador </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0</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79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Guadalupe*** </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7</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5</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French Guiana </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2</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2</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0</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Martinique</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2</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0</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Mexico </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3</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0</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0</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5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Panama </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4</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0</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0</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 </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United States </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103</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82</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18</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2</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27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Total</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148</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128</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717</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3</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2</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2</a:t>
                      </a:r>
                      <a:endParaRPr kumimoji="0" lang="en-U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bl>
          </a:graphicData>
        </a:graphic>
      </p:graphicFrame>
      <p:pic>
        <p:nvPicPr>
          <p:cNvPr id="25736" name="Picture 138"/>
          <p:cNvPicPr>
            <a:picLocks noChangeAspect="1" noChangeArrowheads="1"/>
          </p:cNvPicPr>
          <p:nvPr/>
        </p:nvPicPr>
        <p:blipFill>
          <a:blip r:embed="rId2"/>
          <a:srcRect l="10953" t="14024" r="20549" b="47406"/>
          <a:stretch>
            <a:fillRect/>
          </a:stretch>
        </p:blipFill>
        <p:spPr bwMode="auto">
          <a:xfrm>
            <a:off x="8229600" y="6502400"/>
            <a:ext cx="838200" cy="355600"/>
          </a:xfrm>
          <a:prstGeom prst="rect">
            <a:avLst/>
          </a:prstGeom>
          <a:noFill/>
          <a:ln w="9525">
            <a:noFill/>
            <a:miter lim="800000"/>
            <a:headEnd/>
            <a:tailEnd/>
          </a:ln>
        </p:spPr>
      </p:pic>
      <p:sp>
        <p:nvSpPr>
          <p:cNvPr id="25737" name="Text Box 139"/>
          <p:cNvSpPr txBox="1">
            <a:spLocks noChangeArrowheads="1"/>
          </p:cNvSpPr>
          <p:nvPr/>
        </p:nvSpPr>
        <p:spPr bwMode="auto">
          <a:xfrm>
            <a:off x="228600" y="6461125"/>
            <a:ext cx="5791200" cy="396875"/>
          </a:xfrm>
          <a:prstGeom prst="rect">
            <a:avLst/>
          </a:prstGeom>
          <a:noFill/>
          <a:ln w="9525">
            <a:noFill/>
            <a:miter lim="800000"/>
            <a:headEnd/>
            <a:tailEnd/>
          </a:ln>
        </p:spPr>
        <p:txBody>
          <a:bodyPr>
            <a:spAutoFit/>
          </a:bodyPr>
          <a:lstStyle/>
          <a:p>
            <a:pPr>
              <a:spcBef>
                <a:spcPct val="50000"/>
              </a:spcBef>
              <a:tabLst>
                <a:tab pos="1998663" algn="l"/>
              </a:tabLst>
            </a:pPr>
            <a:r>
              <a:rPr lang="en-US" sz="1000" b="1"/>
              <a:t>** It does not include clinical cases reported.</a:t>
            </a:r>
            <a:br>
              <a:rPr lang="en-US" sz="1000" b="1"/>
            </a:br>
            <a:r>
              <a:rPr lang="en-US" sz="1000" b="1"/>
              <a:t>*** Five cases have been notified in the island of Saint Martin (1 import and 4 import-related). </a:t>
            </a:r>
          </a:p>
        </p:txBody>
      </p:sp>
      <p:sp>
        <p:nvSpPr>
          <p:cNvPr id="25738" name="Text Box 140"/>
          <p:cNvSpPr txBox="1">
            <a:spLocks noChangeArrowheads="1"/>
          </p:cNvSpPr>
          <p:nvPr/>
        </p:nvSpPr>
        <p:spPr bwMode="auto">
          <a:xfrm>
            <a:off x="6705600" y="6537325"/>
            <a:ext cx="1828800" cy="244475"/>
          </a:xfrm>
          <a:prstGeom prst="rect">
            <a:avLst/>
          </a:prstGeom>
          <a:noFill/>
          <a:ln w="9525">
            <a:noFill/>
            <a:miter lim="800000"/>
            <a:headEnd/>
            <a:tailEnd/>
          </a:ln>
        </p:spPr>
        <p:txBody>
          <a:bodyPr>
            <a:spAutoFit/>
          </a:bodyPr>
          <a:lstStyle/>
          <a:p>
            <a:pPr>
              <a:spcBef>
                <a:spcPct val="50000"/>
              </a:spcBef>
            </a:pPr>
            <a:r>
              <a:rPr lang="en-US" sz="1000"/>
              <a:t>*Data as of EW 35/2001</a:t>
            </a:r>
          </a:p>
        </p:txBody>
      </p:sp>
      <p:sp>
        <p:nvSpPr>
          <p:cNvPr id="25739" name="Text Box 141"/>
          <p:cNvSpPr txBox="1">
            <a:spLocks noChangeArrowheads="1"/>
          </p:cNvSpPr>
          <p:nvPr/>
        </p:nvSpPr>
        <p:spPr bwMode="auto">
          <a:xfrm>
            <a:off x="381000" y="0"/>
            <a:ext cx="8686800" cy="946150"/>
          </a:xfrm>
          <a:prstGeom prst="rect">
            <a:avLst/>
          </a:prstGeom>
          <a:noFill/>
          <a:ln w="9525">
            <a:noFill/>
            <a:miter lim="800000"/>
            <a:headEnd/>
            <a:tailEnd/>
          </a:ln>
        </p:spPr>
        <p:txBody>
          <a:bodyPr>
            <a:spAutoFit/>
          </a:bodyPr>
          <a:lstStyle/>
          <a:p>
            <a:pPr algn="ctr">
              <a:spcBef>
                <a:spcPct val="50000"/>
              </a:spcBef>
            </a:pPr>
            <a:r>
              <a:rPr lang="en-US" sz="2800" b="1">
                <a:solidFill>
                  <a:schemeClr val="accent2"/>
                </a:solidFill>
              </a:rPr>
              <a:t>Number of import/imported related measles and rubella cases per country, The Americas – 2011*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srcRect t="11807" r="1944" b="9859"/>
          <a:stretch>
            <a:fillRect/>
          </a:stretch>
        </p:blipFill>
        <p:spPr bwMode="auto">
          <a:xfrm>
            <a:off x="304800" y="1066800"/>
            <a:ext cx="8716963" cy="4391025"/>
          </a:xfrm>
          <a:prstGeom prst="rect">
            <a:avLst/>
          </a:prstGeom>
          <a:noFill/>
          <a:ln w="9525">
            <a:noFill/>
            <a:miter lim="800000"/>
            <a:headEnd/>
            <a:tailEnd/>
          </a:ln>
        </p:spPr>
      </p:pic>
      <p:sp>
        <p:nvSpPr>
          <p:cNvPr id="26627" name="Text Box 3"/>
          <p:cNvSpPr txBox="1">
            <a:spLocks noChangeArrowheads="1"/>
          </p:cNvSpPr>
          <p:nvPr/>
        </p:nvSpPr>
        <p:spPr bwMode="auto">
          <a:xfrm>
            <a:off x="552450" y="5667375"/>
            <a:ext cx="8382000" cy="581025"/>
          </a:xfrm>
          <a:prstGeom prst="rect">
            <a:avLst/>
          </a:prstGeom>
          <a:noFill/>
          <a:ln w="9525">
            <a:noFill/>
            <a:miter lim="800000"/>
            <a:headEnd/>
            <a:tailEnd/>
          </a:ln>
        </p:spPr>
        <p:txBody>
          <a:bodyPr>
            <a:spAutoFit/>
          </a:bodyPr>
          <a:lstStyle/>
          <a:p>
            <a:r>
              <a:rPr lang="en-US" sz="1600" b="1">
                <a:latin typeface="Calibri" pitchFamily="34" charset="0"/>
                <a:cs typeface="Arial" charset="0"/>
              </a:rPr>
              <a:t>3 importations: 1 from Asia (D9), 1 from Brazil (D4) with 2 secondary cases, and 1 from United States (D4) with 1 secondary case.</a:t>
            </a:r>
          </a:p>
        </p:txBody>
      </p:sp>
      <p:sp>
        <p:nvSpPr>
          <p:cNvPr id="26628" name="Text Box 4"/>
          <p:cNvSpPr txBox="1">
            <a:spLocks noChangeArrowheads="1"/>
          </p:cNvSpPr>
          <p:nvPr/>
        </p:nvSpPr>
        <p:spPr bwMode="auto">
          <a:xfrm>
            <a:off x="990600" y="152400"/>
            <a:ext cx="7391400" cy="946150"/>
          </a:xfrm>
          <a:prstGeom prst="rect">
            <a:avLst/>
          </a:prstGeom>
          <a:solidFill>
            <a:schemeClr val="bg1"/>
          </a:solidFill>
          <a:ln w="9525">
            <a:noFill/>
            <a:miter lim="800000"/>
            <a:headEnd/>
            <a:tailEnd/>
          </a:ln>
        </p:spPr>
        <p:txBody>
          <a:bodyPr>
            <a:spAutoFit/>
          </a:bodyPr>
          <a:lstStyle/>
          <a:p>
            <a:pPr algn="ctr">
              <a:spcBef>
                <a:spcPct val="50000"/>
              </a:spcBef>
            </a:pPr>
            <a:r>
              <a:rPr lang="en-US" sz="2800" b="1">
                <a:solidFill>
                  <a:schemeClr val="accent2"/>
                </a:solidFill>
                <a:cs typeface="Arial" charset="0"/>
              </a:rPr>
              <a:t>Route of Importation of Measles Cases to Chile, 2011</a:t>
            </a:r>
          </a:p>
        </p:txBody>
      </p:sp>
      <p:sp>
        <p:nvSpPr>
          <p:cNvPr id="26629" name="Text Box 5"/>
          <p:cNvSpPr txBox="1">
            <a:spLocks noChangeArrowheads="1"/>
          </p:cNvSpPr>
          <p:nvPr/>
        </p:nvSpPr>
        <p:spPr bwMode="auto">
          <a:xfrm>
            <a:off x="400050" y="2914650"/>
            <a:ext cx="781050" cy="212725"/>
          </a:xfrm>
          <a:prstGeom prst="rect">
            <a:avLst/>
          </a:prstGeom>
          <a:solidFill>
            <a:srgbClr val="33CCCC"/>
          </a:solidFill>
          <a:ln w="9525">
            <a:noFill/>
            <a:miter lim="800000"/>
            <a:headEnd/>
            <a:tailEnd/>
          </a:ln>
        </p:spPr>
        <p:txBody>
          <a:bodyPr lIns="0" tIns="0" rIns="0" bIns="0">
            <a:spAutoFit/>
          </a:bodyPr>
          <a:lstStyle/>
          <a:p>
            <a:pPr algn="ctr">
              <a:spcBef>
                <a:spcPct val="50000"/>
              </a:spcBef>
            </a:pPr>
            <a:r>
              <a:rPr lang="en-US" sz="1400" b="1">
                <a:cs typeface="Arial" charset="0"/>
              </a:rPr>
              <a:t>Thailand</a:t>
            </a:r>
          </a:p>
        </p:txBody>
      </p:sp>
      <p:sp>
        <p:nvSpPr>
          <p:cNvPr id="26630" name="Text Box 6"/>
          <p:cNvSpPr txBox="1">
            <a:spLocks noChangeArrowheads="1"/>
          </p:cNvSpPr>
          <p:nvPr/>
        </p:nvSpPr>
        <p:spPr bwMode="auto">
          <a:xfrm>
            <a:off x="457200" y="3416300"/>
            <a:ext cx="762000" cy="212725"/>
          </a:xfrm>
          <a:prstGeom prst="rect">
            <a:avLst/>
          </a:prstGeom>
          <a:solidFill>
            <a:srgbClr val="33CCCC"/>
          </a:solidFill>
          <a:ln w="9525">
            <a:noFill/>
            <a:miter lim="800000"/>
            <a:headEnd/>
            <a:tailEnd/>
          </a:ln>
        </p:spPr>
        <p:txBody>
          <a:bodyPr lIns="0" tIns="0" rIns="0" bIns="0">
            <a:spAutoFit/>
          </a:bodyPr>
          <a:lstStyle/>
          <a:p>
            <a:pPr algn="ctr">
              <a:spcBef>
                <a:spcPct val="50000"/>
              </a:spcBef>
            </a:pPr>
            <a:r>
              <a:rPr lang="en-US" sz="1400" b="1">
                <a:cs typeface="Arial" charset="0"/>
              </a:rPr>
              <a:t>Malaysia</a:t>
            </a:r>
          </a:p>
        </p:txBody>
      </p:sp>
      <p:sp>
        <p:nvSpPr>
          <p:cNvPr id="26631" name="Text Box 7"/>
          <p:cNvSpPr txBox="1">
            <a:spLocks noChangeArrowheads="1"/>
          </p:cNvSpPr>
          <p:nvPr/>
        </p:nvSpPr>
        <p:spPr bwMode="auto">
          <a:xfrm>
            <a:off x="4705350" y="2562225"/>
            <a:ext cx="457200" cy="212725"/>
          </a:xfrm>
          <a:prstGeom prst="rect">
            <a:avLst/>
          </a:prstGeom>
          <a:solidFill>
            <a:srgbClr val="33CCCC"/>
          </a:solidFill>
          <a:ln w="9525">
            <a:noFill/>
            <a:miter lim="800000"/>
            <a:headEnd/>
            <a:tailEnd/>
          </a:ln>
        </p:spPr>
        <p:txBody>
          <a:bodyPr lIns="0" tIns="0" rIns="0" bIns="0">
            <a:spAutoFit/>
          </a:bodyPr>
          <a:lstStyle/>
          <a:p>
            <a:pPr algn="ctr">
              <a:spcBef>
                <a:spcPct val="50000"/>
              </a:spcBef>
            </a:pPr>
            <a:r>
              <a:rPr lang="en-US" sz="1400" b="1">
                <a:cs typeface="Arial" charset="0"/>
              </a:rPr>
              <a:t>USA</a:t>
            </a:r>
          </a:p>
        </p:txBody>
      </p:sp>
      <p:sp>
        <p:nvSpPr>
          <p:cNvPr id="26632" name="Text Box 8"/>
          <p:cNvSpPr txBox="1">
            <a:spLocks noChangeArrowheads="1"/>
          </p:cNvSpPr>
          <p:nvPr/>
        </p:nvSpPr>
        <p:spPr bwMode="auto">
          <a:xfrm>
            <a:off x="5324475" y="4108450"/>
            <a:ext cx="627063" cy="212725"/>
          </a:xfrm>
          <a:prstGeom prst="rect">
            <a:avLst/>
          </a:prstGeom>
          <a:solidFill>
            <a:srgbClr val="33CCCC"/>
          </a:solidFill>
          <a:ln w="9525">
            <a:noFill/>
            <a:miter lim="800000"/>
            <a:headEnd/>
            <a:tailEnd/>
          </a:ln>
        </p:spPr>
        <p:txBody>
          <a:bodyPr lIns="0" tIns="0" rIns="0" bIns="0">
            <a:spAutoFit/>
          </a:bodyPr>
          <a:lstStyle/>
          <a:p>
            <a:pPr algn="ctr">
              <a:spcBef>
                <a:spcPct val="50000"/>
              </a:spcBef>
            </a:pPr>
            <a:r>
              <a:rPr lang="en-US" sz="1400" b="1">
                <a:cs typeface="Arial" charset="0"/>
              </a:rPr>
              <a:t>Brazil</a:t>
            </a:r>
          </a:p>
        </p:txBody>
      </p:sp>
      <p:sp>
        <p:nvSpPr>
          <p:cNvPr id="26633" name="Text Box 9"/>
          <p:cNvSpPr txBox="1">
            <a:spLocks noChangeArrowheads="1"/>
          </p:cNvSpPr>
          <p:nvPr/>
        </p:nvSpPr>
        <p:spPr bwMode="auto">
          <a:xfrm>
            <a:off x="476250" y="3933825"/>
            <a:ext cx="1022350" cy="366713"/>
          </a:xfrm>
          <a:prstGeom prst="rect">
            <a:avLst/>
          </a:prstGeom>
          <a:solidFill>
            <a:srgbClr val="FF0000"/>
          </a:solidFill>
          <a:ln w="9525">
            <a:noFill/>
            <a:miter lim="800000"/>
            <a:headEnd/>
            <a:tailEnd/>
          </a:ln>
        </p:spPr>
        <p:txBody>
          <a:bodyPr lIns="0" tIns="0" rIns="0" bIns="0">
            <a:spAutoFit/>
          </a:bodyPr>
          <a:lstStyle/>
          <a:p>
            <a:pPr>
              <a:spcBef>
                <a:spcPct val="50000"/>
              </a:spcBef>
            </a:pPr>
            <a:r>
              <a:rPr lang="en-US" sz="800" b="1">
                <a:solidFill>
                  <a:schemeClr val="bg1"/>
                </a:solidFill>
                <a:latin typeface="Arial Narrow" pitchFamily="34" charset="0"/>
                <a:cs typeface="Arial" charset="0"/>
              </a:rPr>
              <a:t>-From Malaysia/Thailand</a:t>
            </a:r>
            <a:br>
              <a:rPr lang="en-US" sz="800" b="1">
                <a:solidFill>
                  <a:schemeClr val="bg1"/>
                </a:solidFill>
                <a:latin typeface="Arial Narrow" pitchFamily="34" charset="0"/>
                <a:cs typeface="Arial" charset="0"/>
              </a:rPr>
            </a:br>
            <a:r>
              <a:rPr lang="en-US" sz="800" b="1">
                <a:solidFill>
                  <a:schemeClr val="bg1"/>
                </a:solidFill>
                <a:latin typeface="Arial Narrow" pitchFamily="34" charset="0"/>
                <a:cs typeface="Arial" charset="0"/>
              </a:rPr>
              <a:t>-To Providencia</a:t>
            </a:r>
            <a:br>
              <a:rPr lang="en-US" sz="800" b="1">
                <a:solidFill>
                  <a:schemeClr val="bg1"/>
                </a:solidFill>
                <a:latin typeface="Arial Narrow" pitchFamily="34" charset="0"/>
                <a:cs typeface="Arial" charset="0"/>
              </a:rPr>
            </a:br>
            <a:r>
              <a:rPr lang="en-US" sz="800" b="1">
                <a:solidFill>
                  <a:schemeClr val="bg1"/>
                </a:solidFill>
                <a:latin typeface="Arial Narrow" pitchFamily="34" charset="0"/>
                <a:cs typeface="Arial" charset="0"/>
              </a:rPr>
              <a:t>-Date: June 2011 /Tourist</a:t>
            </a:r>
          </a:p>
        </p:txBody>
      </p:sp>
      <p:sp>
        <p:nvSpPr>
          <p:cNvPr id="26634" name="Text Box 10"/>
          <p:cNvSpPr txBox="1">
            <a:spLocks noChangeArrowheads="1"/>
          </p:cNvSpPr>
          <p:nvPr/>
        </p:nvSpPr>
        <p:spPr bwMode="auto">
          <a:xfrm>
            <a:off x="3600450" y="3038475"/>
            <a:ext cx="1057275" cy="366713"/>
          </a:xfrm>
          <a:prstGeom prst="rect">
            <a:avLst/>
          </a:prstGeom>
          <a:solidFill>
            <a:srgbClr val="006400"/>
          </a:solidFill>
          <a:ln w="9525">
            <a:noFill/>
            <a:miter lim="800000"/>
            <a:headEnd/>
            <a:tailEnd/>
          </a:ln>
        </p:spPr>
        <p:txBody>
          <a:bodyPr lIns="0" tIns="0" rIns="0" bIns="0">
            <a:spAutoFit/>
          </a:bodyPr>
          <a:lstStyle/>
          <a:p>
            <a:pPr>
              <a:spcBef>
                <a:spcPct val="50000"/>
              </a:spcBef>
            </a:pPr>
            <a:r>
              <a:rPr lang="en-US" sz="800" b="1">
                <a:solidFill>
                  <a:schemeClr val="bg1"/>
                </a:solidFill>
                <a:latin typeface="Arial Narrow" pitchFamily="34" charset="0"/>
                <a:cs typeface="Arial" charset="0"/>
              </a:rPr>
              <a:t>-From New York, USA</a:t>
            </a:r>
            <a:br>
              <a:rPr lang="en-US" sz="800" b="1">
                <a:solidFill>
                  <a:schemeClr val="bg1"/>
                </a:solidFill>
                <a:latin typeface="Arial Narrow" pitchFamily="34" charset="0"/>
                <a:cs typeface="Arial" charset="0"/>
              </a:rPr>
            </a:br>
            <a:r>
              <a:rPr lang="en-US" sz="800" b="1">
                <a:solidFill>
                  <a:schemeClr val="bg1"/>
                </a:solidFill>
                <a:latin typeface="Arial Narrow" pitchFamily="34" charset="0"/>
                <a:cs typeface="Arial" charset="0"/>
              </a:rPr>
              <a:t>-To Las Condes, Chile</a:t>
            </a:r>
            <a:br>
              <a:rPr lang="en-US" sz="800" b="1">
                <a:solidFill>
                  <a:schemeClr val="bg1"/>
                </a:solidFill>
                <a:latin typeface="Arial Narrow" pitchFamily="34" charset="0"/>
                <a:cs typeface="Arial" charset="0"/>
              </a:rPr>
            </a:br>
            <a:r>
              <a:rPr lang="en-US" sz="800" b="1">
                <a:solidFill>
                  <a:schemeClr val="bg1"/>
                </a:solidFill>
                <a:latin typeface="Arial Narrow" pitchFamily="34" charset="0"/>
                <a:cs typeface="Arial" charset="0"/>
              </a:rPr>
              <a:t>-Date: April 2011/Business</a:t>
            </a:r>
          </a:p>
        </p:txBody>
      </p:sp>
      <p:sp>
        <p:nvSpPr>
          <p:cNvPr id="26635" name="Text Box 11"/>
          <p:cNvSpPr txBox="1">
            <a:spLocks noChangeArrowheads="1"/>
          </p:cNvSpPr>
          <p:nvPr/>
        </p:nvSpPr>
        <p:spPr bwMode="auto">
          <a:xfrm>
            <a:off x="4422775" y="4648200"/>
            <a:ext cx="1476375" cy="366713"/>
          </a:xfrm>
          <a:prstGeom prst="rect">
            <a:avLst/>
          </a:prstGeom>
          <a:solidFill>
            <a:srgbClr val="274D99"/>
          </a:solidFill>
          <a:ln w="9525">
            <a:noFill/>
            <a:miter lim="800000"/>
            <a:headEnd/>
            <a:tailEnd/>
          </a:ln>
        </p:spPr>
        <p:txBody>
          <a:bodyPr lIns="0" tIns="0" rIns="0" bIns="0">
            <a:spAutoFit/>
          </a:bodyPr>
          <a:lstStyle/>
          <a:p>
            <a:pPr>
              <a:spcBef>
                <a:spcPct val="50000"/>
              </a:spcBef>
            </a:pPr>
            <a:r>
              <a:rPr lang="en-US" sz="800" b="1">
                <a:solidFill>
                  <a:schemeClr val="bg1"/>
                </a:solidFill>
                <a:latin typeface="Arial Narrow" pitchFamily="34" charset="0"/>
                <a:cs typeface="Arial" charset="0"/>
              </a:rPr>
              <a:t>-From Sao Paulo, Brazil</a:t>
            </a:r>
            <a:br>
              <a:rPr lang="en-US" sz="800" b="1">
                <a:solidFill>
                  <a:schemeClr val="bg1"/>
                </a:solidFill>
                <a:latin typeface="Arial Narrow" pitchFamily="34" charset="0"/>
                <a:cs typeface="Arial" charset="0"/>
              </a:rPr>
            </a:br>
            <a:r>
              <a:rPr lang="en-US" sz="800" b="1">
                <a:solidFill>
                  <a:schemeClr val="bg1"/>
                </a:solidFill>
                <a:latin typeface="Arial Narrow" pitchFamily="34" charset="0"/>
                <a:cs typeface="Arial" charset="0"/>
              </a:rPr>
              <a:t>-To San Bernardo, Chile</a:t>
            </a:r>
            <a:br>
              <a:rPr lang="en-US" sz="800" b="1">
                <a:solidFill>
                  <a:schemeClr val="bg1"/>
                </a:solidFill>
                <a:latin typeface="Arial Narrow" pitchFamily="34" charset="0"/>
                <a:cs typeface="Arial" charset="0"/>
              </a:rPr>
            </a:br>
            <a:r>
              <a:rPr lang="en-US" sz="800" b="1">
                <a:solidFill>
                  <a:schemeClr val="bg1"/>
                </a:solidFill>
                <a:latin typeface="Arial Narrow" pitchFamily="34" charset="0"/>
                <a:cs typeface="Arial" charset="0"/>
              </a:rPr>
              <a:t>-Date: March 2011 /Flight Attendant</a:t>
            </a:r>
          </a:p>
        </p:txBody>
      </p:sp>
      <p:sp>
        <p:nvSpPr>
          <p:cNvPr id="26636" name="Text Box 12"/>
          <p:cNvSpPr txBox="1">
            <a:spLocks noChangeArrowheads="1"/>
          </p:cNvSpPr>
          <p:nvPr/>
        </p:nvSpPr>
        <p:spPr bwMode="auto">
          <a:xfrm>
            <a:off x="6505575" y="2000250"/>
            <a:ext cx="671513" cy="381000"/>
          </a:xfrm>
          <a:prstGeom prst="rect">
            <a:avLst/>
          </a:prstGeom>
          <a:solidFill>
            <a:srgbClr val="FF0000"/>
          </a:solidFill>
          <a:ln w="25400">
            <a:solidFill>
              <a:schemeClr val="tx1"/>
            </a:solidFill>
            <a:miter lim="800000"/>
            <a:headEnd/>
            <a:tailEnd/>
          </a:ln>
        </p:spPr>
        <p:txBody>
          <a:bodyPr lIns="0" tIns="0" rIns="0" bIns="0"/>
          <a:lstStyle/>
          <a:p>
            <a:pPr>
              <a:spcBef>
                <a:spcPct val="50000"/>
              </a:spcBef>
            </a:pPr>
            <a:r>
              <a:rPr lang="en-US" sz="800" b="1">
                <a:solidFill>
                  <a:schemeClr val="bg1"/>
                </a:solidFill>
                <a:latin typeface="Arial Narrow" pitchFamily="34" charset="0"/>
                <a:cs typeface="Arial" charset="0"/>
              </a:rPr>
              <a:t> One Case</a:t>
            </a:r>
            <a:br>
              <a:rPr lang="en-US" sz="800" b="1">
                <a:solidFill>
                  <a:schemeClr val="bg1"/>
                </a:solidFill>
                <a:latin typeface="Arial Narrow" pitchFamily="34" charset="0"/>
                <a:cs typeface="Arial" charset="0"/>
              </a:rPr>
            </a:br>
            <a:r>
              <a:rPr lang="en-US" sz="800" b="1">
                <a:solidFill>
                  <a:schemeClr val="bg1"/>
                </a:solidFill>
                <a:latin typeface="Arial Narrow" pitchFamily="34" charset="0"/>
                <a:cs typeface="Arial" charset="0"/>
              </a:rPr>
              <a:t> 30 Year-old</a:t>
            </a:r>
            <a:br>
              <a:rPr lang="en-US" sz="800" b="1">
                <a:solidFill>
                  <a:schemeClr val="bg1"/>
                </a:solidFill>
                <a:latin typeface="Arial Narrow" pitchFamily="34" charset="0"/>
                <a:cs typeface="Arial" charset="0"/>
              </a:rPr>
            </a:br>
            <a:r>
              <a:rPr lang="en-US" sz="800" b="1">
                <a:solidFill>
                  <a:schemeClr val="bg1"/>
                </a:solidFill>
                <a:latin typeface="Arial Narrow" pitchFamily="34" charset="0"/>
                <a:cs typeface="Arial" charset="0"/>
              </a:rPr>
              <a:t> Female</a:t>
            </a:r>
          </a:p>
        </p:txBody>
      </p:sp>
      <p:sp>
        <p:nvSpPr>
          <p:cNvPr id="26637" name="Text Box 13"/>
          <p:cNvSpPr txBox="1">
            <a:spLocks noChangeArrowheads="1"/>
          </p:cNvSpPr>
          <p:nvPr/>
        </p:nvSpPr>
        <p:spPr bwMode="auto">
          <a:xfrm>
            <a:off x="6600825" y="4914900"/>
            <a:ext cx="2438400" cy="168275"/>
          </a:xfrm>
          <a:prstGeom prst="rect">
            <a:avLst/>
          </a:prstGeom>
          <a:solidFill>
            <a:schemeClr val="bg1"/>
          </a:solidFill>
          <a:ln w="9525">
            <a:noFill/>
            <a:miter lim="800000"/>
            <a:headEnd/>
            <a:tailEnd/>
          </a:ln>
        </p:spPr>
        <p:txBody>
          <a:bodyPr lIns="0" tIns="0" rIns="0" bIns="0">
            <a:spAutoFit/>
          </a:bodyPr>
          <a:lstStyle/>
          <a:p>
            <a:pPr>
              <a:spcBef>
                <a:spcPct val="50000"/>
              </a:spcBef>
            </a:pPr>
            <a:r>
              <a:rPr lang="en-US" sz="1100" b="1">
                <a:latin typeface="Calibri" pitchFamily="34" charset="0"/>
                <a:cs typeface="Arial" charset="0"/>
              </a:rPr>
              <a:t>First importation: San Bernardo = 3 Cases</a:t>
            </a:r>
          </a:p>
        </p:txBody>
      </p:sp>
      <p:sp>
        <p:nvSpPr>
          <p:cNvPr id="26638" name="Text Box 14"/>
          <p:cNvSpPr txBox="1">
            <a:spLocks noChangeArrowheads="1"/>
          </p:cNvSpPr>
          <p:nvPr/>
        </p:nvSpPr>
        <p:spPr bwMode="auto">
          <a:xfrm>
            <a:off x="6600825" y="5105400"/>
            <a:ext cx="2438400" cy="168275"/>
          </a:xfrm>
          <a:prstGeom prst="rect">
            <a:avLst/>
          </a:prstGeom>
          <a:solidFill>
            <a:schemeClr val="bg1"/>
          </a:solidFill>
          <a:ln w="9525">
            <a:noFill/>
            <a:miter lim="800000"/>
            <a:headEnd/>
            <a:tailEnd/>
          </a:ln>
        </p:spPr>
        <p:txBody>
          <a:bodyPr lIns="0" tIns="0" rIns="0" bIns="0">
            <a:spAutoFit/>
          </a:bodyPr>
          <a:lstStyle/>
          <a:p>
            <a:pPr>
              <a:spcBef>
                <a:spcPct val="50000"/>
              </a:spcBef>
            </a:pPr>
            <a:r>
              <a:rPr lang="en-US" sz="1100" b="1">
                <a:latin typeface="Calibri" pitchFamily="34" charset="0"/>
                <a:cs typeface="Arial" charset="0"/>
              </a:rPr>
              <a:t>Second importation: Las Condes = 2 Cases</a:t>
            </a:r>
          </a:p>
        </p:txBody>
      </p:sp>
      <p:sp>
        <p:nvSpPr>
          <p:cNvPr id="26639" name="Text Box 15"/>
          <p:cNvSpPr txBox="1">
            <a:spLocks noChangeArrowheads="1"/>
          </p:cNvSpPr>
          <p:nvPr/>
        </p:nvSpPr>
        <p:spPr bwMode="auto">
          <a:xfrm>
            <a:off x="6600825" y="5295900"/>
            <a:ext cx="2438400" cy="168275"/>
          </a:xfrm>
          <a:prstGeom prst="rect">
            <a:avLst/>
          </a:prstGeom>
          <a:solidFill>
            <a:schemeClr val="bg1"/>
          </a:solidFill>
          <a:ln w="9525">
            <a:noFill/>
            <a:miter lim="800000"/>
            <a:headEnd/>
            <a:tailEnd/>
          </a:ln>
        </p:spPr>
        <p:txBody>
          <a:bodyPr lIns="0" tIns="0" rIns="0" bIns="0">
            <a:spAutoFit/>
          </a:bodyPr>
          <a:lstStyle/>
          <a:p>
            <a:pPr>
              <a:spcBef>
                <a:spcPct val="50000"/>
              </a:spcBef>
            </a:pPr>
            <a:r>
              <a:rPr lang="en-US" sz="1100" b="1">
                <a:latin typeface="Calibri" pitchFamily="34" charset="0"/>
                <a:cs typeface="Arial" charset="0"/>
              </a:rPr>
              <a:t>Third importation:   Providencia = 1 Case</a:t>
            </a:r>
          </a:p>
        </p:txBody>
      </p:sp>
      <p:sp>
        <p:nvSpPr>
          <p:cNvPr id="26640" name="Text Box 16"/>
          <p:cNvSpPr txBox="1">
            <a:spLocks noChangeArrowheads="1"/>
          </p:cNvSpPr>
          <p:nvPr/>
        </p:nvSpPr>
        <p:spPr bwMode="auto">
          <a:xfrm>
            <a:off x="533400" y="6400800"/>
            <a:ext cx="4800600" cy="457200"/>
          </a:xfrm>
          <a:prstGeom prst="rect">
            <a:avLst/>
          </a:prstGeom>
          <a:noFill/>
          <a:ln w="9525">
            <a:noFill/>
            <a:miter lim="800000"/>
            <a:headEnd/>
            <a:tailEnd/>
          </a:ln>
        </p:spPr>
        <p:txBody>
          <a:bodyPr>
            <a:spAutoFit/>
          </a:bodyPr>
          <a:lstStyle/>
          <a:p>
            <a:r>
              <a:rPr lang="en-US" sz="1200">
                <a:cs typeface="Arial" charset="0"/>
              </a:rPr>
              <a:t>Data as of EW 35/2011</a:t>
            </a:r>
          </a:p>
          <a:p>
            <a:r>
              <a:rPr lang="en-US" sz="1200" i="1">
                <a:cs typeface="Arial" charset="0"/>
              </a:rPr>
              <a:t>Source</a:t>
            </a:r>
            <a:r>
              <a:rPr lang="en-US" sz="1200">
                <a:cs typeface="Arial" charset="0"/>
              </a:rPr>
              <a:t>: Ministry of Health, Chile</a:t>
            </a:r>
          </a:p>
        </p:txBody>
      </p:sp>
      <p:sp>
        <p:nvSpPr>
          <p:cNvPr id="26641" name="Text Box 17"/>
          <p:cNvSpPr txBox="1">
            <a:spLocks noChangeArrowheads="1"/>
          </p:cNvSpPr>
          <p:nvPr/>
        </p:nvSpPr>
        <p:spPr bwMode="auto">
          <a:xfrm>
            <a:off x="7143750" y="1454150"/>
            <a:ext cx="1200150" cy="366713"/>
          </a:xfrm>
          <a:prstGeom prst="rect">
            <a:avLst/>
          </a:prstGeom>
          <a:solidFill>
            <a:srgbClr val="006400"/>
          </a:solidFill>
          <a:ln w="9525">
            <a:noFill/>
            <a:miter lim="800000"/>
            <a:headEnd/>
            <a:tailEnd/>
          </a:ln>
        </p:spPr>
        <p:txBody>
          <a:bodyPr lIns="0" tIns="0" rIns="0" bIns="0">
            <a:spAutoFit/>
          </a:bodyPr>
          <a:lstStyle/>
          <a:p>
            <a:r>
              <a:rPr lang="en-US" sz="800" b="1">
                <a:solidFill>
                  <a:schemeClr val="bg1"/>
                </a:solidFill>
                <a:latin typeface="Arial Narrow" pitchFamily="34" charset="0"/>
                <a:cs typeface="Arial" charset="0"/>
              </a:rPr>
              <a:t> Infection in medical setting</a:t>
            </a:r>
            <a:br>
              <a:rPr lang="en-US" sz="800" b="1">
                <a:solidFill>
                  <a:schemeClr val="bg1"/>
                </a:solidFill>
                <a:latin typeface="Arial Narrow" pitchFamily="34" charset="0"/>
                <a:cs typeface="Arial" charset="0"/>
              </a:rPr>
            </a:br>
            <a:r>
              <a:rPr lang="en-US" sz="800" b="1">
                <a:solidFill>
                  <a:schemeClr val="bg1"/>
                </a:solidFill>
                <a:latin typeface="Arial Narrow" pitchFamily="34" charset="0"/>
                <a:cs typeface="Arial" charset="0"/>
              </a:rPr>
              <a:t> 47 Year-old   Female</a:t>
            </a:r>
            <a:br>
              <a:rPr lang="en-US" sz="800" b="1">
                <a:solidFill>
                  <a:schemeClr val="bg1"/>
                </a:solidFill>
                <a:latin typeface="Arial Narrow" pitchFamily="34" charset="0"/>
                <a:cs typeface="Arial" charset="0"/>
              </a:rPr>
            </a:br>
            <a:r>
              <a:rPr lang="en-US" sz="800" b="1">
                <a:solidFill>
                  <a:schemeClr val="bg1"/>
                </a:solidFill>
                <a:latin typeface="Arial Narrow" pitchFamily="34" charset="0"/>
                <a:cs typeface="Arial" charset="0"/>
              </a:rPr>
              <a:t> 39 Year-old  Female</a:t>
            </a:r>
            <a:endParaRPr lang="en-US" sz="500" b="1">
              <a:solidFill>
                <a:schemeClr val="bg1"/>
              </a:solidFill>
              <a:latin typeface="Arial Narrow" pitchFamily="34" charset="0"/>
              <a:cs typeface="Arial" charset="0"/>
            </a:endParaRPr>
          </a:p>
        </p:txBody>
      </p:sp>
      <p:sp>
        <p:nvSpPr>
          <p:cNvPr id="26642" name="Text Box 18"/>
          <p:cNvSpPr txBox="1">
            <a:spLocks noChangeArrowheads="1"/>
          </p:cNvSpPr>
          <p:nvPr/>
        </p:nvSpPr>
        <p:spPr bwMode="auto">
          <a:xfrm>
            <a:off x="7839075" y="2790825"/>
            <a:ext cx="1066800" cy="488950"/>
          </a:xfrm>
          <a:prstGeom prst="rect">
            <a:avLst/>
          </a:prstGeom>
          <a:solidFill>
            <a:srgbClr val="274D99"/>
          </a:solidFill>
          <a:ln w="9525">
            <a:noFill/>
            <a:miter lim="800000"/>
            <a:headEnd/>
            <a:tailEnd/>
          </a:ln>
        </p:spPr>
        <p:txBody>
          <a:bodyPr lIns="0" tIns="0" rIns="0" bIns="0">
            <a:spAutoFit/>
          </a:bodyPr>
          <a:lstStyle/>
          <a:p>
            <a:pPr>
              <a:spcBef>
                <a:spcPct val="50000"/>
              </a:spcBef>
            </a:pPr>
            <a:r>
              <a:rPr lang="en-US" sz="800" b="1">
                <a:solidFill>
                  <a:schemeClr val="bg1"/>
                </a:solidFill>
                <a:latin typeface="Arial Narrow" pitchFamily="34" charset="0"/>
                <a:cs typeface="Arial" charset="0"/>
              </a:rPr>
              <a:t> Infection in family setting</a:t>
            </a:r>
            <a:br>
              <a:rPr lang="en-US" sz="800" b="1">
                <a:solidFill>
                  <a:schemeClr val="bg1"/>
                </a:solidFill>
                <a:latin typeface="Arial Narrow" pitchFamily="34" charset="0"/>
                <a:cs typeface="Arial" charset="0"/>
              </a:rPr>
            </a:br>
            <a:r>
              <a:rPr lang="en-US" sz="800" b="1">
                <a:solidFill>
                  <a:schemeClr val="bg1"/>
                </a:solidFill>
                <a:latin typeface="Arial Narrow" pitchFamily="34" charset="0"/>
                <a:cs typeface="Arial" charset="0"/>
              </a:rPr>
              <a:t> 35 Year-old Male</a:t>
            </a:r>
            <a:br>
              <a:rPr lang="en-US" sz="800" b="1">
                <a:solidFill>
                  <a:schemeClr val="bg1"/>
                </a:solidFill>
                <a:latin typeface="Arial Narrow" pitchFamily="34" charset="0"/>
                <a:cs typeface="Arial" charset="0"/>
              </a:rPr>
            </a:br>
            <a:r>
              <a:rPr lang="en-US" sz="800" b="1">
                <a:solidFill>
                  <a:schemeClr val="bg1"/>
                </a:solidFill>
                <a:latin typeface="Arial Narrow" pitchFamily="34" charset="0"/>
                <a:cs typeface="Arial" charset="0"/>
              </a:rPr>
              <a:t> 34 Year-old Female</a:t>
            </a:r>
            <a:br>
              <a:rPr lang="en-US" sz="800" b="1">
                <a:solidFill>
                  <a:schemeClr val="bg1"/>
                </a:solidFill>
                <a:latin typeface="Arial Narrow" pitchFamily="34" charset="0"/>
                <a:cs typeface="Arial" charset="0"/>
              </a:rPr>
            </a:br>
            <a:r>
              <a:rPr lang="en-US" sz="800" b="1">
                <a:solidFill>
                  <a:schemeClr val="bg1"/>
                </a:solidFill>
                <a:latin typeface="Arial Narrow" pitchFamily="34" charset="0"/>
                <a:cs typeface="Arial" charset="0"/>
              </a:rPr>
              <a:t> 10 Month-old Girl</a:t>
            </a:r>
          </a:p>
        </p:txBody>
      </p:sp>
      <p:sp>
        <p:nvSpPr>
          <p:cNvPr id="26643" name="Text Box 19"/>
          <p:cNvSpPr txBox="1">
            <a:spLocks noChangeArrowheads="1"/>
          </p:cNvSpPr>
          <p:nvPr/>
        </p:nvSpPr>
        <p:spPr bwMode="auto">
          <a:xfrm>
            <a:off x="6159500" y="4441825"/>
            <a:ext cx="2971800" cy="419100"/>
          </a:xfrm>
          <a:prstGeom prst="rect">
            <a:avLst/>
          </a:prstGeom>
          <a:solidFill>
            <a:srgbClr val="FFFFFF"/>
          </a:solidFill>
          <a:ln w="9525">
            <a:solidFill>
              <a:schemeClr val="bg1"/>
            </a:solidFill>
            <a:miter lim="800000"/>
            <a:headEnd/>
            <a:tailEnd/>
          </a:ln>
        </p:spPr>
        <p:txBody>
          <a:bodyPr lIns="0" tIns="0" rIns="0" bIns="0"/>
          <a:lstStyle/>
          <a:p>
            <a:pPr algn="ctr"/>
            <a:endParaRPr lang="en-US" sz="1400" b="1">
              <a:latin typeface="Arial Narrow" pitchFamily="34" charset="0"/>
              <a:cs typeface="Arial" charset="0"/>
            </a:endParaRPr>
          </a:p>
          <a:p>
            <a:pPr algn="ctr"/>
            <a:r>
              <a:rPr lang="en-US" sz="1400" b="1">
                <a:latin typeface="Arial Narrow" pitchFamily="34" charset="0"/>
                <a:cs typeface="Arial" charset="0"/>
              </a:rPr>
              <a:t>Municipalities in the Metropolitan Region</a:t>
            </a:r>
          </a:p>
        </p:txBody>
      </p:sp>
      <p:sp>
        <p:nvSpPr>
          <p:cNvPr id="26644" name="Text Box 20"/>
          <p:cNvSpPr txBox="1">
            <a:spLocks noChangeArrowheads="1"/>
          </p:cNvSpPr>
          <p:nvPr/>
        </p:nvSpPr>
        <p:spPr bwMode="auto">
          <a:xfrm>
            <a:off x="7137400" y="4278313"/>
            <a:ext cx="838200" cy="336550"/>
          </a:xfrm>
          <a:prstGeom prst="rect">
            <a:avLst/>
          </a:prstGeom>
          <a:solidFill>
            <a:schemeClr val="bg1"/>
          </a:solidFill>
          <a:ln w="9525">
            <a:noFill/>
            <a:miter lim="800000"/>
            <a:headEnd/>
            <a:tailEnd/>
          </a:ln>
        </p:spPr>
        <p:txBody>
          <a:bodyPr lIns="0" tIns="0" rIns="0" bIns="0">
            <a:spAutoFit/>
          </a:bodyPr>
          <a:lstStyle/>
          <a:p>
            <a:pPr algn="ctr"/>
            <a:endParaRPr lang="en-US" sz="600" b="1" u="sng">
              <a:cs typeface="Arial" charset="0"/>
            </a:endParaRPr>
          </a:p>
          <a:p>
            <a:pPr algn="ctr"/>
            <a:r>
              <a:rPr lang="en-US" sz="1600" b="1" u="sng">
                <a:cs typeface="Arial" charset="0"/>
              </a:rPr>
              <a:t>Legend</a:t>
            </a:r>
          </a:p>
        </p:txBody>
      </p:sp>
      <p:pic>
        <p:nvPicPr>
          <p:cNvPr id="26645" name="Picture 21"/>
          <p:cNvPicPr>
            <a:picLocks noChangeAspect="1" noChangeArrowheads="1"/>
          </p:cNvPicPr>
          <p:nvPr/>
        </p:nvPicPr>
        <p:blipFill>
          <a:blip r:embed="rId3"/>
          <a:srcRect l="10953" t="14024" r="20549" b="47406"/>
          <a:stretch>
            <a:fillRect/>
          </a:stretch>
        </p:blipFill>
        <p:spPr bwMode="auto">
          <a:xfrm>
            <a:off x="8305800" y="6477000"/>
            <a:ext cx="838200" cy="35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p:cNvSpPr txBox="1">
            <a:spLocks noChangeArrowheads="1"/>
          </p:cNvSpPr>
          <p:nvPr/>
        </p:nvSpPr>
        <p:spPr bwMode="auto">
          <a:xfrm>
            <a:off x="3581400" y="4171950"/>
            <a:ext cx="2209800" cy="457200"/>
          </a:xfrm>
          <a:prstGeom prst="rect">
            <a:avLst/>
          </a:prstGeom>
          <a:noFill/>
          <a:ln w="9525">
            <a:noFill/>
            <a:miter lim="800000"/>
            <a:headEnd/>
            <a:tailEnd/>
          </a:ln>
        </p:spPr>
        <p:txBody>
          <a:bodyPr>
            <a:spAutoFit/>
          </a:bodyPr>
          <a:lstStyle/>
          <a:p>
            <a:pPr algn="ctr"/>
            <a:r>
              <a:rPr lang="en-US" sz="1200">
                <a:latin typeface="Calibri" pitchFamily="34" charset="0"/>
                <a:ea typeface="ＭＳ Ｐゴシック" pitchFamily="34" charset="-128"/>
              </a:rPr>
              <a:t>Sao Paulo, Brazil</a:t>
            </a:r>
          </a:p>
          <a:p>
            <a:pPr algn="ctr"/>
            <a:r>
              <a:rPr lang="en-US" sz="1200">
                <a:latin typeface="Calibri" pitchFamily="34" charset="0"/>
                <a:ea typeface="ＭＳ Ｐゴシック" pitchFamily="34" charset="-128"/>
              </a:rPr>
              <a:t>08:35/ July 25</a:t>
            </a:r>
            <a:r>
              <a:rPr lang="en-US" sz="1200">
                <a:solidFill>
                  <a:srgbClr val="000000"/>
                </a:solidFill>
                <a:latin typeface="Calibri" pitchFamily="34" charset="0"/>
              </a:rPr>
              <a:t>,</a:t>
            </a:r>
            <a:r>
              <a:rPr lang="en-US" sz="1200">
                <a:latin typeface="Calibri" pitchFamily="34" charset="0"/>
                <a:ea typeface="ＭＳ Ｐゴシック" pitchFamily="34" charset="-128"/>
              </a:rPr>
              <a:t> 2011</a:t>
            </a:r>
          </a:p>
        </p:txBody>
      </p:sp>
      <p:sp>
        <p:nvSpPr>
          <p:cNvPr id="3076" name="Freeform 9"/>
          <p:cNvSpPr>
            <a:spLocks/>
          </p:cNvSpPr>
          <p:nvPr/>
        </p:nvSpPr>
        <p:spPr bwMode="auto">
          <a:xfrm>
            <a:off x="2779713" y="3224213"/>
            <a:ext cx="150812" cy="77787"/>
          </a:xfrm>
          <a:custGeom>
            <a:avLst/>
            <a:gdLst>
              <a:gd name="T0" fmla="*/ 2147483647 w 52"/>
              <a:gd name="T1" fmla="*/ 2147483647 h 27"/>
              <a:gd name="T2" fmla="*/ 2147483647 w 52"/>
              <a:gd name="T3" fmla="*/ 2147483647 h 27"/>
              <a:gd name="T4" fmla="*/ 2147483647 w 52"/>
              <a:gd name="T5" fmla="*/ 0 h 27"/>
              <a:gd name="T6" fmla="*/ 2147483647 w 52"/>
              <a:gd name="T7" fmla="*/ 2147483647 h 27"/>
              <a:gd name="T8" fmla="*/ 2147483647 w 52"/>
              <a:gd name="T9" fmla="*/ 2147483647 h 27"/>
              <a:gd name="T10" fmla="*/ 2147483647 w 52"/>
              <a:gd name="T11" fmla="*/ 2147483647 h 27"/>
              <a:gd name="T12" fmla="*/ 2147483647 w 52"/>
              <a:gd name="T13" fmla="*/ 2147483647 h 27"/>
              <a:gd name="T14" fmla="*/ 2147483647 w 52"/>
              <a:gd name="T15" fmla="*/ 2147483647 h 27"/>
              <a:gd name="T16" fmla="*/ 2147483647 w 52"/>
              <a:gd name="T17" fmla="*/ 2147483647 h 27"/>
              <a:gd name="T18" fmla="*/ 2147483647 w 52"/>
              <a:gd name="T19" fmla="*/ 2147483647 h 27"/>
              <a:gd name="T20" fmla="*/ 2147483647 w 52"/>
              <a:gd name="T21" fmla="*/ 2147483647 h 27"/>
              <a:gd name="T22" fmla="*/ 2147483647 w 52"/>
              <a:gd name="T23" fmla="*/ 2147483647 h 27"/>
              <a:gd name="T24" fmla="*/ 0 w 52"/>
              <a:gd name="T25" fmla="*/ 2147483647 h 27"/>
              <a:gd name="T26" fmla="*/ 2147483647 w 52"/>
              <a:gd name="T27" fmla="*/ 2147483647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27"/>
              <a:gd name="T44" fmla="*/ 52 w 52"/>
              <a:gd name="T45" fmla="*/ 27 h 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27">
                <a:moveTo>
                  <a:pt x="7" y="2"/>
                </a:moveTo>
                <a:lnTo>
                  <a:pt x="17" y="10"/>
                </a:lnTo>
                <a:lnTo>
                  <a:pt x="31" y="0"/>
                </a:lnTo>
                <a:lnTo>
                  <a:pt x="47" y="4"/>
                </a:lnTo>
                <a:lnTo>
                  <a:pt x="52" y="12"/>
                </a:lnTo>
                <a:lnTo>
                  <a:pt x="52" y="22"/>
                </a:lnTo>
                <a:lnTo>
                  <a:pt x="46" y="26"/>
                </a:lnTo>
                <a:lnTo>
                  <a:pt x="35" y="7"/>
                </a:lnTo>
                <a:lnTo>
                  <a:pt x="23" y="16"/>
                </a:lnTo>
                <a:lnTo>
                  <a:pt x="28" y="25"/>
                </a:lnTo>
                <a:lnTo>
                  <a:pt x="21" y="27"/>
                </a:lnTo>
                <a:lnTo>
                  <a:pt x="9" y="17"/>
                </a:lnTo>
                <a:lnTo>
                  <a:pt x="0" y="16"/>
                </a:lnTo>
                <a:lnTo>
                  <a:pt x="7" y="2"/>
                </a:lnTo>
                <a:close/>
              </a:path>
            </a:pathLst>
          </a:custGeom>
          <a:solidFill>
            <a:srgbClr val="DDDDDD"/>
          </a:solidFill>
          <a:ln w="3175">
            <a:solidFill>
              <a:srgbClr val="000000"/>
            </a:solidFill>
            <a:round/>
            <a:headEnd/>
            <a:tailEnd/>
          </a:ln>
        </p:spPr>
        <p:txBody>
          <a:bodyPr/>
          <a:lstStyle/>
          <a:p>
            <a:endParaRPr lang="en-US"/>
          </a:p>
        </p:txBody>
      </p:sp>
      <p:sp>
        <p:nvSpPr>
          <p:cNvPr id="3077" name="Freeform 10"/>
          <p:cNvSpPr>
            <a:spLocks/>
          </p:cNvSpPr>
          <p:nvPr/>
        </p:nvSpPr>
        <p:spPr bwMode="auto">
          <a:xfrm>
            <a:off x="2876550" y="3132138"/>
            <a:ext cx="323850" cy="544512"/>
          </a:xfrm>
          <a:custGeom>
            <a:avLst/>
            <a:gdLst>
              <a:gd name="T0" fmla="*/ 2147483647 w 111"/>
              <a:gd name="T1" fmla="*/ 2147483647 h 187"/>
              <a:gd name="T2" fmla="*/ 2147483647 w 111"/>
              <a:gd name="T3" fmla="*/ 2147483647 h 187"/>
              <a:gd name="T4" fmla="*/ 2147483647 w 111"/>
              <a:gd name="T5" fmla="*/ 0 h 187"/>
              <a:gd name="T6" fmla="*/ 2147483647 w 111"/>
              <a:gd name="T7" fmla="*/ 2147483647 h 187"/>
              <a:gd name="T8" fmla="*/ 2147483647 w 111"/>
              <a:gd name="T9" fmla="*/ 2147483647 h 187"/>
              <a:gd name="T10" fmla="*/ 2147483647 w 111"/>
              <a:gd name="T11" fmla="*/ 2147483647 h 187"/>
              <a:gd name="T12" fmla="*/ 2147483647 w 111"/>
              <a:gd name="T13" fmla="*/ 2147483647 h 187"/>
              <a:gd name="T14" fmla="*/ 2147483647 w 111"/>
              <a:gd name="T15" fmla="*/ 2147483647 h 187"/>
              <a:gd name="T16" fmla="*/ 2147483647 w 111"/>
              <a:gd name="T17" fmla="*/ 2147483647 h 187"/>
              <a:gd name="T18" fmla="*/ 2147483647 w 111"/>
              <a:gd name="T19" fmla="*/ 2147483647 h 187"/>
              <a:gd name="T20" fmla="*/ 2147483647 w 111"/>
              <a:gd name="T21" fmla="*/ 2147483647 h 187"/>
              <a:gd name="T22" fmla="*/ 2147483647 w 111"/>
              <a:gd name="T23" fmla="*/ 2147483647 h 187"/>
              <a:gd name="T24" fmla="*/ 2147483647 w 111"/>
              <a:gd name="T25" fmla="*/ 2147483647 h 187"/>
              <a:gd name="T26" fmla="*/ 2147483647 w 111"/>
              <a:gd name="T27" fmla="*/ 2147483647 h 187"/>
              <a:gd name="T28" fmla="*/ 2147483647 w 111"/>
              <a:gd name="T29" fmla="*/ 2147483647 h 187"/>
              <a:gd name="T30" fmla="*/ 2147483647 w 111"/>
              <a:gd name="T31" fmla="*/ 2147483647 h 187"/>
              <a:gd name="T32" fmla="*/ 2147483647 w 111"/>
              <a:gd name="T33" fmla="*/ 2147483647 h 187"/>
              <a:gd name="T34" fmla="*/ 2147483647 w 111"/>
              <a:gd name="T35" fmla="*/ 2147483647 h 187"/>
              <a:gd name="T36" fmla="*/ 2147483647 w 111"/>
              <a:gd name="T37" fmla="*/ 2147483647 h 187"/>
              <a:gd name="T38" fmla="*/ 2147483647 w 111"/>
              <a:gd name="T39" fmla="*/ 2147483647 h 187"/>
              <a:gd name="T40" fmla="*/ 2147483647 w 111"/>
              <a:gd name="T41" fmla="*/ 2147483647 h 187"/>
              <a:gd name="T42" fmla="*/ 2147483647 w 111"/>
              <a:gd name="T43" fmla="*/ 2147483647 h 187"/>
              <a:gd name="T44" fmla="*/ 2147483647 w 111"/>
              <a:gd name="T45" fmla="*/ 2147483647 h 187"/>
              <a:gd name="T46" fmla="*/ 2147483647 w 111"/>
              <a:gd name="T47" fmla="*/ 2147483647 h 187"/>
              <a:gd name="T48" fmla="*/ 2147483647 w 111"/>
              <a:gd name="T49" fmla="*/ 2147483647 h 187"/>
              <a:gd name="T50" fmla="*/ 2147483647 w 111"/>
              <a:gd name="T51" fmla="*/ 2147483647 h 187"/>
              <a:gd name="T52" fmla="*/ 2147483647 w 111"/>
              <a:gd name="T53" fmla="*/ 2147483647 h 187"/>
              <a:gd name="T54" fmla="*/ 2147483647 w 111"/>
              <a:gd name="T55" fmla="*/ 2147483647 h 187"/>
              <a:gd name="T56" fmla="*/ 2147483647 w 111"/>
              <a:gd name="T57" fmla="*/ 2147483647 h 187"/>
              <a:gd name="T58" fmla="*/ 0 w 111"/>
              <a:gd name="T59" fmla="*/ 2147483647 h 187"/>
              <a:gd name="T60" fmla="*/ 2147483647 w 111"/>
              <a:gd name="T61" fmla="*/ 2147483647 h 187"/>
              <a:gd name="T62" fmla="*/ 2147483647 w 111"/>
              <a:gd name="T63" fmla="*/ 2147483647 h 187"/>
              <a:gd name="T64" fmla="*/ 2147483647 w 111"/>
              <a:gd name="T65" fmla="*/ 2147483647 h 187"/>
              <a:gd name="T66" fmla="*/ 2147483647 w 111"/>
              <a:gd name="T67" fmla="*/ 2147483647 h 1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1"/>
              <a:gd name="T103" fmla="*/ 0 h 187"/>
              <a:gd name="T104" fmla="*/ 111 w 111"/>
              <a:gd name="T105" fmla="*/ 187 h 1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1" h="187">
                <a:moveTo>
                  <a:pt x="19" y="44"/>
                </a:moveTo>
                <a:lnTo>
                  <a:pt x="43" y="15"/>
                </a:lnTo>
                <a:lnTo>
                  <a:pt x="75" y="0"/>
                </a:lnTo>
                <a:lnTo>
                  <a:pt x="80" y="5"/>
                </a:lnTo>
                <a:lnTo>
                  <a:pt x="70" y="9"/>
                </a:lnTo>
                <a:lnTo>
                  <a:pt x="56" y="37"/>
                </a:lnTo>
                <a:lnTo>
                  <a:pt x="61" y="36"/>
                </a:lnTo>
                <a:lnTo>
                  <a:pt x="67" y="61"/>
                </a:lnTo>
                <a:lnTo>
                  <a:pt x="79" y="62"/>
                </a:lnTo>
                <a:lnTo>
                  <a:pt x="110" y="69"/>
                </a:lnTo>
                <a:lnTo>
                  <a:pt x="106" y="94"/>
                </a:lnTo>
                <a:lnTo>
                  <a:pt x="110" y="101"/>
                </a:lnTo>
                <a:lnTo>
                  <a:pt x="106" y="107"/>
                </a:lnTo>
                <a:lnTo>
                  <a:pt x="111" y="115"/>
                </a:lnTo>
                <a:lnTo>
                  <a:pt x="102" y="120"/>
                </a:lnTo>
                <a:lnTo>
                  <a:pt x="87" y="120"/>
                </a:lnTo>
                <a:lnTo>
                  <a:pt x="86" y="127"/>
                </a:lnTo>
                <a:lnTo>
                  <a:pt x="92" y="128"/>
                </a:lnTo>
                <a:lnTo>
                  <a:pt x="92" y="132"/>
                </a:lnTo>
                <a:lnTo>
                  <a:pt x="83" y="133"/>
                </a:lnTo>
                <a:lnTo>
                  <a:pt x="90" y="153"/>
                </a:lnTo>
                <a:lnTo>
                  <a:pt x="86" y="187"/>
                </a:lnTo>
                <a:lnTo>
                  <a:pt x="78" y="182"/>
                </a:lnTo>
                <a:lnTo>
                  <a:pt x="84" y="169"/>
                </a:lnTo>
                <a:lnTo>
                  <a:pt x="75" y="164"/>
                </a:lnTo>
                <a:lnTo>
                  <a:pt x="59" y="167"/>
                </a:lnTo>
                <a:lnTo>
                  <a:pt x="35" y="140"/>
                </a:lnTo>
                <a:lnTo>
                  <a:pt x="18" y="134"/>
                </a:lnTo>
                <a:lnTo>
                  <a:pt x="11" y="132"/>
                </a:lnTo>
                <a:lnTo>
                  <a:pt x="0" y="122"/>
                </a:lnTo>
                <a:lnTo>
                  <a:pt x="18" y="99"/>
                </a:lnTo>
                <a:lnTo>
                  <a:pt x="13" y="58"/>
                </a:lnTo>
                <a:lnTo>
                  <a:pt x="19" y="54"/>
                </a:lnTo>
                <a:lnTo>
                  <a:pt x="19" y="44"/>
                </a:lnTo>
                <a:close/>
              </a:path>
            </a:pathLst>
          </a:custGeom>
          <a:solidFill>
            <a:srgbClr val="DDDDDD"/>
          </a:solidFill>
          <a:ln w="3175">
            <a:solidFill>
              <a:srgbClr val="000000"/>
            </a:solidFill>
            <a:round/>
            <a:headEnd/>
            <a:tailEnd/>
          </a:ln>
        </p:spPr>
        <p:txBody>
          <a:bodyPr/>
          <a:lstStyle/>
          <a:p>
            <a:endParaRPr lang="en-US"/>
          </a:p>
        </p:txBody>
      </p:sp>
      <p:sp>
        <p:nvSpPr>
          <p:cNvPr id="3078" name="Freeform 11"/>
          <p:cNvSpPr>
            <a:spLocks/>
          </p:cNvSpPr>
          <p:nvPr/>
        </p:nvSpPr>
        <p:spPr bwMode="auto">
          <a:xfrm>
            <a:off x="2825750" y="3486150"/>
            <a:ext cx="155575" cy="212725"/>
          </a:xfrm>
          <a:custGeom>
            <a:avLst/>
            <a:gdLst>
              <a:gd name="T0" fmla="*/ 2147483647 w 53"/>
              <a:gd name="T1" fmla="*/ 0 h 73"/>
              <a:gd name="T2" fmla="*/ 2147483647 w 53"/>
              <a:gd name="T3" fmla="*/ 2147483647 h 73"/>
              <a:gd name="T4" fmla="*/ 2147483647 w 53"/>
              <a:gd name="T5" fmla="*/ 2147483647 h 73"/>
              <a:gd name="T6" fmla="*/ 2147483647 w 53"/>
              <a:gd name="T7" fmla="*/ 2147483647 h 73"/>
              <a:gd name="T8" fmla="*/ 2147483647 w 53"/>
              <a:gd name="T9" fmla="*/ 2147483647 h 73"/>
              <a:gd name="T10" fmla="*/ 2147483647 w 53"/>
              <a:gd name="T11" fmla="*/ 2147483647 h 73"/>
              <a:gd name="T12" fmla="*/ 2147483647 w 53"/>
              <a:gd name="T13" fmla="*/ 2147483647 h 73"/>
              <a:gd name="T14" fmla="*/ 2147483647 w 53"/>
              <a:gd name="T15" fmla="*/ 2147483647 h 73"/>
              <a:gd name="T16" fmla="*/ 2147483647 w 53"/>
              <a:gd name="T17" fmla="*/ 2147483647 h 73"/>
              <a:gd name="T18" fmla="*/ 2147483647 w 53"/>
              <a:gd name="T19" fmla="*/ 2147483647 h 73"/>
              <a:gd name="T20" fmla="*/ 2147483647 w 53"/>
              <a:gd name="T21" fmla="*/ 2147483647 h 73"/>
              <a:gd name="T22" fmla="*/ 2147483647 w 53"/>
              <a:gd name="T23" fmla="*/ 2147483647 h 73"/>
              <a:gd name="T24" fmla="*/ 2147483647 w 53"/>
              <a:gd name="T25" fmla="*/ 2147483647 h 73"/>
              <a:gd name="T26" fmla="*/ 0 w 53"/>
              <a:gd name="T27" fmla="*/ 2147483647 h 73"/>
              <a:gd name="T28" fmla="*/ 2147483647 w 53"/>
              <a:gd name="T29" fmla="*/ 2147483647 h 73"/>
              <a:gd name="T30" fmla="*/ 2147483647 w 53"/>
              <a:gd name="T31" fmla="*/ 2147483647 h 73"/>
              <a:gd name="T32" fmla="*/ 2147483647 w 53"/>
              <a:gd name="T33" fmla="*/ 0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73"/>
              <a:gd name="T53" fmla="*/ 53 w 53"/>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73">
                <a:moveTo>
                  <a:pt x="17" y="0"/>
                </a:moveTo>
                <a:lnTo>
                  <a:pt x="28" y="10"/>
                </a:lnTo>
                <a:lnTo>
                  <a:pt x="35" y="12"/>
                </a:lnTo>
                <a:lnTo>
                  <a:pt x="52" y="18"/>
                </a:lnTo>
                <a:lnTo>
                  <a:pt x="53" y="28"/>
                </a:lnTo>
                <a:lnTo>
                  <a:pt x="50" y="35"/>
                </a:lnTo>
                <a:lnTo>
                  <a:pt x="40" y="47"/>
                </a:lnTo>
                <a:lnTo>
                  <a:pt x="28" y="54"/>
                </a:lnTo>
                <a:lnTo>
                  <a:pt x="19" y="73"/>
                </a:lnTo>
                <a:lnTo>
                  <a:pt x="8" y="67"/>
                </a:lnTo>
                <a:lnTo>
                  <a:pt x="7" y="55"/>
                </a:lnTo>
                <a:lnTo>
                  <a:pt x="12" y="45"/>
                </a:lnTo>
                <a:lnTo>
                  <a:pt x="7" y="48"/>
                </a:lnTo>
                <a:lnTo>
                  <a:pt x="0" y="43"/>
                </a:lnTo>
                <a:lnTo>
                  <a:pt x="1" y="28"/>
                </a:lnTo>
                <a:lnTo>
                  <a:pt x="9" y="8"/>
                </a:lnTo>
                <a:lnTo>
                  <a:pt x="17" y="0"/>
                </a:lnTo>
                <a:close/>
              </a:path>
            </a:pathLst>
          </a:custGeom>
          <a:solidFill>
            <a:srgbClr val="DDDDDD"/>
          </a:solidFill>
          <a:ln w="3175">
            <a:solidFill>
              <a:srgbClr val="000000"/>
            </a:solidFill>
            <a:round/>
            <a:headEnd/>
            <a:tailEnd/>
          </a:ln>
        </p:spPr>
        <p:txBody>
          <a:bodyPr/>
          <a:lstStyle/>
          <a:p>
            <a:endParaRPr lang="en-US"/>
          </a:p>
        </p:txBody>
      </p:sp>
      <p:sp>
        <p:nvSpPr>
          <p:cNvPr id="3079" name="Freeform 12"/>
          <p:cNvSpPr>
            <a:spLocks/>
          </p:cNvSpPr>
          <p:nvPr/>
        </p:nvSpPr>
        <p:spPr bwMode="auto">
          <a:xfrm>
            <a:off x="2816225" y="3538538"/>
            <a:ext cx="361950" cy="592137"/>
          </a:xfrm>
          <a:custGeom>
            <a:avLst/>
            <a:gdLst>
              <a:gd name="T0" fmla="*/ 2147483647 w 123"/>
              <a:gd name="T1" fmla="*/ 2147483647 h 204"/>
              <a:gd name="T2" fmla="*/ 2147483647 w 123"/>
              <a:gd name="T3" fmla="*/ 2147483647 h 204"/>
              <a:gd name="T4" fmla="*/ 2147483647 w 123"/>
              <a:gd name="T5" fmla="*/ 2147483647 h 204"/>
              <a:gd name="T6" fmla="*/ 2147483647 w 123"/>
              <a:gd name="T7" fmla="*/ 2147483647 h 204"/>
              <a:gd name="T8" fmla="*/ 2147483647 w 123"/>
              <a:gd name="T9" fmla="*/ 2147483647 h 204"/>
              <a:gd name="T10" fmla="*/ 2147483647 w 123"/>
              <a:gd name="T11" fmla="*/ 2147483647 h 204"/>
              <a:gd name="T12" fmla="*/ 2147483647 w 123"/>
              <a:gd name="T13" fmla="*/ 2147483647 h 204"/>
              <a:gd name="T14" fmla="*/ 2147483647 w 123"/>
              <a:gd name="T15" fmla="*/ 0 h 204"/>
              <a:gd name="T16" fmla="*/ 2147483647 w 123"/>
              <a:gd name="T17" fmla="*/ 2147483647 h 204"/>
              <a:gd name="T18" fmla="*/ 2147483647 w 123"/>
              <a:gd name="T19" fmla="*/ 2147483647 h 204"/>
              <a:gd name="T20" fmla="*/ 2147483647 w 123"/>
              <a:gd name="T21" fmla="*/ 2147483647 h 204"/>
              <a:gd name="T22" fmla="*/ 2147483647 w 123"/>
              <a:gd name="T23" fmla="*/ 2147483647 h 204"/>
              <a:gd name="T24" fmla="*/ 2147483647 w 123"/>
              <a:gd name="T25" fmla="*/ 2147483647 h 204"/>
              <a:gd name="T26" fmla="*/ 2147483647 w 123"/>
              <a:gd name="T27" fmla="*/ 2147483647 h 204"/>
              <a:gd name="T28" fmla="*/ 2147483647 w 123"/>
              <a:gd name="T29" fmla="*/ 2147483647 h 204"/>
              <a:gd name="T30" fmla="*/ 2147483647 w 123"/>
              <a:gd name="T31" fmla="*/ 2147483647 h 204"/>
              <a:gd name="T32" fmla="*/ 2147483647 w 123"/>
              <a:gd name="T33" fmla="*/ 2147483647 h 204"/>
              <a:gd name="T34" fmla="*/ 2147483647 w 123"/>
              <a:gd name="T35" fmla="*/ 2147483647 h 204"/>
              <a:gd name="T36" fmla="*/ 2147483647 w 123"/>
              <a:gd name="T37" fmla="*/ 2147483647 h 204"/>
              <a:gd name="T38" fmla="*/ 2147483647 w 123"/>
              <a:gd name="T39" fmla="*/ 2147483647 h 204"/>
              <a:gd name="T40" fmla="*/ 2147483647 w 123"/>
              <a:gd name="T41" fmla="*/ 2147483647 h 204"/>
              <a:gd name="T42" fmla="*/ 2147483647 w 123"/>
              <a:gd name="T43" fmla="*/ 2147483647 h 204"/>
              <a:gd name="T44" fmla="*/ 2147483647 w 123"/>
              <a:gd name="T45" fmla="*/ 2147483647 h 204"/>
              <a:gd name="T46" fmla="*/ 2147483647 w 123"/>
              <a:gd name="T47" fmla="*/ 2147483647 h 204"/>
              <a:gd name="T48" fmla="*/ 2147483647 w 123"/>
              <a:gd name="T49" fmla="*/ 2147483647 h 204"/>
              <a:gd name="T50" fmla="*/ 2147483647 w 123"/>
              <a:gd name="T51" fmla="*/ 2147483647 h 204"/>
              <a:gd name="T52" fmla="*/ 2147483647 w 123"/>
              <a:gd name="T53" fmla="*/ 2147483647 h 204"/>
              <a:gd name="T54" fmla="*/ 2147483647 w 123"/>
              <a:gd name="T55" fmla="*/ 2147483647 h 204"/>
              <a:gd name="T56" fmla="*/ 2147483647 w 123"/>
              <a:gd name="T57" fmla="*/ 2147483647 h 204"/>
              <a:gd name="T58" fmla="*/ 2147483647 w 123"/>
              <a:gd name="T59" fmla="*/ 2147483647 h 204"/>
              <a:gd name="T60" fmla="*/ 2147483647 w 123"/>
              <a:gd name="T61" fmla="*/ 2147483647 h 204"/>
              <a:gd name="T62" fmla="*/ 2147483647 w 123"/>
              <a:gd name="T63" fmla="*/ 2147483647 h 204"/>
              <a:gd name="T64" fmla="*/ 2147483647 w 123"/>
              <a:gd name="T65" fmla="*/ 2147483647 h 204"/>
              <a:gd name="T66" fmla="*/ 2147483647 w 123"/>
              <a:gd name="T67" fmla="*/ 2147483647 h 204"/>
              <a:gd name="T68" fmla="*/ 2147483647 w 123"/>
              <a:gd name="T69" fmla="*/ 2147483647 h 204"/>
              <a:gd name="T70" fmla="*/ 2147483647 w 123"/>
              <a:gd name="T71" fmla="*/ 2147483647 h 204"/>
              <a:gd name="T72" fmla="*/ 0 w 123"/>
              <a:gd name="T73" fmla="*/ 2147483647 h 204"/>
              <a:gd name="T74" fmla="*/ 2147483647 w 12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3"/>
              <a:gd name="T115" fmla="*/ 0 h 204"/>
              <a:gd name="T116" fmla="*/ 123 w 12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3" h="204">
                <a:moveTo>
                  <a:pt x="10" y="37"/>
                </a:moveTo>
                <a:lnTo>
                  <a:pt x="11" y="49"/>
                </a:lnTo>
                <a:lnTo>
                  <a:pt x="22" y="55"/>
                </a:lnTo>
                <a:lnTo>
                  <a:pt x="31" y="36"/>
                </a:lnTo>
                <a:lnTo>
                  <a:pt x="43" y="29"/>
                </a:lnTo>
                <a:lnTo>
                  <a:pt x="53" y="17"/>
                </a:lnTo>
                <a:lnTo>
                  <a:pt x="56" y="10"/>
                </a:lnTo>
                <a:lnTo>
                  <a:pt x="55" y="0"/>
                </a:lnTo>
                <a:lnTo>
                  <a:pt x="79" y="27"/>
                </a:lnTo>
                <a:lnTo>
                  <a:pt x="95" y="24"/>
                </a:lnTo>
                <a:lnTo>
                  <a:pt x="104" y="29"/>
                </a:lnTo>
                <a:lnTo>
                  <a:pt x="98" y="42"/>
                </a:lnTo>
                <a:lnTo>
                  <a:pt x="106" y="47"/>
                </a:lnTo>
                <a:lnTo>
                  <a:pt x="89" y="49"/>
                </a:lnTo>
                <a:lnTo>
                  <a:pt x="79" y="56"/>
                </a:lnTo>
                <a:lnTo>
                  <a:pt x="76" y="71"/>
                </a:lnTo>
                <a:lnTo>
                  <a:pt x="72" y="75"/>
                </a:lnTo>
                <a:lnTo>
                  <a:pt x="69" y="84"/>
                </a:lnTo>
                <a:lnTo>
                  <a:pt x="81" y="100"/>
                </a:lnTo>
                <a:lnTo>
                  <a:pt x="77" y="104"/>
                </a:lnTo>
                <a:lnTo>
                  <a:pt x="88" y="111"/>
                </a:lnTo>
                <a:lnTo>
                  <a:pt x="94" y="111"/>
                </a:lnTo>
                <a:lnTo>
                  <a:pt x="102" y="105"/>
                </a:lnTo>
                <a:lnTo>
                  <a:pt x="102" y="122"/>
                </a:lnTo>
                <a:lnTo>
                  <a:pt x="112" y="121"/>
                </a:lnTo>
                <a:lnTo>
                  <a:pt x="121" y="138"/>
                </a:lnTo>
                <a:lnTo>
                  <a:pt x="117" y="173"/>
                </a:lnTo>
                <a:lnTo>
                  <a:pt x="123" y="182"/>
                </a:lnTo>
                <a:lnTo>
                  <a:pt x="118" y="194"/>
                </a:lnTo>
                <a:lnTo>
                  <a:pt x="111" y="204"/>
                </a:lnTo>
                <a:lnTo>
                  <a:pt x="100" y="193"/>
                </a:lnTo>
                <a:lnTo>
                  <a:pt x="65" y="171"/>
                </a:lnTo>
                <a:lnTo>
                  <a:pt x="54" y="159"/>
                </a:lnTo>
                <a:lnTo>
                  <a:pt x="33" y="113"/>
                </a:lnTo>
                <a:lnTo>
                  <a:pt x="15" y="75"/>
                </a:lnTo>
                <a:lnTo>
                  <a:pt x="3" y="66"/>
                </a:lnTo>
                <a:lnTo>
                  <a:pt x="0" y="46"/>
                </a:lnTo>
                <a:lnTo>
                  <a:pt x="10" y="37"/>
                </a:lnTo>
                <a:close/>
              </a:path>
            </a:pathLst>
          </a:custGeom>
          <a:solidFill>
            <a:srgbClr val="DDDDDD"/>
          </a:solidFill>
          <a:ln w="3175">
            <a:solidFill>
              <a:srgbClr val="000000"/>
            </a:solidFill>
            <a:round/>
            <a:headEnd/>
            <a:tailEnd/>
          </a:ln>
        </p:spPr>
        <p:txBody>
          <a:bodyPr/>
          <a:lstStyle/>
          <a:p>
            <a:endParaRPr lang="en-US"/>
          </a:p>
        </p:txBody>
      </p:sp>
      <p:sp>
        <p:nvSpPr>
          <p:cNvPr id="3080" name="Freeform 13"/>
          <p:cNvSpPr>
            <a:spLocks/>
          </p:cNvSpPr>
          <p:nvPr/>
        </p:nvSpPr>
        <p:spPr bwMode="auto">
          <a:xfrm>
            <a:off x="3100388" y="2895600"/>
            <a:ext cx="92075" cy="44450"/>
          </a:xfrm>
          <a:custGeom>
            <a:avLst/>
            <a:gdLst>
              <a:gd name="T0" fmla="*/ 0 w 31"/>
              <a:gd name="T1" fmla="*/ 0 h 15"/>
              <a:gd name="T2" fmla="*/ 2147483647 w 31"/>
              <a:gd name="T3" fmla="*/ 2147483647 h 15"/>
              <a:gd name="T4" fmla="*/ 2147483647 w 31"/>
              <a:gd name="T5" fmla="*/ 2147483647 h 15"/>
              <a:gd name="T6" fmla="*/ 2147483647 w 31"/>
              <a:gd name="T7" fmla="*/ 2147483647 h 15"/>
              <a:gd name="T8" fmla="*/ 0 w 31"/>
              <a:gd name="T9" fmla="*/ 0 h 15"/>
              <a:gd name="T10" fmla="*/ 0 60000 65536"/>
              <a:gd name="T11" fmla="*/ 0 60000 65536"/>
              <a:gd name="T12" fmla="*/ 0 60000 65536"/>
              <a:gd name="T13" fmla="*/ 0 60000 65536"/>
              <a:gd name="T14" fmla="*/ 0 60000 65536"/>
              <a:gd name="T15" fmla="*/ 0 w 31"/>
              <a:gd name="T16" fmla="*/ 0 h 15"/>
              <a:gd name="T17" fmla="*/ 31 w 31"/>
              <a:gd name="T18" fmla="*/ 15 h 15"/>
            </a:gdLst>
            <a:ahLst/>
            <a:cxnLst>
              <a:cxn ang="T10">
                <a:pos x="T0" y="T1"/>
              </a:cxn>
              <a:cxn ang="T11">
                <a:pos x="T2" y="T3"/>
              </a:cxn>
              <a:cxn ang="T12">
                <a:pos x="T4" y="T5"/>
              </a:cxn>
              <a:cxn ang="T13">
                <a:pos x="T6" y="T7"/>
              </a:cxn>
              <a:cxn ang="T14">
                <a:pos x="T8" y="T9"/>
              </a:cxn>
            </a:cxnLst>
            <a:rect l="T15" t="T16" r="T17" b="T18"/>
            <a:pathLst>
              <a:path w="31" h="15">
                <a:moveTo>
                  <a:pt x="0" y="0"/>
                </a:moveTo>
                <a:lnTo>
                  <a:pt x="26" y="9"/>
                </a:lnTo>
                <a:lnTo>
                  <a:pt x="31" y="15"/>
                </a:lnTo>
                <a:lnTo>
                  <a:pt x="3" y="15"/>
                </a:lnTo>
                <a:lnTo>
                  <a:pt x="0" y="0"/>
                </a:lnTo>
                <a:close/>
              </a:path>
            </a:pathLst>
          </a:custGeom>
          <a:solidFill>
            <a:srgbClr val="DDDDDD"/>
          </a:solidFill>
          <a:ln w="3175">
            <a:solidFill>
              <a:srgbClr val="000000"/>
            </a:solidFill>
            <a:round/>
            <a:headEnd/>
            <a:tailEnd/>
          </a:ln>
        </p:spPr>
        <p:txBody>
          <a:bodyPr/>
          <a:lstStyle/>
          <a:p>
            <a:endParaRPr lang="en-US"/>
          </a:p>
        </p:txBody>
      </p:sp>
      <p:sp>
        <p:nvSpPr>
          <p:cNvPr id="3081" name="Freeform 18"/>
          <p:cNvSpPr>
            <a:spLocks/>
          </p:cNvSpPr>
          <p:nvPr/>
        </p:nvSpPr>
        <p:spPr bwMode="auto">
          <a:xfrm>
            <a:off x="4525963" y="1428750"/>
            <a:ext cx="204787" cy="95250"/>
          </a:xfrm>
          <a:custGeom>
            <a:avLst/>
            <a:gdLst>
              <a:gd name="T0" fmla="*/ 0 w 70"/>
              <a:gd name="T1" fmla="*/ 2147483647 h 33"/>
              <a:gd name="T2" fmla="*/ 2147483647 w 70"/>
              <a:gd name="T3" fmla="*/ 2147483647 h 33"/>
              <a:gd name="T4" fmla="*/ 2147483647 w 70"/>
              <a:gd name="T5" fmla="*/ 2147483647 h 33"/>
              <a:gd name="T6" fmla="*/ 2147483647 w 70"/>
              <a:gd name="T7" fmla="*/ 0 h 33"/>
              <a:gd name="T8" fmla="*/ 2147483647 w 70"/>
              <a:gd name="T9" fmla="*/ 2147483647 h 33"/>
              <a:gd name="T10" fmla="*/ 2147483647 w 70"/>
              <a:gd name="T11" fmla="*/ 2147483647 h 33"/>
              <a:gd name="T12" fmla="*/ 2147483647 w 70"/>
              <a:gd name="T13" fmla="*/ 2147483647 h 33"/>
              <a:gd name="T14" fmla="*/ 2147483647 w 70"/>
              <a:gd name="T15" fmla="*/ 2147483647 h 33"/>
              <a:gd name="T16" fmla="*/ 2147483647 w 70"/>
              <a:gd name="T17" fmla="*/ 2147483647 h 33"/>
              <a:gd name="T18" fmla="*/ 0 w 70"/>
              <a:gd name="T19" fmla="*/ 2147483647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33"/>
              <a:gd name="T32" fmla="*/ 70 w 70"/>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33">
                <a:moveTo>
                  <a:pt x="0" y="4"/>
                </a:moveTo>
                <a:lnTo>
                  <a:pt x="16" y="1"/>
                </a:lnTo>
                <a:lnTo>
                  <a:pt x="24" y="6"/>
                </a:lnTo>
                <a:lnTo>
                  <a:pt x="58" y="0"/>
                </a:lnTo>
                <a:lnTo>
                  <a:pt x="70" y="11"/>
                </a:lnTo>
                <a:lnTo>
                  <a:pt x="70" y="18"/>
                </a:lnTo>
                <a:lnTo>
                  <a:pt x="32" y="33"/>
                </a:lnTo>
                <a:lnTo>
                  <a:pt x="5" y="24"/>
                </a:lnTo>
                <a:lnTo>
                  <a:pt x="13" y="13"/>
                </a:lnTo>
                <a:lnTo>
                  <a:pt x="0" y="4"/>
                </a:lnTo>
                <a:close/>
              </a:path>
            </a:pathLst>
          </a:custGeom>
          <a:solidFill>
            <a:srgbClr val="DDDDDD"/>
          </a:solidFill>
          <a:ln w="3175">
            <a:solidFill>
              <a:srgbClr val="000000"/>
            </a:solidFill>
            <a:round/>
            <a:headEnd/>
            <a:tailEnd/>
          </a:ln>
        </p:spPr>
        <p:txBody>
          <a:bodyPr/>
          <a:lstStyle/>
          <a:p>
            <a:endParaRPr lang="en-US"/>
          </a:p>
        </p:txBody>
      </p:sp>
      <p:sp>
        <p:nvSpPr>
          <p:cNvPr id="3082" name="Freeform 19"/>
          <p:cNvSpPr>
            <a:spLocks/>
          </p:cNvSpPr>
          <p:nvPr/>
        </p:nvSpPr>
        <p:spPr bwMode="auto">
          <a:xfrm>
            <a:off x="2005013" y="2479675"/>
            <a:ext cx="712787" cy="584200"/>
          </a:xfrm>
          <a:custGeom>
            <a:avLst/>
            <a:gdLst>
              <a:gd name="T0" fmla="*/ 0 w 244"/>
              <a:gd name="T1" fmla="*/ 0 h 201"/>
              <a:gd name="T2" fmla="*/ 2147483647 w 244"/>
              <a:gd name="T3" fmla="*/ 0 h 201"/>
              <a:gd name="T4" fmla="*/ 2147483647 w 244"/>
              <a:gd name="T5" fmla="*/ 2147483647 h 201"/>
              <a:gd name="T6" fmla="*/ 2147483647 w 244"/>
              <a:gd name="T7" fmla="*/ 2147483647 h 201"/>
              <a:gd name="T8" fmla="*/ 2147483647 w 244"/>
              <a:gd name="T9" fmla="*/ 2147483647 h 201"/>
              <a:gd name="T10" fmla="*/ 2147483647 w 244"/>
              <a:gd name="T11" fmla="*/ 2147483647 h 201"/>
              <a:gd name="T12" fmla="*/ 2147483647 w 244"/>
              <a:gd name="T13" fmla="*/ 2147483647 h 201"/>
              <a:gd name="T14" fmla="*/ 2147483647 w 244"/>
              <a:gd name="T15" fmla="*/ 2147483647 h 201"/>
              <a:gd name="T16" fmla="*/ 2147483647 w 244"/>
              <a:gd name="T17" fmla="*/ 2147483647 h 201"/>
              <a:gd name="T18" fmla="*/ 2147483647 w 244"/>
              <a:gd name="T19" fmla="*/ 2147483647 h 201"/>
              <a:gd name="T20" fmla="*/ 2147483647 w 244"/>
              <a:gd name="T21" fmla="*/ 2147483647 h 201"/>
              <a:gd name="T22" fmla="*/ 2147483647 w 244"/>
              <a:gd name="T23" fmla="*/ 2147483647 h 201"/>
              <a:gd name="T24" fmla="*/ 2147483647 w 244"/>
              <a:gd name="T25" fmla="*/ 2147483647 h 201"/>
              <a:gd name="T26" fmla="*/ 2147483647 w 244"/>
              <a:gd name="T27" fmla="*/ 2147483647 h 201"/>
              <a:gd name="T28" fmla="*/ 2147483647 w 244"/>
              <a:gd name="T29" fmla="*/ 2147483647 h 201"/>
              <a:gd name="T30" fmla="*/ 2147483647 w 244"/>
              <a:gd name="T31" fmla="*/ 2147483647 h 201"/>
              <a:gd name="T32" fmla="*/ 2147483647 w 244"/>
              <a:gd name="T33" fmla="*/ 2147483647 h 201"/>
              <a:gd name="T34" fmla="*/ 2147483647 w 244"/>
              <a:gd name="T35" fmla="*/ 2147483647 h 201"/>
              <a:gd name="T36" fmla="*/ 2147483647 w 244"/>
              <a:gd name="T37" fmla="*/ 2147483647 h 201"/>
              <a:gd name="T38" fmla="*/ 2147483647 w 244"/>
              <a:gd name="T39" fmla="*/ 2147483647 h 201"/>
              <a:gd name="T40" fmla="*/ 2147483647 w 244"/>
              <a:gd name="T41" fmla="*/ 2147483647 h 201"/>
              <a:gd name="T42" fmla="*/ 2147483647 w 244"/>
              <a:gd name="T43" fmla="*/ 2147483647 h 201"/>
              <a:gd name="T44" fmla="*/ 2147483647 w 244"/>
              <a:gd name="T45" fmla="*/ 2147483647 h 201"/>
              <a:gd name="T46" fmla="*/ 2147483647 w 244"/>
              <a:gd name="T47" fmla="*/ 2147483647 h 201"/>
              <a:gd name="T48" fmla="*/ 2147483647 w 244"/>
              <a:gd name="T49" fmla="*/ 2147483647 h 201"/>
              <a:gd name="T50" fmla="*/ 2147483647 w 244"/>
              <a:gd name="T51" fmla="*/ 2147483647 h 201"/>
              <a:gd name="T52" fmla="*/ 2147483647 w 244"/>
              <a:gd name="T53" fmla="*/ 2147483647 h 201"/>
              <a:gd name="T54" fmla="*/ 2147483647 w 244"/>
              <a:gd name="T55" fmla="*/ 2147483647 h 201"/>
              <a:gd name="T56" fmla="*/ 2147483647 w 244"/>
              <a:gd name="T57" fmla="*/ 2147483647 h 201"/>
              <a:gd name="T58" fmla="*/ 2147483647 w 244"/>
              <a:gd name="T59" fmla="*/ 2147483647 h 201"/>
              <a:gd name="T60" fmla="*/ 2147483647 w 244"/>
              <a:gd name="T61" fmla="*/ 2147483647 h 201"/>
              <a:gd name="T62" fmla="*/ 2147483647 w 244"/>
              <a:gd name="T63" fmla="*/ 2147483647 h 201"/>
              <a:gd name="T64" fmla="*/ 2147483647 w 244"/>
              <a:gd name="T65" fmla="*/ 2147483647 h 201"/>
              <a:gd name="T66" fmla="*/ 2147483647 w 244"/>
              <a:gd name="T67" fmla="*/ 2147483647 h 201"/>
              <a:gd name="T68" fmla="*/ 2147483647 w 244"/>
              <a:gd name="T69" fmla="*/ 2147483647 h 201"/>
              <a:gd name="T70" fmla="*/ 2147483647 w 244"/>
              <a:gd name="T71" fmla="*/ 2147483647 h 201"/>
              <a:gd name="T72" fmla="*/ 2147483647 w 244"/>
              <a:gd name="T73" fmla="*/ 2147483647 h 201"/>
              <a:gd name="T74" fmla="*/ 2147483647 w 244"/>
              <a:gd name="T75" fmla="*/ 2147483647 h 201"/>
              <a:gd name="T76" fmla="*/ 2147483647 w 244"/>
              <a:gd name="T77" fmla="*/ 2147483647 h 201"/>
              <a:gd name="T78" fmla="*/ 2147483647 w 244"/>
              <a:gd name="T79" fmla="*/ 2147483647 h 201"/>
              <a:gd name="T80" fmla="*/ 2147483647 w 244"/>
              <a:gd name="T81" fmla="*/ 2147483647 h 201"/>
              <a:gd name="T82" fmla="*/ 2147483647 w 244"/>
              <a:gd name="T83" fmla="*/ 2147483647 h 201"/>
              <a:gd name="T84" fmla="*/ 2147483647 w 244"/>
              <a:gd name="T85" fmla="*/ 2147483647 h 201"/>
              <a:gd name="T86" fmla="*/ 2147483647 w 244"/>
              <a:gd name="T87" fmla="*/ 2147483647 h 201"/>
              <a:gd name="T88" fmla="*/ 2147483647 w 244"/>
              <a:gd name="T89" fmla="*/ 2147483647 h 201"/>
              <a:gd name="T90" fmla="*/ 2147483647 w 244"/>
              <a:gd name="T91" fmla="*/ 2147483647 h 201"/>
              <a:gd name="T92" fmla="*/ 2147483647 w 244"/>
              <a:gd name="T93" fmla="*/ 2147483647 h 201"/>
              <a:gd name="T94" fmla="*/ 0 w 244"/>
              <a:gd name="T95" fmla="*/ 0 h 2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4"/>
              <a:gd name="T145" fmla="*/ 0 h 201"/>
              <a:gd name="T146" fmla="*/ 244 w 244"/>
              <a:gd name="T147" fmla="*/ 201 h 20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4" h="201">
                <a:moveTo>
                  <a:pt x="0" y="0"/>
                </a:moveTo>
                <a:lnTo>
                  <a:pt x="20" y="0"/>
                </a:lnTo>
                <a:lnTo>
                  <a:pt x="48" y="14"/>
                </a:lnTo>
                <a:lnTo>
                  <a:pt x="64" y="14"/>
                </a:lnTo>
                <a:lnTo>
                  <a:pt x="91" y="10"/>
                </a:lnTo>
                <a:lnTo>
                  <a:pt x="101" y="25"/>
                </a:lnTo>
                <a:lnTo>
                  <a:pt x="101" y="34"/>
                </a:lnTo>
                <a:lnTo>
                  <a:pt x="111" y="41"/>
                </a:lnTo>
                <a:lnTo>
                  <a:pt x="122" y="30"/>
                </a:lnTo>
                <a:lnTo>
                  <a:pt x="132" y="33"/>
                </a:lnTo>
                <a:lnTo>
                  <a:pt x="142" y="70"/>
                </a:lnTo>
                <a:lnTo>
                  <a:pt x="157" y="75"/>
                </a:lnTo>
                <a:lnTo>
                  <a:pt x="145" y="116"/>
                </a:lnTo>
                <a:lnTo>
                  <a:pt x="155" y="150"/>
                </a:lnTo>
                <a:lnTo>
                  <a:pt x="170" y="161"/>
                </a:lnTo>
                <a:lnTo>
                  <a:pt x="201" y="152"/>
                </a:lnTo>
                <a:lnTo>
                  <a:pt x="208" y="142"/>
                </a:lnTo>
                <a:lnTo>
                  <a:pt x="213" y="127"/>
                </a:lnTo>
                <a:lnTo>
                  <a:pt x="244" y="124"/>
                </a:lnTo>
                <a:lnTo>
                  <a:pt x="229" y="162"/>
                </a:lnTo>
                <a:lnTo>
                  <a:pt x="229" y="154"/>
                </a:lnTo>
                <a:lnTo>
                  <a:pt x="217" y="166"/>
                </a:lnTo>
                <a:lnTo>
                  <a:pt x="201" y="164"/>
                </a:lnTo>
                <a:lnTo>
                  <a:pt x="199" y="171"/>
                </a:lnTo>
                <a:lnTo>
                  <a:pt x="195" y="171"/>
                </a:lnTo>
                <a:lnTo>
                  <a:pt x="203" y="179"/>
                </a:lnTo>
                <a:lnTo>
                  <a:pt x="204" y="185"/>
                </a:lnTo>
                <a:lnTo>
                  <a:pt x="191" y="185"/>
                </a:lnTo>
                <a:lnTo>
                  <a:pt x="186" y="201"/>
                </a:lnTo>
                <a:lnTo>
                  <a:pt x="170" y="184"/>
                </a:lnTo>
                <a:lnTo>
                  <a:pt x="164" y="181"/>
                </a:lnTo>
                <a:lnTo>
                  <a:pt x="146" y="190"/>
                </a:lnTo>
                <a:lnTo>
                  <a:pt x="90" y="160"/>
                </a:lnTo>
                <a:lnTo>
                  <a:pt x="73" y="145"/>
                </a:lnTo>
                <a:lnTo>
                  <a:pt x="74" y="112"/>
                </a:lnTo>
                <a:lnTo>
                  <a:pt x="33" y="45"/>
                </a:lnTo>
                <a:lnTo>
                  <a:pt x="28" y="22"/>
                </a:lnTo>
                <a:lnTo>
                  <a:pt x="18" y="9"/>
                </a:lnTo>
                <a:lnTo>
                  <a:pt x="13" y="27"/>
                </a:lnTo>
                <a:lnTo>
                  <a:pt x="24" y="44"/>
                </a:lnTo>
                <a:lnTo>
                  <a:pt x="44" y="104"/>
                </a:lnTo>
                <a:lnTo>
                  <a:pt x="37" y="108"/>
                </a:lnTo>
                <a:lnTo>
                  <a:pt x="21" y="88"/>
                </a:lnTo>
                <a:lnTo>
                  <a:pt x="23" y="72"/>
                </a:lnTo>
                <a:lnTo>
                  <a:pt x="3" y="54"/>
                </a:lnTo>
                <a:lnTo>
                  <a:pt x="14" y="48"/>
                </a:lnTo>
                <a:lnTo>
                  <a:pt x="4" y="31"/>
                </a:lnTo>
                <a:lnTo>
                  <a:pt x="0" y="0"/>
                </a:lnTo>
                <a:close/>
              </a:path>
            </a:pathLst>
          </a:custGeom>
          <a:solidFill>
            <a:srgbClr val="DDDDDD"/>
          </a:solidFill>
          <a:ln w="3175">
            <a:solidFill>
              <a:srgbClr val="000000"/>
            </a:solidFill>
            <a:round/>
            <a:headEnd/>
            <a:tailEnd/>
          </a:ln>
        </p:spPr>
        <p:txBody>
          <a:bodyPr/>
          <a:lstStyle/>
          <a:p>
            <a:endParaRPr lang="en-US"/>
          </a:p>
        </p:txBody>
      </p:sp>
      <p:sp>
        <p:nvSpPr>
          <p:cNvPr id="3083" name="Freeform 20"/>
          <p:cNvSpPr>
            <a:spLocks/>
          </p:cNvSpPr>
          <p:nvPr/>
        </p:nvSpPr>
        <p:spPr bwMode="auto">
          <a:xfrm>
            <a:off x="2633663" y="2927350"/>
            <a:ext cx="39687" cy="96838"/>
          </a:xfrm>
          <a:custGeom>
            <a:avLst/>
            <a:gdLst>
              <a:gd name="T0" fmla="*/ 2147483647 w 14"/>
              <a:gd name="T1" fmla="*/ 2147483647 h 33"/>
              <a:gd name="T2" fmla="*/ 2147483647 w 14"/>
              <a:gd name="T3" fmla="*/ 2147483647 h 33"/>
              <a:gd name="T4" fmla="*/ 0 w 14"/>
              <a:gd name="T5" fmla="*/ 2147483647 h 33"/>
              <a:gd name="T6" fmla="*/ 2147483647 w 14"/>
              <a:gd name="T7" fmla="*/ 2147483647 h 33"/>
              <a:gd name="T8" fmla="*/ 2147483647 w 14"/>
              <a:gd name="T9" fmla="*/ 0 h 33"/>
              <a:gd name="T10" fmla="*/ 2147483647 w 14"/>
              <a:gd name="T11" fmla="*/ 2147483647 h 33"/>
              <a:gd name="T12" fmla="*/ 0 60000 65536"/>
              <a:gd name="T13" fmla="*/ 0 60000 65536"/>
              <a:gd name="T14" fmla="*/ 0 60000 65536"/>
              <a:gd name="T15" fmla="*/ 0 60000 65536"/>
              <a:gd name="T16" fmla="*/ 0 60000 65536"/>
              <a:gd name="T17" fmla="*/ 0 60000 65536"/>
              <a:gd name="T18" fmla="*/ 0 w 14"/>
              <a:gd name="T19" fmla="*/ 0 h 33"/>
              <a:gd name="T20" fmla="*/ 14 w 14"/>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14" h="33">
                <a:moveTo>
                  <a:pt x="14" y="8"/>
                </a:moveTo>
                <a:lnTo>
                  <a:pt x="9" y="24"/>
                </a:lnTo>
                <a:lnTo>
                  <a:pt x="0" y="33"/>
                </a:lnTo>
                <a:lnTo>
                  <a:pt x="2" y="12"/>
                </a:lnTo>
                <a:lnTo>
                  <a:pt x="14" y="0"/>
                </a:lnTo>
                <a:lnTo>
                  <a:pt x="14" y="8"/>
                </a:lnTo>
                <a:close/>
              </a:path>
            </a:pathLst>
          </a:custGeom>
          <a:solidFill>
            <a:srgbClr val="DDDDDD"/>
          </a:solidFill>
          <a:ln w="3175">
            <a:solidFill>
              <a:srgbClr val="000000"/>
            </a:solidFill>
            <a:round/>
            <a:headEnd/>
            <a:tailEnd/>
          </a:ln>
        </p:spPr>
        <p:txBody>
          <a:bodyPr/>
          <a:lstStyle/>
          <a:p>
            <a:endParaRPr lang="en-US"/>
          </a:p>
        </p:txBody>
      </p:sp>
      <p:sp>
        <p:nvSpPr>
          <p:cNvPr id="3084" name="Freeform 21"/>
          <p:cNvSpPr>
            <a:spLocks/>
          </p:cNvSpPr>
          <p:nvPr/>
        </p:nvSpPr>
        <p:spPr bwMode="auto">
          <a:xfrm>
            <a:off x="2547938" y="2957513"/>
            <a:ext cx="107950" cy="133350"/>
          </a:xfrm>
          <a:custGeom>
            <a:avLst/>
            <a:gdLst>
              <a:gd name="T0" fmla="*/ 2147483647 w 37"/>
              <a:gd name="T1" fmla="*/ 2147483647 h 46"/>
              <a:gd name="T2" fmla="*/ 2147483647 w 37"/>
              <a:gd name="T3" fmla="*/ 2147483647 h 46"/>
              <a:gd name="T4" fmla="*/ 2147483647 w 37"/>
              <a:gd name="T5" fmla="*/ 2147483647 h 46"/>
              <a:gd name="T6" fmla="*/ 2147483647 w 37"/>
              <a:gd name="T7" fmla="*/ 2147483647 h 46"/>
              <a:gd name="T8" fmla="*/ 2147483647 w 37"/>
              <a:gd name="T9" fmla="*/ 2147483647 h 46"/>
              <a:gd name="T10" fmla="*/ 2147483647 w 37"/>
              <a:gd name="T11" fmla="*/ 2147483647 h 46"/>
              <a:gd name="T12" fmla="*/ 0 w 37"/>
              <a:gd name="T13" fmla="*/ 2147483647 h 46"/>
              <a:gd name="T14" fmla="*/ 2147483647 w 37"/>
              <a:gd name="T15" fmla="*/ 2147483647 h 46"/>
              <a:gd name="T16" fmla="*/ 2147483647 w 37"/>
              <a:gd name="T17" fmla="*/ 2147483647 h 46"/>
              <a:gd name="T18" fmla="*/ 2147483647 w 37"/>
              <a:gd name="T19" fmla="*/ 2147483647 h 46"/>
              <a:gd name="T20" fmla="*/ 2147483647 w 37"/>
              <a:gd name="T21" fmla="*/ 2147483647 h 46"/>
              <a:gd name="T22" fmla="*/ 2147483647 w 37"/>
              <a:gd name="T23" fmla="*/ 2147483647 h 46"/>
              <a:gd name="T24" fmla="*/ 2147483647 w 37"/>
              <a:gd name="T25" fmla="*/ 0 h 46"/>
              <a:gd name="T26" fmla="*/ 2147483647 w 37"/>
              <a:gd name="T27" fmla="*/ 2147483647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46"/>
              <a:gd name="T44" fmla="*/ 37 w 37"/>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46">
                <a:moveTo>
                  <a:pt x="31" y="2"/>
                </a:moveTo>
                <a:lnTo>
                  <a:pt x="29" y="23"/>
                </a:lnTo>
                <a:lnTo>
                  <a:pt x="37" y="25"/>
                </a:lnTo>
                <a:lnTo>
                  <a:pt x="29" y="32"/>
                </a:lnTo>
                <a:lnTo>
                  <a:pt x="18" y="46"/>
                </a:lnTo>
                <a:lnTo>
                  <a:pt x="6" y="44"/>
                </a:lnTo>
                <a:lnTo>
                  <a:pt x="0" y="37"/>
                </a:lnTo>
                <a:lnTo>
                  <a:pt x="5" y="21"/>
                </a:lnTo>
                <a:lnTo>
                  <a:pt x="18" y="21"/>
                </a:lnTo>
                <a:lnTo>
                  <a:pt x="17" y="15"/>
                </a:lnTo>
                <a:lnTo>
                  <a:pt x="9" y="7"/>
                </a:lnTo>
                <a:lnTo>
                  <a:pt x="13" y="7"/>
                </a:lnTo>
                <a:lnTo>
                  <a:pt x="15" y="0"/>
                </a:lnTo>
                <a:lnTo>
                  <a:pt x="31" y="2"/>
                </a:lnTo>
                <a:close/>
              </a:path>
            </a:pathLst>
          </a:custGeom>
          <a:solidFill>
            <a:srgbClr val="DDDDDD"/>
          </a:solidFill>
          <a:ln w="3175">
            <a:solidFill>
              <a:srgbClr val="000000"/>
            </a:solidFill>
            <a:round/>
            <a:headEnd/>
            <a:tailEnd/>
          </a:ln>
        </p:spPr>
        <p:txBody>
          <a:bodyPr/>
          <a:lstStyle/>
          <a:p>
            <a:endParaRPr lang="en-US"/>
          </a:p>
        </p:txBody>
      </p:sp>
      <p:sp>
        <p:nvSpPr>
          <p:cNvPr id="3085" name="Freeform 22"/>
          <p:cNvSpPr>
            <a:spLocks/>
          </p:cNvSpPr>
          <p:nvPr/>
        </p:nvSpPr>
        <p:spPr bwMode="auto">
          <a:xfrm>
            <a:off x="2600325" y="3067050"/>
            <a:ext cx="65088" cy="44450"/>
          </a:xfrm>
          <a:custGeom>
            <a:avLst/>
            <a:gdLst>
              <a:gd name="T0" fmla="*/ 2147483647 w 22"/>
              <a:gd name="T1" fmla="*/ 0 h 15"/>
              <a:gd name="T2" fmla="*/ 2147483647 w 22"/>
              <a:gd name="T3" fmla="*/ 2147483647 h 15"/>
              <a:gd name="T4" fmla="*/ 2147483647 w 22"/>
              <a:gd name="T5" fmla="*/ 2147483647 h 15"/>
              <a:gd name="T6" fmla="*/ 0 w 22"/>
              <a:gd name="T7" fmla="*/ 2147483647 h 15"/>
              <a:gd name="T8" fmla="*/ 2147483647 w 22"/>
              <a:gd name="T9" fmla="*/ 0 h 15"/>
              <a:gd name="T10" fmla="*/ 0 60000 65536"/>
              <a:gd name="T11" fmla="*/ 0 60000 65536"/>
              <a:gd name="T12" fmla="*/ 0 60000 65536"/>
              <a:gd name="T13" fmla="*/ 0 60000 65536"/>
              <a:gd name="T14" fmla="*/ 0 60000 65536"/>
              <a:gd name="T15" fmla="*/ 0 w 22"/>
              <a:gd name="T16" fmla="*/ 0 h 15"/>
              <a:gd name="T17" fmla="*/ 22 w 22"/>
              <a:gd name="T18" fmla="*/ 15 h 15"/>
            </a:gdLst>
            <a:ahLst/>
            <a:cxnLst>
              <a:cxn ang="T10">
                <a:pos x="T0" y="T1"/>
              </a:cxn>
              <a:cxn ang="T11">
                <a:pos x="T2" y="T3"/>
              </a:cxn>
              <a:cxn ang="T12">
                <a:pos x="T4" y="T5"/>
              </a:cxn>
              <a:cxn ang="T13">
                <a:pos x="T6" y="T7"/>
              </a:cxn>
              <a:cxn ang="T14">
                <a:pos x="T8" y="T9"/>
              </a:cxn>
            </a:cxnLst>
            <a:rect l="T15" t="T16" r="T17" b="T18"/>
            <a:pathLst>
              <a:path w="22" h="15">
                <a:moveTo>
                  <a:pt x="6" y="0"/>
                </a:moveTo>
                <a:lnTo>
                  <a:pt x="22" y="10"/>
                </a:lnTo>
                <a:lnTo>
                  <a:pt x="19" y="15"/>
                </a:lnTo>
                <a:lnTo>
                  <a:pt x="0" y="8"/>
                </a:lnTo>
                <a:lnTo>
                  <a:pt x="6" y="0"/>
                </a:lnTo>
                <a:close/>
              </a:path>
            </a:pathLst>
          </a:custGeom>
          <a:solidFill>
            <a:srgbClr val="DDDDDD"/>
          </a:solidFill>
          <a:ln w="3175">
            <a:solidFill>
              <a:srgbClr val="000000"/>
            </a:solidFill>
            <a:round/>
            <a:headEnd/>
            <a:tailEnd/>
          </a:ln>
        </p:spPr>
        <p:txBody>
          <a:bodyPr/>
          <a:lstStyle/>
          <a:p>
            <a:endParaRPr lang="en-US"/>
          </a:p>
        </p:txBody>
      </p:sp>
      <p:sp>
        <p:nvSpPr>
          <p:cNvPr id="3086" name="Freeform 23"/>
          <p:cNvSpPr>
            <a:spLocks/>
          </p:cNvSpPr>
          <p:nvPr/>
        </p:nvSpPr>
        <p:spPr bwMode="auto">
          <a:xfrm>
            <a:off x="2617788" y="3024188"/>
            <a:ext cx="173037" cy="95250"/>
          </a:xfrm>
          <a:custGeom>
            <a:avLst/>
            <a:gdLst>
              <a:gd name="T0" fmla="*/ 2147483647 w 59"/>
              <a:gd name="T1" fmla="*/ 0 h 33"/>
              <a:gd name="T2" fmla="*/ 2147483647 w 59"/>
              <a:gd name="T3" fmla="*/ 0 h 33"/>
              <a:gd name="T4" fmla="*/ 2147483647 w 59"/>
              <a:gd name="T5" fmla="*/ 2147483647 h 33"/>
              <a:gd name="T6" fmla="*/ 2147483647 w 59"/>
              <a:gd name="T7" fmla="*/ 2147483647 h 33"/>
              <a:gd name="T8" fmla="*/ 2147483647 w 59"/>
              <a:gd name="T9" fmla="*/ 2147483647 h 33"/>
              <a:gd name="T10" fmla="*/ 2147483647 w 59"/>
              <a:gd name="T11" fmla="*/ 2147483647 h 33"/>
              <a:gd name="T12" fmla="*/ 2147483647 w 59"/>
              <a:gd name="T13" fmla="*/ 2147483647 h 33"/>
              <a:gd name="T14" fmla="*/ 2147483647 w 59"/>
              <a:gd name="T15" fmla="*/ 2147483647 h 33"/>
              <a:gd name="T16" fmla="*/ 0 w 59"/>
              <a:gd name="T17" fmla="*/ 2147483647 h 33"/>
              <a:gd name="T18" fmla="*/ 2147483647 w 59"/>
              <a:gd name="T19" fmla="*/ 2147483647 h 33"/>
              <a:gd name="T20" fmla="*/ 2147483647 w 59"/>
              <a:gd name="T21" fmla="*/ 2147483647 h 33"/>
              <a:gd name="T22" fmla="*/ 2147483647 w 59"/>
              <a:gd name="T23" fmla="*/ 0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
              <a:gd name="T37" fmla="*/ 0 h 33"/>
              <a:gd name="T38" fmla="*/ 59 w 59"/>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 h="33">
                <a:moveTo>
                  <a:pt x="19" y="0"/>
                </a:moveTo>
                <a:lnTo>
                  <a:pt x="49" y="0"/>
                </a:lnTo>
                <a:lnTo>
                  <a:pt x="59" y="9"/>
                </a:lnTo>
                <a:lnTo>
                  <a:pt x="44" y="13"/>
                </a:lnTo>
                <a:lnTo>
                  <a:pt x="33" y="21"/>
                </a:lnTo>
                <a:lnTo>
                  <a:pt x="27" y="23"/>
                </a:lnTo>
                <a:lnTo>
                  <a:pt x="20" y="33"/>
                </a:lnTo>
                <a:lnTo>
                  <a:pt x="16" y="25"/>
                </a:lnTo>
                <a:lnTo>
                  <a:pt x="0" y="15"/>
                </a:lnTo>
                <a:lnTo>
                  <a:pt x="5" y="9"/>
                </a:lnTo>
                <a:lnTo>
                  <a:pt x="13" y="2"/>
                </a:lnTo>
                <a:lnTo>
                  <a:pt x="19" y="0"/>
                </a:lnTo>
                <a:close/>
              </a:path>
            </a:pathLst>
          </a:custGeom>
          <a:solidFill>
            <a:srgbClr val="DDDDDD"/>
          </a:solidFill>
          <a:ln w="3175">
            <a:solidFill>
              <a:srgbClr val="000000"/>
            </a:solidFill>
            <a:round/>
            <a:headEnd/>
            <a:tailEnd/>
          </a:ln>
        </p:spPr>
        <p:txBody>
          <a:bodyPr/>
          <a:lstStyle/>
          <a:p>
            <a:endParaRPr lang="en-US"/>
          </a:p>
        </p:txBody>
      </p:sp>
      <p:sp>
        <p:nvSpPr>
          <p:cNvPr id="3087" name="Freeform 24"/>
          <p:cNvSpPr>
            <a:spLocks/>
          </p:cNvSpPr>
          <p:nvPr/>
        </p:nvSpPr>
        <p:spPr bwMode="auto">
          <a:xfrm>
            <a:off x="3036888" y="2895600"/>
            <a:ext cx="73025" cy="44450"/>
          </a:xfrm>
          <a:custGeom>
            <a:avLst/>
            <a:gdLst>
              <a:gd name="T0" fmla="*/ 2147483647 w 25"/>
              <a:gd name="T1" fmla="*/ 0 h 15"/>
              <a:gd name="T2" fmla="*/ 2147483647 w 25"/>
              <a:gd name="T3" fmla="*/ 0 h 15"/>
              <a:gd name="T4" fmla="*/ 2147483647 w 25"/>
              <a:gd name="T5" fmla="*/ 2147483647 h 15"/>
              <a:gd name="T6" fmla="*/ 0 w 25"/>
              <a:gd name="T7" fmla="*/ 2147483647 h 15"/>
              <a:gd name="T8" fmla="*/ 2147483647 w 25"/>
              <a:gd name="T9" fmla="*/ 2147483647 h 15"/>
              <a:gd name="T10" fmla="*/ 2147483647 w 25"/>
              <a:gd name="T11" fmla="*/ 2147483647 h 15"/>
              <a:gd name="T12" fmla="*/ 2147483647 w 25"/>
              <a:gd name="T13" fmla="*/ 0 h 15"/>
              <a:gd name="T14" fmla="*/ 0 60000 65536"/>
              <a:gd name="T15" fmla="*/ 0 60000 65536"/>
              <a:gd name="T16" fmla="*/ 0 60000 65536"/>
              <a:gd name="T17" fmla="*/ 0 60000 65536"/>
              <a:gd name="T18" fmla="*/ 0 60000 65536"/>
              <a:gd name="T19" fmla="*/ 0 60000 65536"/>
              <a:gd name="T20" fmla="*/ 0 60000 65536"/>
              <a:gd name="T21" fmla="*/ 0 w 25"/>
              <a:gd name="T22" fmla="*/ 0 h 15"/>
              <a:gd name="T23" fmla="*/ 25 w 25"/>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5">
                <a:moveTo>
                  <a:pt x="15" y="0"/>
                </a:moveTo>
                <a:lnTo>
                  <a:pt x="22" y="0"/>
                </a:lnTo>
                <a:lnTo>
                  <a:pt x="25" y="15"/>
                </a:lnTo>
                <a:lnTo>
                  <a:pt x="0" y="13"/>
                </a:lnTo>
                <a:lnTo>
                  <a:pt x="9" y="9"/>
                </a:lnTo>
                <a:lnTo>
                  <a:pt x="2" y="7"/>
                </a:lnTo>
                <a:lnTo>
                  <a:pt x="15" y="0"/>
                </a:lnTo>
                <a:close/>
              </a:path>
            </a:pathLst>
          </a:custGeom>
          <a:solidFill>
            <a:srgbClr val="DDDDDD"/>
          </a:solidFill>
          <a:ln w="3175">
            <a:solidFill>
              <a:srgbClr val="000000"/>
            </a:solidFill>
            <a:round/>
            <a:headEnd/>
            <a:tailEnd/>
          </a:ln>
        </p:spPr>
        <p:txBody>
          <a:bodyPr/>
          <a:lstStyle/>
          <a:p>
            <a:endParaRPr lang="en-US"/>
          </a:p>
        </p:txBody>
      </p:sp>
      <p:sp>
        <p:nvSpPr>
          <p:cNvPr id="3088" name="Freeform 25"/>
          <p:cNvSpPr>
            <a:spLocks/>
          </p:cNvSpPr>
          <p:nvPr/>
        </p:nvSpPr>
        <p:spPr bwMode="auto">
          <a:xfrm>
            <a:off x="2921000" y="2936875"/>
            <a:ext cx="71438" cy="25400"/>
          </a:xfrm>
          <a:custGeom>
            <a:avLst/>
            <a:gdLst>
              <a:gd name="T0" fmla="*/ 2147483647 w 24"/>
              <a:gd name="T1" fmla="*/ 0 h 9"/>
              <a:gd name="T2" fmla="*/ 2147483647 w 24"/>
              <a:gd name="T3" fmla="*/ 2147483647 h 9"/>
              <a:gd name="T4" fmla="*/ 2147483647 w 24"/>
              <a:gd name="T5" fmla="*/ 2147483647 h 9"/>
              <a:gd name="T6" fmla="*/ 2147483647 w 24"/>
              <a:gd name="T7" fmla="*/ 2147483647 h 9"/>
              <a:gd name="T8" fmla="*/ 0 w 24"/>
              <a:gd name="T9" fmla="*/ 2147483647 h 9"/>
              <a:gd name="T10" fmla="*/ 2147483647 w 24"/>
              <a:gd name="T11" fmla="*/ 0 h 9"/>
              <a:gd name="T12" fmla="*/ 0 60000 65536"/>
              <a:gd name="T13" fmla="*/ 0 60000 65536"/>
              <a:gd name="T14" fmla="*/ 0 60000 65536"/>
              <a:gd name="T15" fmla="*/ 0 60000 65536"/>
              <a:gd name="T16" fmla="*/ 0 60000 65536"/>
              <a:gd name="T17" fmla="*/ 0 60000 65536"/>
              <a:gd name="T18" fmla="*/ 0 w 24"/>
              <a:gd name="T19" fmla="*/ 0 h 9"/>
              <a:gd name="T20" fmla="*/ 24 w 24"/>
              <a:gd name="T21" fmla="*/ 9 h 9"/>
            </a:gdLst>
            <a:ahLst/>
            <a:cxnLst>
              <a:cxn ang="T12">
                <a:pos x="T0" y="T1"/>
              </a:cxn>
              <a:cxn ang="T13">
                <a:pos x="T2" y="T3"/>
              </a:cxn>
              <a:cxn ang="T14">
                <a:pos x="T4" y="T5"/>
              </a:cxn>
              <a:cxn ang="T15">
                <a:pos x="T6" y="T7"/>
              </a:cxn>
              <a:cxn ang="T16">
                <a:pos x="T8" y="T9"/>
              </a:cxn>
              <a:cxn ang="T17">
                <a:pos x="T10" y="T11"/>
              </a:cxn>
            </a:cxnLst>
            <a:rect l="T18" t="T19" r="T20" b="T21"/>
            <a:pathLst>
              <a:path w="24" h="9">
                <a:moveTo>
                  <a:pt x="2" y="0"/>
                </a:moveTo>
                <a:lnTo>
                  <a:pt x="24" y="2"/>
                </a:lnTo>
                <a:lnTo>
                  <a:pt x="24" y="5"/>
                </a:lnTo>
                <a:lnTo>
                  <a:pt x="14" y="9"/>
                </a:lnTo>
                <a:lnTo>
                  <a:pt x="0" y="3"/>
                </a:lnTo>
                <a:lnTo>
                  <a:pt x="2" y="0"/>
                </a:lnTo>
                <a:close/>
              </a:path>
            </a:pathLst>
          </a:custGeom>
          <a:solidFill>
            <a:srgbClr val="DDDDDD"/>
          </a:solidFill>
          <a:ln w="3175">
            <a:solidFill>
              <a:srgbClr val="000000"/>
            </a:solidFill>
            <a:round/>
            <a:headEnd/>
            <a:tailEnd/>
          </a:ln>
        </p:spPr>
        <p:txBody>
          <a:bodyPr/>
          <a:lstStyle/>
          <a:p>
            <a:endParaRPr lang="en-US"/>
          </a:p>
        </p:txBody>
      </p:sp>
      <p:sp>
        <p:nvSpPr>
          <p:cNvPr id="3089" name="Freeform 26"/>
          <p:cNvSpPr>
            <a:spLocks/>
          </p:cNvSpPr>
          <p:nvPr/>
        </p:nvSpPr>
        <p:spPr bwMode="auto">
          <a:xfrm>
            <a:off x="2665413" y="3049588"/>
            <a:ext cx="125412" cy="144462"/>
          </a:xfrm>
          <a:custGeom>
            <a:avLst/>
            <a:gdLst>
              <a:gd name="T0" fmla="*/ 2147483647 w 43"/>
              <a:gd name="T1" fmla="*/ 2147483647 h 50"/>
              <a:gd name="T2" fmla="*/ 2147483647 w 43"/>
              <a:gd name="T3" fmla="*/ 2147483647 h 50"/>
              <a:gd name="T4" fmla="*/ 2147483647 w 43"/>
              <a:gd name="T5" fmla="*/ 2147483647 h 50"/>
              <a:gd name="T6" fmla="*/ 2147483647 w 43"/>
              <a:gd name="T7" fmla="*/ 0 h 50"/>
              <a:gd name="T8" fmla="*/ 2147483647 w 43"/>
              <a:gd name="T9" fmla="*/ 2147483647 h 50"/>
              <a:gd name="T10" fmla="*/ 2147483647 w 43"/>
              <a:gd name="T11" fmla="*/ 2147483647 h 50"/>
              <a:gd name="T12" fmla="*/ 2147483647 w 43"/>
              <a:gd name="T13" fmla="*/ 2147483647 h 50"/>
              <a:gd name="T14" fmla="*/ 2147483647 w 43"/>
              <a:gd name="T15" fmla="*/ 2147483647 h 50"/>
              <a:gd name="T16" fmla="*/ 0 w 43"/>
              <a:gd name="T17" fmla="*/ 2147483647 h 50"/>
              <a:gd name="T18" fmla="*/ 2147483647 w 43"/>
              <a:gd name="T19" fmla="*/ 2147483647 h 50"/>
              <a:gd name="T20" fmla="*/ 2147483647 w 43"/>
              <a:gd name="T21" fmla="*/ 2147483647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
              <a:gd name="T34" fmla="*/ 0 h 50"/>
              <a:gd name="T35" fmla="*/ 43 w 43"/>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 h="50">
                <a:moveTo>
                  <a:pt x="11" y="14"/>
                </a:moveTo>
                <a:lnTo>
                  <a:pt x="17" y="12"/>
                </a:lnTo>
                <a:lnTo>
                  <a:pt x="28" y="4"/>
                </a:lnTo>
                <a:lnTo>
                  <a:pt x="43" y="0"/>
                </a:lnTo>
                <a:lnTo>
                  <a:pt x="41" y="10"/>
                </a:lnTo>
                <a:lnTo>
                  <a:pt x="34" y="50"/>
                </a:lnTo>
                <a:lnTo>
                  <a:pt x="25" y="44"/>
                </a:lnTo>
                <a:lnTo>
                  <a:pt x="16" y="45"/>
                </a:lnTo>
                <a:lnTo>
                  <a:pt x="0" y="25"/>
                </a:lnTo>
                <a:lnTo>
                  <a:pt x="4" y="24"/>
                </a:lnTo>
                <a:lnTo>
                  <a:pt x="11" y="14"/>
                </a:lnTo>
                <a:close/>
              </a:path>
            </a:pathLst>
          </a:custGeom>
          <a:solidFill>
            <a:srgbClr val="DDDDDD"/>
          </a:solidFill>
          <a:ln w="3175">
            <a:solidFill>
              <a:srgbClr val="000000"/>
            </a:solidFill>
            <a:round/>
            <a:headEnd/>
            <a:tailEnd/>
          </a:ln>
        </p:spPr>
        <p:txBody>
          <a:bodyPr/>
          <a:lstStyle/>
          <a:p>
            <a:endParaRPr lang="en-US"/>
          </a:p>
        </p:txBody>
      </p:sp>
      <p:sp>
        <p:nvSpPr>
          <p:cNvPr id="3090" name="Freeform 27"/>
          <p:cNvSpPr>
            <a:spLocks/>
          </p:cNvSpPr>
          <p:nvPr/>
        </p:nvSpPr>
        <p:spPr bwMode="auto">
          <a:xfrm>
            <a:off x="2703513" y="3030538"/>
            <a:ext cx="96837" cy="93662"/>
          </a:xfrm>
          <a:custGeom>
            <a:avLst/>
            <a:gdLst>
              <a:gd name="T0" fmla="*/ 0 w 33"/>
              <a:gd name="T1" fmla="*/ 2147483647 h 32"/>
              <a:gd name="T2" fmla="*/ 2147483647 w 33"/>
              <a:gd name="T3" fmla="*/ 2147483647 h 32"/>
              <a:gd name="T4" fmla="*/ 2147483647 w 33"/>
              <a:gd name="T5" fmla="*/ 0 h 32"/>
              <a:gd name="T6" fmla="*/ 2147483647 w 33"/>
              <a:gd name="T7" fmla="*/ 2147483647 h 32"/>
              <a:gd name="T8" fmla="*/ 2147483647 w 33"/>
              <a:gd name="T9" fmla="*/ 2147483647 h 32"/>
              <a:gd name="T10" fmla="*/ 2147483647 w 33"/>
              <a:gd name="T11" fmla="*/ 2147483647 h 32"/>
              <a:gd name="T12" fmla="*/ 2147483647 w 33"/>
              <a:gd name="T13" fmla="*/ 2147483647 h 32"/>
              <a:gd name="T14" fmla="*/ 2147483647 w 33"/>
              <a:gd name="T15" fmla="*/ 2147483647 h 32"/>
              <a:gd name="T16" fmla="*/ 2147483647 w 33"/>
              <a:gd name="T17" fmla="*/ 2147483647 h 32"/>
              <a:gd name="T18" fmla="*/ 0 w 33"/>
              <a:gd name="T19" fmla="*/ 2147483647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32"/>
              <a:gd name="T32" fmla="*/ 33 w 33"/>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32">
                <a:moveTo>
                  <a:pt x="0" y="7"/>
                </a:moveTo>
                <a:lnTo>
                  <a:pt x="3" y="1"/>
                </a:lnTo>
                <a:lnTo>
                  <a:pt x="12" y="0"/>
                </a:lnTo>
                <a:lnTo>
                  <a:pt x="21" y="6"/>
                </a:lnTo>
                <a:lnTo>
                  <a:pt x="33" y="18"/>
                </a:lnTo>
                <a:lnTo>
                  <a:pt x="26" y="32"/>
                </a:lnTo>
                <a:lnTo>
                  <a:pt x="12" y="16"/>
                </a:lnTo>
                <a:lnTo>
                  <a:pt x="7" y="16"/>
                </a:lnTo>
                <a:lnTo>
                  <a:pt x="3" y="16"/>
                </a:lnTo>
                <a:lnTo>
                  <a:pt x="0" y="7"/>
                </a:lnTo>
                <a:close/>
              </a:path>
            </a:pathLst>
          </a:custGeom>
          <a:solidFill>
            <a:srgbClr val="DDDDDD"/>
          </a:solidFill>
          <a:ln w="3175">
            <a:solidFill>
              <a:srgbClr val="000000"/>
            </a:solidFill>
            <a:round/>
            <a:headEnd/>
            <a:tailEnd/>
          </a:ln>
        </p:spPr>
        <p:txBody>
          <a:bodyPr/>
          <a:lstStyle/>
          <a:p>
            <a:endParaRPr lang="en-US"/>
          </a:p>
        </p:txBody>
      </p:sp>
      <p:sp>
        <p:nvSpPr>
          <p:cNvPr id="3091" name="Freeform 28"/>
          <p:cNvSpPr>
            <a:spLocks/>
          </p:cNvSpPr>
          <p:nvPr/>
        </p:nvSpPr>
        <p:spPr bwMode="auto">
          <a:xfrm>
            <a:off x="3357563" y="3265488"/>
            <a:ext cx="127000" cy="233362"/>
          </a:xfrm>
          <a:custGeom>
            <a:avLst/>
            <a:gdLst>
              <a:gd name="T0" fmla="*/ 2147483647 w 43"/>
              <a:gd name="T1" fmla="*/ 0 h 80"/>
              <a:gd name="T2" fmla="*/ 2147483647 w 43"/>
              <a:gd name="T3" fmla="*/ 2147483647 h 80"/>
              <a:gd name="T4" fmla="*/ 2147483647 w 43"/>
              <a:gd name="T5" fmla="*/ 2147483647 h 80"/>
              <a:gd name="T6" fmla="*/ 2147483647 w 43"/>
              <a:gd name="T7" fmla="*/ 2147483647 h 80"/>
              <a:gd name="T8" fmla="*/ 2147483647 w 43"/>
              <a:gd name="T9" fmla="*/ 2147483647 h 80"/>
              <a:gd name="T10" fmla="*/ 2147483647 w 43"/>
              <a:gd name="T11" fmla="*/ 2147483647 h 80"/>
              <a:gd name="T12" fmla="*/ 2147483647 w 43"/>
              <a:gd name="T13" fmla="*/ 2147483647 h 80"/>
              <a:gd name="T14" fmla="*/ 2147483647 w 43"/>
              <a:gd name="T15" fmla="*/ 2147483647 h 80"/>
              <a:gd name="T16" fmla="*/ 2147483647 w 43"/>
              <a:gd name="T17" fmla="*/ 2147483647 h 80"/>
              <a:gd name="T18" fmla="*/ 2147483647 w 43"/>
              <a:gd name="T19" fmla="*/ 2147483647 h 80"/>
              <a:gd name="T20" fmla="*/ 2147483647 w 43"/>
              <a:gd name="T21" fmla="*/ 2147483647 h 80"/>
              <a:gd name="T22" fmla="*/ 2147483647 w 43"/>
              <a:gd name="T23" fmla="*/ 2147483647 h 80"/>
              <a:gd name="T24" fmla="*/ 0 w 43"/>
              <a:gd name="T25" fmla="*/ 2147483647 h 80"/>
              <a:gd name="T26" fmla="*/ 2147483647 w 43"/>
              <a:gd name="T27" fmla="*/ 2147483647 h 80"/>
              <a:gd name="T28" fmla="*/ 2147483647 w 43"/>
              <a:gd name="T29" fmla="*/ 2147483647 h 80"/>
              <a:gd name="T30" fmla="*/ 2147483647 w 43"/>
              <a:gd name="T31" fmla="*/ 2147483647 h 80"/>
              <a:gd name="T32" fmla="*/ 2147483647 w 43"/>
              <a:gd name="T33" fmla="*/ 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80"/>
              <a:gd name="T53" fmla="*/ 43 w 43"/>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80">
                <a:moveTo>
                  <a:pt x="16" y="0"/>
                </a:moveTo>
                <a:lnTo>
                  <a:pt x="39" y="26"/>
                </a:lnTo>
                <a:lnTo>
                  <a:pt x="30" y="48"/>
                </a:lnTo>
                <a:lnTo>
                  <a:pt x="37" y="57"/>
                </a:lnTo>
                <a:lnTo>
                  <a:pt x="43" y="71"/>
                </a:lnTo>
                <a:lnTo>
                  <a:pt x="29" y="75"/>
                </a:lnTo>
                <a:lnTo>
                  <a:pt x="24" y="80"/>
                </a:lnTo>
                <a:lnTo>
                  <a:pt x="16" y="75"/>
                </a:lnTo>
                <a:lnTo>
                  <a:pt x="13" y="67"/>
                </a:lnTo>
                <a:lnTo>
                  <a:pt x="16" y="50"/>
                </a:lnTo>
                <a:lnTo>
                  <a:pt x="12" y="36"/>
                </a:lnTo>
                <a:lnTo>
                  <a:pt x="8" y="38"/>
                </a:lnTo>
                <a:lnTo>
                  <a:pt x="0" y="28"/>
                </a:lnTo>
                <a:lnTo>
                  <a:pt x="1" y="19"/>
                </a:lnTo>
                <a:lnTo>
                  <a:pt x="10" y="15"/>
                </a:lnTo>
                <a:lnTo>
                  <a:pt x="7" y="10"/>
                </a:lnTo>
                <a:lnTo>
                  <a:pt x="16" y="0"/>
                </a:lnTo>
                <a:close/>
              </a:path>
            </a:pathLst>
          </a:custGeom>
          <a:solidFill>
            <a:srgbClr val="DDDDDD"/>
          </a:solidFill>
          <a:ln w="3175">
            <a:solidFill>
              <a:srgbClr val="000000"/>
            </a:solidFill>
            <a:round/>
            <a:headEnd/>
            <a:tailEnd/>
          </a:ln>
        </p:spPr>
        <p:txBody>
          <a:bodyPr/>
          <a:lstStyle/>
          <a:p>
            <a:endParaRPr lang="en-US"/>
          </a:p>
        </p:txBody>
      </p:sp>
      <p:sp>
        <p:nvSpPr>
          <p:cNvPr id="3092" name="Freeform 29"/>
          <p:cNvSpPr>
            <a:spLocks/>
          </p:cNvSpPr>
          <p:nvPr/>
        </p:nvSpPr>
        <p:spPr bwMode="auto">
          <a:xfrm>
            <a:off x="3446463" y="3341688"/>
            <a:ext cx="107950" cy="130175"/>
          </a:xfrm>
          <a:custGeom>
            <a:avLst/>
            <a:gdLst>
              <a:gd name="T0" fmla="*/ 2147483647 w 37"/>
              <a:gd name="T1" fmla="*/ 0 h 45"/>
              <a:gd name="T2" fmla="*/ 2147483647 w 37"/>
              <a:gd name="T3" fmla="*/ 2147483647 h 45"/>
              <a:gd name="T4" fmla="*/ 2147483647 w 37"/>
              <a:gd name="T5" fmla="*/ 2147483647 h 45"/>
              <a:gd name="T6" fmla="*/ 2147483647 w 37"/>
              <a:gd name="T7" fmla="*/ 2147483647 h 45"/>
              <a:gd name="T8" fmla="*/ 2147483647 w 37"/>
              <a:gd name="T9" fmla="*/ 2147483647 h 45"/>
              <a:gd name="T10" fmla="*/ 2147483647 w 37"/>
              <a:gd name="T11" fmla="*/ 2147483647 h 45"/>
              <a:gd name="T12" fmla="*/ 2147483647 w 37"/>
              <a:gd name="T13" fmla="*/ 2147483647 h 45"/>
              <a:gd name="T14" fmla="*/ 2147483647 w 37"/>
              <a:gd name="T15" fmla="*/ 2147483647 h 45"/>
              <a:gd name="T16" fmla="*/ 2147483647 w 37"/>
              <a:gd name="T17" fmla="*/ 2147483647 h 45"/>
              <a:gd name="T18" fmla="*/ 0 w 37"/>
              <a:gd name="T19" fmla="*/ 2147483647 h 45"/>
              <a:gd name="T20" fmla="*/ 2147483647 w 37"/>
              <a:gd name="T21" fmla="*/ 0 h 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45"/>
              <a:gd name="T35" fmla="*/ 37 w 37"/>
              <a:gd name="T36" fmla="*/ 45 h 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45">
                <a:moveTo>
                  <a:pt x="9" y="0"/>
                </a:moveTo>
                <a:lnTo>
                  <a:pt x="29" y="1"/>
                </a:lnTo>
                <a:lnTo>
                  <a:pt x="37" y="3"/>
                </a:lnTo>
                <a:lnTo>
                  <a:pt x="34" y="14"/>
                </a:lnTo>
                <a:lnTo>
                  <a:pt x="37" y="27"/>
                </a:lnTo>
                <a:lnTo>
                  <a:pt x="35" y="38"/>
                </a:lnTo>
                <a:lnTo>
                  <a:pt x="32" y="41"/>
                </a:lnTo>
                <a:lnTo>
                  <a:pt x="13" y="45"/>
                </a:lnTo>
                <a:lnTo>
                  <a:pt x="7" y="31"/>
                </a:lnTo>
                <a:lnTo>
                  <a:pt x="0" y="22"/>
                </a:lnTo>
                <a:lnTo>
                  <a:pt x="9" y="0"/>
                </a:lnTo>
                <a:close/>
              </a:path>
            </a:pathLst>
          </a:custGeom>
          <a:solidFill>
            <a:srgbClr val="DDDDDD"/>
          </a:solidFill>
          <a:ln w="3175">
            <a:solidFill>
              <a:srgbClr val="000000"/>
            </a:solidFill>
            <a:round/>
            <a:headEnd/>
            <a:tailEnd/>
          </a:ln>
        </p:spPr>
        <p:txBody>
          <a:bodyPr/>
          <a:lstStyle/>
          <a:p>
            <a:endParaRPr lang="en-US"/>
          </a:p>
        </p:txBody>
      </p:sp>
      <p:sp>
        <p:nvSpPr>
          <p:cNvPr id="3093" name="Freeform 30"/>
          <p:cNvSpPr>
            <a:spLocks/>
          </p:cNvSpPr>
          <p:nvPr/>
        </p:nvSpPr>
        <p:spPr bwMode="auto">
          <a:xfrm>
            <a:off x="3540125" y="3349625"/>
            <a:ext cx="80963" cy="115888"/>
          </a:xfrm>
          <a:custGeom>
            <a:avLst/>
            <a:gdLst>
              <a:gd name="T0" fmla="*/ 2147483647 w 28"/>
              <a:gd name="T1" fmla="*/ 0 h 40"/>
              <a:gd name="T2" fmla="*/ 2147483647 w 28"/>
              <a:gd name="T3" fmla="*/ 2147483647 h 40"/>
              <a:gd name="T4" fmla="*/ 2147483647 w 28"/>
              <a:gd name="T5" fmla="*/ 2147483647 h 40"/>
              <a:gd name="T6" fmla="*/ 2147483647 w 28"/>
              <a:gd name="T7" fmla="*/ 2147483647 h 40"/>
              <a:gd name="T8" fmla="*/ 2147483647 w 28"/>
              <a:gd name="T9" fmla="*/ 2147483647 h 40"/>
              <a:gd name="T10" fmla="*/ 0 w 28"/>
              <a:gd name="T11" fmla="*/ 2147483647 h 40"/>
              <a:gd name="T12" fmla="*/ 2147483647 w 28"/>
              <a:gd name="T13" fmla="*/ 2147483647 h 40"/>
              <a:gd name="T14" fmla="*/ 2147483647 w 28"/>
              <a:gd name="T15" fmla="*/ 2147483647 h 40"/>
              <a:gd name="T16" fmla="*/ 2147483647 w 28"/>
              <a:gd name="T17" fmla="*/ 2147483647 h 40"/>
              <a:gd name="T18" fmla="*/ 2147483647 w 28"/>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40"/>
              <a:gd name="T32" fmla="*/ 28 w 28"/>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40">
                <a:moveTo>
                  <a:pt x="5" y="0"/>
                </a:moveTo>
                <a:lnTo>
                  <a:pt x="15" y="3"/>
                </a:lnTo>
                <a:lnTo>
                  <a:pt x="28" y="15"/>
                </a:lnTo>
                <a:lnTo>
                  <a:pt x="19" y="34"/>
                </a:lnTo>
                <a:lnTo>
                  <a:pt x="15" y="40"/>
                </a:lnTo>
                <a:lnTo>
                  <a:pt x="0" y="38"/>
                </a:lnTo>
                <a:lnTo>
                  <a:pt x="3" y="35"/>
                </a:lnTo>
                <a:lnTo>
                  <a:pt x="5" y="24"/>
                </a:lnTo>
                <a:lnTo>
                  <a:pt x="2" y="11"/>
                </a:lnTo>
                <a:lnTo>
                  <a:pt x="5" y="0"/>
                </a:lnTo>
                <a:close/>
              </a:path>
            </a:pathLst>
          </a:custGeom>
          <a:solidFill>
            <a:srgbClr val="DDDDDD"/>
          </a:solidFill>
          <a:ln w="3175">
            <a:solidFill>
              <a:srgbClr val="000000"/>
            </a:solidFill>
            <a:round/>
            <a:headEnd/>
            <a:tailEnd/>
          </a:ln>
        </p:spPr>
        <p:txBody>
          <a:bodyPr/>
          <a:lstStyle/>
          <a:p>
            <a:endParaRPr lang="en-US"/>
          </a:p>
        </p:txBody>
      </p:sp>
      <p:sp>
        <p:nvSpPr>
          <p:cNvPr id="3094" name="Freeform 31"/>
          <p:cNvSpPr>
            <a:spLocks/>
          </p:cNvSpPr>
          <p:nvPr/>
        </p:nvSpPr>
        <p:spPr bwMode="auto">
          <a:xfrm>
            <a:off x="3352800" y="3184525"/>
            <a:ext cx="41275" cy="26988"/>
          </a:xfrm>
          <a:custGeom>
            <a:avLst/>
            <a:gdLst>
              <a:gd name="T0" fmla="*/ 2147483647 w 14"/>
              <a:gd name="T1" fmla="*/ 0 h 10"/>
              <a:gd name="T2" fmla="*/ 2147483647 w 14"/>
              <a:gd name="T3" fmla="*/ 0 h 10"/>
              <a:gd name="T4" fmla="*/ 2147483647 w 14"/>
              <a:gd name="T5" fmla="*/ 2147483647 h 10"/>
              <a:gd name="T6" fmla="*/ 2147483647 w 14"/>
              <a:gd name="T7" fmla="*/ 2147483647 h 10"/>
              <a:gd name="T8" fmla="*/ 0 w 14"/>
              <a:gd name="T9" fmla="*/ 2147483647 h 10"/>
              <a:gd name="T10" fmla="*/ 2147483647 w 14"/>
              <a:gd name="T11" fmla="*/ 2147483647 h 10"/>
              <a:gd name="T12" fmla="*/ 2147483647 w 14"/>
              <a:gd name="T13" fmla="*/ 0 h 10"/>
              <a:gd name="T14" fmla="*/ 0 60000 65536"/>
              <a:gd name="T15" fmla="*/ 0 60000 65536"/>
              <a:gd name="T16" fmla="*/ 0 60000 65536"/>
              <a:gd name="T17" fmla="*/ 0 60000 65536"/>
              <a:gd name="T18" fmla="*/ 0 60000 65536"/>
              <a:gd name="T19" fmla="*/ 0 60000 65536"/>
              <a:gd name="T20" fmla="*/ 0 60000 65536"/>
              <a:gd name="T21" fmla="*/ 0 w 14"/>
              <a:gd name="T22" fmla="*/ 0 h 10"/>
              <a:gd name="T23" fmla="*/ 14 w 14"/>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 h="10">
                <a:moveTo>
                  <a:pt x="2" y="0"/>
                </a:moveTo>
                <a:lnTo>
                  <a:pt x="14" y="0"/>
                </a:lnTo>
                <a:lnTo>
                  <a:pt x="10" y="4"/>
                </a:lnTo>
                <a:lnTo>
                  <a:pt x="10" y="10"/>
                </a:lnTo>
                <a:lnTo>
                  <a:pt x="0" y="8"/>
                </a:lnTo>
                <a:lnTo>
                  <a:pt x="2" y="6"/>
                </a:lnTo>
                <a:lnTo>
                  <a:pt x="2" y="0"/>
                </a:lnTo>
                <a:close/>
              </a:path>
            </a:pathLst>
          </a:custGeom>
          <a:solidFill>
            <a:srgbClr val="DDDDDD"/>
          </a:solidFill>
          <a:ln w="3175">
            <a:solidFill>
              <a:srgbClr val="000000"/>
            </a:solidFill>
            <a:round/>
            <a:headEnd/>
            <a:tailEnd/>
          </a:ln>
        </p:spPr>
        <p:txBody>
          <a:bodyPr/>
          <a:lstStyle/>
          <a:p>
            <a:endParaRPr lang="en-US"/>
          </a:p>
        </p:txBody>
      </p:sp>
      <p:sp>
        <p:nvSpPr>
          <p:cNvPr id="3095" name="Freeform 32"/>
          <p:cNvSpPr>
            <a:spLocks/>
          </p:cNvSpPr>
          <p:nvPr/>
        </p:nvSpPr>
        <p:spPr bwMode="auto">
          <a:xfrm>
            <a:off x="3144838" y="3849688"/>
            <a:ext cx="339725" cy="430212"/>
          </a:xfrm>
          <a:custGeom>
            <a:avLst/>
            <a:gdLst>
              <a:gd name="T0" fmla="*/ 2147483647 w 116"/>
              <a:gd name="T1" fmla="*/ 2147483647 h 148"/>
              <a:gd name="T2" fmla="*/ 2147483647 w 116"/>
              <a:gd name="T3" fmla="*/ 2147483647 h 148"/>
              <a:gd name="T4" fmla="*/ 2147483647 w 116"/>
              <a:gd name="T5" fmla="*/ 0 h 148"/>
              <a:gd name="T6" fmla="*/ 2147483647 w 116"/>
              <a:gd name="T7" fmla="*/ 2147483647 h 148"/>
              <a:gd name="T8" fmla="*/ 2147483647 w 116"/>
              <a:gd name="T9" fmla="*/ 2147483647 h 148"/>
              <a:gd name="T10" fmla="*/ 2147483647 w 116"/>
              <a:gd name="T11" fmla="*/ 2147483647 h 148"/>
              <a:gd name="T12" fmla="*/ 2147483647 w 116"/>
              <a:gd name="T13" fmla="*/ 2147483647 h 148"/>
              <a:gd name="T14" fmla="*/ 2147483647 w 116"/>
              <a:gd name="T15" fmla="*/ 2147483647 h 148"/>
              <a:gd name="T16" fmla="*/ 2147483647 w 116"/>
              <a:gd name="T17" fmla="*/ 2147483647 h 148"/>
              <a:gd name="T18" fmla="*/ 2147483647 w 116"/>
              <a:gd name="T19" fmla="*/ 2147483647 h 148"/>
              <a:gd name="T20" fmla="*/ 2147483647 w 116"/>
              <a:gd name="T21" fmla="*/ 2147483647 h 148"/>
              <a:gd name="T22" fmla="*/ 2147483647 w 116"/>
              <a:gd name="T23" fmla="*/ 2147483647 h 148"/>
              <a:gd name="T24" fmla="*/ 2147483647 w 116"/>
              <a:gd name="T25" fmla="*/ 2147483647 h 148"/>
              <a:gd name="T26" fmla="*/ 2147483647 w 116"/>
              <a:gd name="T27" fmla="*/ 2147483647 h 148"/>
              <a:gd name="T28" fmla="*/ 2147483647 w 116"/>
              <a:gd name="T29" fmla="*/ 2147483647 h 148"/>
              <a:gd name="T30" fmla="*/ 2147483647 w 116"/>
              <a:gd name="T31" fmla="*/ 2147483647 h 148"/>
              <a:gd name="T32" fmla="*/ 2147483647 w 116"/>
              <a:gd name="T33" fmla="*/ 2147483647 h 148"/>
              <a:gd name="T34" fmla="*/ 2147483647 w 116"/>
              <a:gd name="T35" fmla="*/ 2147483647 h 148"/>
              <a:gd name="T36" fmla="*/ 2147483647 w 116"/>
              <a:gd name="T37" fmla="*/ 2147483647 h 148"/>
              <a:gd name="T38" fmla="*/ 2147483647 w 116"/>
              <a:gd name="T39" fmla="*/ 2147483647 h 148"/>
              <a:gd name="T40" fmla="*/ 2147483647 w 116"/>
              <a:gd name="T41" fmla="*/ 2147483647 h 148"/>
              <a:gd name="T42" fmla="*/ 2147483647 w 116"/>
              <a:gd name="T43" fmla="*/ 2147483647 h 148"/>
              <a:gd name="T44" fmla="*/ 2147483647 w 116"/>
              <a:gd name="T45" fmla="*/ 2147483647 h 148"/>
              <a:gd name="T46" fmla="*/ 2147483647 w 116"/>
              <a:gd name="T47" fmla="*/ 2147483647 h 148"/>
              <a:gd name="T48" fmla="*/ 2147483647 w 116"/>
              <a:gd name="T49" fmla="*/ 2147483647 h 148"/>
              <a:gd name="T50" fmla="*/ 2147483647 w 116"/>
              <a:gd name="T51" fmla="*/ 2147483647 h 148"/>
              <a:gd name="T52" fmla="*/ 2147483647 w 116"/>
              <a:gd name="T53" fmla="*/ 2147483647 h 148"/>
              <a:gd name="T54" fmla="*/ 2147483647 w 116"/>
              <a:gd name="T55" fmla="*/ 2147483647 h 148"/>
              <a:gd name="T56" fmla="*/ 2147483647 w 116"/>
              <a:gd name="T57" fmla="*/ 2147483647 h 148"/>
              <a:gd name="T58" fmla="*/ 2147483647 w 116"/>
              <a:gd name="T59" fmla="*/ 2147483647 h 148"/>
              <a:gd name="T60" fmla="*/ 2147483647 w 116"/>
              <a:gd name="T61" fmla="*/ 2147483647 h 148"/>
              <a:gd name="T62" fmla="*/ 2147483647 w 116"/>
              <a:gd name="T63" fmla="*/ 2147483647 h 148"/>
              <a:gd name="T64" fmla="*/ 2147483647 w 116"/>
              <a:gd name="T65" fmla="*/ 2147483647 h 148"/>
              <a:gd name="T66" fmla="*/ 2147483647 w 116"/>
              <a:gd name="T67" fmla="*/ 2147483647 h 148"/>
              <a:gd name="T68" fmla="*/ 0 w 116"/>
              <a:gd name="T69" fmla="*/ 2147483647 h 148"/>
              <a:gd name="T70" fmla="*/ 2147483647 w 116"/>
              <a:gd name="T71" fmla="*/ 2147483647 h 1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6"/>
              <a:gd name="T109" fmla="*/ 0 h 148"/>
              <a:gd name="T110" fmla="*/ 116 w 116"/>
              <a:gd name="T111" fmla="*/ 148 h 1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6" h="148">
                <a:moveTo>
                  <a:pt x="9" y="16"/>
                </a:moveTo>
                <a:lnTo>
                  <a:pt x="31" y="2"/>
                </a:lnTo>
                <a:lnTo>
                  <a:pt x="38" y="0"/>
                </a:lnTo>
                <a:lnTo>
                  <a:pt x="39" y="22"/>
                </a:lnTo>
                <a:lnTo>
                  <a:pt x="51" y="32"/>
                </a:lnTo>
                <a:lnTo>
                  <a:pt x="60" y="33"/>
                </a:lnTo>
                <a:lnTo>
                  <a:pt x="74" y="43"/>
                </a:lnTo>
                <a:lnTo>
                  <a:pt x="81" y="43"/>
                </a:lnTo>
                <a:lnTo>
                  <a:pt x="86" y="48"/>
                </a:lnTo>
                <a:lnTo>
                  <a:pt x="90" y="74"/>
                </a:lnTo>
                <a:lnTo>
                  <a:pt x="107" y="75"/>
                </a:lnTo>
                <a:lnTo>
                  <a:pt x="106" y="85"/>
                </a:lnTo>
                <a:lnTo>
                  <a:pt x="112" y="88"/>
                </a:lnTo>
                <a:lnTo>
                  <a:pt x="116" y="96"/>
                </a:lnTo>
                <a:lnTo>
                  <a:pt x="111" y="113"/>
                </a:lnTo>
                <a:lnTo>
                  <a:pt x="102" y="108"/>
                </a:lnTo>
                <a:lnTo>
                  <a:pt x="78" y="111"/>
                </a:lnTo>
                <a:lnTo>
                  <a:pt x="73" y="140"/>
                </a:lnTo>
                <a:lnTo>
                  <a:pt x="71" y="137"/>
                </a:lnTo>
                <a:lnTo>
                  <a:pt x="61" y="137"/>
                </a:lnTo>
                <a:lnTo>
                  <a:pt x="59" y="146"/>
                </a:lnTo>
                <a:lnTo>
                  <a:pt x="59" y="147"/>
                </a:lnTo>
                <a:lnTo>
                  <a:pt x="55" y="140"/>
                </a:lnTo>
                <a:lnTo>
                  <a:pt x="45" y="139"/>
                </a:lnTo>
                <a:lnTo>
                  <a:pt x="43" y="137"/>
                </a:lnTo>
                <a:lnTo>
                  <a:pt x="40" y="135"/>
                </a:lnTo>
                <a:lnTo>
                  <a:pt x="35" y="148"/>
                </a:lnTo>
                <a:lnTo>
                  <a:pt x="27" y="147"/>
                </a:lnTo>
                <a:lnTo>
                  <a:pt x="16" y="121"/>
                </a:lnTo>
                <a:lnTo>
                  <a:pt x="17" y="108"/>
                </a:lnTo>
                <a:lnTo>
                  <a:pt x="6" y="87"/>
                </a:lnTo>
                <a:lnTo>
                  <a:pt x="11" y="75"/>
                </a:lnTo>
                <a:lnTo>
                  <a:pt x="5" y="66"/>
                </a:lnTo>
                <a:lnTo>
                  <a:pt x="9" y="31"/>
                </a:lnTo>
                <a:lnTo>
                  <a:pt x="0" y="14"/>
                </a:lnTo>
                <a:lnTo>
                  <a:pt x="9" y="16"/>
                </a:lnTo>
                <a:close/>
              </a:path>
            </a:pathLst>
          </a:custGeom>
          <a:solidFill>
            <a:srgbClr val="DDDDDD"/>
          </a:solidFill>
          <a:ln w="3175">
            <a:solidFill>
              <a:srgbClr val="000000"/>
            </a:solidFill>
            <a:round/>
            <a:headEnd/>
            <a:tailEnd/>
          </a:ln>
        </p:spPr>
        <p:txBody>
          <a:bodyPr/>
          <a:lstStyle/>
          <a:p>
            <a:endParaRPr lang="en-US"/>
          </a:p>
        </p:txBody>
      </p:sp>
      <p:sp>
        <p:nvSpPr>
          <p:cNvPr id="3096" name="Freeform 33"/>
          <p:cNvSpPr>
            <a:spLocks/>
          </p:cNvSpPr>
          <p:nvPr/>
        </p:nvSpPr>
        <p:spPr bwMode="auto">
          <a:xfrm>
            <a:off x="3357563" y="4164013"/>
            <a:ext cx="228600" cy="252412"/>
          </a:xfrm>
          <a:custGeom>
            <a:avLst/>
            <a:gdLst>
              <a:gd name="T0" fmla="*/ 2147483647 w 78"/>
              <a:gd name="T1" fmla="*/ 2147483647 h 87"/>
              <a:gd name="T2" fmla="*/ 2147483647 w 78"/>
              <a:gd name="T3" fmla="*/ 2147483647 h 87"/>
              <a:gd name="T4" fmla="*/ 2147483647 w 78"/>
              <a:gd name="T5" fmla="*/ 2147483647 h 87"/>
              <a:gd name="T6" fmla="*/ 2147483647 w 78"/>
              <a:gd name="T7" fmla="*/ 2147483647 h 87"/>
              <a:gd name="T8" fmla="*/ 2147483647 w 78"/>
              <a:gd name="T9" fmla="*/ 2147483647 h 87"/>
              <a:gd name="T10" fmla="*/ 2147483647 w 78"/>
              <a:gd name="T11" fmla="*/ 2147483647 h 87"/>
              <a:gd name="T12" fmla="*/ 2147483647 w 78"/>
              <a:gd name="T13" fmla="*/ 2147483647 h 87"/>
              <a:gd name="T14" fmla="*/ 2147483647 w 78"/>
              <a:gd name="T15" fmla="*/ 2147483647 h 87"/>
              <a:gd name="T16" fmla="*/ 2147483647 w 78"/>
              <a:gd name="T17" fmla="*/ 2147483647 h 87"/>
              <a:gd name="T18" fmla="*/ 2147483647 w 78"/>
              <a:gd name="T19" fmla="*/ 2147483647 h 87"/>
              <a:gd name="T20" fmla="*/ 2147483647 w 78"/>
              <a:gd name="T21" fmla="*/ 2147483647 h 87"/>
              <a:gd name="T22" fmla="*/ 2147483647 w 78"/>
              <a:gd name="T23" fmla="*/ 2147483647 h 87"/>
              <a:gd name="T24" fmla="*/ 2147483647 w 78"/>
              <a:gd name="T25" fmla="*/ 2147483647 h 87"/>
              <a:gd name="T26" fmla="*/ 2147483647 w 78"/>
              <a:gd name="T27" fmla="*/ 2147483647 h 87"/>
              <a:gd name="T28" fmla="*/ 2147483647 w 78"/>
              <a:gd name="T29" fmla="*/ 2147483647 h 87"/>
              <a:gd name="T30" fmla="*/ 2147483647 w 78"/>
              <a:gd name="T31" fmla="*/ 2147483647 h 87"/>
              <a:gd name="T32" fmla="*/ 2147483647 w 78"/>
              <a:gd name="T33" fmla="*/ 2147483647 h 87"/>
              <a:gd name="T34" fmla="*/ 0 w 78"/>
              <a:gd name="T35" fmla="*/ 2147483647 h 87"/>
              <a:gd name="T36" fmla="*/ 2147483647 w 78"/>
              <a:gd name="T37" fmla="*/ 2147483647 h 87"/>
              <a:gd name="T38" fmla="*/ 2147483647 w 78"/>
              <a:gd name="T39" fmla="*/ 0 h 87"/>
              <a:gd name="T40" fmla="*/ 2147483647 w 78"/>
              <a:gd name="T41" fmla="*/ 2147483647 h 87"/>
              <a:gd name="T42" fmla="*/ 2147483647 w 78"/>
              <a:gd name="T43" fmla="*/ 2147483647 h 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
              <a:gd name="T67" fmla="*/ 0 h 87"/>
              <a:gd name="T68" fmla="*/ 78 w 78"/>
              <a:gd name="T69" fmla="*/ 87 h 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 h="87">
                <a:moveTo>
                  <a:pt x="42" y="30"/>
                </a:moveTo>
                <a:lnTo>
                  <a:pt x="54" y="32"/>
                </a:lnTo>
                <a:lnTo>
                  <a:pt x="62" y="33"/>
                </a:lnTo>
                <a:lnTo>
                  <a:pt x="67" y="51"/>
                </a:lnTo>
                <a:lnTo>
                  <a:pt x="74" y="50"/>
                </a:lnTo>
                <a:lnTo>
                  <a:pt x="78" y="52"/>
                </a:lnTo>
                <a:lnTo>
                  <a:pt x="76" y="63"/>
                </a:lnTo>
                <a:lnTo>
                  <a:pt x="78" y="67"/>
                </a:lnTo>
                <a:lnTo>
                  <a:pt x="76" y="70"/>
                </a:lnTo>
                <a:lnTo>
                  <a:pt x="76" y="81"/>
                </a:lnTo>
                <a:lnTo>
                  <a:pt x="61" y="87"/>
                </a:lnTo>
                <a:lnTo>
                  <a:pt x="45" y="84"/>
                </a:lnTo>
                <a:lnTo>
                  <a:pt x="50" y="69"/>
                </a:lnTo>
                <a:lnTo>
                  <a:pt x="46" y="65"/>
                </a:lnTo>
                <a:lnTo>
                  <a:pt x="26" y="52"/>
                </a:lnTo>
                <a:lnTo>
                  <a:pt x="16" y="50"/>
                </a:lnTo>
                <a:lnTo>
                  <a:pt x="5" y="36"/>
                </a:lnTo>
                <a:lnTo>
                  <a:pt x="0" y="32"/>
                </a:lnTo>
                <a:lnTo>
                  <a:pt x="5" y="3"/>
                </a:lnTo>
                <a:lnTo>
                  <a:pt x="29" y="0"/>
                </a:lnTo>
                <a:lnTo>
                  <a:pt x="38" y="5"/>
                </a:lnTo>
                <a:lnTo>
                  <a:pt x="42" y="30"/>
                </a:lnTo>
                <a:close/>
              </a:path>
            </a:pathLst>
          </a:custGeom>
          <a:solidFill>
            <a:srgbClr val="DDDDDD"/>
          </a:solidFill>
          <a:ln w="3175">
            <a:solidFill>
              <a:srgbClr val="000000"/>
            </a:solidFill>
            <a:round/>
            <a:headEnd/>
            <a:tailEnd/>
          </a:ln>
        </p:spPr>
        <p:txBody>
          <a:bodyPr/>
          <a:lstStyle/>
          <a:p>
            <a:endParaRPr lang="en-US"/>
          </a:p>
        </p:txBody>
      </p:sp>
      <p:sp>
        <p:nvSpPr>
          <p:cNvPr id="3097" name="Freeform 34"/>
          <p:cNvSpPr>
            <a:spLocks/>
          </p:cNvSpPr>
          <p:nvPr/>
        </p:nvSpPr>
        <p:spPr bwMode="auto">
          <a:xfrm>
            <a:off x="3516313" y="4510088"/>
            <a:ext cx="134937" cy="158750"/>
          </a:xfrm>
          <a:custGeom>
            <a:avLst/>
            <a:gdLst>
              <a:gd name="T0" fmla="*/ 2147483647 w 46"/>
              <a:gd name="T1" fmla="*/ 0 h 55"/>
              <a:gd name="T2" fmla="*/ 2147483647 w 46"/>
              <a:gd name="T3" fmla="*/ 2147483647 h 55"/>
              <a:gd name="T4" fmla="*/ 2147483647 w 46"/>
              <a:gd name="T5" fmla="*/ 2147483647 h 55"/>
              <a:gd name="T6" fmla="*/ 2147483647 w 46"/>
              <a:gd name="T7" fmla="*/ 2147483647 h 55"/>
              <a:gd name="T8" fmla="*/ 2147483647 w 46"/>
              <a:gd name="T9" fmla="*/ 2147483647 h 55"/>
              <a:gd name="T10" fmla="*/ 2147483647 w 46"/>
              <a:gd name="T11" fmla="*/ 2147483647 h 55"/>
              <a:gd name="T12" fmla="*/ 2147483647 w 46"/>
              <a:gd name="T13" fmla="*/ 2147483647 h 55"/>
              <a:gd name="T14" fmla="*/ 2147483647 w 46"/>
              <a:gd name="T15" fmla="*/ 2147483647 h 55"/>
              <a:gd name="T16" fmla="*/ 2147483647 w 46"/>
              <a:gd name="T17" fmla="*/ 2147483647 h 55"/>
              <a:gd name="T18" fmla="*/ 2147483647 w 46"/>
              <a:gd name="T19" fmla="*/ 2147483647 h 55"/>
              <a:gd name="T20" fmla="*/ 2147483647 w 46"/>
              <a:gd name="T21" fmla="*/ 2147483647 h 55"/>
              <a:gd name="T22" fmla="*/ 2147483647 w 46"/>
              <a:gd name="T23" fmla="*/ 2147483647 h 55"/>
              <a:gd name="T24" fmla="*/ 2147483647 w 46"/>
              <a:gd name="T25" fmla="*/ 2147483647 h 55"/>
              <a:gd name="T26" fmla="*/ 0 w 46"/>
              <a:gd name="T27" fmla="*/ 2147483647 h 55"/>
              <a:gd name="T28" fmla="*/ 2147483647 w 46"/>
              <a:gd name="T29" fmla="*/ 2147483647 h 55"/>
              <a:gd name="T30" fmla="*/ 0 w 46"/>
              <a:gd name="T31" fmla="*/ 2147483647 h 55"/>
              <a:gd name="T32" fmla="*/ 0 w 46"/>
              <a:gd name="T33" fmla="*/ 2147483647 h 55"/>
              <a:gd name="T34" fmla="*/ 2147483647 w 46"/>
              <a:gd name="T35" fmla="*/ 2147483647 h 55"/>
              <a:gd name="T36" fmla="*/ 2147483647 w 46"/>
              <a:gd name="T37" fmla="*/ 0 h 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55"/>
              <a:gd name="T59" fmla="*/ 46 w 46"/>
              <a:gd name="T60" fmla="*/ 55 h 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55">
                <a:moveTo>
                  <a:pt x="6" y="0"/>
                </a:moveTo>
                <a:lnTo>
                  <a:pt x="17" y="8"/>
                </a:lnTo>
                <a:lnTo>
                  <a:pt x="20" y="8"/>
                </a:lnTo>
                <a:lnTo>
                  <a:pt x="37" y="21"/>
                </a:lnTo>
                <a:lnTo>
                  <a:pt x="46" y="30"/>
                </a:lnTo>
                <a:lnTo>
                  <a:pt x="43" y="35"/>
                </a:lnTo>
                <a:lnTo>
                  <a:pt x="45" y="42"/>
                </a:lnTo>
                <a:lnTo>
                  <a:pt x="42" y="49"/>
                </a:lnTo>
                <a:lnTo>
                  <a:pt x="34" y="55"/>
                </a:lnTo>
                <a:lnTo>
                  <a:pt x="27" y="53"/>
                </a:lnTo>
                <a:lnTo>
                  <a:pt x="22" y="54"/>
                </a:lnTo>
                <a:lnTo>
                  <a:pt x="13" y="50"/>
                </a:lnTo>
                <a:lnTo>
                  <a:pt x="3" y="46"/>
                </a:lnTo>
                <a:lnTo>
                  <a:pt x="0" y="35"/>
                </a:lnTo>
                <a:lnTo>
                  <a:pt x="3" y="33"/>
                </a:lnTo>
                <a:lnTo>
                  <a:pt x="0" y="27"/>
                </a:lnTo>
                <a:lnTo>
                  <a:pt x="0" y="24"/>
                </a:lnTo>
                <a:lnTo>
                  <a:pt x="1" y="2"/>
                </a:lnTo>
                <a:lnTo>
                  <a:pt x="6" y="0"/>
                </a:lnTo>
                <a:close/>
              </a:path>
            </a:pathLst>
          </a:custGeom>
          <a:solidFill>
            <a:srgbClr val="DDDDDD"/>
          </a:solidFill>
          <a:ln w="3175">
            <a:solidFill>
              <a:srgbClr val="000000"/>
            </a:solidFill>
            <a:round/>
            <a:headEnd/>
            <a:tailEnd/>
          </a:ln>
        </p:spPr>
        <p:txBody>
          <a:bodyPr/>
          <a:lstStyle/>
          <a:p>
            <a:endParaRPr lang="en-US"/>
          </a:p>
        </p:txBody>
      </p:sp>
      <p:sp>
        <p:nvSpPr>
          <p:cNvPr id="3098" name="Freeform 51"/>
          <p:cNvSpPr>
            <a:spLocks/>
          </p:cNvSpPr>
          <p:nvPr/>
        </p:nvSpPr>
        <p:spPr bwMode="auto">
          <a:xfrm>
            <a:off x="3752850" y="1011238"/>
            <a:ext cx="1079500" cy="609600"/>
          </a:xfrm>
          <a:custGeom>
            <a:avLst/>
            <a:gdLst>
              <a:gd name="T0" fmla="*/ 2147483647 w 369"/>
              <a:gd name="T1" fmla="*/ 0 h 210"/>
              <a:gd name="T2" fmla="*/ 2147483647 w 369"/>
              <a:gd name="T3" fmla="*/ 2147483647 h 210"/>
              <a:gd name="T4" fmla="*/ 2147483647 w 369"/>
              <a:gd name="T5" fmla="*/ 2147483647 h 210"/>
              <a:gd name="T6" fmla="*/ 2147483647 w 369"/>
              <a:gd name="T7" fmla="*/ 2147483647 h 210"/>
              <a:gd name="T8" fmla="*/ 2147483647 w 369"/>
              <a:gd name="T9" fmla="*/ 2147483647 h 210"/>
              <a:gd name="T10" fmla="*/ 2147483647 w 369"/>
              <a:gd name="T11" fmla="*/ 2147483647 h 210"/>
              <a:gd name="T12" fmla="*/ 2147483647 w 369"/>
              <a:gd name="T13" fmla="*/ 2147483647 h 210"/>
              <a:gd name="T14" fmla="*/ 2147483647 w 369"/>
              <a:gd name="T15" fmla="*/ 2147483647 h 210"/>
              <a:gd name="T16" fmla="*/ 2147483647 w 369"/>
              <a:gd name="T17" fmla="*/ 2147483647 h 210"/>
              <a:gd name="T18" fmla="*/ 2147483647 w 369"/>
              <a:gd name="T19" fmla="*/ 2147483647 h 210"/>
              <a:gd name="T20" fmla="*/ 2147483647 w 369"/>
              <a:gd name="T21" fmla="*/ 2147483647 h 210"/>
              <a:gd name="T22" fmla="*/ 2147483647 w 369"/>
              <a:gd name="T23" fmla="*/ 2147483647 h 210"/>
              <a:gd name="T24" fmla="*/ 2147483647 w 369"/>
              <a:gd name="T25" fmla="*/ 2147483647 h 210"/>
              <a:gd name="T26" fmla="*/ 2147483647 w 369"/>
              <a:gd name="T27" fmla="*/ 2147483647 h 210"/>
              <a:gd name="T28" fmla="*/ 2147483647 w 369"/>
              <a:gd name="T29" fmla="*/ 2147483647 h 210"/>
              <a:gd name="T30" fmla="*/ 2147483647 w 369"/>
              <a:gd name="T31" fmla="*/ 2147483647 h 210"/>
              <a:gd name="T32" fmla="*/ 2147483647 w 369"/>
              <a:gd name="T33" fmla="*/ 2147483647 h 210"/>
              <a:gd name="T34" fmla="*/ 2147483647 w 369"/>
              <a:gd name="T35" fmla="*/ 2147483647 h 210"/>
              <a:gd name="T36" fmla="*/ 2147483647 w 369"/>
              <a:gd name="T37" fmla="*/ 2147483647 h 210"/>
              <a:gd name="T38" fmla="*/ 2147483647 w 369"/>
              <a:gd name="T39" fmla="*/ 2147483647 h 210"/>
              <a:gd name="T40" fmla="*/ 2147483647 w 369"/>
              <a:gd name="T41" fmla="*/ 2147483647 h 210"/>
              <a:gd name="T42" fmla="*/ 2147483647 w 369"/>
              <a:gd name="T43" fmla="*/ 2147483647 h 210"/>
              <a:gd name="T44" fmla="*/ 2147483647 w 369"/>
              <a:gd name="T45" fmla="*/ 2147483647 h 210"/>
              <a:gd name="T46" fmla="*/ 2147483647 w 369"/>
              <a:gd name="T47" fmla="*/ 2147483647 h 210"/>
              <a:gd name="T48" fmla="*/ 2147483647 w 369"/>
              <a:gd name="T49" fmla="*/ 2147483647 h 210"/>
              <a:gd name="T50" fmla="*/ 2147483647 w 369"/>
              <a:gd name="T51" fmla="*/ 2147483647 h 210"/>
              <a:gd name="T52" fmla="*/ 2147483647 w 369"/>
              <a:gd name="T53" fmla="*/ 2147483647 h 210"/>
              <a:gd name="T54" fmla="*/ 2147483647 w 369"/>
              <a:gd name="T55" fmla="*/ 2147483647 h 210"/>
              <a:gd name="T56" fmla="*/ 0 w 369"/>
              <a:gd name="T57" fmla="*/ 2147483647 h 210"/>
              <a:gd name="T58" fmla="*/ 2147483647 w 369"/>
              <a:gd name="T59" fmla="*/ 2147483647 h 210"/>
              <a:gd name="T60" fmla="*/ 0 w 369"/>
              <a:gd name="T61" fmla="*/ 2147483647 h 210"/>
              <a:gd name="T62" fmla="*/ 2147483647 w 369"/>
              <a:gd name="T63" fmla="*/ 2147483647 h 210"/>
              <a:gd name="T64" fmla="*/ 2147483647 w 369"/>
              <a:gd name="T65" fmla="*/ 2147483647 h 210"/>
              <a:gd name="T66" fmla="*/ 2147483647 w 369"/>
              <a:gd name="T67" fmla="*/ 2147483647 h 210"/>
              <a:gd name="T68" fmla="*/ 2147483647 w 369"/>
              <a:gd name="T69" fmla="*/ 2147483647 h 2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9"/>
              <a:gd name="T106" fmla="*/ 0 h 210"/>
              <a:gd name="T107" fmla="*/ 369 w 369"/>
              <a:gd name="T108" fmla="*/ 210 h 2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9" h="210">
                <a:moveTo>
                  <a:pt x="167" y="4"/>
                </a:moveTo>
                <a:lnTo>
                  <a:pt x="327" y="0"/>
                </a:lnTo>
                <a:lnTo>
                  <a:pt x="330" y="4"/>
                </a:lnTo>
                <a:lnTo>
                  <a:pt x="280" y="13"/>
                </a:lnTo>
                <a:lnTo>
                  <a:pt x="326" y="12"/>
                </a:lnTo>
                <a:lnTo>
                  <a:pt x="304" y="17"/>
                </a:lnTo>
                <a:lnTo>
                  <a:pt x="308" y="19"/>
                </a:lnTo>
                <a:lnTo>
                  <a:pt x="351" y="10"/>
                </a:lnTo>
                <a:lnTo>
                  <a:pt x="369" y="16"/>
                </a:lnTo>
                <a:lnTo>
                  <a:pt x="358" y="20"/>
                </a:lnTo>
                <a:lnTo>
                  <a:pt x="351" y="18"/>
                </a:lnTo>
                <a:lnTo>
                  <a:pt x="344" y="18"/>
                </a:lnTo>
                <a:lnTo>
                  <a:pt x="340" y="21"/>
                </a:lnTo>
                <a:lnTo>
                  <a:pt x="340" y="23"/>
                </a:lnTo>
                <a:lnTo>
                  <a:pt x="307" y="30"/>
                </a:lnTo>
                <a:lnTo>
                  <a:pt x="306" y="35"/>
                </a:lnTo>
                <a:lnTo>
                  <a:pt x="325" y="35"/>
                </a:lnTo>
                <a:lnTo>
                  <a:pt x="324" y="50"/>
                </a:lnTo>
                <a:lnTo>
                  <a:pt x="302" y="45"/>
                </a:lnTo>
                <a:lnTo>
                  <a:pt x="294" y="58"/>
                </a:lnTo>
                <a:lnTo>
                  <a:pt x="320" y="57"/>
                </a:lnTo>
                <a:lnTo>
                  <a:pt x="304" y="81"/>
                </a:lnTo>
                <a:lnTo>
                  <a:pt x="274" y="82"/>
                </a:lnTo>
                <a:lnTo>
                  <a:pt x="274" y="90"/>
                </a:lnTo>
                <a:lnTo>
                  <a:pt x="282" y="88"/>
                </a:lnTo>
                <a:lnTo>
                  <a:pt x="296" y="95"/>
                </a:lnTo>
                <a:lnTo>
                  <a:pt x="285" y="109"/>
                </a:lnTo>
                <a:lnTo>
                  <a:pt x="262" y="99"/>
                </a:lnTo>
                <a:lnTo>
                  <a:pt x="258" y="96"/>
                </a:lnTo>
                <a:lnTo>
                  <a:pt x="239" y="107"/>
                </a:lnTo>
                <a:lnTo>
                  <a:pt x="277" y="113"/>
                </a:lnTo>
                <a:lnTo>
                  <a:pt x="227" y="130"/>
                </a:lnTo>
                <a:lnTo>
                  <a:pt x="212" y="128"/>
                </a:lnTo>
                <a:lnTo>
                  <a:pt x="185" y="143"/>
                </a:lnTo>
                <a:lnTo>
                  <a:pt x="173" y="152"/>
                </a:lnTo>
                <a:lnTo>
                  <a:pt x="166" y="150"/>
                </a:lnTo>
                <a:lnTo>
                  <a:pt x="157" y="155"/>
                </a:lnTo>
                <a:lnTo>
                  <a:pt x="138" y="175"/>
                </a:lnTo>
                <a:lnTo>
                  <a:pt x="112" y="210"/>
                </a:lnTo>
                <a:lnTo>
                  <a:pt x="97" y="204"/>
                </a:lnTo>
                <a:lnTo>
                  <a:pt x="79" y="200"/>
                </a:lnTo>
                <a:lnTo>
                  <a:pt x="79" y="204"/>
                </a:lnTo>
                <a:lnTo>
                  <a:pt x="64" y="168"/>
                </a:lnTo>
                <a:lnTo>
                  <a:pt x="64" y="156"/>
                </a:lnTo>
                <a:lnTo>
                  <a:pt x="60" y="153"/>
                </a:lnTo>
                <a:lnTo>
                  <a:pt x="61" y="139"/>
                </a:lnTo>
                <a:lnTo>
                  <a:pt x="72" y="123"/>
                </a:lnTo>
                <a:lnTo>
                  <a:pt x="84" y="123"/>
                </a:lnTo>
                <a:lnTo>
                  <a:pt x="89" y="114"/>
                </a:lnTo>
                <a:lnTo>
                  <a:pt x="69" y="117"/>
                </a:lnTo>
                <a:lnTo>
                  <a:pt x="67" y="107"/>
                </a:lnTo>
                <a:lnTo>
                  <a:pt x="86" y="102"/>
                </a:lnTo>
                <a:lnTo>
                  <a:pt x="82" y="98"/>
                </a:lnTo>
                <a:lnTo>
                  <a:pt x="69" y="98"/>
                </a:lnTo>
                <a:lnTo>
                  <a:pt x="76" y="71"/>
                </a:lnTo>
                <a:lnTo>
                  <a:pt x="69" y="60"/>
                </a:lnTo>
                <a:lnTo>
                  <a:pt x="43" y="56"/>
                </a:lnTo>
                <a:lnTo>
                  <a:pt x="0" y="53"/>
                </a:lnTo>
                <a:lnTo>
                  <a:pt x="2" y="46"/>
                </a:lnTo>
                <a:lnTo>
                  <a:pt x="31" y="47"/>
                </a:lnTo>
                <a:lnTo>
                  <a:pt x="34" y="44"/>
                </a:lnTo>
                <a:lnTo>
                  <a:pt x="0" y="40"/>
                </a:lnTo>
                <a:lnTo>
                  <a:pt x="3" y="36"/>
                </a:lnTo>
                <a:lnTo>
                  <a:pt x="55" y="29"/>
                </a:lnTo>
                <a:lnTo>
                  <a:pt x="57" y="24"/>
                </a:lnTo>
                <a:lnTo>
                  <a:pt x="45" y="23"/>
                </a:lnTo>
                <a:lnTo>
                  <a:pt x="132" y="8"/>
                </a:lnTo>
                <a:lnTo>
                  <a:pt x="132" y="13"/>
                </a:lnTo>
                <a:lnTo>
                  <a:pt x="138" y="7"/>
                </a:lnTo>
                <a:lnTo>
                  <a:pt x="167" y="4"/>
                </a:lnTo>
                <a:close/>
              </a:path>
            </a:pathLst>
          </a:custGeom>
          <a:solidFill>
            <a:srgbClr val="DDDDDD"/>
          </a:solidFill>
          <a:ln w="3175">
            <a:solidFill>
              <a:srgbClr val="000000"/>
            </a:solidFill>
            <a:round/>
            <a:headEnd/>
            <a:tailEnd/>
          </a:ln>
        </p:spPr>
        <p:txBody>
          <a:bodyPr/>
          <a:lstStyle/>
          <a:p>
            <a:endParaRPr lang="en-US"/>
          </a:p>
        </p:txBody>
      </p:sp>
      <p:sp>
        <p:nvSpPr>
          <p:cNvPr id="3099" name="Freeform 71"/>
          <p:cNvSpPr>
            <a:spLocks/>
          </p:cNvSpPr>
          <p:nvPr/>
        </p:nvSpPr>
        <p:spPr bwMode="auto">
          <a:xfrm>
            <a:off x="3040063" y="3157538"/>
            <a:ext cx="365125" cy="357187"/>
          </a:xfrm>
          <a:custGeom>
            <a:avLst/>
            <a:gdLst>
              <a:gd name="T0" fmla="*/ 0 w 125"/>
              <a:gd name="T1" fmla="*/ 2147483647 h 123"/>
              <a:gd name="T2" fmla="*/ 2147483647 w 125"/>
              <a:gd name="T3" fmla="*/ 0 h 123"/>
              <a:gd name="T4" fmla="*/ 2147483647 w 125"/>
              <a:gd name="T5" fmla="*/ 2147483647 h 123"/>
              <a:gd name="T6" fmla="*/ 2147483647 w 125"/>
              <a:gd name="T7" fmla="*/ 2147483647 h 123"/>
              <a:gd name="T8" fmla="*/ 2147483647 w 125"/>
              <a:gd name="T9" fmla="*/ 2147483647 h 123"/>
              <a:gd name="T10" fmla="*/ 2147483647 w 125"/>
              <a:gd name="T11" fmla="*/ 2147483647 h 123"/>
              <a:gd name="T12" fmla="*/ 2147483647 w 125"/>
              <a:gd name="T13" fmla="*/ 2147483647 h 123"/>
              <a:gd name="T14" fmla="*/ 2147483647 w 125"/>
              <a:gd name="T15" fmla="*/ 2147483647 h 123"/>
              <a:gd name="T16" fmla="*/ 2147483647 w 125"/>
              <a:gd name="T17" fmla="*/ 2147483647 h 123"/>
              <a:gd name="T18" fmla="*/ 2147483647 w 125"/>
              <a:gd name="T19" fmla="*/ 2147483647 h 123"/>
              <a:gd name="T20" fmla="*/ 2147483647 w 125"/>
              <a:gd name="T21" fmla="*/ 2147483647 h 123"/>
              <a:gd name="T22" fmla="*/ 2147483647 w 125"/>
              <a:gd name="T23" fmla="*/ 2147483647 h 123"/>
              <a:gd name="T24" fmla="*/ 2147483647 w 125"/>
              <a:gd name="T25" fmla="*/ 2147483647 h 123"/>
              <a:gd name="T26" fmla="*/ 2147483647 w 125"/>
              <a:gd name="T27" fmla="*/ 2147483647 h 123"/>
              <a:gd name="T28" fmla="*/ 2147483647 w 125"/>
              <a:gd name="T29" fmla="*/ 2147483647 h 123"/>
              <a:gd name="T30" fmla="*/ 2147483647 w 125"/>
              <a:gd name="T31" fmla="*/ 2147483647 h 123"/>
              <a:gd name="T32" fmla="*/ 2147483647 w 125"/>
              <a:gd name="T33" fmla="*/ 2147483647 h 123"/>
              <a:gd name="T34" fmla="*/ 2147483647 w 125"/>
              <a:gd name="T35" fmla="*/ 2147483647 h 123"/>
              <a:gd name="T36" fmla="*/ 2147483647 w 125"/>
              <a:gd name="T37" fmla="*/ 2147483647 h 123"/>
              <a:gd name="T38" fmla="*/ 2147483647 w 125"/>
              <a:gd name="T39" fmla="*/ 2147483647 h 123"/>
              <a:gd name="T40" fmla="*/ 2147483647 w 125"/>
              <a:gd name="T41" fmla="*/ 2147483647 h 123"/>
              <a:gd name="T42" fmla="*/ 2147483647 w 125"/>
              <a:gd name="T43" fmla="*/ 2147483647 h 123"/>
              <a:gd name="T44" fmla="*/ 2147483647 w 125"/>
              <a:gd name="T45" fmla="*/ 2147483647 h 123"/>
              <a:gd name="T46" fmla="*/ 2147483647 w 125"/>
              <a:gd name="T47" fmla="*/ 2147483647 h 123"/>
              <a:gd name="T48" fmla="*/ 2147483647 w 125"/>
              <a:gd name="T49" fmla="*/ 2147483647 h 123"/>
              <a:gd name="T50" fmla="*/ 2147483647 w 125"/>
              <a:gd name="T51" fmla="*/ 2147483647 h 123"/>
              <a:gd name="T52" fmla="*/ 2147483647 w 125"/>
              <a:gd name="T53" fmla="*/ 2147483647 h 123"/>
              <a:gd name="T54" fmla="*/ 2147483647 w 125"/>
              <a:gd name="T55" fmla="*/ 2147483647 h 123"/>
              <a:gd name="T56" fmla="*/ 2147483647 w 125"/>
              <a:gd name="T57" fmla="*/ 2147483647 h 123"/>
              <a:gd name="T58" fmla="*/ 2147483647 w 125"/>
              <a:gd name="T59" fmla="*/ 2147483647 h 123"/>
              <a:gd name="T60" fmla="*/ 2147483647 w 125"/>
              <a:gd name="T61" fmla="*/ 2147483647 h 123"/>
              <a:gd name="T62" fmla="*/ 2147483647 w 125"/>
              <a:gd name="T63" fmla="*/ 2147483647 h 123"/>
              <a:gd name="T64" fmla="*/ 2147483647 w 125"/>
              <a:gd name="T65" fmla="*/ 2147483647 h 123"/>
              <a:gd name="T66" fmla="*/ 2147483647 w 125"/>
              <a:gd name="T67" fmla="*/ 2147483647 h 123"/>
              <a:gd name="T68" fmla="*/ 2147483647 w 125"/>
              <a:gd name="T69" fmla="*/ 2147483647 h 123"/>
              <a:gd name="T70" fmla="*/ 2147483647 w 125"/>
              <a:gd name="T71" fmla="*/ 2147483647 h 123"/>
              <a:gd name="T72" fmla="*/ 2147483647 w 125"/>
              <a:gd name="T73" fmla="*/ 2147483647 h 123"/>
              <a:gd name="T74" fmla="*/ 2147483647 w 125"/>
              <a:gd name="T75" fmla="*/ 2147483647 h 123"/>
              <a:gd name="T76" fmla="*/ 2147483647 w 125"/>
              <a:gd name="T77" fmla="*/ 2147483647 h 123"/>
              <a:gd name="T78" fmla="*/ 0 w 125"/>
              <a:gd name="T79" fmla="*/ 2147483647 h 1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5"/>
              <a:gd name="T121" fmla="*/ 0 h 123"/>
              <a:gd name="T122" fmla="*/ 125 w 125"/>
              <a:gd name="T123" fmla="*/ 123 h 12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5" h="123">
                <a:moveTo>
                  <a:pt x="0" y="28"/>
                </a:moveTo>
                <a:lnTo>
                  <a:pt x="14" y="0"/>
                </a:lnTo>
                <a:lnTo>
                  <a:pt x="16" y="13"/>
                </a:lnTo>
                <a:lnTo>
                  <a:pt x="14" y="29"/>
                </a:lnTo>
                <a:lnTo>
                  <a:pt x="20" y="29"/>
                </a:lnTo>
                <a:lnTo>
                  <a:pt x="19" y="8"/>
                </a:lnTo>
                <a:lnTo>
                  <a:pt x="34" y="2"/>
                </a:lnTo>
                <a:lnTo>
                  <a:pt x="44" y="3"/>
                </a:lnTo>
                <a:lnTo>
                  <a:pt x="50" y="13"/>
                </a:lnTo>
                <a:lnTo>
                  <a:pt x="67" y="13"/>
                </a:lnTo>
                <a:lnTo>
                  <a:pt x="79" y="19"/>
                </a:lnTo>
                <a:lnTo>
                  <a:pt x="91" y="10"/>
                </a:lnTo>
                <a:lnTo>
                  <a:pt x="105" y="12"/>
                </a:lnTo>
                <a:lnTo>
                  <a:pt x="95" y="15"/>
                </a:lnTo>
                <a:lnTo>
                  <a:pt x="102" y="19"/>
                </a:lnTo>
                <a:lnTo>
                  <a:pt x="113" y="24"/>
                </a:lnTo>
                <a:lnTo>
                  <a:pt x="125" y="37"/>
                </a:lnTo>
                <a:lnTo>
                  <a:pt x="116" y="47"/>
                </a:lnTo>
                <a:lnTo>
                  <a:pt x="119" y="52"/>
                </a:lnTo>
                <a:lnTo>
                  <a:pt x="110" y="56"/>
                </a:lnTo>
                <a:lnTo>
                  <a:pt x="109" y="65"/>
                </a:lnTo>
                <a:lnTo>
                  <a:pt x="117" y="75"/>
                </a:lnTo>
                <a:lnTo>
                  <a:pt x="110" y="81"/>
                </a:lnTo>
                <a:lnTo>
                  <a:pt x="99" y="84"/>
                </a:lnTo>
                <a:lnTo>
                  <a:pt x="93" y="94"/>
                </a:lnTo>
                <a:lnTo>
                  <a:pt x="77" y="83"/>
                </a:lnTo>
                <a:lnTo>
                  <a:pt x="84" y="102"/>
                </a:lnTo>
                <a:lnTo>
                  <a:pt x="90" y="104"/>
                </a:lnTo>
                <a:lnTo>
                  <a:pt x="82" y="113"/>
                </a:lnTo>
                <a:lnTo>
                  <a:pt x="70" y="123"/>
                </a:lnTo>
                <a:lnTo>
                  <a:pt x="58" y="119"/>
                </a:lnTo>
                <a:lnTo>
                  <a:pt x="55" y="106"/>
                </a:lnTo>
                <a:lnTo>
                  <a:pt x="50" y="98"/>
                </a:lnTo>
                <a:lnTo>
                  <a:pt x="54" y="92"/>
                </a:lnTo>
                <a:lnTo>
                  <a:pt x="50" y="85"/>
                </a:lnTo>
                <a:lnTo>
                  <a:pt x="54" y="60"/>
                </a:lnTo>
                <a:lnTo>
                  <a:pt x="23" y="53"/>
                </a:lnTo>
                <a:lnTo>
                  <a:pt x="11" y="52"/>
                </a:lnTo>
                <a:lnTo>
                  <a:pt x="5" y="27"/>
                </a:lnTo>
                <a:lnTo>
                  <a:pt x="0" y="28"/>
                </a:lnTo>
                <a:close/>
              </a:path>
            </a:pathLst>
          </a:custGeom>
          <a:solidFill>
            <a:srgbClr val="DDDDDD"/>
          </a:solidFill>
          <a:ln w="3175">
            <a:solidFill>
              <a:srgbClr val="000000"/>
            </a:solidFill>
            <a:round/>
            <a:headEnd/>
            <a:tailEnd/>
          </a:ln>
        </p:spPr>
        <p:txBody>
          <a:bodyPr/>
          <a:lstStyle/>
          <a:p>
            <a:endParaRPr lang="en-US"/>
          </a:p>
        </p:txBody>
      </p:sp>
      <p:sp>
        <p:nvSpPr>
          <p:cNvPr id="3100" name="Freeform 72"/>
          <p:cNvSpPr>
            <a:spLocks/>
          </p:cNvSpPr>
          <p:nvPr/>
        </p:nvSpPr>
        <p:spPr bwMode="auto">
          <a:xfrm>
            <a:off x="3363913" y="3101975"/>
            <a:ext cx="17462" cy="20638"/>
          </a:xfrm>
          <a:custGeom>
            <a:avLst/>
            <a:gdLst>
              <a:gd name="T0" fmla="*/ 2147483647 w 6"/>
              <a:gd name="T1" fmla="*/ 0 h 7"/>
              <a:gd name="T2" fmla="*/ 2147483647 w 6"/>
              <a:gd name="T3" fmla="*/ 2147483647 h 7"/>
              <a:gd name="T4" fmla="*/ 2147483647 w 6"/>
              <a:gd name="T5" fmla="*/ 2147483647 h 7"/>
              <a:gd name="T6" fmla="*/ 0 w 6"/>
              <a:gd name="T7" fmla="*/ 0 h 7"/>
              <a:gd name="T8" fmla="*/ 2147483647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3" y="0"/>
                </a:moveTo>
                <a:lnTo>
                  <a:pt x="6" y="6"/>
                </a:lnTo>
                <a:lnTo>
                  <a:pt x="1" y="7"/>
                </a:lnTo>
                <a:lnTo>
                  <a:pt x="0" y="0"/>
                </a:lnTo>
                <a:lnTo>
                  <a:pt x="3" y="0"/>
                </a:lnTo>
                <a:close/>
              </a:path>
            </a:pathLst>
          </a:custGeom>
          <a:solidFill>
            <a:srgbClr val="DDDDDD"/>
          </a:solidFill>
          <a:ln w="3175">
            <a:solidFill>
              <a:srgbClr val="000000"/>
            </a:solidFill>
            <a:round/>
            <a:headEnd/>
            <a:tailEnd/>
          </a:ln>
        </p:spPr>
        <p:txBody>
          <a:bodyPr/>
          <a:lstStyle/>
          <a:p>
            <a:endParaRPr lang="en-US"/>
          </a:p>
        </p:txBody>
      </p:sp>
      <p:sp>
        <p:nvSpPr>
          <p:cNvPr id="3101" name="Freeform 73"/>
          <p:cNvSpPr>
            <a:spLocks/>
          </p:cNvSpPr>
          <p:nvPr/>
        </p:nvSpPr>
        <p:spPr bwMode="auto">
          <a:xfrm>
            <a:off x="3373438" y="3076575"/>
            <a:ext cx="20637" cy="14288"/>
          </a:xfrm>
          <a:custGeom>
            <a:avLst/>
            <a:gdLst>
              <a:gd name="T0" fmla="*/ 2147483647 w 7"/>
              <a:gd name="T1" fmla="*/ 0 h 5"/>
              <a:gd name="T2" fmla="*/ 2147483647 w 7"/>
              <a:gd name="T3" fmla="*/ 2147483647 h 5"/>
              <a:gd name="T4" fmla="*/ 0 w 7"/>
              <a:gd name="T5" fmla="*/ 2147483647 h 5"/>
              <a:gd name="T6" fmla="*/ 2147483647 w 7"/>
              <a:gd name="T7" fmla="*/ 2147483647 h 5"/>
              <a:gd name="T8" fmla="*/ 2147483647 w 7"/>
              <a:gd name="T9" fmla="*/ 0 h 5"/>
              <a:gd name="T10" fmla="*/ 0 60000 65536"/>
              <a:gd name="T11" fmla="*/ 0 60000 65536"/>
              <a:gd name="T12" fmla="*/ 0 60000 65536"/>
              <a:gd name="T13" fmla="*/ 0 60000 65536"/>
              <a:gd name="T14" fmla="*/ 0 60000 65536"/>
              <a:gd name="T15" fmla="*/ 0 w 7"/>
              <a:gd name="T16" fmla="*/ 0 h 5"/>
              <a:gd name="T17" fmla="*/ 7 w 7"/>
              <a:gd name="T18" fmla="*/ 5 h 5"/>
            </a:gdLst>
            <a:ahLst/>
            <a:cxnLst>
              <a:cxn ang="T10">
                <a:pos x="T0" y="T1"/>
              </a:cxn>
              <a:cxn ang="T11">
                <a:pos x="T2" y="T3"/>
              </a:cxn>
              <a:cxn ang="T12">
                <a:pos x="T4" y="T5"/>
              </a:cxn>
              <a:cxn ang="T13">
                <a:pos x="T6" y="T7"/>
              </a:cxn>
              <a:cxn ang="T14">
                <a:pos x="T8" y="T9"/>
              </a:cxn>
            </a:cxnLst>
            <a:rect l="T15" t="T16" r="T17" b="T18"/>
            <a:pathLst>
              <a:path w="7" h="5">
                <a:moveTo>
                  <a:pt x="6" y="0"/>
                </a:moveTo>
                <a:lnTo>
                  <a:pt x="7" y="5"/>
                </a:lnTo>
                <a:lnTo>
                  <a:pt x="0" y="5"/>
                </a:lnTo>
                <a:lnTo>
                  <a:pt x="2" y="1"/>
                </a:lnTo>
                <a:lnTo>
                  <a:pt x="6" y="0"/>
                </a:lnTo>
                <a:close/>
              </a:path>
            </a:pathLst>
          </a:custGeom>
          <a:solidFill>
            <a:srgbClr val="DDDDDD"/>
          </a:solidFill>
          <a:ln w="3175">
            <a:solidFill>
              <a:srgbClr val="000000"/>
            </a:solidFill>
            <a:round/>
            <a:headEnd/>
            <a:tailEnd/>
          </a:ln>
        </p:spPr>
        <p:txBody>
          <a:bodyPr/>
          <a:lstStyle/>
          <a:p>
            <a:endParaRPr lang="en-US"/>
          </a:p>
        </p:txBody>
      </p:sp>
      <p:sp>
        <p:nvSpPr>
          <p:cNvPr id="3102" name="Freeform 74"/>
          <p:cNvSpPr>
            <a:spLocks/>
          </p:cNvSpPr>
          <p:nvPr/>
        </p:nvSpPr>
        <p:spPr bwMode="auto">
          <a:xfrm>
            <a:off x="3360738" y="2992438"/>
            <a:ext cx="28575" cy="26987"/>
          </a:xfrm>
          <a:custGeom>
            <a:avLst/>
            <a:gdLst>
              <a:gd name="T0" fmla="*/ 2147483647 w 9"/>
              <a:gd name="T1" fmla="*/ 2147483647 h 10"/>
              <a:gd name="T2" fmla="*/ 2147483647 w 9"/>
              <a:gd name="T3" fmla="*/ 2147483647 h 10"/>
              <a:gd name="T4" fmla="*/ 0 w 9"/>
              <a:gd name="T5" fmla="*/ 0 h 10"/>
              <a:gd name="T6" fmla="*/ 2147483647 w 9"/>
              <a:gd name="T7" fmla="*/ 2147483647 h 10"/>
              <a:gd name="T8" fmla="*/ 0 60000 65536"/>
              <a:gd name="T9" fmla="*/ 0 60000 65536"/>
              <a:gd name="T10" fmla="*/ 0 60000 65536"/>
              <a:gd name="T11" fmla="*/ 0 60000 65536"/>
              <a:gd name="T12" fmla="*/ 0 w 9"/>
              <a:gd name="T13" fmla="*/ 0 h 10"/>
              <a:gd name="T14" fmla="*/ 9 w 9"/>
              <a:gd name="T15" fmla="*/ 10 h 10"/>
            </a:gdLst>
            <a:ahLst/>
            <a:cxnLst>
              <a:cxn ang="T8">
                <a:pos x="T0" y="T1"/>
              </a:cxn>
              <a:cxn ang="T9">
                <a:pos x="T2" y="T3"/>
              </a:cxn>
              <a:cxn ang="T10">
                <a:pos x="T4" y="T5"/>
              </a:cxn>
              <a:cxn ang="T11">
                <a:pos x="T6" y="T7"/>
              </a:cxn>
            </a:cxnLst>
            <a:rect l="T12" t="T13" r="T14" b="T15"/>
            <a:pathLst>
              <a:path w="9" h="10">
                <a:moveTo>
                  <a:pt x="9" y="7"/>
                </a:moveTo>
                <a:lnTo>
                  <a:pt x="2" y="10"/>
                </a:lnTo>
                <a:lnTo>
                  <a:pt x="0" y="0"/>
                </a:lnTo>
                <a:lnTo>
                  <a:pt x="9" y="7"/>
                </a:lnTo>
                <a:close/>
              </a:path>
            </a:pathLst>
          </a:custGeom>
          <a:solidFill>
            <a:srgbClr val="DDDDDD"/>
          </a:solidFill>
          <a:ln w="3175">
            <a:solidFill>
              <a:srgbClr val="000000"/>
            </a:solidFill>
            <a:round/>
            <a:headEnd/>
            <a:tailEnd/>
          </a:ln>
        </p:spPr>
        <p:txBody>
          <a:bodyPr/>
          <a:lstStyle/>
          <a:p>
            <a:endParaRPr lang="en-US"/>
          </a:p>
        </p:txBody>
      </p:sp>
      <p:sp>
        <p:nvSpPr>
          <p:cNvPr id="3103" name="Freeform 75"/>
          <p:cNvSpPr>
            <a:spLocks/>
          </p:cNvSpPr>
          <p:nvPr/>
        </p:nvSpPr>
        <p:spPr bwMode="auto">
          <a:xfrm>
            <a:off x="3409950" y="3098800"/>
            <a:ext cx="19050" cy="20638"/>
          </a:xfrm>
          <a:custGeom>
            <a:avLst/>
            <a:gdLst>
              <a:gd name="T0" fmla="*/ 2147483647 w 6"/>
              <a:gd name="T1" fmla="*/ 0 h 7"/>
              <a:gd name="T2" fmla="*/ 2147483647 w 6"/>
              <a:gd name="T3" fmla="*/ 2147483647 h 7"/>
              <a:gd name="T4" fmla="*/ 2147483647 w 6"/>
              <a:gd name="T5" fmla="*/ 2147483647 h 7"/>
              <a:gd name="T6" fmla="*/ 0 w 6"/>
              <a:gd name="T7" fmla="*/ 2147483647 h 7"/>
              <a:gd name="T8" fmla="*/ 2147483647 w 6"/>
              <a:gd name="T9" fmla="*/ 0 h 7"/>
              <a:gd name="T10" fmla="*/ 0 60000 65536"/>
              <a:gd name="T11" fmla="*/ 0 60000 65536"/>
              <a:gd name="T12" fmla="*/ 0 60000 65536"/>
              <a:gd name="T13" fmla="*/ 0 60000 65536"/>
              <a:gd name="T14" fmla="*/ 0 60000 65536"/>
              <a:gd name="T15" fmla="*/ 0 w 6"/>
              <a:gd name="T16" fmla="*/ 0 h 7"/>
              <a:gd name="T17" fmla="*/ 6 w 6"/>
              <a:gd name="T18" fmla="*/ 7 h 7"/>
            </a:gdLst>
            <a:ahLst/>
            <a:cxnLst>
              <a:cxn ang="T10">
                <a:pos x="T0" y="T1"/>
              </a:cxn>
              <a:cxn ang="T11">
                <a:pos x="T2" y="T3"/>
              </a:cxn>
              <a:cxn ang="T12">
                <a:pos x="T4" y="T5"/>
              </a:cxn>
              <a:cxn ang="T13">
                <a:pos x="T6" y="T7"/>
              </a:cxn>
              <a:cxn ang="T14">
                <a:pos x="T8" y="T9"/>
              </a:cxn>
            </a:cxnLst>
            <a:rect l="T15" t="T16" r="T17" b="T18"/>
            <a:pathLst>
              <a:path w="6" h="7">
                <a:moveTo>
                  <a:pt x="3" y="0"/>
                </a:moveTo>
                <a:lnTo>
                  <a:pt x="6" y="6"/>
                </a:lnTo>
                <a:lnTo>
                  <a:pt x="1" y="7"/>
                </a:lnTo>
                <a:lnTo>
                  <a:pt x="0" y="1"/>
                </a:lnTo>
                <a:lnTo>
                  <a:pt x="3" y="0"/>
                </a:lnTo>
                <a:close/>
              </a:path>
            </a:pathLst>
          </a:custGeom>
          <a:solidFill>
            <a:srgbClr val="DDDDDD"/>
          </a:solidFill>
          <a:ln w="3175">
            <a:solidFill>
              <a:srgbClr val="000000"/>
            </a:solidFill>
            <a:round/>
            <a:headEnd/>
            <a:tailEnd/>
          </a:ln>
        </p:spPr>
        <p:txBody>
          <a:bodyPr/>
          <a:lstStyle/>
          <a:p>
            <a:endParaRPr lang="en-US"/>
          </a:p>
        </p:txBody>
      </p:sp>
      <p:sp>
        <p:nvSpPr>
          <p:cNvPr id="3104" name="Freeform 76"/>
          <p:cNvSpPr>
            <a:spLocks/>
          </p:cNvSpPr>
          <p:nvPr/>
        </p:nvSpPr>
        <p:spPr bwMode="auto">
          <a:xfrm>
            <a:off x="3373438" y="3051175"/>
            <a:ext cx="17462" cy="19050"/>
          </a:xfrm>
          <a:custGeom>
            <a:avLst/>
            <a:gdLst>
              <a:gd name="T0" fmla="*/ 2147483647 w 6"/>
              <a:gd name="T1" fmla="*/ 0 h 6"/>
              <a:gd name="T2" fmla="*/ 2147483647 w 6"/>
              <a:gd name="T3" fmla="*/ 2147483647 h 6"/>
              <a:gd name="T4" fmla="*/ 2147483647 w 6"/>
              <a:gd name="T5" fmla="*/ 2147483647 h 6"/>
              <a:gd name="T6" fmla="*/ 0 w 6"/>
              <a:gd name="T7" fmla="*/ 0 h 6"/>
              <a:gd name="T8" fmla="*/ 2147483647 w 6"/>
              <a:gd name="T9" fmla="*/ 0 h 6"/>
              <a:gd name="T10" fmla="*/ 0 60000 65536"/>
              <a:gd name="T11" fmla="*/ 0 60000 65536"/>
              <a:gd name="T12" fmla="*/ 0 60000 65536"/>
              <a:gd name="T13" fmla="*/ 0 60000 65536"/>
              <a:gd name="T14" fmla="*/ 0 60000 65536"/>
              <a:gd name="T15" fmla="*/ 0 w 6"/>
              <a:gd name="T16" fmla="*/ 0 h 6"/>
              <a:gd name="T17" fmla="*/ 6 w 6"/>
              <a:gd name="T18" fmla="*/ 6 h 6"/>
            </a:gdLst>
            <a:ahLst/>
            <a:cxnLst>
              <a:cxn ang="T10">
                <a:pos x="T0" y="T1"/>
              </a:cxn>
              <a:cxn ang="T11">
                <a:pos x="T2" y="T3"/>
              </a:cxn>
              <a:cxn ang="T12">
                <a:pos x="T4" y="T5"/>
              </a:cxn>
              <a:cxn ang="T13">
                <a:pos x="T6" y="T7"/>
              </a:cxn>
              <a:cxn ang="T14">
                <a:pos x="T8" y="T9"/>
              </a:cxn>
            </a:cxnLst>
            <a:rect l="T15" t="T16" r="T17" b="T18"/>
            <a:pathLst>
              <a:path w="6" h="6">
                <a:moveTo>
                  <a:pt x="3" y="0"/>
                </a:moveTo>
                <a:lnTo>
                  <a:pt x="6" y="5"/>
                </a:lnTo>
                <a:lnTo>
                  <a:pt x="1" y="6"/>
                </a:lnTo>
                <a:lnTo>
                  <a:pt x="0" y="0"/>
                </a:lnTo>
                <a:lnTo>
                  <a:pt x="3" y="0"/>
                </a:lnTo>
                <a:close/>
              </a:path>
            </a:pathLst>
          </a:custGeom>
          <a:solidFill>
            <a:srgbClr val="DDDDDD"/>
          </a:solidFill>
          <a:ln w="3175">
            <a:solidFill>
              <a:srgbClr val="000000"/>
            </a:solidFill>
            <a:round/>
            <a:headEnd/>
            <a:tailEnd/>
          </a:ln>
        </p:spPr>
        <p:txBody>
          <a:bodyPr/>
          <a:lstStyle/>
          <a:p>
            <a:endParaRPr lang="en-US"/>
          </a:p>
        </p:txBody>
      </p:sp>
      <p:sp>
        <p:nvSpPr>
          <p:cNvPr id="3105" name="Freeform 77"/>
          <p:cNvSpPr>
            <a:spLocks/>
          </p:cNvSpPr>
          <p:nvPr/>
        </p:nvSpPr>
        <p:spPr bwMode="auto">
          <a:xfrm>
            <a:off x="3282950" y="2940050"/>
            <a:ext cx="11113" cy="22225"/>
          </a:xfrm>
          <a:custGeom>
            <a:avLst/>
            <a:gdLst>
              <a:gd name="T0" fmla="*/ 2147483647 w 4"/>
              <a:gd name="T1" fmla="*/ 2147483647 h 8"/>
              <a:gd name="T2" fmla="*/ 2147483647 w 4"/>
              <a:gd name="T3" fmla="*/ 2147483647 h 8"/>
              <a:gd name="T4" fmla="*/ 0 w 4"/>
              <a:gd name="T5" fmla="*/ 0 h 8"/>
              <a:gd name="T6" fmla="*/ 2147483647 w 4"/>
              <a:gd name="T7" fmla="*/ 2147483647 h 8"/>
              <a:gd name="T8" fmla="*/ 0 60000 65536"/>
              <a:gd name="T9" fmla="*/ 0 60000 65536"/>
              <a:gd name="T10" fmla="*/ 0 60000 65536"/>
              <a:gd name="T11" fmla="*/ 0 60000 65536"/>
              <a:gd name="T12" fmla="*/ 0 w 4"/>
              <a:gd name="T13" fmla="*/ 0 h 8"/>
              <a:gd name="T14" fmla="*/ 4 w 4"/>
              <a:gd name="T15" fmla="*/ 8 h 8"/>
            </a:gdLst>
            <a:ahLst/>
            <a:cxnLst>
              <a:cxn ang="T8">
                <a:pos x="T0" y="T1"/>
              </a:cxn>
              <a:cxn ang="T9">
                <a:pos x="T2" y="T3"/>
              </a:cxn>
              <a:cxn ang="T10">
                <a:pos x="T4" y="T5"/>
              </a:cxn>
              <a:cxn ang="T11">
                <a:pos x="T6" y="T7"/>
              </a:cxn>
            </a:cxnLst>
            <a:rect l="T12" t="T13" r="T14" b="T15"/>
            <a:pathLst>
              <a:path w="4" h="8">
                <a:moveTo>
                  <a:pt x="4" y="1"/>
                </a:moveTo>
                <a:lnTo>
                  <a:pt x="1" y="8"/>
                </a:lnTo>
                <a:lnTo>
                  <a:pt x="0" y="0"/>
                </a:lnTo>
                <a:lnTo>
                  <a:pt x="4" y="1"/>
                </a:lnTo>
                <a:close/>
              </a:path>
            </a:pathLst>
          </a:custGeom>
          <a:solidFill>
            <a:srgbClr val="DDDDDD"/>
          </a:solidFill>
          <a:ln w="3175">
            <a:solidFill>
              <a:srgbClr val="000000"/>
            </a:solidFill>
            <a:round/>
            <a:headEnd/>
            <a:tailEnd/>
          </a:ln>
        </p:spPr>
        <p:txBody>
          <a:bodyPr/>
          <a:lstStyle/>
          <a:p>
            <a:endParaRPr lang="en-US"/>
          </a:p>
        </p:txBody>
      </p:sp>
      <p:sp>
        <p:nvSpPr>
          <p:cNvPr id="3106" name="Freeform 78"/>
          <p:cNvSpPr>
            <a:spLocks/>
          </p:cNvSpPr>
          <p:nvPr/>
        </p:nvSpPr>
        <p:spPr bwMode="auto">
          <a:xfrm>
            <a:off x="3224213" y="2927350"/>
            <a:ext cx="44450" cy="26988"/>
          </a:xfrm>
          <a:custGeom>
            <a:avLst/>
            <a:gdLst>
              <a:gd name="T0" fmla="*/ 2147483647 w 15"/>
              <a:gd name="T1" fmla="*/ 2147483647 h 9"/>
              <a:gd name="T2" fmla="*/ 0 w 15"/>
              <a:gd name="T3" fmla="*/ 0 h 9"/>
              <a:gd name="T4" fmla="*/ 2147483647 w 15"/>
              <a:gd name="T5" fmla="*/ 2147483647 h 9"/>
              <a:gd name="T6" fmla="*/ 2147483647 w 15"/>
              <a:gd name="T7" fmla="*/ 2147483647 h 9"/>
              <a:gd name="T8" fmla="*/ 0 60000 65536"/>
              <a:gd name="T9" fmla="*/ 0 60000 65536"/>
              <a:gd name="T10" fmla="*/ 0 60000 65536"/>
              <a:gd name="T11" fmla="*/ 0 60000 65536"/>
              <a:gd name="T12" fmla="*/ 0 w 15"/>
              <a:gd name="T13" fmla="*/ 0 h 9"/>
              <a:gd name="T14" fmla="*/ 15 w 15"/>
              <a:gd name="T15" fmla="*/ 9 h 9"/>
            </a:gdLst>
            <a:ahLst/>
            <a:cxnLst>
              <a:cxn ang="T8">
                <a:pos x="T0" y="T1"/>
              </a:cxn>
              <a:cxn ang="T9">
                <a:pos x="T2" y="T3"/>
              </a:cxn>
              <a:cxn ang="T10">
                <a:pos x="T4" y="T5"/>
              </a:cxn>
              <a:cxn ang="T11">
                <a:pos x="T6" y="T7"/>
              </a:cxn>
            </a:cxnLst>
            <a:rect l="T12" t="T13" r="T14" b="T15"/>
            <a:pathLst>
              <a:path w="15" h="9">
                <a:moveTo>
                  <a:pt x="2" y="9"/>
                </a:moveTo>
                <a:lnTo>
                  <a:pt x="0" y="0"/>
                </a:lnTo>
                <a:lnTo>
                  <a:pt x="15" y="9"/>
                </a:lnTo>
                <a:lnTo>
                  <a:pt x="2" y="9"/>
                </a:lnTo>
                <a:close/>
              </a:path>
            </a:pathLst>
          </a:custGeom>
          <a:solidFill>
            <a:srgbClr val="DDDDDD"/>
          </a:solidFill>
          <a:ln w="3175">
            <a:solidFill>
              <a:srgbClr val="000000"/>
            </a:solidFill>
            <a:round/>
            <a:headEnd/>
            <a:tailEnd/>
          </a:ln>
        </p:spPr>
        <p:txBody>
          <a:bodyPr/>
          <a:lstStyle/>
          <a:p>
            <a:endParaRPr lang="en-US"/>
          </a:p>
        </p:txBody>
      </p:sp>
      <p:sp>
        <p:nvSpPr>
          <p:cNvPr id="3107" name="Freeform 82"/>
          <p:cNvSpPr>
            <a:spLocks/>
          </p:cNvSpPr>
          <p:nvPr/>
        </p:nvSpPr>
        <p:spPr bwMode="auto">
          <a:xfrm>
            <a:off x="3363913" y="3024188"/>
            <a:ext cx="25400" cy="25400"/>
          </a:xfrm>
          <a:custGeom>
            <a:avLst/>
            <a:gdLst>
              <a:gd name="T0" fmla="*/ 2147483647 w 8"/>
              <a:gd name="T1" fmla="*/ 2147483647 h 9"/>
              <a:gd name="T2" fmla="*/ 2147483647 w 8"/>
              <a:gd name="T3" fmla="*/ 2147483647 h 9"/>
              <a:gd name="T4" fmla="*/ 0 w 8"/>
              <a:gd name="T5" fmla="*/ 0 h 9"/>
              <a:gd name="T6" fmla="*/ 2147483647 w 8"/>
              <a:gd name="T7" fmla="*/ 2147483647 h 9"/>
              <a:gd name="T8" fmla="*/ 0 60000 65536"/>
              <a:gd name="T9" fmla="*/ 0 60000 65536"/>
              <a:gd name="T10" fmla="*/ 0 60000 65536"/>
              <a:gd name="T11" fmla="*/ 0 60000 65536"/>
              <a:gd name="T12" fmla="*/ 0 w 8"/>
              <a:gd name="T13" fmla="*/ 0 h 9"/>
              <a:gd name="T14" fmla="*/ 8 w 8"/>
              <a:gd name="T15" fmla="*/ 9 h 9"/>
            </a:gdLst>
            <a:ahLst/>
            <a:cxnLst>
              <a:cxn ang="T8">
                <a:pos x="T0" y="T1"/>
              </a:cxn>
              <a:cxn ang="T9">
                <a:pos x="T2" y="T3"/>
              </a:cxn>
              <a:cxn ang="T10">
                <a:pos x="T4" y="T5"/>
              </a:cxn>
              <a:cxn ang="T11">
                <a:pos x="T6" y="T7"/>
              </a:cxn>
            </a:cxnLst>
            <a:rect l="T12" t="T13" r="T14" b="T15"/>
            <a:pathLst>
              <a:path w="8" h="9">
                <a:moveTo>
                  <a:pt x="8" y="6"/>
                </a:moveTo>
                <a:lnTo>
                  <a:pt x="1" y="9"/>
                </a:lnTo>
                <a:lnTo>
                  <a:pt x="0" y="0"/>
                </a:lnTo>
                <a:lnTo>
                  <a:pt x="8" y="6"/>
                </a:lnTo>
                <a:close/>
              </a:path>
            </a:pathLst>
          </a:custGeom>
          <a:solidFill>
            <a:srgbClr val="DDDDDD"/>
          </a:solidFill>
          <a:ln w="3175">
            <a:solidFill>
              <a:srgbClr val="000000"/>
            </a:solidFill>
            <a:round/>
            <a:headEnd/>
            <a:tailEnd/>
          </a:ln>
        </p:spPr>
        <p:txBody>
          <a:bodyPr/>
          <a:lstStyle/>
          <a:p>
            <a:endParaRPr lang="en-US"/>
          </a:p>
        </p:txBody>
      </p:sp>
      <p:sp>
        <p:nvSpPr>
          <p:cNvPr id="3108" name="Freeform 84"/>
          <p:cNvSpPr>
            <a:spLocks/>
          </p:cNvSpPr>
          <p:nvPr/>
        </p:nvSpPr>
        <p:spPr bwMode="auto">
          <a:xfrm>
            <a:off x="2952750" y="2720975"/>
            <a:ext cx="20638" cy="49213"/>
          </a:xfrm>
          <a:custGeom>
            <a:avLst/>
            <a:gdLst>
              <a:gd name="T0" fmla="*/ 2147483647 w 7"/>
              <a:gd name="T1" fmla="*/ 0 h 17"/>
              <a:gd name="T2" fmla="*/ 2147483647 w 7"/>
              <a:gd name="T3" fmla="*/ 2147483647 h 17"/>
              <a:gd name="T4" fmla="*/ 2147483647 w 7"/>
              <a:gd name="T5" fmla="*/ 2147483647 h 17"/>
              <a:gd name="T6" fmla="*/ 2147483647 w 7"/>
              <a:gd name="T7" fmla="*/ 2147483647 h 17"/>
              <a:gd name="T8" fmla="*/ 0 w 7"/>
              <a:gd name="T9" fmla="*/ 2147483647 h 17"/>
              <a:gd name="T10" fmla="*/ 2147483647 w 7"/>
              <a:gd name="T11" fmla="*/ 0 h 17"/>
              <a:gd name="T12" fmla="*/ 2147483647 w 7"/>
              <a:gd name="T13" fmla="*/ 0 h 17"/>
              <a:gd name="T14" fmla="*/ 0 60000 65536"/>
              <a:gd name="T15" fmla="*/ 0 60000 65536"/>
              <a:gd name="T16" fmla="*/ 0 60000 65536"/>
              <a:gd name="T17" fmla="*/ 0 60000 65536"/>
              <a:gd name="T18" fmla="*/ 0 60000 65536"/>
              <a:gd name="T19" fmla="*/ 0 60000 65536"/>
              <a:gd name="T20" fmla="*/ 0 60000 65536"/>
              <a:gd name="T21" fmla="*/ 0 w 7"/>
              <a:gd name="T22" fmla="*/ 0 h 17"/>
              <a:gd name="T23" fmla="*/ 7 w 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 h="17">
                <a:moveTo>
                  <a:pt x="5" y="0"/>
                </a:moveTo>
                <a:lnTo>
                  <a:pt x="7" y="15"/>
                </a:lnTo>
                <a:lnTo>
                  <a:pt x="7" y="16"/>
                </a:lnTo>
                <a:lnTo>
                  <a:pt x="5" y="17"/>
                </a:lnTo>
                <a:lnTo>
                  <a:pt x="0" y="6"/>
                </a:lnTo>
                <a:lnTo>
                  <a:pt x="3" y="0"/>
                </a:lnTo>
                <a:lnTo>
                  <a:pt x="5" y="0"/>
                </a:lnTo>
                <a:close/>
              </a:path>
            </a:pathLst>
          </a:custGeom>
          <a:solidFill>
            <a:srgbClr val="DDDDDD"/>
          </a:solidFill>
          <a:ln w="3175">
            <a:solidFill>
              <a:srgbClr val="000000"/>
            </a:solidFill>
            <a:round/>
            <a:headEnd/>
            <a:tailEnd/>
          </a:ln>
        </p:spPr>
        <p:txBody>
          <a:bodyPr/>
          <a:lstStyle/>
          <a:p>
            <a:endParaRPr lang="en-US"/>
          </a:p>
        </p:txBody>
      </p:sp>
      <p:sp>
        <p:nvSpPr>
          <p:cNvPr id="3109" name="Freeform 85"/>
          <p:cNvSpPr>
            <a:spLocks/>
          </p:cNvSpPr>
          <p:nvPr/>
        </p:nvSpPr>
        <p:spPr bwMode="auto">
          <a:xfrm>
            <a:off x="3357563" y="2967038"/>
            <a:ext cx="20637" cy="12700"/>
          </a:xfrm>
          <a:custGeom>
            <a:avLst/>
            <a:gdLst>
              <a:gd name="T0" fmla="*/ 0 w 7"/>
              <a:gd name="T1" fmla="*/ 2147483647 h 4"/>
              <a:gd name="T2" fmla="*/ 0 w 7"/>
              <a:gd name="T3" fmla="*/ 0 h 4"/>
              <a:gd name="T4" fmla="*/ 2147483647 w 7"/>
              <a:gd name="T5" fmla="*/ 0 h 4"/>
              <a:gd name="T6" fmla="*/ 2147483647 w 7"/>
              <a:gd name="T7" fmla="*/ 2147483647 h 4"/>
              <a:gd name="T8" fmla="*/ 0 w 7"/>
              <a:gd name="T9" fmla="*/ 2147483647 h 4"/>
              <a:gd name="T10" fmla="*/ 0 60000 65536"/>
              <a:gd name="T11" fmla="*/ 0 60000 65536"/>
              <a:gd name="T12" fmla="*/ 0 60000 65536"/>
              <a:gd name="T13" fmla="*/ 0 60000 65536"/>
              <a:gd name="T14" fmla="*/ 0 60000 65536"/>
              <a:gd name="T15" fmla="*/ 0 w 7"/>
              <a:gd name="T16" fmla="*/ 0 h 4"/>
              <a:gd name="T17" fmla="*/ 7 w 7"/>
              <a:gd name="T18" fmla="*/ 4 h 4"/>
            </a:gdLst>
            <a:ahLst/>
            <a:cxnLst>
              <a:cxn ang="T10">
                <a:pos x="T0" y="T1"/>
              </a:cxn>
              <a:cxn ang="T11">
                <a:pos x="T2" y="T3"/>
              </a:cxn>
              <a:cxn ang="T12">
                <a:pos x="T4" y="T5"/>
              </a:cxn>
              <a:cxn ang="T13">
                <a:pos x="T6" y="T7"/>
              </a:cxn>
              <a:cxn ang="T14">
                <a:pos x="T8" y="T9"/>
              </a:cxn>
            </a:cxnLst>
            <a:rect l="T15" t="T16" r="T17" b="T18"/>
            <a:pathLst>
              <a:path w="7" h="4">
                <a:moveTo>
                  <a:pt x="0" y="4"/>
                </a:moveTo>
                <a:lnTo>
                  <a:pt x="0" y="0"/>
                </a:lnTo>
                <a:lnTo>
                  <a:pt x="7" y="0"/>
                </a:lnTo>
                <a:lnTo>
                  <a:pt x="3" y="4"/>
                </a:lnTo>
                <a:lnTo>
                  <a:pt x="0" y="4"/>
                </a:lnTo>
                <a:close/>
              </a:path>
            </a:pathLst>
          </a:custGeom>
          <a:solidFill>
            <a:srgbClr val="DDDDDD"/>
          </a:solidFill>
          <a:ln w="3175">
            <a:solidFill>
              <a:srgbClr val="000000"/>
            </a:solidFill>
            <a:round/>
            <a:headEnd/>
            <a:tailEnd/>
          </a:ln>
        </p:spPr>
        <p:txBody>
          <a:bodyPr/>
          <a:lstStyle/>
          <a:p>
            <a:endParaRPr lang="en-US"/>
          </a:p>
        </p:txBody>
      </p:sp>
      <p:sp>
        <p:nvSpPr>
          <p:cNvPr id="3110" name="Freeform 86"/>
          <p:cNvSpPr>
            <a:spLocks/>
          </p:cNvSpPr>
          <p:nvPr/>
        </p:nvSpPr>
        <p:spPr bwMode="auto">
          <a:xfrm>
            <a:off x="3352800" y="3140075"/>
            <a:ext cx="12700" cy="17463"/>
          </a:xfrm>
          <a:custGeom>
            <a:avLst/>
            <a:gdLst>
              <a:gd name="T0" fmla="*/ 2147483647 w 5"/>
              <a:gd name="T1" fmla="*/ 0 h 6"/>
              <a:gd name="T2" fmla="*/ 2147483647 w 5"/>
              <a:gd name="T3" fmla="*/ 2147483647 h 6"/>
              <a:gd name="T4" fmla="*/ 0 w 5"/>
              <a:gd name="T5" fmla="*/ 2147483647 h 6"/>
              <a:gd name="T6" fmla="*/ 0 w 5"/>
              <a:gd name="T7" fmla="*/ 0 h 6"/>
              <a:gd name="T8" fmla="*/ 2147483647 w 5"/>
              <a:gd name="T9" fmla="*/ 0 h 6"/>
              <a:gd name="T10" fmla="*/ 0 60000 65536"/>
              <a:gd name="T11" fmla="*/ 0 60000 65536"/>
              <a:gd name="T12" fmla="*/ 0 60000 65536"/>
              <a:gd name="T13" fmla="*/ 0 60000 65536"/>
              <a:gd name="T14" fmla="*/ 0 60000 65536"/>
              <a:gd name="T15" fmla="*/ 0 w 5"/>
              <a:gd name="T16" fmla="*/ 0 h 6"/>
              <a:gd name="T17" fmla="*/ 5 w 5"/>
              <a:gd name="T18" fmla="*/ 6 h 6"/>
            </a:gdLst>
            <a:ahLst/>
            <a:cxnLst>
              <a:cxn ang="T10">
                <a:pos x="T0" y="T1"/>
              </a:cxn>
              <a:cxn ang="T11">
                <a:pos x="T2" y="T3"/>
              </a:cxn>
              <a:cxn ang="T12">
                <a:pos x="T4" y="T5"/>
              </a:cxn>
              <a:cxn ang="T13">
                <a:pos x="T6" y="T7"/>
              </a:cxn>
              <a:cxn ang="T14">
                <a:pos x="T8" y="T9"/>
              </a:cxn>
            </a:cxnLst>
            <a:rect l="T15" t="T16" r="T17" b="T18"/>
            <a:pathLst>
              <a:path w="5" h="6">
                <a:moveTo>
                  <a:pt x="3" y="0"/>
                </a:moveTo>
                <a:lnTo>
                  <a:pt x="5" y="5"/>
                </a:lnTo>
                <a:lnTo>
                  <a:pt x="0" y="6"/>
                </a:lnTo>
                <a:lnTo>
                  <a:pt x="0" y="0"/>
                </a:lnTo>
                <a:lnTo>
                  <a:pt x="3" y="0"/>
                </a:lnTo>
                <a:close/>
              </a:path>
            </a:pathLst>
          </a:custGeom>
          <a:solidFill>
            <a:srgbClr val="DDDDDD"/>
          </a:solidFill>
          <a:ln w="3175">
            <a:solidFill>
              <a:srgbClr val="000000"/>
            </a:solidFill>
            <a:round/>
            <a:headEnd/>
            <a:tailEnd/>
          </a:ln>
        </p:spPr>
        <p:txBody>
          <a:bodyPr/>
          <a:lstStyle/>
          <a:p>
            <a:endParaRPr lang="en-US"/>
          </a:p>
        </p:txBody>
      </p:sp>
      <p:sp>
        <p:nvSpPr>
          <p:cNvPr id="3111" name="Freeform 92"/>
          <p:cNvSpPr>
            <a:spLocks noEditPoints="1"/>
          </p:cNvSpPr>
          <p:nvPr/>
        </p:nvSpPr>
        <p:spPr bwMode="auto">
          <a:xfrm>
            <a:off x="3194050" y="4241800"/>
            <a:ext cx="419100" cy="1060450"/>
          </a:xfrm>
          <a:custGeom>
            <a:avLst/>
            <a:gdLst>
              <a:gd name="T0" fmla="*/ 2147483647 w 143"/>
              <a:gd name="T1" fmla="*/ 2147483647 h 365"/>
              <a:gd name="T2" fmla="*/ 2147483647 w 143"/>
              <a:gd name="T3" fmla="*/ 2147483647 h 365"/>
              <a:gd name="T4" fmla="*/ 2147483647 w 143"/>
              <a:gd name="T5" fmla="*/ 2147483647 h 365"/>
              <a:gd name="T6" fmla="*/ 2147483647 w 143"/>
              <a:gd name="T7" fmla="*/ 2147483647 h 365"/>
              <a:gd name="T8" fmla="*/ 2147483647 w 143"/>
              <a:gd name="T9" fmla="*/ 2147483647 h 365"/>
              <a:gd name="T10" fmla="*/ 2147483647 w 143"/>
              <a:gd name="T11" fmla="*/ 2147483647 h 365"/>
              <a:gd name="T12" fmla="*/ 2147483647 w 143"/>
              <a:gd name="T13" fmla="*/ 2147483647 h 365"/>
              <a:gd name="T14" fmla="*/ 2147483647 w 143"/>
              <a:gd name="T15" fmla="*/ 2147483647 h 365"/>
              <a:gd name="T16" fmla="*/ 2147483647 w 143"/>
              <a:gd name="T17" fmla="*/ 2147483647 h 365"/>
              <a:gd name="T18" fmla="*/ 2147483647 w 143"/>
              <a:gd name="T19" fmla="*/ 0 h 365"/>
              <a:gd name="T20" fmla="*/ 2147483647 w 143"/>
              <a:gd name="T21" fmla="*/ 2147483647 h 365"/>
              <a:gd name="T22" fmla="*/ 2147483647 w 143"/>
              <a:gd name="T23" fmla="*/ 2147483647 h 365"/>
              <a:gd name="T24" fmla="*/ 2147483647 w 143"/>
              <a:gd name="T25" fmla="*/ 2147483647 h 365"/>
              <a:gd name="T26" fmla="*/ 2147483647 w 143"/>
              <a:gd name="T27" fmla="*/ 2147483647 h 365"/>
              <a:gd name="T28" fmla="*/ 2147483647 w 143"/>
              <a:gd name="T29" fmla="*/ 2147483647 h 365"/>
              <a:gd name="T30" fmla="*/ 2147483647 w 143"/>
              <a:gd name="T31" fmla="*/ 2147483647 h 365"/>
              <a:gd name="T32" fmla="*/ 2147483647 w 143"/>
              <a:gd name="T33" fmla="*/ 2147483647 h 365"/>
              <a:gd name="T34" fmla="*/ 2147483647 w 143"/>
              <a:gd name="T35" fmla="*/ 2147483647 h 365"/>
              <a:gd name="T36" fmla="*/ 2147483647 w 143"/>
              <a:gd name="T37" fmla="*/ 2147483647 h 365"/>
              <a:gd name="T38" fmla="*/ 2147483647 w 143"/>
              <a:gd name="T39" fmla="*/ 2147483647 h 365"/>
              <a:gd name="T40" fmla="*/ 2147483647 w 143"/>
              <a:gd name="T41" fmla="*/ 2147483647 h 365"/>
              <a:gd name="T42" fmla="*/ 2147483647 w 143"/>
              <a:gd name="T43" fmla="*/ 2147483647 h 365"/>
              <a:gd name="T44" fmla="*/ 2147483647 w 143"/>
              <a:gd name="T45" fmla="*/ 2147483647 h 365"/>
              <a:gd name="T46" fmla="*/ 2147483647 w 143"/>
              <a:gd name="T47" fmla="*/ 2147483647 h 365"/>
              <a:gd name="T48" fmla="*/ 2147483647 w 143"/>
              <a:gd name="T49" fmla="*/ 2147483647 h 365"/>
              <a:gd name="T50" fmla="*/ 2147483647 w 143"/>
              <a:gd name="T51" fmla="*/ 2147483647 h 365"/>
              <a:gd name="T52" fmla="*/ 2147483647 w 143"/>
              <a:gd name="T53" fmla="*/ 2147483647 h 365"/>
              <a:gd name="T54" fmla="*/ 2147483647 w 143"/>
              <a:gd name="T55" fmla="*/ 2147483647 h 365"/>
              <a:gd name="T56" fmla="*/ 2147483647 w 143"/>
              <a:gd name="T57" fmla="*/ 2147483647 h 365"/>
              <a:gd name="T58" fmla="*/ 2147483647 w 143"/>
              <a:gd name="T59" fmla="*/ 2147483647 h 365"/>
              <a:gd name="T60" fmla="*/ 2147483647 w 143"/>
              <a:gd name="T61" fmla="*/ 2147483647 h 365"/>
              <a:gd name="T62" fmla="*/ 2147483647 w 143"/>
              <a:gd name="T63" fmla="*/ 2147483647 h 365"/>
              <a:gd name="T64" fmla="*/ 2147483647 w 143"/>
              <a:gd name="T65" fmla="*/ 2147483647 h 365"/>
              <a:gd name="T66" fmla="*/ 2147483647 w 143"/>
              <a:gd name="T67" fmla="*/ 2147483647 h 365"/>
              <a:gd name="T68" fmla="*/ 2147483647 w 143"/>
              <a:gd name="T69" fmla="*/ 2147483647 h 365"/>
              <a:gd name="T70" fmla="*/ 2147483647 w 143"/>
              <a:gd name="T71" fmla="*/ 2147483647 h 365"/>
              <a:gd name="T72" fmla="*/ 2147483647 w 143"/>
              <a:gd name="T73" fmla="*/ 2147483647 h 365"/>
              <a:gd name="T74" fmla="*/ 2147483647 w 143"/>
              <a:gd name="T75" fmla="*/ 2147483647 h 365"/>
              <a:gd name="T76" fmla="*/ 2147483647 w 143"/>
              <a:gd name="T77" fmla="*/ 2147483647 h 365"/>
              <a:gd name="T78" fmla="*/ 2147483647 w 143"/>
              <a:gd name="T79" fmla="*/ 2147483647 h 365"/>
              <a:gd name="T80" fmla="*/ 2147483647 w 143"/>
              <a:gd name="T81" fmla="*/ 2147483647 h 365"/>
              <a:gd name="T82" fmla="*/ 2147483647 w 143"/>
              <a:gd name="T83" fmla="*/ 2147483647 h 3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3"/>
              <a:gd name="T127" fmla="*/ 0 h 365"/>
              <a:gd name="T128" fmla="*/ 143 w 143"/>
              <a:gd name="T129" fmla="*/ 365 h 3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3" h="365">
                <a:moveTo>
                  <a:pt x="78" y="336"/>
                </a:moveTo>
                <a:lnTo>
                  <a:pt x="70" y="334"/>
                </a:lnTo>
                <a:lnTo>
                  <a:pt x="66" y="334"/>
                </a:lnTo>
                <a:lnTo>
                  <a:pt x="51" y="332"/>
                </a:lnTo>
                <a:lnTo>
                  <a:pt x="45" y="318"/>
                </a:lnTo>
                <a:lnTo>
                  <a:pt x="38" y="319"/>
                </a:lnTo>
                <a:lnTo>
                  <a:pt x="31" y="309"/>
                </a:lnTo>
                <a:lnTo>
                  <a:pt x="33" y="263"/>
                </a:lnTo>
                <a:lnTo>
                  <a:pt x="19" y="238"/>
                </a:lnTo>
                <a:lnTo>
                  <a:pt x="11" y="199"/>
                </a:lnTo>
                <a:lnTo>
                  <a:pt x="14" y="188"/>
                </a:lnTo>
                <a:lnTo>
                  <a:pt x="7" y="167"/>
                </a:lnTo>
                <a:lnTo>
                  <a:pt x="13" y="140"/>
                </a:lnTo>
                <a:lnTo>
                  <a:pt x="2" y="103"/>
                </a:lnTo>
                <a:lnTo>
                  <a:pt x="0" y="84"/>
                </a:lnTo>
                <a:lnTo>
                  <a:pt x="4" y="71"/>
                </a:lnTo>
                <a:lnTo>
                  <a:pt x="8" y="56"/>
                </a:lnTo>
                <a:lnTo>
                  <a:pt x="6" y="34"/>
                </a:lnTo>
                <a:lnTo>
                  <a:pt x="18" y="13"/>
                </a:lnTo>
                <a:lnTo>
                  <a:pt x="23" y="0"/>
                </a:lnTo>
                <a:lnTo>
                  <a:pt x="26" y="2"/>
                </a:lnTo>
                <a:lnTo>
                  <a:pt x="28" y="4"/>
                </a:lnTo>
                <a:lnTo>
                  <a:pt x="38" y="5"/>
                </a:lnTo>
                <a:lnTo>
                  <a:pt x="42" y="12"/>
                </a:lnTo>
                <a:lnTo>
                  <a:pt x="42" y="11"/>
                </a:lnTo>
                <a:lnTo>
                  <a:pt x="44" y="2"/>
                </a:lnTo>
                <a:lnTo>
                  <a:pt x="54" y="2"/>
                </a:lnTo>
                <a:lnTo>
                  <a:pt x="56" y="5"/>
                </a:lnTo>
                <a:lnTo>
                  <a:pt x="61" y="9"/>
                </a:lnTo>
                <a:lnTo>
                  <a:pt x="72" y="23"/>
                </a:lnTo>
                <a:lnTo>
                  <a:pt x="82" y="25"/>
                </a:lnTo>
                <a:lnTo>
                  <a:pt x="102" y="38"/>
                </a:lnTo>
                <a:lnTo>
                  <a:pt x="106" y="42"/>
                </a:lnTo>
                <a:lnTo>
                  <a:pt x="101" y="57"/>
                </a:lnTo>
                <a:lnTo>
                  <a:pt x="117" y="60"/>
                </a:lnTo>
                <a:lnTo>
                  <a:pt x="132" y="54"/>
                </a:lnTo>
                <a:lnTo>
                  <a:pt x="132" y="43"/>
                </a:lnTo>
                <a:lnTo>
                  <a:pt x="134" y="40"/>
                </a:lnTo>
                <a:lnTo>
                  <a:pt x="143" y="49"/>
                </a:lnTo>
                <a:lnTo>
                  <a:pt x="140" y="59"/>
                </a:lnTo>
                <a:lnTo>
                  <a:pt x="127" y="72"/>
                </a:lnTo>
                <a:lnTo>
                  <a:pt x="116" y="88"/>
                </a:lnTo>
                <a:lnTo>
                  <a:pt x="116" y="92"/>
                </a:lnTo>
                <a:lnTo>
                  <a:pt x="111" y="94"/>
                </a:lnTo>
                <a:lnTo>
                  <a:pt x="110" y="116"/>
                </a:lnTo>
                <a:lnTo>
                  <a:pt x="110" y="119"/>
                </a:lnTo>
                <a:lnTo>
                  <a:pt x="111" y="125"/>
                </a:lnTo>
                <a:lnTo>
                  <a:pt x="109" y="126"/>
                </a:lnTo>
                <a:lnTo>
                  <a:pt x="109" y="131"/>
                </a:lnTo>
                <a:lnTo>
                  <a:pt x="113" y="142"/>
                </a:lnTo>
                <a:lnTo>
                  <a:pt x="125" y="150"/>
                </a:lnTo>
                <a:lnTo>
                  <a:pt x="125" y="158"/>
                </a:lnTo>
                <a:lnTo>
                  <a:pt x="133" y="164"/>
                </a:lnTo>
                <a:lnTo>
                  <a:pt x="128" y="182"/>
                </a:lnTo>
                <a:lnTo>
                  <a:pt x="95" y="192"/>
                </a:lnTo>
                <a:lnTo>
                  <a:pt x="88" y="190"/>
                </a:lnTo>
                <a:lnTo>
                  <a:pt x="90" y="194"/>
                </a:lnTo>
                <a:lnTo>
                  <a:pt x="93" y="201"/>
                </a:lnTo>
                <a:lnTo>
                  <a:pt x="94" y="213"/>
                </a:lnTo>
                <a:lnTo>
                  <a:pt x="82" y="216"/>
                </a:lnTo>
                <a:lnTo>
                  <a:pt x="71" y="211"/>
                </a:lnTo>
                <a:lnTo>
                  <a:pt x="70" y="214"/>
                </a:lnTo>
                <a:lnTo>
                  <a:pt x="74" y="225"/>
                </a:lnTo>
                <a:lnTo>
                  <a:pt x="85" y="226"/>
                </a:lnTo>
                <a:lnTo>
                  <a:pt x="89" y="234"/>
                </a:lnTo>
                <a:lnTo>
                  <a:pt x="78" y="232"/>
                </a:lnTo>
                <a:lnTo>
                  <a:pt x="83" y="236"/>
                </a:lnTo>
                <a:lnTo>
                  <a:pt x="78" y="256"/>
                </a:lnTo>
                <a:lnTo>
                  <a:pt x="68" y="262"/>
                </a:lnTo>
                <a:lnTo>
                  <a:pt x="66" y="270"/>
                </a:lnTo>
                <a:lnTo>
                  <a:pt x="68" y="275"/>
                </a:lnTo>
                <a:lnTo>
                  <a:pt x="77" y="280"/>
                </a:lnTo>
                <a:lnTo>
                  <a:pt x="84" y="281"/>
                </a:lnTo>
                <a:lnTo>
                  <a:pt x="86" y="284"/>
                </a:lnTo>
                <a:lnTo>
                  <a:pt x="87" y="290"/>
                </a:lnTo>
                <a:lnTo>
                  <a:pt x="79" y="298"/>
                </a:lnTo>
                <a:lnTo>
                  <a:pt x="71" y="322"/>
                </a:lnTo>
                <a:lnTo>
                  <a:pt x="76" y="331"/>
                </a:lnTo>
                <a:lnTo>
                  <a:pt x="83" y="338"/>
                </a:lnTo>
                <a:lnTo>
                  <a:pt x="78" y="336"/>
                </a:lnTo>
                <a:close/>
                <a:moveTo>
                  <a:pt x="84" y="345"/>
                </a:moveTo>
                <a:lnTo>
                  <a:pt x="118" y="361"/>
                </a:lnTo>
                <a:lnTo>
                  <a:pt x="118" y="365"/>
                </a:lnTo>
                <a:lnTo>
                  <a:pt x="92" y="364"/>
                </a:lnTo>
                <a:lnTo>
                  <a:pt x="84" y="345"/>
                </a:lnTo>
                <a:close/>
              </a:path>
            </a:pathLst>
          </a:custGeom>
          <a:solidFill>
            <a:srgbClr val="DDDDDD"/>
          </a:solidFill>
          <a:ln w="3175">
            <a:solidFill>
              <a:srgbClr val="000000"/>
            </a:solidFill>
            <a:round/>
            <a:headEnd/>
            <a:tailEnd/>
          </a:ln>
        </p:spPr>
        <p:txBody>
          <a:bodyPr/>
          <a:lstStyle/>
          <a:p>
            <a:endParaRPr lang="en-US"/>
          </a:p>
        </p:txBody>
      </p:sp>
      <p:sp>
        <p:nvSpPr>
          <p:cNvPr id="3112" name="Freeform 94"/>
          <p:cNvSpPr>
            <a:spLocks noEditPoints="1"/>
          </p:cNvSpPr>
          <p:nvPr/>
        </p:nvSpPr>
        <p:spPr bwMode="auto">
          <a:xfrm>
            <a:off x="3019425" y="3368675"/>
            <a:ext cx="1058863" cy="1262063"/>
          </a:xfrm>
          <a:custGeom>
            <a:avLst/>
            <a:gdLst>
              <a:gd name="T0" fmla="*/ 2147483647 w 362"/>
              <a:gd name="T1" fmla="*/ 2147483647 h 434"/>
              <a:gd name="T2" fmla="*/ 2147483647 w 362"/>
              <a:gd name="T3" fmla="*/ 2147483647 h 434"/>
              <a:gd name="T4" fmla="*/ 2147483647 w 362"/>
              <a:gd name="T5" fmla="*/ 2147483647 h 434"/>
              <a:gd name="T6" fmla="*/ 2147483647 w 362"/>
              <a:gd name="T7" fmla="*/ 2147483647 h 434"/>
              <a:gd name="T8" fmla="*/ 2147483647 w 362"/>
              <a:gd name="T9" fmla="*/ 2147483647 h 434"/>
              <a:gd name="T10" fmla="*/ 2147483647 w 362"/>
              <a:gd name="T11" fmla="*/ 2147483647 h 434"/>
              <a:gd name="T12" fmla="*/ 2147483647 w 362"/>
              <a:gd name="T13" fmla="*/ 2147483647 h 434"/>
              <a:gd name="T14" fmla="*/ 2147483647 w 362"/>
              <a:gd name="T15" fmla="*/ 2147483647 h 434"/>
              <a:gd name="T16" fmla="*/ 2147483647 w 362"/>
              <a:gd name="T17" fmla="*/ 2147483647 h 434"/>
              <a:gd name="T18" fmla="*/ 2147483647 w 362"/>
              <a:gd name="T19" fmla="*/ 2147483647 h 434"/>
              <a:gd name="T20" fmla="*/ 2147483647 w 362"/>
              <a:gd name="T21" fmla="*/ 2147483647 h 434"/>
              <a:gd name="T22" fmla="*/ 2147483647 w 362"/>
              <a:gd name="T23" fmla="*/ 2147483647 h 434"/>
              <a:gd name="T24" fmla="*/ 2147483647 w 362"/>
              <a:gd name="T25" fmla="*/ 2147483647 h 434"/>
              <a:gd name="T26" fmla="*/ 2147483647 w 362"/>
              <a:gd name="T27" fmla="*/ 2147483647 h 434"/>
              <a:gd name="T28" fmla="*/ 2147483647 w 362"/>
              <a:gd name="T29" fmla="*/ 2147483647 h 434"/>
              <a:gd name="T30" fmla="*/ 2147483647 w 362"/>
              <a:gd name="T31" fmla="*/ 2147483647 h 434"/>
              <a:gd name="T32" fmla="*/ 2147483647 w 362"/>
              <a:gd name="T33" fmla="*/ 2147483647 h 434"/>
              <a:gd name="T34" fmla="*/ 2147483647 w 362"/>
              <a:gd name="T35" fmla="*/ 2147483647 h 434"/>
              <a:gd name="T36" fmla="*/ 2147483647 w 362"/>
              <a:gd name="T37" fmla="*/ 2147483647 h 434"/>
              <a:gd name="T38" fmla="*/ 2147483647 w 362"/>
              <a:gd name="T39" fmla="*/ 2147483647 h 434"/>
              <a:gd name="T40" fmla="*/ 2147483647 w 362"/>
              <a:gd name="T41" fmla="*/ 2147483647 h 434"/>
              <a:gd name="T42" fmla="*/ 2147483647 w 362"/>
              <a:gd name="T43" fmla="*/ 2147483647 h 434"/>
              <a:gd name="T44" fmla="*/ 2147483647 w 362"/>
              <a:gd name="T45" fmla="*/ 2147483647 h 434"/>
              <a:gd name="T46" fmla="*/ 2147483647 w 362"/>
              <a:gd name="T47" fmla="*/ 2147483647 h 434"/>
              <a:gd name="T48" fmla="*/ 2147483647 w 362"/>
              <a:gd name="T49" fmla="*/ 2147483647 h 434"/>
              <a:gd name="T50" fmla="*/ 2147483647 w 362"/>
              <a:gd name="T51" fmla="*/ 2147483647 h 434"/>
              <a:gd name="T52" fmla="*/ 2147483647 w 362"/>
              <a:gd name="T53" fmla="*/ 2147483647 h 434"/>
              <a:gd name="T54" fmla="*/ 2147483647 w 362"/>
              <a:gd name="T55" fmla="*/ 2147483647 h 434"/>
              <a:gd name="T56" fmla="*/ 2147483647 w 362"/>
              <a:gd name="T57" fmla="*/ 2147483647 h 434"/>
              <a:gd name="T58" fmla="*/ 2147483647 w 362"/>
              <a:gd name="T59" fmla="*/ 2147483647 h 434"/>
              <a:gd name="T60" fmla="*/ 2147483647 w 362"/>
              <a:gd name="T61" fmla="*/ 2147483647 h 434"/>
              <a:gd name="T62" fmla="*/ 2147483647 w 362"/>
              <a:gd name="T63" fmla="*/ 2147483647 h 434"/>
              <a:gd name="T64" fmla="*/ 2147483647 w 362"/>
              <a:gd name="T65" fmla="*/ 2147483647 h 434"/>
              <a:gd name="T66" fmla="*/ 2147483647 w 362"/>
              <a:gd name="T67" fmla="*/ 2147483647 h 434"/>
              <a:gd name="T68" fmla="*/ 2147483647 w 362"/>
              <a:gd name="T69" fmla="*/ 2147483647 h 434"/>
              <a:gd name="T70" fmla="*/ 2147483647 w 362"/>
              <a:gd name="T71" fmla="*/ 2147483647 h 434"/>
              <a:gd name="T72" fmla="*/ 2147483647 w 362"/>
              <a:gd name="T73" fmla="*/ 2147483647 h 434"/>
              <a:gd name="T74" fmla="*/ 2147483647 w 362"/>
              <a:gd name="T75" fmla="*/ 2147483647 h 434"/>
              <a:gd name="T76" fmla="*/ 2147483647 w 362"/>
              <a:gd name="T77" fmla="*/ 2147483647 h 434"/>
              <a:gd name="T78" fmla="*/ 2147483647 w 362"/>
              <a:gd name="T79" fmla="*/ 2147483647 h 434"/>
              <a:gd name="T80" fmla="*/ 0 w 362"/>
              <a:gd name="T81" fmla="*/ 2147483647 h 434"/>
              <a:gd name="T82" fmla="*/ 2147483647 w 362"/>
              <a:gd name="T83" fmla="*/ 2147483647 h 434"/>
              <a:gd name="T84" fmla="*/ 2147483647 w 362"/>
              <a:gd name="T85" fmla="*/ 2147483647 h 434"/>
              <a:gd name="T86" fmla="*/ 2147483647 w 362"/>
              <a:gd name="T87" fmla="*/ 2147483647 h 434"/>
              <a:gd name="T88" fmla="*/ 2147483647 w 362"/>
              <a:gd name="T89" fmla="*/ 2147483647 h 434"/>
              <a:gd name="T90" fmla="*/ 2147483647 w 362"/>
              <a:gd name="T91" fmla="*/ 2147483647 h 434"/>
              <a:gd name="T92" fmla="*/ 2147483647 w 362"/>
              <a:gd name="T93" fmla="*/ 2147483647 h 434"/>
              <a:gd name="T94" fmla="*/ 2147483647 w 362"/>
              <a:gd name="T95" fmla="*/ 2147483647 h 434"/>
              <a:gd name="T96" fmla="*/ 2147483647 w 362"/>
              <a:gd name="T97" fmla="*/ 2147483647 h 434"/>
              <a:gd name="T98" fmla="*/ 2147483647 w 362"/>
              <a:gd name="T99" fmla="*/ 2147483647 h 434"/>
              <a:gd name="T100" fmla="*/ 2147483647 w 362"/>
              <a:gd name="T101" fmla="*/ 2147483647 h 434"/>
              <a:gd name="T102" fmla="*/ 2147483647 w 362"/>
              <a:gd name="T103" fmla="*/ 2147483647 h 434"/>
              <a:gd name="T104" fmla="*/ 2147483647 w 362"/>
              <a:gd name="T105" fmla="*/ 0 h 434"/>
              <a:gd name="T106" fmla="*/ 2147483647 w 362"/>
              <a:gd name="T107" fmla="*/ 2147483647 h 434"/>
              <a:gd name="T108" fmla="*/ 2147483647 w 362"/>
              <a:gd name="T109" fmla="*/ 2147483647 h 434"/>
              <a:gd name="T110" fmla="*/ 2147483647 w 362"/>
              <a:gd name="T111" fmla="*/ 2147483647 h 434"/>
              <a:gd name="T112" fmla="*/ 2147483647 w 362"/>
              <a:gd name="T113" fmla="*/ 2147483647 h 434"/>
              <a:gd name="T114" fmla="*/ 2147483647 w 362"/>
              <a:gd name="T115" fmla="*/ 2147483647 h 4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2"/>
              <a:gd name="T175" fmla="*/ 0 h 434"/>
              <a:gd name="T176" fmla="*/ 362 w 362"/>
              <a:gd name="T177" fmla="*/ 434 h 43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2" h="434">
                <a:moveTo>
                  <a:pt x="216" y="77"/>
                </a:moveTo>
                <a:lnTo>
                  <a:pt x="213" y="71"/>
                </a:lnTo>
                <a:lnTo>
                  <a:pt x="214" y="60"/>
                </a:lnTo>
                <a:lnTo>
                  <a:pt x="216" y="58"/>
                </a:lnTo>
                <a:lnTo>
                  <a:pt x="235" y="60"/>
                </a:lnTo>
                <a:lnTo>
                  <a:pt x="230" y="74"/>
                </a:lnTo>
                <a:lnTo>
                  <a:pt x="223" y="77"/>
                </a:lnTo>
                <a:lnTo>
                  <a:pt x="216" y="77"/>
                </a:lnTo>
                <a:close/>
                <a:moveTo>
                  <a:pt x="211" y="15"/>
                </a:moveTo>
                <a:lnTo>
                  <a:pt x="215" y="36"/>
                </a:lnTo>
                <a:lnTo>
                  <a:pt x="221" y="38"/>
                </a:lnTo>
                <a:lnTo>
                  <a:pt x="221" y="45"/>
                </a:lnTo>
                <a:lnTo>
                  <a:pt x="197" y="75"/>
                </a:lnTo>
                <a:lnTo>
                  <a:pt x="201" y="76"/>
                </a:lnTo>
                <a:lnTo>
                  <a:pt x="212" y="67"/>
                </a:lnTo>
                <a:lnTo>
                  <a:pt x="213" y="75"/>
                </a:lnTo>
                <a:lnTo>
                  <a:pt x="216" y="79"/>
                </a:lnTo>
                <a:lnTo>
                  <a:pt x="226" y="77"/>
                </a:lnTo>
                <a:lnTo>
                  <a:pt x="225" y="85"/>
                </a:lnTo>
                <a:lnTo>
                  <a:pt x="228" y="79"/>
                </a:lnTo>
                <a:lnTo>
                  <a:pt x="230" y="78"/>
                </a:lnTo>
                <a:lnTo>
                  <a:pt x="238" y="65"/>
                </a:lnTo>
                <a:lnTo>
                  <a:pt x="244" y="64"/>
                </a:lnTo>
                <a:lnTo>
                  <a:pt x="266" y="73"/>
                </a:lnTo>
                <a:lnTo>
                  <a:pt x="276" y="85"/>
                </a:lnTo>
                <a:lnTo>
                  <a:pt x="316" y="93"/>
                </a:lnTo>
                <a:lnTo>
                  <a:pt x="356" y="117"/>
                </a:lnTo>
                <a:lnTo>
                  <a:pt x="362" y="148"/>
                </a:lnTo>
                <a:lnTo>
                  <a:pt x="348" y="175"/>
                </a:lnTo>
                <a:lnTo>
                  <a:pt x="341" y="181"/>
                </a:lnTo>
                <a:lnTo>
                  <a:pt x="326" y="205"/>
                </a:lnTo>
                <a:lnTo>
                  <a:pt x="325" y="256"/>
                </a:lnTo>
                <a:lnTo>
                  <a:pt x="303" y="313"/>
                </a:lnTo>
                <a:lnTo>
                  <a:pt x="282" y="314"/>
                </a:lnTo>
                <a:lnTo>
                  <a:pt x="246" y="340"/>
                </a:lnTo>
                <a:lnTo>
                  <a:pt x="248" y="373"/>
                </a:lnTo>
                <a:lnTo>
                  <a:pt x="240" y="386"/>
                </a:lnTo>
                <a:lnTo>
                  <a:pt x="233" y="406"/>
                </a:lnTo>
                <a:lnTo>
                  <a:pt x="223" y="415"/>
                </a:lnTo>
                <a:lnTo>
                  <a:pt x="219" y="429"/>
                </a:lnTo>
                <a:lnTo>
                  <a:pt x="215" y="434"/>
                </a:lnTo>
                <a:lnTo>
                  <a:pt x="213" y="427"/>
                </a:lnTo>
                <a:lnTo>
                  <a:pt x="216" y="422"/>
                </a:lnTo>
                <a:lnTo>
                  <a:pt x="207" y="413"/>
                </a:lnTo>
                <a:lnTo>
                  <a:pt x="190" y="400"/>
                </a:lnTo>
                <a:lnTo>
                  <a:pt x="187" y="400"/>
                </a:lnTo>
                <a:lnTo>
                  <a:pt x="176" y="392"/>
                </a:lnTo>
                <a:lnTo>
                  <a:pt x="176" y="388"/>
                </a:lnTo>
                <a:lnTo>
                  <a:pt x="187" y="372"/>
                </a:lnTo>
                <a:lnTo>
                  <a:pt x="200" y="359"/>
                </a:lnTo>
                <a:lnTo>
                  <a:pt x="203" y="349"/>
                </a:lnTo>
                <a:lnTo>
                  <a:pt x="194" y="340"/>
                </a:lnTo>
                <a:lnTo>
                  <a:pt x="192" y="336"/>
                </a:lnTo>
                <a:lnTo>
                  <a:pt x="194" y="325"/>
                </a:lnTo>
                <a:lnTo>
                  <a:pt x="190" y="323"/>
                </a:lnTo>
                <a:lnTo>
                  <a:pt x="183" y="324"/>
                </a:lnTo>
                <a:lnTo>
                  <a:pt x="178" y="306"/>
                </a:lnTo>
                <a:lnTo>
                  <a:pt x="170" y="305"/>
                </a:lnTo>
                <a:lnTo>
                  <a:pt x="158" y="303"/>
                </a:lnTo>
                <a:lnTo>
                  <a:pt x="154" y="278"/>
                </a:lnTo>
                <a:lnTo>
                  <a:pt x="159" y="261"/>
                </a:lnTo>
                <a:lnTo>
                  <a:pt x="155" y="253"/>
                </a:lnTo>
                <a:lnTo>
                  <a:pt x="149" y="250"/>
                </a:lnTo>
                <a:lnTo>
                  <a:pt x="150" y="240"/>
                </a:lnTo>
                <a:lnTo>
                  <a:pt x="133" y="239"/>
                </a:lnTo>
                <a:lnTo>
                  <a:pt x="129" y="213"/>
                </a:lnTo>
                <a:lnTo>
                  <a:pt x="124" y="208"/>
                </a:lnTo>
                <a:lnTo>
                  <a:pt x="117" y="208"/>
                </a:lnTo>
                <a:lnTo>
                  <a:pt x="103" y="198"/>
                </a:lnTo>
                <a:lnTo>
                  <a:pt x="94" y="197"/>
                </a:lnTo>
                <a:lnTo>
                  <a:pt x="82" y="187"/>
                </a:lnTo>
                <a:lnTo>
                  <a:pt x="81" y="165"/>
                </a:lnTo>
                <a:lnTo>
                  <a:pt x="74" y="167"/>
                </a:lnTo>
                <a:lnTo>
                  <a:pt x="52" y="181"/>
                </a:lnTo>
                <a:lnTo>
                  <a:pt x="43" y="179"/>
                </a:lnTo>
                <a:lnTo>
                  <a:pt x="33" y="180"/>
                </a:lnTo>
                <a:lnTo>
                  <a:pt x="33" y="163"/>
                </a:lnTo>
                <a:lnTo>
                  <a:pt x="25" y="169"/>
                </a:lnTo>
                <a:lnTo>
                  <a:pt x="19" y="169"/>
                </a:lnTo>
                <a:lnTo>
                  <a:pt x="8" y="162"/>
                </a:lnTo>
                <a:lnTo>
                  <a:pt x="12" y="158"/>
                </a:lnTo>
                <a:lnTo>
                  <a:pt x="0" y="142"/>
                </a:lnTo>
                <a:lnTo>
                  <a:pt x="3" y="133"/>
                </a:lnTo>
                <a:lnTo>
                  <a:pt x="7" y="129"/>
                </a:lnTo>
                <a:lnTo>
                  <a:pt x="10" y="114"/>
                </a:lnTo>
                <a:lnTo>
                  <a:pt x="20" y="107"/>
                </a:lnTo>
                <a:lnTo>
                  <a:pt x="37" y="105"/>
                </a:lnTo>
                <a:lnTo>
                  <a:pt x="41" y="71"/>
                </a:lnTo>
                <a:lnTo>
                  <a:pt x="34" y="51"/>
                </a:lnTo>
                <a:lnTo>
                  <a:pt x="43" y="50"/>
                </a:lnTo>
                <a:lnTo>
                  <a:pt x="43" y="46"/>
                </a:lnTo>
                <a:lnTo>
                  <a:pt x="37" y="45"/>
                </a:lnTo>
                <a:lnTo>
                  <a:pt x="38" y="38"/>
                </a:lnTo>
                <a:lnTo>
                  <a:pt x="53" y="38"/>
                </a:lnTo>
                <a:lnTo>
                  <a:pt x="62" y="33"/>
                </a:lnTo>
                <a:lnTo>
                  <a:pt x="65" y="46"/>
                </a:lnTo>
                <a:lnTo>
                  <a:pt x="77" y="50"/>
                </a:lnTo>
                <a:lnTo>
                  <a:pt x="89" y="40"/>
                </a:lnTo>
                <a:lnTo>
                  <a:pt x="97" y="31"/>
                </a:lnTo>
                <a:lnTo>
                  <a:pt x="91" y="29"/>
                </a:lnTo>
                <a:lnTo>
                  <a:pt x="84" y="10"/>
                </a:lnTo>
                <a:lnTo>
                  <a:pt x="100" y="21"/>
                </a:lnTo>
                <a:lnTo>
                  <a:pt x="106" y="11"/>
                </a:lnTo>
                <a:lnTo>
                  <a:pt x="117" y="8"/>
                </a:lnTo>
                <a:lnTo>
                  <a:pt x="124" y="2"/>
                </a:lnTo>
                <a:lnTo>
                  <a:pt x="128" y="0"/>
                </a:lnTo>
                <a:lnTo>
                  <a:pt x="132" y="14"/>
                </a:lnTo>
                <a:lnTo>
                  <a:pt x="129" y="31"/>
                </a:lnTo>
                <a:lnTo>
                  <a:pt x="132" y="39"/>
                </a:lnTo>
                <a:lnTo>
                  <a:pt x="140" y="44"/>
                </a:lnTo>
                <a:lnTo>
                  <a:pt x="145" y="39"/>
                </a:lnTo>
                <a:lnTo>
                  <a:pt x="159" y="35"/>
                </a:lnTo>
                <a:lnTo>
                  <a:pt x="178" y="31"/>
                </a:lnTo>
                <a:lnTo>
                  <a:pt x="193" y="33"/>
                </a:lnTo>
                <a:lnTo>
                  <a:pt x="197" y="27"/>
                </a:lnTo>
                <a:lnTo>
                  <a:pt x="206" y="8"/>
                </a:lnTo>
                <a:lnTo>
                  <a:pt x="211" y="15"/>
                </a:lnTo>
                <a:close/>
              </a:path>
            </a:pathLst>
          </a:custGeom>
          <a:solidFill>
            <a:srgbClr val="DDDDDD"/>
          </a:solidFill>
          <a:ln w="3175">
            <a:solidFill>
              <a:srgbClr val="000000"/>
            </a:solidFill>
            <a:round/>
            <a:headEnd/>
            <a:tailEnd/>
          </a:ln>
        </p:spPr>
        <p:txBody>
          <a:bodyPr/>
          <a:lstStyle/>
          <a:p>
            <a:endParaRPr lang="en-US"/>
          </a:p>
        </p:txBody>
      </p:sp>
      <p:sp>
        <p:nvSpPr>
          <p:cNvPr id="3113" name="Freeform 95"/>
          <p:cNvSpPr>
            <a:spLocks noEditPoints="1"/>
          </p:cNvSpPr>
          <p:nvPr/>
        </p:nvSpPr>
        <p:spPr bwMode="auto">
          <a:xfrm>
            <a:off x="1981200" y="1019175"/>
            <a:ext cx="2047875" cy="1166813"/>
          </a:xfrm>
          <a:custGeom>
            <a:avLst/>
            <a:gdLst>
              <a:gd name="T0" fmla="*/ 2147483647 w 700"/>
              <a:gd name="T1" fmla="*/ 2147483647 h 401"/>
              <a:gd name="T2" fmla="*/ 2147483647 w 700"/>
              <a:gd name="T3" fmla="*/ 2147483647 h 401"/>
              <a:gd name="T4" fmla="*/ 2147483647 w 700"/>
              <a:gd name="T5" fmla="*/ 2147483647 h 401"/>
              <a:gd name="T6" fmla="*/ 2147483647 w 700"/>
              <a:gd name="T7" fmla="*/ 2147483647 h 401"/>
              <a:gd name="T8" fmla="*/ 2147483647 w 700"/>
              <a:gd name="T9" fmla="*/ 2147483647 h 401"/>
              <a:gd name="T10" fmla="*/ 2147483647 w 700"/>
              <a:gd name="T11" fmla="*/ 2147483647 h 401"/>
              <a:gd name="T12" fmla="*/ 2147483647 w 700"/>
              <a:gd name="T13" fmla="*/ 2147483647 h 401"/>
              <a:gd name="T14" fmla="*/ 2147483647 w 700"/>
              <a:gd name="T15" fmla="*/ 2147483647 h 401"/>
              <a:gd name="T16" fmla="*/ 2147483647 w 700"/>
              <a:gd name="T17" fmla="*/ 2147483647 h 401"/>
              <a:gd name="T18" fmla="*/ 2147483647 w 700"/>
              <a:gd name="T19" fmla="*/ 2147483647 h 401"/>
              <a:gd name="T20" fmla="*/ 2147483647 w 700"/>
              <a:gd name="T21" fmla="*/ 2147483647 h 401"/>
              <a:gd name="T22" fmla="*/ 2147483647 w 700"/>
              <a:gd name="T23" fmla="*/ 2147483647 h 401"/>
              <a:gd name="T24" fmla="*/ 2147483647 w 700"/>
              <a:gd name="T25" fmla="*/ 2147483647 h 401"/>
              <a:gd name="T26" fmla="*/ 2147483647 w 700"/>
              <a:gd name="T27" fmla="*/ 2147483647 h 401"/>
              <a:gd name="T28" fmla="*/ 2147483647 w 700"/>
              <a:gd name="T29" fmla="*/ 2147483647 h 401"/>
              <a:gd name="T30" fmla="*/ 2147483647 w 700"/>
              <a:gd name="T31" fmla="*/ 2147483647 h 401"/>
              <a:gd name="T32" fmla="*/ 2147483647 w 700"/>
              <a:gd name="T33" fmla="*/ 2147483647 h 401"/>
              <a:gd name="T34" fmla="*/ 2147483647 w 700"/>
              <a:gd name="T35" fmla="*/ 2147483647 h 401"/>
              <a:gd name="T36" fmla="*/ 2147483647 w 700"/>
              <a:gd name="T37" fmla="*/ 2147483647 h 401"/>
              <a:gd name="T38" fmla="*/ 2147483647 w 700"/>
              <a:gd name="T39" fmla="*/ 2147483647 h 401"/>
              <a:gd name="T40" fmla="*/ 2147483647 w 700"/>
              <a:gd name="T41" fmla="*/ 2147483647 h 401"/>
              <a:gd name="T42" fmla="*/ 2147483647 w 700"/>
              <a:gd name="T43" fmla="*/ 2147483647 h 401"/>
              <a:gd name="T44" fmla="*/ 2147483647 w 700"/>
              <a:gd name="T45" fmla="*/ 2147483647 h 401"/>
              <a:gd name="T46" fmla="*/ 2147483647 w 700"/>
              <a:gd name="T47" fmla="*/ 2147483647 h 401"/>
              <a:gd name="T48" fmla="*/ 0 w 700"/>
              <a:gd name="T49" fmla="*/ 2147483647 h 401"/>
              <a:gd name="T50" fmla="*/ 2147483647 w 700"/>
              <a:gd name="T51" fmla="*/ 2147483647 h 401"/>
              <a:gd name="T52" fmla="*/ 2147483647 w 700"/>
              <a:gd name="T53" fmla="*/ 2147483647 h 401"/>
              <a:gd name="T54" fmla="*/ 2147483647 w 700"/>
              <a:gd name="T55" fmla="*/ 2147483647 h 401"/>
              <a:gd name="T56" fmla="*/ 2147483647 w 700"/>
              <a:gd name="T57" fmla="*/ 2147483647 h 401"/>
              <a:gd name="T58" fmla="*/ 2147483647 w 700"/>
              <a:gd name="T59" fmla="*/ 2147483647 h 401"/>
              <a:gd name="T60" fmla="*/ 2147483647 w 700"/>
              <a:gd name="T61" fmla="*/ 2147483647 h 401"/>
              <a:gd name="T62" fmla="*/ 2147483647 w 700"/>
              <a:gd name="T63" fmla="*/ 2147483647 h 401"/>
              <a:gd name="T64" fmla="*/ 2147483647 w 700"/>
              <a:gd name="T65" fmla="*/ 2147483647 h 401"/>
              <a:gd name="T66" fmla="*/ 2147483647 w 700"/>
              <a:gd name="T67" fmla="*/ 2147483647 h 401"/>
              <a:gd name="T68" fmla="*/ 2147483647 w 700"/>
              <a:gd name="T69" fmla="*/ 2147483647 h 401"/>
              <a:gd name="T70" fmla="*/ 2147483647 w 700"/>
              <a:gd name="T71" fmla="*/ 2147483647 h 401"/>
              <a:gd name="T72" fmla="*/ 2147483647 w 700"/>
              <a:gd name="T73" fmla="*/ 2147483647 h 401"/>
              <a:gd name="T74" fmla="*/ 2147483647 w 700"/>
              <a:gd name="T75" fmla="*/ 2147483647 h 401"/>
              <a:gd name="T76" fmla="*/ 2147483647 w 700"/>
              <a:gd name="T77" fmla="*/ 2147483647 h 401"/>
              <a:gd name="T78" fmla="*/ 2147483647 w 700"/>
              <a:gd name="T79" fmla="*/ 2147483647 h 401"/>
              <a:gd name="T80" fmla="*/ 2147483647 w 700"/>
              <a:gd name="T81" fmla="*/ 2147483647 h 401"/>
              <a:gd name="T82" fmla="*/ 2147483647 w 700"/>
              <a:gd name="T83" fmla="*/ 2147483647 h 401"/>
              <a:gd name="T84" fmla="*/ 2147483647 w 700"/>
              <a:gd name="T85" fmla="*/ 2147483647 h 401"/>
              <a:gd name="T86" fmla="*/ 2147483647 w 700"/>
              <a:gd name="T87" fmla="*/ 2147483647 h 401"/>
              <a:gd name="T88" fmla="*/ 2147483647 w 700"/>
              <a:gd name="T89" fmla="*/ 2147483647 h 401"/>
              <a:gd name="T90" fmla="*/ 2147483647 w 700"/>
              <a:gd name="T91" fmla="*/ 2147483647 h 401"/>
              <a:gd name="T92" fmla="*/ 2147483647 w 700"/>
              <a:gd name="T93" fmla="*/ 2147483647 h 401"/>
              <a:gd name="T94" fmla="*/ 2147483647 w 700"/>
              <a:gd name="T95" fmla="*/ 2147483647 h 401"/>
              <a:gd name="T96" fmla="*/ 2147483647 w 700"/>
              <a:gd name="T97" fmla="*/ 2147483647 h 401"/>
              <a:gd name="T98" fmla="*/ 2147483647 w 700"/>
              <a:gd name="T99" fmla="*/ 2147483647 h 401"/>
              <a:gd name="T100" fmla="*/ 2147483647 w 700"/>
              <a:gd name="T101" fmla="*/ 2147483647 h 401"/>
              <a:gd name="T102" fmla="*/ 2147483647 w 700"/>
              <a:gd name="T103" fmla="*/ 2147483647 h 401"/>
              <a:gd name="T104" fmla="*/ 2147483647 w 700"/>
              <a:gd name="T105" fmla="*/ 2147483647 h 401"/>
              <a:gd name="T106" fmla="*/ 2147483647 w 700"/>
              <a:gd name="T107" fmla="*/ 2147483647 h 401"/>
              <a:gd name="T108" fmla="*/ 2147483647 w 700"/>
              <a:gd name="T109" fmla="*/ 2147483647 h 401"/>
              <a:gd name="T110" fmla="*/ 2147483647 w 700"/>
              <a:gd name="T111" fmla="*/ 2147483647 h 401"/>
              <a:gd name="T112" fmla="*/ 2147483647 w 700"/>
              <a:gd name="T113" fmla="*/ 2147483647 h 4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00"/>
              <a:gd name="T172" fmla="*/ 0 h 401"/>
              <a:gd name="T173" fmla="*/ 700 w 700"/>
              <a:gd name="T174" fmla="*/ 401 h 4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00" h="401">
                <a:moveTo>
                  <a:pt x="478" y="34"/>
                </a:moveTo>
                <a:lnTo>
                  <a:pt x="472" y="39"/>
                </a:lnTo>
                <a:lnTo>
                  <a:pt x="456" y="37"/>
                </a:lnTo>
                <a:lnTo>
                  <a:pt x="460" y="30"/>
                </a:lnTo>
                <a:lnTo>
                  <a:pt x="478" y="34"/>
                </a:lnTo>
                <a:close/>
                <a:moveTo>
                  <a:pt x="544" y="344"/>
                </a:moveTo>
                <a:lnTo>
                  <a:pt x="540" y="351"/>
                </a:lnTo>
                <a:lnTo>
                  <a:pt x="545" y="352"/>
                </a:lnTo>
                <a:lnTo>
                  <a:pt x="540" y="358"/>
                </a:lnTo>
                <a:lnTo>
                  <a:pt x="532" y="359"/>
                </a:lnTo>
                <a:lnTo>
                  <a:pt x="531" y="354"/>
                </a:lnTo>
                <a:lnTo>
                  <a:pt x="541" y="343"/>
                </a:lnTo>
                <a:lnTo>
                  <a:pt x="544" y="344"/>
                </a:lnTo>
                <a:close/>
                <a:moveTo>
                  <a:pt x="14" y="247"/>
                </a:moveTo>
                <a:lnTo>
                  <a:pt x="24" y="243"/>
                </a:lnTo>
                <a:lnTo>
                  <a:pt x="17" y="262"/>
                </a:lnTo>
                <a:lnTo>
                  <a:pt x="14" y="247"/>
                </a:lnTo>
                <a:close/>
                <a:moveTo>
                  <a:pt x="15" y="266"/>
                </a:moveTo>
                <a:lnTo>
                  <a:pt x="5" y="274"/>
                </a:lnTo>
                <a:lnTo>
                  <a:pt x="2" y="289"/>
                </a:lnTo>
                <a:lnTo>
                  <a:pt x="0" y="270"/>
                </a:lnTo>
                <a:lnTo>
                  <a:pt x="5" y="266"/>
                </a:lnTo>
                <a:lnTo>
                  <a:pt x="15" y="266"/>
                </a:lnTo>
                <a:close/>
                <a:moveTo>
                  <a:pt x="96" y="112"/>
                </a:moveTo>
                <a:lnTo>
                  <a:pt x="122" y="120"/>
                </a:lnTo>
                <a:lnTo>
                  <a:pt x="178" y="110"/>
                </a:lnTo>
                <a:lnTo>
                  <a:pt x="195" y="111"/>
                </a:lnTo>
                <a:lnTo>
                  <a:pt x="199" y="108"/>
                </a:lnTo>
                <a:lnTo>
                  <a:pt x="208" y="116"/>
                </a:lnTo>
                <a:lnTo>
                  <a:pt x="220" y="112"/>
                </a:lnTo>
                <a:lnTo>
                  <a:pt x="256" y="122"/>
                </a:lnTo>
                <a:lnTo>
                  <a:pt x="247" y="131"/>
                </a:lnTo>
                <a:lnTo>
                  <a:pt x="272" y="131"/>
                </a:lnTo>
                <a:lnTo>
                  <a:pt x="280" y="139"/>
                </a:lnTo>
                <a:lnTo>
                  <a:pt x="297" y="126"/>
                </a:lnTo>
                <a:lnTo>
                  <a:pt x="317" y="125"/>
                </a:lnTo>
                <a:lnTo>
                  <a:pt x="349" y="131"/>
                </a:lnTo>
                <a:lnTo>
                  <a:pt x="358" y="125"/>
                </a:lnTo>
                <a:lnTo>
                  <a:pt x="370" y="127"/>
                </a:lnTo>
                <a:lnTo>
                  <a:pt x="374" y="129"/>
                </a:lnTo>
                <a:lnTo>
                  <a:pt x="384" y="135"/>
                </a:lnTo>
                <a:lnTo>
                  <a:pt x="405" y="120"/>
                </a:lnTo>
                <a:lnTo>
                  <a:pt x="407" y="112"/>
                </a:lnTo>
                <a:lnTo>
                  <a:pt x="397" y="105"/>
                </a:lnTo>
                <a:lnTo>
                  <a:pt x="417" y="92"/>
                </a:lnTo>
                <a:lnTo>
                  <a:pt x="427" y="93"/>
                </a:lnTo>
                <a:lnTo>
                  <a:pt x="431" y="105"/>
                </a:lnTo>
                <a:lnTo>
                  <a:pt x="428" y="112"/>
                </a:lnTo>
                <a:lnTo>
                  <a:pt x="438" y="133"/>
                </a:lnTo>
                <a:lnTo>
                  <a:pt x="465" y="118"/>
                </a:lnTo>
                <a:lnTo>
                  <a:pt x="467" y="111"/>
                </a:lnTo>
                <a:lnTo>
                  <a:pt x="491" y="116"/>
                </a:lnTo>
                <a:lnTo>
                  <a:pt x="478" y="136"/>
                </a:lnTo>
                <a:lnTo>
                  <a:pt x="438" y="141"/>
                </a:lnTo>
                <a:lnTo>
                  <a:pt x="441" y="144"/>
                </a:lnTo>
                <a:lnTo>
                  <a:pt x="426" y="152"/>
                </a:lnTo>
                <a:lnTo>
                  <a:pt x="414" y="146"/>
                </a:lnTo>
                <a:lnTo>
                  <a:pt x="402" y="147"/>
                </a:lnTo>
                <a:lnTo>
                  <a:pt x="417" y="153"/>
                </a:lnTo>
                <a:lnTo>
                  <a:pt x="429" y="154"/>
                </a:lnTo>
                <a:lnTo>
                  <a:pt x="410" y="166"/>
                </a:lnTo>
                <a:lnTo>
                  <a:pt x="399" y="164"/>
                </a:lnTo>
                <a:lnTo>
                  <a:pt x="393" y="168"/>
                </a:lnTo>
                <a:lnTo>
                  <a:pt x="371" y="164"/>
                </a:lnTo>
                <a:lnTo>
                  <a:pt x="391" y="172"/>
                </a:lnTo>
                <a:lnTo>
                  <a:pt x="363" y="185"/>
                </a:lnTo>
                <a:lnTo>
                  <a:pt x="343" y="199"/>
                </a:lnTo>
                <a:lnTo>
                  <a:pt x="334" y="212"/>
                </a:lnTo>
                <a:lnTo>
                  <a:pt x="332" y="218"/>
                </a:lnTo>
                <a:lnTo>
                  <a:pt x="342" y="218"/>
                </a:lnTo>
                <a:lnTo>
                  <a:pt x="336" y="237"/>
                </a:lnTo>
                <a:lnTo>
                  <a:pt x="350" y="234"/>
                </a:lnTo>
                <a:lnTo>
                  <a:pt x="382" y="254"/>
                </a:lnTo>
                <a:lnTo>
                  <a:pt x="403" y="256"/>
                </a:lnTo>
                <a:lnTo>
                  <a:pt x="393" y="279"/>
                </a:lnTo>
                <a:lnTo>
                  <a:pt x="398" y="295"/>
                </a:lnTo>
                <a:lnTo>
                  <a:pt x="403" y="297"/>
                </a:lnTo>
                <a:lnTo>
                  <a:pt x="419" y="287"/>
                </a:lnTo>
                <a:lnTo>
                  <a:pt x="422" y="261"/>
                </a:lnTo>
                <a:lnTo>
                  <a:pt x="455" y="243"/>
                </a:lnTo>
                <a:lnTo>
                  <a:pt x="458" y="228"/>
                </a:lnTo>
                <a:lnTo>
                  <a:pt x="450" y="220"/>
                </a:lnTo>
                <a:lnTo>
                  <a:pt x="466" y="208"/>
                </a:lnTo>
                <a:lnTo>
                  <a:pt x="474" y="182"/>
                </a:lnTo>
                <a:lnTo>
                  <a:pt x="506" y="181"/>
                </a:lnTo>
                <a:lnTo>
                  <a:pt x="529" y="195"/>
                </a:lnTo>
                <a:lnTo>
                  <a:pt x="521" y="210"/>
                </a:lnTo>
                <a:lnTo>
                  <a:pt x="533" y="223"/>
                </a:lnTo>
                <a:lnTo>
                  <a:pt x="562" y="200"/>
                </a:lnTo>
                <a:lnTo>
                  <a:pt x="570" y="234"/>
                </a:lnTo>
                <a:lnTo>
                  <a:pt x="568" y="245"/>
                </a:lnTo>
                <a:lnTo>
                  <a:pt x="573" y="256"/>
                </a:lnTo>
                <a:lnTo>
                  <a:pt x="593" y="262"/>
                </a:lnTo>
                <a:lnTo>
                  <a:pt x="563" y="270"/>
                </a:lnTo>
                <a:lnTo>
                  <a:pt x="566" y="276"/>
                </a:lnTo>
                <a:lnTo>
                  <a:pt x="590" y="265"/>
                </a:lnTo>
                <a:lnTo>
                  <a:pt x="600" y="275"/>
                </a:lnTo>
                <a:lnTo>
                  <a:pt x="597" y="287"/>
                </a:lnTo>
                <a:lnTo>
                  <a:pt x="585" y="295"/>
                </a:lnTo>
                <a:lnTo>
                  <a:pt x="569" y="299"/>
                </a:lnTo>
                <a:lnTo>
                  <a:pt x="558" y="308"/>
                </a:lnTo>
                <a:lnTo>
                  <a:pt x="505" y="308"/>
                </a:lnTo>
                <a:lnTo>
                  <a:pt x="483" y="321"/>
                </a:lnTo>
                <a:lnTo>
                  <a:pt x="461" y="339"/>
                </a:lnTo>
                <a:lnTo>
                  <a:pt x="459" y="344"/>
                </a:lnTo>
                <a:lnTo>
                  <a:pt x="479" y="329"/>
                </a:lnTo>
                <a:lnTo>
                  <a:pt x="505" y="318"/>
                </a:lnTo>
                <a:lnTo>
                  <a:pt x="517" y="322"/>
                </a:lnTo>
                <a:lnTo>
                  <a:pt x="516" y="328"/>
                </a:lnTo>
                <a:lnTo>
                  <a:pt x="496" y="332"/>
                </a:lnTo>
                <a:lnTo>
                  <a:pt x="512" y="334"/>
                </a:lnTo>
                <a:lnTo>
                  <a:pt x="505" y="343"/>
                </a:lnTo>
                <a:lnTo>
                  <a:pt x="532" y="362"/>
                </a:lnTo>
                <a:lnTo>
                  <a:pt x="488" y="383"/>
                </a:lnTo>
                <a:lnTo>
                  <a:pt x="490" y="369"/>
                </a:lnTo>
                <a:lnTo>
                  <a:pt x="506" y="360"/>
                </a:lnTo>
                <a:lnTo>
                  <a:pt x="504" y="358"/>
                </a:lnTo>
                <a:lnTo>
                  <a:pt x="481" y="365"/>
                </a:lnTo>
                <a:lnTo>
                  <a:pt x="483" y="341"/>
                </a:lnTo>
                <a:lnTo>
                  <a:pt x="472" y="338"/>
                </a:lnTo>
                <a:lnTo>
                  <a:pt x="457" y="359"/>
                </a:lnTo>
                <a:lnTo>
                  <a:pt x="446" y="364"/>
                </a:lnTo>
                <a:lnTo>
                  <a:pt x="417" y="365"/>
                </a:lnTo>
                <a:lnTo>
                  <a:pt x="395" y="380"/>
                </a:lnTo>
                <a:lnTo>
                  <a:pt x="377" y="381"/>
                </a:lnTo>
                <a:lnTo>
                  <a:pt x="375" y="388"/>
                </a:lnTo>
                <a:lnTo>
                  <a:pt x="341" y="401"/>
                </a:lnTo>
                <a:lnTo>
                  <a:pt x="337" y="398"/>
                </a:lnTo>
                <a:lnTo>
                  <a:pt x="356" y="361"/>
                </a:lnTo>
                <a:lnTo>
                  <a:pt x="349" y="356"/>
                </a:lnTo>
                <a:lnTo>
                  <a:pt x="343" y="344"/>
                </a:lnTo>
                <a:lnTo>
                  <a:pt x="320" y="329"/>
                </a:lnTo>
                <a:lnTo>
                  <a:pt x="311" y="332"/>
                </a:lnTo>
                <a:lnTo>
                  <a:pt x="294" y="331"/>
                </a:lnTo>
                <a:lnTo>
                  <a:pt x="285" y="325"/>
                </a:lnTo>
                <a:lnTo>
                  <a:pt x="276" y="325"/>
                </a:lnTo>
                <a:lnTo>
                  <a:pt x="273" y="317"/>
                </a:lnTo>
                <a:lnTo>
                  <a:pt x="269" y="321"/>
                </a:lnTo>
                <a:lnTo>
                  <a:pt x="45" y="321"/>
                </a:lnTo>
                <a:lnTo>
                  <a:pt x="27" y="279"/>
                </a:lnTo>
                <a:lnTo>
                  <a:pt x="26" y="262"/>
                </a:lnTo>
                <a:lnTo>
                  <a:pt x="35" y="255"/>
                </a:lnTo>
                <a:lnTo>
                  <a:pt x="43" y="248"/>
                </a:lnTo>
                <a:lnTo>
                  <a:pt x="35" y="240"/>
                </a:lnTo>
                <a:lnTo>
                  <a:pt x="38" y="206"/>
                </a:lnTo>
                <a:lnTo>
                  <a:pt x="14" y="216"/>
                </a:lnTo>
                <a:lnTo>
                  <a:pt x="15" y="201"/>
                </a:lnTo>
                <a:lnTo>
                  <a:pt x="8" y="203"/>
                </a:lnTo>
                <a:lnTo>
                  <a:pt x="3" y="203"/>
                </a:lnTo>
                <a:lnTo>
                  <a:pt x="0" y="202"/>
                </a:lnTo>
                <a:lnTo>
                  <a:pt x="96" y="112"/>
                </a:lnTo>
                <a:close/>
                <a:moveTo>
                  <a:pt x="500" y="73"/>
                </a:moveTo>
                <a:lnTo>
                  <a:pt x="480" y="83"/>
                </a:lnTo>
                <a:lnTo>
                  <a:pt x="483" y="95"/>
                </a:lnTo>
                <a:lnTo>
                  <a:pt x="490" y="80"/>
                </a:lnTo>
                <a:lnTo>
                  <a:pt x="513" y="73"/>
                </a:lnTo>
                <a:lnTo>
                  <a:pt x="523" y="74"/>
                </a:lnTo>
                <a:lnTo>
                  <a:pt x="516" y="87"/>
                </a:lnTo>
                <a:lnTo>
                  <a:pt x="527" y="86"/>
                </a:lnTo>
                <a:lnTo>
                  <a:pt x="540" y="83"/>
                </a:lnTo>
                <a:lnTo>
                  <a:pt x="546" y="84"/>
                </a:lnTo>
                <a:lnTo>
                  <a:pt x="565" y="88"/>
                </a:lnTo>
                <a:lnTo>
                  <a:pt x="587" y="106"/>
                </a:lnTo>
                <a:lnTo>
                  <a:pt x="578" y="120"/>
                </a:lnTo>
                <a:lnTo>
                  <a:pt x="604" y="141"/>
                </a:lnTo>
                <a:lnTo>
                  <a:pt x="592" y="156"/>
                </a:lnTo>
                <a:lnTo>
                  <a:pt x="575" y="136"/>
                </a:lnTo>
                <a:lnTo>
                  <a:pt x="562" y="149"/>
                </a:lnTo>
                <a:lnTo>
                  <a:pt x="578" y="167"/>
                </a:lnTo>
                <a:lnTo>
                  <a:pt x="569" y="178"/>
                </a:lnTo>
                <a:lnTo>
                  <a:pt x="549" y="165"/>
                </a:lnTo>
                <a:lnTo>
                  <a:pt x="545" y="171"/>
                </a:lnTo>
                <a:lnTo>
                  <a:pt x="561" y="185"/>
                </a:lnTo>
                <a:lnTo>
                  <a:pt x="558" y="188"/>
                </a:lnTo>
                <a:lnTo>
                  <a:pt x="528" y="169"/>
                </a:lnTo>
                <a:lnTo>
                  <a:pt x="521" y="160"/>
                </a:lnTo>
                <a:lnTo>
                  <a:pt x="497" y="162"/>
                </a:lnTo>
                <a:lnTo>
                  <a:pt x="487" y="162"/>
                </a:lnTo>
                <a:lnTo>
                  <a:pt x="489" y="155"/>
                </a:lnTo>
                <a:lnTo>
                  <a:pt x="498" y="151"/>
                </a:lnTo>
                <a:lnTo>
                  <a:pt x="509" y="152"/>
                </a:lnTo>
                <a:lnTo>
                  <a:pt x="542" y="133"/>
                </a:lnTo>
                <a:lnTo>
                  <a:pt x="530" y="120"/>
                </a:lnTo>
                <a:lnTo>
                  <a:pt x="471" y="108"/>
                </a:lnTo>
                <a:lnTo>
                  <a:pt x="450" y="95"/>
                </a:lnTo>
                <a:lnTo>
                  <a:pt x="457" y="87"/>
                </a:lnTo>
                <a:lnTo>
                  <a:pt x="478" y="74"/>
                </a:lnTo>
                <a:lnTo>
                  <a:pt x="500" y="73"/>
                </a:lnTo>
                <a:close/>
                <a:moveTo>
                  <a:pt x="628" y="0"/>
                </a:moveTo>
                <a:lnTo>
                  <a:pt x="700" y="5"/>
                </a:lnTo>
                <a:lnTo>
                  <a:pt x="663" y="12"/>
                </a:lnTo>
                <a:lnTo>
                  <a:pt x="640" y="18"/>
                </a:lnTo>
                <a:lnTo>
                  <a:pt x="625" y="24"/>
                </a:lnTo>
                <a:lnTo>
                  <a:pt x="592" y="26"/>
                </a:lnTo>
                <a:lnTo>
                  <a:pt x="599" y="31"/>
                </a:lnTo>
                <a:lnTo>
                  <a:pt x="587" y="38"/>
                </a:lnTo>
                <a:lnTo>
                  <a:pt x="572" y="41"/>
                </a:lnTo>
                <a:lnTo>
                  <a:pt x="547" y="43"/>
                </a:lnTo>
                <a:lnTo>
                  <a:pt x="568" y="47"/>
                </a:lnTo>
                <a:lnTo>
                  <a:pt x="545" y="53"/>
                </a:lnTo>
                <a:lnTo>
                  <a:pt x="538" y="51"/>
                </a:lnTo>
                <a:lnTo>
                  <a:pt x="491" y="50"/>
                </a:lnTo>
                <a:lnTo>
                  <a:pt x="512" y="44"/>
                </a:lnTo>
                <a:lnTo>
                  <a:pt x="510" y="39"/>
                </a:lnTo>
                <a:lnTo>
                  <a:pt x="533" y="39"/>
                </a:lnTo>
                <a:lnTo>
                  <a:pt x="519" y="36"/>
                </a:lnTo>
                <a:lnTo>
                  <a:pt x="536" y="30"/>
                </a:lnTo>
                <a:lnTo>
                  <a:pt x="550" y="30"/>
                </a:lnTo>
                <a:lnTo>
                  <a:pt x="543" y="19"/>
                </a:lnTo>
                <a:lnTo>
                  <a:pt x="572" y="24"/>
                </a:lnTo>
                <a:lnTo>
                  <a:pt x="564" y="18"/>
                </a:lnTo>
                <a:lnTo>
                  <a:pt x="524" y="10"/>
                </a:lnTo>
                <a:lnTo>
                  <a:pt x="580" y="3"/>
                </a:lnTo>
                <a:lnTo>
                  <a:pt x="628" y="0"/>
                </a:lnTo>
                <a:close/>
                <a:moveTo>
                  <a:pt x="271" y="88"/>
                </a:moveTo>
                <a:lnTo>
                  <a:pt x="286" y="81"/>
                </a:lnTo>
                <a:lnTo>
                  <a:pt x="313" y="76"/>
                </a:lnTo>
                <a:lnTo>
                  <a:pt x="324" y="83"/>
                </a:lnTo>
                <a:lnTo>
                  <a:pt x="326" y="90"/>
                </a:lnTo>
                <a:lnTo>
                  <a:pt x="336" y="85"/>
                </a:lnTo>
                <a:lnTo>
                  <a:pt x="365" y="73"/>
                </a:lnTo>
                <a:lnTo>
                  <a:pt x="358" y="89"/>
                </a:lnTo>
                <a:lnTo>
                  <a:pt x="365" y="100"/>
                </a:lnTo>
                <a:lnTo>
                  <a:pt x="368" y="114"/>
                </a:lnTo>
                <a:lnTo>
                  <a:pt x="338" y="121"/>
                </a:lnTo>
                <a:lnTo>
                  <a:pt x="322" y="120"/>
                </a:lnTo>
                <a:lnTo>
                  <a:pt x="277" y="123"/>
                </a:lnTo>
                <a:lnTo>
                  <a:pt x="254" y="110"/>
                </a:lnTo>
                <a:lnTo>
                  <a:pt x="299" y="102"/>
                </a:lnTo>
                <a:lnTo>
                  <a:pt x="279" y="104"/>
                </a:lnTo>
                <a:lnTo>
                  <a:pt x="260" y="98"/>
                </a:lnTo>
                <a:lnTo>
                  <a:pt x="271" y="88"/>
                </a:lnTo>
                <a:close/>
                <a:moveTo>
                  <a:pt x="597" y="293"/>
                </a:moveTo>
                <a:lnTo>
                  <a:pt x="580" y="314"/>
                </a:lnTo>
                <a:lnTo>
                  <a:pt x="588" y="309"/>
                </a:lnTo>
                <a:lnTo>
                  <a:pt x="592" y="318"/>
                </a:lnTo>
                <a:lnTo>
                  <a:pt x="606" y="318"/>
                </a:lnTo>
                <a:lnTo>
                  <a:pt x="604" y="333"/>
                </a:lnTo>
                <a:lnTo>
                  <a:pt x="608" y="336"/>
                </a:lnTo>
                <a:lnTo>
                  <a:pt x="602" y="347"/>
                </a:lnTo>
                <a:lnTo>
                  <a:pt x="594" y="343"/>
                </a:lnTo>
                <a:lnTo>
                  <a:pt x="592" y="338"/>
                </a:lnTo>
                <a:lnTo>
                  <a:pt x="585" y="344"/>
                </a:lnTo>
                <a:lnTo>
                  <a:pt x="581" y="337"/>
                </a:lnTo>
                <a:lnTo>
                  <a:pt x="564" y="336"/>
                </a:lnTo>
                <a:lnTo>
                  <a:pt x="550" y="337"/>
                </a:lnTo>
                <a:lnTo>
                  <a:pt x="564" y="327"/>
                </a:lnTo>
                <a:lnTo>
                  <a:pt x="567" y="320"/>
                </a:lnTo>
                <a:lnTo>
                  <a:pt x="587" y="295"/>
                </a:lnTo>
                <a:lnTo>
                  <a:pt x="597" y="293"/>
                </a:lnTo>
                <a:close/>
                <a:moveTo>
                  <a:pt x="483" y="48"/>
                </a:moveTo>
                <a:lnTo>
                  <a:pt x="498" y="58"/>
                </a:lnTo>
                <a:lnTo>
                  <a:pt x="538" y="55"/>
                </a:lnTo>
                <a:lnTo>
                  <a:pt x="543" y="58"/>
                </a:lnTo>
                <a:lnTo>
                  <a:pt x="545" y="60"/>
                </a:lnTo>
                <a:lnTo>
                  <a:pt x="535" y="66"/>
                </a:lnTo>
                <a:lnTo>
                  <a:pt x="526" y="68"/>
                </a:lnTo>
                <a:lnTo>
                  <a:pt x="487" y="68"/>
                </a:lnTo>
                <a:lnTo>
                  <a:pt x="463" y="66"/>
                </a:lnTo>
                <a:lnTo>
                  <a:pt x="453" y="45"/>
                </a:lnTo>
                <a:lnTo>
                  <a:pt x="483" y="48"/>
                </a:lnTo>
                <a:close/>
                <a:moveTo>
                  <a:pt x="319" y="55"/>
                </a:moveTo>
                <a:lnTo>
                  <a:pt x="336" y="49"/>
                </a:lnTo>
                <a:lnTo>
                  <a:pt x="348" y="52"/>
                </a:lnTo>
                <a:lnTo>
                  <a:pt x="352" y="57"/>
                </a:lnTo>
                <a:lnTo>
                  <a:pt x="367" y="57"/>
                </a:lnTo>
                <a:lnTo>
                  <a:pt x="362" y="54"/>
                </a:lnTo>
                <a:lnTo>
                  <a:pt x="365" y="50"/>
                </a:lnTo>
                <a:lnTo>
                  <a:pt x="379" y="47"/>
                </a:lnTo>
                <a:lnTo>
                  <a:pt x="389" y="55"/>
                </a:lnTo>
                <a:lnTo>
                  <a:pt x="388" y="58"/>
                </a:lnTo>
                <a:lnTo>
                  <a:pt x="374" y="64"/>
                </a:lnTo>
                <a:lnTo>
                  <a:pt x="360" y="63"/>
                </a:lnTo>
                <a:lnTo>
                  <a:pt x="327" y="68"/>
                </a:lnTo>
                <a:lnTo>
                  <a:pt x="322" y="66"/>
                </a:lnTo>
                <a:lnTo>
                  <a:pt x="347" y="62"/>
                </a:lnTo>
                <a:lnTo>
                  <a:pt x="308" y="61"/>
                </a:lnTo>
                <a:lnTo>
                  <a:pt x="319" y="55"/>
                </a:lnTo>
                <a:close/>
                <a:moveTo>
                  <a:pt x="259" y="68"/>
                </a:moveTo>
                <a:lnTo>
                  <a:pt x="277" y="67"/>
                </a:lnTo>
                <a:lnTo>
                  <a:pt x="300" y="70"/>
                </a:lnTo>
                <a:lnTo>
                  <a:pt x="304" y="76"/>
                </a:lnTo>
                <a:lnTo>
                  <a:pt x="270" y="85"/>
                </a:lnTo>
                <a:lnTo>
                  <a:pt x="231" y="98"/>
                </a:lnTo>
                <a:lnTo>
                  <a:pt x="223" y="90"/>
                </a:lnTo>
                <a:lnTo>
                  <a:pt x="259" y="68"/>
                </a:lnTo>
                <a:close/>
                <a:moveTo>
                  <a:pt x="512" y="14"/>
                </a:moveTo>
                <a:lnTo>
                  <a:pt x="510" y="12"/>
                </a:lnTo>
                <a:lnTo>
                  <a:pt x="542" y="26"/>
                </a:lnTo>
                <a:lnTo>
                  <a:pt x="503" y="38"/>
                </a:lnTo>
                <a:lnTo>
                  <a:pt x="486" y="30"/>
                </a:lnTo>
                <a:lnTo>
                  <a:pt x="482" y="20"/>
                </a:lnTo>
                <a:lnTo>
                  <a:pt x="512" y="14"/>
                </a:lnTo>
                <a:close/>
                <a:moveTo>
                  <a:pt x="285" y="53"/>
                </a:moveTo>
                <a:lnTo>
                  <a:pt x="321" y="43"/>
                </a:lnTo>
                <a:lnTo>
                  <a:pt x="341" y="41"/>
                </a:lnTo>
                <a:lnTo>
                  <a:pt x="345" y="43"/>
                </a:lnTo>
                <a:lnTo>
                  <a:pt x="305" y="59"/>
                </a:lnTo>
                <a:lnTo>
                  <a:pt x="285" y="53"/>
                </a:lnTo>
                <a:close/>
                <a:moveTo>
                  <a:pt x="445" y="147"/>
                </a:moveTo>
                <a:lnTo>
                  <a:pt x="468" y="168"/>
                </a:lnTo>
                <a:lnTo>
                  <a:pt x="447" y="165"/>
                </a:lnTo>
                <a:lnTo>
                  <a:pt x="427" y="173"/>
                </a:lnTo>
                <a:lnTo>
                  <a:pt x="427" y="169"/>
                </a:lnTo>
                <a:lnTo>
                  <a:pt x="417" y="168"/>
                </a:lnTo>
                <a:lnTo>
                  <a:pt x="431" y="158"/>
                </a:lnTo>
                <a:lnTo>
                  <a:pt x="440" y="147"/>
                </a:lnTo>
                <a:lnTo>
                  <a:pt x="445" y="147"/>
                </a:lnTo>
                <a:close/>
                <a:moveTo>
                  <a:pt x="392" y="74"/>
                </a:moveTo>
                <a:lnTo>
                  <a:pt x="425" y="72"/>
                </a:lnTo>
                <a:lnTo>
                  <a:pt x="410" y="91"/>
                </a:lnTo>
                <a:lnTo>
                  <a:pt x="391" y="97"/>
                </a:lnTo>
                <a:lnTo>
                  <a:pt x="378" y="82"/>
                </a:lnTo>
                <a:lnTo>
                  <a:pt x="392" y="74"/>
                </a:lnTo>
                <a:close/>
                <a:moveTo>
                  <a:pt x="405" y="48"/>
                </a:moveTo>
                <a:lnTo>
                  <a:pt x="419" y="50"/>
                </a:lnTo>
                <a:lnTo>
                  <a:pt x="425" y="55"/>
                </a:lnTo>
                <a:lnTo>
                  <a:pt x="422" y="48"/>
                </a:lnTo>
                <a:lnTo>
                  <a:pt x="445" y="48"/>
                </a:lnTo>
                <a:lnTo>
                  <a:pt x="434" y="62"/>
                </a:lnTo>
                <a:lnTo>
                  <a:pt x="414" y="64"/>
                </a:lnTo>
                <a:lnTo>
                  <a:pt x="398" y="55"/>
                </a:lnTo>
                <a:lnTo>
                  <a:pt x="405" y="48"/>
                </a:lnTo>
                <a:close/>
                <a:moveTo>
                  <a:pt x="469" y="72"/>
                </a:moveTo>
                <a:lnTo>
                  <a:pt x="448" y="82"/>
                </a:lnTo>
                <a:lnTo>
                  <a:pt x="436" y="83"/>
                </a:lnTo>
                <a:lnTo>
                  <a:pt x="429" y="89"/>
                </a:lnTo>
                <a:lnTo>
                  <a:pt x="420" y="89"/>
                </a:lnTo>
                <a:lnTo>
                  <a:pt x="424" y="81"/>
                </a:lnTo>
                <a:lnTo>
                  <a:pt x="434" y="70"/>
                </a:lnTo>
                <a:lnTo>
                  <a:pt x="469" y="72"/>
                </a:lnTo>
                <a:close/>
                <a:moveTo>
                  <a:pt x="19" y="301"/>
                </a:moveTo>
                <a:lnTo>
                  <a:pt x="33" y="307"/>
                </a:lnTo>
                <a:lnTo>
                  <a:pt x="39" y="320"/>
                </a:lnTo>
                <a:lnTo>
                  <a:pt x="36" y="329"/>
                </a:lnTo>
                <a:lnTo>
                  <a:pt x="25" y="325"/>
                </a:lnTo>
                <a:lnTo>
                  <a:pt x="12" y="302"/>
                </a:lnTo>
                <a:lnTo>
                  <a:pt x="19" y="301"/>
                </a:lnTo>
                <a:close/>
                <a:moveTo>
                  <a:pt x="370" y="34"/>
                </a:moveTo>
                <a:lnTo>
                  <a:pt x="388" y="31"/>
                </a:lnTo>
                <a:lnTo>
                  <a:pt x="393" y="34"/>
                </a:lnTo>
                <a:lnTo>
                  <a:pt x="387" y="37"/>
                </a:lnTo>
                <a:lnTo>
                  <a:pt x="378" y="42"/>
                </a:lnTo>
                <a:lnTo>
                  <a:pt x="364" y="43"/>
                </a:lnTo>
                <a:lnTo>
                  <a:pt x="351" y="39"/>
                </a:lnTo>
                <a:lnTo>
                  <a:pt x="370" y="34"/>
                </a:lnTo>
                <a:close/>
              </a:path>
            </a:pathLst>
          </a:custGeom>
          <a:solidFill>
            <a:srgbClr val="DDDDDD"/>
          </a:solidFill>
          <a:ln w="3175">
            <a:solidFill>
              <a:srgbClr val="000000"/>
            </a:solidFill>
            <a:round/>
            <a:headEnd/>
            <a:tailEnd/>
          </a:ln>
        </p:spPr>
        <p:txBody>
          <a:bodyPr/>
          <a:lstStyle/>
          <a:p>
            <a:endParaRPr lang="en-US"/>
          </a:p>
        </p:txBody>
      </p:sp>
      <p:sp>
        <p:nvSpPr>
          <p:cNvPr id="3114" name="Freeform 96"/>
          <p:cNvSpPr>
            <a:spLocks noEditPoints="1"/>
          </p:cNvSpPr>
          <p:nvPr/>
        </p:nvSpPr>
        <p:spPr bwMode="auto">
          <a:xfrm>
            <a:off x="3141663" y="4102100"/>
            <a:ext cx="330200" cy="1212850"/>
          </a:xfrm>
          <a:custGeom>
            <a:avLst/>
            <a:gdLst>
              <a:gd name="T0" fmla="*/ 2147483647 w 113"/>
              <a:gd name="T1" fmla="*/ 2147483647 h 417"/>
              <a:gd name="T2" fmla="*/ 2147483647 w 113"/>
              <a:gd name="T3" fmla="*/ 2147483647 h 417"/>
              <a:gd name="T4" fmla="*/ 2147483647 w 113"/>
              <a:gd name="T5" fmla="*/ 2147483647 h 417"/>
              <a:gd name="T6" fmla="*/ 2147483647 w 113"/>
              <a:gd name="T7" fmla="*/ 2147483647 h 417"/>
              <a:gd name="T8" fmla="*/ 2147483647 w 113"/>
              <a:gd name="T9" fmla="*/ 2147483647 h 417"/>
              <a:gd name="T10" fmla="*/ 2147483647 w 113"/>
              <a:gd name="T11" fmla="*/ 2147483647 h 417"/>
              <a:gd name="T12" fmla="*/ 2147483647 w 113"/>
              <a:gd name="T13" fmla="*/ 2147483647 h 417"/>
              <a:gd name="T14" fmla="*/ 2147483647 w 113"/>
              <a:gd name="T15" fmla="*/ 2147483647 h 417"/>
              <a:gd name="T16" fmla="*/ 2147483647 w 113"/>
              <a:gd name="T17" fmla="*/ 2147483647 h 417"/>
              <a:gd name="T18" fmla="*/ 2147483647 w 113"/>
              <a:gd name="T19" fmla="*/ 2147483647 h 417"/>
              <a:gd name="T20" fmla="*/ 2147483647 w 113"/>
              <a:gd name="T21" fmla="*/ 2147483647 h 417"/>
              <a:gd name="T22" fmla="*/ 2147483647 w 113"/>
              <a:gd name="T23" fmla="*/ 2147483647 h 417"/>
              <a:gd name="T24" fmla="*/ 2147483647 w 113"/>
              <a:gd name="T25" fmla="*/ 2147483647 h 417"/>
              <a:gd name="T26" fmla="*/ 2147483647 w 113"/>
              <a:gd name="T27" fmla="*/ 2147483647 h 417"/>
              <a:gd name="T28" fmla="*/ 2147483647 w 113"/>
              <a:gd name="T29" fmla="*/ 2147483647 h 417"/>
              <a:gd name="T30" fmla="*/ 2147483647 w 113"/>
              <a:gd name="T31" fmla="*/ 2147483647 h 417"/>
              <a:gd name="T32" fmla="*/ 2147483647 w 113"/>
              <a:gd name="T33" fmla="*/ 2147483647 h 417"/>
              <a:gd name="T34" fmla="*/ 2147483647 w 113"/>
              <a:gd name="T35" fmla="*/ 2147483647 h 417"/>
              <a:gd name="T36" fmla="*/ 2147483647 w 113"/>
              <a:gd name="T37" fmla="*/ 2147483647 h 417"/>
              <a:gd name="T38" fmla="*/ 2147483647 w 113"/>
              <a:gd name="T39" fmla="*/ 2147483647 h 417"/>
              <a:gd name="T40" fmla="*/ 2147483647 w 113"/>
              <a:gd name="T41" fmla="*/ 2147483647 h 417"/>
              <a:gd name="T42" fmla="*/ 2147483647 w 113"/>
              <a:gd name="T43" fmla="*/ 2147483647 h 417"/>
              <a:gd name="T44" fmla="*/ 2147483647 w 113"/>
              <a:gd name="T45" fmla="*/ 2147483647 h 417"/>
              <a:gd name="T46" fmla="*/ 2147483647 w 113"/>
              <a:gd name="T47" fmla="*/ 2147483647 h 417"/>
              <a:gd name="T48" fmla="*/ 2147483647 w 113"/>
              <a:gd name="T49" fmla="*/ 2147483647 h 417"/>
              <a:gd name="T50" fmla="*/ 2147483647 w 113"/>
              <a:gd name="T51" fmla="*/ 2147483647 h 417"/>
              <a:gd name="T52" fmla="*/ 2147483647 w 113"/>
              <a:gd name="T53" fmla="*/ 2147483647 h 417"/>
              <a:gd name="T54" fmla="*/ 2147483647 w 113"/>
              <a:gd name="T55" fmla="*/ 2147483647 h 417"/>
              <a:gd name="T56" fmla="*/ 2147483647 w 113"/>
              <a:gd name="T57" fmla="*/ 2147483647 h 417"/>
              <a:gd name="T58" fmla="*/ 2147483647 w 113"/>
              <a:gd name="T59" fmla="*/ 2147483647 h 417"/>
              <a:gd name="T60" fmla="*/ 2147483647 w 113"/>
              <a:gd name="T61" fmla="*/ 2147483647 h 417"/>
              <a:gd name="T62" fmla="*/ 2147483647 w 113"/>
              <a:gd name="T63" fmla="*/ 0 h 417"/>
              <a:gd name="T64" fmla="*/ 2147483647 w 113"/>
              <a:gd name="T65" fmla="*/ 2147483647 h 417"/>
              <a:gd name="T66" fmla="*/ 2147483647 w 113"/>
              <a:gd name="T67" fmla="*/ 2147483647 h 417"/>
              <a:gd name="T68" fmla="*/ 2147483647 w 113"/>
              <a:gd name="T69" fmla="*/ 2147483647 h 417"/>
              <a:gd name="T70" fmla="*/ 2147483647 w 113"/>
              <a:gd name="T71" fmla="*/ 2147483647 h 417"/>
              <a:gd name="T72" fmla="*/ 2147483647 w 113"/>
              <a:gd name="T73" fmla="*/ 2147483647 h 417"/>
              <a:gd name="T74" fmla="*/ 2147483647 w 113"/>
              <a:gd name="T75" fmla="*/ 2147483647 h 417"/>
              <a:gd name="T76" fmla="*/ 2147483647 w 113"/>
              <a:gd name="T77" fmla="*/ 2147483647 h 417"/>
              <a:gd name="T78" fmla="*/ 2147483647 w 113"/>
              <a:gd name="T79" fmla="*/ 2147483647 h 417"/>
              <a:gd name="T80" fmla="*/ 2147483647 w 113"/>
              <a:gd name="T81" fmla="*/ 2147483647 h 417"/>
              <a:gd name="T82" fmla="*/ 2147483647 w 113"/>
              <a:gd name="T83" fmla="*/ 2147483647 h 417"/>
              <a:gd name="T84" fmla="*/ 2147483647 w 113"/>
              <a:gd name="T85" fmla="*/ 2147483647 h 417"/>
              <a:gd name="T86" fmla="*/ 2147483647 w 113"/>
              <a:gd name="T87" fmla="*/ 2147483647 h 417"/>
              <a:gd name="T88" fmla="*/ 2147483647 w 113"/>
              <a:gd name="T89" fmla="*/ 2147483647 h 417"/>
              <a:gd name="T90" fmla="*/ 2147483647 w 113"/>
              <a:gd name="T91" fmla="*/ 2147483647 h 4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417"/>
              <a:gd name="T140" fmla="*/ 113 w 113"/>
              <a:gd name="T141" fmla="*/ 417 h 4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417">
                <a:moveTo>
                  <a:pt x="102" y="414"/>
                </a:moveTo>
                <a:lnTo>
                  <a:pt x="110" y="414"/>
                </a:lnTo>
                <a:lnTo>
                  <a:pt x="113" y="417"/>
                </a:lnTo>
                <a:lnTo>
                  <a:pt x="101" y="417"/>
                </a:lnTo>
                <a:lnTo>
                  <a:pt x="102" y="414"/>
                </a:lnTo>
                <a:close/>
                <a:moveTo>
                  <a:pt x="83" y="408"/>
                </a:moveTo>
                <a:lnTo>
                  <a:pt x="91" y="407"/>
                </a:lnTo>
                <a:lnTo>
                  <a:pt x="98" y="416"/>
                </a:lnTo>
                <a:lnTo>
                  <a:pt x="82" y="410"/>
                </a:lnTo>
                <a:lnTo>
                  <a:pt x="83" y="408"/>
                </a:lnTo>
                <a:close/>
                <a:moveTo>
                  <a:pt x="36" y="359"/>
                </a:moveTo>
                <a:lnTo>
                  <a:pt x="39" y="361"/>
                </a:lnTo>
                <a:lnTo>
                  <a:pt x="39" y="369"/>
                </a:lnTo>
                <a:lnTo>
                  <a:pt x="35" y="361"/>
                </a:lnTo>
                <a:lnTo>
                  <a:pt x="36" y="359"/>
                </a:lnTo>
                <a:close/>
                <a:moveTo>
                  <a:pt x="32" y="354"/>
                </a:moveTo>
                <a:lnTo>
                  <a:pt x="30" y="338"/>
                </a:lnTo>
                <a:lnTo>
                  <a:pt x="35" y="341"/>
                </a:lnTo>
                <a:lnTo>
                  <a:pt x="41" y="353"/>
                </a:lnTo>
                <a:lnTo>
                  <a:pt x="32" y="354"/>
                </a:lnTo>
                <a:close/>
                <a:moveTo>
                  <a:pt x="36" y="61"/>
                </a:moveTo>
                <a:lnTo>
                  <a:pt x="24" y="82"/>
                </a:lnTo>
                <a:lnTo>
                  <a:pt x="26" y="104"/>
                </a:lnTo>
                <a:lnTo>
                  <a:pt x="22" y="119"/>
                </a:lnTo>
                <a:lnTo>
                  <a:pt x="18" y="132"/>
                </a:lnTo>
                <a:lnTo>
                  <a:pt x="20" y="151"/>
                </a:lnTo>
                <a:lnTo>
                  <a:pt x="31" y="188"/>
                </a:lnTo>
                <a:lnTo>
                  <a:pt x="25" y="215"/>
                </a:lnTo>
                <a:lnTo>
                  <a:pt x="32" y="236"/>
                </a:lnTo>
                <a:lnTo>
                  <a:pt x="29" y="247"/>
                </a:lnTo>
                <a:lnTo>
                  <a:pt x="37" y="286"/>
                </a:lnTo>
                <a:lnTo>
                  <a:pt x="51" y="311"/>
                </a:lnTo>
                <a:lnTo>
                  <a:pt x="49" y="357"/>
                </a:lnTo>
                <a:lnTo>
                  <a:pt x="56" y="367"/>
                </a:lnTo>
                <a:lnTo>
                  <a:pt x="63" y="366"/>
                </a:lnTo>
                <a:lnTo>
                  <a:pt x="69" y="380"/>
                </a:lnTo>
                <a:lnTo>
                  <a:pt x="84" y="382"/>
                </a:lnTo>
                <a:lnTo>
                  <a:pt x="88" y="382"/>
                </a:lnTo>
                <a:lnTo>
                  <a:pt x="96" y="384"/>
                </a:lnTo>
                <a:lnTo>
                  <a:pt x="84" y="390"/>
                </a:lnTo>
                <a:lnTo>
                  <a:pt x="87" y="403"/>
                </a:lnTo>
                <a:lnTo>
                  <a:pt x="72" y="396"/>
                </a:lnTo>
                <a:lnTo>
                  <a:pt x="61" y="388"/>
                </a:lnTo>
                <a:lnTo>
                  <a:pt x="53" y="373"/>
                </a:lnTo>
                <a:lnTo>
                  <a:pt x="49" y="371"/>
                </a:lnTo>
                <a:lnTo>
                  <a:pt x="49" y="369"/>
                </a:lnTo>
                <a:lnTo>
                  <a:pt x="42" y="362"/>
                </a:lnTo>
                <a:lnTo>
                  <a:pt x="43" y="355"/>
                </a:lnTo>
                <a:lnTo>
                  <a:pt x="38" y="342"/>
                </a:lnTo>
                <a:lnTo>
                  <a:pt x="37" y="338"/>
                </a:lnTo>
                <a:lnTo>
                  <a:pt x="32" y="332"/>
                </a:lnTo>
                <a:lnTo>
                  <a:pt x="34" y="327"/>
                </a:lnTo>
                <a:lnTo>
                  <a:pt x="20" y="324"/>
                </a:lnTo>
                <a:lnTo>
                  <a:pt x="25" y="316"/>
                </a:lnTo>
                <a:lnTo>
                  <a:pt x="34" y="313"/>
                </a:lnTo>
                <a:lnTo>
                  <a:pt x="28" y="273"/>
                </a:lnTo>
                <a:lnTo>
                  <a:pt x="13" y="267"/>
                </a:lnTo>
                <a:lnTo>
                  <a:pt x="15" y="246"/>
                </a:lnTo>
                <a:lnTo>
                  <a:pt x="6" y="225"/>
                </a:lnTo>
                <a:lnTo>
                  <a:pt x="13" y="176"/>
                </a:lnTo>
                <a:lnTo>
                  <a:pt x="4" y="138"/>
                </a:lnTo>
                <a:lnTo>
                  <a:pt x="8" y="93"/>
                </a:lnTo>
                <a:lnTo>
                  <a:pt x="0" y="10"/>
                </a:lnTo>
                <a:lnTo>
                  <a:pt x="7" y="0"/>
                </a:lnTo>
                <a:lnTo>
                  <a:pt x="18" y="21"/>
                </a:lnTo>
                <a:lnTo>
                  <a:pt x="17" y="34"/>
                </a:lnTo>
                <a:lnTo>
                  <a:pt x="28" y="60"/>
                </a:lnTo>
                <a:lnTo>
                  <a:pt x="36" y="61"/>
                </a:lnTo>
                <a:close/>
                <a:moveTo>
                  <a:pt x="101" y="389"/>
                </a:moveTo>
                <a:lnTo>
                  <a:pt x="110" y="412"/>
                </a:lnTo>
                <a:lnTo>
                  <a:pt x="95" y="411"/>
                </a:lnTo>
                <a:lnTo>
                  <a:pt x="88" y="402"/>
                </a:lnTo>
                <a:lnTo>
                  <a:pt x="88" y="390"/>
                </a:lnTo>
                <a:lnTo>
                  <a:pt x="101" y="389"/>
                </a:lnTo>
                <a:close/>
                <a:moveTo>
                  <a:pt x="76" y="405"/>
                </a:moveTo>
                <a:lnTo>
                  <a:pt x="57" y="393"/>
                </a:lnTo>
                <a:lnTo>
                  <a:pt x="53" y="389"/>
                </a:lnTo>
                <a:lnTo>
                  <a:pt x="79" y="402"/>
                </a:lnTo>
                <a:lnTo>
                  <a:pt x="76" y="405"/>
                </a:lnTo>
                <a:close/>
                <a:moveTo>
                  <a:pt x="42" y="375"/>
                </a:moveTo>
                <a:lnTo>
                  <a:pt x="47" y="373"/>
                </a:lnTo>
                <a:lnTo>
                  <a:pt x="53" y="382"/>
                </a:lnTo>
                <a:lnTo>
                  <a:pt x="51" y="385"/>
                </a:lnTo>
                <a:lnTo>
                  <a:pt x="42" y="375"/>
                </a:lnTo>
                <a:close/>
                <a:moveTo>
                  <a:pt x="19" y="271"/>
                </a:moveTo>
                <a:lnTo>
                  <a:pt x="25" y="288"/>
                </a:lnTo>
                <a:lnTo>
                  <a:pt x="18" y="287"/>
                </a:lnTo>
                <a:lnTo>
                  <a:pt x="19" y="271"/>
                </a:lnTo>
                <a:close/>
                <a:moveTo>
                  <a:pt x="31" y="311"/>
                </a:moveTo>
                <a:lnTo>
                  <a:pt x="25" y="311"/>
                </a:lnTo>
                <a:lnTo>
                  <a:pt x="25" y="293"/>
                </a:lnTo>
                <a:lnTo>
                  <a:pt x="31" y="311"/>
                </a:lnTo>
                <a:close/>
              </a:path>
            </a:pathLst>
          </a:custGeom>
          <a:solidFill>
            <a:srgbClr val="DDDDDD"/>
          </a:solidFill>
          <a:ln w="3175">
            <a:solidFill>
              <a:srgbClr val="000000"/>
            </a:solidFill>
            <a:round/>
            <a:headEnd/>
            <a:tailEnd/>
          </a:ln>
        </p:spPr>
        <p:txBody>
          <a:bodyPr/>
          <a:lstStyle/>
          <a:p>
            <a:endParaRPr lang="en-US"/>
          </a:p>
        </p:txBody>
      </p:sp>
      <p:sp>
        <p:nvSpPr>
          <p:cNvPr id="3115" name="Freeform 98"/>
          <p:cNvSpPr>
            <a:spLocks noEditPoints="1"/>
          </p:cNvSpPr>
          <p:nvPr/>
        </p:nvSpPr>
        <p:spPr bwMode="auto">
          <a:xfrm>
            <a:off x="2776538" y="2779713"/>
            <a:ext cx="274637" cy="117475"/>
          </a:xfrm>
          <a:custGeom>
            <a:avLst/>
            <a:gdLst>
              <a:gd name="T0" fmla="*/ 2147483647 w 94"/>
              <a:gd name="T1" fmla="*/ 2147483647 h 40"/>
              <a:gd name="T2" fmla="*/ 2147483647 w 94"/>
              <a:gd name="T3" fmla="*/ 0 h 40"/>
              <a:gd name="T4" fmla="*/ 2147483647 w 94"/>
              <a:gd name="T5" fmla="*/ 2147483647 h 40"/>
              <a:gd name="T6" fmla="*/ 2147483647 w 94"/>
              <a:gd name="T7" fmla="*/ 2147483647 h 40"/>
              <a:gd name="T8" fmla="*/ 2147483647 w 94"/>
              <a:gd name="T9" fmla="*/ 2147483647 h 40"/>
              <a:gd name="T10" fmla="*/ 2147483647 w 94"/>
              <a:gd name="T11" fmla="*/ 2147483647 h 40"/>
              <a:gd name="T12" fmla="*/ 2147483647 w 94"/>
              <a:gd name="T13" fmla="*/ 2147483647 h 40"/>
              <a:gd name="T14" fmla="*/ 2147483647 w 94"/>
              <a:gd name="T15" fmla="*/ 2147483647 h 40"/>
              <a:gd name="T16" fmla="*/ 2147483647 w 94"/>
              <a:gd name="T17" fmla="*/ 2147483647 h 40"/>
              <a:gd name="T18" fmla="*/ 0 w 94"/>
              <a:gd name="T19" fmla="*/ 2147483647 h 40"/>
              <a:gd name="T20" fmla="*/ 2147483647 w 94"/>
              <a:gd name="T21" fmla="*/ 2147483647 h 40"/>
              <a:gd name="T22" fmla="*/ 2147483647 w 94"/>
              <a:gd name="T23" fmla="*/ 2147483647 h 40"/>
              <a:gd name="T24" fmla="*/ 2147483647 w 94"/>
              <a:gd name="T25" fmla="*/ 2147483647 h 40"/>
              <a:gd name="T26" fmla="*/ 2147483647 w 94"/>
              <a:gd name="T27" fmla="*/ 2147483647 h 40"/>
              <a:gd name="T28" fmla="*/ 2147483647 w 94"/>
              <a:gd name="T29" fmla="*/ 2147483647 h 40"/>
              <a:gd name="T30" fmla="*/ 2147483647 w 94"/>
              <a:gd name="T31" fmla="*/ 2147483647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4"/>
              <a:gd name="T49" fmla="*/ 0 h 40"/>
              <a:gd name="T50" fmla="*/ 94 w 94"/>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4" h="40">
                <a:moveTo>
                  <a:pt x="4" y="4"/>
                </a:moveTo>
                <a:lnTo>
                  <a:pt x="24" y="0"/>
                </a:lnTo>
                <a:lnTo>
                  <a:pt x="94" y="29"/>
                </a:lnTo>
                <a:lnTo>
                  <a:pt x="92" y="36"/>
                </a:lnTo>
                <a:lnTo>
                  <a:pt x="65" y="40"/>
                </a:lnTo>
                <a:lnTo>
                  <a:pt x="63" y="30"/>
                </a:lnTo>
                <a:lnTo>
                  <a:pt x="23" y="9"/>
                </a:lnTo>
                <a:lnTo>
                  <a:pt x="20" y="9"/>
                </a:lnTo>
                <a:lnTo>
                  <a:pt x="11" y="16"/>
                </a:lnTo>
                <a:lnTo>
                  <a:pt x="0" y="17"/>
                </a:lnTo>
                <a:lnTo>
                  <a:pt x="4" y="4"/>
                </a:lnTo>
                <a:close/>
                <a:moveTo>
                  <a:pt x="10" y="22"/>
                </a:moveTo>
                <a:lnTo>
                  <a:pt x="14" y="28"/>
                </a:lnTo>
                <a:lnTo>
                  <a:pt x="9" y="31"/>
                </a:lnTo>
                <a:lnTo>
                  <a:pt x="7" y="28"/>
                </a:lnTo>
                <a:lnTo>
                  <a:pt x="10" y="22"/>
                </a:lnTo>
                <a:close/>
              </a:path>
            </a:pathLst>
          </a:custGeom>
          <a:solidFill>
            <a:srgbClr val="DDDDDD"/>
          </a:solidFill>
          <a:ln w="3175">
            <a:solidFill>
              <a:srgbClr val="000000"/>
            </a:solidFill>
            <a:round/>
            <a:headEnd/>
            <a:tailEnd/>
          </a:ln>
        </p:spPr>
        <p:txBody>
          <a:bodyPr/>
          <a:lstStyle/>
          <a:p>
            <a:endParaRPr lang="en-US"/>
          </a:p>
        </p:txBody>
      </p:sp>
      <p:sp>
        <p:nvSpPr>
          <p:cNvPr id="3116" name="Freeform 100"/>
          <p:cNvSpPr>
            <a:spLocks noEditPoints="1"/>
          </p:cNvSpPr>
          <p:nvPr/>
        </p:nvSpPr>
        <p:spPr bwMode="auto">
          <a:xfrm>
            <a:off x="3614738" y="4857750"/>
            <a:ext cx="63500" cy="38100"/>
          </a:xfrm>
          <a:custGeom>
            <a:avLst/>
            <a:gdLst>
              <a:gd name="T0" fmla="*/ 2147483647 w 22"/>
              <a:gd name="T1" fmla="*/ 2147483647 h 13"/>
              <a:gd name="T2" fmla="*/ 2147483647 w 22"/>
              <a:gd name="T3" fmla="*/ 2147483647 h 13"/>
              <a:gd name="T4" fmla="*/ 2147483647 w 22"/>
              <a:gd name="T5" fmla="*/ 2147483647 h 13"/>
              <a:gd name="T6" fmla="*/ 2147483647 w 22"/>
              <a:gd name="T7" fmla="*/ 2147483647 h 13"/>
              <a:gd name="T8" fmla="*/ 2147483647 w 22"/>
              <a:gd name="T9" fmla="*/ 0 h 13"/>
              <a:gd name="T10" fmla="*/ 2147483647 w 22"/>
              <a:gd name="T11" fmla="*/ 2147483647 h 13"/>
              <a:gd name="T12" fmla="*/ 2147483647 w 22"/>
              <a:gd name="T13" fmla="*/ 0 h 13"/>
              <a:gd name="T14" fmla="*/ 2147483647 w 22"/>
              <a:gd name="T15" fmla="*/ 2147483647 h 13"/>
              <a:gd name="T16" fmla="*/ 0 w 22"/>
              <a:gd name="T17" fmla="*/ 2147483647 h 13"/>
              <a:gd name="T18" fmla="*/ 2147483647 w 22"/>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13"/>
              <a:gd name="T32" fmla="*/ 22 w 22"/>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13">
                <a:moveTo>
                  <a:pt x="20" y="2"/>
                </a:moveTo>
                <a:lnTo>
                  <a:pt x="22" y="5"/>
                </a:lnTo>
                <a:lnTo>
                  <a:pt x="13" y="13"/>
                </a:lnTo>
                <a:lnTo>
                  <a:pt x="8" y="9"/>
                </a:lnTo>
                <a:lnTo>
                  <a:pt x="12" y="0"/>
                </a:lnTo>
                <a:lnTo>
                  <a:pt x="20" y="2"/>
                </a:lnTo>
                <a:close/>
                <a:moveTo>
                  <a:pt x="4" y="0"/>
                </a:moveTo>
                <a:lnTo>
                  <a:pt x="4" y="9"/>
                </a:lnTo>
                <a:lnTo>
                  <a:pt x="0" y="9"/>
                </a:lnTo>
                <a:lnTo>
                  <a:pt x="4" y="0"/>
                </a:lnTo>
                <a:close/>
              </a:path>
            </a:pathLst>
          </a:custGeom>
          <a:solidFill>
            <a:srgbClr val="DDDDDD"/>
          </a:solidFill>
          <a:ln w="3175">
            <a:solidFill>
              <a:srgbClr val="000000"/>
            </a:solidFill>
            <a:round/>
            <a:headEnd/>
            <a:tailEnd/>
          </a:ln>
        </p:spPr>
        <p:txBody>
          <a:bodyPr/>
          <a:lstStyle/>
          <a:p>
            <a:endParaRPr lang="en-US"/>
          </a:p>
        </p:txBody>
      </p:sp>
      <p:sp>
        <p:nvSpPr>
          <p:cNvPr id="3117" name="Freeform 108"/>
          <p:cNvSpPr>
            <a:spLocks noEditPoints="1"/>
          </p:cNvSpPr>
          <p:nvPr/>
        </p:nvSpPr>
        <p:spPr bwMode="auto">
          <a:xfrm>
            <a:off x="1066800" y="1301750"/>
            <a:ext cx="2327275" cy="1419225"/>
          </a:xfrm>
          <a:custGeom>
            <a:avLst/>
            <a:gdLst>
              <a:gd name="T0" fmla="*/ 2147483647 w 796"/>
              <a:gd name="T1" fmla="*/ 2147483647 h 488"/>
              <a:gd name="T2" fmla="*/ 2147483647 w 796"/>
              <a:gd name="T3" fmla="*/ 2147483647 h 488"/>
              <a:gd name="T4" fmla="*/ 2147483647 w 796"/>
              <a:gd name="T5" fmla="*/ 2147483647 h 488"/>
              <a:gd name="T6" fmla="*/ 2147483647 w 796"/>
              <a:gd name="T7" fmla="*/ 2147483647 h 488"/>
              <a:gd name="T8" fmla="*/ 2147483647 w 796"/>
              <a:gd name="T9" fmla="*/ 2147483647 h 488"/>
              <a:gd name="T10" fmla="*/ 2147483647 w 796"/>
              <a:gd name="T11" fmla="*/ 2147483647 h 488"/>
              <a:gd name="T12" fmla="*/ 2147483647 w 796"/>
              <a:gd name="T13" fmla="*/ 2147483647 h 488"/>
              <a:gd name="T14" fmla="*/ 2147483647 w 796"/>
              <a:gd name="T15" fmla="*/ 2147483647 h 488"/>
              <a:gd name="T16" fmla="*/ 2147483647 w 796"/>
              <a:gd name="T17" fmla="*/ 2147483647 h 488"/>
              <a:gd name="T18" fmla="*/ 2147483647 w 796"/>
              <a:gd name="T19" fmla="*/ 2147483647 h 488"/>
              <a:gd name="T20" fmla="*/ 2147483647 w 796"/>
              <a:gd name="T21" fmla="*/ 2147483647 h 488"/>
              <a:gd name="T22" fmla="*/ 2147483647 w 796"/>
              <a:gd name="T23" fmla="*/ 2147483647 h 488"/>
              <a:gd name="T24" fmla="*/ 2147483647 w 796"/>
              <a:gd name="T25" fmla="*/ 2147483647 h 488"/>
              <a:gd name="T26" fmla="*/ 2147483647 w 796"/>
              <a:gd name="T27" fmla="*/ 2147483647 h 488"/>
              <a:gd name="T28" fmla="*/ 2147483647 w 796"/>
              <a:gd name="T29" fmla="*/ 2147483647 h 488"/>
              <a:gd name="T30" fmla="*/ 2147483647 w 796"/>
              <a:gd name="T31" fmla="*/ 2147483647 h 488"/>
              <a:gd name="T32" fmla="*/ 2147483647 w 796"/>
              <a:gd name="T33" fmla="*/ 2147483647 h 488"/>
              <a:gd name="T34" fmla="*/ 2147483647 w 796"/>
              <a:gd name="T35" fmla="*/ 2147483647 h 488"/>
              <a:gd name="T36" fmla="*/ 2147483647 w 796"/>
              <a:gd name="T37" fmla="*/ 2147483647 h 488"/>
              <a:gd name="T38" fmla="*/ 2147483647 w 796"/>
              <a:gd name="T39" fmla="*/ 2147483647 h 488"/>
              <a:gd name="T40" fmla="*/ 2147483647 w 796"/>
              <a:gd name="T41" fmla="*/ 2147483647 h 488"/>
              <a:gd name="T42" fmla="*/ 2147483647 w 796"/>
              <a:gd name="T43" fmla="*/ 2147483647 h 488"/>
              <a:gd name="T44" fmla="*/ 2147483647 w 796"/>
              <a:gd name="T45" fmla="*/ 2147483647 h 488"/>
              <a:gd name="T46" fmla="*/ 2147483647 w 796"/>
              <a:gd name="T47" fmla="*/ 2147483647 h 488"/>
              <a:gd name="T48" fmla="*/ 2147483647 w 796"/>
              <a:gd name="T49" fmla="*/ 2147483647 h 488"/>
              <a:gd name="T50" fmla="*/ 2147483647 w 796"/>
              <a:gd name="T51" fmla="*/ 2147483647 h 488"/>
              <a:gd name="T52" fmla="*/ 2147483647 w 796"/>
              <a:gd name="T53" fmla="*/ 2147483647 h 488"/>
              <a:gd name="T54" fmla="*/ 2147483647 w 796"/>
              <a:gd name="T55" fmla="*/ 2147483647 h 488"/>
              <a:gd name="T56" fmla="*/ 2147483647 w 796"/>
              <a:gd name="T57" fmla="*/ 0 h 488"/>
              <a:gd name="T58" fmla="*/ 2147483647 w 796"/>
              <a:gd name="T59" fmla="*/ 2147483647 h 488"/>
              <a:gd name="T60" fmla="*/ 2147483647 w 796"/>
              <a:gd name="T61" fmla="*/ 2147483647 h 488"/>
              <a:gd name="T62" fmla="*/ 2147483647 w 796"/>
              <a:gd name="T63" fmla="*/ 2147483647 h 488"/>
              <a:gd name="T64" fmla="*/ 2147483647 w 796"/>
              <a:gd name="T65" fmla="*/ 2147483647 h 488"/>
              <a:gd name="T66" fmla="*/ 2147483647 w 796"/>
              <a:gd name="T67" fmla="*/ 2147483647 h 488"/>
              <a:gd name="T68" fmla="*/ 2147483647 w 796"/>
              <a:gd name="T69" fmla="*/ 2147483647 h 488"/>
              <a:gd name="T70" fmla="*/ 2147483647 w 796"/>
              <a:gd name="T71" fmla="*/ 2147483647 h 488"/>
              <a:gd name="T72" fmla="*/ 2147483647 w 796"/>
              <a:gd name="T73" fmla="*/ 2147483647 h 488"/>
              <a:gd name="T74" fmla="*/ 2147483647 w 796"/>
              <a:gd name="T75" fmla="*/ 2147483647 h 488"/>
              <a:gd name="T76" fmla="*/ 2147483647 w 796"/>
              <a:gd name="T77" fmla="*/ 2147483647 h 488"/>
              <a:gd name="T78" fmla="*/ 2147483647 w 796"/>
              <a:gd name="T79" fmla="*/ 2147483647 h 488"/>
              <a:gd name="T80" fmla="*/ 2147483647 w 796"/>
              <a:gd name="T81" fmla="*/ 2147483647 h 488"/>
              <a:gd name="T82" fmla="*/ 2147483647 w 796"/>
              <a:gd name="T83" fmla="*/ 2147483647 h 488"/>
              <a:gd name="T84" fmla="*/ 2147483647 w 796"/>
              <a:gd name="T85" fmla="*/ 2147483647 h 48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96"/>
              <a:gd name="T130" fmla="*/ 0 h 488"/>
              <a:gd name="T131" fmla="*/ 796 w 796"/>
              <a:gd name="T132" fmla="*/ 488 h 48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96" h="488">
                <a:moveTo>
                  <a:pt x="358" y="224"/>
                </a:moveTo>
                <a:lnTo>
                  <a:pt x="582" y="224"/>
                </a:lnTo>
                <a:lnTo>
                  <a:pt x="586" y="220"/>
                </a:lnTo>
                <a:lnTo>
                  <a:pt x="589" y="228"/>
                </a:lnTo>
                <a:lnTo>
                  <a:pt x="598" y="228"/>
                </a:lnTo>
                <a:lnTo>
                  <a:pt x="607" y="234"/>
                </a:lnTo>
                <a:lnTo>
                  <a:pt x="624" y="235"/>
                </a:lnTo>
                <a:lnTo>
                  <a:pt x="633" y="232"/>
                </a:lnTo>
                <a:lnTo>
                  <a:pt x="656" y="247"/>
                </a:lnTo>
                <a:lnTo>
                  <a:pt x="662" y="259"/>
                </a:lnTo>
                <a:lnTo>
                  <a:pt x="669" y="264"/>
                </a:lnTo>
                <a:lnTo>
                  <a:pt x="650" y="301"/>
                </a:lnTo>
                <a:lnTo>
                  <a:pt x="654" y="304"/>
                </a:lnTo>
                <a:lnTo>
                  <a:pt x="688" y="291"/>
                </a:lnTo>
                <a:lnTo>
                  <a:pt x="690" y="284"/>
                </a:lnTo>
                <a:lnTo>
                  <a:pt x="708" y="283"/>
                </a:lnTo>
                <a:lnTo>
                  <a:pt x="730" y="268"/>
                </a:lnTo>
                <a:lnTo>
                  <a:pt x="759" y="267"/>
                </a:lnTo>
                <a:lnTo>
                  <a:pt x="770" y="262"/>
                </a:lnTo>
                <a:lnTo>
                  <a:pt x="785" y="241"/>
                </a:lnTo>
                <a:lnTo>
                  <a:pt x="796" y="244"/>
                </a:lnTo>
                <a:lnTo>
                  <a:pt x="794" y="268"/>
                </a:lnTo>
                <a:lnTo>
                  <a:pt x="766" y="282"/>
                </a:lnTo>
                <a:lnTo>
                  <a:pt x="752" y="297"/>
                </a:lnTo>
                <a:lnTo>
                  <a:pt x="759" y="304"/>
                </a:lnTo>
                <a:lnTo>
                  <a:pt x="723" y="312"/>
                </a:lnTo>
                <a:lnTo>
                  <a:pt x="712" y="334"/>
                </a:lnTo>
                <a:lnTo>
                  <a:pt x="706" y="330"/>
                </a:lnTo>
                <a:lnTo>
                  <a:pt x="707" y="340"/>
                </a:lnTo>
                <a:lnTo>
                  <a:pt x="700" y="350"/>
                </a:lnTo>
                <a:lnTo>
                  <a:pt x="697" y="336"/>
                </a:lnTo>
                <a:lnTo>
                  <a:pt x="690" y="357"/>
                </a:lnTo>
                <a:lnTo>
                  <a:pt x="695" y="373"/>
                </a:lnTo>
                <a:lnTo>
                  <a:pt x="640" y="408"/>
                </a:lnTo>
                <a:lnTo>
                  <a:pt x="629" y="427"/>
                </a:lnTo>
                <a:lnTo>
                  <a:pt x="634" y="470"/>
                </a:lnTo>
                <a:lnTo>
                  <a:pt x="629" y="487"/>
                </a:lnTo>
                <a:lnTo>
                  <a:pt x="623" y="488"/>
                </a:lnTo>
                <a:lnTo>
                  <a:pt x="604" y="432"/>
                </a:lnTo>
                <a:lnTo>
                  <a:pt x="596" y="438"/>
                </a:lnTo>
                <a:lnTo>
                  <a:pt x="586" y="430"/>
                </a:lnTo>
                <a:lnTo>
                  <a:pt x="551" y="430"/>
                </a:lnTo>
                <a:lnTo>
                  <a:pt x="558" y="444"/>
                </a:lnTo>
                <a:lnTo>
                  <a:pt x="515" y="438"/>
                </a:lnTo>
                <a:lnTo>
                  <a:pt x="486" y="455"/>
                </a:lnTo>
                <a:lnTo>
                  <a:pt x="478" y="480"/>
                </a:lnTo>
                <a:lnTo>
                  <a:pt x="463" y="475"/>
                </a:lnTo>
                <a:lnTo>
                  <a:pt x="453" y="438"/>
                </a:lnTo>
                <a:lnTo>
                  <a:pt x="443" y="435"/>
                </a:lnTo>
                <a:lnTo>
                  <a:pt x="432" y="446"/>
                </a:lnTo>
                <a:lnTo>
                  <a:pt x="422" y="439"/>
                </a:lnTo>
                <a:lnTo>
                  <a:pt x="422" y="430"/>
                </a:lnTo>
                <a:lnTo>
                  <a:pt x="412" y="415"/>
                </a:lnTo>
                <a:lnTo>
                  <a:pt x="385" y="419"/>
                </a:lnTo>
                <a:lnTo>
                  <a:pt x="369" y="419"/>
                </a:lnTo>
                <a:lnTo>
                  <a:pt x="341" y="405"/>
                </a:lnTo>
                <a:lnTo>
                  <a:pt x="321" y="405"/>
                </a:lnTo>
                <a:lnTo>
                  <a:pt x="316" y="392"/>
                </a:lnTo>
                <a:lnTo>
                  <a:pt x="299" y="383"/>
                </a:lnTo>
                <a:lnTo>
                  <a:pt x="294" y="318"/>
                </a:lnTo>
                <a:lnTo>
                  <a:pt x="299" y="313"/>
                </a:lnTo>
                <a:lnTo>
                  <a:pt x="303" y="306"/>
                </a:lnTo>
                <a:lnTo>
                  <a:pt x="308" y="290"/>
                </a:lnTo>
                <a:lnTo>
                  <a:pt x="331" y="257"/>
                </a:lnTo>
                <a:lnTo>
                  <a:pt x="339" y="232"/>
                </a:lnTo>
                <a:lnTo>
                  <a:pt x="356" y="236"/>
                </a:lnTo>
                <a:lnTo>
                  <a:pt x="358" y="224"/>
                </a:lnTo>
                <a:close/>
                <a:moveTo>
                  <a:pt x="74" y="167"/>
                </a:moveTo>
                <a:lnTo>
                  <a:pt x="74" y="165"/>
                </a:lnTo>
                <a:lnTo>
                  <a:pt x="161" y="133"/>
                </a:lnTo>
                <a:lnTo>
                  <a:pt x="169" y="120"/>
                </a:lnTo>
                <a:lnTo>
                  <a:pt x="140" y="123"/>
                </a:lnTo>
                <a:lnTo>
                  <a:pt x="156" y="107"/>
                </a:lnTo>
                <a:lnTo>
                  <a:pt x="139" y="110"/>
                </a:lnTo>
                <a:lnTo>
                  <a:pt x="143" y="92"/>
                </a:lnTo>
                <a:lnTo>
                  <a:pt x="174" y="76"/>
                </a:lnTo>
                <a:lnTo>
                  <a:pt x="205" y="73"/>
                </a:lnTo>
                <a:lnTo>
                  <a:pt x="219" y="59"/>
                </a:lnTo>
                <a:lnTo>
                  <a:pt x="187" y="63"/>
                </a:lnTo>
                <a:lnTo>
                  <a:pt x="178" y="52"/>
                </a:lnTo>
                <a:lnTo>
                  <a:pt x="216" y="42"/>
                </a:lnTo>
                <a:lnTo>
                  <a:pt x="225" y="49"/>
                </a:lnTo>
                <a:lnTo>
                  <a:pt x="238" y="42"/>
                </a:lnTo>
                <a:lnTo>
                  <a:pt x="224" y="26"/>
                </a:lnTo>
                <a:lnTo>
                  <a:pt x="233" y="21"/>
                </a:lnTo>
                <a:lnTo>
                  <a:pt x="279" y="8"/>
                </a:lnTo>
                <a:lnTo>
                  <a:pt x="327" y="0"/>
                </a:lnTo>
                <a:lnTo>
                  <a:pt x="362" y="5"/>
                </a:lnTo>
                <a:lnTo>
                  <a:pt x="409" y="15"/>
                </a:lnTo>
                <a:lnTo>
                  <a:pt x="313" y="105"/>
                </a:lnTo>
                <a:lnTo>
                  <a:pt x="316" y="106"/>
                </a:lnTo>
                <a:lnTo>
                  <a:pt x="321" y="106"/>
                </a:lnTo>
                <a:lnTo>
                  <a:pt x="328" y="104"/>
                </a:lnTo>
                <a:lnTo>
                  <a:pt x="327" y="119"/>
                </a:lnTo>
                <a:lnTo>
                  <a:pt x="351" y="109"/>
                </a:lnTo>
                <a:lnTo>
                  <a:pt x="348" y="143"/>
                </a:lnTo>
                <a:lnTo>
                  <a:pt x="356" y="151"/>
                </a:lnTo>
                <a:lnTo>
                  <a:pt x="348" y="158"/>
                </a:lnTo>
                <a:lnTo>
                  <a:pt x="339" y="165"/>
                </a:lnTo>
                <a:lnTo>
                  <a:pt x="343" y="119"/>
                </a:lnTo>
                <a:lnTo>
                  <a:pt x="326" y="127"/>
                </a:lnTo>
                <a:lnTo>
                  <a:pt x="316" y="113"/>
                </a:lnTo>
                <a:lnTo>
                  <a:pt x="307" y="111"/>
                </a:lnTo>
                <a:lnTo>
                  <a:pt x="273" y="102"/>
                </a:lnTo>
                <a:lnTo>
                  <a:pt x="226" y="117"/>
                </a:lnTo>
                <a:lnTo>
                  <a:pt x="221" y="117"/>
                </a:lnTo>
                <a:lnTo>
                  <a:pt x="228" y="111"/>
                </a:lnTo>
                <a:lnTo>
                  <a:pt x="242" y="101"/>
                </a:lnTo>
                <a:lnTo>
                  <a:pt x="258" y="97"/>
                </a:lnTo>
                <a:lnTo>
                  <a:pt x="257" y="95"/>
                </a:lnTo>
                <a:lnTo>
                  <a:pt x="240" y="100"/>
                </a:lnTo>
                <a:lnTo>
                  <a:pt x="204" y="117"/>
                </a:lnTo>
                <a:lnTo>
                  <a:pt x="207" y="121"/>
                </a:lnTo>
                <a:lnTo>
                  <a:pt x="136" y="151"/>
                </a:lnTo>
                <a:lnTo>
                  <a:pt x="114" y="159"/>
                </a:lnTo>
                <a:lnTo>
                  <a:pt x="74" y="167"/>
                </a:lnTo>
                <a:close/>
                <a:moveTo>
                  <a:pt x="325" y="129"/>
                </a:moveTo>
                <a:lnTo>
                  <a:pt x="332" y="127"/>
                </a:lnTo>
                <a:lnTo>
                  <a:pt x="336" y="129"/>
                </a:lnTo>
                <a:lnTo>
                  <a:pt x="323" y="148"/>
                </a:lnTo>
                <a:lnTo>
                  <a:pt x="325" y="129"/>
                </a:lnTo>
                <a:close/>
                <a:moveTo>
                  <a:pt x="33" y="165"/>
                </a:moveTo>
                <a:lnTo>
                  <a:pt x="44" y="158"/>
                </a:lnTo>
                <a:lnTo>
                  <a:pt x="50" y="163"/>
                </a:lnTo>
                <a:lnTo>
                  <a:pt x="39" y="167"/>
                </a:lnTo>
                <a:lnTo>
                  <a:pt x="33" y="165"/>
                </a:lnTo>
                <a:close/>
                <a:moveTo>
                  <a:pt x="0" y="175"/>
                </a:moveTo>
                <a:lnTo>
                  <a:pt x="22" y="172"/>
                </a:lnTo>
                <a:lnTo>
                  <a:pt x="19" y="175"/>
                </a:lnTo>
                <a:lnTo>
                  <a:pt x="1" y="177"/>
                </a:lnTo>
                <a:lnTo>
                  <a:pt x="0" y="175"/>
                </a:lnTo>
                <a:close/>
              </a:path>
            </a:pathLst>
          </a:custGeom>
          <a:solidFill>
            <a:srgbClr val="DDDDDD"/>
          </a:solidFill>
          <a:ln w="3175">
            <a:solidFill>
              <a:srgbClr val="000000"/>
            </a:solidFill>
            <a:round/>
            <a:headEnd/>
            <a:tailEnd/>
          </a:ln>
        </p:spPr>
        <p:txBody>
          <a:bodyPr/>
          <a:lstStyle/>
          <a:p>
            <a:endParaRPr lang="en-US"/>
          </a:p>
        </p:txBody>
      </p:sp>
      <p:sp>
        <p:nvSpPr>
          <p:cNvPr id="3118" name="Freeform 115"/>
          <p:cNvSpPr>
            <a:spLocks/>
          </p:cNvSpPr>
          <p:nvPr/>
        </p:nvSpPr>
        <p:spPr bwMode="auto">
          <a:xfrm>
            <a:off x="3327400" y="2459038"/>
            <a:ext cx="46038" cy="53975"/>
          </a:xfrm>
          <a:custGeom>
            <a:avLst/>
            <a:gdLst>
              <a:gd name="T0" fmla="*/ 2147483647 w 16"/>
              <a:gd name="T1" fmla="*/ 2147483647 h 19"/>
              <a:gd name="T2" fmla="*/ 2147483647 w 16"/>
              <a:gd name="T3" fmla="*/ 2147483647 h 19"/>
              <a:gd name="T4" fmla="*/ 2147483647 w 16"/>
              <a:gd name="T5" fmla="*/ 2147483647 h 19"/>
              <a:gd name="T6" fmla="*/ 2147483647 w 16"/>
              <a:gd name="T7" fmla="*/ 2147483647 h 19"/>
              <a:gd name="T8" fmla="*/ 2147483647 w 16"/>
              <a:gd name="T9" fmla="*/ 2147483647 h 19"/>
              <a:gd name="T10" fmla="*/ 2147483647 w 16"/>
              <a:gd name="T11" fmla="*/ 2147483647 h 19"/>
              <a:gd name="T12" fmla="*/ 2147483647 w 16"/>
              <a:gd name="T13" fmla="*/ 2147483647 h 19"/>
              <a:gd name="T14" fmla="*/ 2147483647 w 16"/>
              <a:gd name="T15" fmla="*/ 2147483647 h 19"/>
              <a:gd name="T16" fmla="*/ 2147483647 w 16"/>
              <a:gd name="T17" fmla="*/ 2147483647 h 19"/>
              <a:gd name="T18" fmla="*/ 2147483647 w 16"/>
              <a:gd name="T19" fmla="*/ 2147483647 h 19"/>
              <a:gd name="T20" fmla="*/ 2147483647 w 16"/>
              <a:gd name="T21" fmla="*/ 2147483647 h 19"/>
              <a:gd name="T22" fmla="*/ 2147483647 w 16"/>
              <a:gd name="T23" fmla="*/ 2147483647 h 19"/>
              <a:gd name="T24" fmla="*/ 2147483647 w 16"/>
              <a:gd name="T25" fmla="*/ 2147483647 h 19"/>
              <a:gd name="T26" fmla="*/ 2147483647 w 16"/>
              <a:gd name="T27" fmla="*/ 2147483647 h 19"/>
              <a:gd name="T28" fmla="*/ 2147483647 w 16"/>
              <a:gd name="T29" fmla="*/ 2147483647 h 19"/>
              <a:gd name="T30" fmla="*/ 2147483647 w 16"/>
              <a:gd name="T31" fmla="*/ 2147483647 h 19"/>
              <a:gd name="T32" fmla="*/ 2147483647 w 16"/>
              <a:gd name="T33" fmla="*/ 2147483647 h 19"/>
              <a:gd name="T34" fmla="*/ 2147483647 w 16"/>
              <a:gd name="T35" fmla="*/ 2147483647 h 19"/>
              <a:gd name="T36" fmla="*/ 2147483647 w 16"/>
              <a:gd name="T37" fmla="*/ 2147483647 h 19"/>
              <a:gd name="T38" fmla="*/ 2147483647 w 16"/>
              <a:gd name="T39" fmla="*/ 2147483647 h 19"/>
              <a:gd name="T40" fmla="*/ 2147483647 w 16"/>
              <a:gd name="T41" fmla="*/ 2147483647 h 19"/>
              <a:gd name="T42" fmla="*/ 2147483647 w 16"/>
              <a:gd name="T43" fmla="*/ 2147483647 h 19"/>
              <a:gd name="T44" fmla="*/ 2147483647 w 16"/>
              <a:gd name="T45" fmla="*/ 2147483647 h 19"/>
              <a:gd name="T46" fmla="*/ 2147483647 w 16"/>
              <a:gd name="T47" fmla="*/ 2147483647 h 19"/>
              <a:gd name="T48" fmla="*/ 0 w 16"/>
              <a:gd name="T49" fmla="*/ 2147483647 h 19"/>
              <a:gd name="T50" fmla="*/ 0 w 16"/>
              <a:gd name="T51" fmla="*/ 2147483647 h 19"/>
              <a:gd name="T52" fmla="*/ 0 w 16"/>
              <a:gd name="T53" fmla="*/ 2147483647 h 19"/>
              <a:gd name="T54" fmla="*/ 0 w 16"/>
              <a:gd name="T55" fmla="*/ 2147483647 h 19"/>
              <a:gd name="T56" fmla="*/ 0 w 16"/>
              <a:gd name="T57" fmla="*/ 2147483647 h 19"/>
              <a:gd name="T58" fmla="*/ 0 w 16"/>
              <a:gd name="T59" fmla="*/ 2147483647 h 19"/>
              <a:gd name="T60" fmla="*/ 0 w 16"/>
              <a:gd name="T61" fmla="*/ 2147483647 h 19"/>
              <a:gd name="T62" fmla="*/ 0 w 16"/>
              <a:gd name="T63" fmla="*/ 2147483647 h 19"/>
              <a:gd name="T64" fmla="*/ 2147483647 w 16"/>
              <a:gd name="T65" fmla="*/ 2147483647 h 19"/>
              <a:gd name="T66" fmla="*/ 2147483647 w 16"/>
              <a:gd name="T67" fmla="*/ 2147483647 h 19"/>
              <a:gd name="T68" fmla="*/ 2147483647 w 16"/>
              <a:gd name="T69" fmla="*/ 2147483647 h 19"/>
              <a:gd name="T70" fmla="*/ 2147483647 w 16"/>
              <a:gd name="T71" fmla="*/ 2147483647 h 19"/>
              <a:gd name="T72" fmla="*/ 2147483647 w 16"/>
              <a:gd name="T73" fmla="*/ 2147483647 h 19"/>
              <a:gd name="T74" fmla="*/ 2147483647 w 16"/>
              <a:gd name="T75" fmla="*/ 2147483647 h 19"/>
              <a:gd name="T76" fmla="*/ 2147483647 w 16"/>
              <a:gd name="T77" fmla="*/ 2147483647 h 19"/>
              <a:gd name="T78" fmla="*/ 2147483647 w 16"/>
              <a:gd name="T79" fmla="*/ 2147483647 h 19"/>
              <a:gd name="T80" fmla="*/ 2147483647 w 16"/>
              <a:gd name="T81" fmla="*/ 2147483647 h 19"/>
              <a:gd name="T82" fmla="*/ 2147483647 w 16"/>
              <a:gd name="T83" fmla="*/ 2147483647 h 19"/>
              <a:gd name="T84" fmla="*/ 2147483647 w 16"/>
              <a:gd name="T85" fmla="*/ 0 h 19"/>
              <a:gd name="T86" fmla="*/ 2147483647 w 16"/>
              <a:gd name="T87" fmla="*/ 0 h 19"/>
              <a:gd name="T88" fmla="*/ 2147483647 w 16"/>
              <a:gd name="T89" fmla="*/ 0 h 19"/>
              <a:gd name="T90" fmla="*/ 2147483647 w 16"/>
              <a:gd name="T91" fmla="*/ 0 h 19"/>
              <a:gd name="T92" fmla="*/ 2147483647 w 16"/>
              <a:gd name="T93" fmla="*/ 0 h 19"/>
              <a:gd name="T94" fmla="*/ 2147483647 w 16"/>
              <a:gd name="T95" fmla="*/ 2147483647 h 19"/>
              <a:gd name="T96" fmla="*/ 2147483647 w 16"/>
              <a:gd name="T97" fmla="*/ 2147483647 h 19"/>
              <a:gd name="T98" fmla="*/ 2147483647 w 16"/>
              <a:gd name="T99" fmla="*/ 2147483647 h 19"/>
              <a:gd name="T100" fmla="*/ 2147483647 w 16"/>
              <a:gd name="T101" fmla="*/ 2147483647 h 19"/>
              <a:gd name="T102" fmla="*/ 2147483647 w 16"/>
              <a:gd name="T103" fmla="*/ 2147483647 h 19"/>
              <a:gd name="T104" fmla="*/ 2147483647 w 16"/>
              <a:gd name="T105" fmla="*/ 2147483647 h 19"/>
              <a:gd name="T106" fmla="*/ 2147483647 w 16"/>
              <a:gd name="T107" fmla="*/ 2147483647 h 19"/>
              <a:gd name="T108" fmla="*/ 2147483647 w 16"/>
              <a:gd name="T109" fmla="*/ 2147483647 h 19"/>
              <a:gd name="T110" fmla="*/ 2147483647 w 16"/>
              <a:gd name="T111" fmla="*/ 2147483647 h 19"/>
              <a:gd name="T112" fmla="*/ 2147483647 w 16"/>
              <a:gd name="T113" fmla="*/ 2147483647 h 19"/>
              <a:gd name="T114" fmla="*/ 2147483647 w 16"/>
              <a:gd name="T115" fmla="*/ 2147483647 h 19"/>
              <a:gd name="T116" fmla="*/ 2147483647 w 16"/>
              <a:gd name="T117" fmla="*/ 2147483647 h 19"/>
              <a:gd name="T118" fmla="*/ 2147483647 w 16"/>
              <a:gd name="T119" fmla="*/ 2147483647 h 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
              <a:gd name="T181" fmla="*/ 0 h 19"/>
              <a:gd name="T182" fmla="*/ 16 w 16"/>
              <a:gd name="T183" fmla="*/ 19 h 1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 h="19">
                <a:moveTo>
                  <a:pt x="16" y="10"/>
                </a:moveTo>
                <a:lnTo>
                  <a:pt x="16" y="10"/>
                </a:lnTo>
                <a:lnTo>
                  <a:pt x="16" y="11"/>
                </a:lnTo>
                <a:lnTo>
                  <a:pt x="15" y="11"/>
                </a:lnTo>
                <a:lnTo>
                  <a:pt x="15" y="12"/>
                </a:lnTo>
                <a:lnTo>
                  <a:pt x="15" y="13"/>
                </a:lnTo>
                <a:lnTo>
                  <a:pt x="14" y="13"/>
                </a:lnTo>
                <a:lnTo>
                  <a:pt x="14" y="14"/>
                </a:lnTo>
                <a:lnTo>
                  <a:pt x="14" y="15"/>
                </a:lnTo>
                <a:lnTo>
                  <a:pt x="13" y="15"/>
                </a:lnTo>
                <a:lnTo>
                  <a:pt x="13" y="16"/>
                </a:lnTo>
                <a:lnTo>
                  <a:pt x="12" y="16"/>
                </a:lnTo>
                <a:lnTo>
                  <a:pt x="12" y="17"/>
                </a:lnTo>
                <a:lnTo>
                  <a:pt x="11" y="17"/>
                </a:lnTo>
                <a:lnTo>
                  <a:pt x="11" y="18"/>
                </a:lnTo>
                <a:lnTo>
                  <a:pt x="10" y="19"/>
                </a:lnTo>
                <a:lnTo>
                  <a:pt x="9" y="19"/>
                </a:lnTo>
                <a:lnTo>
                  <a:pt x="8" y="19"/>
                </a:lnTo>
                <a:lnTo>
                  <a:pt x="7" y="19"/>
                </a:lnTo>
                <a:lnTo>
                  <a:pt x="6" y="19"/>
                </a:lnTo>
                <a:lnTo>
                  <a:pt x="5" y="19"/>
                </a:lnTo>
                <a:lnTo>
                  <a:pt x="4" y="19"/>
                </a:lnTo>
                <a:lnTo>
                  <a:pt x="3" y="19"/>
                </a:lnTo>
                <a:lnTo>
                  <a:pt x="3" y="18"/>
                </a:lnTo>
                <a:lnTo>
                  <a:pt x="2" y="18"/>
                </a:lnTo>
                <a:lnTo>
                  <a:pt x="2" y="17"/>
                </a:lnTo>
                <a:lnTo>
                  <a:pt x="1" y="17"/>
                </a:lnTo>
                <a:lnTo>
                  <a:pt x="1" y="16"/>
                </a:lnTo>
                <a:lnTo>
                  <a:pt x="1" y="15"/>
                </a:lnTo>
                <a:lnTo>
                  <a:pt x="0" y="15"/>
                </a:lnTo>
                <a:lnTo>
                  <a:pt x="0" y="14"/>
                </a:lnTo>
                <a:lnTo>
                  <a:pt x="0" y="13"/>
                </a:lnTo>
                <a:lnTo>
                  <a:pt x="0" y="12"/>
                </a:lnTo>
                <a:lnTo>
                  <a:pt x="0" y="11"/>
                </a:lnTo>
                <a:lnTo>
                  <a:pt x="0" y="10"/>
                </a:lnTo>
                <a:lnTo>
                  <a:pt x="0" y="9"/>
                </a:lnTo>
                <a:lnTo>
                  <a:pt x="0" y="8"/>
                </a:lnTo>
                <a:lnTo>
                  <a:pt x="1" y="8"/>
                </a:lnTo>
                <a:lnTo>
                  <a:pt x="1" y="7"/>
                </a:lnTo>
                <a:lnTo>
                  <a:pt x="1" y="6"/>
                </a:lnTo>
                <a:lnTo>
                  <a:pt x="2" y="6"/>
                </a:lnTo>
                <a:lnTo>
                  <a:pt x="2" y="5"/>
                </a:lnTo>
                <a:lnTo>
                  <a:pt x="2" y="4"/>
                </a:lnTo>
                <a:lnTo>
                  <a:pt x="3" y="4"/>
                </a:lnTo>
                <a:lnTo>
                  <a:pt x="3" y="3"/>
                </a:lnTo>
                <a:lnTo>
                  <a:pt x="4" y="3"/>
                </a:lnTo>
                <a:lnTo>
                  <a:pt x="4" y="2"/>
                </a:lnTo>
                <a:lnTo>
                  <a:pt x="5" y="2"/>
                </a:lnTo>
                <a:lnTo>
                  <a:pt x="5" y="1"/>
                </a:lnTo>
                <a:lnTo>
                  <a:pt x="6" y="1"/>
                </a:lnTo>
                <a:lnTo>
                  <a:pt x="7" y="1"/>
                </a:lnTo>
                <a:lnTo>
                  <a:pt x="7" y="0"/>
                </a:lnTo>
                <a:lnTo>
                  <a:pt x="8" y="0"/>
                </a:lnTo>
                <a:lnTo>
                  <a:pt x="9" y="0"/>
                </a:lnTo>
                <a:lnTo>
                  <a:pt x="10" y="0"/>
                </a:lnTo>
                <a:lnTo>
                  <a:pt x="11" y="0"/>
                </a:lnTo>
                <a:lnTo>
                  <a:pt x="11" y="1"/>
                </a:lnTo>
                <a:lnTo>
                  <a:pt x="12" y="1"/>
                </a:lnTo>
                <a:lnTo>
                  <a:pt x="12" y="2"/>
                </a:lnTo>
                <a:lnTo>
                  <a:pt x="13" y="2"/>
                </a:lnTo>
                <a:lnTo>
                  <a:pt x="14" y="2"/>
                </a:lnTo>
                <a:lnTo>
                  <a:pt x="14" y="3"/>
                </a:lnTo>
                <a:lnTo>
                  <a:pt x="14" y="4"/>
                </a:lnTo>
                <a:lnTo>
                  <a:pt x="15" y="4"/>
                </a:lnTo>
                <a:lnTo>
                  <a:pt x="15" y="5"/>
                </a:lnTo>
                <a:lnTo>
                  <a:pt x="15" y="6"/>
                </a:lnTo>
                <a:lnTo>
                  <a:pt x="15" y="7"/>
                </a:lnTo>
                <a:lnTo>
                  <a:pt x="16" y="7"/>
                </a:lnTo>
                <a:lnTo>
                  <a:pt x="16" y="8"/>
                </a:lnTo>
                <a:lnTo>
                  <a:pt x="16" y="9"/>
                </a:lnTo>
                <a:lnTo>
                  <a:pt x="16" y="10"/>
                </a:lnTo>
                <a:close/>
              </a:path>
            </a:pathLst>
          </a:custGeom>
          <a:solidFill>
            <a:srgbClr val="DDDDDD"/>
          </a:solidFill>
          <a:ln w="3175">
            <a:solidFill>
              <a:srgbClr val="000000"/>
            </a:solidFill>
            <a:round/>
            <a:headEnd/>
            <a:tailEnd/>
          </a:ln>
        </p:spPr>
        <p:txBody>
          <a:bodyPr/>
          <a:lstStyle/>
          <a:p>
            <a:endParaRPr lang="en-US"/>
          </a:p>
        </p:txBody>
      </p:sp>
      <p:sp>
        <p:nvSpPr>
          <p:cNvPr id="3119" name="Freeform 116"/>
          <p:cNvSpPr>
            <a:spLocks/>
          </p:cNvSpPr>
          <p:nvPr/>
        </p:nvSpPr>
        <p:spPr bwMode="auto">
          <a:xfrm>
            <a:off x="3627438" y="2011363"/>
            <a:ext cx="44450" cy="53975"/>
          </a:xfrm>
          <a:custGeom>
            <a:avLst/>
            <a:gdLst>
              <a:gd name="T0" fmla="*/ 2147483647 w 15"/>
              <a:gd name="T1" fmla="*/ 2147483647 h 19"/>
              <a:gd name="T2" fmla="*/ 2147483647 w 15"/>
              <a:gd name="T3" fmla="*/ 2147483647 h 19"/>
              <a:gd name="T4" fmla="*/ 2147483647 w 15"/>
              <a:gd name="T5" fmla="*/ 2147483647 h 19"/>
              <a:gd name="T6" fmla="*/ 2147483647 w 15"/>
              <a:gd name="T7" fmla="*/ 2147483647 h 19"/>
              <a:gd name="T8" fmla="*/ 2147483647 w 15"/>
              <a:gd name="T9" fmla="*/ 2147483647 h 19"/>
              <a:gd name="T10" fmla="*/ 2147483647 w 15"/>
              <a:gd name="T11" fmla="*/ 2147483647 h 19"/>
              <a:gd name="T12" fmla="*/ 2147483647 w 15"/>
              <a:gd name="T13" fmla="*/ 2147483647 h 19"/>
              <a:gd name="T14" fmla="*/ 2147483647 w 15"/>
              <a:gd name="T15" fmla="*/ 2147483647 h 19"/>
              <a:gd name="T16" fmla="*/ 2147483647 w 15"/>
              <a:gd name="T17" fmla="*/ 2147483647 h 19"/>
              <a:gd name="T18" fmla="*/ 2147483647 w 15"/>
              <a:gd name="T19" fmla="*/ 2147483647 h 19"/>
              <a:gd name="T20" fmla="*/ 2147483647 w 15"/>
              <a:gd name="T21" fmla="*/ 2147483647 h 19"/>
              <a:gd name="T22" fmla="*/ 2147483647 w 15"/>
              <a:gd name="T23" fmla="*/ 2147483647 h 19"/>
              <a:gd name="T24" fmla="*/ 2147483647 w 15"/>
              <a:gd name="T25" fmla="*/ 2147483647 h 19"/>
              <a:gd name="T26" fmla="*/ 2147483647 w 15"/>
              <a:gd name="T27" fmla="*/ 2147483647 h 19"/>
              <a:gd name="T28" fmla="*/ 2147483647 w 15"/>
              <a:gd name="T29" fmla="*/ 2147483647 h 19"/>
              <a:gd name="T30" fmla="*/ 2147483647 w 15"/>
              <a:gd name="T31" fmla="*/ 2147483647 h 19"/>
              <a:gd name="T32" fmla="*/ 2147483647 w 15"/>
              <a:gd name="T33" fmla="*/ 2147483647 h 19"/>
              <a:gd name="T34" fmla="*/ 2147483647 w 15"/>
              <a:gd name="T35" fmla="*/ 2147483647 h 19"/>
              <a:gd name="T36" fmla="*/ 2147483647 w 15"/>
              <a:gd name="T37" fmla="*/ 2147483647 h 19"/>
              <a:gd name="T38" fmla="*/ 2147483647 w 15"/>
              <a:gd name="T39" fmla="*/ 2147483647 h 19"/>
              <a:gd name="T40" fmla="*/ 2147483647 w 15"/>
              <a:gd name="T41" fmla="*/ 2147483647 h 19"/>
              <a:gd name="T42" fmla="*/ 2147483647 w 15"/>
              <a:gd name="T43" fmla="*/ 2147483647 h 19"/>
              <a:gd name="T44" fmla="*/ 2147483647 w 15"/>
              <a:gd name="T45" fmla="*/ 2147483647 h 19"/>
              <a:gd name="T46" fmla="*/ 2147483647 w 15"/>
              <a:gd name="T47" fmla="*/ 2147483647 h 19"/>
              <a:gd name="T48" fmla="*/ 2147483647 w 15"/>
              <a:gd name="T49" fmla="*/ 2147483647 h 19"/>
              <a:gd name="T50" fmla="*/ 0 w 15"/>
              <a:gd name="T51" fmla="*/ 2147483647 h 19"/>
              <a:gd name="T52" fmla="*/ 0 w 15"/>
              <a:gd name="T53" fmla="*/ 2147483647 h 19"/>
              <a:gd name="T54" fmla="*/ 0 w 15"/>
              <a:gd name="T55" fmla="*/ 2147483647 h 19"/>
              <a:gd name="T56" fmla="*/ 0 w 15"/>
              <a:gd name="T57" fmla="*/ 2147483647 h 19"/>
              <a:gd name="T58" fmla="*/ 2147483647 w 15"/>
              <a:gd name="T59" fmla="*/ 2147483647 h 19"/>
              <a:gd name="T60" fmla="*/ 2147483647 w 15"/>
              <a:gd name="T61" fmla="*/ 2147483647 h 19"/>
              <a:gd name="T62" fmla="*/ 2147483647 w 15"/>
              <a:gd name="T63" fmla="*/ 2147483647 h 19"/>
              <a:gd name="T64" fmla="*/ 2147483647 w 15"/>
              <a:gd name="T65" fmla="*/ 2147483647 h 19"/>
              <a:gd name="T66" fmla="*/ 2147483647 w 15"/>
              <a:gd name="T67" fmla="*/ 2147483647 h 19"/>
              <a:gd name="T68" fmla="*/ 2147483647 w 15"/>
              <a:gd name="T69" fmla="*/ 2147483647 h 19"/>
              <a:gd name="T70" fmla="*/ 2147483647 w 15"/>
              <a:gd name="T71" fmla="*/ 2147483647 h 19"/>
              <a:gd name="T72" fmla="*/ 2147483647 w 15"/>
              <a:gd name="T73" fmla="*/ 2147483647 h 19"/>
              <a:gd name="T74" fmla="*/ 2147483647 w 15"/>
              <a:gd name="T75" fmla="*/ 2147483647 h 19"/>
              <a:gd name="T76" fmla="*/ 2147483647 w 15"/>
              <a:gd name="T77" fmla="*/ 2147483647 h 19"/>
              <a:gd name="T78" fmla="*/ 2147483647 w 15"/>
              <a:gd name="T79" fmla="*/ 2147483647 h 19"/>
              <a:gd name="T80" fmla="*/ 2147483647 w 15"/>
              <a:gd name="T81" fmla="*/ 2147483647 h 19"/>
              <a:gd name="T82" fmla="*/ 2147483647 w 15"/>
              <a:gd name="T83" fmla="*/ 0 h 19"/>
              <a:gd name="T84" fmla="*/ 2147483647 w 15"/>
              <a:gd name="T85" fmla="*/ 0 h 19"/>
              <a:gd name="T86" fmla="*/ 2147483647 w 15"/>
              <a:gd name="T87" fmla="*/ 0 h 19"/>
              <a:gd name="T88" fmla="*/ 2147483647 w 15"/>
              <a:gd name="T89" fmla="*/ 0 h 19"/>
              <a:gd name="T90" fmla="*/ 2147483647 w 15"/>
              <a:gd name="T91" fmla="*/ 0 h 19"/>
              <a:gd name="T92" fmla="*/ 2147483647 w 15"/>
              <a:gd name="T93" fmla="*/ 0 h 19"/>
              <a:gd name="T94" fmla="*/ 2147483647 w 15"/>
              <a:gd name="T95" fmla="*/ 0 h 19"/>
              <a:gd name="T96" fmla="*/ 2147483647 w 15"/>
              <a:gd name="T97" fmla="*/ 2147483647 h 19"/>
              <a:gd name="T98" fmla="*/ 2147483647 w 15"/>
              <a:gd name="T99" fmla="*/ 2147483647 h 19"/>
              <a:gd name="T100" fmla="*/ 2147483647 w 15"/>
              <a:gd name="T101" fmla="*/ 2147483647 h 19"/>
              <a:gd name="T102" fmla="*/ 2147483647 w 15"/>
              <a:gd name="T103" fmla="*/ 2147483647 h 19"/>
              <a:gd name="T104" fmla="*/ 2147483647 w 15"/>
              <a:gd name="T105" fmla="*/ 2147483647 h 19"/>
              <a:gd name="T106" fmla="*/ 2147483647 w 15"/>
              <a:gd name="T107" fmla="*/ 2147483647 h 19"/>
              <a:gd name="T108" fmla="*/ 2147483647 w 15"/>
              <a:gd name="T109" fmla="*/ 2147483647 h 19"/>
              <a:gd name="T110" fmla="*/ 2147483647 w 15"/>
              <a:gd name="T111" fmla="*/ 2147483647 h 19"/>
              <a:gd name="T112" fmla="*/ 2147483647 w 15"/>
              <a:gd name="T113" fmla="*/ 2147483647 h 19"/>
              <a:gd name="T114" fmla="*/ 2147483647 w 15"/>
              <a:gd name="T115" fmla="*/ 2147483647 h 19"/>
              <a:gd name="T116" fmla="*/ 2147483647 w 15"/>
              <a:gd name="T117" fmla="*/ 2147483647 h 19"/>
              <a:gd name="T118" fmla="*/ 2147483647 w 15"/>
              <a:gd name="T119" fmla="*/ 2147483647 h 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
              <a:gd name="T181" fmla="*/ 0 h 19"/>
              <a:gd name="T182" fmla="*/ 15 w 15"/>
              <a:gd name="T183" fmla="*/ 19 h 1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 h="19">
                <a:moveTo>
                  <a:pt x="15" y="9"/>
                </a:moveTo>
                <a:lnTo>
                  <a:pt x="15" y="9"/>
                </a:lnTo>
                <a:lnTo>
                  <a:pt x="15" y="10"/>
                </a:lnTo>
                <a:lnTo>
                  <a:pt x="14" y="11"/>
                </a:lnTo>
                <a:lnTo>
                  <a:pt x="14" y="12"/>
                </a:lnTo>
                <a:lnTo>
                  <a:pt x="14" y="13"/>
                </a:lnTo>
                <a:lnTo>
                  <a:pt x="13" y="13"/>
                </a:lnTo>
                <a:lnTo>
                  <a:pt x="13" y="14"/>
                </a:lnTo>
                <a:lnTo>
                  <a:pt x="13" y="15"/>
                </a:lnTo>
                <a:lnTo>
                  <a:pt x="12" y="15"/>
                </a:lnTo>
                <a:lnTo>
                  <a:pt x="11" y="15"/>
                </a:lnTo>
                <a:lnTo>
                  <a:pt x="11" y="16"/>
                </a:lnTo>
                <a:lnTo>
                  <a:pt x="11" y="17"/>
                </a:lnTo>
                <a:lnTo>
                  <a:pt x="10" y="17"/>
                </a:lnTo>
                <a:lnTo>
                  <a:pt x="9" y="17"/>
                </a:lnTo>
                <a:lnTo>
                  <a:pt x="9" y="18"/>
                </a:lnTo>
                <a:lnTo>
                  <a:pt x="8" y="18"/>
                </a:lnTo>
                <a:lnTo>
                  <a:pt x="8" y="19"/>
                </a:lnTo>
                <a:lnTo>
                  <a:pt x="7" y="19"/>
                </a:lnTo>
                <a:lnTo>
                  <a:pt x="6" y="19"/>
                </a:lnTo>
                <a:lnTo>
                  <a:pt x="5" y="19"/>
                </a:lnTo>
                <a:lnTo>
                  <a:pt x="4" y="19"/>
                </a:lnTo>
                <a:lnTo>
                  <a:pt x="4" y="18"/>
                </a:lnTo>
                <a:lnTo>
                  <a:pt x="3" y="18"/>
                </a:lnTo>
                <a:lnTo>
                  <a:pt x="3" y="17"/>
                </a:lnTo>
                <a:lnTo>
                  <a:pt x="2" y="17"/>
                </a:lnTo>
                <a:lnTo>
                  <a:pt x="1" y="17"/>
                </a:lnTo>
                <a:lnTo>
                  <a:pt x="1" y="16"/>
                </a:lnTo>
                <a:lnTo>
                  <a:pt x="1" y="15"/>
                </a:lnTo>
                <a:lnTo>
                  <a:pt x="1" y="14"/>
                </a:lnTo>
                <a:lnTo>
                  <a:pt x="0" y="14"/>
                </a:lnTo>
                <a:lnTo>
                  <a:pt x="0" y="13"/>
                </a:lnTo>
                <a:lnTo>
                  <a:pt x="0" y="12"/>
                </a:lnTo>
                <a:lnTo>
                  <a:pt x="0" y="11"/>
                </a:lnTo>
                <a:lnTo>
                  <a:pt x="0" y="10"/>
                </a:lnTo>
                <a:lnTo>
                  <a:pt x="1" y="10"/>
                </a:lnTo>
                <a:lnTo>
                  <a:pt x="1" y="9"/>
                </a:lnTo>
                <a:lnTo>
                  <a:pt x="1" y="8"/>
                </a:lnTo>
                <a:lnTo>
                  <a:pt x="1" y="7"/>
                </a:lnTo>
                <a:lnTo>
                  <a:pt x="1" y="6"/>
                </a:lnTo>
                <a:lnTo>
                  <a:pt x="2" y="6"/>
                </a:lnTo>
                <a:lnTo>
                  <a:pt x="2" y="5"/>
                </a:lnTo>
                <a:lnTo>
                  <a:pt x="3" y="5"/>
                </a:lnTo>
                <a:lnTo>
                  <a:pt x="3" y="4"/>
                </a:lnTo>
                <a:lnTo>
                  <a:pt x="3" y="3"/>
                </a:lnTo>
                <a:lnTo>
                  <a:pt x="4" y="3"/>
                </a:lnTo>
                <a:lnTo>
                  <a:pt x="5" y="2"/>
                </a:lnTo>
                <a:lnTo>
                  <a:pt x="6" y="2"/>
                </a:lnTo>
                <a:lnTo>
                  <a:pt x="6" y="1"/>
                </a:lnTo>
                <a:lnTo>
                  <a:pt x="7" y="1"/>
                </a:lnTo>
                <a:lnTo>
                  <a:pt x="7" y="0"/>
                </a:lnTo>
                <a:lnTo>
                  <a:pt x="8" y="0"/>
                </a:lnTo>
                <a:lnTo>
                  <a:pt x="9" y="0"/>
                </a:lnTo>
                <a:lnTo>
                  <a:pt x="10" y="0"/>
                </a:lnTo>
                <a:lnTo>
                  <a:pt x="11" y="0"/>
                </a:lnTo>
                <a:lnTo>
                  <a:pt x="12" y="0"/>
                </a:lnTo>
                <a:lnTo>
                  <a:pt x="12" y="1"/>
                </a:lnTo>
                <a:lnTo>
                  <a:pt x="13" y="1"/>
                </a:lnTo>
                <a:lnTo>
                  <a:pt x="13" y="2"/>
                </a:lnTo>
                <a:lnTo>
                  <a:pt x="14" y="2"/>
                </a:lnTo>
                <a:lnTo>
                  <a:pt x="14" y="3"/>
                </a:lnTo>
                <a:lnTo>
                  <a:pt x="15" y="3"/>
                </a:lnTo>
                <a:lnTo>
                  <a:pt x="15" y="4"/>
                </a:lnTo>
                <a:lnTo>
                  <a:pt x="15" y="5"/>
                </a:lnTo>
                <a:lnTo>
                  <a:pt x="15" y="6"/>
                </a:lnTo>
                <a:lnTo>
                  <a:pt x="15" y="7"/>
                </a:lnTo>
                <a:lnTo>
                  <a:pt x="15" y="8"/>
                </a:lnTo>
                <a:lnTo>
                  <a:pt x="15" y="9"/>
                </a:lnTo>
                <a:close/>
              </a:path>
            </a:pathLst>
          </a:custGeom>
          <a:solidFill>
            <a:srgbClr val="DDDDDD"/>
          </a:solidFill>
          <a:ln w="3175">
            <a:solidFill>
              <a:srgbClr val="000000"/>
            </a:solidFill>
            <a:round/>
            <a:headEnd/>
            <a:tailEnd/>
          </a:ln>
        </p:spPr>
        <p:txBody>
          <a:bodyPr/>
          <a:lstStyle/>
          <a:p>
            <a:endParaRPr lang="en-US"/>
          </a:p>
        </p:txBody>
      </p:sp>
      <p:sp>
        <p:nvSpPr>
          <p:cNvPr id="3120" name="Freeform 117"/>
          <p:cNvSpPr>
            <a:spLocks/>
          </p:cNvSpPr>
          <p:nvPr/>
        </p:nvSpPr>
        <p:spPr bwMode="auto">
          <a:xfrm>
            <a:off x="2854325" y="2874963"/>
            <a:ext cx="44450" cy="55562"/>
          </a:xfrm>
          <a:custGeom>
            <a:avLst/>
            <a:gdLst>
              <a:gd name="T0" fmla="*/ 2147483647 w 16"/>
              <a:gd name="T1" fmla="*/ 2147483647 h 19"/>
              <a:gd name="T2" fmla="*/ 2147483647 w 16"/>
              <a:gd name="T3" fmla="*/ 2147483647 h 19"/>
              <a:gd name="T4" fmla="*/ 2147483647 w 16"/>
              <a:gd name="T5" fmla="*/ 2147483647 h 19"/>
              <a:gd name="T6" fmla="*/ 2147483647 w 16"/>
              <a:gd name="T7" fmla="*/ 2147483647 h 19"/>
              <a:gd name="T8" fmla="*/ 2147483647 w 16"/>
              <a:gd name="T9" fmla="*/ 2147483647 h 19"/>
              <a:gd name="T10" fmla="*/ 2147483647 w 16"/>
              <a:gd name="T11" fmla="*/ 2147483647 h 19"/>
              <a:gd name="T12" fmla="*/ 2147483647 w 16"/>
              <a:gd name="T13" fmla="*/ 2147483647 h 19"/>
              <a:gd name="T14" fmla="*/ 2147483647 w 16"/>
              <a:gd name="T15" fmla="*/ 2147483647 h 19"/>
              <a:gd name="T16" fmla="*/ 2147483647 w 16"/>
              <a:gd name="T17" fmla="*/ 2147483647 h 19"/>
              <a:gd name="T18" fmla="*/ 2147483647 w 16"/>
              <a:gd name="T19" fmla="*/ 2147483647 h 19"/>
              <a:gd name="T20" fmla="*/ 2147483647 w 16"/>
              <a:gd name="T21" fmla="*/ 2147483647 h 19"/>
              <a:gd name="T22" fmla="*/ 2147483647 w 16"/>
              <a:gd name="T23" fmla="*/ 2147483647 h 19"/>
              <a:gd name="T24" fmla="*/ 2147483647 w 16"/>
              <a:gd name="T25" fmla="*/ 2147483647 h 19"/>
              <a:gd name="T26" fmla="*/ 2147483647 w 16"/>
              <a:gd name="T27" fmla="*/ 2147483647 h 19"/>
              <a:gd name="T28" fmla="*/ 2147483647 w 16"/>
              <a:gd name="T29" fmla="*/ 2147483647 h 19"/>
              <a:gd name="T30" fmla="*/ 2147483647 w 16"/>
              <a:gd name="T31" fmla="*/ 2147483647 h 19"/>
              <a:gd name="T32" fmla="*/ 2147483647 w 16"/>
              <a:gd name="T33" fmla="*/ 2147483647 h 19"/>
              <a:gd name="T34" fmla="*/ 2147483647 w 16"/>
              <a:gd name="T35" fmla="*/ 2147483647 h 19"/>
              <a:gd name="T36" fmla="*/ 2147483647 w 16"/>
              <a:gd name="T37" fmla="*/ 2147483647 h 19"/>
              <a:gd name="T38" fmla="*/ 2147483647 w 16"/>
              <a:gd name="T39" fmla="*/ 2147483647 h 19"/>
              <a:gd name="T40" fmla="*/ 2147483647 w 16"/>
              <a:gd name="T41" fmla="*/ 2147483647 h 19"/>
              <a:gd name="T42" fmla="*/ 2147483647 w 16"/>
              <a:gd name="T43" fmla="*/ 2147483647 h 19"/>
              <a:gd name="T44" fmla="*/ 2147483647 w 16"/>
              <a:gd name="T45" fmla="*/ 2147483647 h 19"/>
              <a:gd name="T46" fmla="*/ 2147483647 w 16"/>
              <a:gd name="T47" fmla="*/ 2147483647 h 19"/>
              <a:gd name="T48" fmla="*/ 2147483647 w 16"/>
              <a:gd name="T49" fmla="*/ 2147483647 h 19"/>
              <a:gd name="T50" fmla="*/ 2147483647 w 16"/>
              <a:gd name="T51" fmla="*/ 2147483647 h 19"/>
              <a:gd name="T52" fmla="*/ 0 w 16"/>
              <a:gd name="T53" fmla="*/ 2147483647 h 19"/>
              <a:gd name="T54" fmla="*/ 0 w 16"/>
              <a:gd name="T55" fmla="*/ 2147483647 h 19"/>
              <a:gd name="T56" fmla="*/ 0 w 16"/>
              <a:gd name="T57" fmla="*/ 2147483647 h 19"/>
              <a:gd name="T58" fmla="*/ 0 w 16"/>
              <a:gd name="T59" fmla="*/ 2147483647 h 19"/>
              <a:gd name="T60" fmla="*/ 0 w 16"/>
              <a:gd name="T61" fmla="*/ 2147483647 h 19"/>
              <a:gd name="T62" fmla="*/ 2147483647 w 16"/>
              <a:gd name="T63" fmla="*/ 2147483647 h 19"/>
              <a:gd name="T64" fmla="*/ 2147483647 w 16"/>
              <a:gd name="T65" fmla="*/ 2147483647 h 19"/>
              <a:gd name="T66" fmla="*/ 2147483647 w 16"/>
              <a:gd name="T67" fmla="*/ 2147483647 h 19"/>
              <a:gd name="T68" fmla="*/ 2147483647 w 16"/>
              <a:gd name="T69" fmla="*/ 2147483647 h 19"/>
              <a:gd name="T70" fmla="*/ 2147483647 w 16"/>
              <a:gd name="T71" fmla="*/ 2147483647 h 19"/>
              <a:gd name="T72" fmla="*/ 2147483647 w 16"/>
              <a:gd name="T73" fmla="*/ 2147483647 h 19"/>
              <a:gd name="T74" fmla="*/ 2147483647 w 16"/>
              <a:gd name="T75" fmla="*/ 2147483647 h 19"/>
              <a:gd name="T76" fmla="*/ 2147483647 w 16"/>
              <a:gd name="T77" fmla="*/ 2147483647 h 19"/>
              <a:gd name="T78" fmla="*/ 2147483647 w 16"/>
              <a:gd name="T79" fmla="*/ 2147483647 h 19"/>
              <a:gd name="T80" fmla="*/ 2147483647 w 16"/>
              <a:gd name="T81" fmla="*/ 2147483647 h 19"/>
              <a:gd name="T82" fmla="*/ 2147483647 w 16"/>
              <a:gd name="T83" fmla="*/ 2147483647 h 19"/>
              <a:gd name="T84" fmla="*/ 2147483647 w 16"/>
              <a:gd name="T85" fmla="*/ 0 h 19"/>
              <a:gd name="T86" fmla="*/ 2147483647 w 16"/>
              <a:gd name="T87" fmla="*/ 0 h 19"/>
              <a:gd name="T88" fmla="*/ 2147483647 w 16"/>
              <a:gd name="T89" fmla="*/ 0 h 19"/>
              <a:gd name="T90" fmla="*/ 2147483647 w 16"/>
              <a:gd name="T91" fmla="*/ 0 h 19"/>
              <a:gd name="T92" fmla="*/ 2147483647 w 16"/>
              <a:gd name="T93" fmla="*/ 0 h 19"/>
              <a:gd name="T94" fmla="*/ 2147483647 w 16"/>
              <a:gd name="T95" fmla="*/ 2147483647 h 19"/>
              <a:gd name="T96" fmla="*/ 2147483647 w 16"/>
              <a:gd name="T97" fmla="*/ 2147483647 h 19"/>
              <a:gd name="T98" fmla="*/ 2147483647 w 16"/>
              <a:gd name="T99" fmla="*/ 2147483647 h 19"/>
              <a:gd name="T100" fmla="*/ 2147483647 w 16"/>
              <a:gd name="T101" fmla="*/ 2147483647 h 19"/>
              <a:gd name="T102" fmla="*/ 2147483647 w 16"/>
              <a:gd name="T103" fmla="*/ 2147483647 h 19"/>
              <a:gd name="T104" fmla="*/ 2147483647 w 16"/>
              <a:gd name="T105" fmla="*/ 2147483647 h 19"/>
              <a:gd name="T106" fmla="*/ 2147483647 w 16"/>
              <a:gd name="T107" fmla="*/ 2147483647 h 19"/>
              <a:gd name="T108" fmla="*/ 2147483647 w 16"/>
              <a:gd name="T109" fmla="*/ 2147483647 h 19"/>
              <a:gd name="T110" fmla="*/ 2147483647 w 16"/>
              <a:gd name="T111" fmla="*/ 2147483647 h 19"/>
              <a:gd name="T112" fmla="*/ 2147483647 w 16"/>
              <a:gd name="T113" fmla="*/ 2147483647 h 19"/>
              <a:gd name="T114" fmla="*/ 2147483647 w 16"/>
              <a:gd name="T115" fmla="*/ 2147483647 h 19"/>
              <a:gd name="T116" fmla="*/ 2147483647 w 16"/>
              <a:gd name="T117" fmla="*/ 2147483647 h 19"/>
              <a:gd name="T118" fmla="*/ 2147483647 w 16"/>
              <a:gd name="T119" fmla="*/ 2147483647 h 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
              <a:gd name="T181" fmla="*/ 0 h 19"/>
              <a:gd name="T182" fmla="*/ 16 w 16"/>
              <a:gd name="T183" fmla="*/ 19 h 1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 h="19">
                <a:moveTo>
                  <a:pt x="16" y="9"/>
                </a:moveTo>
                <a:lnTo>
                  <a:pt x="16" y="9"/>
                </a:lnTo>
                <a:lnTo>
                  <a:pt x="16" y="10"/>
                </a:lnTo>
                <a:lnTo>
                  <a:pt x="16" y="11"/>
                </a:lnTo>
                <a:lnTo>
                  <a:pt x="16" y="12"/>
                </a:lnTo>
                <a:lnTo>
                  <a:pt x="15" y="12"/>
                </a:lnTo>
                <a:lnTo>
                  <a:pt x="15" y="13"/>
                </a:lnTo>
                <a:lnTo>
                  <a:pt x="15" y="14"/>
                </a:lnTo>
                <a:lnTo>
                  <a:pt x="15" y="15"/>
                </a:lnTo>
                <a:lnTo>
                  <a:pt x="14" y="15"/>
                </a:lnTo>
                <a:lnTo>
                  <a:pt x="14" y="16"/>
                </a:lnTo>
                <a:lnTo>
                  <a:pt x="13" y="16"/>
                </a:lnTo>
                <a:lnTo>
                  <a:pt x="13" y="17"/>
                </a:lnTo>
                <a:lnTo>
                  <a:pt x="12" y="17"/>
                </a:lnTo>
                <a:lnTo>
                  <a:pt x="12" y="18"/>
                </a:lnTo>
                <a:lnTo>
                  <a:pt x="11" y="18"/>
                </a:lnTo>
                <a:lnTo>
                  <a:pt x="10" y="18"/>
                </a:lnTo>
                <a:lnTo>
                  <a:pt x="10" y="19"/>
                </a:lnTo>
                <a:lnTo>
                  <a:pt x="9" y="19"/>
                </a:lnTo>
                <a:lnTo>
                  <a:pt x="8" y="19"/>
                </a:lnTo>
                <a:lnTo>
                  <a:pt x="7" y="19"/>
                </a:lnTo>
                <a:lnTo>
                  <a:pt x="6" y="19"/>
                </a:lnTo>
                <a:lnTo>
                  <a:pt x="5" y="19"/>
                </a:lnTo>
                <a:lnTo>
                  <a:pt x="5" y="18"/>
                </a:lnTo>
                <a:lnTo>
                  <a:pt x="4" y="18"/>
                </a:lnTo>
                <a:lnTo>
                  <a:pt x="3" y="18"/>
                </a:lnTo>
                <a:lnTo>
                  <a:pt x="3" y="17"/>
                </a:lnTo>
                <a:lnTo>
                  <a:pt x="2" y="17"/>
                </a:lnTo>
                <a:lnTo>
                  <a:pt x="2" y="16"/>
                </a:lnTo>
                <a:lnTo>
                  <a:pt x="1" y="16"/>
                </a:lnTo>
                <a:lnTo>
                  <a:pt x="1" y="15"/>
                </a:lnTo>
                <a:lnTo>
                  <a:pt x="1" y="14"/>
                </a:lnTo>
                <a:lnTo>
                  <a:pt x="1" y="13"/>
                </a:lnTo>
                <a:lnTo>
                  <a:pt x="0" y="13"/>
                </a:lnTo>
                <a:lnTo>
                  <a:pt x="0" y="12"/>
                </a:lnTo>
                <a:lnTo>
                  <a:pt x="0" y="11"/>
                </a:lnTo>
                <a:lnTo>
                  <a:pt x="0" y="10"/>
                </a:lnTo>
                <a:lnTo>
                  <a:pt x="0" y="9"/>
                </a:lnTo>
                <a:lnTo>
                  <a:pt x="0" y="8"/>
                </a:lnTo>
                <a:lnTo>
                  <a:pt x="1" y="8"/>
                </a:lnTo>
                <a:lnTo>
                  <a:pt x="1" y="7"/>
                </a:lnTo>
                <a:lnTo>
                  <a:pt x="1" y="6"/>
                </a:lnTo>
                <a:lnTo>
                  <a:pt x="1" y="5"/>
                </a:lnTo>
                <a:lnTo>
                  <a:pt x="2" y="5"/>
                </a:lnTo>
                <a:lnTo>
                  <a:pt x="2" y="4"/>
                </a:lnTo>
                <a:lnTo>
                  <a:pt x="3" y="3"/>
                </a:lnTo>
                <a:lnTo>
                  <a:pt x="3" y="2"/>
                </a:lnTo>
                <a:lnTo>
                  <a:pt x="4" y="2"/>
                </a:lnTo>
                <a:lnTo>
                  <a:pt x="5" y="1"/>
                </a:lnTo>
                <a:lnTo>
                  <a:pt x="6" y="1"/>
                </a:lnTo>
                <a:lnTo>
                  <a:pt x="7" y="0"/>
                </a:lnTo>
                <a:lnTo>
                  <a:pt x="8" y="0"/>
                </a:lnTo>
                <a:lnTo>
                  <a:pt x="9" y="0"/>
                </a:lnTo>
                <a:lnTo>
                  <a:pt x="10" y="0"/>
                </a:lnTo>
                <a:lnTo>
                  <a:pt x="10" y="1"/>
                </a:lnTo>
                <a:lnTo>
                  <a:pt x="11" y="1"/>
                </a:lnTo>
                <a:lnTo>
                  <a:pt x="12" y="1"/>
                </a:lnTo>
                <a:lnTo>
                  <a:pt x="13" y="1"/>
                </a:lnTo>
                <a:lnTo>
                  <a:pt x="13" y="2"/>
                </a:lnTo>
                <a:lnTo>
                  <a:pt x="13" y="3"/>
                </a:lnTo>
                <a:lnTo>
                  <a:pt x="14" y="3"/>
                </a:lnTo>
                <a:lnTo>
                  <a:pt x="15" y="3"/>
                </a:lnTo>
                <a:lnTo>
                  <a:pt x="15" y="4"/>
                </a:lnTo>
                <a:lnTo>
                  <a:pt x="15" y="5"/>
                </a:lnTo>
                <a:lnTo>
                  <a:pt x="15" y="6"/>
                </a:lnTo>
                <a:lnTo>
                  <a:pt x="16" y="6"/>
                </a:lnTo>
                <a:lnTo>
                  <a:pt x="16" y="7"/>
                </a:lnTo>
                <a:lnTo>
                  <a:pt x="16" y="8"/>
                </a:lnTo>
                <a:lnTo>
                  <a:pt x="16" y="9"/>
                </a:lnTo>
                <a:close/>
              </a:path>
            </a:pathLst>
          </a:custGeom>
          <a:solidFill>
            <a:srgbClr val="DDDDDD"/>
          </a:solidFill>
          <a:ln w="3175">
            <a:solidFill>
              <a:srgbClr val="000000"/>
            </a:solidFill>
            <a:round/>
            <a:headEnd/>
            <a:tailEnd/>
          </a:ln>
        </p:spPr>
        <p:txBody>
          <a:bodyPr/>
          <a:lstStyle/>
          <a:p>
            <a:endParaRPr lang="en-US"/>
          </a:p>
        </p:txBody>
      </p:sp>
      <p:sp>
        <p:nvSpPr>
          <p:cNvPr id="3121" name="Freeform 118"/>
          <p:cNvSpPr>
            <a:spLocks/>
          </p:cNvSpPr>
          <p:nvPr/>
        </p:nvSpPr>
        <p:spPr bwMode="auto">
          <a:xfrm>
            <a:off x="3111500" y="3082925"/>
            <a:ext cx="46038" cy="53975"/>
          </a:xfrm>
          <a:custGeom>
            <a:avLst/>
            <a:gdLst>
              <a:gd name="T0" fmla="*/ 2147483647 w 16"/>
              <a:gd name="T1" fmla="*/ 2147483647 h 19"/>
              <a:gd name="T2" fmla="*/ 2147483647 w 16"/>
              <a:gd name="T3" fmla="*/ 2147483647 h 19"/>
              <a:gd name="T4" fmla="*/ 2147483647 w 16"/>
              <a:gd name="T5" fmla="*/ 2147483647 h 19"/>
              <a:gd name="T6" fmla="*/ 2147483647 w 16"/>
              <a:gd name="T7" fmla="*/ 2147483647 h 19"/>
              <a:gd name="T8" fmla="*/ 2147483647 w 16"/>
              <a:gd name="T9" fmla="*/ 2147483647 h 19"/>
              <a:gd name="T10" fmla="*/ 2147483647 w 16"/>
              <a:gd name="T11" fmla="*/ 2147483647 h 19"/>
              <a:gd name="T12" fmla="*/ 2147483647 w 16"/>
              <a:gd name="T13" fmla="*/ 2147483647 h 19"/>
              <a:gd name="T14" fmla="*/ 2147483647 w 16"/>
              <a:gd name="T15" fmla="*/ 2147483647 h 19"/>
              <a:gd name="T16" fmla="*/ 2147483647 w 16"/>
              <a:gd name="T17" fmla="*/ 2147483647 h 19"/>
              <a:gd name="T18" fmla="*/ 2147483647 w 16"/>
              <a:gd name="T19" fmla="*/ 2147483647 h 19"/>
              <a:gd name="T20" fmla="*/ 2147483647 w 16"/>
              <a:gd name="T21" fmla="*/ 2147483647 h 19"/>
              <a:gd name="T22" fmla="*/ 2147483647 w 16"/>
              <a:gd name="T23" fmla="*/ 2147483647 h 19"/>
              <a:gd name="T24" fmla="*/ 2147483647 w 16"/>
              <a:gd name="T25" fmla="*/ 2147483647 h 19"/>
              <a:gd name="T26" fmla="*/ 2147483647 w 16"/>
              <a:gd name="T27" fmla="*/ 2147483647 h 19"/>
              <a:gd name="T28" fmla="*/ 2147483647 w 16"/>
              <a:gd name="T29" fmla="*/ 2147483647 h 19"/>
              <a:gd name="T30" fmla="*/ 2147483647 w 16"/>
              <a:gd name="T31" fmla="*/ 2147483647 h 19"/>
              <a:gd name="T32" fmla="*/ 2147483647 w 16"/>
              <a:gd name="T33" fmla="*/ 2147483647 h 19"/>
              <a:gd name="T34" fmla="*/ 2147483647 w 16"/>
              <a:gd name="T35" fmla="*/ 2147483647 h 19"/>
              <a:gd name="T36" fmla="*/ 2147483647 w 16"/>
              <a:gd name="T37" fmla="*/ 2147483647 h 19"/>
              <a:gd name="T38" fmla="*/ 2147483647 w 16"/>
              <a:gd name="T39" fmla="*/ 2147483647 h 19"/>
              <a:gd name="T40" fmla="*/ 2147483647 w 16"/>
              <a:gd name="T41" fmla="*/ 2147483647 h 19"/>
              <a:gd name="T42" fmla="*/ 2147483647 w 16"/>
              <a:gd name="T43" fmla="*/ 2147483647 h 19"/>
              <a:gd name="T44" fmla="*/ 2147483647 w 16"/>
              <a:gd name="T45" fmla="*/ 2147483647 h 19"/>
              <a:gd name="T46" fmla="*/ 2147483647 w 16"/>
              <a:gd name="T47" fmla="*/ 2147483647 h 19"/>
              <a:gd name="T48" fmla="*/ 2147483647 w 16"/>
              <a:gd name="T49" fmla="*/ 2147483647 h 19"/>
              <a:gd name="T50" fmla="*/ 2147483647 w 16"/>
              <a:gd name="T51" fmla="*/ 2147483647 h 19"/>
              <a:gd name="T52" fmla="*/ 2147483647 w 16"/>
              <a:gd name="T53" fmla="*/ 2147483647 h 19"/>
              <a:gd name="T54" fmla="*/ 0 w 16"/>
              <a:gd name="T55" fmla="*/ 2147483647 h 19"/>
              <a:gd name="T56" fmla="*/ 0 w 16"/>
              <a:gd name="T57" fmla="*/ 2147483647 h 19"/>
              <a:gd name="T58" fmla="*/ 0 w 16"/>
              <a:gd name="T59" fmla="*/ 2147483647 h 19"/>
              <a:gd name="T60" fmla="*/ 0 w 16"/>
              <a:gd name="T61" fmla="*/ 2147483647 h 19"/>
              <a:gd name="T62" fmla="*/ 0 w 16"/>
              <a:gd name="T63" fmla="*/ 2147483647 h 19"/>
              <a:gd name="T64" fmla="*/ 2147483647 w 16"/>
              <a:gd name="T65" fmla="*/ 2147483647 h 19"/>
              <a:gd name="T66" fmla="*/ 2147483647 w 16"/>
              <a:gd name="T67" fmla="*/ 2147483647 h 19"/>
              <a:gd name="T68" fmla="*/ 2147483647 w 16"/>
              <a:gd name="T69" fmla="*/ 2147483647 h 19"/>
              <a:gd name="T70" fmla="*/ 2147483647 w 16"/>
              <a:gd name="T71" fmla="*/ 2147483647 h 19"/>
              <a:gd name="T72" fmla="*/ 2147483647 w 16"/>
              <a:gd name="T73" fmla="*/ 2147483647 h 19"/>
              <a:gd name="T74" fmla="*/ 2147483647 w 16"/>
              <a:gd name="T75" fmla="*/ 2147483647 h 19"/>
              <a:gd name="T76" fmla="*/ 2147483647 w 16"/>
              <a:gd name="T77" fmla="*/ 2147483647 h 19"/>
              <a:gd name="T78" fmla="*/ 2147483647 w 16"/>
              <a:gd name="T79" fmla="*/ 2147483647 h 19"/>
              <a:gd name="T80" fmla="*/ 2147483647 w 16"/>
              <a:gd name="T81" fmla="*/ 2147483647 h 19"/>
              <a:gd name="T82" fmla="*/ 2147483647 w 16"/>
              <a:gd name="T83" fmla="*/ 0 h 19"/>
              <a:gd name="T84" fmla="*/ 2147483647 w 16"/>
              <a:gd name="T85" fmla="*/ 0 h 19"/>
              <a:gd name="T86" fmla="*/ 2147483647 w 16"/>
              <a:gd name="T87" fmla="*/ 0 h 19"/>
              <a:gd name="T88" fmla="*/ 2147483647 w 16"/>
              <a:gd name="T89" fmla="*/ 0 h 19"/>
              <a:gd name="T90" fmla="*/ 2147483647 w 16"/>
              <a:gd name="T91" fmla="*/ 0 h 19"/>
              <a:gd name="T92" fmla="*/ 2147483647 w 16"/>
              <a:gd name="T93" fmla="*/ 0 h 19"/>
              <a:gd name="T94" fmla="*/ 2147483647 w 16"/>
              <a:gd name="T95" fmla="*/ 0 h 19"/>
              <a:gd name="T96" fmla="*/ 2147483647 w 16"/>
              <a:gd name="T97" fmla="*/ 2147483647 h 19"/>
              <a:gd name="T98" fmla="*/ 2147483647 w 16"/>
              <a:gd name="T99" fmla="*/ 2147483647 h 19"/>
              <a:gd name="T100" fmla="*/ 2147483647 w 16"/>
              <a:gd name="T101" fmla="*/ 2147483647 h 19"/>
              <a:gd name="T102" fmla="*/ 2147483647 w 16"/>
              <a:gd name="T103" fmla="*/ 2147483647 h 19"/>
              <a:gd name="T104" fmla="*/ 2147483647 w 16"/>
              <a:gd name="T105" fmla="*/ 2147483647 h 19"/>
              <a:gd name="T106" fmla="*/ 2147483647 w 16"/>
              <a:gd name="T107" fmla="*/ 2147483647 h 19"/>
              <a:gd name="T108" fmla="*/ 2147483647 w 16"/>
              <a:gd name="T109" fmla="*/ 2147483647 h 19"/>
              <a:gd name="T110" fmla="*/ 2147483647 w 16"/>
              <a:gd name="T111" fmla="*/ 2147483647 h 19"/>
              <a:gd name="T112" fmla="*/ 2147483647 w 16"/>
              <a:gd name="T113" fmla="*/ 2147483647 h 19"/>
              <a:gd name="T114" fmla="*/ 2147483647 w 16"/>
              <a:gd name="T115" fmla="*/ 2147483647 h 19"/>
              <a:gd name="T116" fmla="*/ 2147483647 w 16"/>
              <a:gd name="T117" fmla="*/ 2147483647 h 19"/>
              <a:gd name="T118" fmla="*/ 2147483647 w 16"/>
              <a:gd name="T119" fmla="*/ 2147483647 h 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
              <a:gd name="T181" fmla="*/ 0 h 19"/>
              <a:gd name="T182" fmla="*/ 16 w 16"/>
              <a:gd name="T183" fmla="*/ 19 h 1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 h="19">
                <a:moveTo>
                  <a:pt x="16" y="9"/>
                </a:moveTo>
                <a:lnTo>
                  <a:pt x="16" y="9"/>
                </a:lnTo>
                <a:lnTo>
                  <a:pt x="16" y="10"/>
                </a:lnTo>
                <a:lnTo>
                  <a:pt x="16" y="11"/>
                </a:lnTo>
                <a:lnTo>
                  <a:pt x="15" y="11"/>
                </a:lnTo>
                <a:lnTo>
                  <a:pt x="15" y="12"/>
                </a:lnTo>
                <a:lnTo>
                  <a:pt x="15" y="13"/>
                </a:lnTo>
                <a:lnTo>
                  <a:pt x="15" y="14"/>
                </a:lnTo>
                <a:lnTo>
                  <a:pt x="15" y="15"/>
                </a:lnTo>
                <a:lnTo>
                  <a:pt x="14" y="15"/>
                </a:lnTo>
                <a:lnTo>
                  <a:pt x="14" y="16"/>
                </a:lnTo>
                <a:lnTo>
                  <a:pt x="13" y="16"/>
                </a:lnTo>
                <a:lnTo>
                  <a:pt x="13" y="17"/>
                </a:lnTo>
                <a:lnTo>
                  <a:pt x="12" y="17"/>
                </a:lnTo>
                <a:lnTo>
                  <a:pt x="12" y="18"/>
                </a:lnTo>
                <a:lnTo>
                  <a:pt x="11" y="18"/>
                </a:lnTo>
                <a:lnTo>
                  <a:pt x="10" y="18"/>
                </a:lnTo>
                <a:lnTo>
                  <a:pt x="9" y="18"/>
                </a:lnTo>
                <a:lnTo>
                  <a:pt x="9" y="19"/>
                </a:lnTo>
                <a:lnTo>
                  <a:pt x="8" y="19"/>
                </a:lnTo>
                <a:lnTo>
                  <a:pt x="7" y="19"/>
                </a:lnTo>
                <a:lnTo>
                  <a:pt x="7" y="18"/>
                </a:lnTo>
                <a:lnTo>
                  <a:pt x="6" y="18"/>
                </a:lnTo>
                <a:lnTo>
                  <a:pt x="5" y="18"/>
                </a:lnTo>
                <a:lnTo>
                  <a:pt x="4" y="18"/>
                </a:lnTo>
                <a:lnTo>
                  <a:pt x="3" y="17"/>
                </a:lnTo>
                <a:lnTo>
                  <a:pt x="3" y="16"/>
                </a:lnTo>
                <a:lnTo>
                  <a:pt x="2" y="16"/>
                </a:lnTo>
                <a:lnTo>
                  <a:pt x="2" y="15"/>
                </a:lnTo>
                <a:lnTo>
                  <a:pt x="2" y="14"/>
                </a:lnTo>
                <a:lnTo>
                  <a:pt x="1" y="14"/>
                </a:lnTo>
                <a:lnTo>
                  <a:pt x="1" y="13"/>
                </a:lnTo>
                <a:lnTo>
                  <a:pt x="1" y="12"/>
                </a:lnTo>
                <a:lnTo>
                  <a:pt x="0" y="12"/>
                </a:lnTo>
                <a:lnTo>
                  <a:pt x="0" y="11"/>
                </a:lnTo>
                <a:lnTo>
                  <a:pt x="0" y="10"/>
                </a:lnTo>
                <a:lnTo>
                  <a:pt x="0" y="9"/>
                </a:lnTo>
                <a:lnTo>
                  <a:pt x="0" y="8"/>
                </a:lnTo>
                <a:lnTo>
                  <a:pt x="0" y="7"/>
                </a:lnTo>
                <a:lnTo>
                  <a:pt x="1" y="6"/>
                </a:lnTo>
                <a:lnTo>
                  <a:pt x="1" y="5"/>
                </a:lnTo>
                <a:lnTo>
                  <a:pt x="2" y="5"/>
                </a:lnTo>
                <a:lnTo>
                  <a:pt x="2" y="4"/>
                </a:lnTo>
                <a:lnTo>
                  <a:pt x="2" y="3"/>
                </a:lnTo>
                <a:lnTo>
                  <a:pt x="3" y="3"/>
                </a:lnTo>
                <a:lnTo>
                  <a:pt x="3" y="2"/>
                </a:lnTo>
                <a:lnTo>
                  <a:pt x="3" y="1"/>
                </a:lnTo>
                <a:lnTo>
                  <a:pt x="4" y="1"/>
                </a:lnTo>
                <a:lnTo>
                  <a:pt x="5" y="1"/>
                </a:lnTo>
                <a:lnTo>
                  <a:pt x="5" y="0"/>
                </a:lnTo>
                <a:lnTo>
                  <a:pt x="6" y="0"/>
                </a:lnTo>
                <a:lnTo>
                  <a:pt x="7" y="0"/>
                </a:lnTo>
                <a:lnTo>
                  <a:pt x="8" y="0"/>
                </a:lnTo>
                <a:lnTo>
                  <a:pt x="9" y="0"/>
                </a:lnTo>
                <a:lnTo>
                  <a:pt x="10" y="0"/>
                </a:lnTo>
                <a:lnTo>
                  <a:pt x="11" y="0"/>
                </a:lnTo>
                <a:lnTo>
                  <a:pt x="11" y="1"/>
                </a:lnTo>
                <a:lnTo>
                  <a:pt x="12" y="1"/>
                </a:lnTo>
                <a:lnTo>
                  <a:pt x="13" y="1"/>
                </a:lnTo>
                <a:lnTo>
                  <a:pt x="13" y="2"/>
                </a:lnTo>
                <a:lnTo>
                  <a:pt x="14" y="2"/>
                </a:lnTo>
                <a:lnTo>
                  <a:pt x="14" y="3"/>
                </a:lnTo>
                <a:lnTo>
                  <a:pt x="15" y="3"/>
                </a:lnTo>
                <a:lnTo>
                  <a:pt x="15" y="4"/>
                </a:lnTo>
                <a:lnTo>
                  <a:pt x="15" y="5"/>
                </a:lnTo>
                <a:lnTo>
                  <a:pt x="15" y="6"/>
                </a:lnTo>
                <a:lnTo>
                  <a:pt x="16" y="7"/>
                </a:lnTo>
                <a:lnTo>
                  <a:pt x="16" y="8"/>
                </a:lnTo>
                <a:lnTo>
                  <a:pt x="16" y="9"/>
                </a:lnTo>
                <a:close/>
              </a:path>
            </a:pathLst>
          </a:custGeom>
          <a:solidFill>
            <a:srgbClr val="DDDDDD"/>
          </a:solidFill>
          <a:ln w="3175">
            <a:solidFill>
              <a:srgbClr val="000000"/>
            </a:solidFill>
            <a:round/>
            <a:headEnd/>
            <a:tailEnd/>
          </a:ln>
        </p:spPr>
        <p:txBody>
          <a:bodyPr/>
          <a:lstStyle/>
          <a:p>
            <a:endParaRPr lang="en-US"/>
          </a:p>
        </p:txBody>
      </p:sp>
      <p:sp>
        <p:nvSpPr>
          <p:cNvPr id="3122" name="Freeform 119"/>
          <p:cNvSpPr>
            <a:spLocks/>
          </p:cNvSpPr>
          <p:nvPr/>
        </p:nvSpPr>
        <p:spPr bwMode="auto">
          <a:xfrm>
            <a:off x="3159125" y="3095625"/>
            <a:ext cx="47625" cy="55563"/>
          </a:xfrm>
          <a:custGeom>
            <a:avLst/>
            <a:gdLst>
              <a:gd name="T0" fmla="*/ 2147483647 w 16"/>
              <a:gd name="T1" fmla="*/ 2147483647 h 19"/>
              <a:gd name="T2" fmla="*/ 2147483647 w 16"/>
              <a:gd name="T3" fmla="*/ 2147483647 h 19"/>
              <a:gd name="T4" fmla="*/ 2147483647 w 16"/>
              <a:gd name="T5" fmla="*/ 2147483647 h 19"/>
              <a:gd name="T6" fmla="*/ 2147483647 w 16"/>
              <a:gd name="T7" fmla="*/ 2147483647 h 19"/>
              <a:gd name="T8" fmla="*/ 2147483647 w 16"/>
              <a:gd name="T9" fmla="*/ 2147483647 h 19"/>
              <a:gd name="T10" fmla="*/ 2147483647 w 16"/>
              <a:gd name="T11" fmla="*/ 2147483647 h 19"/>
              <a:gd name="T12" fmla="*/ 2147483647 w 16"/>
              <a:gd name="T13" fmla="*/ 2147483647 h 19"/>
              <a:gd name="T14" fmla="*/ 2147483647 w 16"/>
              <a:gd name="T15" fmla="*/ 2147483647 h 19"/>
              <a:gd name="T16" fmla="*/ 2147483647 w 16"/>
              <a:gd name="T17" fmla="*/ 2147483647 h 19"/>
              <a:gd name="T18" fmla="*/ 2147483647 w 16"/>
              <a:gd name="T19" fmla="*/ 2147483647 h 19"/>
              <a:gd name="T20" fmla="*/ 2147483647 w 16"/>
              <a:gd name="T21" fmla="*/ 2147483647 h 19"/>
              <a:gd name="T22" fmla="*/ 2147483647 w 16"/>
              <a:gd name="T23" fmla="*/ 2147483647 h 19"/>
              <a:gd name="T24" fmla="*/ 2147483647 w 16"/>
              <a:gd name="T25" fmla="*/ 2147483647 h 19"/>
              <a:gd name="T26" fmla="*/ 2147483647 w 16"/>
              <a:gd name="T27" fmla="*/ 2147483647 h 19"/>
              <a:gd name="T28" fmla="*/ 2147483647 w 16"/>
              <a:gd name="T29" fmla="*/ 2147483647 h 19"/>
              <a:gd name="T30" fmla="*/ 2147483647 w 16"/>
              <a:gd name="T31" fmla="*/ 2147483647 h 19"/>
              <a:gd name="T32" fmla="*/ 2147483647 w 16"/>
              <a:gd name="T33" fmla="*/ 2147483647 h 19"/>
              <a:gd name="T34" fmla="*/ 2147483647 w 16"/>
              <a:gd name="T35" fmla="*/ 2147483647 h 19"/>
              <a:gd name="T36" fmla="*/ 2147483647 w 16"/>
              <a:gd name="T37" fmla="*/ 2147483647 h 19"/>
              <a:gd name="T38" fmla="*/ 2147483647 w 16"/>
              <a:gd name="T39" fmla="*/ 2147483647 h 19"/>
              <a:gd name="T40" fmla="*/ 2147483647 w 16"/>
              <a:gd name="T41" fmla="*/ 2147483647 h 19"/>
              <a:gd name="T42" fmla="*/ 2147483647 w 16"/>
              <a:gd name="T43" fmla="*/ 2147483647 h 19"/>
              <a:gd name="T44" fmla="*/ 2147483647 w 16"/>
              <a:gd name="T45" fmla="*/ 2147483647 h 19"/>
              <a:gd name="T46" fmla="*/ 2147483647 w 16"/>
              <a:gd name="T47" fmla="*/ 2147483647 h 19"/>
              <a:gd name="T48" fmla="*/ 2147483647 w 16"/>
              <a:gd name="T49" fmla="*/ 2147483647 h 19"/>
              <a:gd name="T50" fmla="*/ 0 w 16"/>
              <a:gd name="T51" fmla="*/ 2147483647 h 19"/>
              <a:gd name="T52" fmla="*/ 0 w 16"/>
              <a:gd name="T53" fmla="*/ 2147483647 h 19"/>
              <a:gd name="T54" fmla="*/ 0 w 16"/>
              <a:gd name="T55" fmla="*/ 2147483647 h 19"/>
              <a:gd name="T56" fmla="*/ 0 w 16"/>
              <a:gd name="T57" fmla="*/ 2147483647 h 19"/>
              <a:gd name="T58" fmla="*/ 0 w 16"/>
              <a:gd name="T59" fmla="*/ 2147483647 h 19"/>
              <a:gd name="T60" fmla="*/ 0 w 16"/>
              <a:gd name="T61" fmla="*/ 2147483647 h 19"/>
              <a:gd name="T62" fmla="*/ 0 w 16"/>
              <a:gd name="T63" fmla="*/ 2147483647 h 19"/>
              <a:gd name="T64" fmla="*/ 0 w 16"/>
              <a:gd name="T65" fmla="*/ 2147483647 h 19"/>
              <a:gd name="T66" fmla="*/ 0 w 16"/>
              <a:gd name="T67" fmla="*/ 2147483647 h 19"/>
              <a:gd name="T68" fmla="*/ 2147483647 w 16"/>
              <a:gd name="T69" fmla="*/ 2147483647 h 19"/>
              <a:gd name="T70" fmla="*/ 2147483647 w 16"/>
              <a:gd name="T71" fmla="*/ 2147483647 h 19"/>
              <a:gd name="T72" fmla="*/ 2147483647 w 16"/>
              <a:gd name="T73" fmla="*/ 2147483647 h 19"/>
              <a:gd name="T74" fmla="*/ 2147483647 w 16"/>
              <a:gd name="T75" fmla="*/ 2147483647 h 19"/>
              <a:gd name="T76" fmla="*/ 2147483647 w 16"/>
              <a:gd name="T77" fmla="*/ 2147483647 h 19"/>
              <a:gd name="T78" fmla="*/ 2147483647 w 16"/>
              <a:gd name="T79" fmla="*/ 2147483647 h 19"/>
              <a:gd name="T80" fmla="*/ 2147483647 w 16"/>
              <a:gd name="T81" fmla="*/ 2147483647 h 19"/>
              <a:gd name="T82" fmla="*/ 2147483647 w 16"/>
              <a:gd name="T83" fmla="*/ 2147483647 h 19"/>
              <a:gd name="T84" fmla="*/ 2147483647 w 16"/>
              <a:gd name="T85" fmla="*/ 0 h 19"/>
              <a:gd name="T86" fmla="*/ 2147483647 w 16"/>
              <a:gd name="T87" fmla="*/ 0 h 19"/>
              <a:gd name="T88" fmla="*/ 2147483647 w 16"/>
              <a:gd name="T89" fmla="*/ 0 h 19"/>
              <a:gd name="T90" fmla="*/ 2147483647 w 16"/>
              <a:gd name="T91" fmla="*/ 0 h 19"/>
              <a:gd name="T92" fmla="*/ 2147483647 w 16"/>
              <a:gd name="T93" fmla="*/ 0 h 19"/>
              <a:gd name="T94" fmla="*/ 2147483647 w 16"/>
              <a:gd name="T95" fmla="*/ 2147483647 h 19"/>
              <a:gd name="T96" fmla="*/ 2147483647 w 16"/>
              <a:gd name="T97" fmla="*/ 2147483647 h 19"/>
              <a:gd name="T98" fmla="*/ 2147483647 w 16"/>
              <a:gd name="T99" fmla="*/ 2147483647 h 19"/>
              <a:gd name="T100" fmla="*/ 2147483647 w 16"/>
              <a:gd name="T101" fmla="*/ 2147483647 h 19"/>
              <a:gd name="T102" fmla="*/ 2147483647 w 16"/>
              <a:gd name="T103" fmla="*/ 2147483647 h 19"/>
              <a:gd name="T104" fmla="*/ 2147483647 w 16"/>
              <a:gd name="T105" fmla="*/ 2147483647 h 19"/>
              <a:gd name="T106" fmla="*/ 2147483647 w 16"/>
              <a:gd name="T107" fmla="*/ 2147483647 h 19"/>
              <a:gd name="T108" fmla="*/ 2147483647 w 16"/>
              <a:gd name="T109" fmla="*/ 2147483647 h 19"/>
              <a:gd name="T110" fmla="*/ 2147483647 w 16"/>
              <a:gd name="T111" fmla="*/ 2147483647 h 19"/>
              <a:gd name="T112" fmla="*/ 2147483647 w 16"/>
              <a:gd name="T113" fmla="*/ 2147483647 h 19"/>
              <a:gd name="T114" fmla="*/ 2147483647 w 16"/>
              <a:gd name="T115" fmla="*/ 2147483647 h 19"/>
              <a:gd name="T116" fmla="*/ 2147483647 w 16"/>
              <a:gd name="T117" fmla="*/ 2147483647 h 19"/>
              <a:gd name="T118" fmla="*/ 2147483647 w 16"/>
              <a:gd name="T119" fmla="*/ 2147483647 h 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
              <a:gd name="T181" fmla="*/ 0 h 19"/>
              <a:gd name="T182" fmla="*/ 16 w 16"/>
              <a:gd name="T183" fmla="*/ 19 h 1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 h="19">
                <a:moveTo>
                  <a:pt x="16" y="10"/>
                </a:moveTo>
                <a:lnTo>
                  <a:pt x="16" y="10"/>
                </a:lnTo>
                <a:lnTo>
                  <a:pt x="16" y="11"/>
                </a:lnTo>
                <a:lnTo>
                  <a:pt x="16" y="12"/>
                </a:lnTo>
                <a:lnTo>
                  <a:pt x="16" y="13"/>
                </a:lnTo>
                <a:lnTo>
                  <a:pt x="15" y="13"/>
                </a:lnTo>
                <a:lnTo>
                  <a:pt x="15" y="14"/>
                </a:lnTo>
                <a:lnTo>
                  <a:pt x="15" y="15"/>
                </a:lnTo>
                <a:lnTo>
                  <a:pt x="14" y="15"/>
                </a:lnTo>
                <a:lnTo>
                  <a:pt x="14" y="16"/>
                </a:lnTo>
                <a:lnTo>
                  <a:pt x="14" y="17"/>
                </a:lnTo>
                <a:lnTo>
                  <a:pt x="13" y="17"/>
                </a:lnTo>
                <a:lnTo>
                  <a:pt x="12" y="17"/>
                </a:lnTo>
                <a:lnTo>
                  <a:pt x="12" y="18"/>
                </a:lnTo>
                <a:lnTo>
                  <a:pt x="11" y="19"/>
                </a:lnTo>
                <a:lnTo>
                  <a:pt x="10" y="19"/>
                </a:lnTo>
                <a:lnTo>
                  <a:pt x="9" y="19"/>
                </a:lnTo>
                <a:lnTo>
                  <a:pt x="8" y="19"/>
                </a:lnTo>
                <a:lnTo>
                  <a:pt x="7" y="19"/>
                </a:lnTo>
                <a:lnTo>
                  <a:pt x="6" y="19"/>
                </a:lnTo>
                <a:lnTo>
                  <a:pt x="5" y="19"/>
                </a:lnTo>
                <a:lnTo>
                  <a:pt x="4" y="19"/>
                </a:lnTo>
                <a:lnTo>
                  <a:pt x="4" y="18"/>
                </a:lnTo>
                <a:lnTo>
                  <a:pt x="3" y="18"/>
                </a:lnTo>
                <a:lnTo>
                  <a:pt x="3" y="17"/>
                </a:lnTo>
                <a:lnTo>
                  <a:pt x="2" y="17"/>
                </a:lnTo>
                <a:lnTo>
                  <a:pt x="2" y="16"/>
                </a:lnTo>
                <a:lnTo>
                  <a:pt x="1" y="15"/>
                </a:lnTo>
                <a:lnTo>
                  <a:pt x="0" y="15"/>
                </a:lnTo>
                <a:lnTo>
                  <a:pt x="0" y="14"/>
                </a:lnTo>
                <a:lnTo>
                  <a:pt x="0" y="13"/>
                </a:lnTo>
                <a:lnTo>
                  <a:pt x="0" y="12"/>
                </a:lnTo>
                <a:lnTo>
                  <a:pt x="0" y="11"/>
                </a:lnTo>
                <a:lnTo>
                  <a:pt x="0" y="10"/>
                </a:lnTo>
                <a:lnTo>
                  <a:pt x="0" y="9"/>
                </a:lnTo>
                <a:lnTo>
                  <a:pt x="0" y="8"/>
                </a:lnTo>
                <a:lnTo>
                  <a:pt x="0" y="7"/>
                </a:lnTo>
                <a:lnTo>
                  <a:pt x="0" y="6"/>
                </a:lnTo>
                <a:lnTo>
                  <a:pt x="1" y="6"/>
                </a:lnTo>
                <a:lnTo>
                  <a:pt x="1" y="5"/>
                </a:lnTo>
                <a:lnTo>
                  <a:pt x="1" y="4"/>
                </a:lnTo>
                <a:lnTo>
                  <a:pt x="2" y="4"/>
                </a:lnTo>
                <a:lnTo>
                  <a:pt x="2" y="3"/>
                </a:lnTo>
                <a:lnTo>
                  <a:pt x="3" y="2"/>
                </a:lnTo>
                <a:lnTo>
                  <a:pt x="4" y="2"/>
                </a:lnTo>
                <a:lnTo>
                  <a:pt x="4" y="1"/>
                </a:lnTo>
                <a:lnTo>
                  <a:pt x="5" y="1"/>
                </a:lnTo>
                <a:lnTo>
                  <a:pt x="6" y="1"/>
                </a:lnTo>
                <a:lnTo>
                  <a:pt x="6" y="0"/>
                </a:lnTo>
                <a:lnTo>
                  <a:pt x="7" y="0"/>
                </a:lnTo>
                <a:lnTo>
                  <a:pt x="8" y="0"/>
                </a:lnTo>
                <a:lnTo>
                  <a:pt x="9" y="0"/>
                </a:lnTo>
                <a:lnTo>
                  <a:pt x="10" y="0"/>
                </a:lnTo>
                <a:lnTo>
                  <a:pt x="10" y="1"/>
                </a:lnTo>
                <a:lnTo>
                  <a:pt x="11" y="1"/>
                </a:lnTo>
                <a:lnTo>
                  <a:pt x="12" y="2"/>
                </a:lnTo>
                <a:lnTo>
                  <a:pt x="13" y="2"/>
                </a:lnTo>
                <a:lnTo>
                  <a:pt x="13" y="3"/>
                </a:lnTo>
                <a:lnTo>
                  <a:pt x="14" y="3"/>
                </a:lnTo>
                <a:lnTo>
                  <a:pt x="14" y="4"/>
                </a:lnTo>
                <a:lnTo>
                  <a:pt x="14" y="5"/>
                </a:lnTo>
                <a:lnTo>
                  <a:pt x="15" y="5"/>
                </a:lnTo>
                <a:lnTo>
                  <a:pt x="15" y="6"/>
                </a:lnTo>
                <a:lnTo>
                  <a:pt x="16" y="6"/>
                </a:lnTo>
                <a:lnTo>
                  <a:pt x="16" y="7"/>
                </a:lnTo>
                <a:lnTo>
                  <a:pt x="16" y="8"/>
                </a:lnTo>
                <a:lnTo>
                  <a:pt x="16" y="9"/>
                </a:lnTo>
                <a:lnTo>
                  <a:pt x="16" y="10"/>
                </a:lnTo>
                <a:close/>
              </a:path>
            </a:pathLst>
          </a:custGeom>
          <a:solidFill>
            <a:srgbClr val="DDDDDD"/>
          </a:solidFill>
          <a:ln w="3175">
            <a:solidFill>
              <a:srgbClr val="000000"/>
            </a:solidFill>
            <a:round/>
            <a:headEnd/>
            <a:tailEnd/>
          </a:ln>
        </p:spPr>
        <p:txBody>
          <a:bodyPr/>
          <a:lstStyle/>
          <a:p>
            <a:endParaRPr lang="en-US"/>
          </a:p>
        </p:txBody>
      </p:sp>
      <p:sp>
        <p:nvSpPr>
          <p:cNvPr id="3123" name="Freeform 121"/>
          <p:cNvSpPr>
            <a:spLocks/>
          </p:cNvSpPr>
          <p:nvPr/>
        </p:nvSpPr>
        <p:spPr bwMode="auto">
          <a:xfrm>
            <a:off x="3098800" y="2822575"/>
            <a:ext cx="31750" cy="20638"/>
          </a:xfrm>
          <a:custGeom>
            <a:avLst/>
            <a:gdLst>
              <a:gd name="T0" fmla="*/ 0 w 11"/>
              <a:gd name="T1" fmla="*/ 2147483647 h 7"/>
              <a:gd name="T2" fmla="*/ 2147483647 w 11"/>
              <a:gd name="T3" fmla="*/ 0 h 7"/>
              <a:gd name="T4" fmla="*/ 2147483647 w 11"/>
              <a:gd name="T5" fmla="*/ 2147483647 h 7"/>
              <a:gd name="T6" fmla="*/ 0 w 11"/>
              <a:gd name="T7" fmla="*/ 2147483647 h 7"/>
              <a:gd name="T8" fmla="*/ 0 60000 65536"/>
              <a:gd name="T9" fmla="*/ 0 60000 65536"/>
              <a:gd name="T10" fmla="*/ 0 60000 65536"/>
              <a:gd name="T11" fmla="*/ 0 60000 65536"/>
              <a:gd name="T12" fmla="*/ 0 w 11"/>
              <a:gd name="T13" fmla="*/ 0 h 7"/>
              <a:gd name="T14" fmla="*/ 11 w 11"/>
              <a:gd name="T15" fmla="*/ 7 h 7"/>
            </a:gdLst>
            <a:ahLst/>
            <a:cxnLst>
              <a:cxn ang="T8">
                <a:pos x="T0" y="T1"/>
              </a:cxn>
              <a:cxn ang="T9">
                <a:pos x="T2" y="T3"/>
              </a:cxn>
              <a:cxn ang="T10">
                <a:pos x="T4" y="T5"/>
              </a:cxn>
              <a:cxn ang="T11">
                <a:pos x="T6" y="T7"/>
              </a:cxn>
            </a:cxnLst>
            <a:rect l="T12" t="T13" r="T14" b="T15"/>
            <a:pathLst>
              <a:path w="11" h="7">
                <a:moveTo>
                  <a:pt x="0" y="4"/>
                </a:moveTo>
                <a:lnTo>
                  <a:pt x="4" y="0"/>
                </a:lnTo>
                <a:lnTo>
                  <a:pt x="11" y="7"/>
                </a:lnTo>
                <a:lnTo>
                  <a:pt x="0" y="4"/>
                </a:lnTo>
                <a:close/>
              </a:path>
            </a:pathLst>
          </a:custGeom>
          <a:solidFill>
            <a:srgbClr val="DDDDDD"/>
          </a:solidFill>
          <a:ln w="3175">
            <a:solidFill>
              <a:srgbClr val="000000"/>
            </a:solidFill>
            <a:round/>
            <a:headEnd/>
            <a:tailEnd/>
          </a:ln>
        </p:spPr>
        <p:txBody>
          <a:bodyPr/>
          <a:lstStyle/>
          <a:p>
            <a:endParaRPr lang="en-US"/>
          </a:p>
        </p:txBody>
      </p:sp>
      <p:sp>
        <p:nvSpPr>
          <p:cNvPr id="3124" name="Freeform 122"/>
          <p:cNvSpPr>
            <a:spLocks/>
          </p:cNvSpPr>
          <p:nvPr/>
        </p:nvSpPr>
        <p:spPr bwMode="auto">
          <a:xfrm>
            <a:off x="3290888" y="2927350"/>
            <a:ext cx="14287" cy="12700"/>
          </a:xfrm>
          <a:custGeom>
            <a:avLst/>
            <a:gdLst>
              <a:gd name="T0" fmla="*/ 2147483647 w 5"/>
              <a:gd name="T1" fmla="*/ 2147483647 h 4"/>
              <a:gd name="T2" fmla="*/ 2147483647 w 5"/>
              <a:gd name="T3" fmla="*/ 2147483647 h 4"/>
              <a:gd name="T4" fmla="*/ 0 w 5"/>
              <a:gd name="T5" fmla="*/ 2147483647 h 4"/>
              <a:gd name="T6" fmla="*/ 2147483647 w 5"/>
              <a:gd name="T7" fmla="*/ 0 h 4"/>
              <a:gd name="T8" fmla="*/ 2147483647 w 5"/>
              <a:gd name="T9" fmla="*/ 2147483647 h 4"/>
              <a:gd name="T10" fmla="*/ 0 60000 65536"/>
              <a:gd name="T11" fmla="*/ 0 60000 65536"/>
              <a:gd name="T12" fmla="*/ 0 60000 65536"/>
              <a:gd name="T13" fmla="*/ 0 60000 65536"/>
              <a:gd name="T14" fmla="*/ 0 60000 65536"/>
              <a:gd name="T15" fmla="*/ 0 w 5"/>
              <a:gd name="T16" fmla="*/ 0 h 4"/>
              <a:gd name="T17" fmla="*/ 5 w 5"/>
              <a:gd name="T18" fmla="*/ 4 h 4"/>
            </a:gdLst>
            <a:ahLst/>
            <a:cxnLst>
              <a:cxn ang="T10">
                <a:pos x="T0" y="T1"/>
              </a:cxn>
              <a:cxn ang="T11">
                <a:pos x="T2" y="T3"/>
              </a:cxn>
              <a:cxn ang="T12">
                <a:pos x="T4" y="T5"/>
              </a:cxn>
              <a:cxn ang="T13">
                <a:pos x="T6" y="T7"/>
              </a:cxn>
              <a:cxn ang="T14">
                <a:pos x="T8" y="T9"/>
              </a:cxn>
            </a:cxnLst>
            <a:rect l="T15" t="T16" r="T17" b="T18"/>
            <a:pathLst>
              <a:path w="5" h="4">
                <a:moveTo>
                  <a:pt x="5" y="1"/>
                </a:moveTo>
                <a:lnTo>
                  <a:pt x="3" y="4"/>
                </a:lnTo>
                <a:lnTo>
                  <a:pt x="0" y="4"/>
                </a:lnTo>
                <a:lnTo>
                  <a:pt x="3" y="0"/>
                </a:lnTo>
                <a:lnTo>
                  <a:pt x="5" y="1"/>
                </a:lnTo>
                <a:close/>
              </a:path>
            </a:pathLst>
          </a:custGeom>
          <a:solidFill>
            <a:srgbClr val="DDDDDD"/>
          </a:solidFill>
          <a:ln w="3175">
            <a:solidFill>
              <a:srgbClr val="000000"/>
            </a:solidFill>
            <a:round/>
            <a:headEnd/>
            <a:tailEnd/>
          </a:ln>
        </p:spPr>
        <p:txBody>
          <a:bodyPr/>
          <a:lstStyle/>
          <a:p>
            <a:endParaRPr lang="en-US"/>
          </a:p>
        </p:txBody>
      </p:sp>
      <p:sp>
        <p:nvSpPr>
          <p:cNvPr id="3125" name="Freeform 123"/>
          <p:cNvSpPr>
            <a:spLocks/>
          </p:cNvSpPr>
          <p:nvPr/>
        </p:nvSpPr>
        <p:spPr bwMode="auto">
          <a:xfrm>
            <a:off x="3333750" y="2944813"/>
            <a:ext cx="6350" cy="6350"/>
          </a:xfrm>
          <a:custGeom>
            <a:avLst/>
            <a:gdLst>
              <a:gd name="T0" fmla="*/ 0 w 2"/>
              <a:gd name="T1" fmla="*/ 2147483647 h 2"/>
              <a:gd name="T2" fmla="*/ 2147483647 w 2"/>
              <a:gd name="T3" fmla="*/ 0 h 2"/>
              <a:gd name="T4" fmla="*/ 2147483647 w 2"/>
              <a:gd name="T5" fmla="*/ 0 h 2"/>
              <a:gd name="T6" fmla="*/ 0 w 2"/>
              <a:gd name="T7" fmla="*/ 2147483647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1" y="0"/>
                </a:lnTo>
                <a:lnTo>
                  <a:pt x="2" y="0"/>
                </a:lnTo>
                <a:lnTo>
                  <a:pt x="0" y="2"/>
                </a:lnTo>
                <a:close/>
              </a:path>
            </a:pathLst>
          </a:custGeom>
          <a:solidFill>
            <a:srgbClr val="DDDDDD"/>
          </a:solidFill>
          <a:ln w="3175">
            <a:solidFill>
              <a:srgbClr val="000000"/>
            </a:solidFill>
            <a:round/>
            <a:headEnd/>
            <a:tailEnd/>
          </a:ln>
        </p:spPr>
        <p:txBody>
          <a:bodyPr/>
          <a:lstStyle/>
          <a:p>
            <a:endParaRPr lang="en-US"/>
          </a:p>
        </p:txBody>
      </p:sp>
      <p:sp>
        <p:nvSpPr>
          <p:cNvPr id="3126" name="Freeform 124"/>
          <p:cNvSpPr>
            <a:spLocks/>
          </p:cNvSpPr>
          <p:nvPr/>
        </p:nvSpPr>
        <p:spPr bwMode="auto">
          <a:xfrm>
            <a:off x="3340100" y="2973388"/>
            <a:ext cx="7938" cy="11112"/>
          </a:xfrm>
          <a:custGeom>
            <a:avLst/>
            <a:gdLst>
              <a:gd name="T0" fmla="*/ 0 w 3"/>
              <a:gd name="T1" fmla="*/ 0 h 3"/>
              <a:gd name="T2" fmla="*/ 2147483647 w 3"/>
              <a:gd name="T3" fmla="*/ 0 h 3"/>
              <a:gd name="T4" fmla="*/ 2147483647 w 3"/>
              <a:gd name="T5" fmla="*/ 2147483647 h 3"/>
              <a:gd name="T6" fmla="*/ 0 w 3"/>
              <a:gd name="T7" fmla="*/ 0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0"/>
                </a:moveTo>
                <a:lnTo>
                  <a:pt x="3" y="0"/>
                </a:lnTo>
                <a:lnTo>
                  <a:pt x="3" y="3"/>
                </a:lnTo>
                <a:lnTo>
                  <a:pt x="0" y="0"/>
                </a:lnTo>
                <a:close/>
              </a:path>
            </a:pathLst>
          </a:custGeom>
          <a:solidFill>
            <a:srgbClr val="DDDDDD"/>
          </a:solidFill>
          <a:ln w="3175">
            <a:solidFill>
              <a:srgbClr val="000000"/>
            </a:solidFill>
            <a:round/>
            <a:headEnd/>
            <a:tailEnd/>
          </a:ln>
        </p:spPr>
        <p:txBody>
          <a:bodyPr/>
          <a:lstStyle/>
          <a:p>
            <a:endParaRPr lang="en-US"/>
          </a:p>
        </p:txBody>
      </p:sp>
      <p:sp>
        <p:nvSpPr>
          <p:cNvPr id="3127" name="Freeform 125"/>
          <p:cNvSpPr>
            <a:spLocks/>
          </p:cNvSpPr>
          <p:nvPr/>
        </p:nvSpPr>
        <p:spPr bwMode="auto">
          <a:xfrm>
            <a:off x="3352800" y="2992438"/>
            <a:ext cx="4763" cy="3175"/>
          </a:xfrm>
          <a:custGeom>
            <a:avLst/>
            <a:gdLst>
              <a:gd name="T0" fmla="*/ 0 w 2"/>
              <a:gd name="T1" fmla="*/ 2147483647 h 2"/>
              <a:gd name="T2" fmla="*/ 0 w 2"/>
              <a:gd name="T3" fmla="*/ 0 h 2"/>
              <a:gd name="T4" fmla="*/ 2147483647 w 2"/>
              <a:gd name="T5" fmla="*/ 2147483647 h 2"/>
              <a:gd name="T6" fmla="*/ 0 w 2"/>
              <a:gd name="T7" fmla="*/ 2147483647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2"/>
                </a:moveTo>
                <a:lnTo>
                  <a:pt x="0" y="0"/>
                </a:lnTo>
                <a:lnTo>
                  <a:pt x="2" y="2"/>
                </a:lnTo>
                <a:lnTo>
                  <a:pt x="0" y="2"/>
                </a:lnTo>
                <a:close/>
              </a:path>
            </a:pathLst>
          </a:custGeom>
          <a:solidFill>
            <a:srgbClr val="DDDDDD"/>
          </a:solidFill>
          <a:ln w="3175">
            <a:solidFill>
              <a:srgbClr val="000000"/>
            </a:solidFill>
            <a:round/>
            <a:headEnd/>
            <a:tailEnd/>
          </a:ln>
        </p:spPr>
        <p:txBody>
          <a:bodyPr/>
          <a:lstStyle/>
          <a:p>
            <a:endParaRPr lang="en-US"/>
          </a:p>
        </p:txBody>
      </p:sp>
      <p:sp>
        <p:nvSpPr>
          <p:cNvPr id="3128" name="Freeform 131"/>
          <p:cNvSpPr>
            <a:spLocks/>
          </p:cNvSpPr>
          <p:nvPr/>
        </p:nvSpPr>
        <p:spPr bwMode="auto">
          <a:xfrm>
            <a:off x="2779713" y="3224213"/>
            <a:ext cx="150812" cy="77787"/>
          </a:xfrm>
          <a:custGeom>
            <a:avLst/>
            <a:gdLst>
              <a:gd name="T0" fmla="*/ 2147483647 w 52"/>
              <a:gd name="T1" fmla="*/ 2147483647 h 27"/>
              <a:gd name="T2" fmla="*/ 2147483647 w 52"/>
              <a:gd name="T3" fmla="*/ 2147483647 h 27"/>
              <a:gd name="T4" fmla="*/ 2147483647 w 52"/>
              <a:gd name="T5" fmla="*/ 0 h 27"/>
              <a:gd name="T6" fmla="*/ 2147483647 w 52"/>
              <a:gd name="T7" fmla="*/ 2147483647 h 27"/>
              <a:gd name="T8" fmla="*/ 2147483647 w 52"/>
              <a:gd name="T9" fmla="*/ 2147483647 h 27"/>
              <a:gd name="T10" fmla="*/ 2147483647 w 52"/>
              <a:gd name="T11" fmla="*/ 2147483647 h 27"/>
              <a:gd name="T12" fmla="*/ 2147483647 w 52"/>
              <a:gd name="T13" fmla="*/ 2147483647 h 27"/>
              <a:gd name="T14" fmla="*/ 2147483647 w 52"/>
              <a:gd name="T15" fmla="*/ 2147483647 h 27"/>
              <a:gd name="T16" fmla="*/ 2147483647 w 52"/>
              <a:gd name="T17" fmla="*/ 2147483647 h 27"/>
              <a:gd name="T18" fmla="*/ 2147483647 w 52"/>
              <a:gd name="T19" fmla="*/ 2147483647 h 27"/>
              <a:gd name="T20" fmla="*/ 2147483647 w 52"/>
              <a:gd name="T21" fmla="*/ 2147483647 h 27"/>
              <a:gd name="T22" fmla="*/ 2147483647 w 52"/>
              <a:gd name="T23" fmla="*/ 2147483647 h 27"/>
              <a:gd name="T24" fmla="*/ 0 w 52"/>
              <a:gd name="T25" fmla="*/ 2147483647 h 27"/>
              <a:gd name="T26" fmla="*/ 2147483647 w 52"/>
              <a:gd name="T27" fmla="*/ 2147483647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27"/>
              <a:gd name="T44" fmla="*/ 52 w 52"/>
              <a:gd name="T45" fmla="*/ 27 h 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27">
                <a:moveTo>
                  <a:pt x="7" y="2"/>
                </a:moveTo>
                <a:lnTo>
                  <a:pt x="17" y="10"/>
                </a:lnTo>
                <a:lnTo>
                  <a:pt x="31" y="0"/>
                </a:lnTo>
                <a:lnTo>
                  <a:pt x="47" y="4"/>
                </a:lnTo>
                <a:lnTo>
                  <a:pt x="52" y="12"/>
                </a:lnTo>
                <a:lnTo>
                  <a:pt x="52" y="22"/>
                </a:lnTo>
                <a:lnTo>
                  <a:pt x="46" y="26"/>
                </a:lnTo>
                <a:lnTo>
                  <a:pt x="35" y="7"/>
                </a:lnTo>
                <a:lnTo>
                  <a:pt x="23" y="16"/>
                </a:lnTo>
                <a:lnTo>
                  <a:pt x="28" y="25"/>
                </a:lnTo>
                <a:lnTo>
                  <a:pt x="21" y="27"/>
                </a:lnTo>
                <a:lnTo>
                  <a:pt x="9" y="17"/>
                </a:lnTo>
                <a:lnTo>
                  <a:pt x="0" y="16"/>
                </a:lnTo>
                <a:lnTo>
                  <a:pt x="7" y="2"/>
                </a:lnTo>
                <a:close/>
              </a:path>
            </a:pathLst>
          </a:custGeom>
          <a:solidFill>
            <a:srgbClr val="DDDDDD"/>
          </a:solidFill>
          <a:ln w="3175">
            <a:solidFill>
              <a:srgbClr val="000000"/>
            </a:solidFill>
            <a:round/>
            <a:headEnd/>
            <a:tailEnd/>
          </a:ln>
        </p:spPr>
        <p:txBody>
          <a:bodyPr/>
          <a:lstStyle/>
          <a:p>
            <a:endParaRPr lang="en-US"/>
          </a:p>
        </p:txBody>
      </p:sp>
      <p:sp>
        <p:nvSpPr>
          <p:cNvPr id="3129" name="Freeform 132"/>
          <p:cNvSpPr>
            <a:spLocks/>
          </p:cNvSpPr>
          <p:nvPr/>
        </p:nvSpPr>
        <p:spPr bwMode="auto">
          <a:xfrm>
            <a:off x="2876550" y="3132138"/>
            <a:ext cx="325438" cy="542925"/>
          </a:xfrm>
          <a:custGeom>
            <a:avLst/>
            <a:gdLst>
              <a:gd name="T0" fmla="*/ 2147483647 w 111"/>
              <a:gd name="T1" fmla="*/ 2147483647 h 187"/>
              <a:gd name="T2" fmla="*/ 2147483647 w 111"/>
              <a:gd name="T3" fmla="*/ 2147483647 h 187"/>
              <a:gd name="T4" fmla="*/ 2147483647 w 111"/>
              <a:gd name="T5" fmla="*/ 0 h 187"/>
              <a:gd name="T6" fmla="*/ 2147483647 w 111"/>
              <a:gd name="T7" fmla="*/ 2147483647 h 187"/>
              <a:gd name="T8" fmla="*/ 2147483647 w 111"/>
              <a:gd name="T9" fmla="*/ 2147483647 h 187"/>
              <a:gd name="T10" fmla="*/ 2147483647 w 111"/>
              <a:gd name="T11" fmla="*/ 2147483647 h 187"/>
              <a:gd name="T12" fmla="*/ 2147483647 w 111"/>
              <a:gd name="T13" fmla="*/ 2147483647 h 187"/>
              <a:gd name="T14" fmla="*/ 2147483647 w 111"/>
              <a:gd name="T15" fmla="*/ 2147483647 h 187"/>
              <a:gd name="T16" fmla="*/ 2147483647 w 111"/>
              <a:gd name="T17" fmla="*/ 2147483647 h 187"/>
              <a:gd name="T18" fmla="*/ 2147483647 w 111"/>
              <a:gd name="T19" fmla="*/ 2147483647 h 187"/>
              <a:gd name="T20" fmla="*/ 2147483647 w 111"/>
              <a:gd name="T21" fmla="*/ 2147483647 h 187"/>
              <a:gd name="T22" fmla="*/ 2147483647 w 111"/>
              <a:gd name="T23" fmla="*/ 2147483647 h 187"/>
              <a:gd name="T24" fmla="*/ 2147483647 w 111"/>
              <a:gd name="T25" fmla="*/ 2147483647 h 187"/>
              <a:gd name="T26" fmla="*/ 2147483647 w 111"/>
              <a:gd name="T27" fmla="*/ 2147483647 h 187"/>
              <a:gd name="T28" fmla="*/ 2147483647 w 111"/>
              <a:gd name="T29" fmla="*/ 2147483647 h 187"/>
              <a:gd name="T30" fmla="*/ 2147483647 w 111"/>
              <a:gd name="T31" fmla="*/ 2147483647 h 187"/>
              <a:gd name="T32" fmla="*/ 2147483647 w 111"/>
              <a:gd name="T33" fmla="*/ 2147483647 h 187"/>
              <a:gd name="T34" fmla="*/ 2147483647 w 111"/>
              <a:gd name="T35" fmla="*/ 2147483647 h 187"/>
              <a:gd name="T36" fmla="*/ 2147483647 w 111"/>
              <a:gd name="T37" fmla="*/ 2147483647 h 187"/>
              <a:gd name="T38" fmla="*/ 2147483647 w 111"/>
              <a:gd name="T39" fmla="*/ 2147483647 h 187"/>
              <a:gd name="T40" fmla="*/ 2147483647 w 111"/>
              <a:gd name="T41" fmla="*/ 2147483647 h 187"/>
              <a:gd name="T42" fmla="*/ 2147483647 w 111"/>
              <a:gd name="T43" fmla="*/ 2147483647 h 187"/>
              <a:gd name="T44" fmla="*/ 2147483647 w 111"/>
              <a:gd name="T45" fmla="*/ 2147483647 h 187"/>
              <a:gd name="T46" fmla="*/ 2147483647 w 111"/>
              <a:gd name="T47" fmla="*/ 2147483647 h 187"/>
              <a:gd name="T48" fmla="*/ 2147483647 w 111"/>
              <a:gd name="T49" fmla="*/ 2147483647 h 187"/>
              <a:gd name="T50" fmla="*/ 2147483647 w 111"/>
              <a:gd name="T51" fmla="*/ 2147483647 h 187"/>
              <a:gd name="T52" fmla="*/ 2147483647 w 111"/>
              <a:gd name="T53" fmla="*/ 2147483647 h 187"/>
              <a:gd name="T54" fmla="*/ 2147483647 w 111"/>
              <a:gd name="T55" fmla="*/ 2147483647 h 187"/>
              <a:gd name="T56" fmla="*/ 2147483647 w 111"/>
              <a:gd name="T57" fmla="*/ 2147483647 h 187"/>
              <a:gd name="T58" fmla="*/ 0 w 111"/>
              <a:gd name="T59" fmla="*/ 2147483647 h 187"/>
              <a:gd name="T60" fmla="*/ 2147483647 w 111"/>
              <a:gd name="T61" fmla="*/ 2147483647 h 187"/>
              <a:gd name="T62" fmla="*/ 2147483647 w 111"/>
              <a:gd name="T63" fmla="*/ 2147483647 h 187"/>
              <a:gd name="T64" fmla="*/ 2147483647 w 111"/>
              <a:gd name="T65" fmla="*/ 2147483647 h 187"/>
              <a:gd name="T66" fmla="*/ 2147483647 w 111"/>
              <a:gd name="T67" fmla="*/ 2147483647 h 1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1"/>
              <a:gd name="T103" fmla="*/ 0 h 187"/>
              <a:gd name="T104" fmla="*/ 111 w 111"/>
              <a:gd name="T105" fmla="*/ 187 h 1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1" h="187">
                <a:moveTo>
                  <a:pt x="19" y="44"/>
                </a:moveTo>
                <a:lnTo>
                  <a:pt x="43" y="15"/>
                </a:lnTo>
                <a:lnTo>
                  <a:pt x="75" y="0"/>
                </a:lnTo>
                <a:lnTo>
                  <a:pt x="80" y="5"/>
                </a:lnTo>
                <a:lnTo>
                  <a:pt x="70" y="9"/>
                </a:lnTo>
                <a:lnTo>
                  <a:pt x="56" y="37"/>
                </a:lnTo>
                <a:lnTo>
                  <a:pt x="61" y="36"/>
                </a:lnTo>
                <a:lnTo>
                  <a:pt x="67" y="61"/>
                </a:lnTo>
                <a:lnTo>
                  <a:pt x="79" y="62"/>
                </a:lnTo>
                <a:lnTo>
                  <a:pt x="110" y="69"/>
                </a:lnTo>
                <a:lnTo>
                  <a:pt x="106" y="94"/>
                </a:lnTo>
                <a:lnTo>
                  <a:pt x="110" y="101"/>
                </a:lnTo>
                <a:lnTo>
                  <a:pt x="106" y="107"/>
                </a:lnTo>
                <a:lnTo>
                  <a:pt x="111" y="115"/>
                </a:lnTo>
                <a:lnTo>
                  <a:pt x="102" y="120"/>
                </a:lnTo>
                <a:lnTo>
                  <a:pt x="87" y="120"/>
                </a:lnTo>
                <a:lnTo>
                  <a:pt x="86" y="127"/>
                </a:lnTo>
                <a:lnTo>
                  <a:pt x="92" y="128"/>
                </a:lnTo>
                <a:lnTo>
                  <a:pt x="92" y="132"/>
                </a:lnTo>
                <a:lnTo>
                  <a:pt x="83" y="133"/>
                </a:lnTo>
                <a:lnTo>
                  <a:pt x="90" y="153"/>
                </a:lnTo>
                <a:lnTo>
                  <a:pt x="86" y="187"/>
                </a:lnTo>
                <a:lnTo>
                  <a:pt x="78" y="182"/>
                </a:lnTo>
                <a:lnTo>
                  <a:pt x="84" y="169"/>
                </a:lnTo>
                <a:lnTo>
                  <a:pt x="75" y="164"/>
                </a:lnTo>
                <a:lnTo>
                  <a:pt x="59" y="167"/>
                </a:lnTo>
                <a:lnTo>
                  <a:pt x="35" y="140"/>
                </a:lnTo>
                <a:lnTo>
                  <a:pt x="18" y="134"/>
                </a:lnTo>
                <a:lnTo>
                  <a:pt x="11" y="132"/>
                </a:lnTo>
                <a:lnTo>
                  <a:pt x="0" y="122"/>
                </a:lnTo>
                <a:lnTo>
                  <a:pt x="18" y="99"/>
                </a:lnTo>
                <a:lnTo>
                  <a:pt x="13" y="58"/>
                </a:lnTo>
                <a:lnTo>
                  <a:pt x="19" y="54"/>
                </a:lnTo>
                <a:lnTo>
                  <a:pt x="19" y="44"/>
                </a:lnTo>
                <a:close/>
              </a:path>
            </a:pathLst>
          </a:custGeom>
          <a:solidFill>
            <a:srgbClr val="92D050"/>
          </a:solidFill>
          <a:ln w="3175">
            <a:solidFill>
              <a:srgbClr val="000000"/>
            </a:solidFill>
            <a:round/>
            <a:headEnd/>
            <a:tailEnd/>
          </a:ln>
        </p:spPr>
        <p:txBody>
          <a:bodyPr/>
          <a:lstStyle/>
          <a:p>
            <a:endParaRPr lang="en-US"/>
          </a:p>
        </p:txBody>
      </p:sp>
      <p:sp>
        <p:nvSpPr>
          <p:cNvPr id="3130" name="Freeform 133"/>
          <p:cNvSpPr>
            <a:spLocks/>
          </p:cNvSpPr>
          <p:nvPr/>
        </p:nvSpPr>
        <p:spPr bwMode="auto">
          <a:xfrm>
            <a:off x="2825750" y="3484563"/>
            <a:ext cx="155575" cy="212725"/>
          </a:xfrm>
          <a:custGeom>
            <a:avLst/>
            <a:gdLst>
              <a:gd name="T0" fmla="*/ 2147483647 w 53"/>
              <a:gd name="T1" fmla="*/ 0 h 73"/>
              <a:gd name="T2" fmla="*/ 2147483647 w 53"/>
              <a:gd name="T3" fmla="*/ 2147483647 h 73"/>
              <a:gd name="T4" fmla="*/ 2147483647 w 53"/>
              <a:gd name="T5" fmla="*/ 2147483647 h 73"/>
              <a:gd name="T6" fmla="*/ 2147483647 w 53"/>
              <a:gd name="T7" fmla="*/ 2147483647 h 73"/>
              <a:gd name="T8" fmla="*/ 2147483647 w 53"/>
              <a:gd name="T9" fmla="*/ 2147483647 h 73"/>
              <a:gd name="T10" fmla="*/ 2147483647 w 53"/>
              <a:gd name="T11" fmla="*/ 2147483647 h 73"/>
              <a:gd name="T12" fmla="*/ 2147483647 w 53"/>
              <a:gd name="T13" fmla="*/ 2147483647 h 73"/>
              <a:gd name="T14" fmla="*/ 2147483647 w 53"/>
              <a:gd name="T15" fmla="*/ 2147483647 h 73"/>
              <a:gd name="T16" fmla="*/ 2147483647 w 53"/>
              <a:gd name="T17" fmla="*/ 2147483647 h 73"/>
              <a:gd name="T18" fmla="*/ 2147483647 w 53"/>
              <a:gd name="T19" fmla="*/ 2147483647 h 73"/>
              <a:gd name="T20" fmla="*/ 2147483647 w 53"/>
              <a:gd name="T21" fmla="*/ 2147483647 h 73"/>
              <a:gd name="T22" fmla="*/ 2147483647 w 53"/>
              <a:gd name="T23" fmla="*/ 2147483647 h 73"/>
              <a:gd name="T24" fmla="*/ 2147483647 w 53"/>
              <a:gd name="T25" fmla="*/ 2147483647 h 73"/>
              <a:gd name="T26" fmla="*/ 0 w 53"/>
              <a:gd name="T27" fmla="*/ 2147483647 h 73"/>
              <a:gd name="T28" fmla="*/ 2147483647 w 53"/>
              <a:gd name="T29" fmla="*/ 2147483647 h 73"/>
              <a:gd name="T30" fmla="*/ 2147483647 w 53"/>
              <a:gd name="T31" fmla="*/ 2147483647 h 73"/>
              <a:gd name="T32" fmla="*/ 2147483647 w 53"/>
              <a:gd name="T33" fmla="*/ 0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73"/>
              <a:gd name="T53" fmla="*/ 53 w 53"/>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73">
                <a:moveTo>
                  <a:pt x="17" y="0"/>
                </a:moveTo>
                <a:lnTo>
                  <a:pt x="28" y="10"/>
                </a:lnTo>
                <a:lnTo>
                  <a:pt x="35" y="12"/>
                </a:lnTo>
                <a:lnTo>
                  <a:pt x="52" y="18"/>
                </a:lnTo>
                <a:lnTo>
                  <a:pt x="53" y="28"/>
                </a:lnTo>
                <a:lnTo>
                  <a:pt x="50" y="35"/>
                </a:lnTo>
                <a:lnTo>
                  <a:pt x="40" y="47"/>
                </a:lnTo>
                <a:lnTo>
                  <a:pt x="28" y="54"/>
                </a:lnTo>
                <a:lnTo>
                  <a:pt x="19" y="73"/>
                </a:lnTo>
                <a:lnTo>
                  <a:pt x="8" y="67"/>
                </a:lnTo>
                <a:lnTo>
                  <a:pt x="7" y="55"/>
                </a:lnTo>
                <a:lnTo>
                  <a:pt x="12" y="45"/>
                </a:lnTo>
                <a:lnTo>
                  <a:pt x="7" y="48"/>
                </a:lnTo>
                <a:lnTo>
                  <a:pt x="0" y="43"/>
                </a:lnTo>
                <a:lnTo>
                  <a:pt x="1" y="28"/>
                </a:lnTo>
                <a:lnTo>
                  <a:pt x="9" y="8"/>
                </a:lnTo>
                <a:lnTo>
                  <a:pt x="17" y="0"/>
                </a:lnTo>
                <a:close/>
              </a:path>
            </a:pathLst>
          </a:custGeom>
          <a:solidFill>
            <a:srgbClr val="DDDDDD"/>
          </a:solidFill>
          <a:ln w="3175">
            <a:solidFill>
              <a:srgbClr val="000000"/>
            </a:solidFill>
            <a:round/>
            <a:headEnd/>
            <a:tailEnd/>
          </a:ln>
        </p:spPr>
        <p:txBody>
          <a:bodyPr/>
          <a:lstStyle/>
          <a:p>
            <a:endParaRPr lang="en-US"/>
          </a:p>
        </p:txBody>
      </p:sp>
      <p:sp>
        <p:nvSpPr>
          <p:cNvPr id="3131" name="Freeform 134"/>
          <p:cNvSpPr>
            <a:spLocks/>
          </p:cNvSpPr>
          <p:nvPr/>
        </p:nvSpPr>
        <p:spPr bwMode="auto">
          <a:xfrm>
            <a:off x="2817813" y="3538538"/>
            <a:ext cx="360362" cy="592137"/>
          </a:xfrm>
          <a:custGeom>
            <a:avLst/>
            <a:gdLst>
              <a:gd name="T0" fmla="*/ 2147483647 w 123"/>
              <a:gd name="T1" fmla="*/ 2147483647 h 204"/>
              <a:gd name="T2" fmla="*/ 2147483647 w 123"/>
              <a:gd name="T3" fmla="*/ 2147483647 h 204"/>
              <a:gd name="T4" fmla="*/ 2147483647 w 123"/>
              <a:gd name="T5" fmla="*/ 2147483647 h 204"/>
              <a:gd name="T6" fmla="*/ 2147483647 w 123"/>
              <a:gd name="T7" fmla="*/ 2147483647 h 204"/>
              <a:gd name="T8" fmla="*/ 2147483647 w 123"/>
              <a:gd name="T9" fmla="*/ 2147483647 h 204"/>
              <a:gd name="T10" fmla="*/ 2147483647 w 123"/>
              <a:gd name="T11" fmla="*/ 2147483647 h 204"/>
              <a:gd name="T12" fmla="*/ 2147483647 w 123"/>
              <a:gd name="T13" fmla="*/ 2147483647 h 204"/>
              <a:gd name="T14" fmla="*/ 2147483647 w 123"/>
              <a:gd name="T15" fmla="*/ 0 h 204"/>
              <a:gd name="T16" fmla="*/ 2147483647 w 123"/>
              <a:gd name="T17" fmla="*/ 2147483647 h 204"/>
              <a:gd name="T18" fmla="*/ 2147483647 w 123"/>
              <a:gd name="T19" fmla="*/ 2147483647 h 204"/>
              <a:gd name="T20" fmla="*/ 2147483647 w 123"/>
              <a:gd name="T21" fmla="*/ 2147483647 h 204"/>
              <a:gd name="T22" fmla="*/ 2147483647 w 123"/>
              <a:gd name="T23" fmla="*/ 2147483647 h 204"/>
              <a:gd name="T24" fmla="*/ 2147483647 w 123"/>
              <a:gd name="T25" fmla="*/ 2147483647 h 204"/>
              <a:gd name="T26" fmla="*/ 2147483647 w 123"/>
              <a:gd name="T27" fmla="*/ 2147483647 h 204"/>
              <a:gd name="T28" fmla="*/ 2147483647 w 123"/>
              <a:gd name="T29" fmla="*/ 2147483647 h 204"/>
              <a:gd name="T30" fmla="*/ 2147483647 w 123"/>
              <a:gd name="T31" fmla="*/ 2147483647 h 204"/>
              <a:gd name="T32" fmla="*/ 2147483647 w 123"/>
              <a:gd name="T33" fmla="*/ 2147483647 h 204"/>
              <a:gd name="T34" fmla="*/ 2147483647 w 123"/>
              <a:gd name="T35" fmla="*/ 2147483647 h 204"/>
              <a:gd name="T36" fmla="*/ 2147483647 w 123"/>
              <a:gd name="T37" fmla="*/ 2147483647 h 204"/>
              <a:gd name="T38" fmla="*/ 2147483647 w 123"/>
              <a:gd name="T39" fmla="*/ 2147483647 h 204"/>
              <a:gd name="T40" fmla="*/ 2147483647 w 123"/>
              <a:gd name="T41" fmla="*/ 2147483647 h 204"/>
              <a:gd name="T42" fmla="*/ 2147483647 w 123"/>
              <a:gd name="T43" fmla="*/ 2147483647 h 204"/>
              <a:gd name="T44" fmla="*/ 2147483647 w 123"/>
              <a:gd name="T45" fmla="*/ 2147483647 h 204"/>
              <a:gd name="T46" fmla="*/ 2147483647 w 123"/>
              <a:gd name="T47" fmla="*/ 2147483647 h 204"/>
              <a:gd name="T48" fmla="*/ 2147483647 w 123"/>
              <a:gd name="T49" fmla="*/ 2147483647 h 204"/>
              <a:gd name="T50" fmla="*/ 2147483647 w 123"/>
              <a:gd name="T51" fmla="*/ 2147483647 h 204"/>
              <a:gd name="T52" fmla="*/ 2147483647 w 123"/>
              <a:gd name="T53" fmla="*/ 2147483647 h 204"/>
              <a:gd name="T54" fmla="*/ 2147483647 w 123"/>
              <a:gd name="T55" fmla="*/ 2147483647 h 204"/>
              <a:gd name="T56" fmla="*/ 2147483647 w 123"/>
              <a:gd name="T57" fmla="*/ 2147483647 h 204"/>
              <a:gd name="T58" fmla="*/ 2147483647 w 123"/>
              <a:gd name="T59" fmla="*/ 2147483647 h 204"/>
              <a:gd name="T60" fmla="*/ 2147483647 w 123"/>
              <a:gd name="T61" fmla="*/ 2147483647 h 204"/>
              <a:gd name="T62" fmla="*/ 2147483647 w 123"/>
              <a:gd name="T63" fmla="*/ 2147483647 h 204"/>
              <a:gd name="T64" fmla="*/ 2147483647 w 123"/>
              <a:gd name="T65" fmla="*/ 2147483647 h 204"/>
              <a:gd name="T66" fmla="*/ 2147483647 w 123"/>
              <a:gd name="T67" fmla="*/ 2147483647 h 204"/>
              <a:gd name="T68" fmla="*/ 2147483647 w 123"/>
              <a:gd name="T69" fmla="*/ 2147483647 h 204"/>
              <a:gd name="T70" fmla="*/ 2147483647 w 123"/>
              <a:gd name="T71" fmla="*/ 2147483647 h 204"/>
              <a:gd name="T72" fmla="*/ 0 w 123"/>
              <a:gd name="T73" fmla="*/ 2147483647 h 204"/>
              <a:gd name="T74" fmla="*/ 2147483647 w 123"/>
              <a:gd name="T75" fmla="*/ 2147483647 h 2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3"/>
              <a:gd name="T115" fmla="*/ 0 h 204"/>
              <a:gd name="T116" fmla="*/ 123 w 123"/>
              <a:gd name="T117" fmla="*/ 204 h 2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3" h="204">
                <a:moveTo>
                  <a:pt x="10" y="37"/>
                </a:moveTo>
                <a:lnTo>
                  <a:pt x="11" y="49"/>
                </a:lnTo>
                <a:lnTo>
                  <a:pt x="22" y="55"/>
                </a:lnTo>
                <a:lnTo>
                  <a:pt x="31" y="36"/>
                </a:lnTo>
                <a:lnTo>
                  <a:pt x="43" y="29"/>
                </a:lnTo>
                <a:lnTo>
                  <a:pt x="53" y="17"/>
                </a:lnTo>
                <a:lnTo>
                  <a:pt x="56" y="10"/>
                </a:lnTo>
                <a:lnTo>
                  <a:pt x="55" y="0"/>
                </a:lnTo>
                <a:lnTo>
                  <a:pt x="79" y="27"/>
                </a:lnTo>
                <a:lnTo>
                  <a:pt x="95" y="24"/>
                </a:lnTo>
                <a:lnTo>
                  <a:pt x="104" y="29"/>
                </a:lnTo>
                <a:lnTo>
                  <a:pt x="98" y="42"/>
                </a:lnTo>
                <a:lnTo>
                  <a:pt x="106" y="47"/>
                </a:lnTo>
                <a:lnTo>
                  <a:pt x="89" y="49"/>
                </a:lnTo>
                <a:lnTo>
                  <a:pt x="79" y="56"/>
                </a:lnTo>
                <a:lnTo>
                  <a:pt x="76" y="71"/>
                </a:lnTo>
                <a:lnTo>
                  <a:pt x="72" y="75"/>
                </a:lnTo>
                <a:lnTo>
                  <a:pt x="69" y="84"/>
                </a:lnTo>
                <a:lnTo>
                  <a:pt x="81" y="100"/>
                </a:lnTo>
                <a:lnTo>
                  <a:pt x="77" y="104"/>
                </a:lnTo>
                <a:lnTo>
                  <a:pt x="88" y="111"/>
                </a:lnTo>
                <a:lnTo>
                  <a:pt x="94" y="111"/>
                </a:lnTo>
                <a:lnTo>
                  <a:pt x="102" y="105"/>
                </a:lnTo>
                <a:lnTo>
                  <a:pt x="102" y="122"/>
                </a:lnTo>
                <a:lnTo>
                  <a:pt x="112" y="121"/>
                </a:lnTo>
                <a:lnTo>
                  <a:pt x="121" y="138"/>
                </a:lnTo>
                <a:lnTo>
                  <a:pt x="117" y="173"/>
                </a:lnTo>
                <a:lnTo>
                  <a:pt x="123" y="182"/>
                </a:lnTo>
                <a:lnTo>
                  <a:pt x="118" y="194"/>
                </a:lnTo>
                <a:lnTo>
                  <a:pt x="111" y="204"/>
                </a:lnTo>
                <a:lnTo>
                  <a:pt x="100" y="193"/>
                </a:lnTo>
                <a:lnTo>
                  <a:pt x="65" y="171"/>
                </a:lnTo>
                <a:lnTo>
                  <a:pt x="54" y="159"/>
                </a:lnTo>
                <a:lnTo>
                  <a:pt x="33" y="113"/>
                </a:lnTo>
                <a:lnTo>
                  <a:pt x="15" y="75"/>
                </a:lnTo>
                <a:lnTo>
                  <a:pt x="3" y="66"/>
                </a:lnTo>
                <a:lnTo>
                  <a:pt x="0" y="46"/>
                </a:lnTo>
                <a:lnTo>
                  <a:pt x="10" y="37"/>
                </a:lnTo>
                <a:close/>
              </a:path>
            </a:pathLst>
          </a:custGeom>
          <a:solidFill>
            <a:srgbClr val="DDDDDD"/>
          </a:solidFill>
          <a:ln w="3175">
            <a:solidFill>
              <a:srgbClr val="000000"/>
            </a:solidFill>
            <a:round/>
            <a:headEnd/>
            <a:tailEnd/>
          </a:ln>
        </p:spPr>
        <p:txBody>
          <a:bodyPr/>
          <a:lstStyle/>
          <a:p>
            <a:endParaRPr lang="en-US"/>
          </a:p>
        </p:txBody>
      </p:sp>
      <p:sp>
        <p:nvSpPr>
          <p:cNvPr id="3132" name="Freeform 135"/>
          <p:cNvSpPr>
            <a:spLocks/>
          </p:cNvSpPr>
          <p:nvPr/>
        </p:nvSpPr>
        <p:spPr bwMode="auto">
          <a:xfrm>
            <a:off x="3100388" y="2897188"/>
            <a:ext cx="92075" cy="42862"/>
          </a:xfrm>
          <a:custGeom>
            <a:avLst/>
            <a:gdLst>
              <a:gd name="T0" fmla="*/ 0 w 31"/>
              <a:gd name="T1" fmla="*/ 0 h 15"/>
              <a:gd name="T2" fmla="*/ 2147483647 w 31"/>
              <a:gd name="T3" fmla="*/ 2147483647 h 15"/>
              <a:gd name="T4" fmla="*/ 2147483647 w 31"/>
              <a:gd name="T5" fmla="*/ 2147483647 h 15"/>
              <a:gd name="T6" fmla="*/ 2147483647 w 31"/>
              <a:gd name="T7" fmla="*/ 2147483647 h 15"/>
              <a:gd name="T8" fmla="*/ 0 w 31"/>
              <a:gd name="T9" fmla="*/ 0 h 15"/>
              <a:gd name="T10" fmla="*/ 0 60000 65536"/>
              <a:gd name="T11" fmla="*/ 0 60000 65536"/>
              <a:gd name="T12" fmla="*/ 0 60000 65536"/>
              <a:gd name="T13" fmla="*/ 0 60000 65536"/>
              <a:gd name="T14" fmla="*/ 0 60000 65536"/>
              <a:gd name="T15" fmla="*/ 0 w 31"/>
              <a:gd name="T16" fmla="*/ 0 h 15"/>
              <a:gd name="T17" fmla="*/ 31 w 31"/>
              <a:gd name="T18" fmla="*/ 15 h 15"/>
            </a:gdLst>
            <a:ahLst/>
            <a:cxnLst>
              <a:cxn ang="T10">
                <a:pos x="T0" y="T1"/>
              </a:cxn>
              <a:cxn ang="T11">
                <a:pos x="T2" y="T3"/>
              </a:cxn>
              <a:cxn ang="T12">
                <a:pos x="T4" y="T5"/>
              </a:cxn>
              <a:cxn ang="T13">
                <a:pos x="T6" y="T7"/>
              </a:cxn>
              <a:cxn ang="T14">
                <a:pos x="T8" y="T9"/>
              </a:cxn>
            </a:cxnLst>
            <a:rect l="T15" t="T16" r="T17" b="T18"/>
            <a:pathLst>
              <a:path w="31" h="15">
                <a:moveTo>
                  <a:pt x="0" y="0"/>
                </a:moveTo>
                <a:lnTo>
                  <a:pt x="26" y="9"/>
                </a:lnTo>
                <a:lnTo>
                  <a:pt x="31" y="15"/>
                </a:lnTo>
                <a:lnTo>
                  <a:pt x="3" y="15"/>
                </a:lnTo>
                <a:lnTo>
                  <a:pt x="0" y="0"/>
                </a:lnTo>
                <a:close/>
              </a:path>
            </a:pathLst>
          </a:custGeom>
          <a:solidFill>
            <a:srgbClr val="DDDDDD"/>
          </a:solidFill>
          <a:ln w="3175">
            <a:solidFill>
              <a:srgbClr val="000000"/>
            </a:solidFill>
            <a:round/>
            <a:headEnd/>
            <a:tailEnd/>
          </a:ln>
        </p:spPr>
        <p:txBody>
          <a:bodyPr/>
          <a:lstStyle/>
          <a:p>
            <a:endParaRPr lang="en-US"/>
          </a:p>
        </p:txBody>
      </p:sp>
      <p:sp>
        <p:nvSpPr>
          <p:cNvPr id="3133" name="Freeform 138"/>
          <p:cNvSpPr>
            <a:spLocks/>
          </p:cNvSpPr>
          <p:nvPr/>
        </p:nvSpPr>
        <p:spPr bwMode="auto">
          <a:xfrm>
            <a:off x="2005013" y="2479675"/>
            <a:ext cx="712787" cy="584200"/>
          </a:xfrm>
          <a:custGeom>
            <a:avLst/>
            <a:gdLst>
              <a:gd name="T0" fmla="*/ 0 w 244"/>
              <a:gd name="T1" fmla="*/ 0 h 201"/>
              <a:gd name="T2" fmla="*/ 2147483647 w 244"/>
              <a:gd name="T3" fmla="*/ 0 h 201"/>
              <a:gd name="T4" fmla="*/ 2147483647 w 244"/>
              <a:gd name="T5" fmla="*/ 2147483647 h 201"/>
              <a:gd name="T6" fmla="*/ 2147483647 w 244"/>
              <a:gd name="T7" fmla="*/ 2147483647 h 201"/>
              <a:gd name="T8" fmla="*/ 2147483647 w 244"/>
              <a:gd name="T9" fmla="*/ 2147483647 h 201"/>
              <a:gd name="T10" fmla="*/ 2147483647 w 244"/>
              <a:gd name="T11" fmla="*/ 2147483647 h 201"/>
              <a:gd name="T12" fmla="*/ 2147483647 w 244"/>
              <a:gd name="T13" fmla="*/ 2147483647 h 201"/>
              <a:gd name="T14" fmla="*/ 2147483647 w 244"/>
              <a:gd name="T15" fmla="*/ 2147483647 h 201"/>
              <a:gd name="T16" fmla="*/ 2147483647 w 244"/>
              <a:gd name="T17" fmla="*/ 2147483647 h 201"/>
              <a:gd name="T18" fmla="*/ 2147483647 w 244"/>
              <a:gd name="T19" fmla="*/ 2147483647 h 201"/>
              <a:gd name="T20" fmla="*/ 2147483647 w 244"/>
              <a:gd name="T21" fmla="*/ 2147483647 h 201"/>
              <a:gd name="T22" fmla="*/ 2147483647 w 244"/>
              <a:gd name="T23" fmla="*/ 2147483647 h 201"/>
              <a:gd name="T24" fmla="*/ 2147483647 w 244"/>
              <a:gd name="T25" fmla="*/ 2147483647 h 201"/>
              <a:gd name="T26" fmla="*/ 2147483647 w 244"/>
              <a:gd name="T27" fmla="*/ 2147483647 h 201"/>
              <a:gd name="T28" fmla="*/ 2147483647 w 244"/>
              <a:gd name="T29" fmla="*/ 2147483647 h 201"/>
              <a:gd name="T30" fmla="*/ 2147483647 w 244"/>
              <a:gd name="T31" fmla="*/ 2147483647 h 201"/>
              <a:gd name="T32" fmla="*/ 2147483647 w 244"/>
              <a:gd name="T33" fmla="*/ 2147483647 h 201"/>
              <a:gd name="T34" fmla="*/ 2147483647 w 244"/>
              <a:gd name="T35" fmla="*/ 2147483647 h 201"/>
              <a:gd name="T36" fmla="*/ 2147483647 w 244"/>
              <a:gd name="T37" fmla="*/ 2147483647 h 201"/>
              <a:gd name="T38" fmla="*/ 2147483647 w 244"/>
              <a:gd name="T39" fmla="*/ 2147483647 h 201"/>
              <a:gd name="T40" fmla="*/ 2147483647 w 244"/>
              <a:gd name="T41" fmla="*/ 2147483647 h 201"/>
              <a:gd name="T42" fmla="*/ 2147483647 w 244"/>
              <a:gd name="T43" fmla="*/ 2147483647 h 201"/>
              <a:gd name="T44" fmla="*/ 2147483647 w 244"/>
              <a:gd name="T45" fmla="*/ 2147483647 h 201"/>
              <a:gd name="T46" fmla="*/ 2147483647 w 244"/>
              <a:gd name="T47" fmla="*/ 2147483647 h 201"/>
              <a:gd name="T48" fmla="*/ 2147483647 w 244"/>
              <a:gd name="T49" fmla="*/ 2147483647 h 201"/>
              <a:gd name="T50" fmla="*/ 2147483647 w 244"/>
              <a:gd name="T51" fmla="*/ 2147483647 h 201"/>
              <a:gd name="T52" fmla="*/ 2147483647 w 244"/>
              <a:gd name="T53" fmla="*/ 2147483647 h 201"/>
              <a:gd name="T54" fmla="*/ 2147483647 w 244"/>
              <a:gd name="T55" fmla="*/ 2147483647 h 201"/>
              <a:gd name="T56" fmla="*/ 2147483647 w 244"/>
              <a:gd name="T57" fmla="*/ 2147483647 h 201"/>
              <a:gd name="T58" fmla="*/ 2147483647 w 244"/>
              <a:gd name="T59" fmla="*/ 2147483647 h 201"/>
              <a:gd name="T60" fmla="*/ 2147483647 w 244"/>
              <a:gd name="T61" fmla="*/ 2147483647 h 201"/>
              <a:gd name="T62" fmla="*/ 2147483647 w 244"/>
              <a:gd name="T63" fmla="*/ 2147483647 h 201"/>
              <a:gd name="T64" fmla="*/ 2147483647 w 244"/>
              <a:gd name="T65" fmla="*/ 2147483647 h 201"/>
              <a:gd name="T66" fmla="*/ 2147483647 w 244"/>
              <a:gd name="T67" fmla="*/ 2147483647 h 201"/>
              <a:gd name="T68" fmla="*/ 2147483647 w 244"/>
              <a:gd name="T69" fmla="*/ 2147483647 h 201"/>
              <a:gd name="T70" fmla="*/ 2147483647 w 244"/>
              <a:gd name="T71" fmla="*/ 2147483647 h 201"/>
              <a:gd name="T72" fmla="*/ 2147483647 w 244"/>
              <a:gd name="T73" fmla="*/ 2147483647 h 201"/>
              <a:gd name="T74" fmla="*/ 2147483647 w 244"/>
              <a:gd name="T75" fmla="*/ 2147483647 h 201"/>
              <a:gd name="T76" fmla="*/ 2147483647 w 244"/>
              <a:gd name="T77" fmla="*/ 2147483647 h 201"/>
              <a:gd name="T78" fmla="*/ 2147483647 w 244"/>
              <a:gd name="T79" fmla="*/ 2147483647 h 201"/>
              <a:gd name="T80" fmla="*/ 2147483647 w 244"/>
              <a:gd name="T81" fmla="*/ 2147483647 h 201"/>
              <a:gd name="T82" fmla="*/ 2147483647 w 244"/>
              <a:gd name="T83" fmla="*/ 2147483647 h 201"/>
              <a:gd name="T84" fmla="*/ 2147483647 w 244"/>
              <a:gd name="T85" fmla="*/ 2147483647 h 201"/>
              <a:gd name="T86" fmla="*/ 2147483647 w 244"/>
              <a:gd name="T87" fmla="*/ 2147483647 h 201"/>
              <a:gd name="T88" fmla="*/ 2147483647 w 244"/>
              <a:gd name="T89" fmla="*/ 2147483647 h 201"/>
              <a:gd name="T90" fmla="*/ 2147483647 w 244"/>
              <a:gd name="T91" fmla="*/ 2147483647 h 201"/>
              <a:gd name="T92" fmla="*/ 2147483647 w 244"/>
              <a:gd name="T93" fmla="*/ 2147483647 h 201"/>
              <a:gd name="T94" fmla="*/ 0 w 244"/>
              <a:gd name="T95" fmla="*/ 0 h 2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4"/>
              <a:gd name="T145" fmla="*/ 0 h 201"/>
              <a:gd name="T146" fmla="*/ 244 w 244"/>
              <a:gd name="T147" fmla="*/ 201 h 20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4" h="201">
                <a:moveTo>
                  <a:pt x="0" y="0"/>
                </a:moveTo>
                <a:lnTo>
                  <a:pt x="20" y="0"/>
                </a:lnTo>
                <a:lnTo>
                  <a:pt x="48" y="14"/>
                </a:lnTo>
                <a:lnTo>
                  <a:pt x="64" y="14"/>
                </a:lnTo>
                <a:lnTo>
                  <a:pt x="91" y="10"/>
                </a:lnTo>
                <a:lnTo>
                  <a:pt x="101" y="25"/>
                </a:lnTo>
                <a:lnTo>
                  <a:pt x="101" y="34"/>
                </a:lnTo>
                <a:lnTo>
                  <a:pt x="111" y="41"/>
                </a:lnTo>
                <a:lnTo>
                  <a:pt x="122" y="30"/>
                </a:lnTo>
                <a:lnTo>
                  <a:pt x="132" y="33"/>
                </a:lnTo>
                <a:lnTo>
                  <a:pt x="142" y="70"/>
                </a:lnTo>
                <a:lnTo>
                  <a:pt x="157" y="75"/>
                </a:lnTo>
                <a:lnTo>
                  <a:pt x="145" y="116"/>
                </a:lnTo>
                <a:lnTo>
                  <a:pt x="155" y="150"/>
                </a:lnTo>
                <a:lnTo>
                  <a:pt x="170" y="161"/>
                </a:lnTo>
                <a:lnTo>
                  <a:pt x="201" y="152"/>
                </a:lnTo>
                <a:lnTo>
                  <a:pt x="208" y="142"/>
                </a:lnTo>
                <a:lnTo>
                  <a:pt x="213" y="127"/>
                </a:lnTo>
                <a:lnTo>
                  <a:pt x="244" y="124"/>
                </a:lnTo>
                <a:lnTo>
                  <a:pt x="229" y="162"/>
                </a:lnTo>
                <a:lnTo>
                  <a:pt x="229" y="154"/>
                </a:lnTo>
                <a:lnTo>
                  <a:pt x="217" y="166"/>
                </a:lnTo>
                <a:lnTo>
                  <a:pt x="201" y="164"/>
                </a:lnTo>
                <a:lnTo>
                  <a:pt x="199" y="171"/>
                </a:lnTo>
                <a:lnTo>
                  <a:pt x="195" y="171"/>
                </a:lnTo>
                <a:lnTo>
                  <a:pt x="203" y="179"/>
                </a:lnTo>
                <a:lnTo>
                  <a:pt x="204" y="185"/>
                </a:lnTo>
                <a:lnTo>
                  <a:pt x="191" y="185"/>
                </a:lnTo>
                <a:lnTo>
                  <a:pt x="186" y="201"/>
                </a:lnTo>
                <a:lnTo>
                  <a:pt x="170" y="184"/>
                </a:lnTo>
                <a:lnTo>
                  <a:pt x="164" y="181"/>
                </a:lnTo>
                <a:lnTo>
                  <a:pt x="146" y="190"/>
                </a:lnTo>
                <a:lnTo>
                  <a:pt x="90" y="160"/>
                </a:lnTo>
                <a:lnTo>
                  <a:pt x="73" y="145"/>
                </a:lnTo>
                <a:lnTo>
                  <a:pt x="74" y="112"/>
                </a:lnTo>
                <a:lnTo>
                  <a:pt x="33" y="45"/>
                </a:lnTo>
                <a:lnTo>
                  <a:pt x="28" y="22"/>
                </a:lnTo>
                <a:lnTo>
                  <a:pt x="18" y="9"/>
                </a:lnTo>
                <a:lnTo>
                  <a:pt x="13" y="27"/>
                </a:lnTo>
                <a:lnTo>
                  <a:pt x="24" y="44"/>
                </a:lnTo>
                <a:lnTo>
                  <a:pt x="44" y="104"/>
                </a:lnTo>
                <a:lnTo>
                  <a:pt x="37" y="108"/>
                </a:lnTo>
                <a:lnTo>
                  <a:pt x="21" y="88"/>
                </a:lnTo>
                <a:lnTo>
                  <a:pt x="23" y="72"/>
                </a:lnTo>
                <a:lnTo>
                  <a:pt x="3" y="54"/>
                </a:lnTo>
                <a:lnTo>
                  <a:pt x="14" y="48"/>
                </a:lnTo>
                <a:lnTo>
                  <a:pt x="4" y="31"/>
                </a:lnTo>
                <a:lnTo>
                  <a:pt x="0" y="0"/>
                </a:lnTo>
                <a:close/>
              </a:path>
            </a:pathLst>
          </a:custGeom>
          <a:solidFill>
            <a:srgbClr val="DDDDDD"/>
          </a:solidFill>
          <a:ln w="3175">
            <a:solidFill>
              <a:srgbClr val="000000"/>
            </a:solidFill>
            <a:round/>
            <a:headEnd/>
            <a:tailEnd/>
          </a:ln>
        </p:spPr>
        <p:txBody>
          <a:bodyPr/>
          <a:lstStyle/>
          <a:p>
            <a:endParaRPr lang="en-US"/>
          </a:p>
        </p:txBody>
      </p:sp>
      <p:sp>
        <p:nvSpPr>
          <p:cNvPr id="3134" name="Freeform 139"/>
          <p:cNvSpPr>
            <a:spLocks/>
          </p:cNvSpPr>
          <p:nvPr/>
        </p:nvSpPr>
        <p:spPr bwMode="auto">
          <a:xfrm>
            <a:off x="2547938" y="2957513"/>
            <a:ext cx="109537" cy="133350"/>
          </a:xfrm>
          <a:custGeom>
            <a:avLst/>
            <a:gdLst>
              <a:gd name="T0" fmla="*/ 2147483647 w 37"/>
              <a:gd name="T1" fmla="*/ 2147483647 h 46"/>
              <a:gd name="T2" fmla="*/ 2147483647 w 37"/>
              <a:gd name="T3" fmla="*/ 2147483647 h 46"/>
              <a:gd name="T4" fmla="*/ 2147483647 w 37"/>
              <a:gd name="T5" fmla="*/ 2147483647 h 46"/>
              <a:gd name="T6" fmla="*/ 2147483647 w 37"/>
              <a:gd name="T7" fmla="*/ 2147483647 h 46"/>
              <a:gd name="T8" fmla="*/ 2147483647 w 37"/>
              <a:gd name="T9" fmla="*/ 2147483647 h 46"/>
              <a:gd name="T10" fmla="*/ 2147483647 w 37"/>
              <a:gd name="T11" fmla="*/ 2147483647 h 46"/>
              <a:gd name="T12" fmla="*/ 0 w 37"/>
              <a:gd name="T13" fmla="*/ 2147483647 h 46"/>
              <a:gd name="T14" fmla="*/ 2147483647 w 37"/>
              <a:gd name="T15" fmla="*/ 2147483647 h 46"/>
              <a:gd name="T16" fmla="*/ 2147483647 w 37"/>
              <a:gd name="T17" fmla="*/ 2147483647 h 46"/>
              <a:gd name="T18" fmla="*/ 2147483647 w 37"/>
              <a:gd name="T19" fmla="*/ 2147483647 h 46"/>
              <a:gd name="T20" fmla="*/ 2147483647 w 37"/>
              <a:gd name="T21" fmla="*/ 2147483647 h 46"/>
              <a:gd name="T22" fmla="*/ 2147483647 w 37"/>
              <a:gd name="T23" fmla="*/ 2147483647 h 46"/>
              <a:gd name="T24" fmla="*/ 2147483647 w 37"/>
              <a:gd name="T25" fmla="*/ 0 h 46"/>
              <a:gd name="T26" fmla="*/ 2147483647 w 37"/>
              <a:gd name="T27" fmla="*/ 2147483647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46"/>
              <a:gd name="T44" fmla="*/ 37 w 37"/>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46">
                <a:moveTo>
                  <a:pt x="31" y="2"/>
                </a:moveTo>
                <a:lnTo>
                  <a:pt x="29" y="23"/>
                </a:lnTo>
                <a:lnTo>
                  <a:pt x="37" y="25"/>
                </a:lnTo>
                <a:lnTo>
                  <a:pt x="29" y="32"/>
                </a:lnTo>
                <a:lnTo>
                  <a:pt x="18" y="46"/>
                </a:lnTo>
                <a:lnTo>
                  <a:pt x="6" y="44"/>
                </a:lnTo>
                <a:lnTo>
                  <a:pt x="0" y="37"/>
                </a:lnTo>
                <a:lnTo>
                  <a:pt x="5" y="21"/>
                </a:lnTo>
                <a:lnTo>
                  <a:pt x="18" y="21"/>
                </a:lnTo>
                <a:lnTo>
                  <a:pt x="17" y="15"/>
                </a:lnTo>
                <a:lnTo>
                  <a:pt x="9" y="7"/>
                </a:lnTo>
                <a:lnTo>
                  <a:pt x="13" y="7"/>
                </a:lnTo>
                <a:lnTo>
                  <a:pt x="15" y="0"/>
                </a:lnTo>
                <a:lnTo>
                  <a:pt x="31" y="2"/>
                </a:lnTo>
                <a:close/>
              </a:path>
            </a:pathLst>
          </a:custGeom>
          <a:solidFill>
            <a:srgbClr val="DDDDDD"/>
          </a:solidFill>
          <a:ln w="3175">
            <a:solidFill>
              <a:srgbClr val="000000"/>
            </a:solidFill>
            <a:round/>
            <a:headEnd/>
            <a:tailEnd/>
          </a:ln>
        </p:spPr>
        <p:txBody>
          <a:bodyPr/>
          <a:lstStyle/>
          <a:p>
            <a:endParaRPr lang="en-US"/>
          </a:p>
        </p:txBody>
      </p:sp>
      <p:sp>
        <p:nvSpPr>
          <p:cNvPr id="3135" name="Freeform 140"/>
          <p:cNvSpPr>
            <a:spLocks/>
          </p:cNvSpPr>
          <p:nvPr/>
        </p:nvSpPr>
        <p:spPr bwMode="auto">
          <a:xfrm>
            <a:off x="2600325" y="3067050"/>
            <a:ext cx="65088" cy="42863"/>
          </a:xfrm>
          <a:custGeom>
            <a:avLst/>
            <a:gdLst>
              <a:gd name="T0" fmla="*/ 2147483647 w 22"/>
              <a:gd name="T1" fmla="*/ 0 h 15"/>
              <a:gd name="T2" fmla="*/ 2147483647 w 22"/>
              <a:gd name="T3" fmla="*/ 2147483647 h 15"/>
              <a:gd name="T4" fmla="*/ 2147483647 w 22"/>
              <a:gd name="T5" fmla="*/ 2147483647 h 15"/>
              <a:gd name="T6" fmla="*/ 0 w 22"/>
              <a:gd name="T7" fmla="*/ 2147483647 h 15"/>
              <a:gd name="T8" fmla="*/ 2147483647 w 22"/>
              <a:gd name="T9" fmla="*/ 0 h 15"/>
              <a:gd name="T10" fmla="*/ 0 60000 65536"/>
              <a:gd name="T11" fmla="*/ 0 60000 65536"/>
              <a:gd name="T12" fmla="*/ 0 60000 65536"/>
              <a:gd name="T13" fmla="*/ 0 60000 65536"/>
              <a:gd name="T14" fmla="*/ 0 60000 65536"/>
              <a:gd name="T15" fmla="*/ 0 w 22"/>
              <a:gd name="T16" fmla="*/ 0 h 15"/>
              <a:gd name="T17" fmla="*/ 22 w 22"/>
              <a:gd name="T18" fmla="*/ 15 h 15"/>
            </a:gdLst>
            <a:ahLst/>
            <a:cxnLst>
              <a:cxn ang="T10">
                <a:pos x="T0" y="T1"/>
              </a:cxn>
              <a:cxn ang="T11">
                <a:pos x="T2" y="T3"/>
              </a:cxn>
              <a:cxn ang="T12">
                <a:pos x="T4" y="T5"/>
              </a:cxn>
              <a:cxn ang="T13">
                <a:pos x="T6" y="T7"/>
              </a:cxn>
              <a:cxn ang="T14">
                <a:pos x="T8" y="T9"/>
              </a:cxn>
            </a:cxnLst>
            <a:rect l="T15" t="T16" r="T17" b="T18"/>
            <a:pathLst>
              <a:path w="22" h="15">
                <a:moveTo>
                  <a:pt x="6" y="0"/>
                </a:moveTo>
                <a:lnTo>
                  <a:pt x="22" y="10"/>
                </a:lnTo>
                <a:lnTo>
                  <a:pt x="19" y="15"/>
                </a:lnTo>
                <a:lnTo>
                  <a:pt x="0" y="8"/>
                </a:lnTo>
                <a:lnTo>
                  <a:pt x="6" y="0"/>
                </a:lnTo>
                <a:close/>
              </a:path>
            </a:pathLst>
          </a:custGeom>
          <a:solidFill>
            <a:srgbClr val="DDDDDD"/>
          </a:solidFill>
          <a:ln w="3175">
            <a:solidFill>
              <a:srgbClr val="000000"/>
            </a:solidFill>
            <a:round/>
            <a:headEnd/>
            <a:tailEnd/>
          </a:ln>
        </p:spPr>
        <p:txBody>
          <a:bodyPr/>
          <a:lstStyle/>
          <a:p>
            <a:endParaRPr lang="en-US"/>
          </a:p>
        </p:txBody>
      </p:sp>
      <p:sp>
        <p:nvSpPr>
          <p:cNvPr id="3136" name="Freeform 141"/>
          <p:cNvSpPr>
            <a:spLocks/>
          </p:cNvSpPr>
          <p:nvPr/>
        </p:nvSpPr>
        <p:spPr bwMode="auto">
          <a:xfrm>
            <a:off x="2619375" y="3022600"/>
            <a:ext cx="171450" cy="96838"/>
          </a:xfrm>
          <a:custGeom>
            <a:avLst/>
            <a:gdLst>
              <a:gd name="T0" fmla="*/ 2147483647 w 59"/>
              <a:gd name="T1" fmla="*/ 0 h 33"/>
              <a:gd name="T2" fmla="*/ 2147483647 w 59"/>
              <a:gd name="T3" fmla="*/ 0 h 33"/>
              <a:gd name="T4" fmla="*/ 2147483647 w 59"/>
              <a:gd name="T5" fmla="*/ 2147483647 h 33"/>
              <a:gd name="T6" fmla="*/ 2147483647 w 59"/>
              <a:gd name="T7" fmla="*/ 2147483647 h 33"/>
              <a:gd name="T8" fmla="*/ 2147483647 w 59"/>
              <a:gd name="T9" fmla="*/ 2147483647 h 33"/>
              <a:gd name="T10" fmla="*/ 2147483647 w 59"/>
              <a:gd name="T11" fmla="*/ 2147483647 h 33"/>
              <a:gd name="T12" fmla="*/ 2147483647 w 59"/>
              <a:gd name="T13" fmla="*/ 2147483647 h 33"/>
              <a:gd name="T14" fmla="*/ 2147483647 w 59"/>
              <a:gd name="T15" fmla="*/ 2147483647 h 33"/>
              <a:gd name="T16" fmla="*/ 0 w 59"/>
              <a:gd name="T17" fmla="*/ 2147483647 h 33"/>
              <a:gd name="T18" fmla="*/ 2147483647 w 59"/>
              <a:gd name="T19" fmla="*/ 2147483647 h 33"/>
              <a:gd name="T20" fmla="*/ 2147483647 w 59"/>
              <a:gd name="T21" fmla="*/ 2147483647 h 33"/>
              <a:gd name="T22" fmla="*/ 2147483647 w 59"/>
              <a:gd name="T23" fmla="*/ 0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
              <a:gd name="T37" fmla="*/ 0 h 33"/>
              <a:gd name="T38" fmla="*/ 59 w 59"/>
              <a:gd name="T39" fmla="*/ 33 h 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 h="33">
                <a:moveTo>
                  <a:pt x="19" y="0"/>
                </a:moveTo>
                <a:lnTo>
                  <a:pt x="49" y="0"/>
                </a:lnTo>
                <a:lnTo>
                  <a:pt x="59" y="9"/>
                </a:lnTo>
                <a:lnTo>
                  <a:pt x="44" y="13"/>
                </a:lnTo>
                <a:lnTo>
                  <a:pt x="33" y="21"/>
                </a:lnTo>
                <a:lnTo>
                  <a:pt x="27" y="23"/>
                </a:lnTo>
                <a:lnTo>
                  <a:pt x="20" y="33"/>
                </a:lnTo>
                <a:lnTo>
                  <a:pt x="16" y="25"/>
                </a:lnTo>
                <a:lnTo>
                  <a:pt x="0" y="15"/>
                </a:lnTo>
                <a:lnTo>
                  <a:pt x="5" y="9"/>
                </a:lnTo>
                <a:lnTo>
                  <a:pt x="13" y="2"/>
                </a:lnTo>
                <a:lnTo>
                  <a:pt x="19" y="0"/>
                </a:lnTo>
                <a:close/>
              </a:path>
            </a:pathLst>
          </a:custGeom>
          <a:solidFill>
            <a:srgbClr val="DDDDDD"/>
          </a:solidFill>
          <a:ln w="3175">
            <a:solidFill>
              <a:srgbClr val="000000"/>
            </a:solidFill>
            <a:round/>
            <a:headEnd/>
            <a:tailEnd/>
          </a:ln>
        </p:spPr>
        <p:txBody>
          <a:bodyPr/>
          <a:lstStyle/>
          <a:p>
            <a:endParaRPr lang="en-US"/>
          </a:p>
        </p:txBody>
      </p:sp>
      <p:sp>
        <p:nvSpPr>
          <p:cNvPr id="3137" name="Freeform 142"/>
          <p:cNvSpPr>
            <a:spLocks/>
          </p:cNvSpPr>
          <p:nvPr/>
        </p:nvSpPr>
        <p:spPr bwMode="auto">
          <a:xfrm>
            <a:off x="3036888" y="2897188"/>
            <a:ext cx="74612" cy="42862"/>
          </a:xfrm>
          <a:custGeom>
            <a:avLst/>
            <a:gdLst>
              <a:gd name="T0" fmla="*/ 2147483647 w 25"/>
              <a:gd name="T1" fmla="*/ 0 h 15"/>
              <a:gd name="T2" fmla="*/ 2147483647 w 25"/>
              <a:gd name="T3" fmla="*/ 0 h 15"/>
              <a:gd name="T4" fmla="*/ 2147483647 w 25"/>
              <a:gd name="T5" fmla="*/ 2147483647 h 15"/>
              <a:gd name="T6" fmla="*/ 0 w 25"/>
              <a:gd name="T7" fmla="*/ 2147483647 h 15"/>
              <a:gd name="T8" fmla="*/ 2147483647 w 25"/>
              <a:gd name="T9" fmla="*/ 2147483647 h 15"/>
              <a:gd name="T10" fmla="*/ 2147483647 w 25"/>
              <a:gd name="T11" fmla="*/ 2147483647 h 15"/>
              <a:gd name="T12" fmla="*/ 2147483647 w 25"/>
              <a:gd name="T13" fmla="*/ 0 h 15"/>
              <a:gd name="T14" fmla="*/ 0 60000 65536"/>
              <a:gd name="T15" fmla="*/ 0 60000 65536"/>
              <a:gd name="T16" fmla="*/ 0 60000 65536"/>
              <a:gd name="T17" fmla="*/ 0 60000 65536"/>
              <a:gd name="T18" fmla="*/ 0 60000 65536"/>
              <a:gd name="T19" fmla="*/ 0 60000 65536"/>
              <a:gd name="T20" fmla="*/ 0 60000 65536"/>
              <a:gd name="T21" fmla="*/ 0 w 25"/>
              <a:gd name="T22" fmla="*/ 0 h 15"/>
              <a:gd name="T23" fmla="*/ 25 w 25"/>
              <a:gd name="T24" fmla="*/ 15 h 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15">
                <a:moveTo>
                  <a:pt x="15" y="0"/>
                </a:moveTo>
                <a:lnTo>
                  <a:pt x="22" y="0"/>
                </a:lnTo>
                <a:lnTo>
                  <a:pt x="25" y="15"/>
                </a:lnTo>
                <a:lnTo>
                  <a:pt x="0" y="13"/>
                </a:lnTo>
                <a:lnTo>
                  <a:pt x="9" y="9"/>
                </a:lnTo>
                <a:lnTo>
                  <a:pt x="2" y="7"/>
                </a:lnTo>
                <a:lnTo>
                  <a:pt x="15" y="0"/>
                </a:lnTo>
                <a:close/>
              </a:path>
            </a:pathLst>
          </a:custGeom>
          <a:solidFill>
            <a:srgbClr val="DDDDDD"/>
          </a:solidFill>
          <a:ln w="3175">
            <a:solidFill>
              <a:srgbClr val="000000"/>
            </a:solidFill>
            <a:round/>
            <a:headEnd/>
            <a:tailEnd/>
          </a:ln>
        </p:spPr>
        <p:txBody>
          <a:bodyPr/>
          <a:lstStyle/>
          <a:p>
            <a:endParaRPr lang="en-US"/>
          </a:p>
        </p:txBody>
      </p:sp>
      <p:sp>
        <p:nvSpPr>
          <p:cNvPr id="3138" name="Freeform 143"/>
          <p:cNvSpPr>
            <a:spLocks/>
          </p:cNvSpPr>
          <p:nvPr/>
        </p:nvSpPr>
        <p:spPr bwMode="auto">
          <a:xfrm>
            <a:off x="2665413" y="3049588"/>
            <a:ext cx="125412" cy="146050"/>
          </a:xfrm>
          <a:custGeom>
            <a:avLst/>
            <a:gdLst>
              <a:gd name="T0" fmla="*/ 2147483647 w 43"/>
              <a:gd name="T1" fmla="*/ 2147483647 h 50"/>
              <a:gd name="T2" fmla="*/ 2147483647 w 43"/>
              <a:gd name="T3" fmla="*/ 2147483647 h 50"/>
              <a:gd name="T4" fmla="*/ 2147483647 w 43"/>
              <a:gd name="T5" fmla="*/ 2147483647 h 50"/>
              <a:gd name="T6" fmla="*/ 2147483647 w 43"/>
              <a:gd name="T7" fmla="*/ 0 h 50"/>
              <a:gd name="T8" fmla="*/ 2147483647 w 43"/>
              <a:gd name="T9" fmla="*/ 2147483647 h 50"/>
              <a:gd name="T10" fmla="*/ 2147483647 w 43"/>
              <a:gd name="T11" fmla="*/ 2147483647 h 50"/>
              <a:gd name="T12" fmla="*/ 2147483647 w 43"/>
              <a:gd name="T13" fmla="*/ 2147483647 h 50"/>
              <a:gd name="T14" fmla="*/ 2147483647 w 43"/>
              <a:gd name="T15" fmla="*/ 2147483647 h 50"/>
              <a:gd name="T16" fmla="*/ 0 w 43"/>
              <a:gd name="T17" fmla="*/ 2147483647 h 50"/>
              <a:gd name="T18" fmla="*/ 2147483647 w 43"/>
              <a:gd name="T19" fmla="*/ 2147483647 h 50"/>
              <a:gd name="T20" fmla="*/ 2147483647 w 43"/>
              <a:gd name="T21" fmla="*/ 2147483647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
              <a:gd name="T34" fmla="*/ 0 h 50"/>
              <a:gd name="T35" fmla="*/ 43 w 43"/>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 h="50">
                <a:moveTo>
                  <a:pt x="11" y="14"/>
                </a:moveTo>
                <a:lnTo>
                  <a:pt x="17" y="12"/>
                </a:lnTo>
                <a:lnTo>
                  <a:pt x="28" y="4"/>
                </a:lnTo>
                <a:lnTo>
                  <a:pt x="43" y="0"/>
                </a:lnTo>
                <a:lnTo>
                  <a:pt x="41" y="10"/>
                </a:lnTo>
                <a:lnTo>
                  <a:pt x="34" y="50"/>
                </a:lnTo>
                <a:lnTo>
                  <a:pt x="25" y="44"/>
                </a:lnTo>
                <a:lnTo>
                  <a:pt x="16" y="45"/>
                </a:lnTo>
                <a:lnTo>
                  <a:pt x="0" y="25"/>
                </a:lnTo>
                <a:lnTo>
                  <a:pt x="4" y="24"/>
                </a:lnTo>
                <a:lnTo>
                  <a:pt x="11" y="14"/>
                </a:lnTo>
                <a:close/>
              </a:path>
            </a:pathLst>
          </a:custGeom>
          <a:solidFill>
            <a:srgbClr val="DDDDDD"/>
          </a:solidFill>
          <a:ln w="3175">
            <a:solidFill>
              <a:srgbClr val="000000"/>
            </a:solidFill>
            <a:round/>
            <a:headEnd/>
            <a:tailEnd/>
          </a:ln>
        </p:spPr>
        <p:txBody>
          <a:bodyPr/>
          <a:lstStyle/>
          <a:p>
            <a:endParaRPr lang="en-US"/>
          </a:p>
        </p:txBody>
      </p:sp>
      <p:sp>
        <p:nvSpPr>
          <p:cNvPr id="3139" name="Freeform 144"/>
          <p:cNvSpPr>
            <a:spLocks/>
          </p:cNvSpPr>
          <p:nvPr/>
        </p:nvSpPr>
        <p:spPr bwMode="auto">
          <a:xfrm>
            <a:off x="3144838" y="3849688"/>
            <a:ext cx="341312" cy="430212"/>
          </a:xfrm>
          <a:custGeom>
            <a:avLst/>
            <a:gdLst>
              <a:gd name="T0" fmla="*/ 2147483647 w 116"/>
              <a:gd name="T1" fmla="*/ 2147483647 h 148"/>
              <a:gd name="T2" fmla="*/ 2147483647 w 116"/>
              <a:gd name="T3" fmla="*/ 2147483647 h 148"/>
              <a:gd name="T4" fmla="*/ 2147483647 w 116"/>
              <a:gd name="T5" fmla="*/ 0 h 148"/>
              <a:gd name="T6" fmla="*/ 2147483647 w 116"/>
              <a:gd name="T7" fmla="*/ 2147483647 h 148"/>
              <a:gd name="T8" fmla="*/ 2147483647 w 116"/>
              <a:gd name="T9" fmla="*/ 2147483647 h 148"/>
              <a:gd name="T10" fmla="*/ 2147483647 w 116"/>
              <a:gd name="T11" fmla="*/ 2147483647 h 148"/>
              <a:gd name="T12" fmla="*/ 2147483647 w 116"/>
              <a:gd name="T13" fmla="*/ 2147483647 h 148"/>
              <a:gd name="T14" fmla="*/ 2147483647 w 116"/>
              <a:gd name="T15" fmla="*/ 2147483647 h 148"/>
              <a:gd name="T16" fmla="*/ 2147483647 w 116"/>
              <a:gd name="T17" fmla="*/ 2147483647 h 148"/>
              <a:gd name="T18" fmla="*/ 2147483647 w 116"/>
              <a:gd name="T19" fmla="*/ 2147483647 h 148"/>
              <a:gd name="T20" fmla="*/ 2147483647 w 116"/>
              <a:gd name="T21" fmla="*/ 2147483647 h 148"/>
              <a:gd name="T22" fmla="*/ 2147483647 w 116"/>
              <a:gd name="T23" fmla="*/ 2147483647 h 148"/>
              <a:gd name="T24" fmla="*/ 2147483647 w 116"/>
              <a:gd name="T25" fmla="*/ 2147483647 h 148"/>
              <a:gd name="T26" fmla="*/ 2147483647 w 116"/>
              <a:gd name="T27" fmla="*/ 2147483647 h 148"/>
              <a:gd name="T28" fmla="*/ 2147483647 w 116"/>
              <a:gd name="T29" fmla="*/ 2147483647 h 148"/>
              <a:gd name="T30" fmla="*/ 2147483647 w 116"/>
              <a:gd name="T31" fmla="*/ 2147483647 h 148"/>
              <a:gd name="T32" fmla="*/ 2147483647 w 116"/>
              <a:gd name="T33" fmla="*/ 2147483647 h 148"/>
              <a:gd name="T34" fmla="*/ 2147483647 w 116"/>
              <a:gd name="T35" fmla="*/ 2147483647 h 148"/>
              <a:gd name="T36" fmla="*/ 2147483647 w 116"/>
              <a:gd name="T37" fmla="*/ 2147483647 h 148"/>
              <a:gd name="T38" fmla="*/ 2147483647 w 116"/>
              <a:gd name="T39" fmla="*/ 2147483647 h 148"/>
              <a:gd name="T40" fmla="*/ 2147483647 w 116"/>
              <a:gd name="T41" fmla="*/ 2147483647 h 148"/>
              <a:gd name="T42" fmla="*/ 2147483647 w 116"/>
              <a:gd name="T43" fmla="*/ 2147483647 h 148"/>
              <a:gd name="T44" fmla="*/ 2147483647 w 116"/>
              <a:gd name="T45" fmla="*/ 2147483647 h 148"/>
              <a:gd name="T46" fmla="*/ 2147483647 w 116"/>
              <a:gd name="T47" fmla="*/ 2147483647 h 148"/>
              <a:gd name="T48" fmla="*/ 2147483647 w 116"/>
              <a:gd name="T49" fmla="*/ 2147483647 h 148"/>
              <a:gd name="T50" fmla="*/ 2147483647 w 116"/>
              <a:gd name="T51" fmla="*/ 2147483647 h 148"/>
              <a:gd name="T52" fmla="*/ 2147483647 w 116"/>
              <a:gd name="T53" fmla="*/ 2147483647 h 148"/>
              <a:gd name="T54" fmla="*/ 2147483647 w 116"/>
              <a:gd name="T55" fmla="*/ 2147483647 h 148"/>
              <a:gd name="T56" fmla="*/ 2147483647 w 116"/>
              <a:gd name="T57" fmla="*/ 2147483647 h 148"/>
              <a:gd name="T58" fmla="*/ 2147483647 w 116"/>
              <a:gd name="T59" fmla="*/ 2147483647 h 148"/>
              <a:gd name="T60" fmla="*/ 2147483647 w 116"/>
              <a:gd name="T61" fmla="*/ 2147483647 h 148"/>
              <a:gd name="T62" fmla="*/ 2147483647 w 116"/>
              <a:gd name="T63" fmla="*/ 2147483647 h 148"/>
              <a:gd name="T64" fmla="*/ 2147483647 w 116"/>
              <a:gd name="T65" fmla="*/ 2147483647 h 148"/>
              <a:gd name="T66" fmla="*/ 2147483647 w 116"/>
              <a:gd name="T67" fmla="*/ 2147483647 h 148"/>
              <a:gd name="T68" fmla="*/ 0 w 116"/>
              <a:gd name="T69" fmla="*/ 2147483647 h 148"/>
              <a:gd name="T70" fmla="*/ 2147483647 w 116"/>
              <a:gd name="T71" fmla="*/ 2147483647 h 1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6"/>
              <a:gd name="T109" fmla="*/ 0 h 148"/>
              <a:gd name="T110" fmla="*/ 116 w 116"/>
              <a:gd name="T111" fmla="*/ 148 h 1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6" h="148">
                <a:moveTo>
                  <a:pt x="9" y="16"/>
                </a:moveTo>
                <a:lnTo>
                  <a:pt x="31" y="2"/>
                </a:lnTo>
                <a:lnTo>
                  <a:pt x="38" y="0"/>
                </a:lnTo>
                <a:lnTo>
                  <a:pt x="39" y="22"/>
                </a:lnTo>
                <a:lnTo>
                  <a:pt x="51" y="32"/>
                </a:lnTo>
                <a:lnTo>
                  <a:pt x="60" y="33"/>
                </a:lnTo>
                <a:lnTo>
                  <a:pt x="74" y="43"/>
                </a:lnTo>
                <a:lnTo>
                  <a:pt x="81" y="43"/>
                </a:lnTo>
                <a:lnTo>
                  <a:pt x="86" y="48"/>
                </a:lnTo>
                <a:lnTo>
                  <a:pt x="90" y="74"/>
                </a:lnTo>
                <a:lnTo>
                  <a:pt x="107" y="75"/>
                </a:lnTo>
                <a:lnTo>
                  <a:pt x="106" y="85"/>
                </a:lnTo>
                <a:lnTo>
                  <a:pt x="112" y="88"/>
                </a:lnTo>
                <a:lnTo>
                  <a:pt x="116" y="96"/>
                </a:lnTo>
                <a:lnTo>
                  <a:pt x="111" y="113"/>
                </a:lnTo>
                <a:lnTo>
                  <a:pt x="102" y="108"/>
                </a:lnTo>
                <a:lnTo>
                  <a:pt x="78" y="111"/>
                </a:lnTo>
                <a:lnTo>
                  <a:pt x="73" y="140"/>
                </a:lnTo>
                <a:lnTo>
                  <a:pt x="71" y="137"/>
                </a:lnTo>
                <a:lnTo>
                  <a:pt x="61" y="137"/>
                </a:lnTo>
                <a:lnTo>
                  <a:pt x="59" y="146"/>
                </a:lnTo>
                <a:lnTo>
                  <a:pt x="59" y="147"/>
                </a:lnTo>
                <a:lnTo>
                  <a:pt x="55" y="140"/>
                </a:lnTo>
                <a:lnTo>
                  <a:pt x="45" y="139"/>
                </a:lnTo>
                <a:lnTo>
                  <a:pt x="43" y="137"/>
                </a:lnTo>
                <a:lnTo>
                  <a:pt x="40" y="135"/>
                </a:lnTo>
                <a:lnTo>
                  <a:pt x="35" y="148"/>
                </a:lnTo>
                <a:lnTo>
                  <a:pt x="27" y="147"/>
                </a:lnTo>
                <a:lnTo>
                  <a:pt x="16" y="121"/>
                </a:lnTo>
                <a:lnTo>
                  <a:pt x="17" y="108"/>
                </a:lnTo>
                <a:lnTo>
                  <a:pt x="6" y="87"/>
                </a:lnTo>
                <a:lnTo>
                  <a:pt x="11" y="75"/>
                </a:lnTo>
                <a:lnTo>
                  <a:pt x="5" y="66"/>
                </a:lnTo>
                <a:lnTo>
                  <a:pt x="9" y="31"/>
                </a:lnTo>
                <a:lnTo>
                  <a:pt x="0" y="14"/>
                </a:lnTo>
                <a:lnTo>
                  <a:pt x="9" y="16"/>
                </a:lnTo>
                <a:close/>
              </a:path>
            </a:pathLst>
          </a:custGeom>
          <a:solidFill>
            <a:srgbClr val="DDDDDD"/>
          </a:solidFill>
          <a:ln w="3175">
            <a:solidFill>
              <a:srgbClr val="000000"/>
            </a:solidFill>
            <a:round/>
            <a:headEnd/>
            <a:tailEnd/>
          </a:ln>
        </p:spPr>
        <p:txBody>
          <a:bodyPr/>
          <a:lstStyle/>
          <a:p>
            <a:endParaRPr lang="en-US"/>
          </a:p>
        </p:txBody>
      </p:sp>
      <p:sp>
        <p:nvSpPr>
          <p:cNvPr id="3140" name="Freeform 145"/>
          <p:cNvSpPr>
            <a:spLocks/>
          </p:cNvSpPr>
          <p:nvPr/>
        </p:nvSpPr>
        <p:spPr bwMode="auto">
          <a:xfrm>
            <a:off x="3357563" y="4164013"/>
            <a:ext cx="228600" cy="252412"/>
          </a:xfrm>
          <a:custGeom>
            <a:avLst/>
            <a:gdLst>
              <a:gd name="T0" fmla="*/ 2147483647 w 78"/>
              <a:gd name="T1" fmla="*/ 2147483647 h 87"/>
              <a:gd name="T2" fmla="*/ 2147483647 w 78"/>
              <a:gd name="T3" fmla="*/ 2147483647 h 87"/>
              <a:gd name="T4" fmla="*/ 2147483647 w 78"/>
              <a:gd name="T5" fmla="*/ 2147483647 h 87"/>
              <a:gd name="T6" fmla="*/ 2147483647 w 78"/>
              <a:gd name="T7" fmla="*/ 2147483647 h 87"/>
              <a:gd name="T8" fmla="*/ 2147483647 w 78"/>
              <a:gd name="T9" fmla="*/ 2147483647 h 87"/>
              <a:gd name="T10" fmla="*/ 2147483647 w 78"/>
              <a:gd name="T11" fmla="*/ 2147483647 h 87"/>
              <a:gd name="T12" fmla="*/ 2147483647 w 78"/>
              <a:gd name="T13" fmla="*/ 2147483647 h 87"/>
              <a:gd name="T14" fmla="*/ 2147483647 w 78"/>
              <a:gd name="T15" fmla="*/ 2147483647 h 87"/>
              <a:gd name="T16" fmla="*/ 2147483647 w 78"/>
              <a:gd name="T17" fmla="*/ 2147483647 h 87"/>
              <a:gd name="T18" fmla="*/ 2147483647 w 78"/>
              <a:gd name="T19" fmla="*/ 2147483647 h 87"/>
              <a:gd name="T20" fmla="*/ 2147483647 w 78"/>
              <a:gd name="T21" fmla="*/ 2147483647 h 87"/>
              <a:gd name="T22" fmla="*/ 2147483647 w 78"/>
              <a:gd name="T23" fmla="*/ 2147483647 h 87"/>
              <a:gd name="T24" fmla="*/ 2147483647 w 78"/>
              <a:gd name="T25" fmla="*/ 2147483647 h 87"/>
              <a:gd name="T26" fmla="*/ 2147483647 w 78"/>
              <a:gd name="T27" fmla="*/ 2147483647 h 87"/>
              <a:gd name="T28" fmla="*/ 2147483647 w 78"/>
              <a:gd name="T29" fmla="*/ 2147483647 h 87"/>
              <a:gd name="T30" fmla="*/ 2147483647 w 78"/>
              <a:gd name="T31" fmla="*/ 2147483647 h 87"/>
              <a:gd name="T32" fmla="*/ 2147483647 w 78"/>
              <a:gd name="T33" fmla="*/ 2147483647 h 87"/>
              <a:gd name="T34" fmla="*/ 0 w 78"/>
              <a:gd name="T35" fmla="*/ 2147483647 h 87"/>
              <a:gd name="T36" fmla="*/ 2147483647 w 78"/>
              <a:gd name="T37" fmla="*/ 2147483647 h 87"/>
              <a:gd name="T38" fmla="*/ 2147483647 w 78"/>
              <a:gd name="T39" fmla="*/ 0 h 87"/>
              <a:gd name="T40" fmla="*/ 2147483647 w 78"/>
              <a:gd name="T41" fmla="*/ 2147483647 h 87"/>
              <a:gd name="T42" fmla="*/ 2147483647 w 78"/>
              <a:gd name="T43" fmla="*/ 2147483647 h 8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8"/>
              <a:gd name="T67" fmla="*/ 0 h 87"/>
              <a:gd name="T68" fmla="*/ 78 w 78"/>
              <a:gd name="T69" fmla="*/ 87 h 8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8" h="87">
                <a:moveTo>
                  <a:pt x="42" y="30"/>
                </a:moveTo>
                <a:lnTo>
                  <a:pt x="54" y="32"/>
                </a:lnTo>
                <a:lnTo>
                  <a:pt x="62" y="33"/>
                </a:lnTo>
                <a:lnTo>
                  <a:pt x="67" y="51"/>
                </a:lnTo>
                <a:lnTo>
                  <a:pt x="74" y="50"/>
                </a:lnTo>
                <a:lnTo>
                  <a:pt x="78" y="52"/>
                </a:lnTo>
                <a:lnTo>
                  <a:pt x="76" y="63"/>
                </a:lnTo>
                <a:lnTo>
                  <a:pt x="78" y="67"/>
                </a:lnTo>
                <a:lnTo>
                  <a:pt x="76" y="70"/>
                </a:lnTo>
                <a:lnTo>
                  <a:pt x="76" y="81"/>
                </a:lnTo>
                <a:lnTo>
                  <a:pt x="61" y="87"/>
                </a:lnTo>
                <a:lnTo>
                  <a:pt x="45" y="84"/>
                </a:lnTo>
                <a:lnTo>
                  <a:pt x="50" y="69"/>
                </a:lnTo>
                <a:lnTo>
                  <a:pt x="46" y="65"/>
                </a:lnTo>
                <a:lnTo>
                  <a:pt x="26" y="52"/>
                </a:lnTo>
                <a:lnTo>
                  <a:pt x="16" y="50"/>
                </a:lnTo>
                <a:lnTo>
                  <a:pt x="5" y="36"/>
                </a:lnTo>
                <a:lnTo>
                  <a:pt x="0" y="32"/>
                </a:lnTo>
                <a:lnTo>
                  <a:pt x="5" y="3"/>
                </a:lnTo>
                <a:lnTo>
                  <a:pt x="29" y="0"/>
                </a:lnTo>
                <a:lnTo>
                  <a:pt x="38" y="5"/>
                </a:lnTo>
                <a:lnTo>
                  <a:pt x="42" y="30"/>
                </a:lnTo>
                <a:close/>
              </a:path>
            </a:pathLst>
          </a:custGeom>
          <a:solidFill>
            <a:srgbClr val="DDDDDD"/>
          </a:solidFill>
          <a:ln w="3175">
            <a:solidFill>
              <a:srgbClr val="000000"/>
            </a:solidFill>
            <a:round/>
            <a:headEnd/>
            <a:tailEnd/>
          </a:ln>
        </p:spPr>
        <p:txBody>
          <a:bodyPr/>
          <a:lstStyle/>
          <a:p>
            <a:endParaRPr lang="en-US"/>
          </a:p>
        </p:txBody>
      </p:sp>
      <p:sp>
        <p:nvSpPr>
          <p:cNvPr id="3141" name="Freeform 146"/>
          <p:cNvSpPr>
            <a:spLocks/>
          </p:cNvSpPr>
          <p:nvPr/>
        </p:nvSpPr>
        <p:spPr bwMode="auto">
          <a:xfrm>
            <a:off x="3516313" y="4510088"/>
            <a:ext cx="134937" cy="160337"/>
          </a:xfrm>
          <a:custGeom>
            <a:avLst/>
            <a:gdLst>
              <a:gd name="T0" fmla="*/ 2147483647 w 46"/>
              <a:gd name="T1" fmla="*/ 0 h 55"/>
              <a:gd name="T2" fmla="*/ 2147483647 w 46"/>
              <a:gd name="T3" fmla="*/ 2147483647 h 55"/>
              <a:gd name="T4" fmla="*/ 2147483647 w 46"/>
              <a:gd name="T5" fmla="*/ 2147483647 h 55"/>
              <a:gd name="T6" fmla="*/ 2147483647 w 46"/>
              <a:gd name="T7" fmla="*/ 2147483647 h 55"/>
              <a:gd name="T8" fmla="*/ 2147483647 w 46"/>
              <a:gd name="T9" fmla="*/ 2147483647 h 55"/>
              <a:gd name="T10" fmla="*/ 2147483647 w 46"/>
              <a:gd name="T11" fmla="*/ 2147483647 h 55"/>
              <a:gd name="T12" fmla="*/ 2147483647 w 46"/>
              <a:gd name="T13" fmla="*/ 2147483647 h 55"/>
              <a:gd name="T14" fmla="*/ 2147483647 w 46"/>
              <a:gd name="T15" fmla="*/ 2147483647 h 55"/>
              <a:gd name="T16" fmla="*/ 2147483647 w 46"/>
              <a:gd name="T17" fmla="*/ 2147483647 h 55"/>
              <a:gd name="T18" fmla="*/ 2147483647 w 46"/>
              <a:gd name="T19" fmla="*/ 2147483647 h 55"/>
              <a:gd name="T20" fmla="*/ 2147483647 w 46"/>
              <a:gd name="T21" fmla="*/ 2147483647 h 55"/>
              <a:gd name="T22" fmla="*/ 2147483647 w 46"/>
              <a:gd name="T23" fmla="*/ 2147483647 h 55"/>
              <a:gd name="T24" fmla="*/ 2147483647 w 46"/>
              <a:gd name="T25" fmla="*/ 2147483647 h 55"/>
              <a:gd name="T26" fmla="*/ 0 w 46"/>
              <a:gd name="T27" fmla="*/ 2147483647 h 55"/>
              <a:gd name="T28" fmla="*/ 2147483647 w 46"/>
              <a:gd name="T29" fmla="*/ 2147483647 h 55"/>
              <a:gd name="T30" fmla="*/ 0 w 46"/>
              <a:gd name="T31" fmla="*/ 2147483647 h 55"/>
              <a:gd name="T32" fmla="*/ 0 w 46"/>
              <a:gd name="T33" fmla="*/ 2147483647 h 55"/>
              <a:gd name="T34" fmla="*/ 2147483647 w 46"/>
              <a:gd name="T35" fmla="*/ 2147483647 h 55"/>
              <a:gd name="T36" fmla="*/ 2147483647 w 46"/>
              <a:gd name="T37" fmla="*/ 0 h 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55"/>
              <a:gd name="T59" fmla="*/ 46 w 46"/>
              <a:gd name="T60" fmla="*/ 55 h 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55">
                <a:moveTo>
                  <a:pt x="6" y="0"/>
                </a:moveTo>
                <a:lnTo>
                  <a:pt x="17" y="8"/>
                </a:lnTo>
                <a:lnTo>
                  <a:pt x="20" y="8"/>
                </a:lnTo>
                <a:lnTo>
                  <a:pt x="37" y="21"/>
                </a:lnTo>
                <a:lnTo>
                  <a:pt x="46" y="30"/>
                </a:lnTo>
                <a:lnTo>
                  <a:pt x="43" y="35"/>
                </a:lnTo>
                <a:lnTo>
                  <a:pt x="45" y="42"/>
                </a:lnTo>
                <a:lnTo>
                  <a:pt x="42" y="49"/>
                </a:lnTo>
                <a:lnTo>
                  <a:pt x="34" y="55"/>
                </a:lnTo>
                <a:lnTo>
                  <a:pt x="27" y="53"/>
                </a:lnTo>
                <a:lnTo>
                  <a:pt x="22" y="54"/>
                </a:lnTo>
                <a:lnTo>
                  <a:pt x="13" y="50"/>
                </a:lnTo>
                <a:lnTo>
                  <a:pt x="3" y="46"/>
                </a:lnTo>
                <a:lnTo>
                  <a:pt x="0" y="35"/>
                </a:lnTo>
                <a:lnTo>
                  <a:pt x="3" y="33"/>
                </a:lnTo>
                <a:lnTo>
                  <a:pt x="0" y="27"/>
                </a:lnTo>
                <a:lnTo>
                  <a:pt x="0" y="24"/>
                </a:lnTo>
                <a:lnTo>
                  <a:pt x="1" y="2"/>
                </a:lnTo>
                <a:lnTo>
                  <a:pt x="6" y="0"/>
                </a:lnTo>
                <a:close/>
              </a:path>
            </a:pathLst>
          </a:custGeom>
          <a:solidFill>
            <a:srgbClr val="DDDDDD"/>
          </a:solidFill>
          <a:ln w="3175">
            <a:solidFill>
              <a:srgbClr val="000000"/>
            </a:solidFill>
            <a:round/>
            <a:headEnd/>
            <a:tailEnd/>
          </a:ln>
        </p:spPr>
        <p:txBody>
          <a:bodyPr/>
          <a:lstStyle/>
          <a:p>
            <a:endParaRPr lang="en-US"/>
          </a:p>
        </p:txBody>
      </p:sp>
      <p:sp>
        <p:nvSpPr>
          <p:cNvPr id="3142" name="Freeform 175"/>
          <p:cNvSpPr>
            <a:spLocks/>
          </p:cNvSpPr>
          <p:nvPr/>
        </p:nvSpPr>
        <p:spPr bwMode="auto">
          <a:xfrm>
            <a:off x="3040063" y="3157538"/>
            <a:ext cx="365125" cy="357187"/>
          </a:xfrm>
          <a:custGeom>
            <a:avLst/>
            <a:gdLst>
              <a:gd name="T0" fmla="*/ 0 w 125"/>
              <a:gd name="T1" fmla="*/ 2147483647 h 123"/>
              <a:gd name="T2" fmla="*/ 2147483647 w 125"/>
              <a:gd name="T3" fmla="*/ 0 h 123"/>
              <a:gd name="T4" fmla="*/ 2147483647 w 125"/>
              <a:gd name="T5" fmla="*/ 2147483647 h 123"/>
              <a:gd name="T6" fmla="*/ 2147483647 w 125"/>
              <a:gd name="T7" fmla="*/ 2147483647 h 123"/>
              <a:gd name="T8" fmla="*/ 2147483647 w 125"/>
              <a:gd name="T9" fmla="*/ 2147483647 h 123"/>
              <a:gd name="T10" fmla="*/ 2147483647 w 125"/>
              <a:gd name="T11" fmla="*/ 2147483647 h 123"/>
              <a:gd name="T12" fmla="*/ 2147483647 w 125"/>
              <a:gd name="T13" fmla="*/ 2147483647 h 123"/>
              <a:gd name="T14" fmla="*/ 2147483647 w 125"/>
              <a:gd name="T15" fmla="*/ 2147483647 h 123"/>
              <a:gd name="T16" fmla="*/ 2147483647 w 125"/>
              <a:gd name="T17" fmla="*/ 2147483647 h 123"/>
              <a:gd name="T18" fmla="*/ 2147483647 w 125"/>
              <a:gd name="T19" fmla="*/ 2147483647 h 123"/>
              <a:gd name="T20" fmla="*/ 2147483647 w 125"/>
              <a:gd name="T21" fmla="*/ 2147483647 h 123"/>
              <a:gd name="T22" fmla="*/ 2147483647 w 125"/>
              <a:gd name="T23" fmla="*/ 2147483647 h 123"/>
              <a:gd name="T24" fmla="*/ 2147483647 w 125"/>
              <a:gd name="T25" fmla="*/ 2147483647 h 123"/>
              <a:gd name="T26" fmla="*/ 2147483647 w 125"/>
              <a:gd name="T27" fmla="*/ 2147483647 h 123"/>
              <a:gd name="T28" fmla="*/ 2147483647 w 125"/>
              <a:gd name="T29" fmla="*/ 2147483647 h 123"/>
              <a:gd name="T30" fmla="*/ 2147483647 w 125"/>
              <a:gd name="T31" fmla="*/ 2147483647 h 123"/>
              <a:gd name="T32" fmla="*/ 2147483647 w 125"/>
              <a:gd name="T33" fmla="*/ 2147483647 h 123"/>
              <a:gd name="T34" fmla="*/ 2147483647 w 125"/>
              <a:gd name="T35" fmla="*/ 2147483647 h 123"/>
              <a:gd name="T36" fmla="*/ 2147483647 w 125"/>
              <a:gd name="T37" fmla="*/ 2147483647 h 123"/>
              <a:gd name="T38" fmla="*/ 2147483647 w 125"/>
              <a:gd name="T39" fmla="*/ 2147483647 h 123"/>
              <a:gd name="T40" fmla="*/ 2147483647 w 125"/>
              <a:gd name="T41" fmla="*/ 2147483647 h 123"/>
              <a:gd name="T42" fmla="*/ 2147483647 w 125"/>
              <a:gd name="T43" fmla="*/ 2147483647 h 123"/>
              <a:gd name="T44" fmla="*/ 2147483647 w 125"/>
              <a:gd name="T45" fmla="*/ 2147483647 h 123"/>
              <a:gd name="T46" fmla="*/ 2147483647 w 125"/>
              <a:gd name="T47" fmla="*/ 2147483647 h 123"/>
              <a:gd name="T48" fmla="*/ 2147483647 w 125"/>
              <a:gd name="T49" fmla="*/ 2147483647 h 123"/>
              <a:gd name="T50" fmla="*/ 2147483647 w 125"/>
              <a:gd name="T51" fmla="*/ 2147483647 h 123"/>
              <a:gd name="T52" fmla="*/ 2147483647 w 125"/>
              <a:gd name="T53" fmla="*/ 2147483647 h 123"/>
              <a:gd name="T54" fmla="*/ 2147483647 w 125"/>
              <a:gd name="T55" fmla="*/ 2147483647 h 123"/>
              <a:gd name="T56" fmla="*/ 2147483647 w 125"/>
              <a:gd name="T57" fmla="*/ 2147483647 h 123"/>
              <a:gd name="T58" fmla="*/ 2147483647 w 125"/>
              <a:gd name="T59" fmla="*/ 2147483647 h 123"/>
              <a:gd name="T60" fmla="*/ 2147483647 w 125"/>
              <a:gd name="T61" fmla="*/ 2147483647 h 123"/>
              <a:gd name="T62" fmla="*/ 2147483647 w 125"/>
              <a:gd name="T63" fmla="*/ 2147483647 h 123"/>
              <a:gd name="T64" fmla="*/ 2147483647 w 125"/>
              <a:gd name="T65" fmla="*/ 2147483647 h 123"/>
              <a:gd name="T66" fmla="*/ 2147483647 w 125"/>
              <a:gd name="T67" fmla="*/ 2147483647 h 123"/>
              <a:gd name="T68" fmla="*/ 2147483647 w 125"/>
              <a:gd name="T69" fmla="*/ 2147483647 h 123"/>
              <a:gd name="T70" fmla="*/ 2147483647 w 125"/>
              <a:gd name="T71" fmla="*/ 2147483647 h 123"/>
              <a:gd name="T72" fmla="*/ 2147483647 w 125"/>
              <a:gd name="T73" fmla="*/ 2147483647 h 123"/>
              <a:gd name="T74" fmla="*/ 2147483647 w 125"/>
              <a:gd name="T75" fmla="*/ 2147483647 h 123"/>
              <a:gd name="T76" fmla="*/ 2147483647 w 125"/>
              <a:gd name="T77" fmla="*/ 2147483647 h 123"/>
              <a:gd name="T78" fmla="*/ 0 w 125"/>
              <a:gd name="T79" fmla="*/ 2147483647 h 12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5"/>
              <a:gd name="T121" fmla="*/ 0 h 123"/>
              <a:gd name="T122" fmla="*/ 125 w 125"/>
              <a:gd name="T123" fmla="*/ 123 h 12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5" h="123">
                <a:moveTo>
                  <a:pt x="0" y="28"/>
                </a:moveTo>
                <a:lnTo>
                  <a:pt x="14" y="0"/>
                </a:lnTo>
                <a:lnTo>
                  <a:pt x="16" y="13"/>
                </a:lnTo>
                <a:lnTo>
                  <a:pt x="14" y="29"/>
                </a:lnTo>
                <a:lnTo>
                  <a:pt x="20" y="29"/>
                </a:lnTo>
                <a:lnTo>
                  <a:pt x="19" y="8"/>
                </a:lnTo>
                <a:lnTo>
                  <a:pt x="34" y="2"/>
                </a:lnTo>
                <a:lnTo>
                  <a:pt x="44" y="3"/>
                </a:lnTo>
                <a:lnTo>
                  <a:pt x="50" y="13"/>
                </a:lnTo>
                <a:lnTo>
                  <a:pt x="67" y="13"/>
                </a:lnTo>
                <a:lnTo>
                  <a:pt x="79" y="19"/>
                </a:lnTo>
                <a:lnTo>
                  <a:pt x="91" y="10"/>
                </a:lnTo>
                <a:lnTo>
                  <a:pt x="105" y="12"/>
                </a:lnTo>
                <a:lnTo>
                  <a:pt x="95" y="15"/>
                </a:lnTo>
                <a:lnTo>
                  <a:pt x="102" y="19"/>
                </a:lnTo>
                <a:lnTo>
                  <a:pt x="113" y="24"/>
                </a:lnTo>
                <a:lnTo>
                  <a:pt x="125" y="37"/>
                </a:lnTo>
                <a:lnTo>
                  <a:pt x="116" y="47"/>
                </a:lnTo>
                <a:lnTo>
                  <a:pt x="119" y="52"/>
                </a:lnTo>
                <a:lnTo>
                  <a:pt x="110" y="56"/>
                </a:lnTo>
                <a:lnTo>
                  <a:pt x="109" y="65"/>
                </a:lnTo>
                <a:lnTo>
                  <a:pt x="117" y="75"/>
                </a:lnTo>
                <a:lnTo>
                  <a:pt x="110" y="81"/>
                </a:lnTo>
                <a:lnTo>
                  <a:pt x="99" y="84"/>
                </a:lnTo>
                <a:lnTo>
                  <a:pt x="93" y="94"/>
                </a:lnTo>
                <a:lnTo>
                  <a:pt x="77" y="83"/>
                </a:lnTo>
                <a:lnTo>
                  <a:pt x="84" y="102"/>
                </a:lnTo>
                <a:lnTo>
                  <a:pt x="90" y="104"/>
                </a:lnTo>
                <a:lnTo>
                  <a:pt x="82" y="113"/>
                </a:lnTo>
                <a:lnTo>
                  <a:pt x="70" y="123"/>
                </a:lnTo>
                <a:lnTo>
                  <a:pt x="58" y="119"/>
                </a:lnTo>
                <a:lnTo>
                  <a:pt x="55" y="106"/>
                </a:lnTo>
                <a:lnTo>
                  <a:pt x="50" y="98"/>
                </a:lnTo>
                <a:lnTo>
                  <a:pt x="54" y="92"/>
                </a:lnTo>
                <a:lnTo>
                  <a:pt x="50" y="85"/>
                </a:lnTo>
                <a:lnTo>
                  <a:pt x="54" y="60"/>
                </a:lnTo>
                <a:lnTo>
                  <a:pt x="23" y="53"/>
                </a:lnTo>
                <a:lnTo>
                  <a:pt x="11" y="52"/>
                </a:lnTo>
                <a:lnTo>
                  <a:pt x="5" y="27"/>
                </a:lnTo>
                <a:lnTo>
                  <a:pt x="0" y="28"/>
                </a:lnTo>
                <a:close/>
              </a:path>
            </a:pathLst>
          </a:custGeom>
          <a:solidFill>
            <a:srgbClr val="DDDDDD"/>
          </a:solidFill>
          <a:ln w="3175">
            <a:solidFill>
              <a:srgbClr val="000000"/>
            </a:solidFill>
            <a:round/>
            <a:headEnd/>
            <a:tailEnd/>
          </a:ln>
        </p:spPr>
        <p:txBody>
          <a:bodyPr/>
          <a:lstStyle/>
          <a:p>
            <a:endParaRPr lang="en-US"/>
          </a:p>
        </p:txBody>
      </p:sp>
      <p:sp>
        <p:nvSpPr>
          <p:cNvPr id="3143" name="Freeform 179"/>
          <p:cNvSpPr>
            <a:spLocks noEditPoints="1"/>
          </p:cNvSpPr>
          <p:nvPr/>
        </p:nvSpPr>
        <p:spPr bwMode="auto">
          <a:xfrm>
            <a:off x="3194050" y="4241800"/>
            <a:ext cx="420688" cy="1060450"/>
          </a:xfrm>
          <a:custGeom>
            <a:avLst/>
            <a:gdLst>
              <a:gd name="T0" fmla="*/ 2147483647 w 143"/>
              <a:gd name="T1" fmla="*/ 2147483647 h 365"/>
              <a:gd name="T2" fmla="*/ 2147483647 w 143"/>
              <a:gd name="T3" fmla="*/ 2147483647 h 365"/>
              <a:gd name="T4" fmla="*/ 2147483647 w 143"/>
              <a:gd name="T5" fmla="*/ 2147483647 h 365"/>
              <a:gd name="T6" fmla="*/ 2147483647 w 143"/>
              <a:gd name="T7" fmla="*/ 2147483647 h 365"/>
              <a:gd name="T8" fmla="*/ 2147483647 w 143"/>
              <a:gd name="T9" fmla="*/ 2147483647 h 365"/>
              <a:gd name="T10" fmla="*/ 2147483647 w 143"/>
              <a:gd name="T11" fmla="*/ 2147483647 h 365"/>
              <a:gd name="T12" fmla="*/ 2147483647 w 143"/>
              <a:gd name="T13" fmla="*/ 2147483647 h 365"/>
              <a:gd name="T14" fmla="*/ 2147483647 w 143"/>
              <a:gd name="T15" fmla="*/ 2147483647 h 365"/>
              <a:gd name="T16" fmla="*/ 2147483647 w 143"/>
              <a:gd name="T17" fmla="*/ 2147483647 h 365"/>
              <a:gd name="T18" fmla="*/ 2147483647 w 143"/>
              <a:gd name="T19" fmla="*/ 0 h 365"/>
              <a:gd name="T20" fmla="*/ 2147483647 w 143"/>
              <a:gd name="T21" fmla="*/ 2147483647 h 365"/>
              <a:gd name="T22" fmla="*/ 2147483647 w 143"/>
              <a:gd name="T23" fmla="*/ 2147483647 h 365"/>
              <a:gd name="T24" fmla="*/ 2147483647 w 143"/>
              <a:gd name="T25" fmla="*/ 2147483647 h 365"/>
              <a:gd name="T26" fmla="*/ 2147483647 w 143"/>
              <a:gd name="T27" fmla="*/ 2147483647 h 365"/>
              <a:gd name="T28" fmla="*/ 2147483647 w 143"/>
              <a:gd name="T29" fmla="*/ 2147483647 h 365"/>
              <a:gd name="T30" fmla="*/ 2147483647 w 143"/>
              <a:gd name="T31" fmla="*/ 2147483647 h 365"/>
              <a:gd name="T32" fmla="*/ 2147483647 w 143"/>
              <a:gd name="T33" fmla="*/ 2147483647 h 365"/>
              <a:gd name="T34" fmla="*/ 2147483647 w 143"/>
              <a:gd name="T35" fmla="*/ 2147483647 h 365"/>
              <a:gd name="T36" fmla="*/ 2147483647 w 143"/>
              <a:gd name="T37" fmla="*/ 2147483647 h 365"/>
              <a:gd name="T38" fmla="*/ 2147483647 w 143"/>
              <a:gd name="T39" fmla="*/ 2147483647 h 365"/>
              <a:gd name="T40" fmla="*/ 2147483647 w 143"/>
              <a:gd name="T41" fmla="*/ 2147483647 h 365"/>
              <a:gd name="T42" fmla="*/ 2147483647 w 143"/>
              <a:gd name="T43" fmla="*/ 2147483647 h 365"/>
              <a:gd name="T44" fmla="*/ 2147483647 w 143"/>
              <a:gd name="T45" fmla="*/ 2147483647 h 365"/>
              <a:gd name="T46" fmla="*/ 2147483647 w 143"/>
              <a:gd name="T47" fmla="*/ 2147483647 h 365"/>
              <a:gd name="T48" fmla="*/ 2147483647 w 143"/>
              <a:gd name="T49" fmla="*/ 2147483647 h 365"/>
              <a:gd name="T50" fmla="*/ 2147483647 w 143"/>
              <a:gd name="T51" fmla="*/ 2147483647 h 365"/>
              <a:gd name="T52" fmla="*/ 2147483647 w 143"/>
              <a:gd name="T53" fmla="*/ 2147483647 h 365"/>
              <a:gd name="T54" fmla="*/ 2147483647 w 143"/>
              <a:gd name="T55" fmla="*/ 2147483647 h 365"/>
              <a:gd name="T56" fmla="*/ 2147483647 w 143"/>
              <a:gd name="T57" fmla="*/ 2147483647 h 365"/>
              <a:gd name="T58" fmla="*/ 2147483647 w 143"/>
              <a:gd name="T59" fmla="*/ 2147483647 h 365"/>
              <a:gd name="T60" fmla="*/ 2147483647 w 143"/>
              <a:gd name="T61" fmla="*/ 2147483647 h 365"/>
              <a:gd name="T62" fmla="*/ 2147483647 w 143"/>
              <a:gd name="T63" fmla="*/ 2147483647 h 365"/>
              <a:gd name="T64" fmla="*/ 2147483647 w 143"/>
              <a:gd name="T65" fmla="*/ 2147483647 h 365"/>
              <a:gd name="T66" fmla="*/ 2147483647 w 143"/>
              <a:gd name="T67" fmla="*/ 2147483647 h 365"/>
              <a:gd name="T68" fmla="*/ 2147483647 w 143"/>
              <a:gd name="T69" fmla="*/ 2147483647 h 365"/>
              <a:gd name="T70" fmla="*/ 2147483647 w 143"/>
              <a:gd name="T71" fmla="*/ 2147483647 h 365"/>
              <a:gd name="T72" fmla="*/ 2147483647 w 143"/>
              <a:gd name="T73" fmla="*/ 2147483647 h 365"/>
              <a:gd name="T74" fmla="*/ 2147483647 w 143"/>
              <a:gd name="T75" fmla="*/ 2147483647 h 365"/>
              <a:gd name="T76" fmla="*/ 2147483647 w 143"/>
              <a:gd name="T77" fmla="*/ 2147483647 h 365"/>
              <a:gd name="T78" fmla="*/ 2147483647 w 143"/>
              <a:gd name="T79" fmla="*/ 2147483647 h 365"/>
              <a:gd name="T80" fmla="*/ 2147483647 w 143"/>
              <a:gd name="T81" fmla="*/ 2147483647 h 365"/>
              <a:gd name="T82" fmla="*/ 2147483647 w 143"/>
              <a:gd name="T83" fmla="*/ 2147483647 h 3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3"/>
              <a:gd name="T127" fmla="*/ 0 h 365"/>
              <a:gd name="T128" fmla="*/ 143 w 143"/>
              <a:gd name="T129" fmla="*/ 365 h 3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3" h="365">
                <a:moveTo>
                  <a:pt x="78" y="336"/>
                </a:moveTo>
                <a:lnTo>
                  <a:pt x="70" y="334"/>
                </a:lnTo>
                <a:lnTo>
                  <a:pt x="66" y="334"/>
                </a:lnTo>
                <a:lnTo>
                  <a:pt x="51" y="332"/>
                </a:lnTo>
                <a:lnTo>
                  <a:pt x="45" y="318"/>
                </a:lnTo>
                <a:lnTo>
                  <a:pt x="38" y="319"/>
                </a:lnTo>
                <a:lnTo>
                  <a:pt x="31" y="309"/>
                </a:lnTo>
                <a:lnTo>
                  <a:pt x="33" y="263"/>
                </a:lnTo>
                <a:lnTo>
                  <a:pt x="19" y="238"/>
                </a:lnTo>
                <a:lnTo>
                  <a:pt x="11" y="199"/>
                </a:lnTo>
                <a:lnTo>
                  <a:pt x="14" y="188"/>
                </a:lnTo>
                <a:lnTo>
                  <a:pt x="7" y="167"/>
                </a:lnTo>
                <a:lnTo>
                  <a:pt x="13" y="140"/>
                </a:lnTo>
                <a:lnTo>
                  <a:pt x="2" y="103"/>
                </a:lnTo>
                <a:lnTo>
                  <a:pt x="0" y="84"/>
                </a:lnTo>
                <a:lnTo>
                  <a:pt x="4" y="71"/>
                </a:lnTo>
                <a:lnTo>
                  <a:pt x="8" y="56"/>
                </a:lnTo>
                <a:lnTo>
                  <a:pt x="6" y="34"/>
                </a:lnTo>
                <a:lnTo>
                  <a:pt x="18" y="13"/>
                </a:lnTo>
                <a:lnTo>
                  <a:pt x="23" y="0"/>
                </a:lnTo>
                <a:lnTo>
                  <a:pt x="26" y="2"/>
                </a:lnTo>
                <a:lnTo>
                  <a:pt x="28" y="4"/>
                </a:lnTo>
                <a:lnTo>
                  <a:pt x="38" y="5"/>
                </a:lnTo>
                <a:lnTo>
                  <a:pt x="42" y="12"/>
                </a:lnTo>
                <a:lnTo>
                  <a:pt x="42" y="11"/>
                </a:lnTo>
                <a:lnTo>
                  <a:pt x="44" y="2"/>
                </a:lnTo>
                <a:lnTo>
                  <a:pt x="54" y="2"/>
                </a:lnTo>
                <a:lnTo>
                  <a:pt x="56" y="5"/>
                </a:lnTo>
                <a:lnTo>
                  <a:pt x="61" y="9"/>
                </a:lnTo>
                <a:lnTo>
                  <a:pt x="72" y="23"/>
                </a:lnTo>
                <a:lnTo>
                  <a:pt x="82" y="25"/>
                </a:lnTo>
                <a:lnTo>
                  <a:pt x="102" y="38"/>
                </a:lnTo>
                <a:lnTo>
                  <a:pt x="106" y="42"/>
                </a:lnTo>
                <a:lnTo>
                  <a:pt x="101" y="57"/>
                </a:lnTo>
                <a:lnTo>
                  <a:pt x="117" y="60"/>
                </a:lnTo>
                <a:lnTo>
                  <a:pt x="132" y="54"/>
                </a:lnTo>
                <a:lnTo>
                  <a:pt x="132" y="43"/>
                </a:lnTo>
                <a:lnTo>
                  <a:pt x="134" y="40"/>
                </a:lnTo>
                <a:lnTo>
                  <a:pt x="143" y="49"/>
                </a:lnTo>
                <a:lnTo>
                  <a:pt x="140" y="59"/>
                </a:lnTo>
                <a:lnTo>
                  <a:pt x="127" y="72"/>
                </a:lnTo>
                <a:lnTo>
                  <a:pt x="116" y="88"/>
                </a:lnTo>
                <a:lnTo>
                  <a:pt x="116" y="92"/>
                </a:lnTo>
                <a:lnTo>
                  <a:pt x="111" y="94"/>
                </a:lnTo>
                <a:lnTo>
                  <a:pt x="110" y="116"/>
                </a:lnTo>
                <a:lnTo>
                  <a:pt x="110" y="119"/>
                </a:lnTo>
                <a:lnTo>
                  <a:pt x="111" y="125"/>
                </a:lnTo>
                <a:lnTo>
                  <a:pt x="109" y="126"/>
                </a:lnTo>
                <a:lnTo>
                  <a:pt x="109" y="131"/>
                </a:lnTo>
                <a:lnTo>
                  <a:pt x="113" y="142"/>
                </a:lnTo>
                <a:lnTo>
                  <a:pt x="125" y="150"/>
                </a:lnTo>
                <a:lnTo>
                  <a:pt x="125" y="158"/>
                </a:lnTo>
                <a:lnTo>
                  <a:pt x="133" y="164"/>
                </a:lnTo>
                <a:lnTo>
                  <a:pt x="128" y="182"/>
                </a:lnTo>
                <a:lnTo>
                  <a:pt x="95" y="192"/>
                </a:lnTo>
                <a:lnTo>
                  <a:pt x="88" y="190"/>
                </a:lnTo>
                <a:lnTo>
                  <a:pt x="90" y="194"/>
                </a:lnTo>
                <a:lnTo>
                  <a:pt x="93" y="201"/>
                </a:lnTo>
                <a:lnTo>
                  <a:pt x="94" y="213"/>
                </a:lnTo>
                <a:lnTo>
                  <a:pt x="82" y="216"/>
                </a:lnTo>
                <a:lnTo>
                  <a:pt x="71" y="211"/>
                </a:lnTo>
                <a:lnTo>
                  <a:pt x="70" y="214"/>
                </a:lnTo>
                <a:lnTo>
                  <a:pt x="74" y="225"/>
                </a:lnTo>
                <a:lnTo>
                  <a:pt x="85" y="226"/>
                </a:lnTo>
                <a:lnTo>
                  <a:pt x="89" y="234"/>
                </a:lnTo>
                <a:lnTo>
                  <a:pt x="78" y="232"/>
                </a:lnTo>
                <a:lnTo>
                  <a:pt x="83" y="236"/>
                </a:lnTo>
                <a:lnTo>
                  <a:pt x="78" y="256"/>
                </a:lnTo>
                <a:lnTo>
                  <a:pt x="68" y="262"/>
                </a:lnTo>
                <a:lnTo>
                  <a:pt x="66" y="270"/>
                </a:lnTo>
                <a:lnTo>
                  <a:pt x="68" y="275"/>
                </a:lnTo>
                <a:lnTo>
                  <a:pt x="77" y="280"/>
                </a:lnTo>
                <a:lnTo>
                  <a:pt x="84" y="281"/>
                </a:lnTo>
                <a:lnTo>
                  <a:pt x="86" y="284"/>
                </a:lnTo>
                <a:lnTo>
                  <a:pt x="87" y="290"/>
                </a:lnTo>
                <a:lnTo>
                  <a:pt x="79" y="298"/>
                </a:lnTo>
                <a:lnTo>
                  <a:pt x="71" y="322"/>
                </a:lnTo>
                <a:lnTo>
                  <a:pt x="76" y="331"/>
                </a:lnTo>
                <a:lnTo>
                  <a:pt x="83" y="338"/>
                </a:lnTo>
                <a:lnTo>
                  <a:pt x="78" y="336"/>
                </a:lnTo>
                <a:close/>
                <a:moveTo>
                  <a:pt x="84" y="345"/>
                </a:moveTo>
                <a:lnTo>
                  <a:pt x="118" y="361"/>
                </a:lnTo>
                <a:lnTo>
                  <a:pt x="118" y="365"/>
                </a:lnTo>
                <a:lnTo>
                  <a:pt x="92" y="364"/>
                </a:lnTo>
                <a:lnTo>
                  <a:pt x="84" y="345"/>
                </a:lnTo>
                <a:close/>
              </a:path>
            </a:pathLst>
          </a:custGeom>
          <a:solidFill>
            <a:srgbClr val="DDDDDD"/>
          </a:solidFill>
          <a:ln w="3175">
            <a:solidFill>
              <a:srgbClr val="000000"/>
            </a:solidFill>
            <a:round/>
            <a:headEnd/>
            <a:tailEnd/>
          </a:ln>
        </p:spPr>
        <p:txBody>
          <a:bodyPr/>
          <a:lstStyle/>
          <a:p>
            <a:endParaRPr lang="en-US"/>
          </a:p>
        </p:txBody>
      </p:sp>
      <p:sp>
        <p:nvSpPr>
          <p:cNvPr id="3144" name="Freeform 181"/>
          <p:cNvSpPr>
            <a:spLocks noEditPoints="1"/>
          </p:cNvSpPr>
          <p:nvPr/>
        </p:nvSpPr>
        <p:spPr bwMode="auto">
          <a:xfrm>
            <a:off x="3019425" y="3370263"/>
            <a:ext cx="1058863" cy="1260475"/>
          </a:xfrm>
          <a:custGeom>
            <a:avLst/>
            <a:gdLst>
              <a:gd name="T0" fmla="*/ 2147483647 w 362"/>
              <a:gd name="T1" fmla="*/ 2147483647 h 434"/>
              <a:gd name="T2" fmla="*/ 2147483647 w 362"/>
              <a:gd name="T3" fmla="*/ 2147483647 h 434"/>
              <a:gd name="T4" fmla="*/ 2147483647 w 362"/>
              <a:gd name="T5" fmla="*/ 2147483647 h 434"/>
              <a:gd name="T6" fmla="*/ 2147483647 w 362"/>
              <a:gd name="T7" fmla="*/ 2147483647 h 434"/>
              <a:gd name="T8" fmla="*/ 2147483647 w 362"/>
              <a:gd name="T9" fmla="*/ 2147483647 h 434"/>
              <a:gd name="T10" fmla="*/ 2147483647 w 362"/>
              <a:gd name="T11" fmla="*/ 2147483647 h 434"/>
              <a:gd name="T12" fmla="*/ 2147483647 w 362"/>
              <a:gd name="T13" fmla="*/ 2147483647 h 434"/>
              <a:gd name="T14" fmla="*/ 2147483647 w 362"/>
              <a:gd name="T15" fmla="*/ 2147483647 h 434"/>
              <a:gd name="T16" fmla="*/ 2147483647 w 362"/>
              <a:gd name="T17" fmla="*/ 2147483647 h 434"/>
              <a:gd name="T18" fmla="*/ 2147483647 w 362"/>
              <a:gd name="T19" fmla="*/ 2147483647 h 434"/>
              <a:gd name="T20" fmla="*/ 2147483647 w 362"/>
              <a:gd name="T21" fmla="*/ 2147483647 h 434"/>
              <a:gd name="T22" fmla="*/ 2147483647 w 362"/>
              <a:gd name="T23" fmla="*/ 2147483647 h 434"/>
              <a:gd name="T24" fmla="*/ 2147483647 w 362"/>
              <a:gd name="T25" fmla="*/ 2147483647 h 434"/>
              <a:gd name="T26" fmla="*/ 2147483647 w 362"/>
              <a:gd name="T27" fmla="*/ 2147483647 h 434"/>
              <a:gd name="T28" fmla="*/ 2147483647 w 362"/>
              <a:gd name="T29" fmla="*/ 2147483647 h 434"/>
              <a:gd name="T30" fmla="*/ 2147483647 w 362"/>
              <a:gd name="T31" fmla="*/ 2147483647 h 434"/>
              <a:gd name="T32" fmla="*/ 2147483647 w 362"/>
              <a:gd name="T33" fmla="*/ 2147483647 h 434"/>
              <a:gd name="T34" fmla="*/ 2147483647 w 362"/>
              <a:gd name="T35" fmla="*/ 2147483647 h 434"/>
              <a:gd name="T36" fmla="*/ 2147483647 w 362"/>
              <a:gd name="T37" fmla="*/ 2147483647 h 434"/>
              <a:gd name="T38" fmla="*/ 2147483647 w 362"/>
              <a:gd name="T39" fmla="*/ 2147483647 h 434"/>
              <a:gd name="T40" fmla="*/ 2147483647 w 362"/>
              <a:gd name="T41" fmla="*/ 2147483647 h 434"/>
              <a:gd name="T42" fmla="*/ 2147483647 w 362"/>
              <a:gd name="T43" fmla="*/ 2147483647 h 434"/>
              <a:gd name="T44" fmla="*/ 2147483647 w 362"/>
              <a:gd name="T45" fmla="*/ 2147483647 h 434"/>
              <a:gd name="T46" fmla="*/ 2147483647 w 362"/>
              <a:gd name="T47" fmla="*/ 2147483647 h 434"/>
              <a:gd name="T48" fmla="*/ 2147483647 w 362"/>
              <a:gd name="T49" fmla="*/ 2147483647 h 434"/>
              <a:gd name="T50" fmla="*/ 2147483647 w 362"/>
              <a:gd name="T51" fmla="*/ 2147483647 h 434"/>
              <a:gd name="T52" fmla="*/ 2147483647 w 362"/>
              <a:gd name="T53" fmla="*/ 2147483647 h 434"/>
              <a:gd name="T54" fmla="*/ 2147483647 w 362"/>
              <a:gd name="T55" fmla="*/ 2147483647 h 434"/>
              <a:gd name="T56" fmla="*/ 2147483647 w 362"/>
              <a:gd name="T57" fmla="*/ 2147483647 h 434"/>
              <a:gd name="T58" fmla="*/ 2147483647 w 362"/>
              <a:gd name="T59" fmla="*/ 2147483647 h 434"/>
              <a:gd name="T60" fmla="*/ 2147483647 w 362"/>
              <a:gd name="T61" fmla="*/ 2147483647 h 434"/>
              <a:gd name="T62" fmla="*/ 2147483647 w 362"/>
              <a:gd name="T63" fmla="*/ 2147483647 h 434"/>
              <a:gd name="T64" fmla="*/ 2147483647 w 362"/>
              <a:gd name="T65" fmla="*/ 2147483647 h 434"/>
              <a:gd name="T66" fmla="*/ 2147483647 w 362"/>
              <a:gd name="T67" fmla="*/ 2147483647 h 434"/>
              <a:gd name="T68" fmla="*/ 2147483647 w 362"/>
              <a:gd name="T69" fmla="*/ 2147483647 h 434"/>
              <a:gd name="T70" fmla="*/ 2147483647 w 362"/>
              <a:gd name="T71" fmla="*/ 2147483647 h 434"/>
              <a:gd name="T72" fmla="*/ 2147483647 w 362"/>
              <a:gd name="T73" fmla="*/ 2147483647 h 434"/>
              <a:gd name="T74" fmla="*/ 2147483647 w 362"/>
              <a:gd name="T75" fmla="*/ 2147483647 h 434"/>
              <a:gd name="T76" fmla="*/ 2147483647 w 362"/>
              <a:gd name="T77" fmla="*/ 2147483647 h 434"/>
              <a:gd name="T78" fmla="*/ 2147483647 w 362"/>
              <a:gd name="T79" fmla="*/ 2147483647 h 434"/>
              <a:gd name="T80" fmla="*/ 0 w 362"/>
              <a:gd name="T81" fmla="*/ 2147483647 h 434"/>
              <a:gd name="T82" fmla="*/ 2147483647 w 362"/>
              <a:gd name="T83" fmla="*/ 2147483647 h 434"/>
              <a:gd name="T84" fmla="*/ 2147483647 w 362"/>
              <a:gd name="T85" fmla="*/ 2147483647 h 434"/>
              <a:gd name="T86" fmla="*/ 2147483647 w 362"/>
              <a:gd name="T87" fmla="*/ 2147483647 h 434"/>
              <a:gd name="T88" fmla="*/ 2147483647 w 362"/>
              <a:gd name="T89" fmla="*/ 2147483647 h 434"/>
              <a:gd name="T90" fmla="*/ 2147483647 w 362"/>
              <a:gd name="T91" fmla="*/ 2147483647 h 434"/>
              <a:gd name="T92" fmla="*/ 2147483647 w 362"/>
              <a:gd name="T93" fmla="*/ 2147483647 h 434"/>
              <a:gd name="T94" fmla="*/ 2147483647 w 362"/>
              <a:gd name="T95" fmla="*/ 2147483647 h 434"/>
              <a:gd name="T96" fmla="*/ 2147483647 w 362"/>
              <a:gd name="T97" fmla="*/ 2147483647 h 434"/>
              <a:gd name="T98" fmla="*/ 2147483647 w 362"/>
              <a:gd name="T99" fmla="*/ 2147483647 h 434"/>
              <a:gd name="T100" fmla="*/ 2147483647 w 362"/>
              <a:gd name="T101" fmla="*/ 2147483647 h 434"/>
              <a:gd name="T102" fmla="*/ 2147483647 w 362"/>
              <a:gd name="T103" fmla="*/ 2147483647 h 434"/>
              <a:gd name="T104" fmla="*/ 2147483647 w 362"/>
              <a:gd name="T105" fmla="*/ 0 h 434"/>
              <a:gd name="T106" fmla="*/ 2147483647 w 362"/>
              <a:gd name="T107" fmla="*/ 2147483647 h 434"/>
              <a:gd name="T108" fmla="*/ 2147483647 w 362"/>
              <a:gd name="T109" fmla="*/ 2147483647 h 434"/>
              <a:gd name="T110" fmla="*/ 2147483647 w 362"/>
              <a:gd name="T111" fmla="*/ 2147483647 h 434"/>
              <a:gd name="T112" fmla="*/ 2147483647 w 362"/>
              <a:gd name="T113" fmla="*/ 2147483647 h 434"/>
              <a:gd name="T114" fmla="*/ 2147483647 w 362"/>
              <a:gd name="T115" fmla="*/ 2147483647 h 43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2"/>
              <a:gd name="T175" fmla="*/ 0 h 434"/>
              <a:gd name="T176" fmla="*/ 362 w 362"/>
              <a:gd name="T177" fmla="*/ 434 h 43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2" h="434">
                <a:moveTo>
                  <a:pt x="216" y="77"/>
                </a:moveTo>
                <a:lnTo>
                  <a:pt x="213" y="71"/>
                </a:lnTo>
                <a:lnTo>
                  <a:pt x="214" y="60"/>
                </a:lnTo>
                <a:lnTo>
                  <a:pt x="216" y="58"/>
                </a:lnTo>
                <a:lnTo>
                  <a:pt x="235" y="60"/>
                </a:lnTo>
                <a:lnTo>
                  <a:pt x="230" y="74"/>
                </a:lnTo>
                <a:lnTo>
                  <a:pt x="223" y="77"/>
                </a:lnTo>
                <a:lnTo>
                  <a:pt x="216" y="77"/>
                </a:lnTo>
                <a:close/>
                <a:moveTo>
                  <a:pt x="211" y="15"/>
                </a:moveTo>
                <a:lnTo>
                  <a:pt x="215" y="36"/>
                </a:lnTo>
                <a:lnTo>
                  <a:pt x="221" y="38"/>
                </a:lnTo>
                <a:lnTo>
                  <a:pt x="221" y="45"/>
                </a:lnTo>
                <a:lnTo>
                  <a:pt x="197" y="75"/>
                </a:lnTo>
                <a:lnTo>
                  <a:pt x="201" y="76"/>
                </a:lnTo>
                <a:lnTo>
                  <a:pt x="212" y="67"/>
                </a:lnTo>
                <a:lnTo>
                  <a:pt x="213" y="75"/>
                </a:lnTo>
                <a:lnTo>
                  <a:pt x="216" y="79"/>
                </a:lnTo>
                <a:lnTo>
                  <a:pt x="226" y="77"/>
                </a:lnTo>
                <a:lnTo>
                  <a:pt x="225" y="85"/>
                </a:lnTo>
                <a:lnTo>
                  <a:pt x="228" y="79"/>
                </a:lnTo>
                <a:lnTo>
                  <a:pt x="230" y="78"/>
                </a:lnTo>
                <a:lnTo>
                  <a:pt x="238" y="65"/>
                </a:lnTo>
                <a:lnTo>
                  <a:pt x="244" y="64"/>
                </a:lnTo>
                <a:lnTo>
                  <a:pt x="266" y="73"/>
                </a:lnTo>
                <a:lnTo>
                  <a:pt x="276" y="85"/>
                </a:lnTo>
                <a:lnTo>
                  <a:pt x="316" y="93"/>
                </a:lnTo>
                <a:lnTo>
                  <a:pt x="356" y="117"/>
                </a:lnTo>
                <a:lnTo>
                  <a:pt x="362" y="148"/>
                </a:lnTo>
                <a:lnTo>
                  <a:pt x="348" y="175"/>
                </a:lnTo>
                <a:lnTo>
                  <a:pt x="341" y="181"/>
                </a:lnTo>
                <a:lnTo>
                  <a:pt x="326" y="205"/>
                </a:lnTo>
                <a:lnTo>
                  <a:pt x="325" y="256"/>
                </a:lnTo>
                <a:lnTo>
                  <a:pt x="303" y="313"/>
                </a:lnTo>
                <a:lnTo>
                  <a:pt x="282" y="314"/>
                </a:lnTo>
                <a:lnTo>
                  <a:pt x="246" y="340"/>
                </a:lnTo>
                <a:lnTo>
                  <a:pt x="248" y="373"/>
                </a:lnTo>
                <a:lnTo>
                  <a:pt x="240" y="386"/>
                </a:lnTo>
                <a:lnTo>
                  <a:pt x="233" y="406"/>
                </a:lnTo>
                <a:lnTo>
                  <a:pt x="223" y="415"/>
                </a:lnTo>
                <a:lnTo>
                  <a:pt x="219" y="429"/>
                </a:lnTo>
                <a:lnTo>
                  <a:pt x="215" y="434"/>
                </a:lnTo>
                <a:lnTo>
                  <a:pt x="213" y="427"/>
                </a:lnTo>
                <a:lnTo>
                  <a:pt x="216" y="422"/>
                </a:lnTo>
                <a:lnTo>
                  <a:pt x="207" y="413"/>
                </a:lnTo>
                <a:lnTo>
                  <a:pt x="190" y="400"/>
                </a:lnTo>
                <a:lnTo>
                  <a:pt x="187" y="400"/>
                </a:lnTo>
                <a:lnTo>
                  <a:pt x="176" y="392"/>
                </a:lnTo>
                <a:lnTo>
                  <a:pt x="176" y="388"/>
                </a:lnTo>
                <a:lnTo>
                  <a:pt x="187" y="372"/>
                </a:lnTo>
                <a:lnTo>
                  <a:pt x="200" y="359"/>
                </a:lnTo>
                <a:lnTo>
                  <a:pt x="203" y="349"/>
                </a:lnTo>
                <a:lnTo>
                  <a:pt x="194" y="340"/>
                </a:lnTo>
                <a:lnTo>
                  <a:pt x="192" y="336"/>
                </a:lnTo>
                <a:lnTo>
                  <a:pt x="194" y="325"/>
                </a:lnTo>
                <a:lnTo>
                  <a:pt x="190" y="323"/>
                </a:lnTo>
                <a:lnTo>
                  <a:pt x="183" y="324"/>
                </a:lnTo>
                <a:lnTo>
                  <a:pt x="178" y="306"/>
                </a:lnTo>
                <a:lnTo>
                  <a:pt x="170" y="305"/>
                </a:lnTo>
                <a:lnTo>
                  <a:pt x="158" y="303"/>
                </a:lnTo>
                <a:lnTo>
                  <a:pt x="154" y="278"/>
                </a:lnTo>
                <a:lnTo>
                  <a:pt x="159" y="261"/>
                </a:lnTo>
                <a:lnTo>
                  <a:pt x="155" y="253"/>
                </a:lnTo>
                <a:lnTo>
                  <a:pt x="149" y="250"/>
                </a:lnTo>
                <a:lnTo>
                  <a:pt x="150" y="240"/>
                </a:lnTo>
                <a:lnTo>
                  <a:pt x="133" y="239"/>
                </a:lnTo>
                <a:lnTo>
                  <a:pt x="129" y="213"/>
                </a:lnTo>
                <a:lnTo>
                  <a:pt x="124" y="208"/>
                </a:lnTo>
                <a:lnTo>
                  <a:pt x="117" y="208"/>
                </a:lnTo>
                <a:lnTo>
                  <a:pt x="103" y="198"/>
                </a:lnTo>
                <a:lnTo>
                  <a:pt x="94" y="197"/>
                </a:lnTo>
                <a:lnTo>
                  <a:pt x="82" y="187"/>
                </a:lnTo>
                <a:lnTo>
                  <a:pt x="81" y="165"/>
                </a:lnTo>
                <a:lnTo>
                  <a:pt x="74" y="167"/>
                </a:lnTo>
                <a:lnTo>
                  <a:pt x="52" y="181"/>
                </a:lnTo>
                <a:lnTo>
                  <a:pt x="43" y="179"/>
                </a:lnTo>
                <a:lnTo>
                  <a:pt x="33" y="180"/>
                </a:lnTo>
                <a:lnTo>
                  <a:pt x="33" y="163"/>
                </a:lnTo>
                <a:lnTo>
                  <a:pt x="25" y="169"/>
                </a:lnTo>
                <a:lnTo>
                  <a:pt x="19" y="169"/>
                </a:lnTo>
                <a:lnTo>
                  <a:pt x="8" y="162"/>
                </a:lnTo>
                <a:lnTo>
                  <a:pt x="12" y="158"/>
                </a:lnTo>
                <a:lnTo>
                  <a:pt x="0" y="142"/>
                </a:lnTo>
                <a:lnTo>
                  <a:pt x="3" y="133"/>
                </a:lnTo>
                <a:lnTo>
                  <a:pt x="7" y="129"/>
                </a:lnTo>
                <a:lnTo>
                  <a:pt x="10" y="114"/>
                </a:lnTo>
                <a:lnTo>
                  <a:pt x="20" y="107"/>
                </a:lnTo>
                <a:lnTo>
                  <a:pt x="37" y="105"/>
                </a:lnTo>
                <a:lnTo>
                  <a:pt x="41" y="71"/>
                </a:lnTo>
                <a:lnTo>
                  <a:pt x="34" y="51"/>
                </a:lnTo>
                <a:lnTo>
                  <a:pt x="43" y="50"/>
                </a:lnTo>
                <a:lnTo>
                  <a:pt x="43" y="46"/>
                </a:lnTo>
                <a:lnTo>
                  <a:pt x="37" y="45"/>
                </a:lnTo>
                <a:lnTo>
                  <a:pt x="38" y="38"/>
                </a:lnTo>
                <a:lnTo>
                  <a:pt x="53" y="38"/>
                </a:lnTo>
                <a:lnTo>
                  <a:pt x="62" y="33"/>
                </a:lnTo>
                <a:lnTo>
                  <a:pt x="65" y="46"/>
                </a:lnTo>
                <a:lnTo>
                  <a:pt x="77" y="50"/>
                </a:lnTo>
                <a:lnTo>
                  <a:pt x="89" y="40"/>
                </a:lnTo>
                <a:lnTo>
                  <a:pt x="97" y="31"/>
                </a:lnTo>
                <a:lnTo>
                  <a:pt x="91" y="29"/>
                </a:lnTo>
                <a:lnTo>
                  <a:pt x="84" y="10"/>
                </a:lnTo>
                <a:lnTo>
                  <a:pt x="100" y="21"/>
                </a:lnTo>
                <a:lnTo>
                  <a:pt x="106" y="11"/>
                </a:lnTo>
                <a:lnTo>
                  <a:pt x="117" y="8"/>
                </a:lnTo>
                <a:lnTo>
                  <a:pt x="124" y="2"/>
                </a:lnTo>
                <a:lnTo>
                  <a:pt x="128" y="0"/>
                </a:lnTo>
                <a:lnTo>
                  <a:pt x="132" y="14"/>
                </a:lnTo>
                <a:lnTo>
                  <a:pt x="129" y="31"/>
                </a:lnTo>
                <a:lnTo>
                  <a:pt x="132" y="39"/>
                </a:lnTo>
                <a:lnTo>
                  <a:pt x="140" y="44"/>
                </a:lnTo>
                <a:lnTo>
                  <a:pt x="145" y="39"/>
                </a:lnTo>
                <a:lnTo>
                  <a:pt x="159" y="35"/>
                </a:lnTo>
                <a:lnTo>
                  <a:pt x="178" y="31"/>
                </a:lnTo>
                <a:lnTo>
                  <a:pt x="193" y="33"/>
                </a:lnTo>
                <a:lnTo>
                  <a:pt x="197" y="27"/>
                </a:lnTo>
                <a:lnTo>
                  <a:pt x="206" y="8"/>
                </a:lnTo>
                <a:lnTo>
                  <a:pt x="211" y="15"/>
                </a:lnTo>
                <a:close/>
              </a:path>
            </a:pathLst>
          </a:custGeom>
          <a:solidFill>
            <a:srgbClr val="92D050"/>
          </a:solidFill>
          <a:ln w="3175">
            <a:solidFill>
              <a:srgbClr val="000000"/>
            </a:solidFill>
            <a:round/>
            <a:headEnd/>
            <a:tailEnd/>
          </a:ln>
        </p:spPr>
        <p:txBody>
          <a:bodyPr/>
          <a:lstStyle/>
          <a:p>
            <a:endParaRPr lang="en-US"/>
          </a:p>
        </p:txBody>
      </p:sp>
      <p:sp>
        <p:nvSpPr>
          <p:cNvPr id="3145" name="Freeform 182"/>
          <p:cNvSpPr>
            <a:spLocks noEditPoints="1"/>
          </p:cNvSpPr>
          <p:nvPr/>
        </p:nvSpPr>
        <p:spPr bwMode="auto">
          <a:xfrm>
            <a:off x="3141663" y="4102100"/>
            <a:ext cx="331787" cy="1212850"/>
          </a:xfrm>
          <a:custGeom>
            <a:avLst/>
            <a:gdLst>
              <a:gd name="T0" fmla="*/ 2147483647 w 113"/>
              <a:gd name="T1" fmla="*/ 2147483647 h 417"/>
              <a:gd name="T2" fmla="*/ 2147483647 w 113"/>
              <a:gd name="T3" fmla="*/ 2147483647 h 417"/>
              <a:gd name="T4" fmla="*/ 2147483647 w 113"/>
              <a:gd name="T5" fmla="*/ 2147483647 h 417"/>
              <a:gd name="T6" fmla="*/ 2147483647 w 113"/>
              <a:gd name="T7" fmla="*/ 2147483647 h 417"/>
              <a:gd name="T8" fmla="*/ 2147483647 w 113"/>
              <a:gd name="T9" fmla="*/ 2147483647 h 417"/>
              <a:gd name="T10" fmla="*/ 2147483647 w 113"/>
              <a:gd name="T11" fmla="*/ 2147483647 h 417"/>
              <a:gd name="T12" fmla="*/ 2147483647 w 113"/>
              <a:gd name="T13" fmla="*/ 2147483647 h 417"/>
              <a:gd name="T14" fmla="*/ 2147483647 w 113"/>
              <a:gd name="T15" fmla="*/ 2147483647 h 417"/>
              <a:gd name="T16" fmla="*/ 2147483647 w 113"/>
              <a:gd name="T17" fmla="*/ 2147483647 h 417"/>
              <a:gd name="T18" fmla="*/ 2147483647 w 113"/>
              <a:gd name="T19" fmla="*/ 2147483647 h 417"/>
              <a:gd name="T20" fmla="*/ 2147483647 w 113"/>
              <a:gd name="T21" fmla="*/ 2147483647 h 417"/>
              <a:gd name="T22" fmla="*/ 2147483647 w 113"/>
              <a:gd name="T23" fmla="*/ 2147483647 h 417"/>
              <a:gd name="T24" fmla="*/ 2147483647 w 113"/>
              <a:gd name="T25" fmla="*/ 2147483647 h 417"/>
              <a:gd name="T26" fmla="*/ 2147483647 w 113"/>
              <a:gd name="T27" fmla="*/ 2147483647 h 417"/>
              <a:gd name="T28" fmla="*/ 2147483647 w 113"/>
              <a:gd name="T29" fmla="*/ 2147483647 h 417"/>
              <a:gd name="T30" fmla="*/ 2147483647 w 113"/>
              <a:gd name="T31" fmla="*/ 2147483647 h 417"/>
              <a:gd name="T32" fmla="*/ 2147483647 w 113"/>
              <a:gd name="T33" fmla="*/ 2147483647 h 417"/>
              <a:gd name="T34" fmla="*/ 2147483647 w 113"/>
              <a:gd name="T35" fmla="*/ 2147483647 h 417"/>
              <a:gd name="T36" fmla="*/ 2147483647 w 113"/>
              <a:gd name="T37" fmla="*/ 2147483647 h 417"/>
              <a:gd name="T38" fmla="*/ 2147483647 w 113"/>
              <a:gd name="T39" fmla="*/ 2147483647 h 417"/>
              <a:gd name="T40" fmla="*/ 2147483647 w 113"/>
              <a:gd name="T41" fmla="*/ 2147483647 h 417"/>
              <a:gd name="T42" fmla="*/ 2147483647 w 113"/>
              <a:gd name="T43" fmla="*/ 2147483647 h 417"/>
              <a:gd name="T44" fmla="*/ 2147483647 w 113"/>
              <a:gd name="T45" fmla="*/ 2147483647 h 417"/>
              <a:gd name="T46" fmla="*/ 2147483647 w 113"/>
              <a:gd name="T47" fmla="*/ 2147483647 h 417"/>
              <a:gd name="T48" fmla="*/ 2147483647 w 113"/>
              <a:gd name="T49" fmla="*/ 2147483647 h 417"/>
              <a:gd name="T50" fmla="*/ 2147483647 w 113"/>
              <a:gd name="T51" fmla="*/ 2147483647 h 417"/>
              <a:gd name="T52" fmla="*/ 2147483647 w 113"/>
              <a:gd name="T53" fmla="*/ 2147483647 h 417"/>
              <a:gd name="T54" fmla="*/ 2147483647 w 113"/>
              <a:gd name="T55" fmla="*/ 2147483647 h 417"/>
              <a:gd name="T56" fmla="*/ 2147483647 w 113"/>
              <a:gd name="T57" fmla="*/ 2147483647 h 417"/>
              <a:gd name="T58" fmla="*/ 2147483647 w 113"/>
              <a:gd name="T59" fmla="*/ 2147483647 h 417"/>
              <a:gd name="T60" fmla="*/ 2147483647 w 113"/>
              <a:gd name="T61" fmla="*/ 2147483647 h 417"/>
              <a:gd name="T62" fmla="*/ 2147483647 w 113"/>
              <a:gd name="T63" fmla="*/ 0 h 417"/>
              <a:gd name="T64" fmla="*/ 2147483647 w 113"/>
              <a:gd name="T65" fmla="*/ 2147483647 h 417"/>
              <a:gd name="T66" fmla="*/ 2147483647 w 113"/>
              <a:gd name="T67" fmla="*/ 2147483647 h 417"/>
              <a:gd name="T68" fmla="*/ 2147483647 w 113"/>
              <a:gd name="T69" fmla="*/ 2147483647 h 417"/>
              <a:gd name="T70" fmla="*/ 2147483647 w 113"/>
              <a:gd name="T71" fmla="*/ 2147483647 h 417"/>
              <a:gd name="T72" fmla="*/ 2147483647 w 113"/>
              <a:gd name="T73" fmla="*/ 2147483647 h 417"/>
              <a:gd name="T74" fmla="*/ 2147483647 w 113"/>
              <a:gd name="T75" fmla="*/ 2147483647 h 417"/>
              <a:gd name="T76" fmla="*/ 2147483647 w 113"/>
              <a:gd name="T77" fmla="*/ 2147483647 h 417"/>
              <a:gd name="T78" fmla="*/ 2147483647 w 113"/>
              <a:gd name="T79" fmla="*/ 2147483647 h 417"/>
              <a:gd name="T80" fmla="*/ 2147483647 w 113"/>
              <a:gd name="T81" fmla="*/ 2147483647 h 417"/>
              <a:gd name="T82" fmla="*/ 2147483647 w 113"/>
              <a:gd name="T83" fmla="*/ 2147483647 h 417"/>
              <a:gd name="T84" fmla="*/ 2147483647 w 113"/>
              <a:gd name="T85" fmla="*/ 2147483647 h 417"/>
              <a:gd name="T86" fmla="*/ 2147483647 w 113"/>
              <a:gd name="T87" fmla="*/ 2147483647 h 417"/>
              <a:gd name="T88" fmla="*/ 2147483647 w 113"/>
              <a:gd name="T89" fmla="*/ 2147483647 h 417"/>
              <a:gd name="T90" fmla="*/ 2147483647 w 113"/>
              <a:gd name="T91" fmla="*/ 2147483647 h 41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3"/>
              <a:gd name="T139" fmla="*/ 0 h 417"/>
              <a:gd name="T140" fmla="*/ 113 w 113"/>
              <a:gd name="T141" fmla="*/ 417 h 41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3" h="417">
                <a:moveTo>
                  <a:pt x="102" y="414"/>
                </a:moveTo>
                <a:lnTo>
                  <a:pt x="110" y="414"/>
                </a:lnTo>
                <a:lnTo>
                  <a:pt x="113" y="417"/>
                </a:lnTo>
                <a:lnTo>
                  <a:pt x="101" y="417"/>
                </a:lnTo>
                <a:lnTo>
                  <a:pt x="102" y="414"/>
                </a:lnTo>
                <a:close/>
                <a:moveTo>
                  <a:pt x="83" y="408"/>
                </a:moveTo>
                <a:lnTo>
                  <a:pt x="91" y="407"/>
                </a:lnTo>
                <a:lnTo>
                  <a:pt x="98" y="416"/>
                </a:lnTo>
                <a:lnTo>
                  <a:pt x="82" y="410"/>
                </a:lnTo>
                <a:lnTo>
                  <a:pt x="83" y="408"/>
                </a:lnTo>
                <a:close/>
                <a:moveTo>
                  <a:pt x="36" y="359"/>
                </a:moveTo>
                <a:lnTo>
                  <a:pt x="39" y="361"/>
                </a:lnTo>
                <a:lnTo>
                  <a:pt x="39" y="369"/>
                </a:lnTo>
                <a:lnTo>
                  <a:pt x="35" y="361"/>
                </a:lnTo>
                <a:lnTo>
                  <a:pt x="36" y="359"/>
                </a:lnTo>
                <a:close/>
                <a:moveTo>
                  <a:pt x="32" y="354"/>
                </a:moveTo>
                <a:lnTo>
                  <a:pt x="30" y="338"/>
                </a:lnTo>
                <a:lnTo>
                  <a:pt x="35" y="341"/>
                </a:lnTo>
                <a:lnTo>
                  <a:pt x="41" y="353"/>
                </a:lnTo>
                <a:lnTo>
                  <a:pt x="32" y="354"/>
                </a:lnTo>
                <a:close/>
                <a:moveTo>
                  <a:pt x="36" y="61"/>
                </a:moveTo>
                <a:lnTo>
                  <a:pt x="24" y="82"/>
                </a:lnTo>
                <a:lnTo>
                  <a:pt x="26" y="104"/>
                </a:lnTo>
                <a:lnTo>
                  <a:pt x="22" y="119"/>
                </a:lnTo>
                <a:lnTo>
                  <a:pt x="18" y="132"/>
                </a:lnTo>
                <a:lnTo>
                  <a:pt x="20" y="151"/>
                </a:lnTo>
                <a:lnTo>
                  <a:pt x="31" y="188"/>
                </a:lnTo>
                <a:lnTo>
                  <a:pt x="25" y="215"/>
                </a:lnTo>
                <a:lnTo>
                  <a:pt x="32" y="236"/>
                </a:lnTo>
                <a:lnTo>
                  <a:pt x="29" y="247"/>
                </a:lnTo>
                <a:lnTo>
                  <a:pt x="37" y="286"/>
                </a:lnTo>
                <a:lnTo>
                  <a:pt x="51" y="311"/>
                </a:lnTo>
                <a:lnTo>
                  <a:pt x="49" y="357"/>
                </a:lnTo>
                <a:lnTo>
                  <a:pt x="56" y="367"/>
                </a:lnTo>
                <a:lnTo>
                  <a:pt x="63" y="366"/>
                </a:lnTo>
                <a:lnTo>
                  <a:pt x="69" y="380"/>
                </a:lnTo>
                <a:lnTo>
                  <a:pt x="84" y="382"/>
                </a:lnTo>
                <a:lnTo>
                  <a:pt x="88" y="382"/>
                </a:lnTo>
                <a:lnTo>
                  <a:pt x="96" y="384"/>
                </a:lnTo>
                <a:lnTo>
                  <a:pt x="84" y="390"/>
                </a:lnTo>
                <a:lnTo>
                  <a:pt x="87" y="403"/>
                </a:lnTo>
                <a:lnTo>
                  <a:pt x="72" y="396"/>
                </a:lnTo>
                <a:lnTo>
                  <a:pt x="61" y="388"/>
                </a:lnTo>
                <a:lnTo>
                  <a:pt x="53" y="373"/>
                </a:lnTo>
                <a:lnTo>
                  <a:pt x="49" y="371"/>
                </a:lnTo>
                <a:lnTo>
                  <a:pt x="49" y="369"/>
                </a:lnTo>
                <a:lnTo>
                  <a:pt x="42" y="362"/>
                </a:lnTo>
                <a:lnTo>
                  <a:pt x="43" y="355"/>
                </a:lnTo>
                <a:lnTo>
                  <a:pt x="38" y="342"/>
                </a:lnTo>
                <a:lnTo>
                  <a:pt x="37" y="338"/>
                </a:lnTo>
                <a:lnTo>
                  <a:pt x="32" y="332"/>
                </a:lnTo>
                <a:lnTo>
                  <a:pt x="34" y="327"/>
                </a:lnTo>
                <a:lnTo>
                  <a:pt x="20" y="324"/>
                </a:lnTo>
                <a:lnTo>
                  <a:pt x="25" y="316"/>
                </a:lnTo>
                <a:lnTo>
                  <a:pt x="34" y="313"/>
                </a:lnTo>
                <a:lnTo>
                  <a:pt x="28" y="273"/>
                </a:lnTo>
                <a:lnTo>
                  <a:pt x="13" y="267"/>
                </a:lnTo>
                <a:lnTo>
                  <a:pt x="15" y="246"/>
                </a:lnTo>
                <a:lnTo>
                  <a:pt x="6" y="225"/>
                </a:lnTo>
                <a:lnTo>
                  <a:pt x="13" y="176"/>
                </a:lnTo>
                <a:lnTo>
                  <a:pt x="4" y="138"/>
                </a:lnTo>
                <a:lnTo>
                  <a:pt x="8" y="93"/>
                </a:lnTo>
                <a:lnTo>
                  <a:pt x="0" y="10"/>
                </a:lnTo>
                <a:lnTo>
                  <a:pt x="7" y="0"/>
                </a:lnTo>
                <a:lnTo>
                  <a:pt x="18" y="21"/>
                </a:lnTo>
                <a:lnTo>
                  <a:pt x="17" y="34"/>
                </a:lnTo>
                <a:lnTo>
                  <a:pt x="28" y="60"/>
                </a:lnTo>
                <a:lnTo>
                  <a:pt x="36" y="61"/>
                </a:lnTo>
                <a:close/>
                <a:moveTo>
                  <a:pt x="101" y="389"/>
                </a:moveTo>
                <a:lnTo>
                  <a:pt x="110" y="412"/>
                </a:lnTo>
                <a:lnTo>
                  <a:pt x="95" y="411"/>
                </a:lnTo>
                <a:lnTo>
                  <a:pt x="88" y="402"/>
                </a:lnTo>
                <a:lnTo>
                  <a:pt x="88" y="390"/>
                </a:lnTo>
                <a:lnTo>
                  <a:pt x="101" y="389"/>
                </a:lnTo>
                <a:close/>
                <a:moveTo>
                  <a:pt x="76" y="405"/>
                </a:moveTo>
                <a:lnTo>
                  <a:pt x="57" y="393"/>
                </a:lnTo>
                <a:lnTo>
                  <a:pt x="53" y="389"/>
                </a:lnTo>
                <a:lnTo>
                  <a:pt x="79" y="402"/>
                </a:lnTo>
                <a:lnTo>
                  <a:pt x="76" y="405"/>
                </a:lnTo>
                <a:close/>
                <a:moveTo>
                  <a:pt x="42" y="375"/>
                </a:moveTo>
                <a:lnTo>
                  <a:pt x="47" y="373"/>
                </a:lnTo>
                <a:lnTo>
                  <a:pt x="53" y="382"/>
                </a:lnTo>
                <a:lnTo>
                  <a:pt x="51" y="385"/>
                </a:lnTo>
                <a:lnTo>
                  <a:pt x="42" y="375"/>
                </a:lnTo>
                <a:close/>
                <a:moveTo>
                  <a:pt x="19" y="271"/>
                </a:moveTo>
                <a:lnTo>
                  <a:pt x="25" y="288"/>
                </a:lnTo>
                <a:lnTo>
                  <a:pt x="18" y="287"/>
                </a:lnTo>
                <a:lnTo>
                  <a:pt x="19" y="271"/>
                </a:lnTo>
                <a:close/>
                <a:moveTo>
                  <a:pt x="31" y="311"/>
                </a:moveTo>
                <a:lnTo>
                  <a:pt x="25" y="311"/>
                </a:lnTo>
                <a:lnTo>
                  <a:pt x="25" y="293"/>
                </a:lnTo>
                <a:lnTo>
                  <a:pt x="31" y="311"/>
                </a:lnTo>
                <a:close/>
              </a:path>
            </a:pathLst>
          </a:custGeom>
          <a:solidFill>
            <a:srgbClr val="DDDDDD"/>
          </a:solidFill>
          <a:ln w="3175">
            <a:solidFill>
              <a:srgbClr val="000000"/>
            </a:solidFill>
            <a:round/>
            <a:headEnd/>
            <a:tailEnd/>
          </a:ln>
        </p:spPr>
        <p:txBody>
          <a:bodyPr/>
          <a:lstStyle/>
          <a:p>
            <a:endParaRPr lang="en-US"/>
          </a:p>
        </p:txBody>
      </p:sp>
      <p:sp>
        <p:nvSpPr>
          <p:cNvPr id="3146" name="Freeform 184"/>
          <p:cNvSpPr>
            <a:spLocks noEditPoints="1"/>
          </p:cNvSpPr>
          <p:nvPr/>
        </p:nvSpPr>
        <p:spPr bwMode="auto">
          <a:xfrm>
            <a:off x="2776538" y="2779713"/>
            <a:ext cx="274637" cy="117475"/>
          </a:xfrm>
          <a:custGeom>
            <a:avLst/>
            <a:gdLst>
              <a:gd name="T0" fmla="*/ 2147483647 w 94"/>
              <a:gd name="T1" fmla="*/ 2147483647 h 40"/>
              <a:gd name="T2" fmla="*/ 2147483647 w 94"/>
              <a:gd name="T3" fmla="*/ 0 h 40"/>
              <a:gd name="T4" fmla="*/ 2147483647 w 94"/>
              <a:gd name="T5" fmla="*/ 2147483647 h 40"/>
              <a:gd name="T6" fmla="*/ 2147483647 w 94"/>
              <a:gd name="T7" fmla="*/ 2147483647 h 40"/>
              <a:gd name="T8" fmla="*/ 2147483647 w 94"/>
              <a:gd name="T9" fmla="*/ 2147483647 h 40"/>
              <a:gd name="T10" fmla="*/ 2147483647 w 94"/>
              <a:gd name="T11" fmla="*/ 2147483647 h 40"/>
              <a:gd name="T12" fmla="*/ 2147483647 w 94"/>
              <a:gd name="T13" fmla="*/ 2147483647 h 40"/>
              <a:gd name="T14" fmla="*/ 2147483647 w 94"/>
              <a:gd name="T15" fmla="*/ 2147483647 h 40"/>
              <a:gd name="T16" fmla="*/ 2147483647 w 94"/>
              <a:gd name="T17" fmla="*/ 2147483647 h 40"/>
              <a:gd name="T18" fmla="*/ 0 w 94"/>
              <a:gd name="T19" fmla="*/ 2147483647 h 40"/>
              <a:gd name="T20" fmla="*/ 2147483647 w 94"/>
              <a:gd name="T21" fmla="*/ 2147483647 h 40"/>
              <a:gd name="T22" fmla="*/ 2147483647 w 94"/>
              <a:gd name="T23" fmla="*/ 2147483647 h 40"/>
              <a:gd name="T24" fmla="*/ 2147483647 w 94"/>
              <a:gd name="T25" fmla="*/ 2147483647 h 40"/>
              <a:gd name="T26" fmla="*/ 2147483647 w 94"/>
              <a:gd name="T27" fmla="*/ 2147483647 h 40"/>
              <a:gd name="T28" fmla="*/ 2147483647 w 94"/>
              <a:gd name="T29" fmla="*/ 2147483647 h 40"/>
              <a:gd name="T30" fmla="*/ 2147483647 w 94"/>
              <a:gd name="T31" fmla="*/ 2147483647 h 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4"/>
              <a:gd name="T49" fmla="*/ 0 h 40"/>
              <a:gd name="T50" fmla="*/ 94 w 94"/>
              <a:gd name="T51" fmla="*/ 40 h 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4" h="40">
                <a:moveTo>
                  <a:pt x="4" y="4"/>
                </a:moveTo>
                <a:lnTo>
                  <a:pt x="24" y="0"/>
                </a:lnTo>
                <a:lnTo>
                  <a:pt x="94" y="29"/>
                </a:lnTo>
                <a:lnTo>
                  <a:pt x="92" y="36"/>
                </a:lnTo>
                <a:lnTo>
                  <a:pt x="65" y="40"/>
                </a:lnTo>
                <a:lnTo>
                  <a:pt x="63" y="30"/>
                </a:lnTo>
                <a:lnTo>
                  <a:pt x="23" y="9"/>
                </a:lnTo>
                <a:lnTo>
                  <a:pt x="20" y="9"/>
                </a:lnTo>
                <a:lnTo>
                  <a:pt x="11" y="16"/>
                </a:lnTo>
                <a:lnTo>
                  <a:pt x="0" y="17"/>
                </a:lnTo>
                <a:lnTo>
                  <a:pt x="4" y="4"/>
                </a:lnTo>
                <a:close/>
                <a:moveTo>
                  <a:pt x="10" y="22"/>
                </a:moveTo>
                <a:lnTo>
                  <a:pt x="14" y="28"/>
                </a:lnTo>
                <a:lnTo>
                  <a:pt x="9" y="31"/>
                </a:lnTo>
                <a:lnTo>
                  <a:pt x="7" y="28"/>
                </a:lnTo>
                <a:lnTo>
                  <a:pt x="10" y="22"/>
                </a:lnTo>
                <a:close/>
              </a:path>
            </a:pathLst>
          </a:custGeom>
          <a:solidFill>
            <a:srgbClr val="DDDDDD"/>
          </a:solidFill>
          <a:ln w="3175">
            <a:solidFill>
              <a:srgbClr val="000000"/>
            </a:solidFill>
            <a:round/>
            <a:headEnd/>
            <a:tailEnd/>
          </a:ln>
        </p:spPr>
        <p:txBody>
          <a:bodyPr/>
          <a:lstStyle/>
          <a:p>
            <a:endParaRPr lang="en-US"/>
          </a:p>
        </p:txBody>
      </p:sp>
      <p:sp>
        <p:nvSpPr>
          <p:cNvPr id="3147" name="Rectangle 215"/>
          <p:cNvSpPr>
            <a:spLocks noChangeArrowheads="1"/>
          </p:cNvSpPr>
          <p:nvPr/>
        </p:nvSpPr>
        <p:spPr bwMode="auto">
          <a:xfrm rot="-8162623">
            <a:off x="3636963" y="3459163"/>
            <a:ext cx="477837" cy="762000"/>
          </a:xfrm>
          <a:prstGeom prst="rect">
            <a:avLst/>
          </a:prstGeom>
          <a:noFill/>
          <a:ln w="9525">
            <a:noFill/>
            <a:miter lim="800000"/>
            <a:headEnd/>
            <a:tailEnd/>
          </a:ln>
        </p:spPr>
        <p:txBody>
          <a:bodyPr>
            <a:spAutoFit/>
          </a:bodyPr>
          <a:lstStyle/>
          <a:p>
            <a:r>
              <a:rPr lang="en-US" sz="4400">
                <a:solidFill>
                  <a:srgbClr val="000000"/>
                </a:solidFill>
                <a:latin typeface="Times New Roman" pitchFamily="18" charset="0"/>
                <a:ea typeface="ＭＳ Ｐゴシック" pitchFamily="34" charset="-128"/>
                <a:sym typeface="Wingdings" pitchFamily="2" charset="2"/>
              </a:rPr>
              <a:t></a:t>
            </a:r>
          </a:p>
        </p:txBody>
      </p:sp>
      <p:sp>
        <p:nvSpPr>
          <p:cNvPr id="3148" name="Rectangle 216"/>
          <p:cNvSpPr>
            <a:spLocks noChangeArrowheads="1"/>
          </p:cNvSpPr>
          <p:nvPr/>
        </p:nvSpPr>
        <p:spPr bwMode="auto">
          <a:xfrm>
            <a:off x="2908300" y="3355975"/>
            <a:ext cx="263525" cy="198438"/>
          </a:xfrm>
          <a:prstGeom prst="rect">
            <a:avLst/>
          </a:prstGeom>
          <a:noFill/>
          <a:ln w="9525">
            <a:noFill/>
            <a:miter lim="800000"/>
            <a:headEnd/>
            <a:tailEnd/>
          </a:ln>
        </p:spPr>
        <p:txBody>
          <a:bodyPr wrap="none">
            <a:spAutoFit/>
          </a:bodyPr>
          <a:lstStyle/>
          <a:p>
            <a:r>
              <a:rPr lang="en-US" sz="700">
                <a:solidFill>
                  <a:srgbClr val="FF0000"/>
                </a:solidFill>
                <a:latin typeface="Times New Roman" pitchFamily="18" charset="0"/>
                <a:ea typeface="ＭＳ Ｐゴシック" pitchFamily="34" charset="-128"/>
                <a:sym typeface="Wingdings" pitchFamily="2" charset="2"/>
              </a:rPr>
              <a:t></a:t>
            </a:r>
          </a:p>
        </p:txBody>
      </p:sp>
      <p:sp>
        <p:nvSpPr>
          <p:cNvPr id="3149" name="Rectangle 218"/>
          <p:cNvSpPr>
            <a:spLocks noChangeArrowheads="1"/>
          </p:cNvSpPr>
          <p:nvPr/>
        </p:nvSpPr>
        <p:spPr bwMode="auto">
          <a:xfrm>
            <a:off x="228600" y="3333750"/>
            <a:ext cx="742950" cy="762000"/>
          </a:xfrm>
          <a:prstGeom prst="rect">
            <a:avLst/>
          </a:prstGeom>
          <a:noFill/>
          <a:ln w="9525">
            <a:noFill/>
            <a:miter lim="800000"/>
            <a:headEnd/>
            <a:tailEnd/>
          </a:ln>
        </p:spPr>
        <p:txBody>
          <a:bodyPr wrap="none">
            <a:spAutoFit/>
          </a:bodyPr>
          <a:lstStyle/>
          <a:p>
            <a:r>
              <a:rPr lang="en-US" sz="4400">
                <a:solidFill>
                  <a:srgbClr val="FF3300"/>
                </a:solidFill>
                <a:latin typeface="Calibri" pitchFamily="34" charset="0"/>
                <a:ea typeface="ＭＳ Ｐゴシック" pitchFamily="34" charset="-128"/>
                <a:sym typeface="Webdings" pitchFamily="18" charset="2"/>
              </a:rPr>
              <a:t></a:t>
            </a:r>
          </a:p>
        </p:txBody>
      </p:sp>
      <p:sp>
        <p:nvSpPr>
          <p:cNvPr id="3150" name="Freeform 225"/>
          <p:cNvSpPr>
            <a:spLocks/>
          </p:cNvSpPr>
          <p:nvPr/>
        </p:nvSpPr>
        <p:spPr bwMode="auto">
          <a:xfrm rot="6366640">
            <a:off x="3137693" y="3355182"/>
            <a:ext cx="588963" cy="971550"/>
          </a:xfrm>
          <a:custGeom>
            <a:avLst/>
            <a:gdLst>
              <a:gd name="T0" fmla="*/ 2147483647 w 1365"/>
              <a:gd name="T1" fmla="*/ 0 h 522"/>
              <a:gd name="T2" fmla="*/ 2147483647 w 1365"/>
              <a:gd name="T3" fmla="*/ 2147483647 h 522"/>
              <a:gd name="T4" fmla="*/ 1365559631 w 1365"/>
              <a:gd name="T5" fmla="*/ 2147483647 h 522"/>
              <a:gd name="T6" fmla="*/ 0 w 1365"/>
              <a:gd name="T7" fmla="*/ 2147483647 h 522"/>
              <a:gd name="T8" fmla="*/ 0 60000 65536"/>
              <a:gd name="T9" fmla="*/ 0 60000 65536"/>
              <a:gd name="T10" fmla="*/ 0 60000 65536"/>
              <a:gd name="T11" fmla="*/ 0 60000 65536"/>
              <a:gd name="T12" fmla="*/ 0 w 1365"/>
              <a:gd name="T13" fmla="*/ 0 h 522"/>
              <a:gd name="T14" fmla="*/ 1365 w 1365"/>
              <a:gd name="T15" fmla="*/ 522 h 522"/>
            </a:gdLst>
            <a:ahLst/>
            <a:cxnLst>
              <a:cxn ang="T8">
                <a:pos x="T0" y="T1"/>
              </a:cxn>
              <a:cxn ang="T9">
                <a:pos x="T2" y="T3"/>
              </a:cxn>
              <a:cxn ang="T10">
                <a:pos x="T4" y="T5"/>
              </a:cxn>
              <a:cxn ang="T11">
                <a:pos x="T6" y="T7"/>
              </a:cxn>
            </a:cxnLst>
            <a:rect l="T12" t="T13" r="T14" b="T15"/>
            <a:pathLst>
              <a:path w="1365" h="522">
                <a:moveTo>
                  <a:pt x="1365" y="0"/>
                </a:moveTo>
                <a:cubicBezTo>
                  <a:pt x="1259" y="12"/>
                  <a:pt x="921" y="21"/>
                  <a:pt x="726" y="72"/>
                </a:cubicBezTo>
                <a:cubicBezTo>
                  <a:pt x="531" y="123"/>
                  <a:pt x="313" y="234"/>
                  <a:pt x="192" y="309"/>
                </a:cubicBezTo>
                <a:cubicBezTo>
                  <a:pt x="71" y="384"/>
                  <a:pt x="40" y="478"/>
                  <a:pt x="0" y="522"/>
                </a:cubicBezTo>
              </a:path>
            </a:pathLst>
          </a:custGeom>
          <a:noFill/>
          <a:ln w="38100">
            <a:solidFill>
              <a:srgbClr val="FF3300"/>
            </a:solidFill>
            <a:round/>
            <a:headEnd/>
            <a:tailEnd type="triangle" w="med" len="med"/>
          </a:ln>
        </p:spPr>
        <p:txBody>
          <a:bodyPr/>
          <a:lstStyle/>
          <a:p>
            <a:endParaRPr lang="en-US"/>
          </a:p>
        </p:txBody>
      </p:sp>
      <p:sp>
        <p:nvSpPr>
          <p:cNvPr id="3151" name="Text Box 226"/>
          <p:cNvSpPr txBox="1">
            <a:spLocks noChangeArrowheads="1"/>
          </p:cNvSpPr>
          <p:nvPr/>
        </p:nvSpPr>
        <p:spPr bwMode="auto">
          <a:xfrm>
            <a:off x="4006850" y="3638550"/>
            <a:ext cx="1490663" cy="457200"/>
          </a:xfrm>
          <a:prstGeom prst="rect">
            <a:avLst/>
          </a:prstGeom>
          <a:noFill/>
          <a:ln w="9525">
            <a:noFill/>
            <a:miter lim="800000"/>
            <a:headEnd/>
            <a:tailEnd/>
          </a:ln>
        </p:spPr>
        <p:txBody>
          <a:bodyPr wrap="none">
            <a:spAutoFit/>
          </a:bodyPr>
          <a:lstStyle/>
          <a:p>
            <a:pPr algn="ctr"/>
            <a:r>
              <a:rPr lang="en-US" sz="1200">
                <a:solidFill>
                  <a:srgbClr val="000000"/>
                </a:solidFill>
                <a:latin typeface="Calibri" pitchFamily="34" charset="0"/>
                <a:ea typeface="ＭＳ Ｐゴシック" pitchFamily="34" charset="-128"/>
              </a:rPr>
              <a:t>Bogota, Colombia</a:t>
            </a:r>
          </a:p>
          <a:p>
            <a:pPr algn="ctr"/>
            <a:r>
              <a:rPr lang="en-US" sz="1200">
                <a:solidFill>
                  <a:srgbClr val="000000"/>
                </a:solidFill>
                <a:latin typeface="Calibri" pitchFamily="34" charset="0"/>
                <a:ea typeface="ＭＳ Ｐゴシック" pitchFamily="34" charset="-128"/>
              </a:rPr>
              <a:t>15:30 / </a:t>
            </a:r>
            <a:r>
              <a:rPr lang="en-US" sz="1200">
                <a:solidFill>
                  <a:srgbClr val="000000"/>
                </a:solidFill>
                <a:latin typeface="Calibri" pitchFamily="34" charset="0"/>
              </a:rPr>
              <a:t>July 25, 2011</a:t>
            </a:r>
          </a:p>
        </p:txBody>
      </p:sp>
      <p:sp>
        <p:nvSpPr>
          <p:cNvPr id="3152" name="Text Box 226"/>
          <p:cNvSpPr txBox="1">
            <a:spLocks noChangeArrowheads="1"/>
          </p:cNvSpPr>
          <p:nvPr/>
        </p:nvSpPr>
        <p:spPr bwMode="auto">
          <a:xfrm>
            <a:off x="3352800" y="2952750"/>
            <a:ext cx="1978025" cy="457200"/>
          </a:xfrm>
          <a:prstGeom prst="rect">
            <a:avLst/>
          </a:prstGeom>
          <a:noFill/>
          <a:ln w="9525">
            <a:noFill/>
            <a:miter lim="800000"/>
            <a:headEnd/>
            <a:tailEnd/>
          </a:ln>
        </p:spPr>
        <p:txBody>
          <a:bodyPr>
            <a:spAutoFit/>
          </a:bodyPr>
          <a:lstStyle/>
          <a:p>
            <a:pPr algn="ctr"/>
            <a:r>
              <a:rPr lang="en-US" sz="1200">
                <a:solidFill>
                  <a:srgbClr val="000000"/>
                </a:solidFill>
                <a:latin typeface="Calibri" pitchFamily="34" charset="0"/>
                <a:ea typeface="ＭＳ Ｐゴシック" pitchFamily="34" charset="-128"/>
              </a:rPr>
              <a:t>Barranquilla, Colombia</a:t>
            </a:r>
          </a:p>
          <a:p>
            <a:pPr algn="ctr"/>
            <a:r>
              <a:rPr lang="en-US" sz="1200">
                <a:solidFill>
                  <a:srgbClr val="000000"/>
                </a:solidFill>
                <a:latin typeface="Calibri" pitchFamily="34" charset="0"/>
                <a:ea typeface="ＭＳ Ｐゴシック" pitchFamily="34" charset="-128"/>
              </a:rPr>
              <a:t>16:55 / July 25, 2011</a:t>
            </a:r>
          </a:p>
        </p:txBody>
      </p:sp>
      <p:sp>
        <p:nvSpPr>
          <p:cNvPr id="3153" name="Text Box 80"/>
          <p:cNvSpPr txBox="1">
            <a:spLocks noChangeArrowheads="1"/>
          </p:cNvSpPr>
          <p:nvPr/>
        </p:nvSpPr>
        <p:spPr bwMode="auto">
          <a:xfrm>
            <a:off x="838200" y="3562350"/>
            <a:ext cx="1828800" cy="457200"/>
          </a:xfrm>
          <a:prstGeom prst="rect">
            <a:avLst/>
          </a:prstGeom>
          <a:noFill/>
          <a:ln w="9525">
            <a:noFill/>
            <a:miter lim="800000"/>
            <a:headEnd/>
            <a:tailEnd/>
          </a:ln>
        </p:spPr>
        <p:txBody>
          <a:bodyPr>
            <a:spAutoFit/>
          </a:bodyPr>
          <a:lstStyle/>
          <a:p>
            <a:pPr>
              <a:spcBef>
                <a:spcPct val="50000"/>
              </a:spcBef>
            </a:pPr>
            <a:r>
              <a:rPr lang="en-US" sz="1200"/>
              <a:t>DRO: August 9, 2011</a:t>
            </a:r>
            <a:br>
              <a:rPr lang="en-US" sz="1200"/>
            </a:br>
            <a:r>
              <a:rPr lang="en-US" sz="1200"/>
              <a:t>14 years old</a:t>
            </a:r>
          </a:p>
        </p:txBody>
      </p:sp>
      <p:sp>
        <p:nvSpPr>
          <p:cNvPr id="3154" name="Text Box 81"/>
          <p:cNvSpPr txBox="1">
            <a:spLocks noChangeArrowheads="1"/>
          </p:cNvSpPr>
          <p:nvPr/>
        </p:nvSpPr>
        <p:spPr bwMode="auto">
          <a:xfrm>
            <a:off x="457200" y="76200"/>
            <a:ext cx="8458200" cy="384175"/>
          </a:xfrm>
          <a:prstGeom prst="rect">
            <a:avLst/>
          </a:prstGeom>
          <a:noFill/>
          <a:ln w="9525">
            <a:noFill/>
            <a:miter lim="800000"/>
            <a:headEnd/>
            <a:tailEnd/>
          </a:ln>
        </p:spPr>
        <p:txBody>
          <a:bodyPr>
            <a:spAutoFit/>
          </a:bodyPr>
          <a:lstStyle/>
          <a:p>
            <a:pPr algn="ctr">
              <a:lnSpc>
                <a:spcPct val="80000"/>
              </a:lnSpc>
              <a:spcBef>
                <a:spcPct val="50000"/>
              </a:spcBef>
            </a:pPr>
            <a:endParaRPr lang="es-PE" sz="2400"/>
          </a:p>
        </p:txBody>
      </p:sp>
      <p:sp>
        <p:nvSpPr>
          <p:cNvPr id="3155" name="Text Box 82"/>
          <p:cNvSpPr txBox="1">
            <a:spLocks noChangeArrowheads="1"/>
          </p:cNvSpPr>
          <p:nvPr/>
        </p:nvSpPr>
        <p:spPr bwMode="auto">
          <a:xfrm>
            <a:off x="381000" y="4095750"/>
            <a:ext cx="2819400" cy="274638"/>
          </a:xfrm>
          <a:prstGeom prst="rect">
            <a:avLst/>
          </a:prstGeom>
          <a:noFill/>
          <a:ln w="9525">
            <a:noFill/>
            <a:miter lim="800000"/>
            <a:headEnd/>
            <a:tailEnd/>
          </a:ln>
        </p:spPr>
        <p:txBody>
          <a:bodyPr>
            <a:spAutoFit/>
          </a:bodyPr>
          <a:lstStyle/>
          <a:p>
            <a:pPr>
              <a:spcBef>
                <a:spcPct val="50000"/>
              </a:spcBef>
            </a:pPr>
            <a:r>
              <a:rPr lang="en-US" sz="1200"/>
              <a:t>DRO: Date of rash onset</a:t>
            </a:r>
          </a:p>
        </p:txBody>
      </p:sp>
      <p:sp>
        <p:nvSpPr>
          <p:cNvPr id="3156" name="Text Box 83"/>
          <p:cNvSpPr txBox="1">
            <a:spLocks noChangeArrowheads="1"/>
          </p:cNvSpPr>
          <p:nvPr/>
        </p:nvSpPr>
        <p:spPr bwMode="auto">
          <a:xfrm>
            <a:off x="381000" y="4354513"/>
            <a:ext cx="2819400" cy="274637"/>
          </a:xfrm>
          <a:prstGeom prst="rect">
            <a:avLst/>
          </a:prstGeom>
          <a:noFill/>
          <a:ln w="9525">
            <a:noFill/>
            <a:miter lim="800000"/>
            <a:headEnd/>
            <a:tailEnd/>
          </a:ln>
        </p:spPr>
        <p:txBody>
          <a:bodyPr>
            <a:spAutoFit/>
          </a:bodyPr>
          <a:lstStyle/>
          <a:p>
            <a:pPr>
              <a:spcBef>
                <a:spcPct val="50000"/>
              </a:spcBef>
            </a:pPr>
            <a:r>
              <a:rPr lang="en-US" sz="1200"/>
              <a:t>DOS: Date of onset of symptoms</a:t>
            </a:r>
          </a:p>
        </p:txBody>
      </p:sp>
      <p:sp>
        <p:nvSpPr>
          <p:cNvPr id="3157" name="Text Box 84"/>
          <p:cNvSpPr txBox="1">
            <a:spLocks noChangeArrowheads="1"/>
          </p:cNvSpPr>
          <p:nvPr/>
        </p:nvSpPr>
        <p:spPr bwMode="auto">
          <a:xfrm>
            <a:off x="533400" y="200025"/>
            <a:ext cx="8458200" cy="433388"/>
          </a:xfrm>
          <a:prstGeom prst="rect">
            <a:avLst/>
          </a:prstGeom>
          <a:noFill/>
          <a:ln w="9525">
            <a:noFill/>
            <a:miter lim="800000"/>
            <a:headEnd/>
            <a:tailEnd/>
          </a:ln>
        </p:spPr>
        <p:txBody>
          <a:bodyPr>
            <a:spAutoFit/>
          </a:bodyPr>
          <a:lstStyle/>
          <a:p>
            <a:pPr algn="ctr">
              <a:lnSpc>
                <a:spcPct val="80000"/>
              </a:lnSpc>
              <a:spcBef>
                <a:spcPct val="50000"/>
              </a:spcBef>
            </a:pPr>
            <a:r>
              <a:rPr lang="en-US" sz="2800" b="1">
                <a:solidFill>
                  <a:schemeClr val="accent2"/>
                </a:solidFill>
              </a:rPr>
              <a:t>Measles Case in Barranquilla, Colombia, 2011</a:t>
            </a:r>
          </a:p>
        </p:txBody>
      </p:sp>
      <p:sp>
        <p:nvSpPr>
          <p:cNvPr id="3158" name="Text Box 85"/>
          <p:cNvSpPr txBox="1">
            <a:spLocks noChangeArrowheads="1"/>
          </p:cNvSpPr>
          <p:nvPr/>
        </p:nvSpPr>
        <p:spPr bwMode="auto">
          <a:xfrm>
            <a:off x="104775" y="6543675"/>
            <a:ext cx="3586163" cy="274638"/>
          </a:xfrm>
          <a:prstGeom prst="rect">
            <a:avLst/>
          </a:prstGeom>
          <a:noFill/>
          <a:ln w="9525">
            <a:noFill/>
            <a:miter lim="800000"/>
            <a:headEnd/>
            <a:tailEnd/>
          </a:ln>
        </p:spPr>
        <p:txBody>
          <a:bodyPr>
            <a:spAutoFit/>
          </a:bodyPr>
          <a:lstStyle/>
          <a:p>
            <a:pPr>
              <a:spcBef>
                <a:spcPct val="50000"/>
              </a:spcBef>
            </a:pPr>
            <a:r>
              <a:rPr lang="en-US" sz="1200"/>
              <a:t>Source: National Institute of Health - Colombia</a:t>
            </a:r>
          </a:p>
        </p:txBody>
      </p:sp>
      <p:sp>
        <p:nvSpPr>
          <p:cNvPr id="3159" name="Rectangle 86"/>
          <p:cNvSpPr>
            <a:spLocks noChangeArrowheads="1"/>
          </p:cNvSpPr>
          <p:nvPr/>
        </p:nvSpPr>
        <p:spPr bwMode="auto">
          <a:xfrm>
            <a:off x="1143000" y="895350"/>
            <a:ext cx="609600" cy="381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160" name="Freeform 188"/>
          <p:cNvSpPr>
            <a:spLocks noEditPoints="1"/>
          </p:cNvSpPr>
          <p:nvPr/>
        </p:nvSpPr>
        <p:spPr bwMode="auto">
          <a:xfrm>
            <a:off x="1449388" y="990600"/>
            <a:ext cx="7466012" cy="1141413"/>
          </a:xfrm>
          <a:custGeom>
            <a:avLst/>
            <a:gdLst>
              <a:gd name="T0" fmla="*/ 2147483647 w 2553"/>
              <a:gd name="T1" fmla="*/ 2147483647 h 392"/>
              <a:gd name="T2" fmla="*/ 2147483647 w 2553"/>
              <a:gd name="T3" fmla="*/ 2147483647 h 392"/>
              <a:gd name="T4" fmla="*/ 2147483647 w 2553"/>
              <a:gd name="T5" fmla="*/ 2147483647 h 392"/>
              <a:gd name="T6" fmla="*/ 2147483647 w 2553"/>
              <a:gd name="T7" fmla="*/ 2147483647 h 392"/>
              <a:gd name="T8" fmla="*/ 2147483647 w 2553"/>
              <a:gd name="T9" fmla="*/ 2147483647 h 392"/>
              <a:gd name="T10" fmla="*/ 2147483647 w 2553"/>
              <a:gd name="T11" fmla="*/ 2147483647 h 392"/>
              <a:gd name="T12" fmla="*/ 2147483647 w 2553"/>
              <a:gd name="T13" fmla="*/ 2147483647 h 392"/>
              <a:gd name="T14" fmla="*/ 2147483647 w 2553"/>
              <a:gd name="T15" fmla="*/ 2147483647 h 392"/>
              <a:gd name="T16" fmla="*/ 2147483647 w 2553"/>
              <a:gd name="T17" fmla="*/ 2147483647 h 392"/>
              <a:gd name="T18" fmla="*/ 2147483647 w 2553"/>
              <a:gd name="T19" fmla="*/ 2147483647 h 392"/>
              <a:gd name="T20" fmla="*/ 2147483647 w 2553"/>
              <a:gd name="T21" fmla="*/ 2147483647 h 392"/>
              <a:gd name="T22" fmla="*/ 2147483647 w 2553"/>
              <a:gd name="T23" fmla="*/ 2147483647 h 392"/>
              <a:gd name="T24" fmla="*/ 2147483647 w 2553"/>
              <a:gd name="T25" fmla="*/ 2147483647 h 392"/>
              <a:gd name="T26" fmla="*/ 2147483647 w 2553"/>
              <a:gd name="T27" fmla="*/ 2147483647 h 392"/>
              <a:gd name="T28" fmla="*/ 2147483647 w 2553"/>
              <a:gd name="T29" fmla="*/ 2147483647 h 392"/>
              <a:gd name="T30" fmla="*/ 2147483647 w 2553"/>
              <a:gd name="T31" fmla="*/ 2147483647 h 392"/>
              <a:gd name="T32" fmla="*/ 2147483647 w 2553"/>
              <a:gd name="T33" fmla="*/ 2147483647 h 392"/>
              <a:gd name="T34" fmla="*/ 2147483647 w 2553"/>
              <a:gd name="T35" fmla="*/ 2147483647 h 392"/>
              <a:gd name="T36" fmla="*/ 2147483647 w 2553"/>
              <a:gd name="T37" fmla="*/ 2147483647 h 392"/>
              <a:gd name="T38" fmla="*/ 2147483647 w 2553"/>
              <a:gd name="T39" fmla="*/ 2147483647 h 392"/>
              <a:gd name="T40" fmla="*/ 2147483647 w 2553"/>
              <a:gd name="T41" fmla="*/ 2147483647 h 392"/>
              <a:gd name="T42" fmla="*/ 2147483647 w 2553"/>
              <a:gd name="T43" fmla="*/ 2147483647 h 392"/>
              <a:gd name="T44" fmla="*/ 2147483647 w 2553"/>
              <a:gd name="T45" fmla="*/ 2147483647 h 392"/>
              <a:gd name="T46" fmla="*/ 2147483647 w 2553"/>
              <a:gd name="T47" fmla="*/ 2147483647 h 392"/>
              <a:gd name="T48" fmla="*/ 2147483647 w 2553"/>
              <a:gd name="T49" fmla="*/ 2147483647 h 392"/>
              <a:gd name="T50" fmla="*/ 2147483647 w 2553"/>
              <a:gd name="T51" fmla="*/ 2147483647 h 392"/>
              <a:gd name="T52" fmla="*/ 2147483647 w 2553"/>
              <a:gd name="T53" fmla="*/ 2147483647 h 392"/>
              <a:gd name="T54" fmla="*/ 2147483647 w 2553"/>
              <a:gd name="T55" fmla="*/ 2147483647 h 392"/>
              <a:gd name="T56" fmla="*/ 2147483647 w 2553"/>
              <a:gd name="T57" fmla="*/ 2147483647 h 392"/>
              <a:gd name="T58" fmla="*/ 2147483647 w 2553"/>
              <a:gd name="T59" fmla="*/ 2147483647 h 392"/>
              <a:gd name="T60" fmla="*/ 2147483647 w 2553"/>
              <a:gd name="T61" fmla="*/ 2147483647 h 392"/>
              <a:gd name="T62" fmla="*/ 2147483647 w 2553"/>
              <a:gd name="T63" fmla="*/ 2147483647 h 392"/>
              <a:gd name="T64" fmla="*/ 2147483647 w 2553"/>
              <a:gd name="T65" fmla="*/ 2147483647 h 392"/>
              <a:gd name="T66" fmla="*/ 2147483647 w 2553"/>
              <a:gd name="T67" fmla="*/ 2147483647 h 392"/>
              <a:gd name="T68" fmla="*/ 2147483647 w 2553"/>
              <a:gd name="T69" fmla="*/ 2147483647 h 392"/>
              <a:gd name="T70" fmla="*/ 2147483647 w 2553"/>
              <a:gd name="T71" fmla="*/ 2147483647 h 392"/>
              <a:gd name="T72" fmla="*/ 2147483647 w 2553"/>
              <a:gd name="T73" fmla="*/ 2147483647 h 392"/>
              <a:gd name="T74" fmla="*/ 2147483647 w 2553"/>
              <a:gd name="T75" fmla="*/ 2147483647 h 392"/>
              <a:gd name="T76" fmla="*/ 2147483647 w 2553"/>
              <a:gd name="T77" fmla="*/ 2147483647 h 392"/>
              <a:gd name="T78" fmla="*/ 2147483647 w 2553"/>
              <a:gd name="T79" fmla="*/ 2147483647 h 392"/>
              <a:gd name="T80" fmla="*/ 2147483647 w 2553"/>
              <a:gd name="T81" fmla="*/ 2147483647 h 392"/>
              <a:gd name="T82" fmla="*/ 2147483647 w 2553"/>
              <a:gd name="T83" fmla="*/ 2147483647 h 392"/>
              <a:gd name="T84" fmla="*/ 2147483647 w 2553"/>
              <a:gd name="T85" fmla="*/ 2147483647 h 392"/>
              <a:gd name="T86" fmla="*/ 2147483647 w 2553"/>
              <a:gd name="T87" fmla="*/ 2147483647 h 392"/>
              <a:gd name="T88" fmla="*/ 2147483647 w 2553"/>
              <a:gd name="T89" fmla="*/ 2147483647 h 392"/>
              <a:gd name="T90" fmla="*/ 2147483647 w 2553"/>
              <a:gd name="T91" fmla="*/ 2147483647 h 392"/>
              <a:gd name="T92" fmla="*/ 2147483647 w 2553"/>
              <a:gd name="T93" fmla="*/ 2147483647 h 392"/>
              <a:gd name="T94" fmla="*/ 2147483647 w 2553"/>
              <a:gd name="T95" fmla="*/ 2147483647 h 392"/>
              <a:gd name="T96" fmla="*/ 2147483647 w 2553"/>
              <a:gd name="T97" fmla="*/ 2147483647 h 392"/>
              <a:gd name="T98" fmla="*/ 2147483647 w 2553"/>
              <a:gd name="T99" fmla="*/ 2147483647 h 392"/>
              <a:gd name="T100" fmla="*/ 2147483647 w 2553"/>
              <a:gd name="T101" fmla="*/ 2147483647 h 392"/>
              <a:gd name="T102" fmla="*/ 2147483647 w 2553"/>
              <a:gd name="T103" fmla="*/ 2147483647 h 392"/>
              <a:gd name="T104" fmla="*/ 0 w 2553"/>
              <a:gd name="T105" fmla="*/ 2147483647 h 3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553"/>
              <a:gd name="T160" fmla="*/ 0 h 392"/>
              <a:gd name="T161" fmla="*/ 2553 w 2553"/>
              <a:gd name="T162" fmla="*/ 392 h 3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553" h="392">
                <a:moveTo>
                  <a:pt x="1410" y="253"/>
                </a:moveTo>
                <a:lnTo>
                  <a:pt x="1414" y="243"/>
                </a:lnTo>
                <a:lnTo>
                  <a:pt x="1423" y="244"/>
                </a:lnTo>
                <a:lnTo>
                  <a:pt x="1426" y="244"/>
                </a:lnTo>
                <a:lnTo>
                  <a:pt x="1438" y="247"/>
                </a:lnTo>
                <a:lnTo>
                  <a:pt x="1437" y="253"/>
                </a:lnTo>
                <a:lnTo>
                  <a:pt x="1417" y="253"/>
                </a:lnTo>
                <a:lnTo>
                  <a:pt x="1410" y="253"/>
                </a:lnTo>
                <a:close/>
                <a:moveTo>
                  <a:pt x="1467" y="92"/>
                </a:moveTo>
                <a:lnTo>
                  <a:pt x="1490" y="104"/>
                </a:lnTo>
                <a:lnTo>
                  <a:pt x="1506" y="105"/>
                </a:lnTo>
                <a:lnTo>
                  <a:pt x="1543" y="120"/>
                </a:lnTo>
                <a:lnTo>
                  <a:pt x="1547" y="126"/>
                </a:lnTo>
                <a:lnTo>
                  <a:pt x="1539" y="132"/>
                </a:lnTo>
                <a:lnTo>
                  <a:pt x="1525" y="134"/>
                </a:lnTo>
                <a:lnTo>
                  <a:pt x="1485" y="125"/>
                </a:lnTo>
                <a:lnTo>
                  <a:pt x="1503" y="134"/>
                </a:lnTo>
                <a:lnTo>
                  <a:pt x="1508" y="149"/>
                </a:lnTo>
                <a:lnTo>
                  <a:pt x="1528" y="157"/>
                </a:lnTo>
                <a:lnTo>
                  <a:pt x="1517" y="143"/>
                </a:lnTo>
                <a:lnTo>
                  <a:pt x="1532" y="147"/>
                </a:lnTo>
                <a:lnTo>
                  <a:pt x="1544" y="147"/>
                </a:lnTo>
                <a:lnTo>
                  <a:pt x="1537" y="138"/>
                </a:lnTo>
                <a:lnTo>
                  <a:pt x="1554" y="128"/>
                </a:lnTo>
                <a:lnTo>
                  <a:pt x="1554" y="109"/>
                </a:lnTo>
                <a:lnTo>
                  <a:pt x="1575" y="109"/>
                </a:lnTo>
                <a:lnTo>
                  <a:pt x="1577" y="126"/>
                </a:lnTo>
                <a:lnTo>
                  <a:pt x="1589" y="126"/>
                </a:lnTo>
                <a:lnTo>
                  <a:pt x="1586" y="115"/>
                </a:lnTo>
                <a:lnTo>
                  <a:pt x="1630" y="103"/>
                </a:lnTo>
                <a:lnTo>
                  <a:pt x="1660" y="107"/>
                </a:lnTo>
                <a:lnTo>
                  <a:pt x="1665" y="109"/>
                </a:lnTo>
                <a:lnTo>
                  <a:pt x="1671" y="107"/>
                </a:lnTo>
                <a:lnTo>
                  <a:pt x="1648" y="94"/>
                </a:lnTo>
                <a:lnTo>
                  <a:pt x="1683" y="98"/>
                </a:lnTo>
                <a:lnTo>
                  <a:pt x="1703" y="104"/>
                </a:lnTo>
                <a:lnTo>
                  <a:pt x="1723" y="112"/>
                </a:lnTo>
                <a:lnTo>
                  <a:pt x="1726" y="107"/>
                </a:lnTo>
                <a:lnTo>
                  <a:pt x="1706" y="100"/>
                </a:lnTo>
                <a:lnTo>
                  <a:pt x="1698" y="86"/>
                </a:lnTo>
                <a:lnTo>
                  <a:pt x="1705" y="69"/>
                </a:lnTo>
                <a:lnTo>
                  <a:pt x="1728" y="71"/>
                </a:lnTo>
                <a:lnTo>
                  <a:pt x="1731" y="83"/>
                </a:lnTo>
                <a:lnTo>
                  <a:pt x="1738" y="87"/>
                </a:lnTo>
                <a:lnTo>
                  <a:pt x="1747" y="105"/>
                </a:lnTo>
                <a:lnTo>
                  <a:pt x="1758" y="111"/>
                </a:lnTo>
                <a:lnTo>
                  <a:pt x="1756" y="123"/>
                </a:lnTo>
                <a:lnTo>
                  <a:pt x="1747" y="131"/>
                </a:lnTo>
                <a:lnTo>
                  <a:pt x="1760" y="130"/>
                </a:lnTo>
                <a:lnTo>
                  <a:pt x="1769" y="117"/>
                </a:lnTo>
                <a:lnTo>
                  <a:pt x="1764" y="108"/>
                </a:lnTo>
                <a:lnTo>
                  <a:pt x="1774" y="106"/>
                </a:lnTo>
                <a:lnTo>
                  <a:pt x="1788" y="118"/>
                </a:lnTo>
                <a:lnTo>
                  <a:pt x="1801" y="120"/>
                </a:lnTo>
                <a:lnTo>
                  <a:pt x="1800" y="118"/>
                </a:lnTo>
                <a:lnTo>
                  <a:pt x="1789" y="117"/>
                </a:lnTo>
                <a:lnTo>
                  <a:pt x="1784" y="107"/>
                </a:lnTo>
                <a:lnTo>
                  <a:pt x="1773" y="104"/>
                </a:lnTo>
                <a:lnTo>
                  <a:pt x="1756" y="105"/>
                </a:lnTo>
                <a:lnTo>
                  <a:pt x="1750" y="98"/>
                </a:lnTo>
                <a:lnTo>
                  <a:pt x="1751" y="90"/>
                </a:lnTo>
                <a:lnTo>
                  <a:pt x="1738" y="84"/>
                </a:lnTo>
                <a:lnTo>
                  <a:pt x="1741" y="71"/>
                </a:lnTo>
                <a:lnTo>
                  <a:pt x="1768" y="73"/>
                </a:lnTo>
                <a:lnTo>
                  <a:pt x="1796" y="80"/>
                </a:lnTo>
                <a:lnTo>
                  <a:pt x="1806" y="88"/>
                </a:lnTo>
                <a:lnTo>
                  <a:pt x="1810" y="89"/>
                </a:lnTo>
                <a:lnTo>
                  <a:pt x="1803" y="80"/>
                </a:lnTo>
                <a:lnTo>
                  <a:pt x="1781" y="74"/>
                </a:lnTo>
                <a:lnTo>
                  <a:pt x="1770" y="65"/>
                </a:lnTo>
                <a:lnTo>
                  <a:pt x="1776" y="61"/>
                </a:lnTo>
                <a:lnTo>
                  <a:pt x="1814" y="42"/>
                </a:lnTo>
                <a:lnTo>
                  <a:pt x="1857" y="38"/>
                </a:lnTo>
                <a:lnTo>
                  <a:pt x="1873" y="38"/>
                </a:lnTo>
                <a:lnTo>
                  <a:pt x="1872" y="30"/>
                </a:lnTo>
                <a:lnTo>
                  <a:pt x="1886" y="27"/>
                </a:lnTo>
                <a:lnTo>
                  <a:pt x="1904" y="35"/>
                </a:lnTo>
                <a:lnTo>
                  <a:pt x="1957" y="40"/>
                </a:lnTo>
                <a:lnTo>
                  <a:pt x="1964" y="48"/>
                </a:lnTo>
                <a:lnTo>
                  <a:pt x="1940" y="64"/>
                </a:lnTo>
                <a:lnTo>
                  <a:pt x="1937" y="72"/>
                </a:lnTo>
                <a:lnTo>
                  <a:pt x="1963" y="60"/>
                </a:lnTo>
                <a:lnTo>
                  <a:pt x="1985" y="63"/>
                </a:lnTo>
                <a:lnTo>
                  <a:pt x="2016" y="63"/>
                </a:lnTo>
                <a:lnTo>
                  <a:pt x="2066" y="65"/>
                </a:lnTo>
                <a:lnTo>
                  <a:pt x="2125" y="90"/>
                </a:lnTo>
                <a:lnTo>
                  <a:pt x="2118" y="78"/>
                </a:lnTo>
                <a:lnTo>
                  <a:pt x="2172" y="83"/>
                </a:lnTo>
                <a:lnTo>
                  <a:pt x="2161" y="70"/>
                </a:lnTo>
                <a:lnTo>
                  <a:pt x="2227" y="76"/>
                </a:lnTo>
                <a:lnTo>
                  <a:pt x="2260" y="88"/>
                </a:lnTo>
                <a:lnTo>
                  <a:pt x="2294" y="86"/>
                </a:lnTo>
                <a:lnTo>
                  <a:pt x="2316" y="91"/>
                </a:lnTo>
                <a:lnTo>
                  <a:pt x="2327" y="99"/>
                </a:lnTo>
                <a:lnTo>
                  <a:pt x="2362" y="101"/>
                </a:lnTo>
                <a:lnTo>
                  <a:pt x="2378" y="100"/>
                </a:lnTo>
                <a:lnTo>
                  <a:pt x="2377" y="94"/>
                </a:lnTo>
                <a:lnTo>
                  <a:pt x="2427" y="97"/>
                </a:lnTo>
                <a:lnTo>
                  <a:pt x="2470" y="106"/>
                </a:lnTo>
                <a:lnTo>
                  <a:pt x="2523" y="144"/>
                </a:lnTo>
                <a:lnTo>
                  <a:pt x="2521" y="147"/>
                </a:lnTo>
                <a:lnTo>
                  <a:pt x="2513" y="148"/>
                </a:lnTo>
                <a:lnTo>
                  <a:pt x="2501" y="145"/>
                </a:lnTo>
                <a:lnTo>
                  <a:pt x="2520" y="151"/>
                </a:lnTo>
                <a:lnTo>
                  <a:pt x="2549" y="166"/>
                </a:lnTo>
                <a:lnTo>
                  <a:pt x="2553" y="171"/>
                </a:lnTo>
                <a:lnTo>
                  <a:pt x="2532" y="167"/>
                </a:lnTo>
                <a:lnTo>
                  <a:pt x="2529" y="188"/>
                </a:lnTo>
                <a:lnTo>
                  <a:pt x="2517" y="195"/>
                </a:lnTo>
                <a:lnTo>
                  <a:pt x="2488" y="195"/>
                </a:lnTo>
                <a:lnTo>
                  <a:pt x="2468" y="195"/>
                </a:lnTo>
                <a:lnTo>
                  <a:pt x="2506" y="232"/>
                </a:lnTo>
                <a:lnTo>
                  <a:pt x="2513" y="249"/>
                </a:lnTo>
                <a:lnTo>
                  <a:pt x="2513" y="265"/>
                </a:lnTo>
                <a:lnTo>
                  <a:pt x="2509" y="290"/>
                </a:lnTo>
                <a:lnTo>
                  <a:pt x="2459" y="245"/>
                </a:lnTo>
                <a:lnTo>
                  <a:pt x="2445" y="228"/>
                </a:lnTo>
                <a:lnTo>
                  <a:pt x="2456" y="185"/>
                </a:lnTo>
                <a:lnTo>
                  <a:pt x="2445" y="172"/>
                </a:lnTo>
                <a:lnTo>
                  <a:pt x="2449" y="169"/>
                </a:lnTo>
                <a:lnTo>
                  <a:pt x="2435" y="169"/>
                </a:lnTo>
                <a:lnTo>
                  <a:pt x="2446" y="179"/>
                </a:lnTo>
                <a:lnTo>
                  <a:pt x="2437" y="188"/>
                </a:lnTo>
                <a:lnTo>
                  <a:pt x="2428" y="186"/>
                </a:lnTo>
                <a:lnTo>
                  <a:pt x="2421" y="176"/>
                </a:lnTo>
                <a:lnTo>
                  <a:pt x="2402" y="177"/>
                </a:lnTo>
                <a:lnTo>
                  <a:pt x="2402" y="198"/>
                </a:lnTo>
                <a:lnTo>
                  <a:pt x="2416" y="203"/>
                </a:lnTo>
                <a:lnTo>
                  <a:pt x="2392" y="207"/>
                </a:lnTo>
                <a:lnTo>
                  <a:pt x="2321" y="203"/>
                </a:lnTo>
                <a:lnTo>
                  <a:pt x="2309" y="246"/>
                </a:lnTo>
                <a:lnTo>
                  <a:pt x="2345" y="253"/>
                </a:lnTo>
                <a:lnTo>
                  <a:pt x="2368" y="265"/>
                </a:lnTo>
                <a:lnTo>
                  <a:pt x="2377" y="278"/>
                </a:lnTo>
                <a:lnTo>
                  <a:pt x="2395" y="311"/>
                </a:lnTo>
                <a:lnTo>
                  <a:pt x="2396" y="341"/>
                </a:lnTo>
                <a:lnTo>
                  <a:pt x="2388" y="379"/>
                </a:lnTo>
                <a:lnTo>
                  <a:pt x="2363" y="376"/>
                </a:lnTo>
                <a:lnTo>
                  <a:pt x="2345" y="355"/>
                </a:lnTo>
                <a:lnTo>
                  <a:pt x="2350" y="350"/>
                </a:lnTo>
                <a:lnTo>
                  <a:pt x="2361" y="353"/>
                </a:lnTo>
                <a:lnTo>
                  <a:pt x="2358" y="324"/>
                </a:lnTo>
                <a:lnTo>
                  <a:pt x="2353" y="318"/>
                </a:lnTo>
                <a:lnTo>
                  <a:pt x="2327" y="325"/>
                </a:lnTo>
                <a:lnTo>
                  <a:pt x="2316" y="312"/>
                </a:lnTo>
                <a:lnTo>
                  <a:pt x="2288" y="303"/>
                </a:lnTo>
                <a:lnTo>
                  <a:pt x="2246" y="267"/>
                </a:lnTo>
                <a:lnTo>
                  <a:pt x="2221" y="261"/>
                </a:lnTo>
                <a:lnTo>
                  <a:pt x="2205" y="265"/>
                </a:lnTo>
                <a:lnTo>
                  <a:pt x="2215" y="298"/>
                </a:lnTo>
                <a:lnTo>
                  <a:pt x="2197" y="301"/>
                </a:lnTo>
                <a:lnTo>
                  <a:pt x="2180" y="297"/>
                </a:lnTo>
                <a:lnTo>
                  <a:pt x="2175" y="297"/>
                </a:lnTo>
                <a:lnTo>
                  <a:pt x="2148" y="309"/>
                </a:lnTo>
                <a:lnTo>
                  <a:pt x="2106" y="293"/>
                </a:lnTo>
                <a:lnTo>
                  <a:pt x="2094" y="298"/>
                </a:lnTo>
                <a:lnTo>
                  <a:pt x="2079" y="295"/>
                </a:lnTo>
                <a:lnTo>
                  <a:pt x="2072" y="284"/>
                </a:lnTo>
                <a:lnTo>
                  <a:pt x="2040" y="277"/>
                </a:lnTo>
                <a:lnTo>
                  <a:pt x="2039" y="288"/>
                </a:lnTo>
                <a:lnTo>
                  <a:pt x="2047" y="295"/>
                </a:lnTo>
                <a:lnTo>
                  <a:pt x="2044" y="301"/>
                </a:lnTo>
                <a:lnTo>
                  <a:pt x="2023" y="300"/>
                </a:lnTo>
                <a:lnTo>
                  <a:pt x="2014" y="293"/>
                </a:lnTo>
                <a:lnTo>
                  <a:pt x="1997" y="290"/>
                </a:lnTo>
                <a:lnTo>
                  <a:pt x="1981" y="302"/>
                </a:lnTo>
                <a:lnTo>
                  <a:pt x="1969" y="305"/>
                </a:lnTo>
                <a:lnTo>
                  <a:pt x="1964" y="311"/>
                </a:lnTo>
                <a:lnTo>
                  <a:pt x="1963" y="309"/>
                </a:lnTo>
                <a:lnTo>
                  <a:pt x="1947" y="304"/>
                </a:lnTo>
                <a:lnTo>
                  <a:pt x="1926" y="288"/>
                </a:lnTo>
                <a:lnTo>
                  <a:pt x="1899" y="289"/>
                </a:lnTo>
                <a:lnTo>
                  <a:pt x="1855" y="254"/>
                </a:lnTo>
                <a:lnTo>
                  <a:pt x="1839" y="261"/>
                </a:lnTo>
                <a:lnTo>
                  <a:pt x="1806" y="243"/>
                </a:lnTo>
                <a:lnTo>
                  <a:pt x="1788" y="241"/>
                </a:lnTo>
                <a:lnTo>
                  <a:pt x="1737" y="257"/>
                </a:lnTo>
                <a:lnTo>
                  <a:pt x="1744" y="268"/>
                </a:lnTo>
                <a:lnTo>
                  <a:pt x="1737" y="279"/>
                </a:lnTo>
                <a:lnTo>
                  <a:pt x="1751" y="292"/>
                </a:lnTo>
                <a:lnTo>
                  <a:pt x="1727" y="288"/>
                </a:lnTo>
                <a:lnTo>
                  <a:pt x="1708" y="295"/>
                </a:lnTo>
                <a:lnTo>
                  <a:pt x="1687" y="284"/>
                </a:lnTo>
                <a:lnTo>
                  <a:pt x="1663" y="281"/>
                </a:lnTo>
                <a:lnTo>
                  <a:pt x="1652" y="300"/>
                </a:lnTo>
                <a:lnTo>
                  <a:pt x="1641" y="297"/>
                </a:lnTo>
                <a:lnTo>
                  <a:pt x="1639" y="317"/>
                </a:lnTo>
                <a:lnTo>
                  <a:pt x="1653" y="324"/>
                </a:lnTo>
                <a:lnTo>
                  <a:pt x="1667" y="340"/>
                </a:lnTo>
                <a:lnTo>
                  <a:pt x="1656" y="350"/>
                </a:lnTo>
                <a:lnTo>
                  <a:pt x="1651" y="359"/>
                </a:lnTo>
                <a:lnTo>
                  <a:pt x="1660" y="365"/>
                </a:lnTo>
                <a:lnTo>
                  <a:pt x="1671" y="389"/>
                </a:lnTo>
                <a:lnTo>
                  <a:pt x="1664" y="392"/>
                </a:lnTo>
                <a:lnTo>
                  <a:pt x="1651" y="392"/>
                </a:lnTo>
                <a:lnTo>
                  <a:pt x="1652" y="388"/>
                </a:lnTo>
                <a:lnTo>
                  <a:pt x="1645" y="381"/>
                </a:lnTo>
                <a:lnTo>
                  <a:pt x="1630" y="379"/>
                </a:lnTo>
                <a:lnTo>
                  <a:pt x="1601" y="370"/>
                </a:lnTo>
                <a:lnTo>
                  <a:pt x="1596" y="372"/>
                </a:lnTo>
                <a:lnTo>
                  <a:pt x="1565" y="352"/>
                </a:lnTo>
                <a:lnTo>
                  <a:pt x="1572" y="348"/>
                </a:lnTo>
                <a:lnTo>
                  <a:pt x="1570" y="336"/>
                </a:lnTo>
                <a:lnTo>
                  <a:pt x="1582" y="330"/>
                </a:lnTo>
                <a:lnTo>
                  <a:pt x="1573" y="331"/>
                </a:lnTo>
                <a:lnTo>
                  <a:pt x="1578" y="323"/>
                </a:lnTo>
                <a:lnTo>
                  <a:pt x="1585" y="323"/>
                </a:lnTo>
                <a:lnTo>
                  <a:pt x="1585" y="306"/>
                </a:lnTo>
                <a:lnTo>
                  <a:pt x="1580" y="305"/>
                </a:lnTo>
                <a:lnTo>
                  <a:pt x="1568" y="299"/>
                </a:lnTo>
                <a:lnTo>
                  <a:pt x="1546" y="297"/>
                </a:lnTo>
                <a:lnTo>
                  <a:pt x="1531" y="276"/>
                </a:lnTo>
                <a:lnTo>
                  <a:pt x="1524" y="274"/>
                </a:lnTo>
                <a:lnTo>
                  <a:pt x="1513" y="276"/>
                </a:lnTo>
                <a:lnTo>
                  <a:pt x="1507" y="265"/>
                </a:lnTo>
                <a:lnTo>
                  <a:pt x="1518" y="263"/>
                </a:lnTo>
                <a:lnTo>
                  <a:pt x="1500" y="249"/>
                </a:lnTo>
                <a:lnTo>
                  <a:pt x="1499" y="240"/>
                </a:lnTo>
                <a:lnTo>
                  <a:pt x="1477" y="234"/>
                </a:lnTo>
                <a:lnTo>
                  <a:pt x="1474" y="227"/>
                </a:lnTo>
                <a:lnTo>
                  <a:pt x="1472" y="222"/>
                </a:lnTo>
                <a:lnTo>
                  <a:pt x="1469" y="221"/>
                </a:lnTo>
                <a:lnTo>
                  <a:pt x="1471" y="209"/>
                </a:lnTo>
                <a:lnTo>
                  <a:pt x="1468" y="199"/>
                </a:lnTo>
                <a:lnTo>
                  <a:pt x="1469" y="195"/>
                </a:lnTo>
                <a:lnTo>
                  <a:pt x="1485" y="195"/>
                </a:lnTo>
                <a:lnTo>
                  <a:pt x="1466" y="188"/>
                </a:lnTo>
                <a:lnTo>
                  <a:pt x="1475" y="182"/>
                </a:lnTo>
                <a:lnTo>
                  <a:pt x="1488" y="165"/>
                </a:lnTo>
                <a:lnTo>
                  <a:pt x="1475" y="157"/>
                </a:lnTo>
                <a:lnTo>
                  <a:pt x="1478" y="153"/>
                </a:lnTo>
                <a:lnTo>
                  <a:pt x="1468" y="145"/>
                </a:lnTo>
                <a:lnTo>
                  <a:pt x="1471" y="137"/>
                </a:lnTo>
                <a:lnTo>
                  <a:pt x="1461" y="126"/>
                </a:lnTo>
                <a:lnTo>
                  <a:pt x="1466" y="119"/>
                </a:lnTo>
                <a:lnTo>
                  <a:pt x="1456" y="113"/>
                </a:lnTo>
                <a:lnTo>
                  <a:pt x="1455" y="108"/>
                </a:lnTo>
                <a:lnTo>
                  <a:pt x="1455" y="105"/>
                </a:lnTo>
                <a:lnTo>
                  <a:pt x="1467" y="92"/>
                </a:lnTo>
                <a:close/>
                <a:moveTo>
                  <a:pt x="2429" y="336"/>
                </a:moveTo>
                <a:lnTo>
                  <a:pt x="2429" y="344"/>
                </a:lnTo>
                <a:lnTo>
                  <a:pt x="2409" y="315"/>
                </a:lnTo>
                <a:lnTo>
                  <a:pt x="2391" y="287"/>
                </a:lnTo>
                <a:lnTo>
                  <a:pt x="2381" y="279"/>
                </a:lnTo>
                <a:lnTo>
                  <a:pt x="2369" y="263"/>
                </a:lnTo>
                <a:lnTo>
                  <a:pt x="2365" y="254"/>
                </a:lnTo>
                <a:lnTo>
                  <a:pt x="2368" y="252"/>
                </a:lnTo>
                <a:lnTo>
                  <a:pt x="2386" y="268"/>
                </a:lnTo>
                <a:lnTo>
                  <a:pt x="2392" y="278"/>
                </a:lnTo>
                <a:lnTo>
                  <a:pt x="2432" y="315"/>
                </a:lnTo>
                <a:lnTo>
                  <a:pt x="2415" y="309"/>
                </a:lnTo>
                <a:lnTo>
                  <a:pt x="2419" y="323"/>
                </a:lnTo>
                <a:lnTo>
                  <a:pt x="2440" y="342"/>
                </a:lnTo>
                <a:lnTo>
                  <a:pt x="2429" y="336"/>
                </a:lnTo>
                <a:close/>
                <a:moveTo>
                  <a:pt x="1618" y="44"/>
                </a:moveTo>
                <a:lnTo>
                  <a:pt x="1643" y="40"/>
                </a:lnTo>
                <a:lnTo>
                  <a:pt x="1660" y="36"/>
                </a:lnTo>
                <a:lnTo>
                  <a:pt x="1680" y="38"/>
                </a:lnTo>
                <a:lnTo>
                  <a:pt x="1652" y="46"/>
                </a:lnTo>
                <a:lnTo>
                  <a:pt x="1627" y="65"/>
                </a:lnTo>
                <a:lnTo>
                  <a:pt x="1602" y="63"/>
                </a:lnTo>
                <a:lnTo>
                  <a:pt x="1618" y="44"/>
                </a:lnTo>
                <a:close/>
                <a:moveTo>
                  <a:pt x="1644" y="92"/>
                </a:moveTo>
                <a:lnTo>
                  <a:pt x="1614" y="91"/>
                </a:lnTo>
                <a:lnTo>
                  <a:pt x="1592" y="78"/>
                </a:lnTo>
                <a:lnTo>
                  <a:pt x="1601" y="65"/>
                </a:lnTo>
                <a:lnTo>
                  <a:pt x="1621" y="67"/>
                </a:lnTo>
                <a:lnTo>
                  <a:pt x="1621" y="79"/>
                </a:lnTo>
                <a:lnTo>
                  <a:pt x="1644" y="92"/>
                </a:lnTo>
                <a:close/>
                <a:moveTo>
                  <a:pt x="1784" y="5"/>
                </a:moveTo>
                <a:lnTo>
                  <a:pt x="1786" y="2"/>
                </a:lnTo>
                <a:lnTo>
                  <a:pt x="1796" y="0"/>
                </a:lnTo>
                <a:lnTo>
                  <a:pt x="1839" y="11"/>
                </a:lnTo>
                <a:lnTo>
                  <a:pt x="1845" y="20"/>
                </a:lnTo>
                <a:lnTo>
                  <a:pt x="1791" y="14"/>
                </a:lnTo>
                <a:lnTo>
                  <a:pt x="1784" y="5"/>
                </a:lnTo>
                <a:close/>
                <a:moveTo>
                  <a:pt x="2163" y="47"/>
                </a:moveTo>
                <a:lnTo>
                  <a:pt x="2195" y="48"/>
                </a:lnTo>
                <a:lnTo>
                  <a:pt x="2201" y="54"/>
                </a:lnTo>
                <a:lnTo>
                  <a:pt x="2168" y="51"/>
                </a:lnTo>
                <a:lnTo>
                  <a:pt x="2163" y="47"/>
                </a:lnTo>
                <a:close/>
                <a:moveTo>
                  <a:pt x="1855" y="14"/>
                </a:moveTo>
                <a:lnTo>
                  <a:pt x="1878" y="20"/>
                </a:lnTo>
                <a:lnTo>
                  <a:pt x="1883" y="24"/>
                </a:lnTo>
                <a:lnTo>
                  <a:pt x="1850" y="27"/>
                </a:lnTo>
                <a:lnTo>
                  <a:pt x="1850" y="19"/>
                </a:lnTo>
                <a:lnTo>
                  <a:pt x="1855" y="14"/>
                </a:lnTo>
                <a:close/>
                <a:moveTo>
                  <a:pt x="2108" y="41"/>
                </a:moveTo>
                <a:lnTo>
                  <a:pt x="2156" y="46"/>
                </a:lnTo>
                <a:lnTo>
                  <a:pt x="2161" y="51"/>
                </a:lnTo>
                <a:lnTo>
                  <a:pt x="2126" y="55"/>
                </a:lnTo>
                <a:lnTo>
                  <a:pt x="2108" y="49"/>
                </a:lnTo>
                <a:lnTo>
                  <a:pt x="2108" y="41"/>
                </a:lnTo>
                <a:close/>
                <a:moveTo>
                  <a:pt x="2428" y="86"/>
                </a:moveTo>
                <a:lnTo>
                  <a:pt x="2433" y="83"/>
                </a:lnTo>
                <a:lnTo>
                  <a:pt x="2442" y="88"/>
                </a:lnTo>
                <a:lnTo>
                  <a:pt x="2437" y="90"/>
                </a:lnTo>
                <a:lnTo>
                  <a:pt x="2428" y="86"/>
                </a:lnTo>
                <a:close/>
                <a:moveTo>
                  <a:pt x="0" y="144"/>
                </a:moveTo>
                <a:lnTo>
                  <a:pt x="53" y="106"/>
                </a:lnTo>
                <a:lnTo>
                  <a:pt x="67" y="121"/>
                </a:lnTo>
                <a:lnTo>
                  <a:pt x="55" y="132"/>
                </a:lnTo>
                <a:lnTo>
                  <a:pt x="67" y="124"/>
                </a:lnTo>
                <a:lnTo>
                  <a:pt x="74" y="124"/>
                </a:lnTo>
                <a:lnTo>
                  <a:pt x="83" y="126"/>
                </a:lnTo>
                <a:lnTo>
                  <a:pt x="86" y="134"/>
                </a:lnTo>
                <a:lnTo>
                  <a:pt x="67" y="140"/>
                </a:lnTo>
                <a:lnTo>
                  <a:pt x="59" y="138"/>
                </a:lnTo>
                <a:lnTo>
                  <a:pt x="55" y="144"/>
                </a:lnTo>
                <a:lnTo>
                  <a:pt x="45" y="151"/>
                </a:lnTo>
                <a:lnTo>
                  <a:pt x="38" y="151"/>
                </a:lnTo>
                <a:lnTo>
                  <a:pt x="28" y="147"/>
                </a:lnTo>
                <a:lnTo>
                  <a:pt x="33" y="140"/>
                </a:lnTo>
                <a:lnTo>
                  <a:pt x="28" y="138"/>
                </a:lnTo>
                <a:lnTo>
                  <a:pt x="16" y="140"/>
                </a:lnTo>
                <a:lnTo>
                  <a:pt x="24" y="131"/>
                </a:lnTo>
                <a:lnTo>
                  <a:pt x="3" y="143"/>
                </a:lnTo>
                <a:lnTo>
                  <a:pt x="0" y="144"/>
                </a:lnTo>
                <a:close/>
                <a:moveTo>
                  <a:pt x="80" y="89"/>
                </a:moveTo>
                <a:lnTo>
                  <a:pt x="92" y="82"/>
                </a:lnTo>
                <a:lnTo>
                  <a:pt x="102" y="82"/>
                </a:lnTo>
                <a:lnTo>
                  <a:pt x="102" y="86"/>
                </a:lnTo>
                <a:lnTo>
                  <a:pt x="80" y="89"/>
                </a:lnTo>
                <a:close/>
              </a:path>
            </a:pathLst>
          </a:custGeom>
          <a:solidFill>
            <a:srgbClr val="DDDDDD"/>
          </a:solidFill>
          <a:ln w="3175">
            <a:solidFill>
              <a:srgbClr val="000000"/>
            </a:solidFill>
            <a:round/>
            <a:headEnd/>
            <a:tailEnd/>
          </a:ln>
        </p:spPr>
        <p:txBody>
          <a:bodyPr/>
          <a:lstStyle/>
          <a:p>
            <a:endParaRPr lang="en-US"/>
          </a:p>
        </p:txBody>
      </p:sp>
      <p:sp>
        <p:nvSpPr>
          <p:cNvPr id="3161" name="Rectangle 88"/>
          <p:cNvSpPr>
            <a:spLocks noChangeArrowheads="1"/>
          </p:cNvSpPr>
          <p:nvPr/>
        </p:nvSpPr>
        <p:spPr bwMode="auto">
          <a:xfrm>
            <a:off x="5105400" y="838200"/>
            <a:ext cx="3962400" cy="24384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162" name="Text Box 89"/>
          <p:cNvSpPr txBox="1">
            <a:spLocks noChangeArrowheads="1"/>
          </p:cNvSpPr>
          <p:nvPr/>
        </p:nvSpPr>
        <p:spPr bwMode="auto">
          <a:xfrm>
            <a:off x="5562600" y="838200"/>
            <a:ext cx="3352800" cy="3914775"/>
          </a:xfrm>
          <a:prstGeom prst="rect">
            <a:avLst/>
          </a:prstGeom>
          <a:noFill/>
          <a:ln w="19050">
            <a:solidFill>
              <a:schemeClr val="tx1"/>
            </a:solidFill>
            <a:miter lim="800000"/>
            <a:headEnd/>
            <a:tailEnd/>
          </a:ln>
        </p:spPr>
        <p:txBody>
          <a:bodyPr>
            <a:spAutoFit/>
          </a:bodyPr>
          <a:lstStyle/>
          <a:p>
            <a:pPr>
              <a:lnSpc>
                <a:spcPct val="115000"/>
              </a:lnSpc>
              <a:spcBef>
                <a:spcPct val="50000"/>
              </a:spcBef>
            </a:pPr>
            <a:r>
              <a:rPr lang="en-US" sz="1500"/>
              <a:t>Colombia reported a measles case in a 14-year old adolescent, who traveled to Brazil on June 27, 2011. Given the probable exposure period, the case may have been infected in either Brazil or Colombia where the 2011 FIFA U-20 World Cup is taking place. </a:t>
            </a:r>
          </a:p>
          <a:p>
            <a:pPr>
              <a:lnSpc>
                <a:spcPct val="115000"/>
              </a:lnSpc>
              <a:spcBef>
                <a:spcPct val="50000"/>
              </a:spcBef>
            </a:pPr>
            <a:r>
              <a:rPr lang="en-US" sz="1500"/>
              <a:t>National authorities have initiated outbreak control measures, including contact tracing activities with follow-up for 4 weeks from the case’s date of rash onset and the intensification of vaccination activities. </a:t>
            </a:r>
          </a:p>
        </p:txBody>
      </p:sp>
      <p:sp>
        <p:nvSpPr>
          <p:cNvPr id="3163" name="AutoShape 90"/>
          <p:cNvSpPr>
            <a:spLocks noChangeArrowheads="1"/>
          </p:cNvSpPr>
          <p:nvPr/>
        </p:nvSpPr>
        <p:spPr bwMode="auto">
          <a:xfrm>
            <a:off x="2984500" y="5511800"/>
            <a:ext cx="279400" cy="241300"/>
          </a:xfrm>
          <a:prstGeom prst="downArrowCallout">
            <a:avLst>
              <a:gd name="adj1" fmla="val 28947"/>
              <a:gd name="adj2" fmla="val 28947"/>
              <a:gd name="adj3" fmla="val 16667"/>
              <a:gd name="adj4" fmla="val 66667"/>
            </a:avLst>
          </a:prstGeom>
          <a:solidFill>
            <a:schemeClr val="bg1"/>
          </a:solidFill>
          <a:ln w="9525">
            <a:solidFill>
              <a:srgbClr val="FF0000"/>
            </a:solidFill>
            <a:miter lim="800000"/>
            <a:headEnd/>
            <a:tailEnd/>
          </a:ln>
        </p:spPr>
        <p:txBody>
          <a:bodyPr wrap="none" anchor="ctr"/>
          <a:lstStyle/>
          <a:p>
            <a:endParaRPr lang="en-US"/>
          </a:p>
        </p:txBody>
      </p:sp>
      <p:sp>
        <p:nvSpPr>
          <p:cNvPr id="3164" name="Text Box 91"/>
          <p:cNvSpPr txBox="1">
            <a:spLocks noChangeArrowheads="1"/>
          </p:cNvSpPr>
          <p:nvPr/>
        </p:nvSpPr>
        <p:spPr bwMode="auto">
          <a:xfrm>
            <a:off x="2924175" y="5481638"/>
            <a:ext cx="404813" cy="214312"/>
          </a:xfrm>
          <a:prstGeom prst="rect">
            <a:avLst/>
          </a:prstGeom>
          <a:noFill/>
          <a:ln w="9525">
            <a:noFill/>
            <a:miter lim="800000"/>
            <a:headEnd/>
            <a:tailEnd/>
          </a:ln>
        </p:spPr>
        <p:txBody>
          <a:bodyPr wrap="none">
            <a:spAutoFit/>
          </a:bodyPr>
          <a:lstStyle/>
          <a:p>
            <a:r>
              <a:rPr lang="en-US" sz="800"/>
              <a:t>DOS</a:t>
            </a:r>
          </a:p>
        </p:txBody>
      </p:sp>
      <p:sp>
        <p:nvSpPr>
          <p:cNvPr id="3165" name="AutoShape 92"/>
          <p:cNvSpPr>
            <a:spLocks noChangeArrowheads="1"/>
          </p:cNvSpPr>
          <p:nvPr/>
        </p:nvSpPr>
        <p:spPr bwMode="auto">
          <a:xfrm>
            <a:off x="3517900" y="5511800"/>
            <a:ext cx="273050" cy="241300"/>
          </a:xfrm>
          <a:prstGeom prst="downArrowCallout">
            <a:avLst>
              <a:gd name="adj1" fmla="val 28289"/>
              <a:gd name="adj2" fmla="val 28289"/>
              <a:gd name="adj3" fmla="val 16667"/>
              <a:gd name="adj4" fmla="val 66667"/>
            </a:avLst>
          </a:prstGeom>
          <a:solidFill>
            <a:schemeClr val="bg1"/>
          </a:solidFill>
          <a:ln w="9525">
            <a:solidFill>
              <a:srgbClr val="FF0000"/>
            </a:solidFill>
            <a:miter lim="800000"/>
            <a:headEnd/>
            <a:tailEnd/>
          </a:ln>
        </p:spPr>
        <p:txBody>
          <a:bodyPr wrap="none" anchor="ctr"/>
          <a:lstStyle/>
          <a:p>
            <a:endParaRPr lang="en-US"/>
          </a:p>
        </p:txBody>
      </p:sp>
      <p:sp>
        <p:nvSpPr>
          <p:cNvPr id="3166" name="Text Box 93"/>
          <p:cNvSpPr txBox="1">
            <a:spLocks noChangeArrowheads="1"/>
          </p:cNvSpPr>
          <p:nvPr/>
        </p:nvSpPr>
        <p:spPr bwMode="auto">
          <a:xfrm>
            <a:off x="3451225" y="5487988"/>
            <a:ext cx="409575" cy="214312"/>
          </a:xfrm>
          <a:prstGeom prst="rect">
            <a:avLst/>
          </a:prstGeom>
          <a:noFill/>
          <a:ln w="9525">
            <a:noFill/>
            <a:miter lim="800000"/>
            <a:headEnd/>
            <a:tailEnd/>
          </a:ln>
        </p:spPr>
        <p:txBody>
          <a:bodyPr wrap="none">
            <a:spAutoFit/>
          </a:bodyPr>
          <a:lstStyle/>
          <a:p>
            <a:r>
              <a:rPr lang="en-US" sz="800"/>
              <a:t>DRO</a:t>
            </a:r>
          </a:p>
        </p:txBody>
      </p:sp>
      <p:sp>
        <p:nvSpPr>
          <p:cNvPr id="3167" name="Text Box 94"/>
          <p:cNvSpPr txBox="1">
            <a:spLocks noChangeArrowheads="1"/>
          </p:cNvSpPr>
          <p:nvPr/>
        </p:nvSpPr>
        <p:spPr bwMode="auto">
          <a:xfrm>
            <a:off x="3840163" y="5481638"/>
            <a:ext cx="933450" cy="214312"/>
          </a:xfrm>
          <a:prstGeom prst="rect">
            <a:avLst/>
          </a:prstGeom>
          <a:noFill/>
          <a:ln w="9525">
            <a:noFill/>
            <a:miter lim="800000"/>
            <a:headEnd/>
            <a:tailEnd/>
          </a:ln>
        </p:spPr>
        <p:txBody>
          <a:bodyPr>
            <a:spAutoFit/>
          </a:bodyPr>
          <a:lstStyle/>
          <a:p>
            <a:r>
              <a:rPr lang="en-US" sz="800"/>
              <a:t>Hospitalization</a:t>
            </a:r>
          </a:p>
        </p:txBody>
      </p:sp>
      <p:sp>
        <p:nvSpPr>
          <p:cNvPr id="3168" name="AutoShape 95"/>
          <p:cNvSpPr>
            <a:spLocks noChangeArrowheads="1"/>
          </p:cNvSpPr>
          <p:nvPr/>
        </p:nvSpPr>
        <p:spPr bwMode="auto">
          <a:xfrm>
            <a:off x="3900488" y="5518150"/>
            <a:ext cx="781050" cy="152400"/>
          </a:xfrm>
          <a:prstGeom prst="wedgeRectCallout">
            <a:avLst>
              <a:gd name="adj1" fmla="val -33741"/>
              <a:gd name="adj2" fmla="val 97917"/>
            </a:avLst>
          </a:prstGeom>
          <a:noFill/>
          <a:ln w="12700">
            <a:solidFill>
              <a:srgbClr val="FF0000"/>
            </a:solidFill>
            <a:miter lim="800000"/>
            <a:headEnd/>
            <a:tailEnd/>
          </a:ln>
        </p:spPr>
        <p:txBody>
          <a:bodyPr/>
          <a:lstStyle/>
          <a:p>
            <a:pPr algn="ctr"/>
            <a:endParaRPr lang="en-US"/>
          </a:p>
        </p:txBody>
      </p:sp>
      <p:graphicFrame>
        <p:nvGraphicFramePr>
          <p:cNvPr id="3074" name="Object 96"/>
          <p:cNvGraphicFramePr>
            <a:graphicFrameLocks noChangeAspect="1"/>
          </p:cNvGraphicFramePr>
          <p:nvPr/>
        </p:nvGraphicFramePr>
        <p:xfrm>
          <a:off x="61913" y="5595938"/>
          <a:ext cx="9039225" cy="806450"/>
        </p:xfrm>
        <a:graphic>
          <a:graphicData uri="http://schemas.openxmlformats.org/presentationml/2006/ole">
            <p:oleObj spid="_x0000_s3074" name="Worksheet" r:id="rId3" imgW="8572439" imgH="1257239" progId="Excel.Sheet.8">
              <p:embed/>
            </p:oleObj>
          </a:graphicData>
        </a:graphic>
      </p:graphicFrame>
      <p:sp>
        <p:nvSpPr>
          <p:cNvPr id="3169" name="TextBox 98"/>
          <p:cNvSpPr txBox="1">
            <a:spLocks noChangeArrowheads="1"/>
          </p:cNvSpPr>
          <p:nvPr/>
        </p:nvSpPr>
        <p:spPr bwMode="auto">
          <a:xfrm>
            <a:off x="434975" y="2974975"/>
            <a:ext cx="1757363" cy="369888"/>
          </a:xfrm>
          <a:prstGeom prst="rect">
            <a:avLst/>
          </a:prstGeom>
          <a:noFill/>
          <a:ln w="9525">
            <a:noFill/>
            <a:miter lim="800000"/>
            <a:headEnd/>
            <a:tailEnd/>
          </a:ln>
        </p:spPr>
        <p:txBody>
          <a:bodyPr>
            <a:spAutoFit/>
          </a:bodyPr>
          <a:lstStyle/>
          <a:p>
            <a:pPr algn="ctr"/>
            <a:r>
              <a:rPr lang="en-US">
                <a:solidFill>
                  <a:srgbClr val="FF0000"/>
                </a:solidFill>
              </a:rPr>
              <a:t>Measles D4</a:t>
            </a:r>
          </a:p>
        </p:txBody>
      </p:sp>
      <p:cxnSp>
        <p:nvCxnSpPr>
          <p:cNvPr id="3170" name="Straight Arrow Connector 100"/>
          <p:cNvCxnSpPr>
            <a:cxnSpLocks noChangeShapeType="1"/>
          </p:cNvCxnSpPr>
          <p:nvPr/>
        </p:nvCxnSpPr>
        <p:spPr bwMode="auto">
          <a:xfrm rot="5400000">
            <a:off x="993775" y="5319713"/>
            <a:ext cx="623887" cy="1588"/>
          </a:xfrm>
          <a:prstGeom prst="straightConnector1">
            <a:avLst/>
          </a:prstGeom>
          <a:noFill/>
          <a:ln w="38100" algn="ctr">
            <a:solidFill>
              <a:srgbClr val="FF0000"/>
            </a:solidFill>
            <a:round/>
            <a:headEnd/>
            <a:tailEnd type="arrow" w="med" len="med"/>
          </a:ln>
        </p:spPr>
      </p:cxnSp>
      <p:pic>
        <p:nvPicPr>
          <p:cNvPr id="3171" name="Picture 21"/>
          <p:cNvPicPr>
            <a:picLocks noChangeAspect="1" noChangeArrowheads="1"/>
          </p:cNvPicPr>
          <p:nvPr/>
        </p:nvPicPr>
        <p:blipFill>
          <a:blip r:embed="rId4"/>
          <a:srcRect l="10953" t="14024" r="20549" b="47406"/>
          <a:stretch>
            <a:fillRect/>
          </a:stretch>
        </p:blipFill>
        <p:spPr bwMode="auto">
          <a:xfrm>
            <a:off x="8305800" y="6477000"/>
            <a:ext cx="838200" cy="35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42913" y="0"/>
            <a:ext cx="8229600" cy="1143000"/>
          </a:xfrm>
        </p:spPr>
        <p:txBody>
          <a:bodyPr/>
          <a:lstStyle/>
          <a:p>
            <a:pPr eaLnBrk="1" hangingPunct="1"/>
            <a:r>
              <a:rPr lang="en-US" b="1" smtClean="0">
                <a:solidFill>
                  <a:schemeClr val="accent2"/>
                </a:solidFill>
              </a:rPr>
              <a:t>Epidemiological Alerts</a:t>
            </a:r>
          </a:p>
        </p:txBody>
      </p:sp>
      <p:sp>
        <p:nvSpPr>
          <p:cNvPr id="28675" name="Rectangle 3"/>
          <p:cNvSpPr>
            <a:spLocks noGrp="1" noChangeArrowheads="1"/>
          </p:cNvSpPr>
          <p:nvPr>
            <p:ph type="body" idx="1"/>
          </p:nvPr>
        </p:nvSpPr>
        <p:spPr>
          <a:xfrm>
            <a:off x="428625" y="931863"/>
            <a:ext cx="8439150" cy="4924425"/>
          </a:xfrm>
        </p:spPr>
        <p:txBody>
          <a:bodyPr/>
          <a:lstStyle/>
          <a:p>
            <a:pPr eaLnBrk="1" hangingPunct="1"/>
            <a:r>
              <a:rPr lang="en-US" sz="2800" b="1" smtClean="0"/>
              <a:t>Mass-gathering events</a:t>
            </a:r>
          </a:p>
          <a:p>
            <a:pPr lvl="1" eaLnBrk="1" hangingPunct="1"/>
            <a:r>
              <a:rPr lang="en-US" sz="2000" b="1" smtClean="0"/>
              <a:t>Evidence of immunity to measles and rubella for international travelers. </a:t>
            </a:r>
            <a:endParaRPr lang="en-US" sz="2000" smtClean="0"/>
          </a:p>
          <a:p>
            <a:pPr lvl="1" eaLnBrk="1" hangingPunct="1"/>
            <a:r>
              <a:rPr lang="en-US" sz="2000" b="1" smtClean="0"/>
              <a:t>Travelers should take notice of symptoms.</a:t>
            </a:r>
          </a:p>
          <a:p>
            <a:pPr lvl="1" eaLnBrk="1" hangingPunct="1"/>
            <a:r>
              <a:rPr lang="en-US" sz="2000" b="1" smtClean="0"/>
              <a:t>What to do if the traveler believes that they have measles or rubella.</a:t>
            </a:r>
            <a:endParaRPr lang="en-US" sz="2000" smtClean="0"/>
          </a:p>
          <a:p>
            <a:pPr eaLnBrk="1" hangingPunct="1"/>
            <a:endParaRPr lang="en-US" sz="1400" smtClean="0"/>
          </a:p>
          <a:p>
            <a:pPr eaLnBrk="1" hangingPunct="1"/>
            <a:r>
              <a:rPr lang="en-US" sz="2800" b="1" smtClean="0"/>
              <a:t>Recommendations on awareness of immunization </a:t>
            </a:r>
          </a:p>
          <a:p>
            <a:pPr eaLnBrk="1" hangingPunct="1"/>
            <a:endParaRPr lang="en-US" sz="1400" smtClean="0"/>
          </a:p>
          <a:p>
            <a:pPr eaLnBrk="1" hangingPunct="1"/>
            <a:r>
              <a:rPr lang="en-US" sz="2800" b="1" smtClean="0"/>
              <a:t>Entry points of the countries </a:t>
            </a:r>
            <a:r>
              <a:rPr lang="en-US" sz="2000" b="1" smtClean="0"/>
              <a:t>(i.e: airports)</a:t>
            </a:r>
          </a:p>
          <a:p>
            <a:pPr eaLnBrk="1" hangingPunct="1"/>
            <a:endParaRPr lang="en-US" sz="1400" smtClean="0"/>
          </a:p>
          <a:p>
            <a:pPr eaLnBrk="1" hangingPunct="1"/>
            <a:r>
              <a:rPr lang="en-US" sz="2800" b="1" smtClean="0"/>
              <a:t>Strategic alliances with key stakeholders to maximize alert dissemination </a:t>
            </a:r>
            <a:r>
              <a:rPr lang="en-US" sz="2000" smtClean="0"/>
              <a:t>(airlines, travel agencies, etc.)</a:t>
            </a:r>
          </a:p>
        </p:txBody>
      </p:sp>
      <p:pic>
        <p:nvPicPr>
          <p:cNvPr id="28676" name="Picture 21"/>
          <p:cNvPicPr>
            <a:picLocks noChangeAspect="1" noChangeArrowheads="1"/>
          </p:cNvPicPr>
          <p:nvPr/>
        </p:nvPicPr>
        <p:blipFill>
          <a:blip r:embed="rId2"/>
          <a:srcRect l="10953" t="14024" r="20549" b="47406"/>
          <a:stretch>
            <a:fillRect/>
          </a:stretch>
        </p:blipFill>
        <p:spPr bwMode="auto">
          <a:xfrm>
            <a:off x="8305800" y="6477000"/>
            <a:ext cx="838200" cy="355600"/>
          </a:xfrm>
          <a:prstGeom prst="rect">
            <a:avLst/>
          </a:prstGeom>
          <a:noFill/>
          <a:ln w="9525">
            <a:noFill/>
            <a:miter lim="800000"/>
            <a:headEnd/>
            <a:tailEnd/>
          </a:ln>
        </p:spPr>
      </p:pic>
      <p:sp>
        <p:nvSpPr>
          <p:cNvPr id="28677" name="Line 5"/>
          <p:cNvSpPr>
            <a:spLocks noChangeShapeType="1"/>
          </p:cNvSpPr>
          <p:nvPr/>
        </p:nvSpPr>
        <p:spPr bwMode="auto">
          <a:xfrm>
            <a:off x="1447800" y="990600"/>
            <a:ext cx="6172200" cy="0"/>
          </a:xfrm>
          <a:prstGeom prst="line">
            <a:avLst/>
          </a:prstGeom>
          <a:noFill/>
          <a:ln w="57150">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228600" y="152400"/>
            <a:ext cx="8610600" cy="6477000"/>
          </a:xfrm>
          <a:prstGeom prst="rect">
            <a:avLst/>
          </a:prstGeom>
          <a:noFill/>
          <a:ln w="57150">
            <a:solidFill>
              <a:schemeClr val="accent2"/>
            </a:solidFill>
            <a:miter lim="800000"/>
            <a:headEnd/>
            <a:tailEnd/>
          </a:ln>
        </p:spPr>
        <p:txBody>
          <a:bodyPr wrap="none" anchor="ctr"/>
          <a:lstStyle/>
          <a:p>
            <a:pPr algn="ctr"/>
            <a:endParaRPr lang="en-US">
              <a:solidFill>
                <a:schemeClr val="accent2"/>
              </a:solidFill>
            </a:endParaRPr>
          </a:p>
        </p:txBody>
      </p:sp>
      <p:pic>
        <p:nvPicPr>
          <p:cNvPr id="29699" name="Picture 3" descr="rockinrio"/>
          <p:cNvPicPr>
            <a:picLocks noChangeAspect="1" noChangeArrowheads="1"/>
          </p:cNvPicPr>
          <p:nvPr/>
        </p:nvPicPr>
        <p:blipFill>
          <a:blip r:embed="rId2"/>
          <a:srcRect/>
          <a:stretch>
            <a:fillRect/>
          </a:stretch>
        </p:blipFill>
        <p:spPr bwMode="auto">
          <a:xfrm>
            <a:off x="838200" y="3733800"/>
            <a:ext cx="2271713" cy="2438400"/>
          </a:xfrm>
          <a:prstGeom prst="rect">
            <a:avLst/>
          </a:prstGeom>
          <a:noFill/>
          <a:ln w="9525">
            <a:noFill/>
            <a:miter lim="800000"/>
            <a:headEnd/>
            <a:tailEnd/>
          </a:ln>
        </p:spPr>
      </p:pic>
      <p:sp>
        <p:nvSpPr>
          <p:cNvPr id="29700" name="Rectangle 4"/>
          <p:cNvSpPr>
            <a:spLocks noChangeArrowheads="1"/>
          </p:cNvSpPr>
          <p:nvPr/>
        </p:nvSpPr>
        <p:spPr bwMode="auto">
          <a:xfrm>
            <a:off x="1295400" y="2776538"/>
            <a:ext cx="1638300" cy="0"/>
          </a:xfrm>
          <a:prstGeom prst="rect">
            <a:avLst/>
          </a:prstGeom>
          <a:noFill/>
          <a:ln w="9525">
            <a:noFill/>
            <a:miter lim="800000"/>
            <a:headEnd/>
            <a:tailEnd/>
          </a:ln>
        </p:spPr>
        <p:txBody>
          <a:bodyPr wrap="none">
            <a:spAutoFit/>
          </a:bodyPr>
          <a:lstStyle/>
          <a:p>
            <a:endParaRPr lang="en-US"/>
          </a:p>
        </p:txBody>
      </p:sp>
      <p:sp>
        <p:nvSpPr>
          <p:cNvPr id="29701" name="Rectangle 5"/>
          <p:cNvSpPr>
            <a:spLocks noChangeArrowheads="1"/>
          </p:cNvSpPr>
          <p:nvPr/>
        </p:nvSpPr>
        <p:spPr bwMode="auto">
          <a:xfrm>
            <a:off x="1295400" y="2776538"/>
            <a:ext cx="1638300" cy="0"/>
          </a:xfrm>
          <a:prstGeom prst="rect">
            <a:avLst/>
          </a:prstGeom>
          <a:noFill/>
          <a:ln w="9525">
            <a:noFill/>
            <a:miter lim="800000"/>
            <a:headEnd/>
            <a:tailEnd/>
          </a:ln>
        </p:spPr>
        <p:txBody>
          <a:bodyPr wrap="none">
            <a:spAutoFit/>
          </a:bodyPr>
          <a:lstStyle/>
          <a:p>
            <a:endParaRPr lang="en-US"/>
          </a:p>
        </p:txBody>
      </p:sp>
      <p:sp>
        <p:nvSpPr>
          <p:cNvPr id="29702" name="Rectangle 6"/>
          <p:cNvSpPr>
            <a:spLocks noChangeArrowheads="1"/>
          </p:cNvSpPr>
          <p:nvPr/>
        </p:nvSpPr>
        <p:spPr bwMode="auto">
          <a:xfrm>
            <a:off x="1295400" y="2776538"/>
            <a:ext cx="1638300" cy="0"/>
          </a:xfrm>
          <a:prstGeom prst="rect">
            <a:avLst/>
          </a:prstGeom>
          <a:noFill/>
          <a:ln w="9525">
            <a:noFill/>
            <a:miter lim="800000"/>
            <a:headEnd/>
            <a:tailEnd/>
          </a:ln>
        </p:spPr>
        <p:txBody>
          <a:bodyPr wrap="none">
            <a:spAutoFit/>
          </a:bodyPr>
          <a:lstStyle/>
          <a:p>
            <a:endParaRPr lang="en-US"/>
          </a:p>
        </p:txBody>
      </p:sp>
      <p:sp>
        <p:nvSpPr>
          <p:cNvPr id="29703" name="Rectangle 7"/>
          <p:cNvSpPr>
            <a:spLocks noChangeArrowheads="1"/>
          </p:cNvSpPr>
          <p:nvPr/>
        </p:nvSpPr>
        <p:spPr bwMode="auto">
          <a:xfrm>
            <a:off x="1295400" y="2776538"/>
            <a:ext cx="1638300" cy="0"/>
          </a:xfrm>
          <a:prstGeom prst="rect">
            <a:avLst/>
          </a:prstGeom>
          <a:noFill/>
          <a:ln w="9525">
            <a:noFill/>
            <a:miter lim="800000"/>
            <a:headEnd/>
            <a:tailEnd/>
          </a:ln>
        </p:spPr>
        <p:txBody>
          <a:bodyPr wrap="none">
            <a:spAutoFit/>
          </a:bodyPr>
          <a:lstStyle/>
          <a:p>
            <a:endParaRPr lang="en-US"/>
          </a:p>
        </p:txBody>
      </p:sp>
      <p:pic>
        <p:nvPicPr>
          <p:cNvPr id="29704" name="Picture 8" descr="2d53_mexico 2011"/>
          <p:cNvPicPr>
            <a:picLocks noChangeAspect="1" noChangeArrowheads="1"/>
          </p:cNvPicPr>
          <p:nvPr/>
        </p:nvPicPr>
        <p:blipFill>
          <a:blip r:embed="rId3"/>
          <a:srcRect l="2068" b="2005"/>
          <a:stretch>
            <a:fillRect/>
          </a:stretch>
        </p:blipFill>
        <p:spPr bwMode="auto">
          <a:xfrm>
            <a:off x="3581400" y="685800"/>
            <a:ext cx="2166938" cy="2514600"/>
          </a:xfrm>
          <a:prstGeom prst="rect">
            <a:avLst/>
          </a:prstGeom>
          <a:noFill/>
          <a:ln w="9525">
            <a:noFill/>
            <a:miter lim="800000"/>
            <a:headEnd/>
            <a:tailEnd/>
          </a:ln>
        </p:spPr>
      </p:pic>
      <p:pic>
        <p:nvPicPr>
          <p:cNvPr id="29705" name="Picture 9" descr="sorteo-copa-fifa-colombia-morelia-michoacan-201120110427"/>
          <p:cNvPicPr>
            <a:picLocks noChangeAspect="1" noChangeArrowheads="1"/>
          </p:cNvPicPr>
          <p:nvPr/>
        </p:nvPicPr>
        <p:blipFill>
          <a:blip r:embed="rId4"/>
          <a:srcRect l="25629" r="23112"/>
          <a:stretch>
            <a:fillRect/>
          </a:stretch>
        </p:blipFill>
        <p:spPr bwMode="auto">
          <a:xfrm>
            <a:off x="6172200" y="685800"/>
            <a:ext cx="2133600" cy="2543175"/>
          </a:xfrm>
          <a:prstGeom prst="rect">
            <a:avLst/>
          </a:prstGeom>
          <a:noFill/>
          <a:ln w="9525">
            <a:noFill/>
            <a:miter lim="800000"/>
            <a:headEnd/>
            <a:tailEnd/>
          </a:ln>
        </p:spPr>
      </p:pic>
      <p:pic>
        <p:nvPicPr>
          <p:cNvPr id="29706" name="Picture 10" descr="beisbol-mundial-panama-2011jpg"/>
          <p:cNvPicPr>
            <a:picLocks noChangeAspect="1" noChangeArrowheads="1"/>
          </p:cNvPicPr>
          <p:nvPr/>
        </p:nvPicPr>
        <p:blipFill>
          <a:blip r:embed="rId5"/>
          <a:srcRect/>
          <a:stretch>
            <a:fillRect/>
          </a:stretch>
        </p:blipFill>
        <p:spPr bwMode="auto">
          <a:xfrm>
            <a:off x="6096000" y="3722688"/>
            <a:ext cx="2362200" cy="2351087"/>
          </a:xfrm>
          <a:prstGeom prst="rect">
            <a:avLst/>
          </a:prstGeom>
          <a:noFill/>
          <a:ln w="9525">
            <a:noFill/>
            <a:miter lim="800000"/>
            <a:headEnd/>
            <a:tailEnd/>
          </a:ln>
        </p:spPr>
      </p:pic>
      <p:sp>
        <p:nvSpPr>
          <p:cNvPr id="29707" name="Text Box 11"/>
          <p:cNvSpPr txBox="1">
            <a:spLocks noChangeArrowheads="1"/>
          </p:cNvSpPr>
          <p:nvPr/>
        </p:nvSpPr>
        <p:spPr bwMode="auto">
          <a:xfrm>
            <a:off x="3505200" y="3352800"/>
            <a:ext cx="2209800" cy="366713"/>
          </a:xfrm>
          <a:prstGeom prst="rect">
            <a:avLst/>
          </a:prstGeom>
          <a:noFill/>
          <a:ln w="9525">
            <a:noFill/>
            <a:miter lim="800000"/>
            <a:headEnd/>
            <a:tailEnd/>
          </a:ln>
        </p:spPr>
        <p:txBody>
          <a:bodyPr>
            <a:spAutoFit/>
          </a:bodyPr>
          <a:lstStyle/>
          <a:p>
            <a:pPr algn="ctr">
              <a:spcBef>
                <a:spcPct val="50000"/>
              </a:spcBef>
            </a:pPr>
            <a:r>
              <a:rPr lang="es-PE">
                <a:latin typeface="Arial Narrow" pitchFamily="34" charset="0"/>
              </a:rPr>
              <a:t>June 18 </a:t>
            </a:r>
            <a:r>
              <a:rPr lang="es-PE"/>
              <a:t>–</a:t>
            </a:r>
            <a:r>
              <a:rPr lang="es-PE">
                <a:latin typeface="Arial Narrow" pitchFamily="34" charset="0"/>
              </a:rPr>
              <a:t> July 10</a:t>
            </a:r>
          </a:p>
        </p:txBody>
      </p:sp>
      <p:sp>
        <p:nvSpPr>
          <p:cNvPr id="29708" name="Text Box 12"/>
          <p:cNvSpPr txBox="1">
            <a:spLocks noChangeArrowheads="1"/>
          </p:cNvSpPr>
          <p:nvPr/>
        </p:nvSpPr>
        <p:spPr bwMode="auto">
          <a:xfrm>
            <a:off x="6172200" y="3352800"/>
            <a:ext cx="2209800" cy="366713"/>
          </a:xfrm>
          <a:prstGeom prst="rect">
            <a:avLst/>
          </a:prstGeom>
          <a:noFill/>
          <a:ln w="9525">
            <a:noFill/>
            <a:miter lim="800000"/>
            <a:headEnd/>
            <a:tailEnd/>
          </a:ln>
        </p:spPr>
        <p:txBody>
          <a:bodyPr>
            <a:spAutoFit/>
          </a:bodyPr>
          <a:lstStyle/>
          <a:p>
            <a:pPr algn="ctr">
              <a:spcBef>
                <a:spcPct val="50000"/>
              </a:spcBef>
            </a:pPr>
            <a:r>
              <a:rPr lang="es-PE">
                <a:latin typeface="Arial Narrow" pitchFamily="34" charset="0"/>
              </a:rPr>
              <a:t>July 29 </a:t>
            </a:r>
            <a:r>
              <a:rPr lang="es-PE"/>
              <a:t>–</a:t>
            </a:r>
            <a:r>
              <a:rPr lang="es-PE">
                <a:latin typeface="Arial Narrow" pitchFamily="34" charset="0"/>
              </a:rPr>
              <a:t> August 20</a:t>
            </a:r>
          </a:p>
        </p:txBody>
      </p:sp>
      <p:sp>
        <p:nvSpPr>
          <p:cNvPr id="29709" name="Text Box 13"/>
          <p:cNvSpPr txBox="1">
            <a:spLocks noChangeArrowheads="1"/>
          </p:cNvSpPr>
          <p:nvPr/>
        </p:nvSpPr>
        <p:spPr bwMode="auto">
          <a:xfrm>
            <a:off x="609600" y="6172200"/>
            <a:ext cx="2590800" cy="366713"/>
          </a:xfrm>
          <a:prstGeom prst="rect">
            <a:avLst/>
          </a:prstGeom>
          <a:noFill/>
          <a:ln w="9525">
            <a:noFill/>
            <a:miter lim="800000"/>
            <a:headEnd/>
            <a:tailEnd/>
          </a:ln>
        </p:spPr>
        <p:txBody>
          <a:bodyPr>
            <a:spAutoFit/>
          </a:bodyPr>
          <a:lstStyle/>
          <a:p>
            <a:pPr algn="ctr">
              <a:spcBef>
                <a:spcPct val="50000"/>
              </a:spcBef>
            </a:pPr>
            <a:r>
              <a:rPr lang="es-PE">
                <a:latin typeface="Arial Narrow" pitchFamily="34" charset="0"/>
              </a:rPr>
              <a:t>September 23 – October 2</a:t>
            </a:r>
          </a:p>
        </p:txBody>
      </p:sp>
      <p:sp>
        <p:nvSpPr>
          <p:cNvPr id="29710" name="Text Box 14"/>
          <p:cNvSpPr txBox="1">
            <a:spLocks noChangeArrowheads="1"/>
          </p:cNvSpPr>
          <p:nvPr/>
        </p:nvSpPr>
        <p:spPr bwMode="auto">
          <a:xfrm>
            <a:off x="6019800" y="6172200"/>
            <a:ext cx="2590800" cy="366713"/>
          </a:xfrm>
          <a:prstGeom prst="rect">
            <a:avLst/>
          </a:prstGeom>
          <a:noFill/>
          <a:ln w="9525">
            <a:noFill/>
            <a:miter lim="800000"/>
            <a:headEnd/>
            <a:tailEnd/>
          </a:ln>
        </p:spPr>
        <p:txBody>
          <a:bodyPr>
            <a:spAutoFit/>
          </a:bodyPr>
          <a:lstStyle/>
          <a:p>
            <a:pPr algn="ctr">
              <a:spcBef>
                <a:spcPct val="50000"/>
              </a:spcBef>
            </a:pPr>
            <a:r>
              <a:rPr lang="es-PE">
                <a:latin typeface="Arial Narrow" pitchFamily="34" charset="0"/>
              </a:rPr>
              <a:t>October 2 </a:t>
            </a:r>
            <a:r>
              <a:rPr lang="es-PE"/>
              <a:t>–</a:t>
            </a:r>
            <a:r>
              <a:rPr lang="es-PE">
                <a:latin typeface="Arial Narrow" pitchFamily="34" charset="0"/>
              </a:rPr>
              <a:t>15</a:t>
            </a:r>
          </a:p>
        </p:txBody>
      </p:sp>
      <p:pic>
        <p:nvPicPr>
          <p:cNvPr id="29711" name="Picture 4" descr="english"/>
          <p:cNvPicPr>
            <a:picLocks noChangeAspect="1" noChangeArrowheads="1"/>
          </p:cNvPicPr>
          <p:nvPr/>
        </p:nvPicPr>
        <p:blipFill>
          <a:blip r:embed="rId6"/>
          <a:srcRect/>
          <a:stretch>
            <a:fillRect/>
          </a:stretch>
        </p:blipFill>
        <p:spPr bwMode="auto">
          <a:xfrm>
            <a:off x="3810000" y="3832225"/>
            <a:ext cx="1600200" cy="2263775"/>
          </a:xfrm>
          <a:prstGeom prst="rect">
            <a:avLst/>
          </a:prstGeom>
          <a:noFill/>
          <a:ln w="9525">
            <a:solidFill>
              <a:schemeClr val="tx1"/>
            </a:solidFill>
            <a:miter lim="800000"/>
            <a:headEnd/>
            <a:tailEnd/>
          </a:ln>
        </p:spPr>
      </p:pic>
      <p:sp>
        <p:nvSpPr>
          <p:cNvPr id="29712" name="Text Box 14"/>
          <p:cNvSpPr txBox="1">
            <a:spLocks noChangeArrowheads="1"/>
          </p:cNvSpPr>
          <p:nvPr/>
        </p:nvSpPr>
        <p:spPr bwMode="auto">
          <a:xfrm>
            <a:off x="3276600" y="6164263"/>
            <a:ext cx="2590800" cy="366712"/>
          </a:xfrm>
          <a:prstGeom prst="rect">
            <a:avLst/>
          </a:prstGeom>
          <a:noFill/>
          <a:ln w="9525">
            <a:noFill/>
            <a:miter lim="800000"/>
            <a:headEnd/>
            <a:tailEnd/>
          </a:ln>
        </p:spPr>
        <p:txBody>
          <a:bodyPr>
            <a:spAutoFit/>
          </a:bodyPr>
          <a:lstStyle/>
          <a:p>
            <a:pPr algn="ctr">
              <a:spcBef>
                <a:spcPct val="50000"/>
              </a:spcBef>
            </a:pPr>
            <a:r>
              <a:rPr lang="es-PE">
                <a:latin typeface="Arial Narrow" pitchFamily="34" charset="0"/>
              </a:rPr>
              <a:t>August 16 </a:t>
            </a:r>
            <a:r>
              <a:rPr lang="es-PE"/>
              <a:t>–</a:t>
            </a:r>
            <a:r>
              <a:rPr lang="es-PE">
                <a:latin typeface="Arial Narrow" pitchFamily="34" charset="0"/>
              </a:rPr>
              <a:t>21</a:t>
            </a:r>
          </a:p>
        </p:txBody>
      </p:sp>
      <p:pic>
        <p:nvPicPr>
          <p:cNvPr id="29714" name="Picture 18" descr="Copa-America-20116"/>
          <p:cNvPicPr>
            <a:picLocks noChangeAspect="1" noChangeArrowheads="1"/>
          </p:cNvPicPr>
          <p:nvPr/>
        </p:nvPicPr>
        <p:blipFill>
          <a:blip r:embed="rId7"/>
          <a:srcRect/>
          <a:stretch>
            <a:fillRect/>
          </a:stretch>
        </p:blipFill>
        <p:spPr bwMode="auto">
          <a:xfrm>
            <a:off x="457200" y="838200"/>
            <a:ext cx="2895600" cy="1846263"/>
          </a:xfrm>
          <a:prstGeom prst="rect">
            <a:avLst/>
          </a:prstGeom>
          <a:noFill/>
        </p:spPr>
      </p:pic>
      <p:sp>
        <p:nvSpPr>
          <p:cNvPr id="29715" name="Text Box 13"/>
          <p:cNvSpPr txBox="1">
            <a:spLocks noChangeArrowheads="1"/>
          </p:cNvSpPr>
          <p:nvPr/>
        </p:nvSpPr>
        <p:spPr bwMode="auto">
          <a:xfrm>
            <a:off x="533400" y="3276600"/>
            <a:ext cx="2590800" cy="366713"/>
          </a:xfrm>
          <a:prstGeom prst="rect">
            <a:avLst/>
          </a:prstGeom>
          <a:noFill/>
          <a:ln w="9525">
            <a:noFill/>
            <a:miter lim="800000"/>
            <a:headEnd/>
            <a:tailEnd/>
          </a:ln>
        </p:spPr>
        <p:txBody>
          <a:bodyPr>
            <a:spAutoFit/>
          </a:bodyPr>
          <a:lstStyle/>
          <a:p>
            <a:pPr algn="ctr">
              <a:spcBef>
                <a:spcPct val="50000"/>
              </a:spcBef>
            </a:pPr>
            <a:r>
              <a:rPr lang="es-PE">
                <a:latin typeface="Arial Narrow" pitchFamily="34" charset="0"/>
              </a:rPr>
              <a:t>July 1- 24</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4"/>
          <p:cNvGrpSpPr>
            <a:grpSpLocks/>
          </p:cNvGrpSpPr>
          <p:nvPr/>
        </p:nvGrpSpPr>
        <p:grpSpPr bwMode="auto">
          <a:xfrm>
            <a:off x="4778375" y="1174750"/>
            <a:ext cx="3984625" cy="5073650"/>
            <a:chOff x="1776" y="688"/>
            <a:chExt cx="2510" cy="3196"/>
          </a:xfrm>
        </p:grpSpPr>
        <p:sp>
          <p:nvSpPr>
            <p:cNvPr id="33811" name="Freeform 5"/>
            <p:cNvSpPr>
              <a:spLocks/>
            </p:cNvSpPr>
            <p:nvPr/>
          </p:nvSpPr>
          <p:spPr bwMode="auto">
            <a:xfrm>
              <a:off x="3156" y="1713"/>
              <a:ext cx="15" cy="15"/>
            </a:xfrm>
            <a:custGeom>
              <a:avLst/>
              <a:gdLst>
                <a:gd name="T0" fmla="*/ 0 w 51"/>
                <a:gd name="T1" fmla="*/ 0 h 52"/>
                <a:gd name="T2" fmla="*/ 0 w 51"/>
                <a:gd name="T3" fmla="*/ 0 h 52"/>
                <a:gd name="T4" fmla="*/ 0 w 51"/>
                <a:gd name="T5" fmla="*/ 0 h 52"/>
                <a:gd name="T6" fmla="*/ 0 w 51"/>
                <a:gd name="T7" fmla="*/ 0 h 52"/>
                <a:gd name="T8" fmla="*/ 0 w 51"/>
                <a:gd name="T9" fmla="*/ 0 h 52"/>
                <a:gd name="T10" fmla="*/ 0 w 51"/>
                <a:gd name="T11" fmla="*/ 0 h 52"/>
                <a:gd name="T12" fmla="*/ 0 w 51"/>
                <a:gd name="T13" fmla="*/ 0 h 52"/>
                <a:gd name="T14" fmla="*/ 0 w 51"/>
                <a:gd name="T15" fmla="*/ 0 h 52"/>
                <a:gd name="T16" fmla="*/ 0 w 51"/>
                <a:gd name="T17" fmla="*/ 0 h 52"/>
                <a:gd name="T18" fmla="*/ 0 w 51"/>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52"/>
                <a:gd name="T32" fmla="*/ 51 w 51"/>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52">
                  <a:moveTo>
                    <a:pt x="38" y="0"/>
                  </a:moveTo>
                  <a:lnTo>
                    <a:pt x="48" y="1"/>
                  </a:lnTo>
                  <a:lnTo>
                    <a:pt x="51" y="15"/>
                  </a:lnTo>
                  <a:lnTo>
                    <a:pt x="48" y="21"/>
                  </a:lnTo>
                  <a:lnTo>
                    <a:pt x="23" y="49"/>
                  </a:lnTo>
                  <a:lnTo>
                    <a:pt x="10" y="52"/>
                  </a:lnTo>
                  <a:lnTo>
                    <a:pt x="3" y="44"/>
                  </a:lnTo>
                  <a:lnTo>
                    <a:pt x="0" y="34"/>
                  </a:lnTo>
                  <a:lnTo>
                    <a:pt x="12" y="12"/>
                  </a:lnTo>
                  <a:lnTo>
                    <a:pt x="38" y="0"/>
                  </a:lnTo>
                  <a:close/>
                </a:path>
              </a:pathLst>
            </a:custGeom>
            <a:solidFill>
              <a:srgbClr val="00FF00"/>
            </a:solidFill>
            <a:ln w="12700" cmpd="sng">
              <a:solidFill>
                <a:srgbClr val="000000"/>
              </a:solidFill>
              <a:round/>
              <a:headEnd/>
              <a:tailEnd/>
            </a:ln>
          </p:spPr>
          <p:txBody>
            <a:bodyPr/>
            <a:lstStyle/>
            <a:p>
              <a:endParaRPr lang="en-US"/>
            </a:p>
          </p:txBody>
        </p:sp>
        <p:sp>
          <p:nvSpPr>
            <p:cNvPr id="33812" name="Freeform 6"/>
            <p:cNvSpPr>
              <a:spLocks/>
            </p:cNvSpPr>
            <p:nvPr/>
          </p:nvSpPr>
          <p:spPr bwMode="auto">
            <a:xfrm>
              <a:off x="3156" y="1713"/>
              <a:ext cx="15" cy="15"/>
            </a:xfrm>
            <a:custGeom>
              <a:avLst/>
              <a:gdLst>
                <a:gd name="T0" fmla="*/ 0 w 51"/>
                <a:gd name="T1" fmla="*/ 0 h 52"/>
                <a:gd name="T2" fmla="*/ 0 w 51"/>
                <a:gd name="T3" fmla="*/ 0 h 52"/>
                <a:gd name="T4" fmla="*/ 0 w 51"/>
                <a:gd name="T5" fmla="*/ 0 h 52"/>
                <a:gd name="T6" fmla="*/ 0 w 51"/>
                <a:gd name="T7" fmla="*/ 0 h 52"/>
                <a:gd name="T8" fmla="*/ 0 w 51"/>
                <a:gd name="T9" fmla="*/ 0 h 52"/>
                <a:gd name="T10" fmla="*/ 0 w 51"/>
                <a:gd name="T11" fmla="*/ 0 h 52"/>
                <a:gd name="T12" fmla="*/ 0 w 51"/>
                <a:gd name="T13" fmla="*/ 0 h 52"/>
                <a:gd name="T14" fmla="*/ 0 w 51"/>
                <a:gd name="T15" fmla="*/ 0 h 52"/>
                <a:gd name="T16" fmla="*/ 0 w 51"/>
                <a:gd name="T17" fmla="*/ 0 h 52"/>
                <a:gd name="T18" fmla="*/ 0 w 51"/>
                <a:gd name="T19" fmla="*/ 0 h 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52"/>
                <a:gd name="T32" fmla="*/ 51 w 51"/>
                <a:gd name="T33" fmla="*/ 52 h 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52">
                  <a:moveTo>
                    <a:pt x="38" y="0"/>
                  </a:moveTo>
                  <a:lnTo>
                    <a:pt x="48" y="1"/>
                  </a:lnTo>
                  <a:lnTo>
                    <a:pt x="51" y="15"/>
                  </a:lnTo>
                  <a:lnTo>
                    <a:pt x="48" y="21"/>
                  </a:lnTo>
                  <a:lnTo>
                    <a:pt x="23" y="49"/>
                  </a:lnTo>
                  <a:lnTo>
                    <a:pt x="10" y="52"/>
                  </a:lnTo>
                  <a:lnTo>
                    <a:pt x="3" y="44"/>
                  </a:lnTo>
                  <a:lnTo>
                    <a:pt x="0" y="34"/>
                  </a:lnTo>
                  <a:lnTo>
                    <a:pt x="12" y="12"/>
                  </a:lnTo>
                  <a:lnTo>
                    <a:pt x="38" y="0"/>
                  </a:lnTo>
                </a:path>
              </a:pathLst>
            </a:custGeom>
            <a:solidFill>
              <a:srgbClr val="00FF00"/>
            </a:solidFill>
            <a:ln w="12700" cmpd="sng">
              <a:solidFill>
                <a:srgbClr val="000000"/>
              </a:solidFill>
              <a:prstDash val="solid"/>
              <a:round/>
              <a:headEnd/>
              <a:tailEnd/>
            </a:ln>
          </p:spPr>
          <p:txBody>
            <a:bodyPr/>
            <a:lstStyle/>
            <a:p>
              <a:endParaRPr lang="en-US"/>
            </a:p>
          </p:txBody>
        </p:sp>
        <p:sp>
          <p:nvSpPr>
            <p:cNvPr id="33813" name="Freeform 7"/>
            <p:cNvSpPr>
              <a:spLocks/>
            </p:cNvSpPr>
            <p:nvPr/>
          </p:nvSpPr>
          <p:spPr bwMode="auto">
            <a:xfrm>
              <a:off x="3329" y="2054"/>
              <a:ext cx="11" cy="11"/>
            </a:xfrm>
            <a:custGeom>
              <a:avLst/>
              <a:gdLst>
                <a:gd name="T0" fmla="*/ 0 w 41"/>
                <a:gd name="T1" fmla="*/ 0 h 42"/>
                <a:gd name="T2" fmla="*/ 0 w 41"/>
                <a:gd name="T3" fmla="*/ 0 h 42"/>
                <a:gd name="T4" fmla="*/ 0 w 41"/>
                <a:gd name="T5" fmla="*/ 0 h 42"/>
                <a:gd name="T6" fmla="*/ 0 w 41"/>
                <a:gd name="T7" fmla="*/ 0 h 42"/>
                <a:gd name="T8" fmla="*/ 0 w 41"/>
                <a:gd name="T9" fmla="*/ 0 h 42"/>
                <a:gd name="T10" fmla="*/ 0 w 41"/>
                <a:gd name="T11" fmla="*/ 0 h 42"/>
                <a:gd name="T12" fmla="*/ 0 w 41"/>
                <a:gd name="T13" fmla="*/ 0 h 42"/>
                <a:gd name="T14" fmla="*/ 0 w 41"/>
                <a:gd name="T15" fmla="*/ 0 h 42"/>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42"/>
                <a:gd name="T26" fmla="*/ 41 w 41"/>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42">
                  <a:moveTo>
                    <a:pt x="4" y="0"/>
                  </a:moveTo>
                  <a:lnTo>
                    <a:pt x="34" y="4"/>
                  </a:lnTo>
                  <a:lnTo>
                    <a:pt x="41" y="17"/>
                  </a:lnTo>
                  <a:lnTo>
                    <a:pt x="29" y="32"/>
                  </a:lnTo>
                  <a:lnTo>
                    <a:pt x="7" y="42"/>
                  </a:lnTo>
                  <a:lnTo>
                    <a:pt x="0" y="34"/>
                  </a:lnTo>
                  <a:lnTo>
                    <a:pt x="0" y="6"/>
                  </a:lnTo>
                  <a:lnTo>
                    <a:pt x="4" y="0"/>
                  </a:lnTo>
                  <a:close/>
                </a:path>
              </a:pathLst>
            </a:custGeom>
            <a:solidFill>
              <a:srgbClr val="00FF00"/>
            </a:solidFill>
            <a:ln w="12700" cmpd="sng">
              <a:solidFill>
                <a:srgbClr val="000000"/>
              </a:solidFill>
              <a:round/>
              <a:headEnd/>
              <a:tailEnd/>
            </a:ln>
          </p:spPr>
          <p:txBody>
            <a:bodyPr/>
            <a:lstStyle/>
            <a:p>
              <a:endParaRPr lang="en-US"/>
            </a:p>
          </p:txBody>
        </p:sp>
        <p:sp>
          <p:nvSpPr>
            <p:cNvPr id="33814" name="Freeform 8"/>
            <p:cNvSpPr>
              <a:spLocks/>
            </p:cNvSpPr>
            <p:nvPr/>
          </p:nvSpPr>
          <p:spPr bwMode="auto">
            <a:xfrm>
              <a:off x="3329" y="2054"/>
              <a:ext cx="11" cy="11"/>
            </a:xfrm>
            <a:custGeom>
              <a:avLst/>
              <a:gdLst>
                <a:gd name="T0" fmla="*/ 0 w 41"/>
                <a:gd name="T1" fmla="*/ 0 h 42"/>
                <a:gd name="T2" fmla="*/ 0 w 41"/>
                <a:gd name="T3" fmla="*/ 0 h 42"/>
                <a:gd name="T4" fmla="*/ 0 w 41"/>
                <a:gd name="T5" fmla="*/ 0 h 42"/>
                <a:gd name="T6" fmla="*/ 0 w 41"/>
                <a:gd name="T7" fmla="*/ 0 h 42"/>
                <a:gd name="T8" fmla="*/ 0 w 41"/>
                <a:gd name="T9" fmla="*/ 0 h 42"/>
                <a:gd name="T10" fmla="*/ 0 w 41"/>
                <a:gd name="T11" fmla="*/ 0 h 42"/>
                <a:gd name="T12" fmla="*/ 0 w 41"/>
                <a:gd name="T13" fmla="*/ 0 h 42"/>
                <a:gd name="T14" fmla="*/ 0 w 41"/>
                <a:gd name="T15" fmla="*/ 0 h 42"/>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42"/>
                <a:gd name="T26" fmla="*/ 41 w 41"/>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42">
                  <a:moveTo>
                    <a:pt x="4" y="0"/>
                  </a:moveTo>
                  <a:lnTo>
                    <a:pt x="34" y="4"/>
                  </a:lnTo>
                  <a:lnTo>
                    <a:pt x="41" y="17"/>
                  </a:lnTo>
                  <a:lnTo>
                    <a:pt x="29" y="32"/>
                  </a:lnTo>
                  <a:lnTo>
                    <a:pt x="7" y="42"/>
                  </a:lnTo>
                  <a:lnTo>
                    <a:pt x="0" y="34"/>
                  </a:lnTo>
                  <a:lnTo>
                    <a:pt x="0" y="6"/>
                  </a:lnTo>
                  <a:lnTo>
                    <a:pt x="4" y="0"/>
                  </a:lnTo>
                </a:path>
              </a:pathLst>
            </a:custGeom>
            <a:solidFill>
              <a:srgbClr val="00FF00"/>
            </a:solidFill>
            <a:ln w="12700" cmpd="sng">
              <a:solidFill>
                <a:srgbClr val="000000"/>
              </a:solidFill>
              <a:prstDash val="solid"/>
              <a:round/>
              <a:headEnd/>
              <a:tailEnd/>
            </a:ln>
          </p:spPr>
          <p:txBody>
            <a:bodyPr/>
            <a:lstStyle/>
            <a:p>
              <a:endParaRPr lang="en-US"/>
            </a:p>
          </p:txBody>
        </p:sp>
        <p:sp>
          <p:nvSpPr>
            <p:cNvPr id="33815" name="Freeform 9"/>
            <p:cNvSpPr>
              <a:spLocks/>
            </p:cNvSpPr>
            <p:nvPr/>
          </p:nvSpPr>
          <p:spPr bwMode="auto">
            <a:xfrm>
              <a:off x="3338" y="2067"/>
              <a:ext cx="11" cy="12"/>
            </a:xfrm>
            <a:custGeom>
              <a:avLst/>
              <a:gdLst>
                <a:gd name="T0" fmla="*/ 0 w 42"/>
                <a:gd name="T1" fmla="*/ 0 h 41"/>
                <a:gd name="T2" fmla="*/ 0 w 42"/>
                <a:gd name="T3" fmla="*/ 0 h 41"/>
                <a:gd name="T4" fmla="*/ 0 w 42"/>
                <a:gd name="T5" fmla="*/ 0 h 41"/>
                <a:gd name="T6" fmla="*/ 0 w 42"/>
                <a:gd name="T7" fmla="*/ 0 h 41"/>
                <a:gd name="T8" fmla="*/ 0 w 42"/>
                <a:gd name="T9" fmla="*/ 0 h 41"/>
                <a:gd name="T10" fmla="*/ 0 w 42"/>
                <a:gd name="T11" fmla="*/ 0 h 41"/>
                <a:gd name="T12" fmla="*/ 0 w 42"/>
                <a:gd name="T13" fmla="*/ 0 h 41"/>
                <a:gd name="T14" fmla="*/ 0 w 42"/>
                <a:gd name="T15" fmla="*/ 0 h 41"/>
                <a:gd name="T16" fmla="*/ 0 w 42"/>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41"/>
                <a:gd name="T29" fmla="*/ 42 w 42"/>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41">
                  <a:moveTo>
                    <a:pt x="24" y="0"/>
                  </a:moveTo>
                  <a:lnTo>
                    <a:pt x="39" y="6"/>
                  </a:lnTo>
                  <a:lnTo>
                    <a:pt x="42" y="15"/>
                  </a:lnTo>
                  <a:lnTo>
                    <a:pt x="27" y="38"/>
                  </a:lnTo>
                  <a:lnTo>
                    <a:pt x="8" y="41"/>
                  </a:lnTo>
                  <a:lnTo>
                    <a:pt x="0" y="32"/>
                  </a:lnTo>
                  <a:lnTo>
                    <a:pt x="3" y="23"/>
                  </a:lnTo>
                  <a:lnTo>
                    <a:pt x="10" y="6"/>
                  </a:lnTo>
                  <a:lnTo>
                    <a:pt x="24" y="0"/>
                  </a:lnTo>
                  <a:close/>
                </a:path>
              </a:pathLst>
            </a:custGeom>
            <a:solidFill>
              <a:srgbClr val="00FF00"/>
            </a:solidFill>
            <a:ln w="12700" cmpd="sng">
              <a:solidFill>
                <a:srgbClr val="000000"/>
              </a:solidFill>
              <a:round/>
              <a:headEnd/>
              <a:tailEnd/>
            </a:ln>
          </p:spPr>
          <p:txBody>
            <a:bodyPr/>
            <a:lstStyle/>
            <a:p>
              <a:endParaRPr lang="en-US"/>
            </a:p>
          </p:txBody>
        </p:sp>
        <p:sp>
          <p:nvSpPr>
            <p:cNvPr id="33816" name="Freeform 10"/>
            <p:cNvSpPr>
              <a:spLocks/>
            </p:cNvSpPr>
            <p:nvPr/>
          </p:nvSpPr>
          <p:spPr bwMode="auto">
            <a:xfrm>
              <a:off x="3338" y="2067"/>
              <a:ext cx="11" cy="12"/>
            </a:xfrm>
            <a:custGeom>
              <a:avLst/>
              <a:gdLst>
                <a:gd name="T0" fmla="*/ 0 w 42"/>
                <a:gd name="T1" fmla="*/ 0 h 41"/>
                <a:gd name="T2" fmla="*/ 0 w 42"/>
                <a:gd name="T3" fmla="*/ 0 h 41"/>
                <a:gd name="T4" fmla="*/ 0 w 42"/>
                <a:gd name="T5" fmla="*/ 0 h 41"/>
                <a:gd name="T6" fmla="*/ 0 w 42"/>
                <a:gd name="T7" fmla="*/ 0 h 41"/>
                <a:gd name="T8" fmla="*/ 0 w 42"/>
                <a:gd name="T9" fmla="*/ 0 h 41"/>
                <a:gd name="T10" fmla="*/ 0 w 42"/>
                <a:gd name="T11" fmla="*/ 0 h 41"/>
                <a:gd name="T12" fmla="*/ 0 w 42"/>
                <a:gd name="T13" fmla="*/ 0 h 41"/>
                <a:gd name="T14" fmla="*/ 0 w 42"/>
                <a:gd name="T15" fmla="*/ 0 h 41"/>
                <a:gd name="T16" fmla="*/ 0 w 42"/>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41"/>
                <a:gd name="T29" fmla="*/ 42 w 42"/>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41">
                  <a:moveTo>
                    <a:pt x="24" y="0"/>
                  </a:moveTo>
                  <a:lnTo>
                    <a:pt x="39" y="6"/>
                  </a:lnTo>
                  <a:lnTo>
                    <a:pt x="42" y="15"/>
                  </a:lnTo>
                  <a:lnTo>
                    <a:pt x="27" y="38"/>
                  </a:lnTo>
                  <a:lnTo>
                    <a:pt x="8" y="41"/>
                  </a:lnTo>
                  <a:lnTo>
                    <a:pt x="0" y="32"/>
                  </a:lnTo>
                  <a:lnTo>
                    <a:pt x="3" y="23"/>
                  </a:lnTo>
                  <a:lnTo>
                    <a:pt x="10" y="6"/>
                  </a:lnTo>
                  <a:lnTo>
                    <a:pt x="24" y="0"/>
                  </a:lnTo>
                </a:path>
              </a:pathLst>
            </a:custGeom>
            <a:solidFill>
              <a:srgbClr val="00FF00"/>
            </a:solidFill>
            <a:ln w="12700" cmpd="sng">
              <a:solidFill>
                <a:srgbClr val="000000"/>
              </a:solidFill>
              <a:prstDash val="solid"/>
              <a:round/>
              <a:headEnd/>
              <a:tailEnd/>
            </a:ln>
          </p:spPr>
          <p:txBody>
            <a:bodyPr/>
            <a:lstStyle/>
            <a:p>
              <a:endParaRPr lang="en-US"/>
            </a:p>
          </p:txBody>
        </p:sp>
        <p:sp>
          <p:nvSpPr>
            <p:cNvPr id="33817" name="Freeform 11"/>
            <p:cNvSpPr>
              <a:spLocks/>
            </p:cNvSpPr>
            <p:nvPr/>
          </p:nvSpPr>
          <p:spPr bwMode="auto">
            <a:xfrm>
              <a:off x="3351" y="2084"/>
              <a:ext cx="13" cy="13"/>
            </a:xfrm>
            <a:custGeom>
              <a:avLst/>
              <a:gdLst>
                <a:gd name="T0" fmla="*/ 0 w 47"/>
                <a:gd name="T1" fmla="*/ 0 h 48"/>
                <a:gd name="T2" fmla="*/ 0 w 47"/>
                <a:gd name="T3" fmla="*/ 0 h 48"/>
                <a:gd name="T4" fmla="*/ 0 w 47"/>
                <a:gd name="T5" fmla="*/ 0 h 48"/>
                <a:gd name="T6" fmla="*/ 0 w 47"/>
                <a:gd name="T7" fmla="*/ 0 h 48"/>
                <a:gd name="T8" fmla="*/ 0 w 47"/>
                <a:gd name="T9" fmla="*/ 0 h 48"/>
                <a:gd name="T10" fmla="*/ 0 w 47"/>
                <a:gd name="T11" fmla="*/ 0 h 48"/>
                <a:gd name="T12" fmla="*/ 0 w 47"/>
                <a:gd name="T13" fmla="*/ 0 h 48"/>
                <a:gd name="T14" fmla="*/ 0 w 47"/>
                <a:gd name="T15" fmla="*/ 0 h 48"/>
                <a:gd name="T16" fmla="*/ 0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48"/>
                <a:gd name="T29" fmla="*/ 47 w 47"/>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48">
                  <a:moveTo>
                    <a:pt x="4" y="7"/>
                  </a:moveTo>
                  <a:lnTo>
                    <a:pt x="40" y="0"/>
                  </a:lnTo>
                  <a:lnTo>
                    <a:pt x="47" y="8"/>
                  </a:lnTo>
                  <a:lnTo>
                    <a:pt x="47" y="12"/>
                  </a:lnTo>
                  <a:lnTo>
                    <a:pt x="36" y="45"/>
                  </a:lnTo>
                  <a:lnTo>
                    <a:pt x="12" y="48"/>
                  </a:lnTo>
                  <a:lnTo>
                    <a:pt x="7" y="45"/>
                  </a:lnTo>
                  <a:lnTo>
                    <a:pt x="0" y="12"/>
                  </a:lnTo>
                  <a:lnTo>
                    <a:pt x="4" y="7"/>
                  </a:lnTo>
                  <a:close/>
                </a:path>
              </a:pathLst>
            </a:custGeom>
            <a:solidFill>
              <a:srgbClr val="00FF00"/>
            </a:solidFill>
            <a:ln w="12700" cmpd="sng">
              <a:solidFill>
                <a:srgbClr val="000000"/>
              </a:solidFill>
              <a:round/>
              <a:headEnd/>
              <a:tailEnd/>
            </a:ln>
          </p:spPr>
          <p:txBody>
            <a:bodyPr/>
            <a:lstStyle/>
            <a:p>
              <a:endParaRPr lang="en-US"/>
            </a:p>
          </p:txBody>
        </p:sp>
        <p:sp>
          <p:nvSpPr>
            <p:cNvPr id="33818" name="Freeform 12"/>
            <p:cNvSpPr>
              <a:spLocks/>
            </p:cNvSpPr>
            <p:nvPr/>
          </p:nvSpPr>
          <p:spPr bwMode="auto">
            <a:xfrm>
              <a:off x="3351" y="2084"/>
              <a:ext cx="13" cy="13"/>
            </a:xfrm>
            <a:custGeom>
              <a:avLst/>
              <a:gdLst>
                <a:gd name="T0" fmla="*/ 0 w 47"/>
                <a:gd name="T1" fmla="*/ 0 h 48"/>
                <a:gd name="T2" fmla="*/ 0 w 47"/>
                <a:gd name="T3" fmla="*/ 0 h 48"/>
                <a:gd name="T4" fmla="*/ 0 w 47"/>
                <a:gd name="T5" fmla="*/ 0 h 48"/>
                <a:gd name="T6" fmla="*/ 0 w 47"/>
                <a:gd name="T7" fmla="*/ 0 h 48"/>
                <a:gd name="T8" fmla="*/ 0 w 47"/>
                <a:gd name="T9" fmla="*/ 0 h 48"/>
                <a:gd name="T10" fmla="*/ 0 w 47"/>
                <a:gd name="T11" fmla="*/ 0 h 48"/>
                <a:gd name="T12" fmla="*/ 0 w 47"/>
                <a:gd name="T13" fmla="*/ 0 h 48"/>
                <a:gd name="T14" fmla="*/ 0 w 47"/>
                <a:gd name="T15" fmla="*/ 0 h 48"/>
                <a:gd name="T16" fmla="*/ 0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48"/>
                <a:gd name="T29" fmla="*/ 47 w 47"/>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48">
                  <a:moveTo>
                    <a:pt x="4" y="7"/>
                  </a:moveTo>
                  <a:lnTo>
                    <a:pt x="40" y="0"/>
                  </a:lnTo>
                  <a:lnTo>
                    <a:pt x="47" y="8"/>
                  </a:lnTo>
                  <a:lnTo>
                    <a:pt x="47" y="12"/>
                  </a:lnTo>
                  <a:lnTo>
                    <a:pt x="36" y="45"/>
                  </a:lnTo>
                  <a:lnTo>
                    <a:pt x="12" y="48"/>
                  </a:lnTo>
                  <a:lnTo>
                    <a:pt x="7" y="45"/>
                  </a:lnTo>
                  <a:lnTo>
                    <a:pt x="0" y="12"/>
                  </a:lnTo>
                  <a:lnTo>
                    <a:pt x="4" y="7"/>
                  </a:lnTo>
                </a:path>
              </a:pathLst>
            </a:custGeom>
            <a:solidFill>
              <a:srgbClr val="00FF00"/>
            </a:solidFill>
            <a:ln w="12700" cmpd="sng">
              <a:solidFill>
                <a:srgbClr val="000000"/>
              </a:solidFill>
              <a:prstDash val="solid"/>
              <a:round/>
              <a:headEnd/>
              <a:tailEnd/>
            </a:ln>
          </p:spPr>
          <p:txBody>
            <a:bodyPr/>
            <a:lstStyle/>
            <a:p>
              <a:endParaRPr lang="en-US"/>
            </a:p>
          </p:txBody>
        </p:sp>
        <p:sp>
          <p:nvSpPr>
            <p:cNvPr id="33819" name="Freeform 13"/>
            <p:cNvSpPr>
              <a:spLocks/>
            </p:cNvSpPr>
            <p:nvPr/>
          </p:nvSpPr>
          <p:spPr bwMode="auto">
            <a:xfrm>
              <a:off x="3357" y="2102"/>
              <a:ext cx="11" cy="9"/>
            </a:xfrm>
            <a:custGeom>
              <a:avLst/>
              <a:gdLst>
                <a:gd name="T0" fmla="*/ 0 w 37"/>
                <a:gd name="T1" fmla="*/ 0 h 38"/>
                <a:gd name="T2" fmla="*/ 0 w 37"/>
                <a:gd name="T3" fmla="*/ 0 h 38"/>
                <a:gd name="T4" fmla="*/ 0 w 37"/>
                <a:gd name="T5" fmla="*/ 0 h 38"/>
                <a:gd name="T6" fmla="*/ 0 w 37"/>
                <a:gd name="T7" fmla="*/ 0 h 38"/>
                <a:gd name="T8" fmla="*/ 0 w 37"/>
                <a:gd name="T9" fmla="*/ 0 h 38"/>
                <a:gd name="T10" fmla="*/ 0 w 37"/>
                <a:gd name="T11" fmla="*/ 0 h 38"/>
                <a:gd name="T12" fmla="*/ 0 w 37"/>
                <a:gd name="T13" fmla="*/ 0 h 38"/>
                <a:gd name="T14" fmla="*/ 0 w 37"/>
                <a:gd name="T15" fmla="*/ 0 h 38"/>
                <a:gd name="T16" fmla="*/ 0 w 37"/>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38"/>
                <a:gd name="T29" fmla="*/ 37 w 37"/>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38">
                  <a:moveTo>
                    <a:pt x="6" y="1"/>
                  </a:moveTo>
                  <a:lnTo>
                    <a:pt x="29" y="0"/>
                  </a:lnTo>
                  <a:lnTo>
                    <a:pt x="36" y="8"/>
                  </a:lnTo>
                  <a:lnTo>
                    <a:pt x="37" y="17"/>
                  </a:lnTo>
                  <a:lnTo>
                    <a:pt x="30" y="34"/>
                  </a:lnTo>
                  <a:lnTo>
                    <a:pt x="8" y="38"/>
                  </a:lnTo>
                  <a:lnTo>
                    <a:pt x="2" y="30"/>
                  </a:lnTo>
                  <a:lnTo>
                    <a:pt x="0" y="15"/>
                  </a:lnTo>
                  <a:lnTo>
                    <a:pt x="6" y="1"/>
                  </a:lnTo>
                  <a:close/>
                </a:path>
              </a:pathLst>
            </a:custGeom>
            <a:solidFill>
              <a:srgbClr val="00FF00"/>
            </a:solidFill>
            <a:ln w="12700" cmpd="sng">
              <a:solidFill>
                <a:srgbClr val="000000"/>
              </a:solidFill>
              <a:round/>
              <a:headEnd/>
              <a:tailEnd/>
            </a:ln>
          </p:spPr>
          <p:txBody>
            <a:bodyPr/>
            <a:lstStyle/>
            <a:p>
              <a:endParaRPr lang="en-US"/>
            </a:p>
          </p:txBody>
        </p:sp>
        <p:sp>
          <p:nvSpPr>
            <p:cNvPr id="33820" name="Freeform 14"/>
            <p:cNvSpPr>
              <a:spLocks/>
            </p:cNvSpPr>
            <p:nvPr/>
          </p:nvSpPr>
          <p:spPr bwMode="auto">
            <a:xfrm>
              <a:off x="3357" y="2102"/>
              <a:ext cx="11" cy="9"/>
            </a:xfrm>
            <a:custGeom>
              <a:avLst/>
              <a:gdLst>
                <a:gd name="T0" fmla="*/ 0 w 37"/>
                <a:gd name="T1" fmla="*/ 0 h 38"/>
                <a:gd name="T2" fmla="*/ 0 w 37"/>
                <a:gd name="T3" fmla="*/ 0 h 38"/>
                <a:gd name="T4" fmla="*/ 0 w 37"/>
                <a:gd name="T5" fmla="*/ 0 h 38"/>
                <a:gd name="T6" fmla="*/ 0 w 37"/>
                <a:gd name="T7" fmla="*/ 0 h 38"/>
                <a:gd name="T8" fmla="*/ 0 w 37"/>
                <a:gd name="T9" fmla="*/ 0 h 38"/>
                <a:gd name="T10" fmla="*/ 0 w 37"/>
                <a:gd name="T11" fmla="*/ 0 h 38"/>
                <a:gd name="T12" fmla="*/ 0 w 37"/>
                <a:gd name="T13" fmla="*/ 0 h 38"/>
                <a:gd name="T14" fmla="*/ 0 w 37"/>
                <a:gd name="T15" fmla="*/ 0 h 38"/>
                <a:gd name="T16" fmla="*/ 0 w 37"/>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38"/>
                <a:gd name="T29" fmla="*/ 37 w 37"/>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38">
                  <a:moveTo>
                    <a:pt x="6" y="1"/>
                  </a:moveTo>
                  <a:lnTo>
                    <a:pt x="29" y="0"/>
                  </a:lnTo>
                  <a:lnTo>
                    <a:pt x="36" y="8"/>
                  </a:lnTo>
                  <a:lnTo>
                    <a:pt x="37" y="17"/>
                  </a:lnTo>
                  <a:lnTo>
                    <a:pt x="30" y="34"/>
                  </a:lnTo>
                  <a:lnTo>
                    <a:pt x="8" y="38"/>
                  </a:lnTo>
                  <a:lnTo>
                    <a:pt x="2" y="30"/>
                  </a:lnTo>
                  <a:lnTo>
                    <a:pt x="0" y="15"/>
                  </a:lnTo>
                  <a:lnTo>
                    <a:pt x="6" y="1"/>
                  </a:lnTo>
                </a:path>
              </a:pathLst>
            </a:custGeom>
            <a:solidFill>
              <a:srgbClr val="00FF00"/>
            </a:solidFill>
            <a:ln w="12700" cmpd="sng">
              <a:solidFill>
                <a:srgbClr val="000000"/>
              </a:solidFill>
              <a:prstDash val="solid"/>
              <a:round/>
              <a:headEnd/>
              <a:tailEnd/>
            </a:ln>
          </p:spPr>
          <p:txBody>
            <a:bodyPr/>
            <a:lstStyle/>
            <a:p>
              <a:endParaRPr lang="en-US"/>
            </a:p>
          </p:txBody>
        </p:sp>
        <p:sp>
          <p:nvSpPr>
            <p:cNvPr id="33821" name="Freeform 15"/>
            <p:cNvSpPr>
              <a:spLocks/>
            </p:cNvSpPr>
            <p:nvPr/>
          </p:nvSpPr>
          <p:spPr bwMode="auto">
            <a:xfrm>
              <a:off x="3391" y="2110"/>
              <a:ext cx="15" cy="14"/>
            </a:xfrm>
            <a:custGeom>
              <a:avLst/>
              <a:gdLst>
                <a:gd name="T0" fmla="*/ 0 w 52"/>
                <a:gd name="T1" fmla="*/ 0 h 49"/>
                <a:gd name="T2" fmla="*/ 0 w 52"/>
                <a:gd name="T3" fmla="*/ 0 h 49"/>
                <a:gd name="T4" fmla="*/ 0 w 52"/>
                <a:gd name="T5" fmla="*/ 0 h 49"/>
                <a:gd name="T6" fmla="*/ 0 w 52"/>
                <a:gd name="T7" fmla="*/ 0 h 49"/>
                <a:gd name="T8" fmla="*/ 0 w 52"/>
                <a:gd name="T9" fmla="*/ 0 h 49"/>
                <a:gd name="T10" fmla="*/ 0 w 52"/>
                <a:gd name="T11" fmla="*/ 0 h 49"/>
                <a:gd name="T12" fmla="*/ 0 w 52"/>
                <a:gd name="T13" fmla="*/ 0 h 49"/>
                <a:gd name="T14" fmla="*/ 0 w 52"/>
                <a:gd name="T15" fmla="*/ 0 h 49"/>
                <a:gd name="T16" fmla="*/ 0 w 52"/>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49"/>
                <a:gd name="T29" fmla="*/ 52 w 52"/>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49">
                  <a:moveTo>
                    <a:pt x="8" y="1"/>
                  </a:moveTo>
                  <a:lnTo>
                    <a:pt x="38" y="0"/>
                  </a:lnTo>
                  <a:lnTo>
                    <a:pt x="42" y="3"/>
                  </a:lnTo>
                  <a:lnTo>
                    <a:pt x="52" y="20"/>
                  </a:lnTo>
                  <a:lnTo>
                    <a:pt x="41" y="46"/>
                  </a:lnTo>
                  <a:lnTo>
                    <a:pt x="24" y="49"/>
                  </a:lnTo>
                  <a:lnTo>
                    <a:pt x="7" y="37"/>
                  </a:lnTo>
                  <a:lnTo>
                    <a:pt x="0" y="25"/>
                  </a:lnTo>
                  <a:lnTo>
                    <a:pt x="8" y="1"/>
                  </a:lnTo>
                  <a:close/>
                </a:path>
              </a:pathLst>
            </a:custGeom>
            <a:solidFill>
              <a:srgbClr val="00FF00"/>
            </a:solidFill>
            <a:ln w="12700" cmpd="sng">
              <a:solidFill>
                <a:srgbClr val="000000"/>
              </a:solidFill>
              <a:round/>
              <a:headEnd/>
              <a:tailEnd/>
            </a:ln>
          </p:spPr>
          <p:txBody>
            <a:bodyPr/>
            <a:lstStyle/>
            <a:p>
              <a:endParaRPr lang="en-US"/>
            </a:p>
          </p:txBody>
        </p:sp>
        <p:sp>
          <p:nvSpPr>
            <p:cNvPr id="33822" name="Freeform 16"/>
            <p:cNvSpPr>
              <a:spLocks/>
            </p:cNvSpPr>
            <p:nvPr/>
          </p:nvSpPr>
          <p:spPr bwMode="auto">
            <a:xfrm>
              <a:off x="3391" y="2110"/>
              <a:ext cx="15" cy="14"/>
            </a:xfrm>
            <a:custGeom>
              <a:avLst/>
              <a:gdLst>
                <a:gd name="T0" fmla="*/ 0 w 52"/>
                <a:gd name="T1" fmla="*/ 0 h 49"/>
                <a:gd name="T2" fmla="*/ 0 w 52"/>
                <a:gd name="T3" fmla="*/ 0 h 49"/>
                <a:gd name="T4" fmla="*/ 0 w 52"/>
                <a:gd name="T5" fmla="*/ 0 h 49"/>
                <a:gd name="T6" fmla="*/ 0 w 52"/>
                <a:gd name="T7" fmla="*/ 0 h 49"/>
                <a:gd name="T8" fmla="*/ 0 w 52"/>
                <a:gd name="T9" fmla="*/ 0 h 49"/>
                <a:gd name="T10" fmla="*/ 0 w 52"/>
                <a:gd name="T11" fmla="*/ 0 h 49"/>
                <a:gd name="T12" fmla="*/ 0 w 52"/>
                <a:gd name="T13" fmla="*/ 0 h 49"/>
                <a:gd name="T14" fmla="*/ 0 w 52"/>
                <a:gd name="T15" fmla="*/ 0 h 49"/>
                <a:gd name="T16" fmla="*/ 0 w 52"/>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49"/>
                <a:gd name="T29" fmla="*/ 52 w 52"/>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49">
                  <a:moveTo>
                    <a:pt x="8" y="1"/>
                  </a:moveTo>
                  <a:lnTo>
                    <a:pt x="38" y="0"/>
                  </a:lnTo>
                  <a:lnTo>
                    <a:pt x="42" y="3"/>
                  </a:lnTo>
                  <a:lnTo>
                    <a:pt x="52" y="20"/>
                  </a:lnTo>
                  <a:lnTo>
                    <a:pt x="41" y="46"/>
                  </a:lnTo>
                  <a:lnTo>
                    <a:pt x="24" y="49"/>
                  </a:lnTo>
                  <a:lnTo>
                    <a:pt x="7" y="37"/>
                  </a:lnTo>
                  <a:lnTo>
                    <a:pt x="0" y="25"/>
                  </a:lnTo>
                  <a:lnTo>
                    <a:pt x="8" y="1"/>
                  </a:lnTo>
                </a:path>
              </a:pathLst>
            </a:custGeom>
            <a:solidFill>
              <a:srgbClr val="00FF00"/>
            </a:solidFill>
            <a:ln w="12700" cmpd="sng">
              <a:solidFill>
                <a:srgbClr val="000000"/>
              </a:solidFill>
              <a:prstDash val="solid"/>
              <a:round/>
              <a:headEnd/>
              <a:tailEnd/>
            </a:ln>
          </p:spPr>
          <p:txBody>
            <a:bodyPr/>
            <a:lstStyle/>
            <a:p>
              <a:endParaRPr lang="en-US"/>
            </a:p>
          </p:txBody>
        </p:sp>
        <p:sp>
          <p:nvSpPr>
            <p:cNvPr id="33823" name="Freeform 17"/>
            <p:cNvSpPr>
              <a:spLocks/>
            </p:cNvSpPr>
            <p:nvPr/>
          </p:nvSpPr>
          <p:spPr bwMode="auto">
            <a:xfrm>
              <a:off x="2784" y="1986"/>
              <a:ext cx="240" cy="67"/>
            </a:xfrm>
            <a:custGeom>
              <a:avLst/>
              <a:gdLst>
                <a:gd name="T0" fmla="*/ 0 w 843"/>
                <a:gd name="T1" fmla="*/ 0 h 255"/>
                <a:gd name="T2" fmla="*/ 1 w 843"/>
                <a:gd name="T3" fmla="*/ 0 h 255"/>
                <a:gd name="T4" fmla="*/ 1 w 843"/>
                <a:gd name="T5" fmla="*/ 0 h 255"/>
                <a:gd name="T6" fmla="*/ 1 w 843"/>
                <a:gd name="T7" fmla="*/ 0 h 255"/>
                <a:gd name="T8" fmla="*/ 1 w 843"/>
                <a:gd name="T9" fmla="*/ 0 h 255"/>
                <a:gd name="T10" fmla="*/ 1 w 843"/>
                <a:gd name="T11" fmla="*/ 0 h 255"/>
                <a:gd name="T12" fmla="*/ 1 w 843"/>
                <a:gd name="T13" fmla="*/ 0 h 255"/>
                <a:gd name="T14" fmla="*/ 1 w 843"/>
                <a:gd name="T15" fmla="*/ 0 h 255"/>
                <a:gd name="T16" fmla="*/ 1 w 843"/>
                <a:gd name="T17" fmla="*/ 0 h 255"/>
                <a:gd name="T18" fmla="*/ 1 w 843"/>
                <a:gd name="T19" fmla="*/ 0 h 255"/>
                <a:gd name="T20" fmla="*/ 1 w 843"/>
                <a:gd name="T21" fmla="*/ 0 h 255"/>
                <a:gd name="T22" fmla="*/ 1 w 843"/>
                <a:gd name="T23" fmla="*/ 0 h 255"/>
                <a:gd name="T24" fmla="*/ 1 w 843"/>
                <a:gd name="T25" fmla="*/ 0 h 255"/>
                <a:gd name="T26" fmla="*/ 1 w 843"/>
                <a:gd name="T27" fmla="*/ 0 h 255"/>
                <a:gd name="T28" fmla="*/ 1 w 843"/>
                <a:gd name="T29" fmla="*/ 0 h 255"/>
                <a:gd name="T30" fmla="*/ 1 w 843"/>
                <a:gd name="T31" fmla="*/ 0 h 255"/>
                <a:gd name="T32" fmla="*/ 1 w 843"/>
                <a:gd name="T33" fmla="*/ 0 h 255"/>
                <a:gd name="T34" fmla="*/ 1 w 843"/>
                <a:gd name="T35" fmla="*/ 0 h 255"/>
                <a:gd name="T36" fmla="*/ 1 w 843"/>
                <a:gd name="T37" fmla="*/ 0 h 255"/>
                <a:gd name="T38" fmla="*/ 1 w 843"/>
                <a:gd name="T39" fmla="*/ 0 h 255"/>
                <a:gd name="T40" fmla="*/ 1 w 843"/>
                <a:gd name="T41" fmla="*/ 0 h 255"/>
                <a:gd name="T42" fmla="*/ 1 w 843"/>
                <a:gd name="T43" fmla="*/ 0 h 255"/>
                <a:gd name="T44" fmla="*/ 1 w 843"/>
                <a:gd name="T45" fmla="*/ 0 h 255"/>
                <a:gd name="T46" fmla="*/ 0 w 843"/>
                <a:gd name="T47" fmla="*/ 0 h 255"/>
                <a:gd name="T48" fmla="*/ 0 w 843"/>
                <a:gd name="T49" fmla="*/ 0 h 255"/>
                <a:gd name="T50" fmla="*/ 0 w 843"/>
                <a:gd name="T51" fmla="*/ 0 h 255"/>
                <a:gd name="T52" fmla="*/ 0 w 843"/>
                <a:gd name="T53" fmla="*/ 0 h 255"/>
                <a:gd name="T54" fmla="*/ 0 w 843"/>
                <a:gd name="T55" fmla="*/ 0 h 255"/>
                <a:gd name="T56" fmla="*/ 0 w 843"/>
                <a:gd name="T57" fmla="*/ 0 h 255"/>
                <a:gd name="T58" fmla="*/ 0 w 843"/>
                <a:gd name="T59" fmla="*/ 0 h 255"/>
                <a:gd name="T60" fmla="*/ 0 w 843"/>
                <a:gd name="T61" fmla="*/ 0 h 255"/>
                <a:gd name="T62" fmla="*/ 0 w 843"/>
                <a:gd name="T63" fmla="*/ 0 h 255"/>
                <a:gd name="T64" fmla="*/ 0 w 843"/>
                <a:gd name="T65" fmla="*/ 0 h 255"/>
                <a:gd name="T66" fmla="*/ 0 w 843"/>
                <a:gd name="T67" fmla="*/ 0 h 255"/>
                <a:gd name="T68" fmla="*/ 0 w 843"/>
                <a:gd name="T69" fmla="*/ 0 h 2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3"/>
                <a:gd name="T106" fmla="*/ 0 h 255"/>
                <a:gd name="T107" fmla="*/ 843 w 843"/>
                <a:gd name="T108" fmla="*/ 255 h 2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3" h="255">
                  <a:moveTo>
                    <a:pt x="157" y="13"/>
                  </a:moveTo>
                  <a:lnTo>
                    <a:pt x="179" y="6"/>
                  </a:lnTo>
                  <a:lnTo>
                    <a:pt x="244" y="0"/>
                  </a:lnTo>
                  <a:lnTo>
                    <a:pt x="282" y="2"/>
                  </a:lnTo>
                  <a:lnTo>
                    <a:pt x="311" y="2"/>
                  </a:lnTo>
                  <a:lnTo>
                    <a:pt x="362" y="0"/>
                  </a:lnTo>
                  <a:lnTo>
                    <a:pt x="390" y="15"/>
                  </a:lnTo>
                  <a:lnTo>
                    <a:pt x="401" y="22"/>
                  </a:lnTo>
                  <a:lnTo>
                    <a:pt x="435" y="31"/>
                  </a:lnTo>
                  <a:lnTo>
                    <a:pt x="457" y="37"/>
                  </a:lnTo>
                  <a:lnTo>
                    <a:pt x="487" y="50"/>
                  </a:lnTo>
                  <a:lnTo>
                    <a:pt x="537" y="83"/>
                  </a:lnTo>
                  <a:lnTo>
                    <a:pt x="567" y="96"/>
                  </a:lnTo>
                  <a:lnTo>
                    <a:pt x="616" y="102"/>
                  </a:lnTo>
                  <a:lnTo>
                    <a:pt x="644" y="102"/>
                  </a:lnTo>
                  <a:lnTo>
                    <a:pt x="653" y="102"/>
                  </a:lnTo>
                  <a:lnTo>
                    <a:pt x="687" y="121"/>
                  </a:lnTo>
                  <a:lnTo>
                    <a:pt x="717" y="135"/>
                  </a:lnTo>
                  <a:lnTo>
                    <a:pt x="746" y="133"/>
                  </a:lnTo>
                  <a:lnTo>
                    <a:pt x="837" y="159"/>
                  </a:lnTo>
                  <a:lnTo>
                    <a:pt x="843" y="167"/>
                  </a:lnTo>
                  <a:lnTo>
                    <a:pt x="841" y="177"/>
                  </a:lnTo>
                  <a:lnTo>
                    <a:pt x="829" y="196"/>
                  </a:lnTo>
                  <a:lnTo>
                    <a:pt x="793" y="208"/>
                  </a:lnTo>
                  <a:lnTo>
                    <a:pt x="768" y="221"/>
                  </a:lnTo>
                  <a:lnTo>
                    <a:pt x="714" y="232"/>
                  </a:lnTo>
                  <a:lnTo>
                    <a:pt x="677" y="243"/>
                  </a:lnTo>
                  <a:lnTo>
                    <a:pt x="598" y="255"/>
                  </a:lnTo>
                  <a:lnTo>
                    <a:pt x="588" y="252"/>
                  </a:lnTo>
                  <a:lnTo>
                    <a:pt x="577" y="239"/>
                  </a:lnTo>
                  <a:lnTo>
                    <a:pt x="575" y="230"/>
                  </a:lnTo>
                  <a:lnTo>
                    <a:pt x="582" y="218"/>
                  </a:lnTo>
                  <a:lnTo>
                    <a:pt x="593" y="181"/>
                  </a:lnTo>
                  <a:lnTo>
                    <a:pt x="582" y="172"/>
                  </a:lnTo>
                  <a:lnTo>
                    <a:pt x="549" y="173"/>
                  </a:lnTo>
                  <a:lnTo>
                    <a:pt x="517" y="159"/>
                  </a:lnTo>
                  <a:lnTo>
                    <a:pt x="505" y="142"/>
                  </a:lnTo>
                  <a:lnTo>
                    <a:pt x="476" y="120"/>
                  </a:lnTo>
                  <a:lnTo>
                    <a:pt x="445" y="121"/>
                  </a:lnTo>
                  <a:lnTo>
                    <a:pt x="413" y="117"/>
                  </a:lnTo>
                  <a:lnTo>
                    <a:pt x="387" y="102"/>
                  </a:lnTo>
                  <a:lnTo>
                    <a:pt x="361" y="98"/>
                  </a:lnTo>
                  <a:lnTo>
                    <a:pt x="327" y="105"/>
                  </a:lnTo>
                  <a:lnTo>
                    <a:pt x="305" y="99"/>
                  </a:lnTo>
                  <a:lnTo>
                    <a:pt x="282" y="84"/>
                  </a:lnTo>
                  <a:lnTo>
                    <a:pt x="261" y="85"/>
                  </a:lnTo>
                  <a:lnTo>
                    <a:pt x="235" y="102"/>
                  </a:lnTo>
                  <a:lnTo>
                    <a:pt x="205" y="99"/>
                  </a:lnTo>
                  <a:lnTo>
                    <a:pt x="194" y="88"/>
                  </a:lnTo>
                  <a:lnTo>
                    <a:pt x="193" y="78"/>
                  </a:lnTo>
                  <a:lnTo>
                    <a:pt x="200" y="71"/>
                  </a:lnTo>
                  <a:lnTo>
                    <a:pt x="212" y="56"/>
                  </a:lnTo>
                  <a:lnTo>
                    <a:pt x="201" y="47"/>
                  </a:lnTo>
                  <a:lnTo>
                    <a:pt x="191" y="49"/>
                  </a:lnTo>
                  <a:lnTo>
                    <a:pt x="156" y="62"/>
                  </a:lnTo>
                  <a:lnTo>
                    <a:pt x="128" y="80"/>
                  </a:lnTo>
                  <a:lnTo>
                    <a:pt x="109" y="99"/>
                  </a:lnTo>
                  <a:lnTo>
                    <a:pt x="75" y="115"/>
                  </a:lnTo>
                  <a:lnTo>
                    <a:pt x="45" y="130"/>
                  </a:lnTo>
                  <a:lnTo>
                    <a:pt x="22" y="165"/>
                  </a:lnTo>
                  <a:lnTo>
                    <a:pt x="13" y="166"/>
                  </a:lnTo>
                  <a:lnTo>
                    <a:pt x="3" y="162"/>
                  </a:lnTo>
                  <a:lnTo>
                    <a:pt x="0" y="145"/>
                  </a:lnTo>
                  <a:lnTo>
                    <a:pt x="8" y="114"/>
                  </a:lnTo>
                  <a:lnTo>
                    <a:pt x="31" y="86"/>
                  </a:lnTo>
                  <a:lnTo>
                    <a:pt x="55" y="65"/>
                  </a:lnTo>
                  <a:lnTo>
                    <a:pt x="81" y="51"/>
                  </a:lnTo>
                  <a:lnTo>
                    <a:pt x="112" y="35"/>
                  </a:lnTo>
                  <a:lnTo>
                    <a:pt x="136" y="21"/>
                  </a:lnTo>
                  <a:lnTo>
                    <a:pt x="157" y="13"/>
                  </a:lnTo>
                  <a:close/>
                </a:path>
              </a:pathLst>
            </a:custGeom>
            <a:solidFill>
              <a:srgbClr val="00FF00"/>
            </a:solidFill>
            <a:ln w="12700" cmpd="sng">
              <a:solidFill>
                <a:srgbClr val="000000"/>
              </a:solidFill>
              <a:round/>
              <a:headEnd/>
              <a:tailEnd/>
            </a:ln>
          </p:spPr>
          <p:txBody>
            <a:bodyPr/>
            <a:lstStyle/>
            <a:p>
              <a:endParaRPr lang="en-US"/>
            </a:p>
          </p:txBody>
        </p:sp>
        <p:sp>
          <p:nvSpPr>
            <p:cNvPr id="33824" name="Freeform 18"/>
            <p:cNvSpPr>
              <a:spLocks/>
            </p:cNvSpPr>
            <p:nvPr/>
          </p:nvSpPr>
          <p:spPr bwMode="auto">
            <a:xfrm>
              <a:off x="2784" y="1986"/>
              <a:ext cx="240" cy="67"/>
            </a:xfrm>
            <a:custGeom>
              <a:avLst/>
              <a:gdLst>
                <a:gd name="T0" fmla="*/ 0 w 843"/>
                <a:gd name="T1" fmla="*/ 0 h 255"/>
                <a:gd name="T2" fmla="*/ 1 w 843"/>
                <a:gd name="T3" fmla="*/ 0 h 255"/>
                <a:gd name="T4" fmla="*/ 1 w 843"/>
                <a:gd name="T5" fmla="*/ 0 h 255"/>
                <a:gd name="T6" fmla="*/ 1 w 843"/>
                <a:gd name="T7" fmla="*/ 0 h 255"/>
                <a:gd name="T8" fmla="*/ 1 w 843"/>
                <a:gd name="T9" fmla="*/ 0 h 255"/>
                <a:gd name="T10" fmla="*/ 1 w 843"/>
                <a:gd name="T11" fmla="*/ 0 h 255"/>
                <a:gd name="T12" fmla="*/ 1 w 843"/>
                <a:gd name="T13" fmla="*/ 0 h 255"/>
                <a:gd name="T14" fmla="*/ 1 w 843"/>
                <a:gd name="T15" fmla="*/ 0 h 255"/>
                <a:gd name="T16" fmla="*/ 1 w 843"/>
                <a:gd name="T17" fmla="*/ 0 h 255"/>
                <a:gd name="T18" fmla="*/ 1 w 843"/>
                <a:gd name="T19" fmla="*/ 0 h 255"/>
                <a:gd name="T20" fmla="*/ 1 w 843"/>
                <a:gd name="T21" fmla="*/ 0 h 255"/>
                <a:gd name="T22" fmla="*/ 1 w 843"/>
                <a:gd name="T23" fmla="*/ 0 h 255"/>
                <a:gd name="T24" fmla="*/ 1 w 843"/>
                <a:gd name="T25" fmla="*/ 0 h 255"/>
                <a:gd name="T26" fmla="*/ 1 w 843"/>
                <a:gd name="T27" fmla="*/ 0 h 255"/>
                <a:gd name="T28" fmla="*/ 1 w 843"/>
                <a:gd name="T29" fmla="*/ 0 h 255"/>
                <a:gd name="T30" fmla="*/ 1 w 843"/>
                <a:gd name="T31" fmla="*/ 0 h 255"/>
                <a:gd name="T32" fmla="*/ 1 w 843"/>
                <a:gd name="T33" fmla="*/ 0 h 255"/>
                <a:gd name="T34" fmla="*/ 1 w 843"/>
                <a:gd name="T35" fmla="*/ 0 h 255"/>
                <a:gd name="T36" fmla="*/ 1 w 843"/>
                <a:gd name="T37" fmla="*/ 0 h 255"/>
                <a:gd name="T38" fmla="*/ 1 w 843"/>
                <a:gd name="T39" fmla="*/ 0 h 255"/>
                <a:gd name="T40" fmla="*/ 1 w 843"/>
                <a:gd name="T41" fmla="*/ 0 h 255"/>
                <a:gd name="T42" fmla="*/ 1 w 843"/>
                <a:gd name="T43" fmla="*/ 0 h 255"/>
                <a:gd name="T44" fmla="*/ 1 w 843"/>
                <a:gd name="T45" fmla="*/ 0 h 255"/>
                <a:gd name="T46" fmla="*/ 0 w 843"/>
                <a:gd name="T47" fmla="*/ 0 h 255"/>
                <a:gd name="T48" fmla="*/ 0 w 843"/>
                <a:gd name="T49" fmla="*/ 0 h 255"/>
                <a:gd name="T50" fmla="*/ 0 w 843"/>
                <a:gd name="T51" fmla="*/ 0 h 255"/>
                <a:gd name="T52" fmla="*/ 0 w 843"/>
                <a:gd name="T53" fmla="*/ 0 h 255"/>
                <a:gd name="T54" fmla="*/ 0 w 843"/>
                <a:gd name="T55" fmla="*/ 0 h 255"/>
                <a:gd name="T56" fmla="*/ 0 w 843"/>
                <a:gd name="T57" fmla="*/ 0 h 255"/>
                <a:gd name="T58" fmla="*/ 0 w 843"/>
                <a:gd name="T59" fmla="*/ 0 h 255"/>
                <a:gd name="T60" fmla="*/ 0 w 843"/>
                <a:gd name="T61" fmla="*/ 0 h 255"/>
                <a:gd name="T62" fmla="*/ 0 w 843"/>
                <a:gd name="T63" fmla="*/ 0 h 255"/>
                <a:gd name="T64" fmla="*/ 0 w 843"/>
                <a:gd name="T65" fmla="*/ 0 h 255"/>
                <a:gd name="T66" fmla="*/ 0 w 843"/>
                <a:gd name="T67" fmla="*/ 0 h 255"/>
                <a:gd name="T68" fmla="*/ 0 w 843"/>
                <a:gd name="T69" fmla="*/ 0 h 2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3"/>
                <a:gd name="T106" fmla="*/ 0 h 255"/>
                <a:gd name="T107" fmla="*/ 843 w 843"/>
                <a:gd name="T108" fmla="*/ 255 h 2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3" h="255">
                  <a:moveTo>
                    <a:pt x="157" y="13"/>
                  </a:moveTo>
                  <a:lnTo>
                    <a:pt x="179" y="6"/>
                  </a:lnTo>
                  <a:lnTo>
                    <a:pt x="244" y="0"/>
                  </a:lnTo>
                  <a:lnTo>
                    <a:pt x="282" y="2"/>
                  </a:lnTo>
                  <a:lnTo>
                    <a:pt x="311" y="2"/>
                  </a:lnTo>
                  <a:lnTo>
                    <a:pt x="362" y="0"/>
                  </a:lnTo>
                  <a:lnTo>
                    <a:pt x="390" y="15"/>
                  </a:lnTo>
                  <a:lnTo>
                    <a:pt x="401" y="22"/>
                  </a:lnTo>
                  <a:lnTo>
                    <a:pt x="435" y="31"/>
                  </a:lnTo>
                  <a:lnTo>
                    <a:pt x="457" y="37"/>
                  </a:lnTo>
                  <a:lnTo>
                    <a:pt x="487" y="50"/>
                  </a:lnTo>
                  <a:lnTo>
                    <a:pt x="537" y="83"/>
                  </a:lnTo>
                  <a:lnTo>
                    <a:pt x="567" y="96"/>
                  </a:lnTo>
                  <a:lnTo>
                    <a:pt x="616" y="102"/>
                  </a:lnTo>
                  <a:lnTo>
                    <a:pt x="644" y="102"/>
                  </a:lnTo>
                  <a:lnTo>
                    <a:pt x="653" y="102"/>
                  </a:lnTo>
                  <a:lnTo>
                    <a:pt x="687" y="121"/>
                  </a:lnTo>
                  <a:lnTo>
                    <a:pt x="717" y="135"/>
                  </a:lnTo>
                  <a:lnTo>
                    <a:pt x="746" y="133"/>
                  </a:lnTo>
                  <a:lnTo>
                    <a:pt x="837" y="159"/>
                  </a:lnTo>
                  <a:lnTo>
                    <a:pt x="843" y="167"/>
                  </a:lnTo>
                  <a:lnTo>
                    <a:pt x="841" y="177"/>
                  </a:lnTo>
                  <a:lnTo>
                    <a:pt x="829" y="196"/>
                  </a:lnTo>
                  <a:lnTo>
                    <a:pt x="793" y="208"/>
                  </a:lnTo>
                  <a:lnTo>
                    <a:pt x="768" y="221"/>
                  </a:lnTo>
                  <a:lnTo>
                    <a:pt x="714" y="232"/>
                  </a:lnTo>
                  <a:lnTo>
                    <a:pt x="677" y="243"/>
                  </a:lnTo>
                  <a:lnTo>
                    <a:pt x="598" y="255"/>
                  </a:lnTo>
                  <a:lnTo>
                    <a:pt x="588" y="252"/>
                  </a:lnTo>
                  <a:lnTo>
                    <a:pt x="577" y="239"/>
                  </a:lnTo>
                  <a:lnTo>
                    <a:pt x="575" y="230"/>
                  </a:lnTo>
                  <a:lnTo>
                    <a:pt x="582" y="218"/>
                  </a:lnTo>
                  <a:lnTo>
                    <a:pt x="593" y="181"/>
                  </a:lnTo>
                  <a:lnTo>
                    <a:pt x="582" y="172"/>
                  </a:lnTo>
                  <a:lnTo>
                    <a:pt x="549" y="173"/>
                  </a:lnTo>
                  <a:lnTo>
                    <a:pt x="517" y="159"/>
                  </a:lnTo>
                  <a:lnTo>
                    <a:pt x="505" y="142"/>
                  </a:lnTo>
                  <a:lnTo>
                    <a:pt x="476" y="120"/>
                  </a:lnTo>
                  <a:lnTo>
                    <a:pt x="445" y="121"/>
                  </a:lnTo>
                  <a:lnTo>
                    <a:pt x="413" y="117"/>
                  </a:lnTo>
                  <a:lnTo>
                    <a:pt x="387" y="102"/>
                  </a:lnTo>
                  <a:lnTo>
                    <a:pt x="361" y="98"/>
                  </a:lnTo>
                  <a:lnTo>
                    <a:pt x="327" y="105"/>
                  </a:lnTo>
                  <a:lnTo>
                    <a:pt x="305" y="99"/>
                  </a:lnTo>
                  <a:lnTo>
                    <a:pt x="282" y="84"/>
                  </a:lnTo>
                  <a:lnTo>
                    <a:pt x="261" y="85"/>
                  </a:lnTo>
                  <a:lnTo>
                    <a:pt x="235" y="102"/>
                  </a:lnTo>
                  <a:lnTo>
                    <a:pt x="205" y="99"/>
                  </a:lnTo>
                  <a:lnTo>
                    <a:pt x="194" y="88"/>
                  </a:lnTo>
                  <a:lnTo>
                    <a:pt x="193" y="78"/>
                  </a:lnTo>
                  <a:lnTo>
                    <a:pt x="200" y="71"/>
                  </a:lnTo>
                  <a:lnTo>
                    <a:pt x="212" y="56"/>
                  </a:lnTo>
                  <a:lnTo>
                    <a:pt x="201" y="47"/>
                  </a:lnTo>
                  <a:lnTo>
                    <a:pt x="191" y="49"/>
                  </a:lnTo>
                  <a:lnTo>
                    <a:pt x="156" y="62"/>
                  </a:lnTo>
                  <a:lnTo>
                    <a:pt x="128" y="80"/>
                  </a:lnTo>
                  <a:lnTo>
                    <a:pt x="109" y="99"/>
                  </a:lnTo>
                  <a:lnTo>
                    <a:pt x="75" y="115"/>
                  </a:lnTo>
                  <a:lnTo>
                    <a:pt x="45" y="130"/>
                  </a:lnTo>
                  <a:lnTo>
                    <a:pt x="22" y="165"/>
                  </a:lnTo>
                  <a:lnTo>
                    <a:pt x="13" y="166"/>
                  </a:lnTo>
                  <a:lnTo>
                    <a:pt x="3" y="162"/>
                  </a:lnTo>
                  <a:lnTo>
                    <a:pt x="0" y="145"/>
                  </a:lnTo>
                  <a:lnTo>
                    <a:pt x="8" y="114"/>
                  </a:lnTo>
                  <a:lnTo>
                    <a:pt x="31" y="86"/>
                  </a:lnTo>
                  <a:lnTo>
                    <a:pt x="55" y="65"/>
                  </a:lnTo>
                  <a:lnTo>
                    <a:pt x="81" y="51"/>
                  </a:lnTo>
                  <a:lnTo>
                    <a:pt x="112" y="35"/>
                  </a:lnTo>
                  <a:lnTo>
                    <a:pt x="136" y="21"/>
                  </a:lnTo>
                  <a:lnTo>
                    <a:pt x="157" y="13"/>
                  </a:lnTo>
                </a:path>
              </a:pathLst>
            </a:custGeom>
            <a:solidFill>
              <a:srgbClr val="00FF00"/>
            </a:solidFill>
            <a:ln w="12700" cap="flat" cmpd="sng">
              <a:solidFill>
                <a:srgbClr val="000000"/>
              </a:solidFill>
              <a:prstDash val="solid"/>
              <a:round/>
              <a:headEnd type="none" w="med" len="med"/>
              <a:tailEnd type="none" w="med" len="med"/>
            </a:ln>
          </p:spPr>
          <p:txBody>
            <a:bodyPr/>
            <a:lstStyle/>
            <a:p>
              <a:endParaRPr lang="en-US"/>
            </a:p>
          </p:txBody>
        </p:sp>
        <p:sp>
          <p:nvSpPr>
            <p:cNvPr id="33825" name="Freeform 19"/>
            <p:cNvSpPr>
              <a:spLocks/>
            </p:cNvSpPr>
            <p:nvPr/>
          </p:nvSpPr>
          <p:spPr bwMode="auto">
            <a:xfrm>
              <a:off x="2826" y="2018"/>
              <a:ext cx="8" cy="11"/>
            </a:xfrm>
            <a:custGeom>
              <a:avLst/>
              <a:gdLst>
                <a:gd name="T0" fmla="*/ 0 w 31"/>
                <a:gd name="T1" fmla="*/ 0 h 36"/>
                <a:gd name="T2" fmla="*/ 0 w 31"/>
                <a:gd name="T3" fmla="*/ 0 h 36"/>
                <a:gd name="T4" fmla="*/ 0 w 31"/>
                <a:gd name="T5" fmla="*/ 0 h 36"/>
                <a:gd name="T6" fmla="*/ 0 w 31"/>
                <a:gd name="T7" fmla="*/ 0 h 36"/>
                <a:gd name="T8" fmla="*/ 0 w 31"/>
                <a:gd name="T9" fmla="*/ 0 h 36"/>
                <a:gd name="T10" fmla="*/ 0 w 31"/>
                <a:gd name="T11" fmla="*/ 0 h 36"/>
                <a:gd name="T12" fmla="*/ 0 w 31"/>
                <a:gd name="T13" fmla="*/ 0 h 36"/>
                <a:gd name="T14" fmla="*/ 0 w 31"/>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36"/>
                <a:gd name="T26" fmla="*/ 31 w 31"/>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36">
                  <a:moveTo>
                    <a:pt x="8" y="4"/>
                  </a:moveTo>
                  <a:lnTo>
                    <a:pt x="26" y="0"/>
                  </a:lnTo>
                  <a:lnTo>
                    <a:pt x="31" y="24"/>
                  </a:lnTo>
                  <a:lnTo>
                    <a:pt x="23" y="35"/>
                  </a:lnTo>
                  <a:lnTo>
                    <a:pt x="13" y="36"/>
                  </a:lnTo>
                  <a:lnTo>
                    <a:pt x="3" y="29"/>
                  </a:lnTo>
                  <a:lnTo>
                    <a:pt x="0" y="17"/>
                  </a:lnTo>
                  <a:lnTo>
                    <a:pt x="8" y="4"/>
                  </a:lnTo>
                  <a:close/>
                </a:path>
              </a:pathLst>
            </a:custGeom>
            <a:solidFill>
              <a:srgbClr val="00FF00"/>
            </a:solidFill>
            <a:ln w="12700" cmpd="sng">
              <a:solidFill>
                <a:srgbClr val="000000"/>
              </a:solidFill>
              <a:round/>
              <a:headEnd/>
              <a:tailEnd/>
            </a:ln>
          </p:spPr>
          <p:txBody>
            <a:bodyPr/>
            <a:lstStyle/>
            <a:p>
              <a:endParaRPr lang="en-US"/>
            </a:p>
          </p:txBody>
        </p:sp>
        <p:sp>
          <p:nvSpPr>
            <p:cNvPr id="33826" name="Freeform 20"/>
            <p:cNvSpPr>
              <a:spLocks/>
            </p:cNvSpPr>
            <p:nvPr/>
          </p:nvSpPr>
          <p:spPr bwMode="auto">
            <a:xfrm>
              <a:off x="2826" y="2018"/>
              <a:ext cx="8" cy="11"/>
            </a:xfrm>
            <a:custGeom>
              <a:avLst/>
              <a:gdLst>
                <a:gd name="T0" fmla="*/ 0 w 31"/>
                <a:gd name="T1" fmla="*/ 0 h 36"/>
                <a:gd name="T2" fmla="*/ 0 w 31"/>
                <a:gd name="T3" fmla="*/ 0 h 36"/>
                <a:gd name="T4" fmla="*/ 0 w 31"/>
                <a:gd name="T5" fmla="*/ 0 h 36"/>
                <a:gd name="T6" fmla="*/ 0 w 31"/>
                <a:gd name="T7" fmla="*/ 0 h 36"/>
                <a:gd name="T8" fmla="*/ 0 w 31"/>
                <a:gd name="T9" fmla="*/ 0 h 36"/>
                <a:gd name="T10" fmla="*/ 0 w 31"/>
                <a:gd name="T11" fmla="*/ 0 h 36"/>
                <a:gd name="T12" fmla="*/ 0 w 31"/>
                <a:gd name="T13" fmla="*/ 0 h 36"/>
                <a:gd name="T14" fmla="*/ 0 w 31"/>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36"/>
                <a:gd name="T26" fmla="*/ 31 w 31"/>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36">
                  <a:moveTo>
                    <a:pt x="8" y="4"/>
                  </a:moveTo>
                  <a:lnTo>
                    <a:pt x="26" y="0"/>
                  </a:lnTo>
                  <a:lnTo>
                    <a:pt x="31" y="24"/>
                  </a:lnTo>
                  <a:lnTo>
                    <a:pt x="23" y="35"/>
                  </a:lnTo>
                  <a:lnTo>
                    <a:pt x="13" y="36"/>
                  </a:lnTo>
                  <a:lnTo>
                    <a:pt x="3" y="29"/>
                  </a:lnTo>
                  <a:lnTo>
                    <a:pt x="0" y="17"/>
                  </a:lnTo>
                  <a:lnTo>
                    <a:pt x="8" y="4"/>
                  </a:lnTo>
                </a:path>
              </a:pathLst>
            </a:custGeom>
            <a:solidFill>
              <a:srgbClr val="00FF00"/>
            </a:solidFill>
            <a:ln w="12700" cmpd="sng">
              <a:solidFill>
                <a:srgbClr val="000000"/>
              </a:solidFill>
              <a:prstDash val="solid"/>
              <a:round/>
              <a:headEnd/>
              <a:tailEnd/>
            </a:ln>
          </p:spPr>
          <p:txBody>
            <a:bodyPr/>
            <a:lstStyle/>
            <a:p>
              <a:endParaRPr lang="en-US"/>
            </a:p>
          </p:txBody>
        </p:sp>
        <p:sp>
          <p:nvSpPr>
            <p:cNvPr id="33827" name="Freeform 21"/>
            <p:cNvSpPr>
              <a:spLocks/>
            </p:cNvSpPr>
            <p:nvPr/>
          </p:nvSpPr>
          <p:spPr bwMode="auto">
            <a:xfrm>
              <a:off x="2943" y="2081"/>
              <a:ext cx="42" cy="19"/>
            </a:xfrm>
            <a:custGeom>
              <a:avLst/>
              <a:gdLst>
                <a:gd name="T0" fmla="*/ 0 w 146"/>
                <a:gd name="T1" fmla="*/ 0 h 73"/>
                <a:gd name="T2" fmla="*/ 0 w 146"/>
                <a:gd name="T3" fmla="*/ 0 h 73"/>
                <a:gd name="T4" fmla="*/ 0 w 146"/>
                <a:gd name="T5" fmla="*/ 0 h 73"/>
                <a:gd name="T6" fmla="*/ 0 w 146"/>
                <a:gd name="T7" fmla="*/ 0 h 73"/>
                <a:gd name="T8" fmla="*/ 0 w 146"/>
                <a:gd name="T9" fmla="*/ 0 h 73"/>
                <a:gd name="T10" fmla="*/ 0 w 146"/>
                <a:gd name="T11" fmla="*/ 0 h 73"/>
                <a:gd name="T12" fmla="*/ 0 w 146"/>
                <a:gd name="T13" fmla="*/ 0 h 73"/>
                <a:gd name="T14" fmla="*/ 0 w 146"/>
                <a:gd name="T15" fmla="*/ 0 h 73"/>
                <a:gd name="T16" fmla="*/ 0 w 146"/>
                <a:gd name="T17" fmla="*/ 0 h 73"/>
                <a:gd name="T18" fmla="*/ 0 w 146"/>
                <a:gd name="T19" fmla="*/ 0 h 73"/>
                <a:gd name="T20" fmla="*/ 0 w 146"/>
                <a:gd name="T21" fmla="*/ 0 h 73"/>
                <a:gd name="T22" fmla="*/ 0 w 146"/>
                <a:gd name="T23" fmla="*/ 0 h 73"/>
                <a:gd name="T24" fmla="*/ 0 w 146"/>
                <a:gd name="T25" fmla="*/ 0 h 73"/>
                <a:gd name="T26" fmla="*/ 0 w 146"/>
                <a:gd name="T27" fmla="*/ 0 h 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6"/>
                <a:gd name="T43" fmla="*/ 0 h 73"/>
                <a:gd name="T44" fmla="*/ 146 w 146"/>
                <a:gd name="T45" fmla="*/ 73 h 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6" h="73">
                  <a:moveTo>
                    <a:pt x="37" y="51"/>
                  </a:moveTo>
                  <a:lnTo>
                    <a:pt x="6" y="37"/>
                  </a:lnTo>
                  <a:lnTo>
                    <a:pt x="1" y="33"/>
                  </a:lnTo>
                  <a:lnTo>
                    <a:pt x="0" y="28"/>
                  </a:lnTo>
                  <a:lnTo>
                    <a:pt x="28" y="7"/>
                  </a:lnTo>
                  <a:lnTo>
                    <a:pt x="43" y="5"/>
                  </a:lnTo>
                  <a:lnTo>
                    <a:pt x="102" y="0"/>
                  </a:lnTo>
                  <a:lnTo>
                    <a:pt x="132" y="7"/>
                  </a:lnTo>
                  <a:lnTo>
                    <a:pt x="146" y="29"/>
                  </a:lnTo>
                  <a:lnTo>
                    <a:pt x="130" y="51"/>
                  </a:lnTo>
                  <a:lnTo>
                    <a:pt x="121" y="58"/>
                  </a:lnTo>
                  <a:lnTo>
                    <a:pt x="96" y="73"/>
                  </a:lnTo>
                  <a:lnTo>
                    <a:pt x="81" y="65"/>
                  </a:lnTo>
                  <a:lnTo>
                    <a:pt x="37" y="51"/>
                  </a:lnTo>
                  <a:close/>
                </a:path>
              </a:pathLst>
            </a:custGeom>
            <a:solidFill>
              <a:srgbClr val="00FF00"/>
            </a:solidFill>
            <a:ln w="12700" cmpd="sng">
              <a:solidFill>
                <a:srgbClr val="000000"/>
              </a:solidFill>
              <a:round/>
              <a:headEnd/>
              <a:tailEnd/>
            </a:ln>
          </p:spPr>
          <p:txBody>
            <a:bodyPr/>
            <a:lstStyle/>
            <a:p>
              <a:endParaRPr lang="en-US"/>
            </a:p>
          </p:txBody>
        </p:sp>
        <p:sp>
          <p:nvSpPr>
            <p:cNvPr id="33828" name="Freeform 22"/>
            <p:cNvSpPr>
              <a:spLocks/>
            </p:cNvSpPr>
            <p:nvPr/>
          </p:nvSpPr>
          <p:spPr bwMode="auto">
            <a:xfrm>
              <a:off x="2943" y="2081"/>
              <a:ext cx="42" cy="19"/>
            </a:xfrm>
            <a:custGeom>
              <a:avLst/>
              <a:gdLst>
                <a:gd name="T0" fmla="*/ 0 w 146"/>
                <a:gd name="T1" fmla="*/ 0 h 73"/>
                <a:gd name="T2" fmla="*/ 0 w 146"/>
                <a:gd name="T3" fmla="*/ 0 h 73"/>
                <a:gd name="T4" fmla="*/ 0 w 146"/>
                <a:gd name="T5" fmla="*/ 0 h 73"/>
                <a:gd name="T6" fmla="*/ 0 w 146"/>
                <a:gd name="T7" fmla="*/ 0 h 73"/>
                <a:gd name="T8" fmla="*/ 0 w 146"/>
                <a:gd name="T9" fmla="*/ 0 h 73"/>
                <a:gd name="T10" fmla="*/ 0 w 146"/>
                <a:gd name="T11" fmla="*/ 0 h 73"/>
                <a:gd name="T12" fmla="*/ 0 w 146"/>
                <a:gd name="T13" fmla="*/ 0 h 73"/>
                <a:gd name="T14" fmla="*/ 0 w 146"/>
                <a:gd name="T15" fmla="*/ 0 h 73"/>
                <a:gd name="T16" fmla="*/ 0 w 146"/>
                <a:gd name="T17" fmla="*/ 0 h 73"/>
                <a:gd name="T18" fmla="*/ 0 w 146"/>
                <a:gd name="T19" fmla="*/ 0 h 73"/>
                <a:gd name="T20" fmla="*/ 0 w 146"/>
                <a:gd name="T21" fmla="*/ 0 h 73"/>
                <a:gd name="T22" fmla="*/ 0 w 146"/>
                <a:gd name="T23" fmla="*/ 0 h 73"/>
                <a:gd name="T24" fmla="*/ 0 w 146"/>
                <a:gd name="T25" fmla="*/ 0 h 73"/>
                <a:gd name="T26" fmla="*/ 0 w 146"/>
                <a:gd name="T27" fmla="*/ 0 h 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6"/>
                <a:gd name="T43" fmla="*/ 0 h 73"/>
                <a:gd name="T44" fmla="*/ 146 w 146"/>
                <a:gd name="T45" fmla="*/ 73 h 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6" h="73">
                  <a:moveTo>
                    <a:pt x="37" y="51"/>
                  </a:moveTo>
                  <a:lnTo>
                    <a:pt x="6" y="37"/>
                  </a:lnTo>
                  <a:lnTo>
                    <a:pt x="1" y="33"/>
                  </a:lnTo>
                  <a:lnTo>
                    <a:pt x="0" y="28"/>
                  </a:lnTo>
                  <a:lnTo>
                    <a:pt x="28" y="7"/>
                  </a:lnTo>
                  <a:lnTo>
                    <a:pt x="43" y="5"/>
                  </a:lnTo>
                  <a:lnTo>
                    <a:pt x="102" y="0"/>
                  </a:lnTo>
                  <a:lnTo>
                    <a:pt x="132" y="7"/>
                  </a:lnTo>
                  <a:lnTo>
                    <a:pt x="146" y="29"/>
                  </a:lnTo>
                  <a:lnTo>
                    <a:pt x="130" y="51"/>
                  </a:lnTo>
                  <a:lnTo>
                    <a:pt x="121" y="58"/>
                  </a:lnTo>
                  <a:lnTo>
                    <a:pt x="96" y="73"/>
                  </a:lnTo>
                  <a:lnTo>
                    <a:pt x="81" y="65"/>
                  </a:lnTo>
                  <a:lnTo>
                    <a:pt x="37" y="51"/>
                  </a:lnTo>
                </a:path>
              </a:pathLst>
            </a:custGeom>
            <a:solidFill>
              <a:srgbClr val="00FF00"/>
            </a:solidFill>
            <a:ln w="12700" cmpd="sng">
              <a:solidFill>
                <a:srgbClr val="000000"/>
              </a:solidFill>
              <a:prstDash val="solid"/>
              <a:round/>
              <a:headEnd/>
              <a:tailEnd/>
            </a:ln>
          </p:spPr>
          <p:txBody>
            <a:bodyPr/>
            <a:lstStyle/>
            <a:p>
              <a:endParaRPr lang="en-US"/>
            </a:p>
          </p:txBody>
        </p:sp>
        <p:sp>
          <p:nvSpPr>
            <p:cNvPr id="33829" name="Freeform 23"/>
            <p:cNvSpPr>
              <a:spLocks/>
            </p:cNvSpPr>
            <p:nvPr/>
          </p:nvSpPr>
          <p:spPr bwMode="auto">
            <a:xfrm>
              <a:off x="2924" y="1891"/>
              <a:ext cx="17" cy="12"/>
            </a:xfrm>
            <a:custGeom>
              <a:avLst/>
              <a:gdLst>
                <a:gd name="T0" fmla="*/ 0 w 61"/>
                <a:gd name="T1" fmla="*/ 0 h 46"/>
                <a:gd name="T2" fmla="*/ 0 w 61"/>
                <a:gd name="T3" fmla="*/ 0 h 46"/>
                <a:gd name="T4" fmla="*/ 0 w 61"/>
                <a:gd name="T5" fmla="*/ 0 h 46"/>
                <a:gd name="T6" fmla="*/ 0 w 61"/>
                <a:gd name="T7" fmla="*/ 0 h 46"/>
                <a:gd name="T8" fmla="*/ 0 w 61"/>
                <a:gd name="T9" fmla="*/ 0 h 46"/>
                <a:gd name="T10" fmla="*/ 0 w 61"/>
                <a:gd name="T11" fmla="*/ 0 h 46"/>
                <a:gd name="T12" fmla="*/ 0 w 61"/>
                <a:gd name="T13" fmla="*/ 0 h 46"/>
                <a:gd name="T14" fmla="*/ 0 w 61"/>
                <a:gd name="T15" fmla="*/ 0 h 46"/>
                <a:gd name="T16" fmla="*/ 0 w 61"/>
                <a:gd name="T17" fmla="*/ 0 h 46"/>
                <a:gd name="T18" fmla="*/ 0 w 61"/>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46"/>
                <a:gd name="T32" fmla="*/ 61 w 61"/>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46">
                  <a:moveTo>
                    <a:pt x="0" y="8"/>
                  </a:moveTo>
                  <a:lnTo>
                    <a:pt x="28" y="7"/>
                  </a:lnTo>
                  <a:lnTo>
                    <a:pt x="33" y="2"/>
                  </a:lnTo>
                  <a:lnTo>
                    <a:pt x="41" y="0"/>
                  </a:lnTo>
                  <a:lnTo>
                    <a:pt x="61" y="26"/>
                  </a:lnTo>
                  <a:lnTo>
                    <a:pt x="58" y="37"/>
                  </a:lnTo>
                  <a:lnTo>
                    <a:pt x="50" y="44"/>
                  </a:lnTo>
                  <a:lnTo>
                    <a:pt x="41" y="46"/>
                  </a:lnTo>
                  <a:lnTo>
                    <a:pt x="14" y="26"/>
                  </a:lnTo>
                  <a:lnTo>
                    <a:pt x="0" y="8"/>
                  </a:lnTo>
                  <a:close/>
                </a:path>
              </a:pathLst>
            </a:custGeom>
            <a:solidFill>
              <a:srgbClr val="00FF00"/>
            </a:solidFill>
            <a:ln w="12700" cmpd="sng">
              <a:solidFill>
                <a:srgbClr val="000000"/>
              </a:solidFill>
              <a:round/>
              <a:headEnd/>
              <a:tailEnd/>
            </a:ln>
          </p:spPr>
          <p:txBody>
            <a:bodyPr/>
            <a:lstStyle/>
            <a:p>
              <a:endParaRPr lang="en-US"/>
            </a:p>
          </p:txBody>
        </p:sp>
        <p:sp>
          <p:nvSpPr>
            <p:cNvPr id="33830" name="Freeform 24"/>
            <p:cNvSpPr>
              <a:spLocks/>
            </p:cNvSpPr>
            <p:nvPr/>
          </p:nvSpPr>
          <p:spPr bwMode="auto">
            <a:xfrm>
              <a:off x="2924" y="1891"/>
              <a:ext cx="17" cy="12"/>
            </a:xfrm>
            <a:custGeom>
              <a:avLst/>
              <a:gdLst>
                <a:gd name="T0" fmla="*/ 0 w 61"/>
                <a:gd name="T1" fmla="*/ 0 h 46"/>
                <a:gd name="T2" fmla="*/ 0 w 61"/>
                <a:gd name="T3" fmla="*/ 0 h 46"/>
                <a:gd name="T4" fmla="*/ 0 w 61"/>
                <a:gd name="T5" fmla="*/ 0 h 46"/>
                <a:gd name="T6" fmla="*/ 0 w 61"/>
                <a:gd name="T7" fmla="*/ 0 h 46"/>
                <a:gd name="T8" fmla="*/ 0 w 61"/>
                <a:gd name="T9" fmla="*/ 0 h 46"/>
                <a:gd name="T10" fmla="*/ 0 w 61"/>
                <a:gd name="T11" fmla="*/ 0 h 46"/>
                <a:gd name="T12" fmla="*/ 0 w 61"/>
                <a:gd name="T13" fmla="*/ 0 h 46"/>
                <a:gd name="T14" fmla="*/ 0 w 61"/>
                <a:gd name="T15" fmla="*/ 0 h 46"/>
                <a:gd name="T16" fmla="*/ 0 w 61"/>
                <a:gd name="T17" fmla="*/ 0 h 46"/>
                <a:gd name="T18" fmla="*/ 0 w 61"/>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46"/>
                <a:gd name="T32" fmla="*/ 61 w 61"/>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46">
                  <a:moveTo>
                    <a:pt x="0" y="8"/>
                  </a:moveTo>
                  <a:lnTo>
                    <a:pt x="28" y="7"/>
                  </a:lnTo>
                  <a:lnTo>
                    <a:pt x="33" y="2"/>
                  </a:lnTo>
                  <a:lnTo>
                    <a:pt x="41" y="0"/>
                  </a:lnTo>
                  <a:lnTo>
                    <a:pt x="61" y="26"/>
                  </a:lnTo>
                  <a:lnTo>
                    <a:pt x="58" y="37"/>
                  </a:lnTo>
                  <a:lnTo>
                    <a:pt x="50" y="44"/>
                  </a:lnTo>
                  <a:lnTo>
                    <a:pt x="41" y="46"/>
                  </a:lnTo>
                  <a:lnTo>
                    <a:pt x="14" y="26"/>
                  </a:lnTo>
                  <a:lnTo>
                    <a:pt x="0" y="8"/>
                  </a:lnTo>
                </a:path>
              </a:pathLst>
            </a:custGeom>
            <a:solidFill>
              <a:srgbClr val="00FF00"/>
            </a:solidFill>
            <a:ln w="12700" cmpd="sng">
              <a:solidFill>
                <a:srgbClr val="000000"/>
              </a:solidFill>
              <a:prstDash val="solid"/>
              <a:round/>
              <a:headEnd/>
              <a:tailEnd/>
            </a:ln>
          </p:spPr>
          <p:txBody>
            <a:bodyPr/>
            <a:lstStyle/>
            <a:p>
              <a:endParaRPr lang="en-US"/>
            </a:p>
          </p:txBody>
        </p:sp>
        <p:sp>
          <p:nvSpPr>
            <p:cNvPr id="33831" name="Freeform 25"/>
            <p:cNvSpPr>
              <a:spLocks/>
            </p:cNvSpPr>
            <p:nvPr/>
          </p:nvSpPr>
          <p:spPr bwMode="auto">
            <a:xfrm>
              <a:off x="2948" y="1918"/>
              <a:ext cx="16" cy="8"/>
            </a:xfrm>
            <a:custGeom>
              <a:avLst/>
              <a:gdLst>
                <a:gd name="T0" fmla="*/ 0 w 51"/>
                <a:gd name="T1" fmla="*/ 0 h 33"/>
                <a:gd name="T2" fmla="*/ 0 w 51"/>
                <a:gd name="T3" fmla="*/ 0 h 33"/>
                <a:gd name="T4" fmla="*/ 0 w 51"/>
                <a:gd name="T5" fmla="*/ 0 h 33"/>
                <a:gd name="T6" fmla="*/ 0 w 51"/>
                <a:gd name="T7" fmla="*/ 0 h 33"/>
                <a:gd name="T8" fmla="*/ 0 w 51"/>
                <a:gd name="T9" fmla="*/ 0 h 33"/>
                <a:gd name="T10" fmla="*/ 0 w 51"/>
                <a:gd name="T11" fmla="*/ 0 h 33"/>
                <a:gd name="T12" fmla="*/ 0 w 51"/>
                <a:gd name="T13" fmla="*/ 0 h 33"/>
                <a:gd name="T14" fmla="*/ 0 w 51"/>
                <a:gd name="T15" fmla="*/ 0 h 33"/>
                <a:gd name="T16" fmla="*/ 0 w 51"/>
                <a:gd name="T17" fmla="*/ 0 h 33"/>
                <a:gd name="T18" fmla="*/ 0 w 51"/>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33"/>
                <a:gd name="T32" fmla="*/ 51 w 51"/>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33">
                  <a:moveTo>
                    <a:pt x="0" y="3"/>
                  </a:moveTo>
                  <a:lnTo>
                    <a:pt x="26" y="0"/>
                  </a:lnTo>
                  <a:lnTo>
                    <a:pt x="37" y="0"/>
                  </a:lnTo>
                  <a:lnTo>
                    <a:pt x="49" y="12"/>
                  </a:lnTo>
                  <a:lnTo>
                    <a:pt x="51" y="24"/>
                  </a:lnTo>
                  <a:lnTo>
                    <a:pt x="51" y="29"/>
                  </a:lnTo>
                  <a:lnTo>
                    <a:pt x="35" y="33"/>
                  </a:lnTo>
                  <a:lnTo>
                    <a:pt x="26" y="28"/>
                  </a:lnTo>
                  <a:lnTo>
                    <a:pt x="12" y="13"/>
                  </a:lnTo>
                  <a:lnTo>
                    <a:pt x="0" y="3"/>
                  </a:lnTo>
                  <a:close/>
                </a:path>
              </a:pathLst>
            </a:custGeom>
            <a:solidFill>
              <a:srgbClr val="00FF00"/>
            </a:solidFill>
            <a:ln w="12700" cmpd="sng">
              <a:solidFill>
                <a:srgbClr val="000000"/>
              </a:solidFill>
              <a:round/>
              <a:headEnd/>
              <a:tailEnd/>
            </a:ln>
          </p:spPr>
          <p:txBody>
            <a:bodyPr/>
            <a:lstStyle/>
            <a:p>
              <a:endParaRPr lang="en-US"/>
            </a:p>
          </p:txBody>
        </p:sp>
        <p:sp>
          <p:nvSpPr>
            <p:cNvPr id="33832" name="Freeform 26"/>
            <p:cNvSpPr>
              <a:spLocks/>
            </p:cNvSpPr>
            <p:nvPr/>
          </p:nvSpPr>
          <p:spPr bwMode="auto">
            <a:xfrm>
              <a:off x="2948" y="1918"/>
              <a:ext cx="16" cy="8"/>
            </a:xfrm>
            <a:custGeom>
              <a:avLst/>
              <a:gdLst>
                <a:gd name="T0" fmla="*/ 0 w 51"/>
                <a:gd name="T1" fmla="*/ 0 h 33"/>
                <a:gd name="T2" fmla="*/ 0 w 51"/>
                <a:gd name="T3" fmla="*/ 0 h 33"/>
                <a:gd name="T4" fmla="*/ 0 w 51"/>
                <a:gd name="T5" fmla="*/ 0 h 33"/>
                <a:gd name="T6" fmla="*/ 0 w 51"/>
                <a:gd name="T7" fmla="*/ 0 h 33"/>
                <a:gd name="T8" fmla="*/ 0 w 51"/>
                <a:gd name="T9" fmla="*/ 0 h 33"/>
                <a:gd name="T10" fmla="*/ 0 w 51"/>
                <a:gd name="T11" fmla="*/ 0 h 33"/>
                <a:gd name="T12" fmla="*/ 0 w 51"/>
                <a:gd name="T13" fmla="*/ 0 h 33"/>
                <a:gd name="T14" fmla="*/ 0 w 51"/>
                <a:gd name="T15" fmla="*/ 0 h 33"/>
                <a:gd name="T16" fmla="*/ 0 w 51"/>
                <a:gd name="T17" fmla="*/ 0 h 33"/>
                <a:gd name="T18" fmla="*/ 0 w 51"/>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33"/>
                <a:gd name="T32" fmla="*/ 51 w 51"/>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33">
                  <a:moveTo>
                    <a:pt x="0" y="3"/>
                  </a:moveTo>
                  <a:lnTo>
                    <a:pt x="26" y="0"/>
                  </a:lnTo>
                  <a:lnTo>
                    <a:pt x="37" y="0"/>
                  </a:lnTo>
                  <a:lnTo>
                    <a:pt x="49" y="12"/>
                  </a:lnTo>
                  <a:lnTo>
                    <a:pt x="51" y="24"/>
                  </a:lnTo>
                  <a:lnTo>
                    <a:pt x="51" y="29"/>
                  </a:lnTo>
                  <a:lnTo>
                    <a:pt x="35" y="33"/>
                  </a:lnTo>
                  <a:lnTo>
                    <a:pt x="26" y="28"/>
                  </a:lnTo>
                  <a:lnTo>
                    <a:pt x="12" y="13"/>
                  </a:lnTo>
                  <a:lnTo>
                    <a:pt x="0" y="3"/>
                  </a:lnTo>
                </a:path>
              </a:pathLst>
            </a:custGeom>
            <a:solidFill>
              <a:srgbClr val="00FF00"/>
            </a:solidFill>
            <a:ln w="12700" cmpd="sng">
              <a:solidFill>
                <a:srgbClr val="000000"/>
              </a:solidFill>
              <a:prstDash val="solid"/>
              <a:round/>
              <a:headEnd/>
              <a:tailEnd/>
            </a:ln>
          </p:spPr>
          <p:txBody>
            <a:bodyPr/>
            <a:lstStyle/>
            <a:p>
              <a:endParaRPr lang="en-US"/>
            </a:p>
          </p:txBody>
        </p:sp>
        <p:sp>
          <p:nvSpPr>
            <p:cNvPr id="33833" name="Freeform 27"/>
            <p:cNvSpPr>
              <a:spLocks/>
            </p:cNvSpPr>
            <p:nvPr/>
          </p:nvSpPr>
          <p:spPr bwMode="auto">
            <a:xfrm>
              <a:off x="2932" y="1953"/>
              <a:ext cx="9" cy="12"/>
            </a:xfrm>
            <a:custGeom>
              <a:avLst/>
              <a:gdLst>
                <a:gd name="T0" fmla="*/ 0 w 29"/>
                <a:gd name="T1" fmla="*/ 0 h 44"/>
                <a:gd name="T2" fmla="*/ 0 w 29"/>
                <a:gd name="T3" fmla="*/ 0 h 44"/>
                <a:gd name="T4" fmla="*/ 0 w 29"/>
                <a:gd name="T5" fmla="*/ 0 h 44"/>
                <a:gd name="T6" fmla="*/ 0 w 29"/>
                <a:gd name="T7" fmla="*/ 0 h 44"/>
                <a:gd name="T8" fmla="*/ 0 w 29"/>
                <a:gd name="T9" fmla="*/ 0 h 44"/>
                <a:gd name="T10" fmla="*/ 0 w 29"/>
                <a:gd name="T11" fmla="*/ 0 h 44"/>
                <a:gd name="T12" fmla="*/ 0 w 29"/>
                <a:gd name="T13" fmla="*/ 0 h 44"/>
                <a:gd name="T14" fmla="*/ 0 w 29"/>
                <a:gd name="T15" fmla="*/ 0 h 44"/>
                <a:gd name="T16" fmla="*/ 0 w 29"/>
                <a:gd name="T17" fmla="*/ 0 h 44"/>
                <a:gd name="T18" fmla="*/ 0 w 29"/>
                <a:gd name="T19" fmla="*/ 0 h 44"/>
                <a:gd name="T20" fmla="*/ 0 w 29"/>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44"/>
                <a:gd name="T35" fmla="*/ 29 w 29"/>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44">
                  <a:moveTo>
                    <a:pt x="5" y="0"/>
                  </a:moveTo>
                  <a:lnTo>
                    <a:pt x="0" y="10"/>
                  </a:lnTo>
                  <a:lnTo>
                    <a:pt x="0" y="22"/>
                  </a:lnTo>
                  <a:lnTo>
                    <a:pt x="6" y="41"/>
                  </a:lnTo>
                  <a:lnTo>
                    <a:pt x="15" y="44"/>
                  </a:lnTo>
                  <a:lnTo>
                    <a:pt x="27" y="42"/>
                  </a:lnTo>
                  <a:lnTo>
                    <a:pt x="29" y="38"/>
                  </a:lnTo>
                  <a:lnTo>
                    <a:pt x="25" y="15"/>
                  </a:lnTo>
                  <a:lnTo>
                    <a:pt x="17" y="4"/>
                  </a:lnTo>
                  <a:lnTo>
                    <a:pt x="13" y="3"/>
                  </a:lnTo>
                  <a:lnTo>
                    <a:pt x="5" y="0"/>
                  </a:lnTo>
                  <a:close/>
                </a:path>
              </a:pathLst>
            </a:custGeom>
            <a:solidFill>
              <a:srgbClr val="00FF00"/>
            </a:solidFill>
            <a:ln w="12700" cmpd="sng">
              <a:solidFill>
                <a:srgbClr val="000000"/>
              </a:solidFill>
              <a:round/>
              <a:headEnd/>
              <a:tailEnd/>
            </a:ln>
          </p:spPr>
          <p:txBody>
            <a:bodyPr/>
            <a:lstStyle/>
            <a:p>
              <a:endParaRPr lang="en-US"/>
            </a:p>
          </p:txBody>
        </p:sp>
        <p:sp>
          <p:nvSpPr>
            <p:cNvPr id="33834" name="Freeform 28"/>
            <p:cNvSpPr>
              <a:spLocks/>
            </p:cNvSpPr>
            <p:nvPr/>
          </p:nvSpPr>
          <p:spPr bwMode="auto">
            <a:xfrm>
              <a:off x="2932" y="1953"/>
              <a:ext cx="9" cy="12"/>
            </a:xfrm>
            <a:custGeom>
              <a:avLst/>
              <a:gdLst>
                <a:gd name="T0" fmla="*/ 0 w 29"/>
                <a:gd name="T1" fmla="*/ 0 h 44"/>
                <a:gd name="T2" fmla="*/ 0 w 29"/>
                <a:gd name="T3" fmla="*/ 0 h 44"/>
                <a:gd name="T4" fmla="*/ 0 w 29"/>
                <a:gd name="T5" fmla="*/ 0 h 44"/>
                <a:gd name="T6" fmla="*/ 0 w 29"/>
                <a:gd name="T7" fmla="*/ 0 h 44"/>
                <a:gd name="T8" fmla="*/ 0 w 29"/>
                <a:gd name="T9" fmla="*/ 0 h 44"/>
                <a:gd name="T10" fmla="*/ 0 w 29"/>
                <a:gd name="T11" fmla="*/ 0 h 44"/>
                <a:gd name="T12" fmla="*/ 0 w 29"/>
                <a:gd name="T13" fmla="*/ 0 h 44"/>
                <a:gd name="T14" fmla="*/ 0 w 29"/>
                <a:gd name="T15" fmla="*/ 0 h 44"/>
                <a:gd name="T16" fmla="*/ 0 w 29"/>
                <a:gd name="T17" fmla="*/ 0 h 44"/>
                <a:gd name="T18" fmla="*/ 0 w 29"/>
                <a:gd name="T19" fmla="*/ 0 h 44"/>
                <a:gd name="T20" fmla="*/ 0 w 29"/>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44"/>
                <a:gd name="T35" fmla="*/ 29 w 29"/>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44">
                  <a:moveTo>
                    <a:pt x="5" y="0"/>
                  </a:moveTo>
                  <a:lnTo>
                    <a:pt x="0" y="10"/>
                  </a:lnTo>
                  <a:lnTo>
                    <a:pt x="0" y="22"/>
                  </a:lnTo>
                  <a:lnTo>
                    <a:pt x="6" y="41"/>
                  </a:lnTo>
                  <a:lnTo>
                    <a:pt x="15" y="44"/>
                  </a:lnTo>
                  <a:lnTo>
                    <a:pt x="27" y="42"/>
                  </a:lnTo>
                  <a:lnTo>
                    <a:pt x="29" y="38"/>
                  </a:lnTo>
                  <a:lnTo>
                    <a:pt x="25" y="15"/>
                  </a:lnTo>
                  <a:lnTo>
                    <a:pt x="17" y="4"/>
                  </a:lnTo>
                  <a:lnTo>
                    <a:pt x="13" y="3"/>
                  </a:lnTo>
                  <a:lnTo>
                    <a:pt x="5" y="0"/>
                  </a:lnTo>
                </a:path>
              </a:pathLst>
            </a:custGeom>
            <a:solidFill>
              <a:srgbClr val="00FF00"/>
            </a:solidFill>
            <a:ln w="12700" cmpd="sng">
              <a:solidFill>
                <a:srgbClr val="000000"/>
              </a:solidFill>
              <a:prstDash val="solid"/>
              <a:round/>
              <a:headEnd/>
              <a:tailEnd/>
            </a:ln>
          </p:spPr>
          <p:txBody>
            <a:bodyPr/>
            <a:lstStyle/>
            <a:p>
              <a:endParaRPr lang="en-US"/>
            </a:p>
          </p:txBody>
        </p:sp>
        <p:sp>
          <p:nvSpPr>
            <p:cNvPr id="33835" name="Freeform 29"/>
            <p:cNvSpPr>
              <a:spLocks/>
            </p:cNvSpPr>
            <p:nvPr/>
          </p:nvSpPr>
          <p:spPr bwMode="auto">
            <a:xfrm>
              <a:off x="2916" y="1934"/>
              <a:ext cx="14" cy="20"/>
            </a:xfrm>
            <a:custGeom>
              <a:avLst/>
              <a:gdLst>
                <a:gd name="T0" fmla="*/ 0 w 50"/>
                <a:gd name="T1" fmla="*/ 0 h 76"/>
                <a:gd name="T2" fmla="*/ 0 w 50"/>
                <a:gd name="T3" fmla="*/ 0 h 76"/>
                <a:gd name="T4" fmla="*/ 0 w 50"/>
                <a:gd name="T5" fmla="*/ 0 h 76"/>
                <a:gd name="T6" fmla="*/ 0 w 50"/>
                <a:gd name="T7" fmla="*/ 0 h 76"/>
                <a:gd name="T8" fmla="*/ 0 w 50"/>
                <a:gd name="T9" fmla="*/ 0 h 76"/>
                <a:gd name="T10" fmla="*/ 0 w 50"/>
                <a:gd name="T11" fmla="*/ 0 h 76"/>
                <a:gd name="T12" fmla="*/ 0 w 50"/>
                <a:gd name="T13" fmla="*/ 0 h 76"/>
                <a:gd name="T14" fmla="*/ 0 w 50"/>
                <a:gd name="T15" fmla="*/ 0 h 76"/>
                <a:gd name="T16" fmla="*/ 0 w 50"/>
                <a:gd name="T17" fmla="*/ 0 h 76"/>
                <a:gd name="T18" fmla="*/ 0 w 50"/>
                <a:gd name="T19" fmla="*/ 0 h 76"/>
                <a:gd name="T20" fmla="*/ 0 w 50"/>
                <a:gd name="T21" fmla="*/ 0 h 76"/>
                <a:gd name="T22" fmla="*/ 0 w 50"/>
                <a:gd name="T23" fmla="*/ 0 h 76"/>
                <a:gd name="T24" fmla="*/ 0 w 50"/>
                <a:gd name="T25" fmla="*/ 0 h 76"/>
                <a:gd name="T26" fmla="*/ 0 w 50"/>
                <a:gd name="T27" fmla="*/ 0 h 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76"/>
                <a:gd name="T44" fmla="*/ 50 w 50"/>
                <a:gd name="T45" fmla="*/ 76 h 7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76">
                  <a:moveTo>
                    <a:pt x="11" y="0"/>
                  </a:moveTo>
                  <a:lnTo>
                    <a:pt x="19" y="2"/>
                  </a:lnTo>
                  <a:lnTo>
                    <a:pt x="26" y="11"/>
                  </a:lnTo>
                  <a:lnTo>
                    <a:pt x="42" y="22"/>
                  </a:lnTo>
                  <a:lnTo>
                    <a:pt x="50" y="38"/>
                  </a:lnTo>
                  <a:lnTo>
                    <a:pt x="40" y="51"/>
                  </a:lnTo>
                  <a:lnTo>
                    <a:pt x="39" y="68"/>
                  </a:lnTo>
                  <a:lnTo>
                    <a:pt x="34" y="74"/>
                  </a:lnTo>
                  <a:lnTo>
                    <a:pt x="28" y="75"/>
                  </a:lnTo>
                  <a:lnTo>
                    <a:pt x="20" y="76"/>
                  </a:lnTo>
                  <a:lnTo>
                    <a:pt x="12" y="67"/>
                  </a:lnTo>
                  <a:lnTo>
                    <a:pt x="4" y="50"/>
                  </a:lnTo>
                  <a:lnTo>
                    <a:pt x="0" y="27"/>
                  </a:lnTo>
                  <a:lnTo>
                    <a:pt x="11" y="0"/>
                  </a:lnTo>
                  <a:close/>
                </a:path>
              </a:pathLst>
            </a:custGeom>
            <a:solidFill>
              <a:srgbClr val="00FF00"/>
            </a:solidFill>
            <a:ln w="12700" cmpd="sng">
              <a:solidFill>
                <a:srgbClr val="000000"/>
              </a:solidFill>
              <a:round/>
              <a:headEnd/>
              <a:tailEnd/>
            </a:ln>
          </p:spPr>
          <p:txBody>
            <a:bodyPr/>
            <a:lstStyle/>
            <a:p>
              <a:endParaRPr lang="en-US"/>
            </a:p>
          </p:txBody>
        </p:sp>
        <p:sp>
          <p:nvSpPr>
            <p:cNvPr id="33836" name="Freeform 30"/>
            <p:cNvSpPr>
              <a:spLocks/>
            </p:cNvSpPr>
            <p:nvPr/>
          </p:nvSpPr>
          <p:spPr bwMode="auto">
            <a:xfrm>
              <a:off x="2916" y="1934"/>
              <a:ext cx="14" cy="20"/>
            </a:xfrm>
            <a:custGeom>
              <a:avLst/>
              <a:gdLst>
                <a:gd name="T0" fmla="*/ 0 w 50"/>
                <a:gd name="T1" fmla="*/ 0 h 76"/>
                <a:gd name="T2" fmla="*/ 0 w 50"/>
                <a:gd name="T3" fmla="*/ 0 h 76"/>
                <a:gd name="T4" fmla="*/ 0 w 50"/>
                <a:gd name="T5" fmla="*/ 0 h 76"/>
                <a:gd name="T6" fmla="*/ 0 w 50"/>
                <a:gd name="T7" fmla="*/ 0 h 76"/>
                <a:gd name="T8" fmla="*/ 0 w 50"/>
                <a:gd name="T9" fmla="*/ 0 h 76"/>
                <a:gd name="T10" fmla="*/ 0 w 50"/>
                <a:gd name="T11" fmla="*/ 0 h 76"/>
                <a:gd name="T12" fmla="*/ 0 w 50"/>
                <a:gd name="T13" fmla="*/ 0 h 76"/>
                <a:gd name="T14" fmla="*/ 0 w 50"/>
                <a:gd name="T15" fmla="*/ 0 h 76"/>
                <a:gd name="T16" fmla="*/ 0 w 50"/>
                <a:gd name="T17" fmla="*/ 0 h 76"/>
                <a:gd name="T18" fmla="*/ 0 w 50"/>
                <a:gd name="T19" fmla="*/ 0 h 76"/>
                <a:gd name="T20" fmla="*/ 0 w 50"/>
                <a:gd name="T21" fmla="*/ 0 h 76"/>
                <a:gd name="T22" fmla="*/ 0 w 50"/>
                <a:gd name="T23" fmla="*/ 0 h 76"/>
                <a:gd name="T24" fmla="*/ 0 w 50"/>
                <a:gd name="T25" fmla="*/ 0 h 76"/>
                <a:gd name="T26" fmla="*/ 0 w 50"/>
                <a:gd name="T27" fmla="*/ 0 h 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76"/>
                <a:gd name="T44" fmla="*/ 50 w 50"/>
                <a:gd name="T45" fmla="*/ 76 h 7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76">
                  <a:moveTo>
                    <a:pt x="11" y="0"/>
                  </a:moveTo>
                  <a:lnTo>
                    <a:pt x="19" y="2"/>
                  </a:lnTo>
                  <a:lnTo>
                    <a:pt x="26" y="11"/>
                  </a:lnTo>
                  <a:lnTo>
                    <a:pt x="42" y="22"/>
                  </a:lnTo>
                  <a:lnTo>
                    <a:pt x="50" y="38"/>
                  </a:lnTo>
                  <a:lnTo>
                    <a:pt x="40" y="51"/>
                  </a:lnTo>
                  <a:lnTo>
                    <a:pt x="39" y="68"/>
                  </a:lnTo>
                  <a:lnTo>
                    <a:pt x="34" y="74"/>
                  </a:lnTo>
                  <a:lnTo>
                    <a:pt x="28" y="75"/>
                  </a:lnTo>
                  <a:lnTo>
                    <a:pt x="20" y="76"/>
                  </a:lnTo>
                  <a:lnTo>
                    <a:pt x="12" y="67"/>
                  </a:lnTo>
                  <a:lnTo>
                    <a:pt x="4" y="50"/>
                  </a:lnTo>
                  <a:lnTo>
                    <a:pt x="0" y="27"/>
                  </a:lnTo>
                  <a:lnTo>
                    <a:pt x="11" y="0"/>
                  </a:lnTo>
                </a:path>
              </a:pathLst>
            </a:custGeom>
            <a:solidFill>
              <a:srgbClr val="00FF00"/>
            </a:solidFill>
            <a:ln w="12700" cmpd="sng">
              <a:solidFill>
                <a:srgbClr val="000000"/>
              </a:solidFill>
              <a:prstDash val="solid"/>
              <a:round/>
              <a:headEnd/>
              <a:tailEnd/>
            </a:ln>
          </p:spPr>
          <p:txBody>
            <a:bodyPr/>
            <a:lstStyle/>
            <a:p>
              <a:endParaRPr lang="en-US"/>
            </a:p>
          </p:txBody>
        </p:sp>
        <p:sp>
          <p:nvSpPr>
            <p:cNvPr id="33837" name="Freeform 31"/>
            <p:cNvSpPr>
              <a:spLocks/>
            </p:cNvSpPr>
            <p:nvPr/>
          </p:nvSpPr>
          <p:spPr bwMode="auto">
            <a:xfrm>
              <a:off x="3038" y="2005"/>
              <a:ext cx="16" cy="13"/>
            </a:xfrm>
            <a:custGeom>
              <a:avLst/>
              <a:gdLst>
                <a:gd name="T0" fmla="*/ 0 w 58"/>
                <a:gd name="T1" fmla="*/ 0 h 46"/>
                <a:gd name="T2" fmla="*/ 0 w 58"/>
                <a:gd name="T3" fmla="*/ 0 h 46"/>
                <a:gd name="T4" fmla="*/ 0 w 58"/>
                <a:gd name="T5" fmla="*/ 0 h 46"/>
                <a:gd name="T6" fmla="*/ 0 w 58"/>
                <a:gd name="T7" fmla="*/ 0 h 46"/>
                <a:gd name="T8" fmla="*/ 0 w 58"/>
                <a:gd name="T9" fmla="*/ 0 h 46"/>
                <a:gd name="T10" fmla="*/ 0 w 58"/>
                <a:gd name="T11" fmla="*/ 0 h 46"/>
                <a:gd name="T12" fmla="*/ 0 w 58"/>
                <a:gd name="T13" fmla="*/ 0 h 46"/>
                <a:gd name="T14" fmla="*/ 0 w 58"/>
                <a:gd name="T15" fmla="*/ 0 h 46"/>
                <a:gd name="T16" fmla="*/ 0 w 58"/>
                <a:gd name="T17" fmla="*/ 0 h 46"/>
                <a:gd name="T18" fmla="*/ 0 w 58"/>
                <a:gd name="T19" fmla="*/ 0 h 46"/>
                <a:gd name="T20" fmla="*/ 0 w 58"/>
                <a:gd name="T21" fmla="*/ 0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46"/>
                <a:gd name="T35" fmla="*/ 58 w 58"/>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46">
                  <a:moveTo>
                    <a:pt x="10" y="20"/>
                  </a:moveTo>
                  <a:lnTo>
                    <a:pt x="25" y="7"/>
                  </a:lnTo>
                  <a:lnTo>
                    <a:pt x="46" y="3"/>
                  </a:lnTo>
                  <a:lnTo>
                    <a:pt x="51" y="0"/>
                  </a:lnTo>
                  <a:lnTo>
                    <a:pt x="58" y="3"/>
                  </a:lnTo>
                  <a:lnTo>
                    <a:pt x="54" y="31"/>
                  </a:lnTo>
                  <a:lnTo>
                    <a:pt x="47" y="38"/>
                  </a:lnTo>
                  <a:lnTo>
                    <a:pt x="19" y="44"/>
                  </a:lnTo>
                  <a:lnTo>
                    <a:pt x="3" y="46"/>
                  </a:lnTo>
                  <a:lnTo>
                    <a:pt x="0" y="29"/>
                  </a:lnTo>
                  <a:lnTo>
                    <a:pt x="10" y="20"/>
                  </a:lnTo>
                  <a:close/>
                </a:path>
              </a:pathLst>
            </a:custGeom>
            <a:solidFill>
              <a:srgbClr val="00FF00"/>
            </a:solidFill>
            <a:ln w="12700" cmpd="sng">
              <a:solidFill>
                <a:srgbClr val="000000"/>
              </a:solidFill>
              <a:round/>
              <a:headEnd/>
              <a:tailEnd/>
            </a:ln>
          </p:spPr>
          <p:txBody>
            <a:bodyPr/>
            <a:lstStyle/>
            <a:p>
              <a:endParaRPr lang="en-US"/>
            </a:p>
          </p:txBody>
        </p:sp>
        <p:sp>
          <p:nvSpPr>
            <p:cNvPr id="33838" name="Freeform 32"/>
            <p:cNvSpPr>
              <a:spLocks/>
            </p:cNvSpPr>
            <p:nvPr/>
          </p:nvSpPr>
          <p:spPr bwMode="auto">
            <a:xfrm>
              <a:off x="3038" y="2005"/>
              <a:ext cx="16" cy="13"/>
            </a:xfrm>
            <a:custGeom>
              <a:avLst/>
              <a:gdLst>
                <a:gd name="T0" fmla="*/ 0 w 58"/>
                <a:gd name="T1" fmla="*/ 0 h 46"/>
                <a:gd name="T2" fmla="*/ 0 w 58"/>
                <a:gd name="T3" fmla="*/ 0 h 46"/>
                <a:gd name="T4" fmla="*/ 0 w 58"/>
                <a:gd name="T5" fmla="*/ 0 h 46"/>
                <a:gd name="T6" fmla="*/ 0 w 58"/>
                <a:gd name="T7" fmla="*/ 0 h 46"/>
                <a:gd name="T8" fmla="*/ 0 w 58"/>
                <a:gd name="T9" fmla="*/ 0 h 46"/>
                <a:gd name="T10" fmla="*/ 0 w 58"/>
                <a:gd name="T11" fmla="*/ 0 h 46"/>
                <a:gd name="T12" fmla="*/ 0 w 58"/>
                <a:gd name="T13" fmla="*/ 0 h 46"/>
                <a:gd name="T14" fmla="*/ 0 w 58"/>
                <a:gd name="T15" fmla="*/ 0 h 46"/>
                <a:gd name="T16" fmla="*/ 0 w 58"/>
                <a:gd name="T17" fmla="*/ 0 h 46"/>
                <a:gd name="T18" fmla="*/ 0 w 58"/>
                <a:gd name="T19" fmla="*/ 0 h 46"/>
                <a:gd name="T20" fmla="*/ 0 w 58"/>
                <a:gd name="T21" fmla="*/ 0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46"/>
                <a:gd name="T35" fmla="*/ 58 w 58"/>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46">
                  <a:moveTo>
                    <a:pt x="10" y="20"/>
                  </a:moveTo>
                  <a:lnTo>
                    <a:pt x="25" y="7"/>
                  </a:lnTo>
                  <a:lnTo>
                    <a:pt x="46" y="3"/>
                  </a:lnTo>
                  <a:lnTo>
                    <a:pt x="51" y="0"/>
                  </a:lnTo>
                  <a:lnTo>
                    <a:pt x="58" y="3"/>
                  </a:lnTo>
                  <a:lnTo>
                    <a:pt x="54" y="31"/>
                  </a:lnTo>
                  <a:lnTo>
                    <a:pt x="47" y="38"/>
                  </a:lnTo>
                  <a:lnTo>
                    <a:pt x="19" y="44"/>
                  </a:lnTo>
                  <a:lnTo>
                    <a:pt x="3" y="46"/>
                  </a:lnTo>
                  <a:lnTo>
                    <a:pt x="0" y="29"/>
                  </a:lnTo>
                  <a:lnTo>
                    <a:pt x="10" y="20"/>
                  </a:lnTo>
                </a:path>
              </a:pathLst>
            </a:custGeom>
            <a:solidFill>
              <a:srgbClr val="00FF00"/>
            </a:solidFill>
            <a:ln w="12700" cmpd="sng">
              <a:solidFill>
                <a:srgbClr val="000000"/>
              </a:solidFill>
              <a:prstDash val="solid"/>
              <a:round/>
              <a:headEnd/>
              <a:tailEnd/>
            </a:ln>
          </p:spPr>
          <p:txBody>
            <a:bodyPr/>
            <a:lstStyle/>
            <a:p>
              <a:endParaRPr lang="en-US"/>
            </a:p>
          </p:txBody>
        </p:sp>
        <p:sp>
          <p:nvSpPr>
            <p:cNvPr id="33839" name="Freeform 33"/>
            <p:cNvSpPr>
              <a:spLocks/>
            </p:cNvSpPr>
            <p:nvPr/>
          </p:nvSpPr>
          <p:spPr bwMode="auto">
            <a:xfrm>
              <a:off x="3191" y="2029"/>
              <a:ext cx="44" cy="21"/>
            </a:xfrm>
            <a:custGeom>
              <a:avLst/>
              <a:gdLst>
                <a:gd name="T0" fmla="*/ 0 w 156"/>
                <a:gd name="T1" fmla="*/ 0 h 79"/>
                <a:gd name="T2" fmla="*/ 0 w 156"/>
                <a:gd name="T3" fmla="*/ 0 h 79"/>
                <a:gd name="T4" fmla="*/ 0 w 156"/>
                <a:gd name="T5" fmla="*/ 0 h 79"/>
                <a:gd name="T6" fmla="*/ 0 w 156"/>
                <a:gd name="T7" fmla="*/ 0 h 79"/>
                <a:gd name="T8" fmla="*/ 0 w 156"/>
                <a:gd name="T9" fmla="*/ 0 h 79"/>
                <a:gd name="T10" fmla="*/ 0 w 156"/>
                <a:gd name="T11" fmla="*/ 0 h 79"/>
                <a:gd name="T12" fmla="*/ 0 w 156"/>
                <a:gd name="T13" fmla="*/ 0 h 79"/>
                <a:gd name="T14" fmla="*/ 0 w 156"/>
                <a:gd name="T15" fmla="*/ 0 h 79"/>
                <a:gd name="T16" fmla="*/ 0 w 156"/>
                <a:gd name="T17" fmla="*/ 0 h 79"/>
                <a:gd name="T18" fmla="*/ 0 w 156"/>
                <a:gd name="T19" fmla="*/ 0 h 79"/>
                <a:gd name="T20" fmla="*/ 0 w 156"/>
                <a:gd name="T21" fmla="*/ 0 h 79"/>
                <a:gd name="T22" fmla="*/ 0 w 156"/>
                <a:gd name="T23" fmla="*/ 0 h 79"/>
                <a:gd name="T24" fmla="*/ 0 w 156"/>
                <a:gd name="T25" fmla="*/ 0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6"/>
                <a:gd name="T40" fmla="*/ 0 h 79"/>
                <a:gd name="T41" fmla="*/ 156 w 156"/>
                <a:gd name="T42" fmla="*/ 79 h 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6" h="79">
                  <a:moveTo>
                    <a:pt x="20" y="17"/>
                  </a:moveTo>
                  <a:lnTo>
                    <a:pt x="45" y="14"/>
                  </a:lnTo>
                  <a:lnTo>
                    <a:pt x="108" y="2"/>
                  </a:lnTo>
                  <a:lnTo>
                    <a:pt x="147" y="0"/>
                  </a:lnTo>
                  <a:lnTo>
                    <a:pt x="153" y="3"/>
                  </a:lnTo>
                  <a:lnTo>
                    <a:pt x="156" y="22"/>
                  </a:lnTo>
                  <a:lnTo>
                    <a:pt x="148" y="33"/>
                  </a:lnTo>
                  <a:lnTo>
                    <a:pt x="124" y="54"/>
                  </a:lnTo>
                  <a:lnTo>
                    <a:pt x="21" y="79"/>
                  </a:lnTo>
                  <a:lnTo>
                    <a:pt x="15" y="75"/>
                  </a:lnTo>
                  <a:lnTo>
                    <a:pt x="0" y="47"/>
                  </a:lnTo>
                  <a:lnTo>
                    <a:pt x="5" y="22"/>
                  </a:lnTo>
                  <a:lnTo>
                    <a:pt x="20" y="17"/>
                  </a:lnTo>
                  <a:close/>
                </a:path>
              </a:pathLst>
            </a:custGeom>
            <a:solidFill>
              <a:srgbClr val="00FF00"/>
            </a:solidFill>
            <a:ln w="12700" cmpd="sng">
              <a:solidFill>
                <a:srgbClr val="000000"/>
              </a:solidFill>
              <a:round/>
              <a:headEnd/>
              <a:tailEnd/>
            </a:ln>
          </p:spPr>
          <p:txBody>
            <a:bodyPr/>
            <a:lstStyle/>
            <a:p>
              <a:endParaRPr lang="en-US"/>
            </a:p>
          </p:txBody>
        </p:sp>
        <p:sp>
          <p:nvSpPr>
            <p:cNvPr id="33840" name="Freeform 34"/>
            <p:cNvSpPr>
              <a:spLocks/>
            </p:cNvSpPr>
            <p:nvPr/>
          </p:nvSpPr>
          <p:spPr bwMode="auto">
            <a:xfrm>
              <a:off x="3191" y="2029"/>
              <a:ext cx="44" cy="21"/>
            </a:xfrm>
            <a:custGeom>
              <a:avLst/>
              <a:gdLst>
                <a:gd name="T0" fmla="*/ 0 w 156"/>
                <a:gd name="T1" fmla="*/ 0 h 79"/>
                <a:gd name="T2" fmla="*/ 0 w 156"/>
                <a:gd name="T3" fmla="*/ 0 h 79"/>
                <a:gd name="T4" fmla="*/ 0 w 156"/>
                <a:gd name="T5" fmla="*/ 0 h 79"/>
                <a:gd name="T6" fmla="*/ 0 w 156"/>
                <a:gd name="T7" fmla="*/ 0 h 79"/>
                <a:gd name="T8" fmla="*/ 0 w 156"/>
                <a:gd name="T9" fmla="*/ 0 h 79"/>
                <a:gd name="T10" fmla="*/ 0 w 156"/>
                <a:gd name="T11" fmla="*/ 0 h 79"/>
                <a:gd name="T12" fmla="*/ 0 w 156"/>
                <a:gd name="T13" fmla="*/ 0 h 79"/>
                <a:gd name="T14" fmla="*/ 0 w 156"/>
                <a:gd name="T15" fmla="*/ 0 h 79"/>
                <a:gd name="T16" fmla="*/ 0 w 156"/>
                <a:gd name="T17" fmla="*/ 0 h 79"/>
                <a:gd name="T18" fmla="*/ 0 w 156"/>
                <a:gd name="T19" fmla="*/ 0 h 79"/>
                <a:gd name="T20" fmla="*/ 0 w 156"/>
                <a:gd name="T21" fmla="*/ 0 h 79"/>
                <a:gd name="T22" fmla="*/ 0 w 156"/>
                <a:gd name="T23" fmla="*/ 0 h 79"/>
                <a:gd name="T24" fmla="*/ 0 w 156"/>
                <a:gd name="T25" fmla="*/ 0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6"/>
                <a:gd name="T40" fmla="*/ 0 h 79"/>
                <a:gd name="T41" fmla="*/ 156 w 156"/>
                <a:gd name="T42" fmla="*/ 79 h 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6" h="79">
                  <a:moveTo>
                    <a:pt x="20" y="17"/>
                  </a:moveTo>
                  <a:lnTo>
                    <a:pt x="45" y="14"/>
                  </a:lnTo>
                  <a:lnTo>
                    <a:pt x="108" y="2"/>
                  </a:lnTo>
                  <a:lnTo>
                    <a:pt x="147" y="0"/>
                  </a:lnTo>
                  <a:lnTo>
                    <a:pt x="153" y="3"/>
                  </a:lnTo>
                  <a:lnTo>
                    <a:pt x="156" y="22"/>
                  </a:lnTo>
                  <a:lnTo>
                    <a:pt x="148" y="33"/>
                  </a:lnTo>
                  <a:lnTo>
                    <a:pt x="124" y="54"/>
                  </a:lnTo>
                  <a:lnTo>
                    <a:pt x="21" y="79"/>
                  </a:lnTo>
                  <a:lnTo>
                    <a:pt x="15" y="75"/>
                  </a:lnTo>
                  <a:lnTo>
                    <a:pt x="0" y="47"/>
                  </a:lnTo>
                  <a:lnTo>
                    <a:pt x="5" y="22"/>
                  </a:lnTo>
                  <a:lnTo>
                    <a:pt x="20" y="17"/>
                  </a:lnTo>
                </a:path>
              </a:pathLst>
            </a:custGeom>
            <a:solidFill>
              <a:srgbClr val="00FF00"/>
            </a:solidFill>
            <a:ln w="12700" cmpd="sng">
              <a:solidFill>
                <a:srgbClr val="000000"/>
              </a:solidFill>
              <a:prstDash val="solid"/>
              <a:round/>
              <a:headEnd/>
              <a:tailEnd/>
            </a:ln>
          </p:spPr>
          <p:txBody>
            <a:bodyPr/>
            <a:lstStyle/>
            <a:p>
              <a:endParaRPr lang="en-US"/>
            </a:p>
          </p:txBody>
        </p:sp>
        <p:sp>
          <p:nvSpPr>
            <p:cNvPr id="33841" name="Freeform 35"/>
            <p:cNvSpPr>
              <a:spLocks/>
            </p:cNvSpPr>
            <p:nvPr/>
          </p:nvSpPr>
          <p:spPr bwMode="auto">
            <a:xfrm>
              <a:off x="2689" y="2115"/>
              <a:ext cx="31" cy="54"/>
            </a:xfrm>
            <a:custGeom>
              <a:avLst/>
              <a:gdLst>
                <a:gd name="T0" fmla="*/ 0 w 109"/>
                <a:gd name="T1" fmla="*/ 0 h 209"/>
                <a:gd name="T2" fmla="*/ 0 w 109"/>
                <a:gd name="T3" fmla="*/ 0 h 209"/>
                <a:gd name="T4" fmla="*/ 0 w 109"/>
                <a:gd name="T5" fmla="*/ 0 h 209"/>
                <a:gd name="T6" fmla="*/ 0 w 109"/>
                <a:gd name="T7" fmla="*/ 0 h 209"/>
                <a:gd name="T8" fmla="*/ 0 w 109"/>
                <a:gd name="T9" fmla="*/ 0 h 209"/>
                <a:gd name="T10" fmla="*/ 0 w 109"/>
                <a:gd name="T11" fmla="*/ 0 h 209"/>
                <a:gd name="T12" fmla="*/ 0 w 109"/>
                <a:gd name="T13" fmla="*/ 0 h 209"/>
                <a:gd name="T14" fmla="*/ 0 w 109"/>
                <a:gd name="T15" fmla="*/ 0 h 209"/>
                <a:gd name="T16" fmla="*/ 0 w 109"/>
                <a:gd name="T17" fmla="*/ 0 h 209"/>
                <a:gd name="T18" fmla="*/ 0 w 109"/>
                <a:gd name="T19" fmla="*/ 0 h 209"/>
                <a:gd name="T20" fmla="*/ 0 w 109"/>
                <a:gd name="T21" fmla="*/ 0 h 209"/>
                <a:gd name="T22" fmla="*/ 0 w 109"/>
                <a:gd name="T23" fmla="*/ 0 h 209"/>
                <a:gd name="T24" fmla="*/ 0 w 109"/>
                <a:gd name="T25" fmla="*/ 0 h 209"/>
                <a:gd name="T26" fmla="*/ 0 w 109"/>
                <a:gd name="T27" fmla="*/ 0 h 209"/>
                <a:gd name="T28" fmla="*/ 0 w 109"/>
                <a:gd name="T29" fmla="*/ 0 h 209"/>
                <a:gd name="T30" fmla="*/ 0 w 109"/>
                <a:gd name="T31" fmla="*/ 0 h 2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9"/>
                <a:gd name="T49" fmla="*/ 0 h 209"/>
                <a:gd name="T50" fmla="*/ 109 w 109"/>
                <a:gd name="T51" fmla="*/ 209 h 2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9" h="209">
                  <a:moveTo>
                    <a:pt x="86" y="194"/>
                  </a:moveTo>
                  <a:lnTo>
                    <a:pt x="93" y="177"/>
                  </a:lnTo>
                  <a:lnTo>
                    <a:pt x="109" y="160"/>
                  </a:lnTo>
                  <a:lnTo>
                    <a:pt x="109" y="128"/>
                  </a:lnTo>
                  <a:lnTo>
                    <a:pt x="96" y="44"/>
                  </a:lnTo>
                  <a:lnTo>
                    <a:pt x="93" y="5"/>
                  </a:lnTo>
                  <a:lnTo>
                    <a:pt x="74" y="0"/>
                  </a:lnTo>
                  <a:lnTo>
                    <a:pt x="61" y="8"/>
                  </a:lnTo>
                  <a:lnTo>
                    <a:pt x="44" y="37"/>
                  </a:lnTo>
                  <a:lnTo>
                    <a:pt x="0" y="42"/>
                  </a:lnTo>
                  <a:lnTo>
                    <a:pt x="15" y="116"/>
                  </a:lnTo>
                  <a:lnTo>
                    <a:pt x="32" y="203"/>
                  </a:lnTo>
                  <a:lnTo>
                    <a:pt x="34" y="209"/>
                  </a:lnTo>
                  <a:lnTo>
                    <a:pt x="57" y="206"/>
                  </a:lnTo>
                  <a:lnTo>
                    <a:pt x="70" y="192"/>
                  </a:lnTo>
                  <a:lnTo>
                    <a:pt x="86" y="194"/>
                  </a:lnTo>
                  <a:close/>
                </a:path>
              </a:pathLst>
            </a:custGeom>
            <a:solidFill>
              <a:srgbClr val="00FF00"/>
            </a:solidFill>
            <a:ln w="12700" cmpd="sng">
              <a:solidFill>
                <a:srgbClr val="000000"/>
              </a:solidFill>
              <a:round/>
              <a:headEnd/>
              <a:tailEnd/>
            </a:ln>
          </p:spPr>
          <p:txBody>
            <a:bodyPr/>
            <a:lstStyle/>
            <a:p>
              <a:endParaRPr lang="en-US"/>
            </a:p>
          </p:txBody>
        </p:sp>
        <p:sp>
          <p:nvSpPr>
            <p:cNvPr id="33842" name="Freeform 36"/>
            <p:cNvSpPr>
              <a:spLocks/>
            </p:cNvSpPr>
            <p:nvPr/>
          </p:nvSpPr>
          <p:spPr bwMode="auto">
            <a:xfrm>
              <a:off x="2689" y="2115"/>
              <a:ext cx="31" cy="54"/>
            </a:xfrm>
            <a:custGeom>
              <a:avLst/>
              <a:gdLst>
                <a:gd name="T0" fmla="*/ 0 w 109"/>
                <a:gd name="T1" fmla="*/ 0 h 209"/>
                <a:gd name="T2" fmla="*/ 0 w 109"/>
                <a:gd name="T3" fmla="*/ 0 h 209"/>
                <a:gd name="T4" fmla="*/ 0 w 109"/>
                <a:gd name="T5" fmla="*/ 0 h 209"/>
                <a:gd name="T6" fmla="*/ 0 w 109"/>
                <a:gd name="T7" fmla="*/ 0 h 209"/>
                <a:gd name="T8" fmla="*/ 0 w 109"/>
                <a:gd name="T9" fmla="*/ 0 h 209"/>
                <a:gd name="T10" fmla="*/ 0 w 109"/>
                <a:gd name="T11" fmla="*/ 0 h 209"/>
                <a:gd name="T12" fmla="*/ 0 w 109"/>
                <a:gd name="T13" fmla="*/ 0 h 209"/>
                <a:gd name="T14" fmla="*/ 0 w 109"/>
                <a:gd name="T15" fmla="*/ 0 h 209"/>
                <a:gd name="T16" fmla="*/ 0 w 109"/>
                <a:gd name="T17" fmla="*/ 0 h 209"/>
                <a:gd name="T18" fmla="*/ 0 w 109"/>
                <a:gd name="T19" fmla="*/ 0 h 209"/>
                <a:gd name="T20" fmla="*/ 0 w 109"/>
                <a:gd name="T21" fmla="*/ 0 h 209"/>
                <a:gd name="T22" fmla="*/ 0 w 109"/>
                <a:gd name="T23" fmla="*/ 0 h 209"/>
                <a:gd name="T24" fmla="*/ 0 w 109"/>
                <a:gd name="T25" fmla="*/ 0 h 209"/>
                <a:gd name="T26" fmla="*/ 0 w 109"/>
                <a:gd name="T27" fmla="*/ 0 h 209"/>
                <a:gd name="T28" fmla="*/ 0 w 109"/>
                <a:gd name="T29" fmla="*/ 0 h 209"/>
                <a:gd name="T30" fmla="*/ 0 w 109"/>
                <a:gd name="T31" fmla="*/ 0 h 2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9"/>
                <a:gd name="T49" fmla="*/ 0 h 209"/>
                <a:gd name="T50" fmla="*/ 109 w 109"/>
                <a:gd name="T51" fmla="*/ 209 h 2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9" h="209">
                  <a:moveTo>
                    <a:pt x="86" y="194"/>
                  </a:moveTo>
                  <a:lnTo>
                    <a:pt x="93" y="177"/>
                  </a:lnTo>
                  <a:lnTo>
                    <a:pt x="109" y="160"/>
                  </a:lnTo>
                  <a:lnTo>
                    <a:pt x="109" y="128"/>
                  </a:lnTo>
                  <a:lnTo>
                    <a:pt x="96" y="44"/>
                  </a:lnTo>
                  <a:lnTo>
                    <a:pt x="93" y="5"/>
                  </a:lnTo>
                  <a:lnTo>
                    <a:pt x="74" y="0"/>
                  </a:lnTo>
                  <a:lnTo>
                    <a:pt x="61" y="8"/>
                  </a:lnTo>
                  <a:lnTo>
                    <a:pt x="44" y="37"/>
                  </a:lnTo>
                  <a:lnTo>
                    <a:pt x="0" y="42"/>
                  </a:lnTo>
                  <a:lnTo>
                    <a:pt x="15" y="116"/>
                  </a:lnTo>
                  <a:lnTo>
                    <a:pt x="32" y="203"/>
                  </a:lnTo>
                  <a:lnTo>
                    <a:pt x="34" y="209"/>
                  </a:lnTo>
                  <a:lnTo>
                    <a:pt x="57" y="206"/>
                  </a:lnTo>
                  <a:lnTo>
                    <a:pt x="70" y="192"/>
                  </a:lnTo>
                  <a:lnTo>
                    <a:pt x="86" y="194"/>
                  </a:lnTo>
                </a:path>
              </a:pathLst>
            </a:custGeom>
            <a:solidFill>
              <a:srgbClr val="00FF00"/>
            </a:solidFill>
            <a:ln w="12700" cmpd="sng">
              <a:solidFill>
                <a:srgbClr val="000000"/>
              </a:solidFill>
              <a:prstDash val="solid"/>
              <a:round/>
              <a:headEnd/>
              <a:tailEnd/>
            </a:ln>
          </p:spPr>
          <p:txBody>
            <a:bodyPr/>
            <a:lstStyle/>
            <a:p>
              <a:endParaRPr lang="en-US"/>
            </a:p>
          </p:txBody>
        </p:sp>
        <p:sp>
          <p:nvSpPr>
            <p:cNvPr id="33843" name="Freeform 37"/>
            <p:cNvSpPr>
              <a:spLocks/>
            </p:cNvSpPr>
            <p:nvPr/>
          </p:nvSpPr>
          <p:spPr bwMode="auto">
            <a:xfrm>
              <a:off x="2627" y="2126"/>
              <a:ext cx="99" cy="92"/>
            </a:xfrm>
            <a:custGeom>
              <a:avLst/>
              <a:gdLst>
                <a:gd name="T0" fmla="*/ 0 w 349"/>
                <a:gd name="T1" fmla="*/ 0 h 350"/>
                <a:gd name="T2" fmla="*/ 0 w 349"/>
                <a:gd name="T3" fmla="*/ 0 h 350"/>
                <a:gd name="T4" fmla="*/ 0 w 349"/>
                <a:gd name="T5" fmla="*/ 0 h 350"/>
                <a:gd name="T6" fmla="*/ 0 w 349"/>
                <a:gd name="T7" fmla="*/ 0 h 350"/>
                <a:gd name="T8" fmla="*/ 0 w 349"/>
                <a:gd name="T9" fmla="*/ 0 h 350"/>
                <a:gd name="T10" fmla="*/ 0 w 349"/>
                <a:gd name="T11" fmla="*/ 0 h 350"/>
                <a:gd name="T12" fmla="*/ 0 w 349"/>
                <a:gd name="T13" fmla="*/ 0 h 350"/>
                <a:gd name="T14" fmla="*/ 0 w 349"/>
                <a:gd name="T15" fmla="*/ 0 h 350"/>
                <a:gd name="T16" fmla="*/ 0 w 349"/>
                <a:gd name="T17" fmla="*/ 0 h 350"/>
                <a:gd name="T18" fmla="*/ 0 w 349"/>
                <a:gd name="T19" fmla="*/ 0 h 350"/>
                <a:gd name="T20" fmla="*/ 0 w 349"/>
                <a:gd name="T21" fmla="*/ 0 h 350"/>
                <a:gd name="T22" fmla="*/ 0 w 349"/>
                <a:gd name="T23" fmla="*/ 0 h 350"/>
                <a:gd name="T24" fmla="*/ 0 w 349"/>
                <a:gd name="T25" fmla="*/ 0 h 350"/>
                <a:gd name="T26" fmla="*/ 0 w 349"/>
                <a:gd name="T27" fmla="*/ 0 h 350"/>
                <a:gd name="T28" fmla="*/ 0 w 349"/>
                <a:gd name="T29" fmla="*/ 0 h 350"/>
                <a:gd name="T30" fmla="*/ 0 w 349"/>
                <a:gd name="T31" fmla="*/ 0 h 350"/>
                <a:gd name="T32" fmla="*/ 0 w 349"/>
                <a:gd name="T33" fmla="*/ 0 h 350"/>
                <a:gd name="T34" fmla="*/ 0 w 349"/>
                <a:gd name="T35" fmla="*/ 1 h 350"/>
                <a:gd name="T36" fmla="*/ 0 w 349"/>
                <a:gd name="T37" fmla="*/ 1 h 350"/>
                <a:gd name="T38" fmla="*/ 0 w 349"/>
                <a:gd name="T39" fmla="*/ 1 h 350"/>
                <a:gd name="T40" fmla="*/ 0 w 349"/>
                <a:gd name="T41" fmla="*/ 1 h 350"/>
                <a:gd name="T42" fmla="*/ 0 w 349"/>
                <a:gd name="T43" fmla="*/ 1 h 350"/>
                <a:gd name="T44" fmla="*/ 0 w 349"/>
                <a:gd name="T45" fmla="*/ 1 h 350"/>
                <a:gd name="T46" fmla="*/ 0 w 349"/>
                <a:gd name="T47" fmla="*/ 1 h 350"/>
                <a:gd name="T48" fmla="*/ 0 w 349"/>
                <a:gd name="T49" fmla="*/ 1 h 350"/>
                <a:gd name="T50" fmla="*/ 0 w 349"/>
                <a:gd name="T51" fmla="*/ 1 h 350"/>
                <a:gd name="T52" fmla="*/ 1 w 349"/>
                <a:gd name="T53" fmla="*/ 1 h 350"/>
                <a:gd name="T54" fmla="*/ 1 w 349"/>
                <a:gd name="T55" fmla="*/ 0 h 350"/>
                <a:gd name="T56" fmla="*/ 1 w 349"/>
                <a:gd name="T57" fmla="*/ 0 h 350"/>
                <a:gd name="T58" fmla="*/ 1 w 349"/>
                <a:gd name="T59" fmla="*/ 0 h 350"/>
                <a:gd name="T60" fmla="*/ 1 w 349"/>
                <a:gd name="T61" fmla="*/ 0 h 350"/>
                <a:gd name="T62" fmla="*/ 1 w 349"/>
                <a:gd name="T63" fmla="*/ 0 h 350"/>
                <a:gd name="T64" fmla="*/ 1 w 349"/>
                <a:gd name="T65" fmla="*/ 0 h 350"/>
                <a:gd name="T66" fmla="*/ 1 w 349"/>
                <a:gd name="T67" fmla="*/ 0 h 350"/>
                <a:gd name="T68" fmla="*/ 1 w 349"/>
                <a:gd name="T69" fmla="*/ 0 h 350"/>
                <a:gd name="T70" fmla="*/ 1 w 349"/>
                <a:gd name="T71" fmla="*/ 0 h 350"/>
                <a:gd name="T72" fmla="*/ 1 w 349"/>
                <a:gd name="T73" fmla="*/ 0 h 350"/>
                <a:gd name="T74" fmla="*/ 1 w 349"/>
                <a:gd name="T75" fmla="*/ 0 h 350"/>
                <a:gd name="T76" fmla="*/ 1 w 349"/>
                <a:gd name="T77" fmla="*/ 0 h 350"/>
                <a:gd name="T78" fmla="*/ 0 w 349"/>
                <a:gd name="T79" fmla="*/ 0 h 350"/>
                <a:gd name="T80" fmla="*/ 0 w 349"/>
                <a:gd name="T81" fmla="*/ 0 h 3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9"/>
                <a:gd name="T124" fmla="*/ 0 h 350"/>
                <a:gd name="T125" fmla="*/ 349 w 349"/>
                <a:gd name="T126" fmla="*/ 350 h 3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9" h="350">
                  <a:moveTo>
                    <a:pt x="219" y="0"/>
                  </a:moveTo>
                  <a:lnTo>
                    <a:pt x="145" y="13"/>
                  </a:lnTo>
                  <a:lnTo>
                    <a:pt x="97" y="25"/>
                  </a:lnTo>
                  <a:lnTo>
                    <a:pt x="103" y="57"/>
                  </a:lnTo>
                  <a:lnTo>
                    <a:pt x="112" y="83"/>
                  </a:lnTo>
                  <a:lnTo>
                    <a:pt x="122" y="101"/>
                  </a:lnTo>
                  <a:lnTo>
                    <a:pt x="142" y="115"/>
                  </a:lnTo>
                  <a:lnTo>
                    <a:pt x="160" y="119"/>
                  </a:lnTo>
                  <a:lnTo>
                    <a:pt x="155" y="130"/>
                  </a:lnTo>
                  <a:lnTo>
                    <a:pt x="140" y="146"/>
                  </a:lnTo>
                  <a:lnTo>
                    <a:pt x="138" y="171"/>
                  </a:lnTo>
                  <a:lnTo>
                    <a:pt x="126" y="177"/>
                  </a:lnTo>
                  <a:lnTo>
                    <a:pt x="18" y="190"/>
                  </a:lnTo>
                  <a:lnTo>
                    <a:pt x="4" y="202"/>
                  </a:lnTo>
                  <a:lnTo>
                    <a:pt x="0" y="226"/>
                  </a:lnTo>
                  <a:lnTo>
                    <a:pt x="3" y="245"/>
                  </a:lnTo>
                  <a:lnTo>
                    <a:pt x="11" y="266"/>
                  </a:lnTo>
                  <a:lnTo>
                    <a:pt x="5" y="297"/>
                  </a:lnTo>
                  <a:lnTo>
                    <a:pt x="55" y="323"/>
                  </a:lnTo>
                  <a:lnTo>
                    <a:pt x="91" y="335"/>
                  </a:lnTo>
                  <a:lnTo>
                    <a:pt x="132" y="339"/>
                  </a:lnTo>
                  <a:lnTo>
                    <a:pt x="191" y="350"/>
                  </a:lnTo>
                  <a:lnTo>
                    <a:pt x="197" y="335"/>
                  </a:lnTo>
                  <a:lnTo>
                    <a:pt x="208" y="323"/>
                  </a:lnTo>
                  <a:lnTo>
                    <a:pt x="221" y="315"/>
                  </a:lnTo>
                  <a:lnTo>
                    <a:pt x="239" y="308"/>
                  </a:lnTo>
                  <a:lnTo>
                    <a:pt x="259" y="299"/>
                  </a:lnTo>
                  <a:lnTo>
                    <a:pt x="270" y="288"/>
                  </a:lnTo>
                  <a:lnTo>
                    <a:pt x="265" y="240"/>
                  </a:lnTo>
                  <a:lnTo>
                    <a:pt x="281" y="212"/>
                  </a:lnTo>
                  <a:lnTo>
                    <a:pt x="306" y="197"/>
                  </a:lnTo>
                  <a:lnTo>
                    <a:pt x="342" y="182"/>
                  </a:lnTo>
                  <a:lnTo>
                    <a:pt x="349" y="167"/>
                  </a:lnTo>
                  <a:lnTo>
                    <a:pt x="325" y="166"/>
                  </a:lnTo>
                  <a:lnTo>
                    <a:pt x="305" y="152"/>
                  </a:lnTo>
                  <a:lnTo>
                    <a:pt x="290" y="149"/>
                  </a:lnTo>
                  <a:lnTo>
                    <a:pt x="277" y="164"/>
                  </a:lnTo>
                  <a:lnTo>
                    <a:pt x="253" y="167"/>
                  </a:lnTo>
                  <a:lnTo>
                    <a:pt x="250" y="160"/>
                  </a:lnTo>
                  <a:lnTo>
                    <a:pt x="234" y="74"/>
                  </a:lnTo>
                  <a:lnTo>
                    <a:pt x="219" y="0"/>
                  </a:lnTo>
                  <a:close/>
                </a:path>
              </a:pathLst>
            </a:custGeom>
            <a:solidFill>
              <a:srgbClr val="00FF00"/>
            </a:solidFill>
            <a:ln w="12700" cmpd="sng">
              <a:solidFill>
                <a:srgbClr val="000000"/>
              </a:solidFill>
              <a:round/>
              <a:headEnd/>
              <a:tailEnd/>
            </a:ln>
          </p:spPr>
          <p:txBody>
            <a:bodyPr/>
            <a:lstStyle/>
            <a:p>
              <a:endParaRPr lang="en-US"/>
            </a:p>
          </p:txBody>
        </p:sp>
        <p:sp>
          <p:nvSpPr>
            <p:cNvPr id="33844" name="Freeform 38"/>
            <p:cNvSpPr>
              <a:spLocks/>
            </p:cNvSpPr>
            <p:nvPr/>
          </p:nvSpPr>
          <p:spPr bwMode="auto">
            <a:xfrm>
              <a:off x="2627" y="2126"/>
              <a:ext cx="99" cy="92"/>
            </a:xfrm>
            <a:custGeom>
              <a:avLst/>
              <a:gdLst>
                <a:gd name="T0" fmla="*/ 0 w 349"/>
                <a:gd name="T1" fmla="*/ 0 h 350"/>
                <a:gd name="T2" fmla="*/ 0 w 349"/>
                <a:gd name="T3" fmla="*/ 0 h 350"/>
                <a:gd name="T4" fmla="*/ 0 w 349"/>
                <a:gd name="T5" fmla="*/ 0 h 350"/>
                <a:gd name="T6" fmla="*/ 0 w 349"/>
                <a:gd name="T7" fmla="*/ 0 h 350"/>
                <a:gd name="T8" fmla="*/ 0 w 349"/>
                <a:gd name="T9" fmla="*/ 0 h 350"/>
                <a:gd name="T10" fmla="*/ 0 w 349"/>
                <a:gd name="T11" fmla="*/ 0 h 350"/>
                <a:gd name="T12" fmla="*/ 0 w 349"/>
                <a:gd name="T13" fmla="*/ 0 h 350"/>
                <a:gd name="T14" fmla="*/ 0 w 349"/>
                <a:gd name="T15" fmla="*/ 0 h 350"/>
                <a:gd name="T16" fmla="*/ 0 w 349"/>
                <a:gd name="T17" fmla="*/ 0 h 350"/>
                <a:gd name="T18" fmla="*/ 0 w 349"/>
                <a:gd name="T19" fmla="*/ 0 h 350"/>
                <a:gd name="T20" fmla="*/ 0 w 349"/>
                <a:gd name="T21" fmla="*/ 0 h 350"/>
                <a:gd name="T22" fmla="*/ 0 w 349"/>
                <a:gd name="T23" fmla="*/ 0 h 350"/>
                <a:gd name="T24" fmla="*/ 0 w 349"/>
                <a:gd name="T25" fmla="*/ 0 h 350"/>
                <a:gd name="T26" fmla="*/ 0 w 349"/>
                <a:gd name="T27" fmla="*/ 0 h 350"/>
                <a:gd name="T28" fmla="*/ 0 w 349"/>
                <a:gd name="T29" fmla="*/ 0 h 350"/>
                <a:gd name="T30" fmla="*/ 0 w 349"/>
                <a:gd name="T31" fmla="*/ 0 h 350"/>
                <a:gd name="T32" fmla="*/ 0 w 349"/>
                <a:gd name="T33" fmla="*/ 0 h 350"/>
                <a:gd name="T34" fmla="*/ 0 w 349"/>
                <a:gd name="T35" fmla="*/ 1 h 350"/>
                <a:gd name="T36" fmla="*/ 0 w 349"/>
                <a:gd name="T37" fmla="*/ 1 h 350"/>
                <a:gd name="T38" fmla="*/ 0 w 349"/>
                <a:gd name="T39" fmla="*/ 1 h 350"/>
                <a:gd name="T40" fmla="*/ 0 w 349"/>
                <a:gd name="T41" fmla="*/ 1 h 350"/>
                <a:gd name="T42" fmla="*/ 0 w 349"/>
                <a:gd name="T43" fmla="*/ 1 h 350"/>
                <a:gd name="T44" fmla="*/ 0 w 349"/>
                <a:gd name="T45" fmla="*/ 1 h 350"/>
                <a:gd name="T46" fmla="*/ 0 w 349"/>
                <a:gd name="T47" fmla="*/ 1 h 350"/>
                <a:gd name="T48" fmla="*/ 0 w 349"/>
                <a:gd name="T49" fmla="*/ 1 h 350"/>
                <a:gd name="T50" fmla="*/ 0 w 349"/>
                <a:gd name="T51" fmla="*/ 1 h 350"/>
                <a:gd name="T52" fmla="*/ 1 w 349"/>
                <a:gd name="T53" fmla="*/ 1 h 350"/>
                <a:gd name="T54" fmla="*/ 1 w 349"/>
                <a:gd name="T55" fmla="*/ 0 h 350"/>
                <a:gd name="T56" fmla="*/ 1 w 349"/>
                <a:gd name="T57" fmla="*/ 0 h 350"/>
                <a:gd name="T58" fmla="*/ 1 w 349"/>
                <a:gd name="T59" fmla="*/ 0 h 350"/>
                <a:gd name="T60" fmla="*/ 1 w 349"/>
                <a:gd name="T61" fmla="*/ 0 h 350"/>
                <a:gd name="T62" fmla="*/ 1 w 349"/>
                <a:gd name="T63" fmla="*/ 0 h 350"/>
                <a:gd name="T64" fmla="*/ 1 w 349"/>
                <a:gd name="T65" fmla="*/ 0 h 350"/>
                <a:gd name="T66" fmla="*/ 1 w 349"/>
                <a:gd name="T67" fmla="*/ 0 h 350"/>
                <a:gd name="T68" fmla="*/ 1 w 349"/>
                <a:gd name="T69" fmla="*/ 0 h 350"/>
                <a:gd name="T70" fmla="*/ 1 w 349"/>
                <a:gd name="T71" fmla="*/ 0 h 350"/>
                <a:gd name="T72" fmla="*/ 1 w 349"/>
                <a:gd name="T73" fmla="*/ 0 h 350"/>
                <a:gd name="T74" fmla="*/ 1 w 349"/>
                <a:gd name="T75" fmla="*/ 0 h 350"/>
                <a:gd name="T76" fmla="*/ 1 w 349"/>
                <a:gd name="T77" fmla="*/ 0 h 350"/>
                <a:gd name="T78" fmla="*/ 0 w 349"/>
                <a:gd name="T79" fmla="*/ 0 h 350"/>
                <a:gd name="T80" fmla="*/ 0 w 349"/>
                <a:gd name="T81" fmla="*/ 0 h 3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9"/>
                <a:gd name="T124" fmla="*/ 0 h 350"/>
                <a:gd name="T125" fmla="*/ 349 w 349"/>
                <a:gd name="T126" fmla="*/ 350 h 3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9" h="350">
                  <a:moveTo>
                    <a:pt x="219" y="0"/>
                  </a:moveTo>
                  <a:lnTo>
                    <a:pt x="145" y="13"/>
                  </a:lnTo>
                  <a:lnTo>
                    <a:pt x="97" y="25"/>
                  </a:lnTo>
                  <a:lnTo>
                    <a:pt x="103" y="57"/>
                  </a:lnTo>
                  <a:lnTo>
                    <a:pt x="112" y="83"/>
                  </a:lnTo>
                  <a:lnTo>
                    <a:pt x="122" y="101"/>
                  </a:lnTo>
                  <a:lnTo>
                    <a:pt x="142" y="115"/>
                  </a:lnTo>
                  <a:lnTo>
                    <a:pt x="160" y="119"/>
                  </a:lnTo>
                  <a:lnTo>
                    <a:pt x="155" y="130"/>
                  </a:lnTo>
                  <a:lnTo>
                    <a:pt x="140" y="146"/>
                  </a:lnTo>
                  <a:lnTo>
                    <a:pt x="138" y="171"/>
                  </a:lnTo>
                  <a:lnTo>
                    <a:pt x="126" y="177"/>
                  </a:lnTo>
                  <a:lnTo>
                    <a:pt x="18" y="190"/>
                  </a:lnTo>
                  <a:lnTo>
                    <a:pt x="4" y="202"/>
                  </a:lnTo>
                  <a:lnTo>
                    <a:pt x="0" y="226"/>
                  </a:lnTo>
                  <a:lnTo>
                    <a:pt x="3" y="245"/>
                  </a:lnTo>
                  <a:lnTo>
                    <a:pt x="11" y="266"/>
                  </a:lnTo>
                  <a:lnTo>
                    <a:pt x="5" y="297"/>
                  </a:lnTo>
                  <a:lnTo>
                    <a:pt x="55" y="323"/>
                  </a:lnTo>
                  <a:lnTo>
                    <a:pt x="91" y="335"/>
                  </a:lnTo>
                  <a:lnTo>
                    <a:pt x="132" y="339"/>
                  </a:lnTo>
                  <a:lnTo>
                    <a:pt x="191" y="350"/>
                  </a:lnTo>
                  <a:lnTo>
                    <a:pt x="197" y="335"/>
                  </a:lnTo>
                  <a:lnTo>
                    <a:pt x="208" y="323"/>
                  </a:lnTo>
                  <a:lnTo>
                    <a:pt x="221" y="315"/>
                  </a:lnTo>
                  <a:lnTo>
                    <a:pt x="239" y="308"/>
                  </a:lnTo>
                  <a:lnTo>
                    <a:pt x="259" y="299"/>
                  </a:lnTo>
                  <a:lnTo>
                    <a:pt x="270" y="288"/>
                  </a:lnTo>
                  <a:lnTo>
                    <a:pt x="265" y="240"/>
                  </a:lnTo>
                  <a:lnTo>
                    <a:pt x="281" y="212"/>
                  </a:lnTo>
                  <a:lnTo>
                    <a:pt x="306" y="197"/>
                  </a:lnTo>
                  <a:lnTo>
                    <a:pt x="342" y="182"/>
                  </a:lnTo>
                  <a:lnTo>
                    <a:pt x="349" y="167"/>
                  </a:lnTo>
                  <a:lnTo>
                    <a:pt x="325" y="166"/>
                  </a:lnTo>
                  <a:lnTo>
                    <a:pt x="305" y="152"/>
                  </a:lnTo>
                  <a:lnTo>
                    <a:pt x="290" y="149"/>
                  </a:lnTo>
                  <a:lnTo>
                    <a:pt x="277" y="164"/>
                  </a:lnTo>
                  <a:lnTo>
                    <a:pt x="253" y="167"/>
                  </a:lnTo>
                  <a:lnTo>
                    <a:pt x="250" y="160"/>
                  </a:lnTo>
                  <a:lnTo>
                    <a:pt x="234" y="74"/>
                  </a:lnTo>
                  <a:lnTo>
                    <a:pt x="219" y="0"/>
                  </a:lnTo>
                </a:path>
              </a:pathLst>
            </a:custGeom>
            <a:solidFill>
              <a:srgbClr val="00FF00"/>
            </a:solidFill>
            <a:ln w="12700" cap="flat" cmpd="sng">
              <a:solidFill>
                <a:srgbClr val="000000"/>
              </a:solidFill>
              <a:prstDash val="solid"/>
              <a:round/>
              <a:headEnd type="none" w="med" len="med"/>
              <a:tailEnd type="none" w="med" len="med"/>
            </a:ln>
          </p:spPr>
          <p:txBody>
            <a:bodyPr/>
            <a:lstStyle/>
            <a:p>
              <a:endParaRPr lang="en-US"/>
            </a:p>
          </p:txBody>
        </p:sp>
        <p:sp>
          <p:nvSpPr>
            <p:cNvPr id="33845" name="Freeform 39"/>
            <p:cNvSpPr>
              <a:spLocks/>
            </p:cNvSpPr>
            <p:nvPr/>
          </p:nvSpPr>
          <p:spPr bwMode="auto">
            <a:xfrm>
              <a:off x="2701" y="2150"/>
              <a:ext cx="137" cy="82"/>
            </a:xfrm>
            <a:custGeom>
              <a:avLst/>
              <a:gdLst>
                <a:gd name="T0" fmla="*/ 0 w 475"/>
                <a:gd name="T1" fmla="*/ 0 h 309"/>
                <a:gd name="T2" fmla="*/ 0 w 475"/>
                <a:gd name="T3" fmla="*/ 0 h 309"/>
                <a:gd name="T4" fmla="*/ 0 w 475"/>
                <a:gd name="T5" fmla="*/ 0 h 309"/>
                <a:gd name="T6" fmla="*/ 0 w 475"/>
                <a:gd name="T7" fmla="*/ 0 h 309"/>
                <a:gd name="T8" fmla="*/ 1 w 475"/>
                <a:gd name="T9" fmla="*/ 0 h 309"/>
                <a:gd name="T10" fmla="*/ 1 w 475"/>
                <a:gd name="T11" fmla="*/ 0 h 309"/>
                <a:gd name="T12" fmla="*/ 1 w 475"/>
                <a:gd name="T13" fmla="*/ 0 h 309"/>
                <a:gd name="T14" fmla="*/ 1 w 475"/>
                <a:gd name="T15" fmla="*/ 0 h 309"/>
                <a:gd name="T16" fmla="*/ 1 w 475"/>
                <a:gd name="T17" fmla="*/ 0 h 309"/>
                <a:gd name="T18" fmla="*/ 1 w 475"/>
                <a:gd name="T19" fmla="*/ 0 h 309"/>
                <a:gd name="T20" fmla="*/ 1 w 475"/>
                <a:gd name="T21" fmla="*/ 0 h 309"/>
                <a:gd name="T22" fmla="*/ 1 w 475"/>
                <a:gd name="T23" fmla="*/ 0 h 309"/>
                <a:gd name="T24" fmla="*/ 1 w 475"/>
                <a:gd name="T25" fmla="*/ 0 h 309"/>
                <a:gd name="T26" fmla="*/ 1 w 475"/>
                <a:gd name="T27" fmla="*/ 0 h 309"/>
                <a:gd name="T28" fmla="*/ 1 w 475"/>
                <a:gd name="T29" fmla="*/ 0 h 309"/>
                <a:gd name="T30" fmla="*/ 1 w 475"/>
                <a:gd name="T31" fmla="*/ 0 h 309"/>
                <a:gd name="T32" fmla="*/ 1 w 475"/>
                <a:gd name="T33" fmla="*/ 0 h 309"/>
                <a:gd name="T34" fmla="*/ 1 w 475"/>
                <a:gd name="T35" fmla="*/ 0 h 309"/>
                <a:gd name="T36" fmla="*/ 1 w 475"/>
                <a:gd name="T37" fmla="*/ 0 h 309"/>
                <a:gd name="T38" fmla="*/ 1 w 475"/>
                <a:gd name="T39" fmla="*/ 0 h 309"/>
                <a:gd name="T40" fmla="*/ 1 w 475"/>
                <a:gd name="T41" fmla="*/ 0 h 309"/>
                <a:gd name="T42" fmla="*/ 1 w 475"/>
                <a:gd name="T43" fmla="*/ 0 h 309"/>
                <a:gd name="T44" fmla="*/ 1 w 475"/>
                <a:gd name="T45" fmla="*/ 0 h 309"/>
                <a:gd name="T46" fmla="*/ 1 w 475"/>
                <a:gd name="T47" fmla="*/ 0 h 309"/>
                <a:gd name="T48" fmla="*/ 0 w 475"/>
                <a:gd name="T49" fmla="*/ 0 h 309"/>
                <a:gd name="T50" fmla="*/ 0 w 475"/>
                <a:gd name="T51" fmla="*/ 0 h 309"/>
                <a:gd name="T52" fmla="*/ 0 w 475"/>
                <a:gd name="T53" fmla="*/ 0 h 309"/>
                <a:gd name="T54" fmla="*/ 0 w 475"/>
                <a:gd name="T55" fmla="*/ 0 h 309"/>
                <a:gd name="T56" fmla="*/ 0 w 475"/>
                <a:gd name="T57" fmla="*/ 0 h 309"/>
                <a:gd name="T58" fmla="*/ 0 w 475"/>
                <a:gd name="T59" fmla="*/ 1 h 309"/>
                <a:gd name="T60" fmla="*/ 0 w 475"/>
                <a:gd name="T61" fmla="*/ 0 h 309"/>
                <a:gd name="T62" fmla="*/ 0 w 475"/>
                <a:gd name="T63" fmla="*/ 0 h 309"/>
                <a:gd name="T64" fmla="*/ 0 w 475"/>
                <a:gd name="T65" fmla="*/ 0 h 309"/>
                <a:gd name="T66" fmla="*/ 0 w 475"/>
                <a:gd name="T67" fmla="*/ 0 h 309"/>
                <a:gd name="T68" fmla="*/ 0 w 475"/>
                <a:gd name="T69" fmla="*/ 0 h 309"/>
                <a:gd name="T70" fmla="*/ 0 w 475"/>
                <a:gd name="T71" fmla="*/ 0 h 309"/>
                <a:gd name="T72" fmla="*/ 0 w 475"/>
                <a:gd name="T73" fmla="*/ 0 h 309"/>
                <a:gd name="T74" fmla="*/ 0 w 475"/>
                <a:gd name="T75" fmla="*/ 0 h 309"/>
                <a:gd name="T76" fmla="*/ 0 w 475"/>
                <a:gd name="T77" fmla="*/ 0 h 309"/>
                <a:gd name="T78" fmla="*/ 0 w 475"/>
                <a:gd name="T79" fmla="*/ 0 h 309"/>
                <a:gd name="T80" fmla="*/ 0 w 475"/>
                <a:gd name="T81" fmla="*/ 0 h 3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5"/>
                <a:gd name="T124" fmla="*/ 0 h 309"/>
                <a:gd name="T125" fmla="*/ 475 w 475"/>
                <a:gd name="T126" fmla="*/ 309 h 30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5" h="309">
                  <a:moveTo>
                    <a:pt x="84" y="71"/>
                  </a:moveTo>
                  <a:lnTo>
                    <a:pt x="152" y="58"/>
                  </a:lnTo>
                  <a:lnTo>
                    <a:pt x="182" y="44"/>
                  </a:lnTo>
                  <a:lnTo>
                    <a:pt x="204" y="30"/>
                  </a:lnTo>
                  <a:lnTo>
                    <a:pt x="298" y="14"/>
                  </a:lnTo>
                  <a:lnTo>
                    <a:pt x="393" y="0"/>
                  </a:lnTo>
                  <a:lnTo>
                    <a:pt x="413" y="7"/>
                  </a:lnTo>
                  <a:lnTo>
                    <a:pt x="411" y="19"/>
                  </a:lnTo>
                  <a:lnTo>
                    <a:pt x="401" y="24"/>
                  </a:lnTo>
                  <a:lnTo>
                    <a:pt x="407" y="36"/>
                  </a:lnTo>
                  <a:lnTo>
                    <a:pt x="420" y="39"/>
                  </a:lnTo>
                  <a:lnTo>
                    <a:pt x="444" y="36"/>
                  </a:lnTo>
                  <a:lnTo>
                    <a:pt x="462" y="41"/>
                  </a:lnTo>
                  <a:lnTo>
                    <a:pt x="475" y="55"/>
                  </a:lnTo>
                  <a:lnTo>
                    <a:pt x="462" y="65"/>
                  </a:lnTo>
                  <a:lnTo>
                    <a:pt x="452" y="83"/>
                  </a:lnTo>
                  <a:lnTo>
                    <a:pt x="422" y="107"/>
                  </a:lnTo>
                  <a:lnTo>
                    <a:pt x="400" y="111"/>
                  </a:lnTo>
                  <a:lnTo>
                    <a:pt x="345" y="105"/>
                  </a:lnTo>
                  <a:lnTo>
                    <a:pt x="327" y="113"/>
                  </a:lnTo>
                  <a:lnTo>
                    <a:pt x="322" y="150"/>
                  </a:lnTo>
                  <a:lnTo>
                    <a:pt x="319" y="166"/>
                  </a:lnTo>
                  <a:lnTo>
                    <a:pt x="306" y="173"/>
                  </a:lnTo>
                  <a:lnTo>
                    <a:pt x="274" y="179"/>
                  </a:lnTo>
                  <a:lnTo>
                    <a:pt x="232" y="187"/>
                  </a:lnTo>
                  <a:lnTo>
                    <a:pt x="218" y="203"/>
                  </a:lnTo>
                  <a:lnTo>
                    <a:pt x="214" y="231"/>
                  </a:lnTo>
                  <a:lnTo>
                    <a:pt x="207" y="267"/>
                  </a:lnTo>
                  <a:lnTo>
                    <a:pt x="187" y="288"/>
                  </a:lnTo>
                  <a:lnTo>
                    <a:pt x="152" y="309"/>
                  </a:lnTo>
                  <a:lnTo>
                    <a:pt x="149" y="285"/>
                  </a:lnTo>
                  <a:lnTo>
                    <a:pt x="134" y="273"/>
                  </a:lnTo>
                  <a:lnTo>
                    <a:pt x="121" y="228"/>
                  </a:lnTo>
                  <a:lnTo>
                    <a:pt x="104" y="209"/>
                  </a:lnTo>
                  <a:lnTo>
                    <a:pt x="63" y="196"/>
                  </a:lnTo>
                  <a:lnTo>
                    <a:pt x="5" y="191"/>
                  </a:lnTo>
                  <a:lnTo>
                    <a:pt x="0" y="144"/>
                  </a:lnTo>
                  <a:lnTo>
                    <a:pt x="16" y="116"/>
                  </a:lnTo>
                  <a:lnTo>
                    <a:pt x="41" y="102"/>
                  </a:lnTo>
                  <a:lnTo>
                    <a:pt x="77" y="87"/>
                  </a:lnTo>
                  <a:lnTo>
                    <a:pt x="84" y="71"/>
                  </a:lnTo>
                  <a:close/>
                </a:path>
              </a:pathLst>
            </a:custGeom>
            <a:solidFill>
              <a:srgbClr val="00FF00"/>
            </a:solidFill>
            <a:ln w="12700" cmpd="sng">
              <a:solidFill>
                <a:srgbClr val="000000"/>
              </a:solidFill>
              <a:round/>
              <a:headEnd/>
              <a:tailEnd/>
            </a:ln>
          </p:spPr>
          <p:txBody>
            <a:bodyPr/>
            <a:lstStyle/>
            <a:p>
              <a:endParaRPr lang="en-US"/>
            </a:p>
          </p:txBody>
        </p:sp>
        <p:sp>
          <p:nvSpPr>
            <p:cNvPr id="33846" name="Freeform 40"/>
            <p:cNvSpPr>
              <a:spLocks/>
            </p:cNvSpPr>
            <p:nvPr/>
          </p:nvSpPr>
          <p:spPr bwMode="auto">
            <a:xfrm>
              <a:off x="2701" y="2150"/>
              <a:ext cx="137" cy="82"/>
            </a:xfrm>
            <a:custGeom>
              <a:avLst/>
              <a:gdLst>
                <a:gd name="T0" fmla="*/ 0 w 475"/>
                <a:gd name="T1" fmla="*/ 0 h 309"/>
                <a:gd name="T2" fmla="*/ 0 w 475"/>
                <a:gd name="T3" fmla="*/ 0 h 309"/>
                <a:gd name="T4" fmla="*/ 0 w 475"/>
                <a:gd name="T5" fmla="*/ 0 h 309"/>
                <a:gd name="T6" fmla="*/ 0 w 475"/>
                <a:gd name="T7" fmla="*/ 0 h 309"/>
                <a:gd name="T8" fmla="*/ 1 w 475"/>
                <a:gd name="T9" fmla="*/ 0 h 309"/>
                <a:gd name="T10" fmla="*/ 1 w 475"/>
                <a:gd name="T11" fmla="*/ 0 h 309"/>
                <a:gd name="T12" fmla="*/ 1 w 475"/>
                <a:gd name="T13" fmla="*/ 0 h 309"/>
                <a:gd name="T14" fmla="*/ 1 w 475"/>
                <a:gd name="T15" fmla="*/ 0 h 309"/>
                <a:gd name="T16" fmla="*/ 1 w 475"/>
                <a:gd name="T17" fmla="*/ 0 h 309"/>
                <a:gd name="T18" fmla="*/ 1 w 475"/>
                <a:gd name="T19" fmla="*/ 0 h 309"/>
                <a:gd name="T20" fmla="*/ 1 w 475"/>
                <a:gd name="T21" fmla="*/ 0 h 309"/>
                <a:gd name="T22" fmla="*/ 1 w 475"/>
                <a:gd name="T23" fmla="*/ 0 h 309"/>
                <a:gd name="T24" fmla="*/ 1 w 475"/>
                <a:gd name="T25" fmla="*/ 0 h 309"/>
                <a:gd name="T26" fmla="*/ 1 w 475"/>
                <a:gd name="T27" fmla="*/ 0 h 309"/>
                <a:gd name="T28" fmla="*/ 1 w 475"/>
                <a:gd name="T29" fmla="*/ 0 h 309"/>
                <a:gd name="T30" fmla="*/ 1 w 475"/>
                <a:gd name="T31" fmla="*/ 0 h 309"/>
                <a:gd name="T32" fmla="*/ 1 w 475"/>
                <a:gd name="T33" fmla="*/ 0 h 309"/>
                <a:gd name="T34" fmla="*/ 1 w 475"/>
                <a:gd name="T35" fmla="*/ 0 h 309"/>
                <a:gd name="T36" fmla="*/ 1 w 475"/>
                <a:gd name="T37" fmla="*/ 0 h 309"/>
                <a:gd name="T38" fmla="*/ 1 w 475"/>
                <a:gd name="T39" fmla="*/ 0 h 309"/>
                <a:gd name="T40" fmla="*/ 1 w 475"/>
                <a:gd name="T41" fmla="*/ 0 h 309"/>
                <a:gd name="T42" fmla="*/ 1 w 475"/>
                <a:gd name="T43" fmla="*/ 0 h 309"/>
                <a:gd name="T44" fmla="*/ 1 w 475"/>
                <a:gd name="T45" fmla="*/ 0 h 309"/>
                <a:gd name="T46" fmla="*/ 1 w 475"/>
                <a:gd name="T47" fmla="*/ 0 h 309"/>
                <a:gd name="T48" fmla="*/ 0 w 475"/>
                <a:gd name="T49" fmla="*/ 0 h 309"/>
                <a:gd name="T50" fmla="*/ 0 w 475"/>
                <a:gd name="T51" fmla="*/ 0 h 309"/>
                <a:gd name="T52" fmla="*/ 0 w 475"/>
                <a:gd name="T53" fmla="*/ 0 h 309"/>
                <a:gd name="T54" fmla="*/ 0 w 475"/>
                <a:gd name="T55" fmla="*/ 0 h 309"/>
                <a:gd name="T56" fmla="*/ 0 w 475"/>
                <a:gd name="T57" fmla="*/ 0 h 309"/>
                <a:gd name="T58" fmla="*/ 0 w 475"/>
                <a:gd name="T59" fmla="*/ 1 h 309"/>
                <a:gd name="T60" fmla="*/ 0 w 475"/>
                <a:gd name="T61" fmla="*/ 0 h 309"/>
                <a:gd name="T62" fmla="*/ 0 w 475"/>
                <a:gd name="T63" fmla="*/ 0 h 309"/>
                <a:gd name="T64" fmla="*/ 0 w 475"/>
                <a:gd name="T65" fmla="*/ 0 h 309"/>
                <a:gd name="T66" fmla="*/ 0 w 475"/>
                <a:gd name="T67" fmla="*/ 0 h 309"/>
                <a:gd name="T68" fmla="*/ 0 w 475"/>
                <a:gd name="T69" fmla="*/ 0 h 309"/>
                <a:gd name="T70" fmla="*/ 0 w 475"/>
                <a:gd name="T71" fmla="*/ 0 h 309"/>
                <a:gd name="T72" fmla="*/ 0 w 475"/>
                <a:gd name="T73" fmla="*/ 0 h 309"/>
                <a:gd name="T74" fmla="*/ 0 w 475"/>
                <a:gd name="T75" fmla="*/ 0 h 309"/>
                <a:gd name="T76" fmla="*/ 0 w 475"/>
                <a:gd name="T77" fmla="*/ 0 h 309"/>
                <a:gd name="T78" fmla="*/ 0 w 475"/>
                <a:gd name="T79" fmla="*/ 0 h 309"/>
                <a:gd name="T80" fmla="*/ 0 w 475"/>
                <a:gd name="T81" fmla="*/ 0 h 3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5"/>
                <a:gd name="T124" fmla="*/ 0 h 309"/>
                <a:gd name="T125" fmla="*/ 475 w 475"/>
                <a:gd name="T126" fmla="*/ 309 h 30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5" h="309">
                  <a:moveTo>
                    <a:pt x="84" y="71"/>
                  </a:moveTo>
                  <a:lnTo>
                    <a:pt x="152" y="58"/>
                  </a:lnTo>
                  <a:lnTo>
                    <a:pt x="182" y="44"/>
                  </a:lnTo>
                  <a:lnTo>
                    <a:pt x="204" y="30"/>
                  </a:lnTo>
                  <a:lnTo>
                    <a:pt x="298" y="14"/>
                  </a:lnTo>
                  <a:lnTo>
                    <a:pt x="393" y="0"/>
                  </a:lnTo>
                  <a:lnTo>
                    <a:pt x="413" y="7"/>
                  </a:lnTo>
                  <a:lnTo>
                    <a:pt x="411" y="19"/>
                  </a:lnTo>
                  <a:lnTo>
                    <a:pt x="401" y="24"/>
                  </a:lnTo>
                  <a:lnTo>
                    <a:pt x="407" y="36"/>
                  </a:lnTo>
                  <a:lnTo>
                    <a:pt x="420" y="39"/>
                  </a:lnTo>
                  <a:lnTo>
                    <a:pt x="444" y="36"/>
                  </a:lnTo>
                  <a:lnTo>
                    <a:pt x="462" y="41"/>
                  </a:lnTo>
                  <a:lnTo>
                    <a:pt x="475" y="55"/>
                  </a:lnTo>
                  <a:lnTo>
                    <a:pt x="462" y="65"/>
                  </a:lnTo>
                  <a:lnTo>
                    <a:pt x="452" y="83"/>
                  </a:lnTo>
                  <a:lnTo>
                    <a:pt x="422" y="107"/>
                  </a:lnTo>
                  <a:lnTo>
                    <a:pt x="400" y="111"/>
                  </a:lnTo>
                  <a:lnTo>
                    <a:pt x="345" y="105"/>
                  </a:lnTo>
                  <a:lnTo>
                    <a:pt x="327" y="113"/>
                  </a:lnTo>
                  <a:lnTo>
                    <a:pt x="322" y="150"/>
                  </a:lnTo>
                  <a:lnTo>
                    <a:pt x="319" y="166"/>
                  </a:lnTo>
                  <a:lnTo>
                    <a:pt x="306" y="173"/>
                  </a:lnTo>
                  <a:lnTo>
                    <a:pt x="274" y="179"/>
                  </a:lnTo>
                  <a:lnTo>
                    <a:pt x="232" y="187"/>
                  </a:lnTo>
                  <a:lnTo>
                    <a:pt x="218" y="203"/>
                  </a:lnTo>
                  <a:lnTo>
                    <a:pt x="214" y="231"/>
                  </a:lnTo>
                  <a:lnTo>
                    <a:pt x="207" y="267"/>
                  </a:lnTo>
                  <a:lnTo>
                    <a:pt x="187" y="288"/>
                  </a:lnTo>
                  <a:lnTo>
                    <a:pt x="152" y="309"/>
                  </a:lnTo>
                  <a:lnTo>
                    <a:pt x="149" y="285"/>
                  </a:lnTo>
                  <a:lnTo>
                    <a:pt x="134" y="273"/>
                  </a:lnTo>
                  <a:lnTo>
                    <a:pt x="121" y="228"/>
                  </a:lnTo>
                  <a:lnTo>
                    <a:pt x="104" y="209"/>
                  </a:lnTo>
                  <a:lnTo>
                    <a:pt x="63" y="196"/>
                  </a:lnTo>
                  <a:lnTo>
                    <a:pt x="5" y="191"/>
                  </a:lnTo>
                  <a:lnTo>
                    <a:pt x="0" y="144"/>
                  </a:lnTo>
                  <a:lnTo>
                    <a:pt x="16" y="116"/>
                  </a:lnTo>
                  <a:lnTo>
                    <a:pt x="41" y="102"/>
                  </a:lnTo>
                  <a:lnTo>
                    <a:pt x="77" y="87"/>
                  </a:lnTo>
                  <a:lnTo>
                    <a:pt x="84" y="71"/>
                  </a:lnTo>
                </a:path>
              </a:pathLst>
            </a:custGeom>
            <a:solidFill>
              <a:srgbClr val="00FF00"/>
            </a:solidFill>
            <a:ln w="12700" cmpd="sng">
              <a:solidFill>
                <a:srgbClr val="000000"/>
              </a:solidFill>
              <a:prstDash val="solid"/>
              <a:round/>
              <a:headEnd/>
              <a:tailEnd/>
            </a:ln>
          </p:spPr>
          <p:txBody>
            <a:bodyPr/>
            <a:lstStyle/>
            <a:p>
              <a:endParaRPr lang="en-US"/>
            </a:p>
          </p:txBody>
        </p:sp>
        <p:sp>
          <p:nvSpPr>
            <p:cNvPr id="33847" name="Freeform 41"/>
            <p:cNvSpPr>
              <a:spLocks/>
            </p:cNvSpPr>
            <p:nvPr/>
          </p:nvSpPr>
          <p:spPr bwMode="auto">
            <a:xfrm>
              <a:off x="2744" y="2165"/>
              <a:ext cx="96" cy="104"/>
            </a:xfrm>
            <a:custGeom>
              <a:avLst/>
              <a:gdLst>
                <a:gd name="T0" fmla="*/ 1 w 340"/>
                <a:gd name="T1" fmla="*/ 1 h 399"/>
                <a:gd name="T2" fmla="*/ 1 w 340"/>
                <a:gd name="T3" fmla="*/ 1 h 399"/>
                <a:gd name="T4" fmla="*/ 1 w 340"/>
                <a:gd name="T5" fmla="*/ 0 h 399"/>
                <a:gd name="T6" fmla="*/ 1 w 340"/>
                <a:gd name="T7" fmla="*/ 0 h 399"/>
                <a:gd name="T8" fmla="*/ 1 w 340"/>
                <a:gd name="T9" fmla="*/ 0 h 399"/>
                <a:gd name="T10" fmla="*/ 1 w 340"/>
                <a:gd name="T11" fmla="*/ 0 h 399"/>
                <a:gd name="T12" fmla="*/ 1 w 340"/>
                <a:gd name="T13" fmla="*/ 0 h 399"/>
                <a:gd name="T14" fmla="*/ 1 w 340"/>
                <a:gd name="T15" fmla="*/ 0 h 399"/>
                <a:gd name="T16" fmla="*/ 1 w 340"/>
                <a:gd name="T17" fmla="*/ 0 h 399"/>
                <a:gd name="T18" fmla="*/ 1 w 340"/>
                <a:gd name="T19" fmla="*/ 0 h 399"/>
                <a:gd name="T20" fmla="*/ 1 w 340"/>
                <a:gd name="T21" fmla="*/ 0 h 399"/>
                <a:gd name="T22" fmla="*/ 1 w 340"/>
                <a:gd name="T23" fmla="*/ 0 h 399"/>
                <a:gd name="T24" fmla="*/ 1 w 340"/>
                <a:gd name="T25" fmla="*/ 0 h 399"/>
                <a:gd name="T26" fmla="*/ 1 w 340"/>
                <a:gd name="T27" fmla="*/ 0 h 399"/>
                <a:gd name="T28" fmla="*/ 1 w 340"/>
                <a:gd name="T29" fmla="*/ 0 h 399"/>
                <a:gd name="T30" fmla="*/ 1 w 340"/>
                <a:gd name="T31" fmla="*/ 0 h 399"/>
                <a:gd name="T32" fmla="*/ 1 w 340"/>
                <a:gd name="T33" fmla="*/ 0 h 399"/>
                <a:gd name="T34" fmla="*/ 1 w 340"/>
                <a:gd name="T35" fmla="*/ 0 h 399"/>
                <a:gd name="T36" fmla="*/ 0 w 340"/>
                <a:gd name="T37" fmla="*/ 0 h 399"/>
                <a:gd name="T38" fmla="*/ 0 w 340"/>
                <a:gd name="T39" fmla="*/ 0 h 399"/>
                <a:gd name="T40" fmla="*/ 0 w 340"/>
                <a:gd name="T41" fmla="*/ 0 h 399"/>
                <a:gd name="T42" fmla="*/ 0 w 340"/>
                <a:gd name="T43" fmla="*/ 0 h 399"/>
                <a:gd name="T44" fmla="*/ 0 w 340"/>
                <a:gd name="T45" fmla="*/ 0 h 399"/>
                <a:gd name="T46" fmla="*/ 0 w 340"/>
                <a:gd name="T47" fmla="*/ 0 h 399"/>
                <a:gd name="T48" fmla="*/ 0 w 340"/>
                <a:gd name="T49" fmla="*/ 0 h 399"/>
                <a:gd name="T50" fmla="*/ 0 w 340"/>
                <a:gd name="T51" fmla="*/ 0 h 399"/>
                <a:gd name="T52" fmla="*/ 0 w 340"/>
                <a:gd name="T53" fmla="*/ 0 h 399"/>
                <a:gd name="T54" fmla="*/ 0 w 340"/>
                <a:gd name="T55" fmla="*/ 0 h 399"/>
                <a:gd name="T56" fmla="*/ 0 w 340"/>
                <a:gd name="T57" fmla="*/ 0 h 399"/>
                <a:gd name="T58" fmla="*/ 0 w 340"/>
                <a:gd name="T59" fmla="*/ 0 h 399"/>
                <a:gd name="T60" fmla="*/ 0 w 340"/>
                <a:gd name="T61" fmla="*/ 0 h 399"/>
                <a:gd name="T62" fmla="*/ 0 w 340"/>
                <a:gd name="T63" fmla="*/ 0 h 399"/>
                <a:gd name="T64" fmla="*/ 0 w 340"/>
                <a:gd name="T65" fmla="*/ 0 h 399"/>
                <a:gd name="T66" fmla="*/ 0 w 340"/>
                <a:gd name="T67" fmla="*/ 1 h 399"/>
                <a:gd name="T68" fmla="*/ 0 w 340"/>
                <a:gd name="T69" fmla="*/ 1 h 399"/>
                <a:gd name="T70" fmla="*/ 0 w 340"/>
                <a:gd name="T71" fmla="*/ 1 h 399"/>
                <a:gd name="T72" fmla="*/ 0 w 340"/>
                <a:gd name="T73" fmla="*/ 1 h 399"/>
                <a:gd name="T74" fmla="*/ 0 w 340"/>
                <a:gd name="T75" fmla="*/ 1 h 399"/>
                <a:gd name="T76" fmla="*/ 0 w 340"/>
                <a:gd name="T77" fmla="*/ 1 h 399"/>
                <a:gd name="T78" fmla="*/ 0 w 340"/>
                <a:gd name="T79" fmla="*/ 1 h 399"/>
                <a:gd name="T80" fmla="*/ 1 w 340"/>
                <a:gd name="T81" fmla="*/ 1 h 399"/>
                <a:gd name="T82" fmla="*/ 1 w 340"/>
                <a:gd name="T83" fmla="*/ 1 h 399"/>
                <a:gd name="T84" fmla="*/ 1 w 340"/>
                <a:gd name="T85" fmla="*/ 1 h 399"/>
                <a:gd name="T86" fmla="*/ 1 w 340"/>
                <a:gd name="T87" fmla="*/ 1 h 3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0"/>
                <a:gd name="T133" fmla="*/ 0 h 399"/>
                <a:gd name="T134" fmla="*/ 340 w 340"/>
                <a:gd name="T135" fmla="*/ 399 h 39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0" h="399">
                  <a:moveTo>
                    <a:pt x="319" y="378"/>
                  </a:moveTo>
                  <a:lnTo>
                    <a:pt x="320" y="335"/>
                  </a:lnTo>
                  <a:lnTo>
                    <a:pt x="309" y="309"/>
                  </a:lnTo>
                  <a:lnTo>
                    <a:pt x="310" y="283"/>
                  </a:lnTo>
                  <a:lnTo>
                    <a:pt x="317" y="272"/>
                  </a:lnTo>
                  <a:lnTo>
                    <a:pt x="330" y="260"/>
                  </a:lnTo>
                  <a:lnTo>
                    <a:pt x="338" y="240"/>
                  </a:lnTo>
                  <a:lnTo>
                    <a:pt x="328" y="211"/>
                  </a:lnTo>
                  <a:lnTo>
                    <a:pt x="323" y="167"/>
                  </a:lnTo>
                  <a:lnTo>
                    <a:pt x="327" y="118"/>
                  </a:lnTo>
                  <a:lnTo>
                    <a:pt x="338" y="84"/>
                  </a:lnTo>
                  <a:lnTo>
                    <a:pt x="339" y="51"/>
                  </a:lnTo>
                  <a:lnTo>
                    <a:pt x="340" y="20"/>
                  </a:lnTo>
                  <a:lnTo>
                    <a:pt x="326" y="0"/>
                  </a:lnTo>
                  <a:lnTo>
                    <a:pt x="314" y="10"/>
                  </a:lnTo>
                  <a:lnTo>
                    <a:pt x="304" y="29"/>
                  </a:lnTo>
                  <a:lnTo>
                    <a:pt x="274" y="53"/>
                  </a:lnTo>
                  <a:lnTo>
                    <a:pt x="252" y="57"/>
                  </a:lnTo>
                  <a:lnTo>
                    <a:pt x="198" y="49"/>
                  </a:lnTo>
                  <a:lnTo>
                    <a:pt x="179" y="59"/>
                  </a:lnTo>
                  <a:lnTo>
                    <a:pt x="174" y="96"/>
                  </a:lnTo>
                  <a:lnTo>
                    <a:pt x="171" y="112"/>
                  </a:lnTo>
                  <a:lnTo>
                    <a:pt x="158" y="119"/>
                  </a:lnTo>
                  <a:lnTo>
                    <a:pt x="126" y="123"/>
                  </a:lnTo>
                  <a:lnTo>
                    <a:pt x="84" y="132"/>
                  </a:lnTo>
                  <a:lnTo>
                    <a:pt x="70" y="149"/>
                  </a:lnTo>
                  <a:lnTo>
                    <a:pt x="66" y="175"/>
                  </a:lnTo>
                  <a:lnTo>
                    <a:pt x="58" y="213"/>
                  </a:lnTo>
                  <a:lnTo>
                    <a:pt x="39" y="233"/>
                  </a:lnTo>
                  <a:lnTo>
                    <a:pt x="4" y="254"/>
                  </a:lnTo>
                  <a:lnTo>
                    <a:pt x="0" y="260"/>
                  </a:lnTo>
                  <a:lnTo>
                    <a:pt x="3" y="274"/>
                  </a:lnTo>
                  <a:lnTo>
                    <a:pt x="15" y="284"/>
                  </a:lnTo>
                  <a:lnTo>
                    <a:pt x="81" y="326"/>
                  </a:lnTo>
                  <a:lnTo>
                    <a:pt x="105" y="349"/>
                  </a:lnTo>
                  <a:lnTo>
                    <a:pt x="142" y="372"/>
                  </a:lnTo>
                  <a:lnTo>
                    <a:pt x="164" y="399"/>
                  </a:lnTo>
                  <a:lnTo>
                    <a:pt x="206" y="379"/>
                  </a:lnTo>
                  <a:lnTo>
                    <a:pt x="222" y="366"/>
                  </a:lnTo>
                  <a:lnTo>
                    <a:pt x="240" y="359"/>
                  </a:lnTo>
                  <a:lnTo>
                    <a:pt x="261" y="365"/>
                  </a:lnTo>
                  <a:lnTo>
                    <a:pt x="276" y="377"/>
                  </a:lnTo>
                  <a:lnTo>
                    <a:pt x="292" y="380"/>
                  </a:lnTo>
                  <a:lnTo>
                    <a:pt x="319" y="378"/>
                  </a:lnTo>
                  <a:close/>
                </a:path>
              </a:pathLst>
            </a:custGeom>
            <a:solidFill>
              <a:srgbClr val="00FF00"/>
            </a:solidFill>
            <a:ln w="12700" cmpd="sng">
              <a:solidFill>
                <a:srgbClr val="000000"/>
              </a:solidFill>
              <a:round/>
              <a:headEnd/>
              <a:tailEnd/>
            </a:ln>
          </p:spPr>
          <p:txBody>
            <a:bodyPr/>
            <a:lstStyle/>
            <a:p>
              <a:endParaRPr lang="en-US"/>
            </a:p>
          </p:txBody>
        </p:sp>
        <p:sp>
          <p:nvSpPr>
            <p:cNvPr id="33848" name="Freeform 42"/>
            <p:cNvSpPr>
              <a:spLocks/>
            </p:cNvSpPr>
            <p:nvPr/>
          </p:nvSpPr>
          <p:spPr bwMode="auto">
            <a:xfrm>
              <a:off x="2744" y="2165"/>
              <a:ext cx="96" cy="104"/>
            </a:xfrm>
            <a:custGeom>
              <a:avLst/>
              <a:gdLst>
                <a:gd name="T0" fmla="*/ 1 w 340"/>
                <a:gd name="T1" fmla="*/ 1 h 399"/>
                <a:gd name="T2" fmla="*/ 1 w 340"/>
                <a:gd name="T3" fmla="*/ 1 h 399"/>
                <a:gd name="T4" fmla="*/ 1 w 340"/>
                <a:gd name="T5" fmla="*/ 0 h 399"/>
                <a:gd name="T6" fmla="*/ 1 w 340"/>
                <a:gd name="T7" fmla="*/ 0 h 399"/>
                <a:gd name="T8" fmla="*/ 1 w 340"/>
                <a:gd name="T9" fmla="*/ 0 h 399"/>
                <a:gd name="T10" fmla="*/ 1 w 340"/>
                <a:gd name="T11" fmla="*/ 0 h 399"/>
                <a:gd name="T12" fmla="*/ 1 w 340"/>
                <a:gd name="T13" fmla="*/ 0 h 399"/>
                <a:gd name="T14" fmla="*/ 1 w 340"/>
                <a:gd name="T15" fmla="*/ 0 h 399"/>
                <a:gd name="T16" fmla="*/ 1 w 340"/>
                <a:gd name="T17" fmla="*/ 0 h 399"/>
                <a:gd name="T18" fmla="*/ 1 w 340"/>
                <a:gd name="T19" fmla="*/ 0 h 399"/>
                <a:gd name="T20" fmla="*/ 1 w 340"/>
                <a:gd name="T21" fmla="*/ 0 h 399"/>
                <a:gd name="T22" fmla="*/ 1 w 340"/>
                <a:gd name="T23" fmla="*/ 0 h 399"/>
                <a:gd name="T24" fmla="*/ 1 w 340"/>
                <a:gd name="T25" fmla="*/ 0 h 399"/>
                <a:gd name="T26" fmla="*/ 1 w 340"/>
                <a:gd name="T27" fmla="*/ 0 h 399"/>
                <a:gd name="T28" fmla="*/ 1 w 340"/>
                <a:gd name="T29" fmla="*/ 0 h 399"/>
                <a:gd name="T30" fmla="*/ 1 w 340"/>
                <a:gd name="T31" fmla="*/ 0 h 399"/>
                <a:gd name="T32" fmla="*/ 1 w 340"/>
                <a:gd name="T33" fmla="*/ 0 h 399"/>
                <a:gd name="T34" fmla="*/ 1 w 340"/>
                <a:gd name="T35" fmla="*/ 0 h 399"/>
                <a:gd name="T36" fmla="*/ 0 w 340"/>
                <a:gd name="T37" fmla="*/ 0 h 399"/>
                <a:gd name="T38" fmla="*/ 0 w 340"/>
                <a:gd name="T39" fmla="*/ 0 h 399"/>
                <a:gd name="T40" fmla="*/ 0 w 340"/>
                <a:gd name="T41" fmla="*/ 0 h 399"/>
                <a:gd name="T42" fmla="*/ 0 w 340"/>
                <a:gd name="T43" fmla="*/ 0 h 399"/>
                <a:gd name="T44" fmla="*/ 0 w 340"/>
                <a:gd name="T45" fmla="*/ 0 h 399"/>
                <a:gd name="T46" fmla="*/ 0 w 340"/>
                <a:gd name="T47" fmla="*/ 0 h 399"/>
                <a:gd name="T48" fmla="*/ 0 w 340"/>
                <a:gd name="T49" fmla="*/ 0 h 399"/>
                <a:gd name="T50" fmla="*/ 0 w 340"/>
                <a:gd name="T51" fmla="*/ 0 h 399"/>
                <a:gd name="T52" fmla="*/ 0 w 340"/>
                <a:gd name="T53" fmla="*/ 0 h 399"/>
                <a:gd name="T54" fmla="*/ 0 w 340"/>
                <a:gd name="T55" fmla="*/ 0 h 399"/>
                <a:gd name="T56" fmla="*/ 0 w 340"/>
                <a:gd name="T57" fmla="*/ 0 h 399"/>
                <a:gd name="T58" fmla="*/ 0 w 340"/>
                <a:gd name="T59" fmla="*/ 0 h 399"/>
                <a:gd name="T60" fmla="*/ 0 w 340"/>
                <a:gd name="T61" fmla="*/ 0 h 399"/>
                <a:gd name="T62" fmla="*/ 0 w 340"/>
                <a:gd name="T63" fmla="*/ 0 h 399"/>
                <a:gd name="T64" fmla="*/ 0 w 340"/>
                <a:gd name="T65" fmla="*/ 0 h 399"/>
                <a:gd name="T66" fmla="*/ 0 w 340"/>
                <a:gd name="T67" fmla="*/ 1 h 399"/>
                <a:gd name="T68" fmla="*/ 0 w 340"/>
                <a:gd name="T69" fmla="*/ 1 h 399"/>
                <a:gd name="T70" fmla="*/ 0 w 340"/>
                <a:gd name="T71" fmla="*/ 1 h 399"/>
                <a:gd name="T72" fmla="*/ 0 w 340"/>
                <a:gd name="T73" fmla="*/ 1 h 399"/>
                <a:gd name="T74" fmla="*/ 0 w 340"/>
                <a:gd name="T75" fmla="*/ 1 h 399"/>
                <a:gd name="T76" fmla="*/ 0 w 340"/>
                <a:gd name="T77" fmla="*/ 1 h 399"/>
                <a:gd name="T78" fmla="*/ 0 w 340"/>
                <a:gd name="T79" fmla="*/ 1 h 399"/>
                <a:gd name="T80" fmla="*/ 1 w 340"/>
                <a:gd name="T81" fmla="*/ 1 h 399"/>
                <a:gd name="T82" fmla="*/ 1 w 340"/>
                <a:gd name="T83" fmla="*/ 1 h 399"/>
                <a:gd name="T84" fmla="*/ 1 w 340"/>
                <a:gd name="T85" fmla="*/ 1 h 399"/>
                <a:gd name="T86" fmla="*/ 1 w 340"/>
                <a:gd name="T87" fmla="*/ 1 h 3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0"/>
                <a:gd name="T133" fmla="*/ 0 h 399"/>
                <a:gd name="T134" fmla="*/ 340 w 340"/>
                <a:gd name="T135" fmla="*/ 399 h 39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0" h="399">
                  <a:moveTo>
                    <a:pt x="319" y="378"/>
                  </a:moveTo>
                  <a:lnTo>
                    <a:pt x="320" y="335"/>
                  </a:lnTo>
                  <a:lnTo>
                    <a:pt x="309" y="309"/>
                  </a:lnTo>
                  <a:lnTo>
                    <a:pt x="310" y="283"/>
                  </a:lnTo>
                  <a:lnTo>
                    <a:pt x="317" y="272"/>
                  </a:lnTo>
                  <a:lnTo>
                    <a:pt x="330" y="260"/>
                  </a:lnTo>
                  <a:lnTo>
                    <a:pt x="338" y="240"/>
                  </a:lnTo>
                  <a:lnTo>
                    <a:pt x="328" y="211"/>
                  </a:lnTo>
                  <a:lnTo>
                    <a:pt x="323" y="167"/>
                  </a:lnTo>
                  <a:lnTo>
                    <a:pt x="327" y="118"/>
                  </a:lnTo>
                  <a:lnTo>
                    <a:pt x="338" y="84"/>
                  </a:lnTo>
                  <a:lnTo>
                    <a:pt x="339" y="51"/>
                  </a:lnTo>
                  <a:lnTo>
                    <a:pt x="340" y="20"/>
                  </a:lnTo>
                  <a:lnTo>
                    <a:pt x="326" y="0"/>
                  </a:lnTo>
                  <a:lnTo>
                    <a:pt x="314" y="10"/>
                  </a:lnTo>
                  <a:lnTo>
                    <a:pt x="304" y="29"/>
                  </a:lnTo>
                  <a:lnTo>
                    <a:pt x="274" y="53"/>
                  </a:lnTo>
                  <a:lnTo>
                    <a:pt x="252" y="57"/>
                  </a:lnTo>
                  <a:lnTo>
                    <a:pt x="198" y="49"/>
                  </a:lnTo>
                  <a:lnTo>
                    <a:pt x="179" y="59"/>
                  </a:lnTo>
                  <a:lnTo>
                    <a:pt x="174" y="96"/>
                  </a:lnTo>
                  <a:lnTo>
                    <a:pt x="171" y="112"/>
                  </a:lnTo>
                  <a:lnTo>
                    <a:pt x="158" y="119"/>
                  </a:lnTo>
                  <a:lnTo>
                    <a:pt x="126" y="123"/>
                  </a:lnTo>
                  <a:lnTo>
                    <a:pt x="84" y="132"/>
                  </a:lnTo>
                  <a:lnTo>
                    <a:pt x="70" y="149"/>
                  </a:lnTo>
                  <a:lnTo>
                    <a:pt x="66" y="175"/>
                  </a:lnTo>
                  <a:lnTo>
                    <a:pt x="58" y="213"/>
                  </a:lnTo>
                  <a:lnTo>
                    <a:pt x="39" y="233"/>
                  </a:lnTo>
                  <a:lnTo>
                    <a:pt x="4" y="254"/>
                  </a:lnTo>
                  <a:lnTo>
                    <a:pt x="0" y="260"/>
                  </a:lnTo>
                  <a:lnTo>
                    <a:pt x="3" y="274"/>
                  </a:lnTo>
                  <a:lnTo>
                    <a:pt x="15" y="284"/>
                  </a:lnTo>
                  <a:lnTo>
                    <a:pt x="81" y="326"/>
                  </a:lnTo>
                  <a:lnTo>
                    <a:pt x="105" y="349"/>
                  </a:lnTo>
                  <a:lnTo>
                    <a:pt x="142" y="372"/>
                  </a:lnTo>
                  <a:lnTo>
                    <a:pt x="164" y="399"/>
                  </a:lnTo>
                  <a:lnTo>
                    <a:pt x="206" y="379"/>
                  </a:lnTo>
                  <a:lnTo>
                    <a:pt x="222" y="366"/>
                  </a:lnTo>
                  <a:lnTo>
                    <a:pt x="240" y="359"/>
                  </a:lnTo>
                  <a:lnTo>
                    <a:pt x="261" y="365"/>
                  </a:lnTo>
                  <a:lnTo>
                    <a:pt x="276" y="377"/>
                  </a:lnTo>
                  <a:lnTo>
                    <a:pt x="292" y="380"/>
                  </a:lnTo>
                  <a:lnTo>
                    <a:pt x="319" y="378"/>
                  </a:lnTo>
                </a:path>
              </a:pathLst>
            </a:custGeom>
            <a:solidFill>
              <a:srgbClr val="00FF00"/>
            </a:solidFill>
            <a:ln w="12700" cmpd="sng">
              <a:solidFill>
                <a:srgbClr val="000000"/>
              </a:solidFill>
              <a:prstDash val="solid"/>
              <a:round/>
              <a:headEnd/>
              <a:tailEnd/>
            </a:ln>
          </p:spPr>
          <p:txBody>
            <a:bodyPr/>
            <a:lstStyle/>
            <a:p>
              <a:endParaRPr lang="en-US"/>
            </a:p>
          </p:txBody>
        </p:sp>
        <p:sp>
          <p:nvSpPr>
            <p:cNvPr id="33849" name="Freeform 43"/>
            <p:cNvSpPr>
              <a:spLocks/>
            </p:cNvSpPr>
            <p:nvPr/>
          </p:nvSpPr>
          <p:spPr bwMode="auto">
            <a:xfrm>
              <a:off x="2857" y="2285"/>
              <a:ext cx="147" cy="52"/>
            </a:xfrm>
            <a:custGeom>
              <a:avLst/>
              <a:gdLst>
                <a:gd name="T0" fmla="*/ 0 w 514"/>
                <a:gd name="T1" fmla="*/ 0 h 200"/>
                <a:gd name="T2" fmla="*/ 0 w 514"/>
                <a:gd name="T3" fmla="*/ 0 h 200"/>
                <a:gd name="T4" fmla="*/ 0 w 514"/>
                <a:gd name="T5" fmla="*/ 0 h 200"/>
                <a:gd name="T6" fmla="*/ 0 w 514"/>
                <a:gd name="T7" fmla="*/ 0 h 200"/>
                <a:gd name="T8" fmla="*/ 0 w 514"/>
                <a:gd name="T9" fmla="*/ 0 h 200"/>
                <a:gd name="T10" fmla="*/ 0 w 514"/>
                <a:gd name="T11" fmla="*/ 0 h 200"/>
                <a:gd name="T12" fmla="*/ 0 w 514"/>
                <a:gd name="T13" fmla="*/ 0 h 200"/>
                <a:gd name="T14" fmla="*/ 1 w 514"/>
                <a:gd name="T15" fmla="*/ 0 h 200"/>
                <a:gd name="T16" fmla="*/ 1 w 514"/>
                <a:gd name="T17" fmla="*/ 0 h 200"/>
                <a:gd name="T18" fmla="*/ 1 w 514"/>
                <a:gd name="T19" fmla="*/ 0 h 200"/>
                <a:gd name="T20" fmla="*/ 1 w 514"/>
                <a:gd name="T21" fmla="*/ 0 h 200"/>
                <a:gd name="T22" fmla="*/ 1 w 514"/>
                <a:gd name="T23" fmla="*/ 0 h 200"/>
                <a:gd name="T24" fmla="*/ 1 w 514"/>
                <a:gd name="T25" fmla="*/ 0 h 200"/>
                <a:gd name="T26" fmla="*/ 1 w 514"/>
                <a:gd name="T27" fmla="*/ 0 h 200"/>
                <a:gd name="T28" fmla="*/ 1 w 514"/>
                <a:gd name="T29" fmla="*/ 0 h 200"/>
                <a:gd name="T30" fmla="*/ 1 w 514"/>
                <a:gd name="T31" fmla="*/ 0 h 200"/>
                <a:gd name="T32" fmla="*/ 1 w 514"/>
                <a:gd name="T33" fmla="*/ 0 h 200"/>
                <a:gd name="T34" fmla="*/ 1 w 514"/>
                <a:gd name="T35" fmla="*/ 0 h 200"/>
                <a:gd name="T36" fmla="*/ 1 w 514"/>
                <a:gd name="T37" fmla="*/ 0 h 200"/>
                <a:gd name="T38" fmla="*/ 1 w 514"/>
                <a:gd name="T39" fmla="*/ 0 h 200"/>
                <a:gd name="T40" fmla="*/ 1 w 514"/>
                <a:gd name="T41" fmla="*/ 0 h 200"/>
                <a:gd name="T42" fmla="*/ 1 w 514"/>
                <a:gd name="T43" fmla="*/ 0 h 200"/>
                <a:gd name="T44" fmla="*/ 1 w 514"/>
                <a:gd name="T45" fmla="*/ 0 h 200"/>
                <a:gd name="T46" fmla="*/ 1 w 514"/>
                <a:gd name="T47" fmla="*/ 0 h 200"/>
                <a:gd name="T48" fmla="*/ 1 w 514"/>
                <a:gd name="T49" fmla="*/ 0 h 200"/>
                <a:gd name="T50" fmla="*/ 1 w 514"/>
                <a:gd name="T51" fmla="*/ 0 h 200"/>
                <a:gd name="T52" fmla="*/ 1 w 514"/>
                <a:gd name="T53" fmla="*/ 0 h 200"/>
                <a:gd name="T54" fmla="*/ 1 w 514"/>
                <a:gd name="T55" fmla="*/ 0 h 200"/>
                <a:gd name="T56" fmla="*/ 1 w 514"/>
                <a:gd name="T57" fmla="*/ 0 h 200"/>
                <a:gd name="T58" fmla="*/ 1 w 514"/>
                <a:gd name="T59" fmla="*/ 0 h 200"/>
                <a:gd name="T60" fmla="*/ 1 w 514"/>
                <a:gd name="T61" fmla="*/ 0 h 200"/>
                <a:gd name="T62" fmla="*/ 1 w 514"/>
                <a:gd name="T63" fmla="*/ 0 h 200"/>
                <a:gd name="T64" fmla="*/ 1 w 514"/>
                <a:gd name="T65" fmla="*/ 0 h 200"/>
                <a:gd name="T66" fmla="*/ 1 w 514"/>
                <a:gd name="T67" fmla="*/ 0 h 200"/>
                <a:gd name="T68" fmla="*/ 1 w 514"/>
                <a:gd name="T69" fmla="*/ 0 h 200"/>
                <a:gd name="T70" fmla="*/ 1 w 514"/>
                <a:gd name="T71" fmla="*/ 0 h 200"/>
                <a:gd name="T72" fmla="*/ 1 w 514"/>
                <a:gd name="T73" fmla="*/ 0 h 200"/>
                <a:gd name="T74" fmla="*/ 1 w 514"/>
                <a:gd name="T75" fmla="*/ 0 h 200"/>
                <a:gd name="T76" fmla="*/ 1 w 514"/>
                <a:gd name="T77" fmla="*/ 0 h 200"/>
                <a:gd name="T78" fmla="*/ 1 w 514"/>
                <a:gd name="T79" fmla="*/ 0 h 200"/>
                <a:gd name="T80" fmla="*/ 1 w 514"/>
                <a:gd name="T81" fmla="*/ 0 h 200"/>
                <a:gd name="T82" fmla="*/ 1 w 514"/>
                <a:gd name="T83" fmla="*/ 0 h 200"/>
                <a:gd name="T84" fmla="*/ 1 w 514"/>
                <a:gd name="T85" fmla="*/ 0 h 200"/>
                <a:gd name="T86" fmla="*/ 1 w 514"/>
                <a:gd name="T87" fmla="*/ 0 h 200"/>
                <a:gd name="T88" fmla="*/ 0 w 514"/>
                <a:gd name="T89" fmla="*/ 0 h 200"/>
                <a:gd name="T90" fmla="*/ 0 w 514"/>
                <a:gd name="T91" fmla="*/ 0 h 200"/>
                <a:gd name="T92" fmla="*/ 0 w 514"/>
                <a:gd name="T93" fmla="*/ 0 h 200"/>
                <a:gd name="T94" fmla="*/ 0 w 514"/>
                <a:gd name="T95" fmla="*/ 0 h 200"/>
                <a:gd name="T96" fmla="*/ 0 w 514"/>
                <a:gd name="T97" fmla="*/ 0 h 200"/>
                <a:gd name="T98" fmla="*/ 0 w 514"/>
                <a:gd name="T99" fmla="*/ 0 h 200"/>
                <a:gd name="T100" fmla="*/ 0 w 514"/>
                <a:gd name="T101" fmla="*/ 0 h 200"/>
                <a:gd name="T102" fmla="*/ 0 w 514"/>
                <a:gd name="T103" fmla="*/ 0 h 200"/>
                <a:gd name="T104" fmla="*/ 0 w 514"/>
                <a:gd name="T105" fmla="*/ 0 h 200"/>
                <a:gd name="T106" fmla="*/ 0 w 514"/>
                <a:gd name="T107" fmla="*/ 0 h 200"/>
                <a:gd name="T108" fmla="*/ 0 w 514"/>
                <a:gd name="T109" fmla="*/ 0 h 200"/>
                <a:gd name="T110" fmla="*/ 0 w 514"/>
                <a:gd name="T111" fmla="*/ 0 h 200"/>
                <a:gd name="T112" fmla="*/ 0 w 514"/>
                <a:gd name="T113" fmla="*/ 0 h 200"/>
                <a:gd name="T114" fmla="*/ 0 w 514"/>
                <a:gd name="T115" fmla="*/ 0 h 200"/>
                <a:gd name="T116" fmla="*/ 0 w 514"/>
                <a:gd name="T117" fmla="*/ 0 h 200"/>
                <a:gd name="T118" fmla="*/ 0 w 514"/>
                <a:gd name="T119" fmla="*/ 0 h 200"/>
                <a:gd name="T120" fmla="*/ 0 w 514"/>
                <a:gd name="T121" fmla="*/ 0 h 200"/>
                <a:gd name="T122" fmla="*/ 0 w 514"/>
                <a:gd name="T123" fmla="*/ 0 h 200"/>
                <a:gd name="T124" fmla="*/ 0 w 514"/>
                <a:gd name="T125" fmla="*/ 0 h 2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14"/>
                <a:gd name="T190" fmla="*/ 0 h 200"/>
                <a:gd name="T191" fmla="*/ 514 w 514"/>
                <a:gd name="T192" fmla="*/ 200 h 2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14" h="200">
                  <a:moveTo>
                    <a:pt x="24" y="17"/>
                  </a:moveTo>
                  <a:lnTo>
                    <a:pt x="64" y="44"/>
                  </a:lnTo>
                  <a:lnTo>
                    <a:pt x="85" y="75"/>
                  </a:lnTo>
                  <a:lnTo>
                    <a:pt x="112" y="73"/>
                  </a:lnTo>
                  <a:lnTo>
                    <a:pt x="144" y="81"/>
                  </a:lnTo>
                  <a:lnTo>
                    <a:pt x="197" y="66"/>
                  </a:lnTo>
                  <a:lnTo>
                    <a:pt x="221" y="43"/>
                  </a:lnTo>
                  <a:lnTo>
                    <a:pt x="248" y="32"/>
                  </a:lnTo>
                  <a:lnTo>
                    <a:pt x="272" y="14"/>
                  </a:lnTo>
                  <a:lnTo>
                    <a:pt x="300" y="3"/>
                  </a:lnTo>
                  <a:lnTo>
                    <a:pt x="328" y="8"/>
                  </a:lnTo>
                  <a:lnTo>
                    <a:pt x="369" y="0"/>
                  </a:lnTo>
                  <a:lnTo>
                    <a:pt x="440" y="28"/>
                  </a:lnTo>
                  <a:lnTo>
                    <a:pt x="491" y="57"/>
                  </a:lnTo>
                  <a:lnTo>
                    <a:pt x="507" y="63"/>
                  </a:lnTo>
                  <a:lnTo>
                    <a:pt x="514" y="72"/>
                  </a:lnTo>
                  <a:lnTo>
                    <a:pt x="510" y="77"/>
                  </a:lnTo>
                  <a:lnTo>
                    <a:pt x="486" y="85"/>
                  </a:lnTo>
                  <a:lnTo>
                    <a:pt x="489" y="99"/>
                  </a:lnTo>
                  <a:lnTo>
                    <a:pt x="507" y="116"/>
                  </a:lnTo>
                  <a:lnTo>
                    <a:pt x="510" y="134"/>
                  </a:lnTo>
                  <a:lnTo>
                    <a:pt x="505" y="150"/>
                  </a:lnTo>
                  <a:lnTo>
                    <a:pt x="487" y="150"/>
                  </a:lnTo>
                  <a:lnTo>
                    <a:pt x="461" y="146"/>
                  </a:lnTo>
                  <a:lnTo>
                    <a:pt x="432" y="150"/>
                  </a:lnTo>
                  <a:lnTo>
                    <a:pt x="424" y="132"/>
                  </a:lnTo>
                  <a:lnTo>
                    <a:pt x="421" y="109"/>
                  </a:lnTo>
                  <a:lnTo>
                    <a:pt x="434" y="87"/>
                  </a:lnTo>
                  <a:lnTo>
                    <a:pt x="443" y="75"/>
                  </a:lnTo>
                  <a:lnTo>
                    <a:pt x="442" y="72"/>
                  </a:lnTo>
                  <a:lnTo>
                    <a:pt x="420" y="60"/>
                  </a:lnTo>
                  <a:lnTo>
                    <a:pt x="371" y="58"/>
                  </a:lnTo>
                  <a:lnTo>
                    <a:pt x="355" y="51"/>
                  </a:lnTo>
                  <a:lnTo>
                    <a:pt x="322" y="46"/>
                  </a:lnTo>
                  <a:lnTo>
                    <a:pt x="297" y="47"/>
                  </a:lnTo>
                  <a:lnTo>
                    <a:pt x="289" y="53"/>
                  </a:lnTo>
                  <a:lnTo>
                    <a:pt x="289" y="74"/>
                  </a:lnTo>
                  <a:lnTo>
                    <a:pt x="287" y="87"/>
                  </a:lnTo>
                  <a:lnTo>
                    <a:pt x="256" y="102"/>
                  </a:lnTo>
                  <a:lnTo>
                    <a:pt x="252" y="118"/>
                  </a:lnTo>
                  <a:lnTo>
                    <a:pt x="284" y="142"/>
                  </a:lnTo>
                  <a:lnTo>
                    <a:pt x="292" y="165"/>
                  </a:lnTo>
                  <a:lnTo>
                    <a:pt x="284" y="186"/>
                  </a:lnTo>
                  <a:lnTo>
                    <a:pt x="255" y="200"/>
                  </a:lnTo>
                  <a:lnTo>
                    <a:pt x="227" y="185"/>
                  </a:lnTo>
                  <a:lnTo>
                    <a:pt x="200" y="156"/>
                  </a:lnTo>
                  <a:lnTo>
                    <a:pt x="181" y="159"/>
                  </a:lnTo>
                  <a:lnTo>
                    <a:pt x="174" y="166"/>
                  </a:lnTo>
                  <a:lnTo>
                    <a:pt x="134" y="140"/>
                  </a:lnTo>
                  <a:lnTo>
                    <a:pt x="98" y="124"/>
                  </a:lnTo>
                  <a:lnTo>
                    <a:pt x="85" y="126"/>
                  </a:lnTo>
                  <a:lnTo>
                    <a:pt x="58" y="140"/>
                  </a:lnTo>
                  <a:lnTo>
                    <a:pt x="43" y="158"/>
                  </a:lnTo>
                  <a:lnTo>
                    <a:pt x="31" y="165"/>
                  </a:lnTo>
                  <a:lnTo>
                    <a:pt x="19" y="158"/>
                  </a:lnTo>
                  <a:lnTo>
                    <a:pt x="8" y="132"/>
                  </a:lnTo>
                  <a:lnTo>
                    <a:pt x="7" y="107"/>
                  </a:lnTo>
                  <a:lnTo>
                    <a:pt x="12" y="99"/>
                  </a:lnTo>
                  <a:lnTo>
                    <a:pt x="20" y="90"/>
                  </a:lnTo>
                  <a:lnTo>
                    <a:pt x="17" y="77"/>
                  </a:lnTo>
                  <a:lnTo>
                    <a:pt x="0" y="61"/>
                  </a:lnTo>
                  <a:lnTo>
                    <a:pt x="19" y="25"/>
                  </a:lnTo>
                  <a:lnTo>
                    <a:pt x="24" y="17"/>
                  </a:lnTo>
                  <a:close/>
                </a:path>
              </a:pathLst>
            </a:custGeom>
            <a:solidFill>
              <a:srgbClr val="00FF00"/>
            </a:solidFill>
            <a:ln w="12700" cmpd="sng">
              <a:solidFill>
                <a:srgbClr val="000000"/>
              </a:solidFill>
              <a:round/>
              <a:headEnd/>
              <a:tailEnd/>
            </a:ln>
          </p:spPr>
          <p:txBody>
            <a:bodyPr/>
            <a:lstStyle/>
            <a:p>
              <a:endParaRPr lang="en-US"/>
            </a:p>
          </p:txBody>
        </p:sp>
        <p:sp>
          <p:nvSpPr>
            <p:cNvPr id="33850" name="Freeform 44"/>
            <p:cNvSpPr>
              <a:spLocks/>
            </p:cNvSpPr>
            <p:nvPr/>
          </p:nvSpPr>
          <p:spPr bwMode="auto">
            <a:xfrm>
              <a:off x="2857" y="2285"/>
              <a:ext cx="147" cy="52"/>
            </a:xfrm>
            <a:custGeom>
              <a:avLst/>
              <a:gdLst>
                <a:gd name="T0" fmla="*/ 0 w 514"/>
                <a:gd name="T1" fmla="*/ 0 h 200"/>
                <a:gd name="T2" fmla="*/ 0 w 514"/>
                <a:gd name="T3" fmla="*/ 0 h 200"/>
                <a:gd name="T4" fmla="*/ 0 w 514"/>
                <a:gd name="T5" fmla="*/ 0 h 200"/>
                <a:gd name="T6" fmla="*/ 0 w 514"/>
                <a:gd name="T7" fmla="*/ 0 h 200"/>
                <a:gd name="T8" fmla="*/ 0 w 514"/>
                <a:gd name="T9" fmla="*/ 0 h 200"/>
                <a:gd name="T10" fmla="*/ 0 w 514"/>
                <a:gd name="T11" fmla="*/ 0 h 200"/>
                <a:gd name="T12" fmla="*/ 0 w 514"/>
                <a:gd name="T13" fmla="*/ 0 h 200"/>
                <a:gd name="T14" fmla="*/ 1 w 514"/>
                <a:gd name="T15" fmla="*/ 0 h 200"/>
                <a:gd name="T16" fmla="*/ 1 w 514"/>
                <a:gd name="T17" fmla="*/ 0 h 200"/>
                <a:gd name="T18" fmla="*/ 1 w 514"/>
                <a:gd name="T19" fmla="*/ 0 h 200"/>
                <a:gd name="T20" fmla="*/ 1 w 514"/>
                <a:gd name="T21" fmla="*/ 0 h 200"/>
                <a:gd name="T22" fmla="*/ 1 w 514"/>
                <a:gd name="T23" fmla="*/ 0 h 200"/>
                <a:gd name="T24" fmla="*/ 1 w 514"/>
                <a:gd name="T25" fmla="*/ 0 h 200"/>
                <a:gd name="T26" fmla="*/ 1 w 514"/>
                <a:gd name="T27" fmla="*/ 0 h 200"/>
                <a:gd name="T28" fmla="*/ 1 w 514"/>
                <a:gd name="T29" fmla="*/ 0 h 200"/>
                <a:gd name="T30" fmla="*/ 1 w 514"/>
                <a:gd name="T31" fmla="*/ 0 h 200"/>
                <a:gd name="T32" fmla="*/ 1 w 514"/>
                <a:gd name="T33" fmla="*/ 0 h 200"/>
                <a:gd name="T34" fmla="*/ 1 w 514"/>
                <a:gd name="T35" fmla="*/ 0 h 200"/>
                <a:gd name="T36" fmla="*/ 1 w 514"/>
                <a:gd name="T37" fmla="*/ 0 h 200"/>
                <a:gd name="T38" fmla="*/ 1 w 514"/>
                <a:gd name="T39" fmla="*/ 0 h 200"/>
                <a:gd name="T40" fmla="*/ 1 w 514"/>
                <a:gd name="T41" fmla="*/ 0 h 200"/>
                <a:gd name="T42" fmla="*/ 1 w 514"/>
                <a:gd name="T43" fmla="*/ 0 h 200"/>
                <a:gd name="T44" fmla="*/ 1 w 514"/>
                <a:gd name="T45" fmla="*/ 0 h 200"/>
                <a:gd name="T46" fmla="*/ 1 w 514"/>
                <a:gd name="T47" fmla="*/ 0 h 200"/>
                <a:gd name="T48" fmla="*/ 1 w 514"/>
                <a:gd name="T49" fmla="*/ 0 h 200"/>
                <a:gd name="T50" fmla="*/ 1 w 514"/>
                <a:gd name="T51" fmla="*/ 0 h 200"/>
                <a:gd name="T52" fmla="*/ 1 w 514"/>
                <a:gd name="T53" fmla="*/ 0 h 200"/>
                <a:gd name="T54" fmla="*/ 1 w 514"/>
                <a:gd name="T55" fmla="*/ 0 h 200"/>
                <a:gd name="T56" fmla="*/ 1 w 514"/>
                <a:gd name="T57" fmla="*/ 0 h 200"/>
                <a:gd name="T58" fmla="*/ 1 w 514"/>
                <a:gd name="T59" fmla="*/ 0 h 200"/>
                <a:gd name="T60" fmla="*/ 1 w 514"/>
                <a:gd name="T61" fmla="*/ 0 h 200"/>
                <a:gd name="T62" fmla="*/ 1 w 514"/>
                <a:gd name="T63" fmla="*/ 0 h 200"/>
                <a:gd name="T64" fmla="*/ 1 w 514"/>
                <a:gd name="T65" fmla="*/ 0 h 200"/>
                <a:gd name="T66" fmla="*/ 1 w 514"/>
                <a:gd name="T67" fmla="*/ 0 h 200"/>
                <a:gd name="T68" fmla="*/ 1 w 514"/>
                <a:gd name="T69" fmla="*/ 0 h 200"/>
                <a:gd name="T70" fmla="*/ 1 w 514"/>
                <a:gd name="T71" fmla="*/ 0 h 200"/>
                <a:gd name="T72" fmla="*/ 1 w 514"/>
                <a:gd name="T73" fmla="*/ 0 h 200"/>
                <a:gd name="T74" fmla="*/ 1 w 514"/>
                <a:gd name="T75" fmla="*/ 0 h 200"/>
                <a:gd name="T76" fmla="*/ 1 w 514"/>
                <a:gd name="T77" fmla="*/ 0 h 200"/>
                <a:gd name="T78" fmla="*/ 1 w 514"/>
                <a:gd name="T79" fmla="*/ 0 h 200"/>
                <a:gd name="T80" fmla="*/ 1 w 514"/>
                <a:gd name="T81" fmla="*/ 0 h 200"/>
                <a:gd name="T82" fmla="*/ 1 w 514"/>
                <a:gd name="T83" fmla="*/ 0 h 200"/>
                <a:gd name="T84" fmla="*/ 1 w 514"/>
                <a:gd name="T85" fmla="*/ 0 h 200"/>
                <a:gd name="T86" fmla="*/ 1 w 514"/>
                <a:gd name="T87" fmla="*/ 0 h 200"/>
                <a:gd name="T88" fmla="*/ 0 w 514"/>
                <a:gd name="T89" fmla="*/ 0 h 200"/>
                <a:gd name="T90" fmla="*/ 0 w 514"/>
                <a:gd name="T91" fmla="*/ 0 h 200"/>
                <a:gd name="T92" fmla="*/ 0 w 514"/>
                <a:gd name="T93" fmla="*/ 0 h 200"/>
                <a:gd name="T94" fmla="*/ 0 w 514"/>
                <a:gd name="T95" fmla="*/ 0 h 200"/>
                <a:gd name="T96" fmla="*/ 0 w 514"/>
                <a:gd name="T97" fmla="*/ 0 h 200"/>
                <a:gd name="T98" fmla="*/ 0 w 514"/>
                <a:gd name="T99" fmla="*/ 0 h 200"/>
                <a:gd name="T100" fmla="*/ 0 w 514"/>
                <a:gd name="T101" fmla="*/ 0 h 200"/>
                <a:gd name="T102" fmla="*/ 0 w 514"/>
                <a:gd name="T103" fmla="*/ 0 h 200"/>
                <a:gd name="T104" fmla="*/ 0 w 514"/>
                <a:gd name="T105" fmla="*/ 0 h 200"/>
                <a:gd name="T106" fmla="*/ 0 w 514"/>
                <a:gd name="T107" fmla="*/ 0 h 200"/>
                <a:gd name="T108" fmla="*/ 0 w 514"/>
                <a:gd name="T109" fmla="*/ 0 h 200"/>
                <a:gd name="T110" fmla="*/ 0 w 514"/>
                <a:gd name="T111" fmla="*/ 0 h 200"/>
                <a:gd name="T112" fmla="*/ 0 w 514"/>
                <a:gd name="T113" fmla="*/ 0 h 200"/>
                <a:gd name="T114" fmla="*/ 0 w 514"/>
                <a:gd name="T115" fmla="*/ 0 h 200"/>
                <a:gd name="T116" fmla="*/ 0 w 514"/>
                <a:gd name="T117" fmla="*/ 0 h 200"/>
                <a:gd name="T118" fmla="*/ 0 w 514"/>
                <a:gd name="T119" fmla="*/ 0 h 200"/>
                <a:gd name="T120" fmla="*/ 0 w 514"/>
                <a:gd name="T121" fmla="*/ 0 h 200"/>
                <a:gd name="T122" fmla="*/ 0 w 514"/>
                <a:gd name="T123" fmla="*/ 0 h 200"/>
                <a:gd name="T124" fmla="*/ 0 w 514"/>
                <a:gd name="T125" fmla="*/ 0 h 2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14"/>
                <a:gd name="T190" fmla="*/ 0 h 200"/>
                <a:gd name="T191" fmla="*/ 514 w 514"/>
                <a:gd name="T192" fmla="*/ 200 h 2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14" h="200">
                  <a:moveTo>
                    <a:pt x="24" y="17"/>
                  </a:moveTo>
                  <a:lnTo>
                    <a:pt x="64" y="44"/>
                  </a:lnTo>
                  <a:lnTo>
                    <a:pt x="85" y="75"/>
                  </a:lnTo>
                  <a:lnTo>
                    <a:pt x="112" y="73"/>
                  </a:lnTo>
                  <a:lnTo>
                    <a:pt x="144" y="81"/>
                  </a:lnTo>
                  <a:lnTo>
                    <a:pt x="197" y="66"/>
                  </a:lnTo>
                  <a:lnTo>
                    <a:pt x="221" y="43"/>
                  </a:lnTo>
                  <a:lnTo>
                    <a:pt x="248" y="32"/>
                  </a:lnTo>
                  <a:lnTo>
                    <a:pt x="272" y="14"/>
                  </a:lnTo>
                  <a:lnTo>
                    <a:pt x="300" y="3"/>
                  </a:lnTo>
                  <a:lnTo>
                    <a:pt x="328" y="8"/>
                  </a:lnTo>
                  <a:lnTo>
                    <a:pt x="369" y="0"/>
                  </a:lnTo>
                  <a:lnTo>
                    <a:pt x="440" y="28"/>
                  </a:lnTo>
                  <a:lnTo>
                    <a:pt x="491" y="57"/>
                  </a:lnTo>
                  <a:lnTo>
                    <a:pt x="507" y="63"/>
                  </a:lnTo>
                  <a:lnTo>
                    <a:pt x="514" y="72"/>
                  </a:lnTo>
                  <a:lnTo>
                    <a:pt x="510" y="77"/>
                  </a:lnTo>
                  <a:lnTo>
                    <a:pt x="486" y="85"/>
                  </a:lnTo>
                  <a:lnTo>
                    <a:pt x="489" y="99"/>
                  </a:lnTo>
                  <a:lnTo>
                    <a:pt x="507" y="116"/>
                  </a:lnTo>
                  <a:lnTo>
                    <a:pt x="510" y="134"/>
                  </a:lnTo>
                  <a:lnTo>
                    <a:pt x="505" y="150"/>
                  </a:lnTo>
                  <a:lnTo>
                    <a:pt x="487" y="150"/>
                  </a:lnTo>
                  <a:lnTo>
                    <a:pt x="461" y="146"/>
                  </a:lnTo>
                  <a:lnTo>
                    <a:pt x="432" y="150"/>
                  </a:lnTo>
                  <a:lnTo>
                    <a:pt x="424" y="132"/>
                  </a:lnTo>
                  <a:lnTo>
                    <a:pt x="421" y="109"/>
                  </a:lnTo>
                  <a:lnTo>
                    <a:pt x="434" y="87"/>
                  </a:lnTo>
                  <a:lnTo>
                    <a:pt x="443" y="75"/>
                  </a:lnTo>
                  <a:lnTo>
                    <a:pt x="442" y="72"/>
                  </a:lnTo>
                  <a:lnTo>
                    <a:pt x="420" y="60"/>
                  </a:lnTo>
                  <a:lnTo>
                    <a:pt x="371" y="58"/>
                  </a:lnTo>
                  <a:lnTo>
                    <a:pt x="355" y="51"/>
                  </a:lnTo>
                  <a:lnTo>
                    <a:pt x="322" y="46"/>
                  </a:lnTo>
                  <a:lnTo>
                    <a:pt x="297" y="47"/>
                  </a:lnTo>
                  <a:lnTo>
                    <a:pt x="289" y="53"/>
                  </a:lnTo>
                  <a:lnTo>
                    <a:pt x="289" y="74"/>
                  </a:lnTo>
                  <a:lnTo>
                    <a:pt x="287" y="87"/>
                  </a:lnTo>
                  <a:lnTo>
                    <a:pt x="256" y="102"/>
                  </a:lnTo>
                  <a:lnTo>
                    <a:pt x="252" y="118"/>
                  </a:lnTo>
                  <a:lnTo>
                    <a:pt x="284" y="142"/>
                  </a:lnTo>
                  <a:lnTo>
                    <a:pt x="292" y="165"/>
                  </a:lnTo>
                  <a:lnTo>
                    <a:pt x="284" y="186"/>
                  </a:lnTo>
                  <a:lnTo>
                    <a:pt x="255" y="200"/>
                  </a:lnTo>
                  <a:lnTo>
                    <a:pt x="227" y="185"/>
                  </a:lnTo>
                  <a:lnTo>
                    <a:pt x="200" y="156"/>
                  </a:lnTo>
                  <a:lnTo>
                    <a:pt x="181" y="159"/>
                  </a:lnTo>
                  <a:lnTo>
                    <a:pt x="174" y="166"/>
                  </a:lnTo>
                  <a:lnTo>
                    <a:pt x="134" y="140"/>
                  </a:lnTo>
                  <a:lnTo>
                    <a:pt x="98" y="124"/>
                  </a:lnTo>
                  <a:lnTo>
                    <a:pt x="85" y="126"/>
                  </a:lnTo>
                  <a:lnTo>
                    <a:pt x="58" y="140"/>
                  </a:lnTo>
                  <a:lnTo>
                    <a:pt x="43" y="158"/>
                  </a:lnTo>
                  <a:lnTo>
                    <a:pt x="31" y="165"/>
                  </a:lnTo>
                  <a:lnTo>
                    <a:pt x="19" y="158"/>
                  </a:lnTo>
                  <a:lnTo>
                    <a:pt x="8" y="132"/>
                  </a:lnTo>
                  <a:lnTo>
                    <a:pt x="7" y="107"/>
                  </a:lnTo>
                  <a:lnTo>
                    <a:pt x="12" y="99"/>
                  </a:lnTo>
                  <a:lnTo>
                    <a:pt x="20" y="90"/>
                  </a:lnTo>
                  <a:lnTo>
                    <a:pt x="17" y="77"/>
                  </a:lnTo>
                  <a:lnTo>
                    <a:pt x="0" y="61"/>
                  </a:lnTo>
                  <a:lnTo>
                    <a:pt x="19" y="25"/>
                  </a:lnTo>
                  <a:lnTo>
                    <a:pt x="24" y="17"/>
                  </a:lnTo>
                </a:path>
              </a:pathLst>
            </a:custGeom>
            <a:solidFill>
              <a:srgbClr val="00FF00"/>
            </a:solidFill>
            <a:ln w="12700" cmpd="sng">
              <a:solidFill>
                <a:srgbClr val="000000"/>
              </a:solidFill>
              <a:prstDash val="solid"/>
              <a:round/>
              <a:headEnd/>
              <a:tailEnd/>
            </a:ln>
          </p:spPr>
          <p:txBody>
            <a:bodyPr/>
            <a:lstStyle/>
            <a:p>
              <a:endParaRPr lang="en-US"/>
            </a:p>
          </p:txBody>
        </p:sp>
        <p:sp>
          <p:nvSpPr>
            <p:cNvPr id="33851" name="Freeform 45"/>
            <p:cNvSpPr>
              <a:spLocks/>
            </p:cNvSpPr>
            <p:nvPr/>
          </p:nvSpPr>
          <p:spPr bwMode="auto">
            <a:xfrm>
              <a:off x="3028" y="2031"/>
              <a:ext cx="81" cy="53"/>
            </a:xfrm>
            <a:custGeom>
              <a:avLst/>
              <a:gdLst>
                <a:gd name="T0" fmla="*/ 0 w 288"/>
                <a:gd name="T1" fmla="*/ 0 h 196"/>
                <a:gd name="T2" fmla="*/ 0 w 288"/>
                <a:gd name="T3" fmla="*/ 0 h 196"/>
                <a:gd name="T4" fmla="*/ 0 w 288"/>
                <a:gd name="T5" fmla="*/ 0 h 196"/>
                <a:gd name="T6" fmla="*/ 0 w 288"/>
                <a:gd name="T7" fmla="*/ 0 h 196"/>
                <a:gd name="T8" fmla="*/ 0 w 288"/>
                <a:gd name="T9" fmla="*/ 0 h 196"/>
                <a:gd name="T10" fmla="*/ 0 w 288"/>
                <a:gd name="T11" fmla="*/ 0 h 196"/>
                <a:gd name="T12" fmla="*/ 0 w 288"/>
                <a:gd name="T13" fmla="*/ 0 h 196"/>
                <a:gd name="T14" fmla="*/ 0 w 288"/>
                <a:gd name="T15" fmla="*/ 0 h 196"/>
                <a:gd name="T16" fmla="*/ 0 w 288"/>
                <a:gd name="T17" fmla="*/ 0 h 196"/>
                <a:gd name="T18" fmla="*/ 0 w 288"/>
                <a:gd name="T19" fmla="*/ 0 h 196"/>
                <a:gd name="T20" fmla="*/ 0 w 288"/>
                <a:gd name="T21" fmla="*/ 0 h 196"/>
                <a:gd name="T22" fmla="*/ 0 w 288"/>
                <a:gd name="T23" fmla="*/ 0 h 196"/>
                <a:gd name="T24" fmla="*/ 0 w 288"/>
                <a:gd name="T25" fmla="*/ 0 h 196"/>
                <a:gd name="T26" fmla="*/ 0 w 288"/>
                <a:gd name="T27" fmla="*/ 0 h 196"/>
                <a:gd name="T28" fmla="*/ 0 w 288"/>
                <a:gd name="T29" fmla="*/ 0 h 196"/>
                <a:gd name="T30" fmla="*/ 0 w 288"/>
                <a:gd name="T31" fmla="*/ 0 h 196"/>
                <a:gd name="T32" fmla="*/ 0 w 288"/>
                <a:gd name="T33" fmla="*/ 0 h 196"/>
                <a:gd name="T34" fmla="*/ 0 w 288"/>
                <a:gd name="T35" fmla="*/ 0 h 196"/>
                <a:gd name="T36" fmla="*/ 0 w 288"/>
                <a:gd name="T37" fmla="*/ 0 h 196"/>
                <a:gd name="T38" fmla="*/ 0 w 288"/>
                <a:gd name="T39" fmla="*/ 0 h 196"/>
                <a:gd name="T40" fmla="*/ 0 w 288"/>
                <a:gd name="T41" fmla="*/ 0 h 196"/>
                <a:gd name="T42" fmla="*/ 0 w 288"/>
                <a:gd name="T43" fmla="*/ 0 h 196"/>
                <a:gd name="T44" fmla="*/ 0 w 288"/>
                <a:gd name="T45" fmla="*/ 0 h 196"/>
                <a:gd name="T46" fmla="*/ 0 w 288"/>
                <a:gd name="T47" fmla="*/ 0 h 196"/>
                <a:gd name="T48" fmla="*/ 0 w 288"/>
                <a:gd name="T49" fmla="*/ 0 h 196"/>
                <a:gd name="T50" fmla="*/ 0 w 288"/>
                <a:gd name="T51" fmla="*/ 0 h 196"/>
                <a:gd name="T52" fmla="*/ 1 w 288"/>
                <a:gd name="T53" fmla="*/ 0 h 196"/>
                <a:gd name="T54" fmla="*/ 1 w 288"/>
                <a:gd name="T55" fmla="*/ 0 h 196"/>
                <a:gd name="T56" fmla="*/ 1 w 288"/>
                <a:gd name="T57" fmla="*/ 0 h 196"/>
                <a:gd name="T58" fmla="*/ 1 w 288"/>
                <a:gd name="T59" fmla="*/ 0 h 196"/>
                <a:gd name="T60" fmla="*/ 0 w 288"/>
                <a:gd name="T61" fmla="*/ 0 h 196"/>
                <a:gd name="T62" fmla="*/ 0 w 288"/>
                <a:gd name="T63" fmla="*/ 0 h 196"/>
                <a:gd name="T64" fmla="*/ 0 w 288"/>
                <a:gd name="T65" fmla="*/ 0 h 196"/>
                <a:gd name="T66" fmla="*/ 0 w 288"/>
                <a:gd name="T67" fmla="*/ 0 h 196"/>
                <a:gd name="T68" fmla="*/ 0 w 288"/>
                <a:gd name="T69" fmla="*/ 0 h 196"/>
                <a:gd name="T70" fmla="*/ 1 w 288"/>
                <a:gd name="T71" fmla="*/ 0 h 196"/>
                <a:gd name="T72" fmla="*/ 0 w 288"/>
                <a:gd name="T73" fmla="*/ 0 h 196"/>
                <a:gd name="T74" fmla="*/ 0 w 288"/>
                <a:gd name="T75" fmla="*/ 0 h 196"/>
                <a:gd name="T76" fmla="*/ 0 w 288"/>
                <a:gd name="T77" fmla="*/ 0 h 196"/>
                <a:gd name="T78" fmla="*/ 0 w 288"/>
                <a:gd name="T79" fmla="*/ 0 h 196"/>
                <a:gd name="T80" fmla="*/ 0 w 288"/>
                <a:gd name="T81" fmla="*/ 0 h 196"/>
                <a:gd name="T82" fmla="*/ 0 w 288"/>
                <a:gd name="T83" fmla="*/ 0 h 196"/>
                <a:gd name="T84" fmla="*/ 0 w 288"/>
                <a:gd name="T85" fmla="*/ 0 h 1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8"/>
                <a:gd name="T130" fmla="*/ 0 h 196"/>
                <a:gd name="T131" fmla="*/ 288 w 288"/>
                <a:gd name="T132" fmla="*/ 196 h 1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8" h="196">
                  <a:moveTo>
                    <a:pt x="222" y="0"/>
                  </a:moveTo>
                  <a:lnTo>
                    <a:pt x="175" y="11"/>
                  </a:lnTo>
                  <a:lnTo>
                    <a:pt x="122" y="12"/>
                  </a:lnTo>
                  <a:lnTo>
                    <a:pt x="96" y="17"/>
                  </a:lnTo>
                  <a:lnTo>
                    <a:pt x="84" y="33"/>
                  </a:lnTo>
                  <a:lnTo>
                    <a:pt x="86" y="48"/>
                  </a:lnTo>
                  <a:lnTo>
                    <a:pt x="93" y="58"/>
                  </a:lnTo>
                  <a:lnTo>
                    <a:pt x="111" y="68"/>
                  </a:lnTo>
                  <a:lnTo>
                    <a:pt x="144" y="71"/>
                  </a:lnTo>
                  <a:lnTo>
                    <a:pt x="166" y="91"/>
                  </a:lnTo>
                  <a:lnTo>
                    <a:pt x="170" y="108"/>
                  </a:lnTo>
                  <a:lnTo>
                    <a:pt x="166" y="115"/>
                  </a:lnTo>
                  <a:lnTo>
                    <a:pt x="120" y="118"/>
                  </a:lnTo>
                  <a:lnTo>
                    <a:pt x="82" y="122"/>
                  </a:lnTo>
                  <a:lnTo>
                    <a:pt x="48" y="122"/>
                  </a:lnTo>
                  <a:lnTo>
                    <a:pt x="16" y="128"/>
                  </a:lnTo>
                  <a:lnTo>
                    <a:pt x="4" y="140"/>
                  </a:lnTo>
                  <a:lnTo>
                    <a:pt x="1" y="171"/>
                  </a:lnTo>
                  <a:lnTo>
                    <a:pt x="3" y="180"/>
                  </a:lnTo>
                  <a:lnTo>
                    <a:pt x="0" y="186"/>
                  </a:lnTo>
                  <a:lnTo>
                    <a:pt x="15" y="192"/>
                  </a:lnTo>
                  <a:lnTo>
                    <a:pt x="20" y="196"/>
                  </a:lnTo>
                  <a:lnTo>
                    <a:pt x="133" y="182"/>
                  </a:lnTo>
                  <a:lnTo>
                    <a:pt x="169" y="181"/>
                  </a:lnTo>
                  <a:lnTo>
                    <a:pt x="204" y="165"/>
                  </a:lnTo>
                  <a:lnTo>
                    <a:pt x="232" y="159"/>
                  </a:lnTo>
                  <a:lnTo>
                    <a:pt x="261" y="176"/>
                  </a:lnTo>
                  <a:lnTo>
                    <a:pt x="285" y="192"/>
                  </a:lnTo>
                  <a:lnTo>
                    <a:pt x="288" y="166"/>
                  </a:lnTo>
                  <a:lnTo>
                    <a:pt x="265" y="140"/>
                  </a:lnTo>
                  <a:lnTo>
                    <a:pt x="240" y="129"/>
                  </a:lnTo>
                  <a:lnTo>
                    <a:pt x="229" y="126"/>
                  </a:lnTo>
                  <a:lnTo>
                    <a:pt x="228" y="115"/>
                  </a:lnTo>
                  <a:lnTo>
                    <a:pt x="236" y="105"/>
                  </a:lnTo>
                  <a:lnTo>
                    <a:pt x="247" y="93"/>
                  </a:lnTo>
                  <a:lnTo>
                    <a:pt x="248" y="82"/>
                  </a:lnTo>
                  <a:lnTo>
                    <a:pt x="239" y="75"/>
                  </a:lnTo>
                  <a:lnTo>
                    <a:pt x="224" y="60"/>
                  </a:lnTo>
                  <a:lnTo>
                    <a:pt x="228" y="45"/>
                  </a:lnTo>
                  <a:lnTo>
                    <a:pt x="236" y="36"/>
                  </a:lnTo>
                  <a:lnTo>
                    <a:pt x="237" y="25"/>
                  </a:lnTo>
                  <a:lnTo>
                    <a:pt x="233" y="10"/>
                  </a:lnTo>
                  <a:lnTo>
                    <a:pt x="222" y="0"/>
                  </a:lnTo>
                </a:path>
              </a:pathLst>
            </a:custGeom>
            <a:solidFill>
              <a:srgbClr val="00FF00"/>
            </a:solidFill>
            <a:ln w="12700" cmpd="sng">
              <a:solidFill>
                <a:srgbClr val="000000"/>
              </a:solidFill>
              <a:prstDash val="solid"/>
              <a:round/>
              <a:headEnd/>
              <a:tailEnd/>
            </a:ln>
          </p:spPr>
          <p:txBody>
            <a:bodyPr/>
            <a:lstStyle/>
            <a:p>
              <a:endParaRPr lang="en-US"/>
            </a:p>
          </p:txBody>
        </p:sp>
        <p:sp>
          <p:nvSpPr>
            <p:cNvPr id="33852" name="Freeform 46"/>
            <p:cNvSpPr>
              <a:spLocks/>
            </p:cNvSpPr>
            <p:nvPr/>
          </p:nvSpPr>
          <p:spPr bwMode="auto">
            <a:xfrm>
              <a:off x="3090" y="2026"/>
              <a:ext cx="75" cy="48"/>
            </a:xfrm>
            <a:custGeom>
              <a:avLst/>
              <a:gdLst>
                <a:gd name="T0" fmla="*/ 0 w 261"/>
                <a:gd name="T1" fmla="*/ 0 h 183"/>
                <a:gd name="T2" fmla="*/ 0 w 261"/>
                <a:gd name="T3" fmla="*/ 0 h 183"/>
                <a:gd name="T4" fmla="*/ 0 w 261"/>
                <a:gd name="T5" fmla="*/ 0 h 183"/>
                <a:gd name="T6" fmla="*/ 0 w 261"/>
                <a:gd name="T7" fmla="*/ 0 h 183"/>
                <a:gd name="T8" fmla="*/ 0 w 261"/>
                <a:gd name="T9" fmla="*/ 0 h 183"/>
                <a:gd name="T10" fmla="*/ 0 w 261"/>
                <a:gd name="T11" fmla="*/ 0 h 183"/>
                <a:gd name="T12" fmla="*/ 0 w 261"/>
                <a:gd name="T13" fmla="*/ 0 h 183"/>
                <a:gd name="T14" fmla="*/ 0 w 261"/>
                <a:gd name="T15" fmla="*/ 0 h 183"/>
                <a:gd name="T16" fmla="*/ 0 w 261"/>
                <a:gd name="T17" fmla="*/ 0 h 183"/>
                <a:gd name="T18" fmla="*/ 0 w 261"/>
                <a:gd name="T19" fmla="*/ 0 h 183"/>
                <a:gd name="T20" fmla="*/ 0 w 261"/>
                <a:gd name="T21" fmla="*/ 0 h 183"/>
                <a:gd name="T22" fmla="*/ 1 w 261"/>
                <a:gd name="T23" fmla="*/ 0 h 183"/>
                <a:gd name="T24" fmla="*/ 1 w 261"/>
                <a:gd name="T25" fmla="*/ 0 h 183"/>
                <a:gd name="T26" fmla="*/ 1 w 261"/>
                <a:gd name="T27" fmla="*/ 0 h 183"/>
                <a:gd name="T28" fmla="*/ 1 w 261"/>
                <a:gd name="T29" fmla="*/ 0 h 183"/>
                <a:gd name="T30" fmla="*/ 0 w 261"/>
                <a:gd name="T31" fmla="*/ 0 h 183"/>
                <a:gd name="T32" fmla="*/ 0 w 261"/>
                <a:gd name="T33" fmla="*/ 0 h 183"/>
                <a:gd name="T34" fmla="*/ 0 w 261"/>
                <a:gd name="T35" fmla="*/ 0 h 183"/>
                <a:gd name="T36" fmla="*/ 0 w 261"/>
                <a:gd name="T37" fmla="*/ 0 h 183"/>
                <a:gd name="T38" fmla="*/ 0 w 261"/>
                <a:gd name="T39" fmla="*/ 0 h 183"/>
                <a:gd name="T40" fmla="*/ 0 w 261"/>
                <a:gd name="T41" fmla="*/ 0 h 183"/>
                <a:gd name="T42" fmla="*/ 0 w 261"/>
                <a:gd name="T43" fmla="*/ 0 h 183"/>
                <a:gd name="T44" fmla="*/ 0 w 261"/>
                <a:gd name="T45" fmla="*/ 0 h 183"/>
                <a:gd name="T46" fmla="*/ 0 w 261"/>
                <a:gd name="T47" fmla="*/ 0 h 183"/>
                <a:gd name="T48" fmla="*/ 0 w 261"/>
                <a:gd name="T49" fmla="*/ 0 h 183"/>
                <a:gd name="T50" fmla="*/ 0 w 261"/>
                <a:gd name="T51" fmla="*/ 0 h 183"/>
                <a:gd name="T52" fmla="*/ 0 w 261"/>
                <a:gd name="T53" fmla="*/ 0 h 183"/>
                <a:gd name="T54" fmla="*/ 0 w 261"/>
                <a:gd name="T55" fmla="*/ 0 h 183"/>
                <a:gd name="T56" fmla="*/ 0 w 261"/>
                <a:gd name="T57" fmla="*/ 0 h 183"/>
                <a:gd name="T58" fmla="*/ 0 w 261"/>
                <a:gd name="T59" fmla="*/ 0 h 183"/>
                <a:gd name="T60" fmla="*/ 0 w 261"/>
                <a:gd name="T61" fmla="*/ 0 h 183"/>
                <a:gd name="T62" fmla="*/ 0 w 261"/>
                <a:gd name="T63" fmla="*/ 0 h 183"/>
                <a:gd name="T64" fmla="*/ 0 w 261"/>
                <a:gd name="T65" fmla="*/ 0 h 183"/>
                <a:gd name="T66" fmla="*/ 0 w 261"/>
                <a:gd name="T67" fmla="*/ 0 h 183"/>
                <a:gd name="T68" fmla="*/ 0 w 261"/>
                <a:gd name="T69" fmla="*/ 0 h 1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1"/>
                <a:gd name="T106" fmla="*/ 0 h 183"/>
                <a:gd name="T107" fmla="*/ 261 w 261"/>
                <a:gd name="T108" fmla="*/ 183 h 1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1" h="183">
                  <a:moveTo>
                    <a:pt x="0" y="17"/>
                  </a:moveTo>
                  <a:lnTo>
                    <a:pt x="52" y="0"/>
                  </a:lnTo>
                  <a:lnTo>
                    <a:pt x="91" y="3"/>
                  </a:lnTo>
                  <a:lnTo>
                    <a:pt x="125" y="12"/>
                  </a:lnTo>
                  <a:lnTo>
                    <a:pt x="164" y="8"/>
                  </a:lnTo>
                  <a:lnTo>
                    <a:pt x="189" y="10"/>
                  </a:lnTo>
                  <a:lnTo>
                    <a:pt x="198" y="15"/>
                  </a:lnTo>
                  <a:lnTo>
                    <a:pt x="202" y="33"/>
                  </a:lnTo>
                  <a:lnTo>
                    <a:pt x="179" y="45"/>
                  </a:lnTo>
                  <a:lnTo>
                    <a:pt x="183" y="60"/>
                  </a:lnTo>
                  <a:lnTo>
                    <a:pt x="215" y="55"/>
                  </a:lnTo>
                  <a:lnTo>
                    <a:pt x="243" y="42"/>
                  </a:lnTo>
                  <a:lnTo>
                    <a:pt x="258" y="52"/>
                  </a:lnTo>
                  <a:lnTo>
                    <a:pt x="261" y="73"/>
                  </a:lnTo>
                  <a:lnTo>
                    <a:pt x="254" y="84"/>
                  </a:lnTo>
                  <a:lnTo>
                    <a:pt x="209" y="99"/>
                  </a:lnTo>
                  <a:lnTo>
                    <a:pt x="144" y="106"/>
                  </a:lnTo>
                  <a:lnTo>
                    <a:pt x="122" y="119"/>
                  </a:lnTo>
                  <a:lnTo>
                    <a:pt x="80" y="135"/>
                  </a:lnTo>
                  <a:lnTo>
                    <a:pt x="62" y="157"/>
                  </a:lnTo>
                  <a:lnTo>
                    <a:pt x="65" y="183"/>
                  </a:lnTo>
                  <a:lnTo>
                    <a:pt x="43" y="157"/>
                  </a:lnTo>
                  <a:lnTo>
                    <a:pt x="18" y="147"/>
                  </a:lnTo>
                  <a:lnTo>
                    <a:pt x="7" y="143"/>
                  </a:lnTo>
                  <a:lnTo>
                    <a:pt x="4" y="132"/>
                  </a:lnTo>
                  <a:lnTo>
                    <a:pt x="12" y="122"/>
                  </a:lnTo>
                  <a:lnTo>
                    <a:pt x="25" y="111"/>
                  </a:lnTo>
                  <a:lnTo>
                    <a:pt x="26" y="98"/>
                  </a:lnTo>
                  <a:lnTo>
                    <a:pt x="17" y="92"/>
                  </a:lnTo>
                  <a:lnTo>
                    <a:pt x="2" y="77"/>
                  </a:lnTo>
                  <a:lnTo>
                    <a:pt x="6" y="63"/>
                  </a:lnTo>
                  <a:lnTo>
                    <a:pt x="14" y="54"/>
                  </a:lnTo>
                  <a:lnTo>
                    <a:pt x="15" y="43"/>
                  </a:lnTo>
                  <a:lnTo>
                    <a:pt x="11" y="27"/>
                  </a:lnTo>
                  <a:lnTo>
                    <a:pt x="0" y="17"/>
                  </a:lnTo>
                  <a:close/>
                </a:path>
              </a:pathLst>
            </a:custGeom>
            <a:solidFill>
              <a:srgbClr val="00FF00"/>
            </a:solidFill>
            <a:ln w="12700" cmpd="sng">
              <a:solidFill>
                <a:srgbClr val="000000"/>
              </a:solidFill>
              <a:round/>
              <a:headEnd/>
              <a:tailEnd/>
            </a:ln>
          </p:spPr>
          <p:txBody>
            <a:bodyPr/>
            <a:lstStyle/>
            <a:p>
              <a:endParaRPr lang="en-US"/>
            </a:p>
          </p:txBody>
        </p:sp>
        <p:sp>
          <p:nvSpPr>
            <p:cNvPr id="33853" name="Freeform 47"/>
            <p:cNvSpPr>
              <a:spLocks/>
            </p:cNvSpPr>
            <p:nvPr/>
          </p:nvSpPr>
          <p:spPr bwMode="auto">
            <a:xfrm>
              <a:off x="3090" y="2026"/>
              <a:ext cx="75" cy="48"/>
            </a:xfrm>
            <a:custGeom>
              <a:avLst/>
              <a:gdLst>
                <a:gd name="T0" fmla="*/ 0 w 261"/>
                <a:gd name="T1" fmla="*/ 0 h 183"/>
                <a:gd name="T2" fmla="*/ 0 w 261"/>
                <a:gd name="T3" fmla="*/ 0 h 183"/>
                <a:gd name="T4" fmla="*/ 0 w 261"/>
                <a:gd name="T5" fmla="*/ 0 h 183"/>
                <a:gd name="T6" fmla="*/ 0 w 261"/>
                <a:gd name="T7" fmla="*/ 0 h 183"/>
                <a:gd name="T8" fmla="*/ 0 w 261"/>
                <a:gd name="T9" fmla="*/ 0 h 183"/>
                <a:gd name="T10" fmla="*/ 0 w 261"/>
                <a:gd name="T11" fmla="*/ 0 h 183"/>
                <a:gd name="T12" fmla="*/ 0 w 261"/>
                <a:gd name="T13" fmla="*/ 0 h 183"/>
                <a:gd name="T14" fmla="*/ 0 w 261"/>
                <a:gd name="T15" fmla="*/ 0 h 183"/>
                <a:gd name="T16" fmla="*/ 0 w 261"/>
                <a:gd name="T17" fmla="*/ 0 h 183"/>
                <a:gd name="T18" fmla="*/ 0 w 261"/>
                <a:gd name="T19" fmla="*/ 0 h 183"/>
                <a:gd name="T20" fmla="*/ 0 w 261"/>
                <a:gd name="T21" fmla="*/ 0 h 183"/>
                <a:gd name="T22" fmla="*/ 1 w 261"/>
                <a:gd name="T23" fmla="*/ 0 h 183"/>
                <a:gd name="T24" fmla="*/ 1 w 261"/>
                <a:gd name="T25" fmla="*/ 0 h 183"/>
                <a:gd name="T26" fmla="*/ 1 w 261"/>
                <a:gd name="T27" fmla="*/ 0 h 183"/>
                <a:gd name="T28" fmla="*/ 1 w 261"/>
                <a:gd name="T29" fmla="*/ 0 h 183"/>
                <a:gd name="T30" fmla="*/ 0 w 261"/>
                <a:gd name="T31" fmla="*/ 0 h 183"/>
                <a:gd name="T32" fmla="*/ 0 w 261"/>
                <a:gd name="T33" fmla="*/ 0 h 183"/>
                <a:gd name="T34" fmla="*/ 0 w 261"/>
                <a:gd name="T35" fmla="*/ 0 h 183"/>
                <a:gd name="T36" fmla="*/ 0 w 261"/>
                <a:gd name="T37" fmla="*/ 0 h 183"/>
                <a:gd name="T38" fmla="*/ 0 w 261"/>
                <a:gd name="T39" fmla="*/ 0 h 183"/>
                <a:gd name="T40" fmla="*/ 0 w 261"/>
                <a:gd name="T41" fmla="*/ 0 h 183"/>
                <a:gd name="T42" fmla="*/ 0 w 261"/>
                <a:gd name="T43" fmla="*/ 0 h 183"/>
                <a:gd name="T44" fmla="*/ 0 w 261"/>
                <a:gd name="T45" fmla="*/ 0 h 183"/>
                <a:gd name="T46" fmla="*/ 0 w 261"/>
                <a:gd name="T47" fmla="*/ 0 h 183"/>
                <a:gd name="T48" fmla="*/ 0 w 261"/>
                <a:gd name="T49" fmla="*/ 0 h 183"/>
                <a:gd name="T50" fmla="*/ 0 w 261"/>
                <a:gd name="T51" fmla="*/ 0 h 183"/>
                <a:gd name="T52" fmla="*/ 0 w 261"/>
                <a:gd name="T53" fmla="*/ 0 h 183"/>
                <a:gd name="T54" fmla="*/ 0 w 261"/>
                <a:gd name="T55" fmla="*/ 0 h 183"/>
                <a:gd name="T56" fmla="*/ 0 w 261"/>
                <a:gd name="T57" fmla="*/ 0 h 183"/>
                <a:gd name="T58" fmla="*/ 0 w 261"/>
                <a:gd name="T59" fmla="*/ 0 h 183"/>
                <a:gd name="T60" fmla="*/ 0 w 261"/>
                <a:gd name="T61" fmla="*/ 0 h 183"/>
                <a:gd name="T62" fmla="*/ 0 w 261"/>
                <a:gd name="T63" fmla="*/ 0 h 183"/>
                <a:gd name="T64" fmla="*/ 0 w 261"/>
                <a:gd name="T65" fmla="*/ 0 h 183"/>
                <a:gd name="T66" fmla="*/ 0 w 261"/>
                <a:gd name="T67" fmla="*/ 0 h 183"/>
                <a:gd name="T68" fmla="*/ 0 w 261"/>
                <a:gd name="T69" fmla="*/ 0 h 1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1"/>
                <a:gd name="T106" fmla="*/ 0 h 183"/>
                <a:gd name="T107" fmla="*/ 261 w 261"/>
                <a:gd name="T108" fmla="*/ 183 h 1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1" h="183">
                  <a:moveTo>
                    <a:pt x="0" y="17"/>
                  </a:moveTo>
                  <a:lnTo>
                    <a:pt x="52" y="0"/>
                  </a:lnTo>
                  <a:lnTo>
                    <a:pt x="91" y="3"/>
                  </a:lnTo>
                  <a:lnTo>
                    <a:pt x="125" y="12"/>
                  </a:lnTo>
                  <a:lnTo>
                    <a:pt x="164" y="8"/>
                  </a:lnTo>
                  <a:lnTo>
                    <a:pt x="189" y="10"/>
                  </a:lnTo>
                  <a:lnTo>
                    <a:pt x="198" y="15"/>
                  </a:lnTo>
                  <a:lnTo>
                    <a:pt x="202" y="33"/>
                  </a:lnTo>
                  <a:lnTo>
                    <a:pt x="179" y="45"/>
                  </a:lnTo>
                  <a:lnTo>
                    <a:pt x="183" y="60"/>
                  </a:lnTo>
                  <a:lnTo>
                    <a:pt x="215" y="55"/>
                  </a:lnTo>
                  <a:lnTo>
                    <a:pt x="243" y="42"/>
                  </a:lnTo>
                  <a:lnTo>
                    <a:pt x="258" y="52"/>
                  </a:lnTo>
                  <a:lnTo>
                    <a:pt x="261" y="73"/>
                  </a:lnTo>
                  <a:lnTo>
                    <a:pt x="254" y="84"/>
                  </a:lnTo>
                  <a:lnTo>
                    <a:pt x="209" y="99"/>
                  </a:lnTo>
                  <a:lnTo>
                    <a:pt x="144" y="106"/>
                  </a:lnTo>
                  <a:lnTo>
                    <a:pt x="122" y="119"/>
                  </a:lnTo>
                  <a:lnTo>
                    <a:pt x="80" y="135"/>
                  </a:lnTo>
                  <a:lnTo>
                    <a:pt x="62" y="157"/>
                  </a:lnTo>
                  <a:lnTo>
                    <a:pt x="65" y="183"/>
                  </a:lnTo>
                  <a:lnTo>
                    <a:pt x="43" y="157"/>
                  </a:lnTo>
                  <a:lnTo>
                    <a:pt x="18" y="147"/>
                  </a:lnTo>
                  <a:lnTo>
                    <a:pt x="7" y="143"/>
                  </a:lnTo>
                  <a:lnTo>
                    <a:pt x="4" y="132"/>
                  </a:lnTo>
                  <a:lnTo>
                    <a:pt x="12" y="122"/>
                  </a:lnTo>
                  <a:lnTo>
                    <a:pt x="25" y="111"/>
                  </a:lnTo>
                  <a:lnTo>
                    <a:pt x="26" y="98"/>
                  </a:lnTo>
                  <a:lnTo>
                    <a:pt x="17" y="92"/>
                  </a:lnTo>
                  <a:lnTo>
                    <a:pt x="2" y="77"/>
                  </a:lnTo>
                  <a:lnTo>
                    <a:pt x="6" y="63"/>
                  </a:lnTo>
                  <a:lnTo>
                    <a:pt x="14" y="54"/>
                  </a:lnTo>
                  <a:lnTo>
                    <a:pt x="15" y="43"/>
                  </a:lnTo>
                  <a:lnTo>
                    <a:pt x="11" y="27"/>
                  </a:lnTo>
                  <a:lnTo>
                    <a:pt x="0" y="17"/>
                  </a:lnTo>
                </a:path>
              </a:pathLst>
            </a:custGeom>
            <a:solidFill>
              <a:srgbClr val="00FF00"/>
            </a:solidFill>
            <a:ln w="12700" cap="flat" cmpd="sng">
              <a:solidFill>
                <a:srgbClr val="000000"/>
              </a:solidFill>
              <a:prstDash val="solid"/>
              <a:round/>
              <a:headEnd type="none" w="med" len="med"/>
              <a:tailEnd type="none" w="med" len="med"/>
            </a:ln>
          </p:spPr>
          <p:txBody>
            <a:bodyPr/>
            <a:lstStyle/>
            <a:p>
              <a:endParaRPr lang="en-US"/>
            </a:p>
          </p:txBody>
        </p:sp>
        <p:sp>
          <p:nvSpPr>
            <p:cNvPr id="33854" name="Freeform 48"/>
            <p:cNvSpPr>
              <a:spLocks/>
            </p:cNvSpPr>
            <p:nvPr/>
          </p:nvSpPr>
          <p:spPr bwMode="auto">
            <a:xfrm>
              <a:off x="2095" y="1771"/>
              <a:ext cx="641" cy="434"/>
            </a:xfrm>
            <a:custGeom>
              <a:avLst/>
              <a:gdLst>
                <a:gd name="T0" fmla="*/ 3 w 2253"/>
                <a:gd name="T1" fmla="*/ 2 h 1649"/>
                <a:gd name="T2" fmla="*/ 3 w 2253"/>
                <a:gd name="T3" fmla="*/ 1 h 1649"/>
                <a:gd name="T4" fmla="*/ 3 w 2253"/>
                <a:gd name="T5" fmla="*/ 1 h 1649"/>
                <a:gd name="T6" fmla="*/ 3 w 2253"/>
                <a:gd name="T7" fmla="*/ 1 h 1649"/>
                <a:gd name="T8" fmla="*/ 3 w 2253"/>
                <a:gd name="T9" fmla="*/ 1 h 1649"/>
                <a:gd name="T10" fmla="*/ 2 w 2253"/>
                <a:gd name="T11" fmla="*/ 1 h 1649"/>
                <a:gd name="T12" fmla="*/ 2 w 2253"/>
                <a:gd name="T13" fmla="*/ 1 h 1649"/>
                <a:gd name="T14" fmla="*/ 2 w 2253"/>
                <a:gd name="T15" fmla="*/ 1 h 1649"/>
                <a:gd name="T16" fmla="*/ 2 w 2253"/>
                <a:gd name="T17" fmla="*/ 1 h 1649"/>
                <a:gd name="T18" fmla="*/ 1 w 2253"/>
                <a:gd name="T19" fmla="*/ 0 h 1649"/>
                <a:gd name="T20" fmla="*/ 1 w 2253"/>
                <a:gd name="T21" fmla="*/ 0 h 1649"/>
                <a:gd name="T22" fmla="*/ 1 w 2253"/>
                <a:gd name="T23" fmla="*/ 0 h 1649"/>
                <a:gd name="T24" fmla="*/ 1 w 2253"/>
                <a:gd name="T25" fmla="*/ 0 h 1649"/>
                <a:gd name="T26" fmla="*/ 1 w 2253"/>
                <a:gd name="T27" fmla="*/ 0 h 1649"/>
                <a:gd name="T28" fmla="*/ 1 w 2253"/>
                <a:gd name="T29" fmla="*/ 0 h 1649"/>
                <a:gd name="T30" fmla="*/ 0 w 2253"/>
                <a:gd name="T31" fmla="*/ 0 h 1649"/>
                <a:gd name="T32" fmla="*/ 0 w 2253"/>
                <a:gd name="T33" fmla="*/ 0 h 1649"/>
                <a:gd name="T34" fmla="*/ 0 w 2253"/>
                <a:gd name="T35" fmla="*/ 1 h 1649"/>
                <a:gd name="T36" fmla="*/ 0 w 2253"/>
                <a:gd name="T37" fmla="*/ 1 h 1649"/>
                <a:gd name="T38" fmla="*/ 0 w 2253"/>
                <a:gd name="T39" fmla="*/ 1 h 1649"/>
                <a:gd name="T40" fmla="*/ 0 w 2253"/>
                <a:gd name="T41" fmla="*/ 1 h 1649"/>
                <a:gd name="T42" fmla="*/ 1 w 2253"/>
                <a:gd name="T43" fmla="*/ 1 h 1649"/>
                <a:gd name="T44" fmla="*/ 1 w 2253"/>
                <a:gd name="T45" fmla="*/ 1 h 1649"/>
                <a:gd name="T46" fmla="*/ 1 w 2253"/>
                <a:gd name="T47" fmla="*/ 1 h 1649"/>
                <a:gd name="T48" fmla="*/ 1 w 2253"/>
                <a:gd name="T49" fmla="*/ 1 h 1649"/>
                <a:gd name="T50" fmla="*/ 1 w 2253"/>
                <a:gd name="T51" fmla="*/ 1 h 1649"/>
                <a:gd name="T52" fmla="*/ 1 w 2253"/>
                <a:gd name="T53" fmla="*/ 1 h 1649"/>
                <a:gd name="T54" fmla="*/ 0 w 2253"/>
                <a:gd name="T55" fmla="*/ 0 h 1649"/>
                <a:gd name="T56" fmla="*/ 0 w 2253"/>
                <a:gd name="T57" fmla="*/ 0 h 1649"/>
                <a:gd name="T58" fmla="*/ 1 w 2253"/>
                <a:gd name="T59" fmla="*/ 0 h 1649"/>
                <a:gd name="T60" fmla="*/ 1 w 2253"/>
                <a:gd name="T61" fmla="*/ 1 h 1649"/>
                <a:gd name="T62" fmla="*/ 1 w 2253"/>
                <a:gd name="T63" fmla="*/ 1 h 1649"/>
                <a:gd name="T64" fmla="*/ 1 w 2253"/>
                <a:gd name="T65" fmla="*/ 1 h 1649"/>
                <a:gd name="T66" fmla="*/ 1 w 2253"/>
                <a:gd name="T67" fmla="*/ 1 h 1649"/>
                <a:gd name="T68" fmla="*/ 1 w 2253"/>
                <a:gd name="T69" fmla="*/ 1 h 1649"/>
                <a:gd name="T70" fmla="*/ 1 w 2253"/>
                <a:gd name="T71" fmla="*/ 2 h 1649"/>
                <a:gd name="T72" fmla="*/ 1 w 2253"/>
                <a:gd name="T73" fmla="*/ 2 h 1649"/>
                <a:gd name="T74" fmla="*/ 2 w 2253"/>
                <a:gd name="T75" fmla="*/ 2 h 1649"/>
                <a:gd name="T76" fmla="*/ 2 w 2253"/>
                <a:gd name="T77" fmla="*/ 2 h 1649"/>
                <a:gd name="T78" fmla="*/ 2 w 2253"/>
                <a:gd name="T79" fmla="*/ 2 h 1649"/>
                <a:gd name="T80" fmla="*/ 3 w 2253"/>
                <a:gd name="T81" fmla="*/ 2 h 1649"/>
                <a:gd name="T82" fmla="*/ 3 w 2253"/>
                <a:gd name="T83" fmla="*/ 2 h 1649"/>
                <a:gd name="T84" fmla="*/ 3 w 2253"/>
                <a:gd name="T85" fmla="*/ 2 h 1649"/>
                <a:gd name="T86" fmla="*/ 3 w 2253"/>
                <a:gd name="T87" fmla="*/ 2 h 1649"/>
                <a:gd name="T88" fmla="*/ 3 w 2253"/>
                <a:gd name="T89" fmla="*/ 2 h 1649"/>
                <a:gd name="T90" fmla="*/ 3 w 2253"/>
                <a:gd name="T91" fmla="*/ 2 h 1649"/>
                <a:gd name="T92" fmla="*/ 4 w 2253"/>
                <a:gd name="T93" fmla="*/ 2 h 1649"/>
                <a:gd name="T94" fmla="*/ 4 w 2253"/>
                <a:gd name="T95" fmla="*/ 2 h 1649"/>
                <a:gd name="T96" fmla="*/ 4 w 2253"/>
                <a:gd name="T97" fmla="*/ 2 h 1649"/>
                <a:gd name="T98" fmla="*/ 4 w 2253"/>
                <a:gd name="T99" fmla="*/ 2 h 1649"/>
                <a:gd name="T100" fmla="*/ 4 w 2253"/>
                <a:gd name="T101" fmla="*/ 2 h 1649"/>
                <a:gd name="T102" fmla="*/ 4 w 2253"/>
                <a:gd name="T103" fmla="*/ 2 h 1649"/>
                <a:gd name="T104" fmla="*/ 4 w 2253"/>
                <a:gd name="T105" fmla="*/ 2 h 1649"/>
                <a:gd name="T106" fmla="*/ 4 w 2253"/>
                <a:gd name="T107" fmla="*/ 1 h 1649"/>
                <a:gd name="T108" fmla="*/ 4 w 2253"/>
                <a:gd name="T109" fmla="*/ 1 h 1649"/>
                <a:gd name="T110" fmla="*/ 4 w 2253"/>
                <a:gd name="T111" fmla="*/ 2 h 1649"/>
                <a:gd name="T112" fmla="*/ 4 w 2253"/>
                <a:gd name="T113" fmla="*/ 2 h 1649"/>
                <a:gd name="T114" fmla="*/ 3 w 2253"/>
                <a:gd name="T115" fmla="*/ 2 h 1649"/>
                <a:gd name="T116" fmla="*/ 3 w 2253"/>
                <a:gd name="T117" fmla="*/ 2 h 1649"/>
                <a:gd name="T118" fmla="*/ 3 w 2253"/>
                <a:gd name="T119" fmla="*/ 2 h 16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53"/>
                <a:gd name="T181" fmla="*/ 0 h 1649"/>
                <a:gd name="T182" fmla="*/ 2253 w 2253"/>
                <a:gd name="T183" fmla="*/ 1649 h 16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53" h="1649">
                  <a:moveTo>
                    <a:pt x="1550" y="1270"/>
                  </a:moveTo>
                  <a:lnTo>
                    <a:pt x="1516" y="1214"/>
                  </a:lnTo>
                  <a:lnTo>
                    <a:pt x="1498" y="1184"/>
                  </a:lnTo>
                  <a:lnTo>
                    <a:pt x="1469" y="1154"/>
                  </a:lnTo>
                  <a:lnTo>
                    <a:pt x="1449" y="1133"/>
                  </a:lnTo>
                  <a:lnTo>
                    <a:pt x="1428" y="1127"/>
                  </a:lnTo>
                  <a:lnTo>
                    <a:pt x="1426" y="1088"/>
                  </a:lnTo>
                  <a:lnTo>
                    <a:pt x="1412" y="1039"/>
                  </a:lnTo>
                  <a:lnTo>
                    <a:pt x="1397" y="1032"/>
                  </a:lnTo>
                  <a:lnTo>
                    <a:pt x="1375" y="1013"/>
                  </a:lnTo>
                  <a:lnTo>
                    <a:pt x="1371" y="985"/>
                  </a:lnTo>
                  <a:lnTo>
                    <a:pt x="1380" y="956"/>
                  </a:lnTo>
                  <a:lnTo>
                    <a:pt x="1367" y="886"/>
                  </a:lnTo>
                  <a:lnTo>
                    <a:pt x="1360" y="809"/>
                  </a:lnTo>
                  <a:lnTo>
                    <a:pt x="1366" y="749"/>
                  </a:lnTo>
                  <a:lnTo>
                    <a:pt x="1395" y="705"/>
                  </a:lnTo>
                  <a:lnTo>
                    <a:pt x="1402" y="690"/>
                  </a:lnTo>
                  <a:lnTo>
                    <a:pt x="1383" y="663"/>
                  </a:lnTo>
                  <a:lnTo>
                    <a:pt x="1377" y="660"/>
                  </a:lnTo>
                  <a:lnTo>
                    <a:pt x="1343" y="656"/>
                  </a:lnTo>
                  <a:lnTo>
                    <a:pt x="1330" y="655"/>
                  </a:lnTo>
                  <a:lnTo>
                    <a:pt x="1262" y="611"/>
                  </a:lnTo>
                  <a:lnTo>
                    <a:pt x="1234" y="559"/>
                  </a:lnTo>
                  <a:lnTo>
                    <a:pt x="1221" y="528"/>
                  </a:lnTo>
                  <a:lnTo>
                    <a:pt x="1157" y="418"/>
                  </a:lnTo>
                  <a:lnTo>
                    <a:pt x="1144" y="397"/>
                  </a:lnTo>
                  <a:lnTo>
                    <a:pt x="1130" y="371"/>
                  </a:lnTo>
                  <a:lnTo>
                    <a:pt x="1090" y="341"/>
                  </a:lnTo>
                  <a:lnTo>
                    <a:pt x="1080" y="332"/>
                  </a:lnTo>
                  <a:lnTo>
                    <a:pt x="1036" y="331"/>
                  </a:lnTo>
                  <a:lnTo>
                    <a:pt x="1009" y="342"/>
                  </a:lnTo>
                  <a:lnTo>
                    <a:pt x="987" y="371"/>
                  </a:lnTo>
                  <a:lnTo>
                    <a:pt x="977" y="387"/>
                  </a:lnTo>
                  <a:lnTo>
                    <a:pt x="943" y="388"/>
                  </a:lnTo>
                  <a:lnTo>
                    <a:pt x="919" y="364"/>
                  </a:lnTo>
                  <a:lnTo>
                    <a:pt x="890" y="336"/>
                  </a:lnTo>
                  <a:lnTo>
                    <a:pt x="874" y="310"/>
                  </a:lnTo>
                  <a:lnTo>
                    <a:pt x="860" y="279"/>
                  </a:lnTo>
                  <a:lnTo>
                    <a:pt x="839" y="254"/>
                  </a:lnTo>
                  <a:lnTo>
                    <a:pt x="820" y="223"/>
                  </a:lnTo>
                  <a:lnTo>
                    <a:pt x="805" y="198"/>
                  </a:lnTo>
                  <a:lnTo>
                    <a:pt x="783" y="174"/>
                  </a:lnTo>
                  <a:lnTo>
                    <a:pt x="754" y="150"/>
                  </a:lnTo>
                  <a:lnTo>
                    <a:pt x="712" y="139"/>
                  </a:lnTo>
                  <a:lnTo>
                    <a:pt x="704" y="140"/>
                  </a:lnTo>
                  <a:lnTo>
                    <a:pt x="678" y="136"/>
                  </a:lnTo>
                  <a:lnTo>
                    <a:pt x="647" y="128"/>
                  </a:lnTo>
                  <a:lnTo>
                    <a:pt x="610" y="130"/>
                  </a:lnTo>
                  <a:lnTo>
                    <a:pt x="589" y="139"/>
                  </a:lnTo>
                  <a:lnTo>
                    <a:pt x="571" y="176"/>
                  </a:lnTo>
                  <a:lnTo>
                    <a:pt x="544" y="175"/>
                  </a:lnTo>
                  <a:lnTo>
                    <a:pt x="514" y="173"/>
                  </a:lnTo>
                  <a:lnTo>
                    <a:pt x="485" y="166"/>
                  </a:lnTo>
                  <a:lnTo>
                    <a:pt x="452" y="151"/>
                  </a:lnTo>
                  <a:lnTo>
                    <a:pt x="410" y="145"/>
                  </a:lnTo>
                  <a:lnTo>
                    <a:pt x="379" y="136"/>
                  </a:lnTo>
                  <a:lnTo>
                    <a:pt x="348" y="124"/>
                  </a:lnTo>
                  <a:lnTo>
                    <a:pt x="317" y="115"/>
                  </a:lnTo>
                  <a:lnTo>
                    <a:pt x="279" y="99"/>
                  </a:lnTo>
                  <a:lnTo>
                    <a:pt x="245" y="86"/>
                  </a:lnTo>
                  <a:lnTo>
                    <a:pt x="213" y="77"/>
                  </a:lnTo>
                  <a:lnTo>
                    <a:pt x="176" y="50"/>
                  </a:lnTo>
                  <a:lnTo>
                    <a:pt x="152" y="26"/>
                  </a:lnTo>
                  <a:lnTo>
                    <a:pt x="134" y="10"/>
                  </a:lnTo>
                  <a:lnTo>
                    <a:pt x="76" y="4"/>
                  </a:lnTo>
                  <a:lnTo>
                    <a:pt x="38" y="0"/>
                  </a:lnTo>
                  <a:lnTo>
                    <a:pt x="0" y="3"/>
                  </a:lnTo>
                  <a:lnTo>
                    <a:pt x="17" y="115"/>
                  </a:lnTo>
                  <a:lnTo>
                    <a:pt x="35" y="160"/>
                  </a:lnTo>
                  <a:lnTo>
                    <a:pt x="49" y="205"/>
                  </a:lnTo>
                  <a:lnTo>
                    <a:pt x="50" y="258"/>
                  </a:lnTo>
                  <a:lnTo>
                    <a:pt x="80" y="313"/>
                  </a:lnTo>
                  <a:lnTo>
                    <a:pt x="127" y="356"/>
                  </a:lnTo>
                  <a:lnTo>
                    <a:pt x="153" y="375"/>
                  </a:lnTo>
                  <a:lnTo>
                    <a:pt x="165" y="398"/>
                  </a:lnTo>
                  <a:lnTo>
                    <a:pt x="165" y="422"/>
                  </a:lnTo>
                  <a:lnTo>
                    <a:pt x="151" y="439"/>
                  </a:lnTo>
                  <a:lnTo>
                    <a:pt x="108" y="432"/>
                  </a:lnTo>
                  <a:lnTo>
                    <a:pt x="93" y="432"/>
                  </a:lnTo>
                  <a:lnTo>
                    <a:pt x="94" y="437"/>
                  </a:lnTo>
                  <a:lnTo>
                    <a:pt x="129" y="467"/>
                  </a:lnTo>
                  <a:lnTo>
                    <a:pt x="165" y="498"/>
                  </a:lnTo>
                  <a:lnTo>
                    <a:pt x="195" y="543"/>
                  </a:lnTo>
                  <a:lnTo>
                    <a:pt x="223" y="566"/>
                  </a:lnTo>
                  <a:lnTo>
                    <a:pt x="249" y="606"/>
                  </a:lnTo>
                  <a:lnTo>
                    <a:pt x="269" y="653"/>
                  </a:lnTo>
                  <a:lnTo>
                    <a:pt x="274" y="702"/>
                  </a:lnTo>
                  <a:lnTo>
                    <a:pt x="284" y="728"/>
                  </a:lnTo>
                  <a:lnTo>
                    <a:pt x="314" y="757"/>
                  </a:lnTo>
                  <a:lnTo>
                    <a:pt x="349" y="793"/>
                  </a:lnTo>
                  <a:lnTo>
                    <a:pt x="371" y="818"/>
                  </a:lnTo>
                  <a:lnTo>
                    <a:pt x="385" y="853"/>
                  </a:lnTo>
                  <a:lnTo>
                    <a:pt x="410" y="898"/>
                  </a:lnTo>
                  <a:lnTo>
                    <a:pt x="430" y="912"/>
                  </a:lnTo>
                  <a:lnTo>
                    <a:pt x="456" y="904"/>
                  </a:lnTo>
                  <a:lnTo>
                    <a:pt x="466" y="883"/>
                  </a:lnTo>
                  <a:lnTo>
                    <a:pt x="453" y="852"/>
                  </a:lnTo>
                  <a:lnTo>
                    <a:pt x="430" y="825"/>
                  </a:lnTo>
                  <a:lnTo>
                    <a:pt x="411" y="795"/>
                  </a:lnTo>
                  <a:lnTo>
                    <a:pt x="380" y="793"/>
                  </a:lnTo>
                  <a:lnTo>
                    <a:pt x="373" y="771"/>
                  </a:lnTo>
                  <a:lnTo>
                    <a:pt x="383" y="744"/>
                  </a:lnTo>
                  <a:lnTo>
                    <a:pt x="376" y="726"/>
                  </a:lnTo>
                  <a:lnTo>
                    <a:pt x="360" y="707"/>
                  </a:lnTo>
                  <a:lnTo>
                    <a:pt x="338" y="588"/>
                  </a:lnTo>
                  <a:lnTo>
                    <a:pt x="331" y="578"/>
                  </a:lnTo>
                  <a:lnTo>
                    <a:pt x="327" y="594"/>
                  </a:lnTo>
                  <a:lnTo>
                    <a:pt x="261" y="426"/>
                  </a:lnTo>
                  <a:lnTo>
                    <a:pt x="246" y="400"/>
                  </a:lnTo>
                  <a:lnTo>
                    <a:pt x="180" y="334"/>
                  </a:lnTo>
                  <a:lnTo>
                    <a:pt x="158" y="294"/>
                  </a:lnTo>
                  <a:lnTo>
                    <a:pt x="139" y="233"/>
                  </a:lnTo>
                  <a:lnTo>
                    <a:pt x="140" y="180"/>
                  </a:lnTo>
                  <a:lnTo>
                    <a:pt x="130" y="132"/>
                  </a:lnTo>
                  <a:lnTo>
                    <a:pt x="138" y="107"/>
                  </a:lnTo>
                  <a:lnTo>
                    <a:pt x="162" y="102"/>
                  </a:lnTo>
                  <a:lnTo>
                    <a:pt x="181" y="117"/>
                  </a:lnTo>
                  <a:lnTo>
                    <a:pt x="249" y="157"/>
                  </a:lnTo>
                  <a:lnTo>
                    <a:pt x="254" y="180"/>
                  </a:lnTo>
                  <a:lnTo>
                    <a:pt x="242" y="197"/>
                  </a:lnTo>
                  <a:lnTo>
                    <a:pt x="262" y="221"/>
                  </a:lnTo>
                  <a:lnTo>
                    <a:pt x="268" y="273"/>
                  </a:lnTo>
                  <a:lnTo>
                    <a:pt x="296" y="360"/>
                  </a:lnTo>
                  <a:lnTo>
                    <a:pt x="322" y="390"/>
                  </a:lnTo>
                  <a:lnTo>
                    <a:pt x="343" y="427"/>
                  </a:lnTo>
                  <a:lnTo>
                    <a:pt x="396" y="459"/>
                  </a:lnTo>
                  <a:lnTo>
                    <a:pt x="409" y="484"/>
                  </a:lnTo>
                  <a:lnTo>
                    <a:pt x="402" y="499"/>
                  </a:lnTo>
                  <a:lnTo>
                    <a:pt x="423" y="522"/>
                  </a:lnTo>
                  <a:lnTo>
                    <a:pt x="447" y="563"/>
                  </a:lnTo>
                  <a:lnTo>
                    <a:pt x="484" y="604"/>
                  </a:lnTo>
                  <a:lnTo>
                    <a:pt x="507" y="646"/>
                  </a:lnTo>
                  <a:lnTo>
                    <a:pt x="496" y="667"/>
                  </a:lnTo>
                  <a:lnTo>
                    <a:pt x="547" y="703"/>
                  </a:lnTo>
                  <a:lnTo>
                    <a:pt x="597" y="773"/>
                  </a:lnTo>
                  <a:lnTo>
                    <a:pt x="641" y="828"/>
                  </a:lnTo>
                  <a:lnTo>
                    <a:pt x="682" y="887"/>
                  </a:lnTo>
                  <a:lnTo>
                    <a:pt x="703" y="912"/>
                  </a:lnTo>
                  <a:lnTo>
                    <a:pt x="732" y="949"/>
                  </a:lnTo>
                  <a:lnTo>
                    <a:pt x="757" y="1031"/>
                  </a:lnTo>
                  <a:lnTo>
                    <a:pt x="783" y="1061"/>
                  </a:lnTo>
                  <a:lnTo>
                    <a:pt x="799" y="1100"/>
                  </a:lnTo>
                  <a:lnTo>
                    <a:pt x="796" y="1105"/>
                  </a:lnTo>
                  <a:lnTo>
                    <a:pt x="770" y="1119"/>
                  </a:lnTo>
                  <a:lnTo>
                    <a:pt x="757" y="1132"/>
                  </a:lnTo>
                  <a:lnTo>
                    <a:pt x="766" y="1179"/>
                  </a:lnTo>
                  <a:lnTo>
                    <a:pt x="799" y="1211"/>
                  </a:lnTo>
                  <a:lnTo>
                    <a:pt x="822" y="1235"/>
                  </a:lnTo>
                  <a:lnTo>
                    <a:pt x="866" y="1265"/>
                  </a:lnTo>
                  <a:lnTo>
                    <a:pt x="896" y="1279"/>
                  </a:lnTo>
                  <a:lnTo>
                    <a:pt x="917" y="1304"/>
                  </a:lnTo>
                  <a:lnTo>
                    <a:pt x="955" y="1332"/>
                  </a:lnTo>
                  <a:lnTo>
                    <a:pt x="989" y="1337"/>
                  </a:lnTo>
                  <a:lnTo>
                    <a:pt x="1027" y="1340"/>
                  </a:lnTo>
                  <a:lnTo>
                    <a:pt x="1053" y="1355"/>
                  </a:lnTo>
                  <a:lnTo>
                    <a:pt x="1086" y="1371"/>
                  </a:lnTo>
                  <a:lnTo>
                    <a:pt x="1120" y="1395"/>
                  </a:lnTo>
                  <a:lnTo>
                    <a:pt x="1152" y="1412"/>
                  </a:lnTo>
                  <a:lnTo>
                    <a:pt x="1167" y="1419"/>
                  </a:lnTo>
                  <a:lnTo>
                    <a:pt x="1198" y="1436"/>
                  </a:lnTo>
                  <a:lnTo>
                    <a:pt x="1230" y="1449"/>
                  </a:lnTo>
                  <a:lnTo>
                    <a:pt x="1262" y="1458"/>
                  </a:lnTo>
                  <a:lnTo>
                    <a:pt x="1303" y="1459"/>
                  </a:lnTo>
                  <a:lnTo>
                    <a:pt x="1353" y="1493"/>
                  </a:lnTo>
                  <a:lnTo>
                    <a:pt x="1398" y="1499"/>
                  </a:lnTo>
                  <a:lnTo>
                    <a:pt x="1443" y="1520"/>
                  </a:lnTo>
                  <a:lnTo>
                    <a:pt x="1488" y="1525"/>
                  </a:lnTo>
                  <a:lnTo>
                    <a:pt x="1521" y="1524"/>
                  </a:lnTo>
                  <a:lnTo>
                    <a:pt x="1560" y="1522"/>
                  </a:lnTo>
                  <a:lnTo>
                    <a:pt x="1626" y="1498"/>
                  </a:lnTo>
                  <a:lnTo>
                    <a:pt x="1658" y="1498"/>
                  </a:lnTo>
                  <a:lnTo>
                    <a:pt x="1678" y="1503"/>
                  </a:lnTo>
                  <a:lnTo>
                    <a:pt x="1713" y="1510"/>
                  </a:lnTo>
                  <a:lnTo>
                    <a:pt x="1737" y="1530"/>
                  </a:lnTo>
                  <a:lnTo>
                    <a:pt x="1772" y="1561"/>
                  </a:lnTo>
                  <a:lnTo>
                    <a:pt x="1800" y="1586"/>
                  </a:lnTo>
                  <a:lnTo>
                    <a:pt x="1834" y="1617"/>
                  </a:lnTo>
                  <a:lnTo>
                    <a:pt x="1859" y="1641"/>
                  </a:lnTo>
                  <a:lnTo>
                    <a:pt x="1869" y="1649"/>
                  </a:lnTo>
                  <a:lnTo>
                    <a:pt x="1875" y="1618"/>
                  </a:lnTo>
                  <a:lnTo>
                    <a:pt x="1868" y="1597"/>
                  </a:lnTo>
                  <a:lnTo>
                    <a:pt x="1864" y="1579"/>
                  </a:lnTo>
                  <a:lnTo>
                    <a:pt x="1869" y="1554"/>
                  </a:lnTo>
                  <a:lnTo>
                    <a:pt x="1883" y="1543"/>
                  </a:lnTo>
                  <a:lnTo>
                    <a:pt x="1989" y="1529"/>
                  </a:lnTo>
                  <a:lnTo>
                    <a:pt x="2002" y="1523"/>
                  </a:lnTo>
                  <a:lnTo>
                    <a:pt x="2003" y="1499"/>
                  </a:lnTo>
                  <a:lnTo>
                    <a:pt x="2019" y="1483"/>
                  </a:lnTo>
                  <a:lnTo>
                    <a:pt x="2024" y="1471"/>
                  </a:lnTo>
                  <a:lnTo>
                    <a:pt x="2005" y="1468"/>
                  </a:lnTo>
                  <a:lnTo>
                    <a:pt x="1987" y="1454"/>
                  </a:lnTo>
                  <a:lnTo>
                    <a:pt x="1975" y="1435"/>
                  </a:lnTo>
                  <a:lnTo>
                    <a:pt x="1966" y="1410"/>
                  </a:lnTo>
                  <a:lnTo>
                    <a:pt x="1961" y="1377"/>
                  </a:lnTo>
                  <a:lnTo>
                    <a:pt x="2010" y="1366"/>
                  </a:lnTo>
                  <a:lnTo>
                    <a:pt x="2083" y="1352"/>
                  </a:lnTo>
                  <a:lnTo>
                    <a:pt x="2128" y="1345"/>
                  </a:lnTo>
                  <a:lnTo>
                    <a:pt x="2144" y="1316"/>
                  </a:lnTo>
                  <a:lnTo>
                    <a:pt x="2158" y="1309"/>
                  </a:lnTo>
                  <a:lnTo>
                    <a:pt x="2178" y="1315"/>
                  </a:lnTo>
                  <a:lnTo>
                    <a:pt x="2185" y="1293"/>
                  </a:lnTo>
                  <a:lnTo>
                    <a:pt x="2194" y="1310"/>
                  </a:lnTo>
                  <a:lnTo>
                    <a:pt x="2206" y="1323"/>
                  </a:lnTo>
                  <a:lnTo>
                    <a:pt x="2219" y="1321"/>
                  </a:lnTo>
                  <a:lnTo>
                    <a:pt x="2228" y="1306"/>
                  </a:lnTo>
                  <a:lnTo>
                    <a:pt x="2223" y="1280"/>
                  </a:lnTo>
                  <a:lnTo>
                    <a:pt x="2217" y="1252"/>
                  </a:lnTo>
                  <a:lnTo>
                    <a:pt x="2228" y="1226"/>
                  </a:lnTo>
                  <a:lnTo>
                    <a:pt x="2226" y="1210"/>
                  </a:lnTo>
                  <a:lnTo>
                    <a:pt x="2216" y="1194"/>
                  </a:lnTo>
                  <a:lnTo>
                    <a:pt x="2199" y="1155"/>
                  </a:lnTo>
                  <a:lnTo>
                    <a:pt x="2204" y="1134"/>
                  </a:lnTo>
                  <a:lnTo>
                    <a:pt x="2236" y="1102"/>
                  </a:lnTo>
                  <a:lnTo>
                    <a:pt x="2252" y="1066"/>
                  </a:lnTo>
                  <a:lnTo>
                    <a:pt x="2253" y="1029"/>
                  </a:lnTo>
                  <a:lnTo>
                    <a:pt x="2241" y="1014"/>
                  </a:lnTo>
                  <a:lnTo>
                    <a:pt x="2206" y="1012"/>
                  </a:lnTo>
                  <a:lnTo>
                    <a:pt x="2166" y="1014"/>
                  </a:lnTo>
                  <a:lnTo>
                    <a:pt x="2067" y="1028"/>
                  </a:lnTo>
                  <a:lnTo>
                    <a:pt x="2004" y="1050"/>
                  </a:lnTo>
                  <a:lnTo>
                    <a:pt x="1975" y="1064"/>
                  </a:lnTo>
                  <a:lnTo>
                    <a:pt x="1967" y="1075"/>
                  </a:lnTo>
                  <a:lnTo>
                    <a:pt x="1959" y="1105"/>
                  </a:lnTo>
                  <a:lnTo>
                    <a:pt x="1965" y="1135"/>
                  </a:lnTo>
                  <a:lnTo>
                    <a:pt x="1982" y="1153"/>
                  </a:lnTo>
                  <a:lnTo>
                    <a:pt x="1987" y="1174"/>
                  </a:lnTo>
                  <a:lnTo>
                    <a:pt x="1972" y="1197"/>
                  </a:lnTo>
                  <a:lnTo>
                    <a:pt x="1941" y="1205"/>
                  </a:lnTo>
                  <a:lnTo>
                    <a:pt x="1915" y="1244"/>
                  </a:lnTo>
                  <a:lnTo>
                    <a:pt x="1923" y="1269"/>
                  </a:lnTo>
                  <a:lnTo>
                    <a:pt x="1908" y="1286"/>
                  </a:lnTo>
                  <a:lnTo>
                    <a:pt x="1881" y="1291"/>
                  </a:lnTo>
                  <a:lnTo>
                    <a:pt x="1863" y="1273"/>
                  </a:lnTo>
                  <a:lnTo>
                    <a:pt x="1805" y="1274"/>
                  </a:lnTo>
                  <a:lnTo>
                    <a:pt x="1781" y="1291"/>
                  </a:lnTo>
                  <a:lnTo>
                    <a:pt x="1749" y="1296"/>
                  </a:lnTo>
                  <a:lnTo>
                    <a:pt x="1688" y="1314"/>
                  </a:lnTo>
                  <a:lnTo>
                    <a:pt x="1662" y="1312"/>
                  </a:lnTo>
                  <a:lnTo>
                    <a:pt x="1644" y="1301"/>
                  </a:lnTo>
                  <a:lnTo>
                    <a:pt x="1634" y="1273"/>
                  </a:lnTo>
                  <a:lnTo>
                    <a:pt x="1604" y="1273"/>
                  </a:lnTo>
                  <a:lnTo>
                    <a:pt x="1564" y="1275"/>
                  </a:lnTo>
                  <a:lnTo>
                    <a:pt x="1550" y="1270"/>
                  </a:lnTo>
                  <a:close/>
                </a:path>
              </a:pathLst>
            </a:custGeom>
            <a:solidFill>
              <a:srgbClr val="00FF00"/>
            </a:solidFill>
            <a:ln w="12700" cap="flat" cmpd="sng">
              <a:solidFill>
                <a:srgbClr val="000000"/>
              </a:solidFill>
              <a:prstDash val="solid"/>
              <a:round/>
              <a:headEnd type="none" w="med" len="med"/>
              <a:tailEnd type="none" w="med" len="med"/>
            </a:ln>
          </p:spPr>
          <p:txBody>
            <a:bodyPr/>
            <a:lstStyle/>
            <a:p>
              <a:endParaRPr lang="en-US"/>
            </a:p>
          </p:txBody>
        </p:sp>
        <p:sp>
          <p:nvSpPr>
            <p:cNvPr id="33855" name="Freeform 49"/>
            <p:cNvSpPr>
              <a:spLocks/>
            </p:cNvSpPr>
            <p:nvPr/>
          </p:nvSpPr>
          <p:spPr bwMode="auto">
            <a:xfrm>
              <a:off x="2095" y="1771"/>
              <a:ext cx="641" cy="434"/>
            </a:xfrm>
            <a:custGeom>
              <a:avLst/>
              <a:gdLst>
                <a:gd name="T0" fmla="*/ 3 w 2253"/>
                <a:gd name="T1" fmla="*/ 2 h 1649"/>
                <a:gd name="T2" fmla="*/ 3 w 2253"/>
                <a:gd name="T3" fmla="*/ 1 h 1649"/>
                <a:gd name="T4" fmla="*/ 3 w 2253"/>
                <a:gd name="T5" fmla="*/ 1 h 1649"/>
                <a:gd name="T6" fmla="*/ 3 w 2253"/>
                <a:gd name="T7" fmla="*/ 1 h 1649"/>
                <a:gd name="T8" fmla="*/ 3 w 2253"/>
                <a:gd name="T9" fmla="*/ 1 h 1649"/>
                <a:gd name="T10" fmla="*/ 2 w 2253"/>
                <a:gd name="T11" fmla="*/ 1 h 1649"/>
                <a:gd name="T12" fmla="*/ 2 w 2253"/>
                <a:gd name="T13" fmla="*/ 1 h 1649"/>
                <a:gd name="T14" fmla="*/ 2 w 2253"/>
                <a:gd name="T15" fmla="*/ 1 h 1649"/>
                <a:gd name="T16" fmla="*/ 2 w 2253"/>
                <a:gd name="T17" fmla="*/ 1 h 1649"/>
                <a:gd name="T18" fmla="*/ 1 w 2253"/>
                <a:gd name="T19" fmla="*/ 0 h 1649"/>
                <a:gd name="T20" fmla="*/ 1 w 2253"/>
                <a:gd name="T21" fmla="*/ 0 h 1649"/>
                <a:gd name="T22" fmla="*/ 1 w 2253"/>
                <a:gd name="T23" fmla="*/ 0 h 1649"/>
                <a:gd name="T24" fmla="*/ 1 w 2253"/>
                <a:gd name="T25" fmla="*/ 0 h 1649"/>
                <a:gd name="T26" fmla="*/ 1 w 2253"/>
                <a:gd name="T27" fmla="*/ 0 h 1649"/>
                <a:gd name="T28" fmla="*/ 1 w 2253"/>
                <a:gd name="T29" fmla="*/ 0 h 1649"/>
                <a:gd name="T30" fmla="*/ 0 w 2253"/>
                <a:gd name="T31" fmla="*/ 0 h 1649"/>
                <a:gd name="T32" fmla="*/ 0 w 2253"/>
                <a:gd name="T33" fmla="*/ 0 h 1649"/>
                <a:gd name="T34" fmla="*/ 0 w 2253"/>
                <a:gd name="T35" fmla="*/ 1 h 1649"/>
                <a:gd name="T36" fmla="*/ 0 w 2253"/>
                <a:gd name="T37" fmla="*/ 1 h 1649"/>
                <a:gd name="T38" fmla="*/ 0 w 2253"/>
                <a:gd name="T39" fmla="*/ 1 h 1649"/>
                <a:gd name="T40" fmla="*/ 0 w 2253"/>
                <a:gd name="T41" fmla="*/ 1 h 1649"/>
                <a:gd name="T42" fmla="*/ 1 w 2253"/>
                <a:gd name="T43" fmla="*/ 1 h 1649"/>
                <a:gd name="T44" fmla="*/ 1 w 2253"/>
                <a:gd name="T45" fmla="*/ 1 h 1649"/>
                <a:gd name="T46" fmla="*/ 1 w 2253"/>
                <a:gd name="T47" fmla="*/ 1 h 1649"/>
                <a:gd name="T48" fmla="*/ 1 w 2253"/>
                <a:gd name="T49" fmla="*/ 1 h 1649"/>
                <a:gd name="T50" fmla="*/ 1 w 2253"/>
                <a:gd name="T51" fmla="*/ 1 h 1649"/>
                <a:gd name="T52" fmla="*/ 1 w 2253"/>
                <a:gd name="T53" fmla="*/ 1 h 1649"/>
                <a:gd name="T54" fmla="*/ 0 w 2253"/>
                <a:gd name="T55" fmla="*/ 0 h 1649"/>
                <a:gd name="T56" fmla="*/ 0 w 2253"/>
                <a:gd name="T57" fmla="*/ 0 h 1649"/>
                <a:gd name="T58" fmla="*/ 1 w 2253"/>
                <a:gd name="T59" fmla="*/ 0 h 1649"/>
                <a:gd name="T60" fmla="*/ 1 w 2253"/>
                <a:gd name="T61" fmla="*/ 1 h 1649"/>
                <a:gd name="T62" fmla="*/ 1 w 2253"/>
                <a:gd name="T63" fmla="*/ 1 h 1649"/>
                <a:gd name="T64" fmla="*/ 1 w 2253"/>
                <a:gd name="T65" fmla="*/ 1 h 1649"/>
                <a:gd name="T66" fmla="*/ 1 w 2253"/>
                <a:gd name="T67" fmla="*/ 1 h 1649"/>
                <a:gd name="T68" fmla="*/ 1 w 2253"/>
                <a:gd name="T69" fmla="*/ 1 h 1649"/>
                <a:gd name="T70" fmla="*/ 1 w 2253"/>
                <a:gd name="T71" fmla="*/ 2 h 1649"/>
                <a:gd name="T72" fmla="*/ 1 w 2253"/>
                <a:gd name="T73" fmla="*/ 2 h 1649"/>
                <a:gd name="T74" fmla="*/ 2 w 2253"/>
                <a:gd name="T75" fmla="*/ 2 h 1649"/>
                <a:gd name="T76" fmla="*/ 2 w 2253"/>
                <a:gd name="T77" fmla="*/ 2 h 1649"/>
                <a:gd name="T78" fmla="*/ 2 w 2253"/>
                <a:gd name="T79" fmla="*/ 2 h 1649"/>
                <a:gd name="T80" fmla="*/ 3 w 2253"/>
                <a:gd name="T81" fmla="*/ 2 h 1649"/>
                <a:gd name="T82" fmla="*/ 3 w 2253"/>
                <a:gd name="T83" fmla="*/ 2 h 1649"/>
                <a:gd name="T84" fmla="*/ 3 w 2253"/>
                <a:gd name="T85" fmla="*/ 2 h 1649"/>
                <a:gd name="T86" fmla="*/ 3 w 2253"/>
                <a:gd name="T87" fmla="*/ 2 h 1649"/>
                <a:gd name="T88" fmla="*/ 3 w 2253"/>
                <a:gd name="T89" fmla="*/ 2 h 1649"/>
                <a:gd name="T90" fmla="*/ 3 w 2253"/>
                <a:gd name="T91" fmla="*/ 2 h 1649"/>
                <a:gd name="T92" fmla="*/ 4 w 2253"/>
                <a:gd name="T93" fmla="*/ 2 h 1649"/>
                <a:gd name="T94" fmla="*/ 4 w 2253"/>
                <a:gd name="T95" fmla="*/ 2 h 1649"/>
                <a:gd name="T96" fmla="*/ 4 w 2253"/>
                <a:gd name="T97" fmla="*/ 2 h 1649"/>
                <a:gd name="T98" fmla="*/ 4 w 2253"/>
                <a:gd name="T99" fmla="*/ 2 h 1649"/>
                <a:gd name="T100" fmla="*/ 4 w 2253"/>
                <a:gd name="T101" fmla="*/ 2 h 1649"/>
                <a:gd name="T102" fmla="*/ 4 w 2253"/>
                <a:gd name="T103" fmla="*/ 2 h 1649"/>
                <a:gd name="T104" fmla="*/ 4 w 2253"/>
                <a:gd name="T105" fmla="*/ 2 h 1649"/>
                <a:gd name="T106" fmla="*/ 4 w 2253"/>
                <a:gd name="T107" fmla="*/ 1 h 1649"/>
                <a:gd name="T108" fmla="*/ 4 w 2253"/>
                <a:gd name="T109" fmla="*/ 1 h 1649"/>
                <a:gd name="T110" fmla="*/ 4 w 2253"/>
                <a:gd name="T111" fmla="*/ 2 h 1649"/>
                <a:gd name="T112" fmla="*/ 4 w 2253"/>
                <a:gd name="T113" fmla="*/ 2 h 1649"/>
                <a:gd name="T114" fmla="*/ 3 w 2253"/>
                <a:gd name="T115" fmla="*/ 2 h 1649"/>
                <a:gd name="T116" fmla="*/ 3 w 2253"/>
                <a:gd name="T117" fmla="*/ 2 h 1649"/>
                <a:gd name="T118" fmla="*/ 3 w 2253"/>
                <a:gd name="T119" fmla="*/ 2 h 16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53"/>
                <a:gd name="T181" fmla="*/ 0 h 1649"/>
                <a:gd name="T182" fmla="*/ 2253 w 2253"/>
                <a:gd name="T183" fmla="*/ 1649 h 16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53" h="1649">
                  <a:moveTo>
                    <a:pt x="1550" y="1270"/>
                  </a:moveTo>
                  <a:lnTo>
                    <a:pt x="1516" y="1214"/>
                  </a:lnTo>
                  <a:lnTo>
                    <a:pt x="1498" y="1184"/>
                  </a:lnTo>
                  <a:lnTo>
                    <a:pt x="1469" y="1154"/>
                  </a:lnTo>
                  <a:lnTo>
                    <a:pt x="1449" y="1133"/>
                  </a:lnTo>
                  <a:lnTo>
                    <a:pt x="1428" y="1127"/>
                  </a:lnTo>
                  <a:lnTo>
                    <a:pt x="1426" y="1088"/>
                  </a:lnTo>
                  <a:lnTo>
                    <a:pt x="1412" y="1039"/>
                  </a:lnTo>
                  <a:lnTo>
                    <a:pt x="1397" y="1032"/>
                  </a:lnTo>
                  <a:lnTo>
                    <a:pt x="1375" y="1013"/>
                  </a:lnTo>
                  <a:lnTo>
                    <a:pt x="1371" y="985"/>
                  </a:lnTo>
                  <a:lnTo>
                    <a:pt x="1380" y="956"/>
                  </a:lnTo>
                  <a:lnTo>
                    <a:pt x="1367" y="886"/>
                  </a:lnTo>
                  <a:lnTo>
                    <a:pt x="1360" y="809"/>
                  </a:lnTo>
                  <a:lnTo>
                    <a:pt x="1366" y="749"/>
                  </a:lnTo>
                  <a:lnTo>
                    <a:pt x="1395" y="705"/>
                  </a:lnTo>
                  <a:lnTo>
                    <a:pt x="1402" y="690"/>
                  </a:lnTo>
                  <a:lnTo>
                    <a:pt x="1383" y="663"/>
                  </a:lnTo>
                  <a:lnTo>
                    <a:pt x="1377" y="660"/>
                  </a:lnTo>
                  <a:lnTo>
                    <a:pt x="1343" y="656"/>
                  </a:lnTo>
                  <a:lnTo>
                    <a:pt x="1330" y="655"/>
                  </a:lnTo>
                  <a:lnTo>
                    <a:pt x="1262" y="611"/>
                  </a:lnTo>
                  <a:lnTo>
                    <a:pt x="1234" y="559"/>
                  </a:lnTo>
                  <a:lnTo>
                    <a:pt x="1221" y="528"/>
                  </a:lnTo>
                  <a:lnTo>
                    <a:pt x="1157" y="418"/>
                  </a:lnTo>
                  <a:lnTo>
                    <a:pt x="1144" y="397"/>
                  </a:lnTo>
                  <a:lnTo>
                    <a:pt x="1130" y="371"/>
                  </a:lnTo>
                  <a:lnTo>
                    <a:pt x="1090" y="341"/>
                  </a:lnTo>
                  <a:lnTo>
                    <a:pt x="1080" y="332"/>
                  </a:lnTo>
                  <a:lnTo>
                    <a:pt x="1036" y="331"/>
                  </a:lnTo>
                  <a:lnTo>
                    <a:pt x="1009" y="342"/>
                  </a:lnTo>
                  <a:lnTo>
                    <a:pt x="987" y="371"/>
                  </a:lnTo>
                  <a:lnTo>
                    <a:pt x="977" y="387"/>
                  </a:lnTo>
                  <a:lnTo>
                    <a:pt x="943" y="388"/>
                  </a:lnTo>
                  <a:lnTo>
                    <a:pt x="919" y="364"/>
                  </a:lnTo>
                  <a:lnTo>
                    <a:pt x="890" y="336"/>
                  </a:lnTo>
                  <a:lnTo>
                    <a:pt x="874" y="310"/>
                  </a:lnTo>
                  <a:lnTo>
                    <a:pt x="860" y="279"/>
                  </a:lnTo>
                  <a:lnTo>
                    <a:pt x="839" y="254"/>
                  </a:lnTo>
                  <a:lnTo>
                    <a:pt x="820" y="223"/>
                  </a:lnTo>
                  <a:lnTo>
                    <a:pt x="805" y="198"/>
                  </a:lnTo>
                  <a:lnTo>
                    <a:pt x="783" y="174"/>
                  </a:lnTo>
                  <a:lnTo>
                    <a:pt x="754" y="150"/>
                  </a:lnTo>
                  <a:lnTo>
                    <a:pt x="712" y="139"/>
                  </a:lnTo>
                  <a:lnTo>
                    <a:pt x="704" y="140"/>
                  </a:lnTo>
                  <a:lnTo>
                    <a:pt x="678" y="136"/>
                  </a:lnTo>
                  <a:lnTo>
                    <a:pt x="647" y="128"/>
                  </a:lnTo>
                  <a:lnTo>
                    <a:pt x="610" y="130"/>
                  </a:lnTo>
                  <a:lnTo>
                    <a:pt x="589" y="139"/>
                  </a:lnTo>
                  <a:lnTo>
                    <a:pt x="571" y="176"/>
                  </a:lnTo>
                  <a:lnTo>
                    <a:pt x="544" y="175"/>
                  </a:lnTo>
                  <a:lnTo>
                    <a:pt x="514" y="173"/>
                  </a:lnTo>
                  <a:lnTo>
                    <a:pt x="485" y="166"/>
                  </a:lnTo>
                  <a:lnTo>
                    <a:pt x="452" y="151"/>
                  </a:lnTo>
                  <a:lnTo>
                    <a:pt x="410" y="145"/>
                  </a:lnTo>
                  <a:lnTo>
                    <a:pt x="379" y="136"/>
                  </a:lnTo>
                  <a:lnTo>
                    <a:pt x="348" y="124"/>
                  </a:lnTo>
                  <a:lnTo>
                    <a:pt x="317" y="115"/>
                  </a:lnTo>
                  <a:lnTo>
                    <a:pt x="279" y="99"/>
                  </a:lnTo>
                  <a:lnTo>
                    <a:pt x="245" y="86"/>
                  </a:lnTo>
                  <a:lnTo>
                    <a:pt x="213" y="77"/>
                  </a:lnTo>
                  <a:lnTo>
                    <a:pt x="176" y="50"/>
                  </a:lnTo>
                  <a:lnTo>
                    <a:pt x="152" y="26"/>
                  </a:lnTo>
                  <a:lnTo>
                    <a:pt x="134" y="10"/>
                  </a:lnTo>
                  <a:lnTo>
                    <a:pt x="76" y="4"/>
                  </a:lnTo>
                  <a:lnTo>
                    <a:pt x="38" y="0"/>
                  </a:lnTo>
                  <a:lnTo>
                    <a:pt x="0" y="3"/>
                  </a:lnTo>
                  <a:lnTo>
                    <a:pt x="17" y="115"/>
                  </a:lnTo>
                  <a:lnTo>
                    <a:pt x="35" y="160"/>
                  </a:lnTo>
                  <a:lnTo>
                    <a:pt x="49" y="205"/>
                  </a:lnTo>
                  <a:lnTo>
                    <a:pt x="50" y="258"/>
                  </a:lnTo>
                  <a:lnTo>
                    <a:pt x="80" y="313"/>
                  </a:lnTo>
                  <a:lnTo>
                    <a:pt x="127" y="356"/>
                  </a:lnTo>
                  <a:lnTo>
                    <a:pt x="153" y="375"/>
                  </a:lnTo>
                  <a:lnTo>
                    <a:pt x="165" y="398"/>
                  </a:lnTo>
                  <a:lnTo>
                    <a:pt x="165" y="422"/>
                  </a:lnTo>
                  <a:lnTo>
                    <a:pt x="151" y="439"/>
                  </a:lnTo>
                  <a:lnTo>
                    <a:pt x="108" y="432"/>
                  </a:lnTo>
                  <a:lnTo>
                    <a:pt x="93" y="432"/>
                  </a:lnTo>
                  <a:lnTo>
                    <a:pt x="94" y="437"/>
                  </a:lnTo>
                  <a:lnTo>
                    <a:pt x="129" y="467"/>
                  </a:lnTo>
                  <a:lnTo>
                    <a:pt x="165" y="498"/>
                  </a:lnTo>
                  <a:lnTo>
                    <a:pt x="195" y="543"/>
                  </a:lnTo>
                  <a:lnTo>
                    <a:pt x="223" y="566"/>
                  </a:lnTo>
                  <a:lnTo>
                    <a:pt x="249" y="606"/>
                  </a:lnTo>
                  <a:lnTo>
                    <a:pt x="269" y="653"/>
                  </a:lnTo>
                  <a:lnTo>
                    <a:pt x="274" y="702"/>
                  </a:lnTo>
                  <a:lnTo>
                    <a:pt x="284" y="728"/>
                  </a:lnTo>
                  <a:lnTo>
                    <a:pt x="314" y="757"/>
                  </a:lnTo>
                  <a:lnTo>
                    <a:pt x="349" y="793"/>
                  </a:lnTo>
                  <a:lnTo>
                    <a:pt x="371" y="818"/>
                  </a:lnTo>
                  <a:lnTo>
                    <a:pt x="385" y="853"/>
                  </a:lnTo>
                  <a:lnTo>
                    <a:pt x="410" y="898"/>
                  </a:lnTo>
                  <a:lnTo>
                    <a:pt x="430" y="912"/>
                  </a:lnTo>
                  <a:lnTo>
                    <a:pt x="456" y="904"/>
                  </a:lnTo>
                  <a:lnTo>
                    <a:pt x="466" y="883"/>
                  </a:lnTo>
                  <a:lnTo>
                    <a:pt x="453" y="852"/>
                  </a:lnTo>
                  <a:lnTo>
                    <a:pt x="430" y="825"/>
                  </a:lnTo>
                  <a:lnTo>
                    <a:pt x="411" y="795"/>
                  </a:lnTo>
                  <a:lnTo>
                    <a:pt x="380" y="793"/>
                  </a:lnTo>
                  <a:lnTo>
                    <a:pt x="373" y="771"/>
                  </a:lnTo>
                  <a:lnTo>
                    <a:pt x="383" y="744"/>
                  </a:lnTo>
                  <a:lnTo>
                    <a:pt x="376" y="726"/>
                  </a:lnTo>
                  <a:lnTo>
                    <a:pt x="360" y="707"/>
                  </a:lnTo>
                  <a:lnTo>
                    <a:pt x="338" y="588"/>
                  </a:lnTo>
                  <a:lnTo>
                    <a:pt x="331" y="578"/>
                  </a:lnTo>
                  <a:lnTo>
                    <a:pt x="327" y="594"/>
                  </a:lnTo>
                  <a:lnTo>
                    <a:pt x="261" y="426"/>
                  </a:lnTo>
                  <a:lnTo>
                    <a:pt x="246" y="400"/>
                  </a:lnTo>
                  <a:lnTo>
                    <a:pt x="180" y="334"/>
                  </a:lnTo>
                  <a:lnTo>
                    <a:pt x="158" y="294"/>
                  </a:lnTo>
                  <a:lnTo>
                    <a:pt x="139" y="233"/>
                  </a:lnTo>
                  <a:lnTo>
                    <a:pt x="140" y="180"/>
                  </a:lnTo>
                  <a:lnTo>
                    <a:pt x="130" y="132"/>
                  </a:lnTo>
                  <a:lnTo>
                    <a:pt x="138" y="107"/>
                  </a:lnTo>
                  <a:lnTo>
                    <a:pt x="162" y="102"/>
                  </a:lnTo>
                  <a:lnTo>
                    <a:pt x="181" y="117"/>
                  </a:lnTo>
                  <a:lnTo>
                    <a:pt x="249" y="157"/>
                  </a:lnTo>
                  <a:lnTo>
                    <a:pt x="254" y="180"/>
                  </a:lnTo>
                  <a:lnTo>
                    <a:pt x="242" y="197"/>
                  </a:lnTo>
                  <a:lnTo>
                    <a:pt x="262" y="221"/>
                  </a:lnTo>
                  <a:lnTo>
                    <a:pt x="268" y="273"/>
                  </a:lnTo>
                  <a:lnTo>
                    <a:pt x="296" y="360"/>
                  </a:lnTo>
                  <a:lnTo>
                    <a:pt x="322" y="390"/>
                  </a:lnTo>
                  <a:lnTo>
                    <a:pt x="343" y="427"/>
                  </a:lnTo>
                  <a:lnTo>
                    <a:pt x="396" y="459"/>
                  </a:lnTo>
                  <a:lnTo>
                    <a:pt x="409" y="484"/>
                  </a:lnTo>
                  <a:lnTo>
                    <a:pt x="402" y="499"/>
                  </a:lnTo>
                  <a:lnTo>
                    <a:pt x="423" y="522"/>
                  </a:lnTo>
                  <a:lnTo>
                    <a:pt x="447" y="563"/>
                  </a:lnTo>
                  <a:lnTo>
                    <a:pt x="484" y="604"/>
                  </a:lnTo>
                  <a:lnTo>
                    <a:pt x="507" y="646"/>
                  </a:lnTo>
                  <a:lnTo>
                    <a:pt x="496" y="667"/>
                  </a:lnTo>
                  <a:lnTo>
                    <a:pt x="547" y="703"/>
                  </a:lnTo>
                  <a:lnTo>
                    <a:pt x="597" y="773"/>
                  </a:lnTo>
                  <a:lnTo>
                    <a:pt x="641" y="828"/>
                  </a:lnTo>
                  <a:lnTo>
                    <a:pt x="682" y="887"/>
                  </a:lnTo>
                  <a:lnTo>
                    <a:pt x="703" y="912"/>
                  </a:lnTo>
                  <a:lnTo>
                    <a:pt x="732" y="949"/>
                  </a:lnTo>
                  <a:lnTo>
                    <a:pt x="757" y="1031"/>
                  </a:lnTo>
                  <a:lnTo>
                    <a:pt x="783" y="1061"/>
                  </a:lnTo>
                  <a:lnTo>
                    <a:pt x="799" y="1100"/>
                  </a:lnTo>
                  <a:lnTo>
                    <a:pt x="796" y="1105"/>
                  </a:lnTo>
                  <a:lnTo>
                    <a:pt x="770" y="1119"/>
                  </a:lnTo>
                  <a:lnTo>
                    <a:pt x="757" y="1132"/>
                  </a:lnTo>
                  <a:lnTo>
                    <a:pt x="766" y="1179"/>
                  </a:lnTo>
                  <a:lnTo>
                    <a:pt x="799" y="1211"/>
                  </a:lnTo>
                  <a:lnTo>
                    <a:pt x="822" y="1235"/>
                  </a:lnTo>
                  <a:lnTo>
                    <a:pt x="866" y="1265"/>
                  </a:lnTo>
                  <a:lnTo>
                    <a:pt x="896" y="1279"/>
                  </a:lnTo>
                  <a:lnTo>
                    <a:pt x="917" y="1304"/>
                  </a:lnTo>
                  <a:lnTo>
                    <a:pt x="955" y="1332"/>
                  </a:lnTo>
                  <a:lnTo>
                    <a:pt x="989" y="1337"/>
                  </a:lnTo>
                  <a:lnTo>
                    <a:pt x="1027" y="1340"/>
                  </a:lnTo>
                  <a:lnTo>
                    <a:pt x="1053" y="1355"/>
                  </a:lnTo>
                  <a:lnTo>
                    <a:pt x="1086" y="1371"/>
                  </a:lnTo>
                  <a:lnTo>
                    <a:pt x="1120" y="1395"/>
                  </a:lnTo>
                  <a:lnTo>
                    <a:pt x="1152" y="1412"/>
                  </a:lnTo>
                  <a:lnTo>
                    <a:pt x="1167" y="1419"/>
                  </a:lnTo>
                  <a:lnTo>
                    <a:pt x="1198" y="1436"/>
                  </a:lnTo>
                  <a:lnTo>
                    <a:pt x="1230" y="1449"/>
                  </a:lnTo>
                  <a:lnTo>
                    <a:pt x="1262" y="1458"/>
                  </a:lnTo>
                  <a:lnTo>
                    <a:pt x="1303" y="1459"/>
                  </a:lnTo>
                  <a:lnTo>
                    <a:pt x="1353" y="1493"/>
                  </a:lnTo>
                  <a:lnTo>
                    <a:pt x="1398" y="1499"/>
                  </a:lnTo>
                  <a:lnTo>
                    <a:pt x="1443" y="1520"/>
                  </a:lnTo>
                  <a:lnTo>
                    <a:pt x="1488" y="1525"/>
                  </a:lnTo>
                  <a:lnTo>
                    <a:pt x="1521" y="1524"/>
                  </a:lnTo>
                  <a:lnTo>
                    <a:pt x="1560" y="1522"/>
                  </a:lnTo>
                  <a:lnTo>
                    <a:pt x="1626" y="1498"/>
                  </a:lnTo>
                  <a:lnTo>
                    <a:pt x="1658" y="1498"/>
                  </a:lnTo>
                  <a:lnTo>
                    <a:pt x="1678" y="1503"/>
                  </a:lnTo>
                  <a:lnTo>
                    <a:pt x="1713" y="1510"/>
                  </a:lnTo>
                  <a:lnTo>
                    <a:pt x="1737" y="1530"/>
                  </a:lnTo>
                  <a:lnTo>
                    <a:pt x="1772" y="1561"/>
                  </a:lnTo>
                  <a:lnTo>
                    <a:pt x="1800" y="1586"/>
                  </a:lnTo>
                  <a:lnTo>
                    <a:pt x="1834" y="1617"/>
                  </a:lnTo>
                  <a:lnTo>
                    <a:pt x="1859" y="1641"/>
                  </a:lnTo>
                  <a:lnTo>
                    <a:pt x="1869" y="1649"/>
                  </a:lnTo>
                  <a:lnTo>
                    <a:pt x="1875" y="1618"/>
                  </a:lnTo>
                  <a:lnTo>
                    <a:pt x="1868" y="1597"/>
                  </a:lnTo>
                  <a:lnTo>
                    <a:pt x="1864" y="1579"/>
                  </a:lnTo>
                  <a:lnTo>
                    <a:pt x="1869" y="1554"/>
                  </a:lnTo>
                  <a:lnTo>
                    <a:pt x="1883" y="1543"/>
                  </a:lnTo>
                  <a:lnTo>
                    <a:pt x="1989" y="1529"/>
                  </a:lnTo>
                  <a:lnTo>
                    <a:pt x="2002" y="1523"/>
                  </a:lnTo>
                  <a:lnTo>
                    <a:pt x="2003" y="1499"/>
                  </a:lnTo>
                  <a:lnTo>
                    <a:pt x="2019" y="1483"/>
                  </a:lnTo>
                  <a:lnTo>
                    <a:pt x="2024" y="1471"/>
                  </a:lnTo>
                  <a:lnTo>
                    <a:pt x="2005" y="1468"/>
                  </a:lnTo>
                  <a:lnTo>
                    <a:pt x="1987" y="1454"/>
                  </a:lnTo>
                  <a:lnTo>
                    <a:pt x="1975" y="1435"/>
                  </a:lnTo>
                  <a:lnTo>
                    <a:pt x="1966" y="1410"/>
                  </a:lnTo>
                  <a:lnTo>
                    <a:pt x="1961" y="1377"/>
                  </a:lnTo>
                  <a:lnTo>
                    <a:pt x="2010" y="1366"/>
                  </a:lnTo>
                  <a:lnTo>
                    <a:pt x="2083" y="1352"/>
                  </a:lnTo>
                  <a:lnTo>
                    <a:pt x="2128" y="1345"/>
                  </a:lnTo>
                  <a:lnTo>
                    <a:pt x="2144" y="1316"/>
                  </a:lnTo>
                  <a:lnTo>
                    <a:pt x="2158" y="1309"/>
                  </a:lnTo>
                  <a:lnTo>
                    <a:pt x="2178" y="1315"/>
                  </a:lnTo>
                  <a:lnTo>
                    <a:pt x="2185" y="1293"/>
                  </a:lnTo>
                  <a:lnTo>
                    <a:pt x="2194" y="1310"/>
                  </a:lnTo>
                  <a:lnTo>
                    <a:pt x="2206" y="1323"/>
                  </a:lnTo>
                  <a:lnTo>
                    <a:pt x="2219" y="1321"/>
                  </a:lnTo>
                  <a:lnTo>
                    <a:pt x="2228" y="1306"/>
                  </a:lnTo>
                  <a:lnTo>
                    <a:pt x="2223" y="1280"/>
                  </a:lnTo>
                  <a:lnTo>
                    <a:pt x="2217" y="1252"/>
                  </a:lnTo>
                  <a:lnTo>
                    <a:pt x="2228" y="1226"/>
                  </a:lnTo>
                  <a:lnTo>
                    <a:pt x="2226" y="1210"/>
                  </a:lnTo>
                  <a:lnTo>
                    <a:pt x="2216" y="1194"/>
                  </a:lnTo>
                  <a:lnTo>
                    <a:pt x="2199" y="1155"/>
                  </a:lnTo>
                  <a:lnTo>
                    <a:pt x="2204" y="1134"/>
                  </a:lnTo>
                  <a:lnTo>
                    <a:pt x="2236" y="1102"/>
                  </a:lnTo>
                  <a:lnTo>
                    <a:pt x="2252" y="1066"/>
                  </a:lnTo>
                  <a:lnTo>
                    <a:pt x="2253" y="1029"/>
                  </a:lnTo>
                  <a:lnTo>
                    <a:pt x="2241" y="1014"/>
                  </a:lnTo>
                  <a:lnTo>
                    <a:pt x="2206" y="1012"/>
                  </a:lnTo>
                  <a:lnTo>
                    <a:pt x="2166" y="1014"/>
                  </a:lnTo>
                  <a:lnTo>
                    <a:pt x="2067" y="1028"/>
                  </a:lnTo>
                  <a:lnTo>
                    <a:pt x="2004" y="1050"/>
                  </a:lnTo>
                  <a:lnTo>
                    <a:pt x="1975" y="1064"/>
                  </a:lnTo>
                  <a:lnTo>
                    <a:pt x="1967" y="1075"/>
                  </a:lnTo>
                  <a:lnTo>
                    <a:pt x="1959" y="1105"/>
                  </a:lnTo>
                  <a:lnTo>
                    <a:pt x="1965" y="1135"/>
                  </a:lnTo>
                  <a:lnTo>
                    <a:pt x="1982" y="1153"/>
                  </a:lnTo>
                  <a:lnTo>
                    <a:pt x="1987" y="1174"/>
                  </a:lnTo>
                  <a:lnTo>
                    <a:pt x="1972" y="1197"/>
                  </a:lnTo>
                  <a:lnTo>
                    <a:pt x="1941" y="1205"/>
                  </a:lnTo>
                  <a:lnTo>
                    <a:pt x="1915" y="1244"/>
                  </a:lnTo>
                  <a:lnTo>
                    <a:pt x="1923" y="1269"/>
                  </a:lnTo>
                  <a:lnTo>
                    <a:pt x="1908" y="1286"/>
                  </a:lnTo>
                  <a:lnTo>
                    <a:pt x="1881" y="1291"/>
                  </a:lnTo>
                  <a:lnTo>
                    <a:pt x="1863" y="1273"/>
                  </a:lnTo>
                  <a:lnTo>
                    <a:pt x="1805" y="1274"/>
                  </a:lnTo>
                  <a:lnTo>
                    <a:pt x="1781" y="1291"/>
                  </a:lnTo>
                  <a:lnTo>
                    <a:pt x="1749" y="1296"/>
                  </a:lnTo>
                  <a:lnTo>
                    <a:pt x="1688" y="1314"/>
                  </a:lnTo>
                  <a:lnTo>
                    <a:pt x="1662" y="1312"/>
                  </a:lnTo>
                  <a:lnTo>
                    <a:pt x="1644" y="1301"/>
                  </a:lnTo>
                  <a:lnTo>
                    <a:pt x="1634" y="1273"/>
                  </a:lnTo>
                  <a:lnTo>
                    <a:pt x="1604" y="1273"/>
                  </a:lnTo>
                  <a:lnTo>
                    <a:pt x="1564" y="1275"/>
                  </a:lnTo>
                  <a:lnTo>
                    <a:pt x="1550" y="1270"/>
                  </a:lnTo>
                </a:path>
              </a:pathLst>
            </a:custGeom>
            <a:solidFill>
              <a:srgbClr val="00FF00"/>
            </a:solidFill>
            <a:ln w="12700" cap="flat" cmpd="sng">
              <a:solidFill>
                <a:srgbClr val="000000"/>
              </a:solidFill>
              <a:prstDash val="solid"/>
              <a:round/>
              <a:headEnd type="none" w="med" len="med"/>
              <a:tailEnd type="none" w="med" len="med"/>
            </a:ln>
          </p:spPr>
          <p:txBody>
            <a:bodyPr/>
            <a:lstStyle/>
            <a:p>
              <a:endParaRPr lang="en-US"/>
            </a:p>
          </p:txBody>
        </p:sp>
        <p:sp>
          <p:nvSpPr>
            <p:cNvPr id="33856" name="Freeform 50"/>
            <p:cNvSpPr>
              <a:spLocks/>
            </p:cNvSpPr>
            <p:nvPr/>
          </p:nvSpPr>
          <p:spPr bwMode="auto">
            <a:xfrm>
              <a:off x="2478" y="781"/>
              <a:ext cx="52" cy="24"/>
            </a:xfrm>
            <a:custGeom>
              <a:avLst/>
              <a:gdLst>
                <a:gd name="T0" fmla="*/ 0 w 189"/>
                <a:gd name="T1" fmla="*/ 0 h 91"/>
                <a:gd name="T2" fmla="*/ 0 w 189"/>
                <a:gd name="T3" fmla="*/ 0 h 91"/>
                <a:gd name="T4" fmla="*/ 0 w 189"/>
                <a:gd name="T5" fmla="*/ 0 h 91"/>
                <a:gd name="T6" fmla="*/ 0 w 189"/>
                <a:gd name="T7" fmla="*/ 0 h 91"/>
                <a:gd name="T8" fmla="*/ 0 w 189"/>
                <a:gd name="T9" fmla="*/ 0 h 91"/>
                <a:gd name="T10" fmla="*/ 0 w 189"/>
                <a:gd name="T11" fmla="*/ 0 h 91"/>
                <a:gd name="T12" fmla="*/ 0 w 189"/>
                <a:gd name="T13" fmla="*/ 0 h 91"/>
                <a:gd name="T14" fmla="*/ 0 w 189"/>
                <a:gd name="T15" fmla="*/ 0 h 91"/>
                <a:gd name="T16" fmla="*/ 0 w 189"/>
                <a:gd name="T17" fmla="*/ 0 h 91"/>
                <a:gd name="T18" fmla="*/ 0 w 189"/>
                <a:gd name="T19" fmla="*/ 0 h 91"/>
                <a:gd name="T20" fmla="*/ 0 w 189"/>
                <a:gd name="T21" fmla="*/ 0 h 91"/>
                <a:gd name="T22" fmla="*/ 0 w 189"/>
                <a:gd name="T23" fmla="*/ 0 h 91"/>
                <a:gd name="T24" fmla="*/ 0 w 189"/>
                <a:gd name="T25" fmla="*/ 0 h 91"/>
                <a:gd name="T26" fmla="*/ 0 w 189"/>
                <a:gd name="T27" fmla="*/ 0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9"/>
                <a:gd name="T43" fmla="*/ 0 h 91"/>
                <a:gd name="T44" fmla="*/ 189 w 189"/>
                <a:gd name="T45" fmla="*/ 91 h 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9" h="91">
                  <a:moveTo>
                    <a:pt x="31" y="12"/>
                  </a:moveTo>
                  <a:lnTo>
                    <a:pt x="80" y="3"/>
                  </a:lnTo>
                  <a:lnTo>
                    <a:pt x="117" y="0"/>
                  </a:lnTo>
                  <a:lnTo>
                    <a:pt x="163" y="21"/>
                  </a:lnTo>
                  <a:lnTo>
                    <a:pt x="189" y="52"/>
                  </a:lnTo>
                  <a:lnTo>
                    <a:pt x="188" y="72"/>
                  </a:lnTo>
                  <a:lnTo>
                    <a:pt x="176" y="84"/>
                  </a:lnTo>
                  <a:lnTo>
                    <a:pt x="162" y="91"/>
                  </a:lnTo>
                  <a:lnTo>
                    <a:pt x="132" y="78"/>
                  </a:lnTo>
                  <a:lnTo>
                    <a:pt x="49" y="85"/>
                  </a:lnTo>
                  <a:lnTo>
                    <a:pt x="17" y="77"/>
                  </a:lnTo>
                  <a:lnTo>
                    <a:pt x="0" y="52"/>
                  </a:lnTo>
                  <a:lnTo>
                    <a:pt x="5" y="36"/>
                  </a:lnTo>
                  <a:lnTo>
                    <a:pt x="31" y="12"/>
                  </a:lnTo>
                  <a:close/>
                </a:path>
              </a:pathLst>
            </a:custGeom>
            <a:solidFill>
              <a:srgbClr val="00FF00"/>
            </a:solidFill>
            <a:ln w="9525">
              <a:noFill/>
              <a:round/>
              <a:headEnd/>
              <a:tailEnd/>
            </a:ln>
          </p:spPr>
          <p:txBody>
            <a:bodyPr/>
            <a:lstStyle/>
            <a:p>
              <a:endParaRPr lang="en-US"/>
            </a:p>
          </p:txBody>
        </p:sp>
        <p:sp>
          <p:nvSpPr>
            <p:cNvPr id="33857" name="Freeform 51"/>
            <p:cNvSpPr>
              <a:spLocks/>
            </p:cNvSpPr>
            <p:nvPr/>
          </p:nvSpPr>
          <p:spPr bwMode="auto">
            <a:xfrm>
              <a:off x="2478" y="781"/>
              <a:ext cx="52" cy="24"/>
            </a:xfrm>
            <a:custGeom>
              <a:avLst/>
              <a:gdLst>
                <a:gd name="T0" fmla="*/ 0 w 189"/>
                <a:gd name="T1" fmla="*/ 0 h 91"/>
                <a:gd name="T2" fmla="*/ 0 w 189"/>
                <a:gd name="T3" fmla="*/ 0 h 91"/>
                <a:gd name="T4" fmla="*/ 0 w 189"/>
                <a:gd name="T5" fmla="*/ 0 h 91"/>
                <a:gd name="T6" fmla="*/ 0 w 189"/>
                <a:gd name="T7" fmla="*/ 0 h 91"/>
                <a:gd name="T8" fmla="*/ 0 w 189"/>
                <a:gd name="T9" fmla="*/ 0 h 91"/>
                <a:gd name="T10" fmla="*/ 0 w 189"/>
                <a:gd name="T11" fmla="*/ 0 h 91"/>
                <a:gd name="T12" fmla="*/ 0 w 189"/>
                <a:gd name="T13" fmla="*/ 0 h 91"/>
                <a:gd name="T14" fmla="*/ 0 w 189"/>
                <a:gd name="T15" fmla="*/ 0 h 91"/>
                <a:gd name="T16" fmla="*/ 0 w 189"/>
                <a:gd name="T17" fmla="*/ 0 h 91"/>
                <a:gd name="T18" fmla="*/ 0 w 189"/>
                <a:gd name="T19" fmla="*/ 0 h 91"/>
                <a:gd name="T20" fmla="*/ 0 w 189"/>
                <a:gd name="T21" fmla="*/ 0 h 91"/>
                <a:gd name="T22" fmla="*/ 0 w 189"/>
                <a:gd name="T23" fmla="*/ 0 h 91"/>
                <a:gd name="T24" fmla="*/ 0 w 189"/>
                <a:gd name="T25" fmla="*/ 0 h 91"/>
                <a:gd name="T26" fmla="*/ 0 w 189"/>
                <a:gd name="T27" fmla="*/ 0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9"/>
                <a:gd name="T43" fmla="*/ 0 h 91"/>
                <a:gd name="T44" fmla="*/ 189 w 189"/>
                <a:gd name="T45" fmla="*/ 91 h 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9" h="91">
                  <a:moveTo>
                    <a:pt x="31" y="12"/>
                  </a:moveTo>
                  <a:lnTo>
                    <a:pt x="80" y="3"/>
                  </a:lnTo>
                  <a:lnTo>
                    <a:pt x="117" y="0"/>
                  </a:lnTo>
                  <a:lnTo>
                    <a:pt x="163" y="21"/>
                  </a:lnTo>
                  <a:lnTo>
                    <a:pt x="189" y="52"/>
                  </a:lnTo>
                  <a:lnTo>
                    <a:pt x="188" y="72"/>
                  </a:lnTo>
                  <a:lnTo>
                    <a:pt x="176" y="84"/>
                  </a:lnTo>
                  <a:lnTo>
                    <a:pt x="162" y="91"/>
                  </a:lnTo>
                  <a:lnTo>
                    <a:pt x="132" y="78"/>
                  </a:lnTo>
                  <a:lnTo>
                    <a:pt x="49" y="85"/>
                  </a:lnTo>
                  <a:lnTo>
                    <a:pt x="17" y="77"/>
                  </a:lnTo>
                  <a:lnTo>
                    <a:pt x="0" y="52"/>
                  </a:lnTo>
                  <a:lnTo>
                    <a:pt x="5" y="36"/>
                  </a:lnTo>
                  <a:lnTo>
                    <a:pt x="31" y="12"/>
                  </a:lnTo>
                </a:path>
              </a:pathLst>
            </a:custGeom>
            <a:solidFill>
              <a:srgbClr val="00FF00"/>
            </a:solidFill>
            <a:ln w="9525">
              <a:solidFill>
                <a:srgbClr val="000000"/>
              </a:solidFill>
              <a:prstDash val="solid"/>
              <a:round/>
              <a:headEnd/>
              <a:tailEnd/>
            </a:ln>
          </p:spPr>
          <p:txBody>
            <a:bodyPr/>
            <a:lstStyle/>
            <a:p>
              <a:endParaRPr lang="en-US"/>
            </a:p>
          </p:txBody>
        </p:sp>
        <p:sp>
          <p:nvSpPr>
            <p:cNvPr id="33858" name="Freeform 52"/>
            <p:cNvSpPr>
              <a:spLocks/>
            </p:cNvSpPr>
            <p:nvPr/>
          </p:nvSpPr>
          <p:spPr bwMode="auto">
            <a:xfrm>
              <a:off x="2576" y="880"/>
              <a:ext cx="35" cy="40"/>
            </a:xfrm>
            <a:custGeom>
              <a:avLst/>
              <a:gdLst>
                <a:gd name="T0" fmla="*/ 0 w 123"/>
                <a:gd name="T1" fmla="*/ 0 h 156"/>
                <a:gd name="T2" fmla="*/ 0 w 123"/>
                <a:gd name="T3" fmla="*/ 0 h 156"/>
                <a:gd name="T4" fmla="*/ 0 w 123"/>
                <a:gd name="T5" fmla="*/ 0 h 156"/>
                <a:gd name="T6" fmla="*/ 0 w 123"/>
                <a:gd name="T7" fmla="*/ 0 h 156"/>
                <a:gd name="T8" fmla="*/ 0 w 123"/>
                <a:gd name="T9" fmla="*/ 0 h 156"/>
                <a:gd name="T10" fmla="*/ 0 w 123"/>
                <a:gd name="T11" fmla="*/ 0 h 156"/>
                <a:gd name="T12" fmla="*/ 0 w 123"/>
                <a:gd name="T13" fmla="*/ 0 h 156"/>
                <a:gd name="T14" fmla="*/ 0 w 123"/>
                <a:gd name="T15" fmla="*/ 0 h 156"/>
                <a:gd name="T16" fmla="*/ 0 w 123"/>
                <a:gd name="T17" fmla="*/ 0 h 156"/>
                <a:gd name="T18" fmla="*/ 0 w 123"/>
                <a:gd name="T19" fmla="*/ 0 h 156"/>
                <a:gd name="T20" fmla="*/ 0 w 123"/>
                <a:gd name="T21" fmla="*/ 0 h 156"/>
                <a:gd name="T22" fmla="*/ 0 w 123"/>
                <a:gd name="T23" fmla="*/ 0 h 156"/>
                <a:gd name="T24" fmla="*/ 0 w 123"/>
                <a:gd name="T25" fmla="*/ 0 h 156"/>
                <a:gd name="T26" fmla="*/ 0 w 123"/>
                <a:gd name="T27" fmla="*/ 0 h 156"/>
                <a:gd name="T28" fmla="*/ 0 w 123"/>
                <a:gd name="T29" fmla="*/ 0 h 156"/>
                <a:gd name="T30" fmla="*/ 0 w 123"/>
                <a:gd name="T31" fmla="*/ 0 h 156"/>
                <a:gd name="T32" fmla="*/ 0 w 123"/>
                <a:gd name="T33" fmla="*/ 0 h 156"/>
                <a:gd name="T34" fmla="*/ 0 w 123"/>
                <a:gd name="T35" fmla="*/ 0 h 156"/>
                <a:gd name="T36" fmla="*/ 0 w 123"/>
                <a:gd name="T37" fmla="*/ 0 h 156"/>
                <a:gd name="T38" fmla="*/ 0 w 123"/>
                <a:gd name="T39" fmla="*/ 0 h 156"/>
                <a:gd name="T40" fmla="*/ 0 w 123"/>
                <a:gd name="T41" fmla="*/ 0 h 156"/>
                <a:gd name="T42" fmla="*/ 0 w 123"/>
                <a:gd name="T43" fmla="*/ 0 h 156"/>
                <a:gd name="T44" fmla="*/ 0 w 123"/>
                <a:gd name="T45" fmla="*/ 0 h 156"/>
                <a:gd name="T46" fmla="*/ 0 w 123"/>
                <a:gd name="T47" fmla="*/ 0 h 1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3"/>
                <a:gd name="T73" fmla="*/ 0 h 156"/>
                <a:gd name="T74" fmla="*/ 123 w 123"/>
                <a:gd name="T75" fmla="*/ 156 h 1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3" h="156">
                  <a:moveTo>
                    <a:pt x="122" y="104"/>
                  </a:moveTo>
                  <a:lnTo>
                    <a:pt x="107" y="79"/>
                  </a:lnTo>
                  <a:lnTo>
                    <a:pt x="101" y="76"/>
                  </a:lnTo>
                  <a:lnTo>
                    <a:pt x="99" y="63"/>
                  </a:lnTo>
                  <a:lnTo>
                    <a:pt x="107" y="54"/>
                  </a:lnTo>
                  <a:lnTo>
                    <a:pt x="123" y="17"/>
                  </a:lnTo>
                  <a:lnTo>
                    <a:pt x="106" y="0"/>
                  </a:lnTo>
                  <a:lnTo>
                    <a:pt x="78" y="0"/>
                  </a:lnTo>
                  <a:lnTo>
                    <a:pt x="61" y="8"/>
                  </a:lnTo>
                  <a:lnTo>
                    <a:pt x="65" y="56"/>
                  </a:lnTo>
                  <a:lnTo>
                    <a:pt x="63" y="65"/>
                  </a:lnTo>
                  <a:lnTo>
                    <a:pt x="32" y="71"/>
                  </a:lnTo>
                  <a:lnTo>
                    <a:pt x="25" y="64"/>
                  </a:lnTo>
                  <a:lnTo>
                    <a:pt x="7" y="48"/>
                  </a:lnTo>
                  <a:lnTo>
                    <a:pt x="4" y="54"/>
                  </a:lnTo>
                  <a:lnTo>
                    <a:pt x="0" y="89"/>
                  </a:lnTo>
                  <a:lnTo>
                    <a:pt x="31" y="120"/>
                  </a:lnTo>
                  <a:lnTo>
                    <a:pt x="55" y="148"/>
                  </a:lnTo>
                  <a:lnTo>
                    <a:pt x="65" y="156"/>
                  </a:lnTo>
                  <a:lnTo>
                    <a:pt x="98" y="155"/>
                  </a:lnTo>
                  <a:lnTo>
                    <a:pt x="113" y="136"/>
                  </a:lnTo>
                  <a:lnTo>
                    <a:pt x="116" y="128"/>
                  </a:lnTo>
                  <a:lnTo>
                    <a:pt x="117" y="131"/>
                  </a:lnTo>
                  <a:lnTo>
                    <a:pt x="122" y="104"/>
                  </a:lnTo>
                  <a:close/>
                </a:path>
              </a:pathLst>
            </a:custGeom>
            <a:solidFill>
              <a:srgbClr val="00FF00"/>
            </a:solidFill>
            <a:ln w="9525">
              <a:noFill/>
              <a:round/>
              <a:headEnd/>
              <a:tailEnd/>
            </a:ln>
          </p:spPr>
          <p:txBody>
            <a:bodyPr/>
            <a:lstStyle/>
            <a:p>
              <a:endParaRPr lang="en-US"/>
            </a:p>
          </p:txBody>
        </p:sp>
        <p:sp>
          <p:nvSpPr>
            <p:cNvPr id="33859" name="Freeform 53"/>
            <p:cNvSpPr>
              <a:spLocks/>
            </p:cNvSpPr>
            <p:nvPr/>
          </p:nvSpPr>
          <p:spPr bwMode="auto">
            <a:xfrm>
              <a:off x="2576" y="880"/>
              <a:ext cx="35" cy="40"/>
            </a:xfrm>
            <a:custGeom>
              <a:avLst/>
              <a:gdLst>
                <a:gd name="T0" fmla="*/ 0 w 123"/>
                <a:gd name="T1" fmla="*/ 0 h 156"/>
                <a:gd name="T2" fmla="*/ 0 w 123"/>
                <a:gd name="T3" fmla="*/ 0 h 156"/>
                <a:gd name="T4" fmla="*/ 0 w 123"/>
                <a:gd name="T5" fmla="*/ 0 h 156"/>
                <a:gd name="T6" fmla="*/ 0 w 123"/>
                <a:gd name="T7" fmla="*/ 0 h 156"/>
                <a:gd name="T8" fmla="*/ 0 w 123"/>
                <a:gd name="T9" fmla="*/ 0 h 156"/>
                <a:gd name="T10" fmla="*/ 0 w 123"/>
                <a:gd name="T11" fmla="*/ 0 h 156"/>
                <a:gd name="T12" fmla="*/ 0 w 123"/>
                <a:gd name="T13" fmla="*/ 0 h 156"/>
                <a:gd name="T14" fmla="*/ 0 w 123"/>
                <a:gd name="T15" fmla="*/ 0 h 156"/>
                <a:gd name="T16" fmla="*/ 0 w 123"/>
                <a:gd name="T17" fmla="*/ 0 h 156"/>
                <a:gd name="T18" fmla="*/ 0 w 123"/>
                <a:gd name="T19" fmla="*/ 0 h 156"/>
                <a:gd name="T20" fmla="*/ 0 w 123"/>
                <a:gd name="T21" fmla="*/ 0 h 156"/>
                <a:gd name="T22" fmla="*/ 0 w 123"/>
                <a:gd name="T23" fmla="*/ 0 h 156"/>
                <a:gd name="T24" fmla="*/ 0 w 123"/>
                <a:gd name="T25" fmla="*/ 0 h 156"/>
                <a:gd name="T26" fmla="*/ 0 w 123"/>
                <a:gd name="T27" fmla="*/ 0 h 156"/>
                <a:gd name="T28" fmla="*/ 0 w 123"/>
                <a:gd name="T29" fmla="*/ 0 h 156"/>
                <a:gd name="T30" fmla="*/ 0 w 123"/>
                <a:gd name="T31" fmla="*/ 0 h 156"/>
                <a:gd name="T32" fmla="*/ 0 w 123"/>
                <a:gd name="T33" fmla="*/ 0 h 156"/>
                <a:gd name="T34" fmla="*/ 0 w 123"/>
                <a:gd name="T35" fmla="*/ 0 h 156"/>
                <a:gd name="T36" fmla="*/ 0 w 123"/>
                <a:gd name="T37" fmla="*/ 0 h 156"/>
                <a:gd name="T38" fmla="*/ 0 w 123"/>
                <a:gd name="T39" fmla="*/ 0 h 156"/>
                <a:gd name="T40" fmla="*/ 0 w 123"/>
                <a:gd name="T41" fmla="*/ 0 h 156"/>
                <a:gd name="T42" fmla="*/ 0 w 123"/>
                <a:gd name="T43" fmla="*/ 0 h 156"/>
                <a:gd name="T44" fmla="*/ 0 w 123"/>
                <a:gd name="T45" fmla="*/ 0 h 156"/>
                <a:gd name="T46" fmla="*/ 0 w 123"/>
                <a:gd name="T47" fmla="*/ 0 h 1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3"/>
                <a:gd name="T73" fmla="*/ 0 h 156"/>
                <a:gd name="T74" fmla="*/ 123 w 123"/>
                <a:gd name="T75" fmla="*/ 156 h 1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3" h="156">
                  <a:moveTo>
                    <a:pt x="122" y="104"/>
                  </a:moveTo>
                  <a:lnTo>
                    <a:pt x="107" y="79"/>
                  </a:lnTo>
                  <a:lnTo>
                    <a:pt x="101" y="76"/>
                  </a:lnTo>
                  <a:lnTo>
                    <a:pt x="99" y="63"/>
                  </a:lnTo>
                  <a:lnTo>
                    <a:pt x="107" y="54"/>
                  </a:lnTo>
                  <a:lnTo>
                    <a:pt x="123" y="17"/>
                  </a:lnTo>
                  <a:lnTo>
                    <a:pt x="106" y="0"/>
                  </a:lnTo>
                  <a:lnTo>
                    <a:pt x="78" y="0"/>
                  </a:lnTo>
                  <a:lnTo>
                    <a:pt x="61" y="8"/>
                  </a:lnTo>
                  <a:lnTo>
                    <a:pt x="65" y="56"/>
                  </a:lnTo>
                  <a:lnTo>
                    <a:pt x="63" y="65"/>
                  </a:lnTo>
                  <a:lnTo>
                    <a:pt x="32" y="71"/>
                  </a:lnTo>
                  <a:lnTo>
                    <a:pt x="25" y="64"/>
                  </a:lnTo>
                  <a:lnTo>
                    <a:pt x="7" y="48"/>
                  </a:lnTo>
                  <a:lnTo>
                    <a:pt x="4" y="54"/>
                  </a:lnTo>
                  <a:lnTo>
                    <a:pt x="0" y="89"/>
                  </a:lnTo>
                  <a:lnTo>
                    <a:pt x="31" y="120"/>
                  </a:lnTo>
                  <a:lnTo>
                    <a:pt x="55" y="148"/>
                  </a:lnTo>
                  <a:lnTo>
                    <a:pt x="65" y="156"/>
                  </a:lnTo>
                  <a:lnTo>
                    <a:pt x="98" y="155"/>
                  </a:lnTo>
                  <a:lnTo>
                    <a:pt x="113" y="136"/>
                  </a:lnTo>
                  <a:lnTo>
                    <a:pt x="116" y="128"/>
                  </a:lnTo>
                  <a:lnTo>
                    <a:pt x="117" y="131"/>
                  </a:lnTo>
                  <a:lnTo>
                    <a:pt x="122" y="104"/>
                  </a:lnTo>
                </a:path>
              </a:pathLst>
            </a:custGeom>
            <a:solidFill>
              <a:srgbClr val="00FF00"/>
            </a:solidFill>
            <a:ln w="9525">
              <a:solidFill>
                <a:srgbClr val="000000"/>
              </a:solidFill>
              <a:prstDash val="solid"/>
              <a:round/>
              <a:headEnd/>
              <a:tailEnd/>
            </a:ln>
          </p:spPr>
          <p:txBody>
            <a:bodyPr/>
            <a:lstStyle/>
            <a:p>
              <a:endParaRPr lang="en-US"/>
            </a:p>
          </p:txBody>
        </p:sp>
        <p:sp>
          <p:nvSpPr>
            <p:cNvPr id="33860" name="Freeform 54"/>
            <p:cNvSpPr>
              <a:spLocks/>
            </p:cNvSpPr>
            <p:nvPr/>
          </p:nvSpPr>
          <p:spPr bwMode="auto">
            <a:xfrm>
              <a:off x="2576" y="967"/>
              <a:ext cx="30" cy="27"/>
            </a:xfrm>
            <a:custGeom>
              <a:avLst/>
              <a:gdLst>
                <a:gd name="T0" fmla="*/ 0 w 102"/>
                <a:gd name="T1" fmla="*/ 0 h 106"/>
                <a:gd name="T2" fmla="*/ 0 w 102"/>
                <a:gd name="T3" fmla="*/ 0 h 106"/>
                <a:gd name="T4" fmla="*/ 0 w 102"/>
                <a:gd name="T5" fmla="*/ 0 h 106"/>
                <a:gd name="T6" fmla="*/ 0 w 102"/>
                <a:gd name="T7" fmla="*/ 0 h 106"/>
                <a:gd name="T8" fmla="*/ 0 w 102"/>
                <a:gd name="T9" fmla="*/ 0 h 106"/>
                <a:gd name="T10" fmla="*/ 0 w 102"/>
                <a:gd name="T11" fmla="*/ 0 h 106"/>
                <a:gd name="T12" fmla="*/ 0 w 102"/>
                <a:gd name="T13" fmla="*/ 0 h 106"/>
                <a:gd name="T14" fmla="*/ 0 w 102"/>
                <a:gd name="T15" fmla="*/ 0 h 106"/>
                <a:gd name="T16" fmla="*/ 0 w 102"/>
                <a:gd name="T17" fmla="*/ 0 h 106"/>
                <a:gd name="T18" fmla="*/ 0 w 102"/>
                <a:gd name="T19" fmla="*/ 0 h 106"/>
                <a:gd name="T20" fmla="*/ 0 w 102"/>
                <a:gd name="T21" fmla="*/ 0 h 106"/>
                <a:gd name="T22" fmla="*/ 0 w 102"/>
                <a:gd name="T23" fmla="*/ 0 h 1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
                <a:gd name="T37" fmla="*/ 0 h 106"/>
                <a:gd name="T38" fmla="*/ 102 w 102"/>
                <a:gd name="T39" fmla="*/ 106 h 1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 h="106">
                  <a:moveTo>
                    <a:pt x="47" y="0"/>
                  </a:moveTo>
                  <a:lnTo>
                    <a:pt x="71" y="0"/>
                  </a:lnTo>
                  <a:lnTo>
                    <a:pt x="92" y="40"/>
                  </a:lnTo>
                  <a:lnTo>
                    <a:pt x="102" y="91"/>
                  </a:lnTo>
                  <a:lnTo>
                    <a:pt x="94" y="100"/>
                  </a:lnTo>
                  <a:lnTo>
                    <a:pt x="68" y="106"/>
                  </a:lnTo>
                  <a:lnTo>
                    <a:pt x="32" y="88"/>
                  </a:lnTo>
                  <a:lnTo>
                    <a:pt x="2" y="57"/>
                  </a:lnTo>
                  <a:lnTo>
                    <a:pt x="0" y="47"/>
                  </a:lnTo>
                  <a:lnTo>
                    <a:pt x="5" y="43"/>
                  </a:lnTo>
                  <a:lnTo>
                    <a:pt x="37" y="7"/>
                  </a:lnTo>
                  <a:lnTo>
                    <a:pt x="47" y="0"/>
                  </a:lnTo>
                  <a:close/>
                </a:path>
              </a:pathLst>
            </a:custGeom>
            <a:solidFill>
              <a:srgbClr val="00FF00"/>
            </a:solidFill>
            <a:ln w="9525">
              <a:noFill/>
              <a:round/>
              <a:headEnd/>
              <a:tailEnd/>
            </a:ln>
          </p:spPr>
          <p:txBody>
            <a:bodyPr/>
            <a:lstStyle/>
            <a:p>
              <a:endParaRPr lang="en-US"/>
            </a:p>
          </p:txBody>
        </p:sp>
        <p:sp>
          <p:nvSpPr>
            <p:cNvPr id="33861" name="Freeform 55"/>
            <p:cNvSpPr>
              <a:spLocks/>
            </p:cNvSpPr>
            <p:nvPr/>
          </p:nvSpPr>
          <p:spPr bwMode="auto">
            <a:xfrm>
              <a:off x="2576" y="967"/>
              <a:ext cx="30" cy="27"/>
            </a:xfrm>
            <a:custGeom>
              <a:avLst/>
              <a:gdLst>
                <a:gd name="T0" fmla="*/ 0 w 102"/>
                <a:gd name="T1" fmla="*/ 0 h 106"/>
                <a:gd name="T2" fmla="*/ 0 w 102"/>
                <a:gd name="T3" fmla="*/ 0 h 106"/>
                <a:gd name="T4" fmla="*/ 0 w 102"/>
                <a:gd name="T5" fmla="*/ 0 h 106"/>
                <a:gd name="T6" fmla="*/ 0 w 102"/>
                <a:gd name="T7" fmla="*/ 0 h 106"/>
                <a:gd name="T8" fmla="*/ 0 w 102"/>
                <a:gd name="T9" fmla="*/ 0 h 106"/>
                <a:gd name="T10" fmla="*/ 0 w 102"/>
                <a:gd name="T11" fmla="*/ 0 h 106"/>
                <a:gd name="T12" fmla="*/ 0 w 102"/>
                <a:gd name="T13" fmla="*/ 0 h 106"/>
                <a:gd name="T14" fmla="*/ 0 w 102"/>
                <a:gd name="T15" fmla="*/ 0 h 106"/>
                <a:gd name="T16" fmla="*/ 0 w 102"/>
                <a:gd name="T17" fmla="*/ 0 h 106"/>
                <a:gd name="T18" fmla="*/ 0 w 102"/>
                <a:gd name="T19" fmla="*/ 0 h 106"/>
                <a:gd name="T20" fmla="*/ 0 w 102"/>
                <a:gd name="T21" fmla="*/ 0 h 106"/>
                <a:gd name="T22" fmla="*/ 0 w 102"/>
                <a:gd name="T23" fmla="*/ 0 h 1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
                <a:gd name="T37" fmla="*/ 0 h 106"/>
                <a:gd name="T38" fmla="*/ 102 w 102"/>
                <a:gd name="T39" fmla="*/ 106 h 1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 h="106">
                  <a:moveTo>
                    <a:pt x="47" y="0"/>
                  </a:moveTo>
                  <a:lnTo>
                    <a:pt x="71" y="0"/>
                  </a:lnTo>
                  <a:lnTo>
                    <a:pt x="92" y="40"/>
                  </a:lnTo>
                  <a:lnTo>
                    <a:pt x="102" y="91"/>
                  </a:lnTo>
                  <a:lnTo>
                    <a:pt x="94" y="100"/>
                  </a:lnTo>
                  <a:lnTo>
                    <a:pt x="68" y="106"/>
                  </a:lnTo>
                  <a:lnTo>
                    <a:pt x="32" y="88"/>
                  </a:lnTo>
                  <a:lnTo>
                    <a:pt x="2" y="57"/>
                  </a:lnTo>
                  <a:lnTo>
                    <a:pt x="0" y="47"/>
                  </a:lnTo>
                  <a:lnTo>
                    <a:pt x="5" y="43"/>
                  </a:lnTo>
                  <a:lnTo>
                    <a:pt x="37" y="7"/>
                  </a:lnTo>
                  <a:lnTo>
                    <a:pt x="47" y="0"/>
                  </a:lnTo>
                </a:path>
              </a:pathLst>
            </a:custGeom>
            <a:solidFill>
              <a:srgbClr val="00FF00"/>
            </a:solidFill>
            <a:ln w="9525">
              <a:solidFill>
                <a:srgbClr val="000000"/>
              </a:solidFill>
              <a:prstDash val="solid"/>
              <a:round/>
              <a:headEnd/>
              <a:tailEnd/>
            </a:ln>
          </p:spPr>
          <p:txBody>
            <a:bodyPr/>
            <a:lstStyle/>
            <a:p>
              <a:endParaRPr lang="en-US"/>
            </a:p>
          </p:txBody>
        </p:sp>
        <p:sp>
          <p:nvSpPr>
            <p:cNvPr id="33862" name="Freeform 56"/>
            <p:cNvSpPr>
              <a:spLocks/>
            </p:cNvSpPr>
            <p:nvPr/>
          </p:nvSpPr>
          <p:spPr bwMode="auto">
            <a:xfrm>
              <a:off x="2791" y="985"/>
              <a:ext cx="18" cy="18"/>
            </a:xfrm>
            <a:custGeom>
              <a:avLst/>
              <a:gdLst>
                <a:gd name="T0" fmla="*/ 0 w 70"/>
                <a:gd name="T1" fmla="*/ 0 h 67"/>
                <a:gd name="T2" fmla="*/ 0 w 70"/>
                <a:gd name="T3" fmla="*/ 0 h 67"/>
                <a:gd name="T4" fmla="*/ 0 w 70"/>
                <a:gd name="T5" fmla="*/ 0 h 67"/>
                <a:gd name="T6" fmla="*/ 0 w 70"/>
                <a:gd name="T7" fmla="*/ 0 h 67"/>
                <a:gd name="T8" fmla="*/ 0 w 70"/>
                <a:gd name="T9" fmla="*/ 0 h 67"/>
                <a:gd name="T10" fmla="*/ 0 w 70"/>
                <a:gd name="T11" fmla="*/ 0 h 67"/>
                <a:gd name="T12" fmla="*/ 0 w 70"/>
                <a:gd name="T13" fmla="*/ 0 h 67"/>
                <a:gd name="T14" fmla="*/ 0 w 70"/>
                <a:gd name="T15" fmla="*/ 0 h 67"/>
                <a:gd name="T16" fmla="*/ 0 w 70"/>
                <a:gd name="T17" fmla="*/ 0 h 67"/>
                <a:gd name="T18" fmla="*/ 0 w 70"/>
                <a:gd name="T19" fmla="*/ 0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67"/>
                <a:gd name="T32" fmla="*/ 70 w 70"/>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67">
                  <a:moveTo>
                    <a:pt x="29" y="3"/>
                  </a:moveTo>
                  <a:lnTo>
                    <a:pt x="48" y="0"/>
                  </a:lnTo>
                  <a:lnTo>
                    <a:pt x="55" y="3"/>
                  </a:lnTo>
                  <a:lnTo>
                    <a:pt x="65" y="17"/>
                  </a:lnTo>
                  <a:lnTo>
                    <a:pt x="70" y="47"/>
                  </a:lnTo>
                  <a:lnTo>
                    <a:pt x="67" y="64"/>
                  </a:lnTo>
                  <a:lnTo>
                    <a:pt x="33" y="67"/>
                  </a:lnTo>
                  <a:lnTo>
                    <a:pt x="8" y="42"/>
                  </a:lnTo>
                  <a:lnTo>
                    <a:pt x="0" y="25"/>
                  </a:lnTo>
                  <a:lnTo>
                    <a:pt x="29" y="3"/>
                  </a:lnTo>
                  <a:close/>
                </a:path>
              </a:pathLst>
            </a:custGeom>
            <a:solidFill>
              <a:srgbClr val="00FF00"/>
            </a:solidFill>
            <a:ln w="9525">
              <a:noFill/>
              <a:round/>
              <a:headEnd/>
              <a:tailEnd/>
            </a:ln>
          </p:spPr>
          <p:txBody>
            <a:bodyPr/>
            <a:lstStyle/>
            <a:p>
              <a:endParaRPr lang="en-US"/>
            </a:p>
          </p:txBody>
        </p:sp>
        <p:sp>
          <p:nvSpPr>
            <p:cNvPr id="33863" name="Freeform 57"/>
            <p:cNvSpPr>
              <a:spLocks/>
            </p:cNvSpPr>
            <p:nvPr/>
          </p:nvSpPr>
          <p:spPr bwMode="auto">
            <a:xfrm>
              <a:off x="2791" y="985"/>
              <a:ext cx="18" cy="18"/>
            </a:xfrm>
            <a:custGeom>
              <a:avLst/>
              <a:gdLst>
                <a:gd name="T0" fmla="*/ 0 w 70"/>
                <a:gd name="T1" fmla="*/ 0 h 67"/>
                <a:gd name="T2" fmla="*/ 0 w 70"/>
                <a:gd name="T3" fmla="*/ 0 h 67"/>
                <a:gd name="T4" fmla="*/ 0 w 70"/>
                <a:gd name="T5" fmla="*/ 0 h 67"/>
                <a:gd name="T6" fmla="*/ 0 w 70"/>
                <a:gd name="T7" fmla="*/ 0 h 67"/>
                <a:gd name="T8" fmla="*/ 0 w 70"/>
                <a:gd name="T9" fmla="*/ 0 h 67"/>
                <a:gd name="T10" fmla="*/ 0 w 70"/>
                <a:gd name="T11" fmla="*/ 0 h 67"/>
                <a:gd name="T12" fmla="*/ 0 w 70"/>
                <a:gd name="T13" fmla="*/ 0 h 67"/>
                <a:gd name="T14" fmla="*/ 0 w 70"/>
                <a:gd name="T15" fmla="*/ 0 h 67"/>
                <a:gd name="T16" fmla="*/ 0 w 70"/>
                <a:gd name="T17" fmla="*/ 0 h 67"/>
                <a:gd name="T18" fmla="*/ 0 w 70"/>
                <a:gd name="T19" fmla="*/ 0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67"/>
                <a:gd name="T32" fmla="*/ 70 w 70"/>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67">
                  <a:moveTo>
                    <a:pt x="29" y="3"/>
                  </a:moveTo>
                  <a:lnTo>
                    <a:pt x="48" y="0"/>
                  </a:lnTo>
                  <a:lnTo>
                    <a:pt x="55" y="3"/>
                  </a:lnTo>
                  <a:lnTo>
                    <a:pt x="65" y="17"/>
                  </a:lnTo>
                  <a:lnTo>
                    <a:pt x="70" y="47"/>
                  </a:lnTo>
                  <a:lnTo>
                    <a:pt x="67" y="64"/>
                  </a:lnTo>
                  <a:lnTo>
                    <a:pt x="33" y="67"/>
                  </a:lnTo>
                  <a:lnTo>
                    <a:pt x="8" y="42"/>
                  </a:lnTo>
                  <a:lnTo>
                    <a:pt x="0" y="25"/>
                  </a:lnTo>
                  <a:lnTo>
                    <a:pt x="29" y="3"/>
                  </a:lnTo>
                </a:path>
              </a:pathLst>
            </a:custGeom>
            <a:solidFill>
              <a:srgbClr val="00FF00"/>
            </a:solidFill>
            <a:ln w="9525">
              <a:solidFill>
                <a:srgbClr val="000000"/>
              </a:solidFill>
              <a:prstDash val="solid"/>
              <a:round/>
              <a:headEnd/>
              <a:tailEnd/>
            </a:ln>
          </p:spPr>
          <p:txBody>
            <a:bodyPr/>
            <a:lstStyle/>
            <a:p>
              <a:endParaRPr lang="en-US"/>
            </a:p>
          </p:txBody>
        </p:sp>
        <p:sp>
          <p:nvSpPr>
            <p:cNvPr id="33864" name="Freeform 58"/>
            <p:cNvSpPr>
              <a:spLocks/>
            </p:cNvSpPr>
            <p:nvPr/>
          </p:nvSpPr>
          <p:spPr bwMode="auto">
            <a:xfrm>
              <a:off x="2788" y="1050"/>
              <a:ext cx="39" cy="23"/>
            </a:xfrm>
            <a:custGeom>
              <a:avLst/>
              <a:gdLst>
                <a:gd name="T0" fmla="*/ 0 w 135"/>
                <a:gd name="T1" fmla="*/ 0 h 88"/>
                <a:gd name="T2" fmla="*/ 0 w 135"/>
                <a:gd name="T3" fmla="*/ 0 h 88"/>
                <a:gd name="T4" fmla="*/ 0 w 135"/>
                <a:gd name="T5" fmla="*/ 0 h 88"/>
                <a:gd name="T6" fmla="*/ 0 w 135"/>
                <a:gd name="T7" fmla="*/ 0 h 88"/>
                <a:gd name="T8" fmla="*/ 0 w 135"/>
                <a:gd name="T9" fmla="*/ 0 h 88"/>
                <a:gd name="T10" fmla="*/ 0 w 135"/>
                <a:gd name="T11" fmla="*/ 0 h 88"/>
                <a:gd name="T12" fmla="*/ 0 w 135"/>
                <a:gd name="T13" fmla="*/ 0 h 88"/>
                <a:gd name="T14" fmla="*/ 0 w 135"/>
                <a:gd name="T15" fmla="*/ 0 h 88"/>
                <a:gd name="T16" fmla="*/ 0 w 135"/>
                <a:gd name="T17" fmla="*/ 0 h 88"/>
                <a:gd name="T18" fmla="*/ 0 w 135"/>
                <a:gd name="T19" fmla="*/ 0 h 88"/>
                <a:gd name="T20" fmla="*/ 0 w 135"/>
                <a:gd name="T21" fmla="*/ 0 h 88"/>
                <a:gd name="T22" fmla="*/ 0 w 135"/>
                <a:gd name="T23" fmla="*/ 0 h 88"/>
                <a:gd name="T24" fmla="*/ 0 w 135"/>
                <a:gd name="T25" fmla="*/ 0 h 88"/>
                <a:gd name="T26" fmla="*/ 0 w 135"/>
                <a:gd name="T27" fmla="*/ 0 h 88"/>
                <a:gd name="T28" fmla="*/ 0 w 135"/>
                <a:gd name="T29" fmla="*/ 0 h 88"/>
                <a:gd name="T30" fmla="*/ 0 w 135"/>
                <a:gd name="T31" fmla="*/ 0 h 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5"/>
                <a:gd name="T49" fmla="*/ 0 h 88"/>
                <a:gd name="T50" fmla="*/ 135 w 135"/>
                <a:gd name="T51" fmla="*/ 88 h 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5" h="88">
                  <a:moveTo>
                    <a:pt x="0" y="51"/>
                  </a:moveTo>
                  <a:lnTo>
                    <a:pt x="5" y="26"/>
                  </a:lnTo>
                  <a:lnTo>
                    <a:pt x="17" y="8"/>
                  </a:lnTo>
                  <a:lnTo>
                    <a:pt x="35" y="0"/>
                  </a:lnTo>
                  <a:lnTo>
                    <a:pt x="61" y="7"/>
                  </a:lnTo>
                  <a:lnTo>
                    <a:pt x="103" y="11"/>
                  </a:lnTo>
                  <a:lnTo>
                    <a:pt x="115" y="25"/>
                  </a:lnTo>
                  <a:lnTo>
                    <a:pt x="119" y="28"/>
                  </a:lnTo>
                  <a:lnTo>
                    <a:pt x="135" y="66"/>
                  </a:lnTo>
                  <a:lnTo>
                    <a:pt x="127" y="73"/>
                  </a:lnTo>
                  <a:lnTo>
                    <a:pt x="86" y="81"/>
                  </a:lnTo>
                  <a:lnTo>
                    <a:pt x="73" y="88"/>
                  </a:lnTo>
                  <a:lnTo>
                    <a:pt x="47" y="88"/>
                  </a:lnTo>
                  <a:lnTo>
                    <a:pt x="10" y="81"/>
                  </a:lnTo>
                  <a:lnTo>
                    <a:pt x="3" y="69"/>
                  </a:lnTo>
                  <a:lnTo>
                    <a:pt x="0" y="51"/>
                  </a:lnTo>
                  <a:close/>
                </a:path>
              </a:pathLst>
            </a:custGeom>
            <a:solidFill>
              <a:srgbClr val="00FF00"/>
            </a:solidFill>
            <a:ln w="9525">
              <a:noFill/>
              <a:round/>
              <a:headEnd/>
              <a:tailEnd/>
            </a:ln>
          </p:spPr>
          <p:txBody>
            <a:bodyPr/>
            <a:lstStyle/>
            <a:p>
              <a:endParaRPr lang="en-US"/>
            </a:p>
          </p:txBody>
        </p:sp>
        <p:sp>
          <p:nvSpPr>
            <p:cNvPr id="33865" name="Freeform 59"/>
            <p:cNvSpPr>
              <a:spLocks/>
            </p:cNvSpPr>
            <p:nvPr/>
          </p:nvSpPr>
          <p:spPr bwMode="auto">
            <a:xfrm>
              <a:off x="2788" y="1050"/>
              <a:ext cx="39" cy="23"/>
            </a:xfrm>
            <a:custGeom>
              <a:avLst/>
              <a:gdLst>
                <a:gd name="T0" fmla="*/ 0 w 135"/>
                <a:gd name="T1" fmla="*/ 0 h 88"/>
                <a:gd name="T2" fmla="*/ 0 w 135"/>
                <a:gd name="T3" fmla="*/ 0 h 88"/>
                <a:gd name="T4" fmla="*/ 0 w 135"/>
                <a:gd name="T5" fmla="*/ 0 h 88"/>
                <a:gd name="T6" fmla="*/ 0 w 135"/>
                <a:gd name="T7" fmla="*/ 0 h 88"/>
                <a:gd name="T8" fmla="*/ 0 w 135"/>
                <a:gd name="T9" fmla="*/ 0 h 88"/>
                <a:gd name="T10" fmla="*/ 0 w 135"/>
                <a:gd name="T11" fmla="*/ 0 h 88"/>
                <a:gd name="T12" fmla="*/ 0 w 135"/>
                <a:gd name="T13" fmla="*/ 0 h 88"/>
                <a:gd name="T14" fmla="*/ 0 w 135"/>
                <a:gd name="T15" fmla="*/ 0 h 88"/>
                <a:gd name="T16" fmla="*/ 0 w 135"/>
                <a:gd name="T17" fmla="*/ 0 h 88"/>
                <a:gd name="T18" fmla="*/ 0 w 135"/>
                <a:gd name="T19" fmla="*/ 0 h 88"/>
                <a:gd name="T20" fmla="*/ 0 w 135"/>
                <a:gd name="T21" fmla="*/ 0 h 88"/>
                <a:gd name="T22" fmla="*/ 0 w 135"/>
                <a:gd name="T23" fmla="*/ 0 h 88"/>
                <a:gd name="T24" fmla="*/ 0 w 135"/>
                <a:gd name="T25" fmla="*/ 0 h 88"/>
                <a:gd name="T26" fmla="*/ 0 w 135"/>
                <a:gd name="T27" fmla="*/ 0 h 88"/>
                <a:gd name="T28" fmla="*/ 0 w 135"/>
                <a:gd name="T29" fmla="*/ 0 h 88"/>
                <a:gd name="T30" fmla="*/ 0 w 135"/>
                <a:gd name="T31" fmla="*/ 0 h 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5"/>
                <a:gd name="T49" fmla="*/ 0 h 88"/>
                <a:gd name="T50" fmla="*/ 135 w 135"/>
                <a:gd name="T51" fmla="*/ 88 h 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5" h="88">
                  <a:moveTo>
                    <a:pt x="0" y="51"/>
                  </a:moveTo>
                  <a:lnTo>
                    <a:pt x="5" y="26"/>
                  </a:lnTo>
                  <a:lnTo>
                    <a:pt x="17" y="8"/>
                  </a:lnTo>
                  <a:lnTo>
                    <a:pt x="35" y="0"/>
                  </a:lnTo>
                  <a:lnTo>
                    <a:pt x="61" y="7"/>
                  </a:lnTo>
                  <a:lnTo>
                    <a:pt x="103" y="11"/>
                  </a:lnTo>
                  <a:lnTo>
                    <a:pt x="115" y="25"/>
                  </a:lnTo>
                  <a:lnTo>
                    <a:pt x="119" y="28"/>
                  </a:lnTo>
                  <a:lnTo>
                    <a:pt x="135" y="66"/>
                  </a:lnTo>
                  <a:lnTo>
                    <a:pt x="127" y="73"/>
                  </a:lnTo>
                  <a:lnTo>
                    <a:pt x="86" y="81"/>
                  </a:lnTo>
                  <a:lnTo>
                    <a:pt x="73" y="88"/>
                  </a:lnTo>
                  <a:lnTo>
                    <a:pt x="47" y="88"/>
                  </a:lnTo>
                  <a:lnTo>
                    <a:pt x="10" y="81"/>
                  </a:lnTo>
                  <a:lnTo>
                    <a:pt x="3" y="69"/>
                  </a:lnTo>
                  <a:lnTo>
                    <a:pt x="0" y="51"/>
                  </a:lnTo>
                </a:path>
              </a:pathLst>
            </a:custGeom>
            <a:solidFill>
              <a:srgbClr val="00FF00"/>
            </a:solidFill>
            <a:ln w="9525">
              <a:solidFill>
                <a:srgbClr val="000000"/>
              </a:solidFill>
              <a:prstDash val="solid"/>
              <a:round/>
              <a:headEnd/>
              <a:tailEnd/>
            </a:ln>
          </p:spPr>
          <p:txBody>
            <a:bodyPr/>
            <a:lstStyle/>
            <a:p>
              <a:endParaRPr lang="en-US"/>
            </a:p>
          </p:txBody>
        </p:sp>
        <p:sp>
          <p:nvSpPr>
            <p:cNvPr id="33866" name="Freeform 60"/>
            <p:cNvSpPr>
              <a:spLocks/>
            </p:cNvSpPr>
            <p:nvPr/>
          </p:nvSpPr>
          <p:spPr bwMode="auto">
            <a:xfrm>
              <a:off x="2509" y="806"/>
              <a:ext cx="64" cy="46"/>
            </a:xfrm>
            <a:custGeom>
              <a:avLst/>
              <a:gdLst>
                <a:gd name="T0" fmla="*/ 0 w 225"/>
                <a:gd name="T1" fmla="*/ 0 h 177"/>
                <a:gd name="T2" fmla="*/ 0 w 225"/>
                <a:gd name="T3" fmla="*/ 0 h 177"/>
                <a:gd name="T4" fmla="*/ 0 w 225"/>
                <a:gd name="T5" fmla="*/ 0 h 177"/>
                <a:gd name="T6" fmla="*/ 0 w 225"/>
                <a:gd name="T7" fmla="*/ 0 h 177"/>
                <a:gd name="T8" fmla="*/ 0 w 225"/>
                <a:gd name="T9" fmla="*/ 0 h 177"/>
                <a:gd name="T10" fmla="*/ 0 w 225"/>
                <a:gd name="T11" fmla="*/ 0 h 177"/>
                <a:gd name="T12" fmla="*/ 0 w 225"/>
                <a:gd name="T13" fmla="*/ 0 h 177"/>
                <a:gd name="T14" fmla="*/ 0 w 225"/>
                <a:gd name="T15" fmla="*/ 0 h 177"/>
                <a:gd name="T16" fmla="*/ 0 w 225"/>
                <a:gd name="T17" fmla="*/ 0 h 177"/>
                <a:gd name="T18" fmla="*/ 0 w 225"/>
                <a:gd name="T19" fmla="*/ 0 h 177"/>
                <a:gd name="T20" fmla="*/ 0 w 225"/>
                <a:gd name="T21" fmla="*/ 0 h 177"/>
                <a:gd name="T22" fmla="*/ 0 w 225"/>
                <a:gd name="T23" fmla="*/ 0 h 177"/>
                <a:gd name="T24" fmla="*/ 0 w 225"/>
                <a:gd name="T25" fmla="*/ 0 h 177"/>
                <a:gd name="T26" fmla="*/ 0 w 225"/>
                <a:gd name="T27" fmla="*/ 0 h 177"/>
                <a:gd name="T28" fmla="*/ 0 w 225"/>
                <a:gd name="T29" fmla="*/ 0 h 177"/>
                <a:gd name="T30" fmla="*/ 0 w 225"/>
                <a:gd name="T31" fmla="*/ 0 h 177"/>
                <a:gd name="T32" fmla="*/ 0 w 225"/>
                <a:gd name="T33" fmla="*/ 0 h 177"/>
                <a:gd name="T34" fmla="*/ 0 w 225"/>
                <a:gd name="T35" fmla="*/ 0 h 177"/>
                <a:gd name="T36" fmla="*/ 0 w 225"/>
                <a:gd name="T37" fmla="*/ 0 h 177"/>
                <a:gd name="T38" fmla="*/ 0 w 225"/>
                <a:gd name="T39" fmla="*/ 0 h 177"/>
                <a:gd name="T40" fmla="*/ 0 w 225"/>
                <a:gd name="T41" fmla="*/ 0 h 177"/>
                <a:gd name="T42" fmla="*/ 0 w 225"/>
                <a:gd name="T43" fmla="*/ 0 h 177"/>
                <a:gd name="T44" fmla="*/ 0 w 225"/>
                <a:gd name="T45" fmla="*/ 0 h 177"/>
                <a:gd name="T46" fmla="*/ 0 w 225"/>
                <a:gd name="T47" fmla="*/ 0 h 177"/>
                <a:gd name="T48" fmla="*/ 0 w 225"/>
                <a:gd name="T49" fmla="*/ 0 h 177"/>
                <a:gd name="T50" fmla="*/ 0 w 225"/>
                <a:gd name="T51" fmla="*/ 0 h 177"/>
                <a:gd name="T52" fmla="*/ 0 w 225"/>
                <a:gd name="T53" fmla="*/ 0 h 177"/>
                <a:gd name="T54" fmla="*/ 0 w 225"/>
                <a:gd name="T55" fmla="*/ 0 h 177"/>
                <a:gd name="T56" fmla="*/ 0 w 225"/>
                <a:gd name="T57" fmla="*/ 0 h 177"/>
                <a:gd name="T58" fmla="*/ 0 w 225"/>
                <a:gd name="T59" fmla="*/ 0 h 177"/>
                <a:gd name="T60" fmla="*/ 0 w 225"/>
                <a:gd name="T61" fmla="*/ 0 h 177"/>
                <a:gd name="T62" fmla="*/ 0 w 225"/>
                <a:gd name="T63" fmla="*/ 0 h 177"/>
                <a:gd name="T64" fmla="*/ 0 w 225"/>
                <a:gd name="T65" fmla="*/ 0 h 177"/>
                <a:gd name="T66" fmla="*/ 0 w 225"/>
                <a:gd name="T67" fmla="*/ 0 h 1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5"/>
                <a:gd name="T103" fmla="*/ 0 h 177"/>
                <a:gd name="T104" fmla="*/ 225 w 225"/>
                <a:gd name="T105" fmla="*/ 177 h 1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5" h="177">
                  <a:moveTo>
                    <a:pt x="97" y="169"/>
                  </a:moveTo>
                  <a:lnTo>
                    <a:pt x="127" y="153"/>
                  </a:lnTo>
                  <a:lnTo>
                    <a:pt x="135" y="147"/>
                  </a:lnTo>
                  <a:lnTo>
                    <a:pt x="155" y="148"/>
                  </a:lnTo>
                  <a:lnTo>
                    <a:pt x="178" y="174"/>
                  </a:lnTo>
                  <a:lnTo>
                    <a:pt x="183" y="177"/>
                  </a:lnTo>
                  <a:lnTo>
                    <a:pt x="203" y="177"/>
                  </a:lnTo>
                  <a:lnTo>
                    <a:pt x="216" y="170"/>
                  </a:lnTo>
                  <a:lnTo>
                    <a:pt x="225" y="148"/>
                  </a:lnTo>
                  <a:lnTo>
                    <a:pt x="192" y="99"/>
                  </a:lnTo>
                  <a:lnTo>
                    <a:pt x="172" y="69"/>
                  </a:lnTo>
                  <a:lnTo>
                    <a:pt x="179" y="52"/>
                  </a:lnTo>
                  <a:lnTo>
                    <a:pt x="193" y="27"/>
                  </a:lnTo>
                  <a:lnTo>
                    <a:pt x="185" y="10"/>
                  </a:lnTo>
                  <a:lnTo>
                    <a:pt x="155" y="0"/>
                  </a:lnTo>
                  <a:lnTo>
                    <a:pt x="139" y="22"/>
                  </a:lnTo>
                  <a:lnTo>
                    <a:pt x="141" y="32"/>
                  </a:lnTo>
                  <a:lnTo>
                    <a:pt x="137" y="42"/>
                  </a:lnTo>
                  <a:lnTo>
                    <a:pt x="142" y="85"/>
                  </a:lnTo>
                  <a:lnTo>
                    <a:pt x="134" y="95"/>
                  </a:lnTo>
                  <a:lnTo>
                    <a:pt x="113" y="84"/>
                  </a:lnTo>
                  <a:lnTo>
                    <a:pt x="96" y="61"/>
                  </a:lnTo>
                  <a:lnTo>
                    <a:pt x="62" y="42"/>
                  </a:lnTo>
                  <a:lnTo>
                    <a:pt x="28" y="30"/>
                  </a:lnTo>
                  <a:lnTo>
                    <a:pt x="9" y="57"/>
                  </a:lnTo>
                  <a:lnTo>
                    <a:pt x="0" y="87"/>
                  </a:lnTo>
                  <a:lnTo>
                    <a:pt x="17" y="103"/>
                  </a:lnTo>
                  <a:lnTo>
                    <a:pt x="45" y="98"/>
                  </a:lnTo>
                  <a:lnTo>
                    <a:pt x="60" y="100"/>
                  </a:lnTo>
                  <a:lnTo>
                    <a:pt x="67" y="108"/>
                  </a:lnTo>
                  <a:lnTo>
                    <a:pt x="70" y="131"/>
                  </a:lnTo>
                  <a:lnTo>
                    <a:pt x="71" y="159"/>
                  </a:lnTo>
                  <a:lnTo>
                    <a:pt x="82" y="167"/>
                  </a:lnTo>
                  <a:lnTo>
                    <a:pt x="97" y="169"/>
                  </a:lnTo>
                  <a:close/>
                </a:path>
              </a:pathLst>
            </a:custGeom>
            <a:solidFill>
              <a:srgbClr val="00FF00"/>
            </a:solidFill>
            <a:ln w="9525">
              <a:noFill/>
              <a:round/>
              <a:headEnd/>
              <a:tailEnd/>
            </a:ln>
          </p:spPr>
          <p:txBody>
            <a:bodyPr/>
            <a:lstStyle/>
            <a:p>
              <a:endParaRPr lang="en-US"/>
            </a:p>
          </p:txBody>
        </p:sp>
        <p:sp>
          <p:nvSpPr>
            <p:cNvPr id="33867" name="Freeform 61"/>
            <p:cNvSpPr>
              <a:spLocks/>
            </p:cNvSpPr>
            <p:nvPr/>
          </p:nvSpPr>
          <p:spPr bwMode="auto">
            <a:xfrm>
              <a:off x="2509" y="806"/>
              <a:ext cx="64" cy="46"/>
            </a:xfrm>
            <a:custGeom>
              <a:avLst/>
              <a:gdLst>
                <a:gd name="T0" fmla="*/ 0 w 225"/>
                <a:gd name="T1" fmla="*/ 0 h 177"/>
                <a:gd name="T2" fmla="*/ 0 w 225"/>
                <a:gd name="T3" fmla="*/ 0 h 177"/>
                <a:gd name="T4" fmla="*/ 0 w 225"/>
                <a:gd name="T5" fmla="*/ 0 h 177"/>
                <a:gd name="T6" fmla="*/ 0 w 225"/>
                <a:gd name="T7" fmla="*/ 0 h 177"/>
                <a:gd name="T8" fmla="*/ 0 w 225"/>
                <a:gd name="T9" fmla="*/ 0 h 177"/>
                <a:gd name="T10" fmla="*/ 0 w 225"/>
                <a:gd name="T11" fmla="*/ 0 h 177"/>
                <a:gd name="T12" fmla="*/ 0 w 225"/>
                <a:gd name="T13" fmla="*/ 0 h 177"/>
                <a:gd name="T14" fmla="*/ 0 w 225"/>
                <a:gd name="T15" fmla="*/ 0 h 177"/>
                <a:gd name="T16" fmla="*/ 0 w 225"/>
                <a:gd name="T17" fmla="*/ 0 h 177"/>
                <a:gd name="T18" fmla="*/ 0 w 225"/>
                <a:gd name="T19" fmla="*/ 0 h 177"/>
                <a:gd name="T20" fmla="*/ 0 w 225"/>
                <a:gd name="T21" fmla="*/ 0 h 177"/>
                <a:gd name="T22" fmla="*/ 0 w 225"/>
                <a:gd name="T23" fmla="*/ 0 h 177"/>
                <a:gd name="T24" fmla="*/ 0 w 225"/>
                <a:gd name="T25" fmla="*/ 0 h 177"/>
                <a:gd name="T26" fmla="*/ 0 w 225"/>
                <a:gd name="T27" fmla="*/ 0 h 177"/>
                <a:gd name="T28" fmla="*/ 0 w 225"/>
                <a:gd name="T29" fmla="*/ 0 h 177"/>
                <a:gd name="T30" fmla="*/ 0 w 225"/>
                <a:gd name="T31" fmla="*/ 0 h 177"/>
                <a:gd name="T32" fmla="*/ 0 w 225"/>
                <a:gd name="T33" fmla="*/ 0 h 177"/>
                <a:gd name="T34" fmla="*/ 0 w 225"/>
                <a:gd name="T35" fmla="*/ 0 h 177"/>
                <a:gd name="T36" fmla="*/ 0 w 225"/>
                <a:gd name="T37" fmla="*/ 0 h 177"/>
                <a:gd name="T38" fmla="*/ 0 w 225"/>
                <a:gd name="T39" fmla="*/ 0 h 177"/>
                <a:gd name="T40" fmla="*/ 0 w 225"/>
                <a:gd name="T41" fmla="*/ 0 h 177"/>
                <a:gd name="T42" fmla="*/ 0 w 225"/>
                <a:gd name="T43" fmla="*/ 0 h 177"/>
                <a:gd name="T44" fmla="*/ 0 w 225"/>
                <a:gd name="T45" fmla="*/ 0 h 177"/>
                <a:gd name="T46" fmla="*/ 0 w 225"/>
                <a:gd name="T47" fmla="*/ 0 h 177"/>
                <a:gd name="T48" fmla="*/ 0 w 225"/>
                <a:gd name="T49" fmla="*/ 0 h 177"/>
                <a:gd name="T50" fmla="*/ 0 w 225"/>
                <a:gd name="T51" fmla="*/ 0 h 177"/>
                <a:gd name="T52" fmla="*/ 0 w 225"/>
                <a:gd name="T53" fmla="*/ 0 h 177"/>
                <a:gd name="T54" fmla="*/ 0 w 225"/>
                <a:gd name="T55" fmla="*/ 0 h 177"/>
                <a:gd name="T56" fmla="*/ 0 w 225"/>
                <a:gd name="T57" fmla="*/ 0 h 177"/>
                <a:gd name="T58" fmla="*/ 0 w 225"/>
                <a:gd name="T59" fmla="*/ 0 h 177"/>
                <a:gd name="T60" fmla="*/ 0 w 225"/>
                <a:gd name="T61" fmla="*/ 0 h 177"/>
                <a:gd name="T62" fmla="*/ 0 w 225"/>
                <a:gd name="T63" fmla="*/ 0 h 177"/>
                <a:gd name="T64" fmla="*/ 0 w 225"/>
                <a:gd name="T65" fmla="*/ 0 h 177"/>
                <a:gd name="T66" fmla="*/ 0 w 225"/>
                <a:gd name="T67" fmla="*/ 0 h 1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5"/>
                <a:gd name="T103" fmla="*/ 0 h 177"/>
                <a:gd name="T104" fmla="*/ 225 w 225"/>
                <a:gd name="T105" fmla="*/ 177 h 1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5" h="177">
                  <a:moveTo>
                    <a:pt x="97" y="169"/>
                  </a:moveTo>
                  <a:lnTo>
                    <a:pt x="127" y="153"/>
                  </a:lnTo>
                  <a:lnTo>
                    <a:pt x="135" y="147"/>
                  </a:lnTo>
                  <a:lnTo>
                    <a:pt x="155" y="148"/>
                  </a:lnTo>
                  <a:lnTo>
                    <a:pt x="178" y="174"/>
                  </a:lnTo>
                  <a:lnTo>
                    <a:pt x="183" y="177"/>
                  </a:lnTo>
                  <a:lnTo>
                    <a:pt x="203" y="177"/>
                  </a:lnTo>
                  <a:lnTo>
                    <a:pt x="216" y="170"/>
                  </a:lnTo>
                  <a:lnTo>
                    <a:pt x="225" y="148"/>
                  </a:lnTo>
                  <a:lnTo>
                    <a:pt x="192" y="99"/>
                  </a:lnTo>
                  <a:lnTo>
                    <a:pt x="172" y="69"/>
                  </a:lnTo>
                  <a:lnTo>
                    <a:pt x="179" y="52"/>
                  </a:lnTo>
                  <a:lnTo>
                    <a:pt x="193" y="27"/>
                  </a:lnTo>
                  <a:lnTo>
                    <a:pt x="185" y="10"/>
                  </a:lnTo>
                  <a:lnTo>
                    <a:pt x="155" y="0"/>
                  </a:lnTo>
                  <a:lnTo>
                    <a:pt x="139" y="22"/>
                  </a:lnTo>
                  <a:lnTo>
                    <a:pt x="141" y="32"/>
                  </a:lnTo>
                  <a:lnTo>
                    <a:pt x="137" y="42"/>
                  </a:lnTo>
                  <a:lnTo>
                    <a:pt x="142" y="85"/>
                  </a:lnTo>
                  <a:lnTo>
                    <a:pt x="134" y="95"/>
                  </a:lnTo>
                  <a:lnTo>
                    <a:pt x="113" y="84"/>
                  </a:lnTo>
                  <a:lnTo>
                    <a:pt x="96" y="61"/>
                  </a:lnTo>
                  <a:lnTo>
                    <a:pt x="62" y="42"/>
                  </a:lnTo>
                  <a:lnTo>
                    <a:pt x="28" y="30"/>
                  </a:lnTo>
                  <a:lnTo>
                    <a:pt x="9" y="57"/>
                  </a:lnTo>
                  <a:lnTo>
                    <a:pt x="0" y="87"/>
                  </a:lnTo>
                  <a:lnTo>
                    <a:pt x="17" y="103"/>
                  </a:lnTo>
                  <a:lnTo>
                    <a:pt x="45" y="98"/>
                  </a:lnTo>
                  <a:lnTo>
                    <a:pt x="60" y="100"/>
                  </a:lnTo>
                  <a:lnTo>
                    <a:pt x="67" y="108"/>
                  </a:lnTo>
                  <a:lnTo>
                    <a:pt x="70" y="131"/>
                  </a:lnTo>
                  <a:lnTo>
                    <a:pt x="71" y="159"/>
                  </a:lnTo>
                  <a:lnTo>
                    <a:pt x="82" y="167"/>
                  </a:lnTo>
                  <a:lnTo>
                    <a:pt x="97" y="169"/>
                  </a:lnTo>
                </a:path>
              </a:pathLst>
            </a:custGeom>
            <a:solidFill>
              <a:srgbClr val="00FF00"/>
            </a:solidFill>
            <a:ln w="9525">
              <a:solidFill>
                <a:srgbClr val="000000"/>
              </a:solidFill>
              <a:prstDash val="solid"/>
              <a:round/>
              <a:headEnd/>
              <a:tailEnd/>
            </a:ln>
          </p:spPr>
          <p:txBody>
            <a:bodyPr/>
            <a:lstStyle/>
            <a:p>
              <a:endParaRPr lang="en-US"/>
            </a:p>
          </p:txBody>
        </p:sp>
        <p:sp>
          <p:nvSpPr>
            <p:cNvPr id="33868" name="Freeform 62"/>
            <p:cNvSpPr>
              <a:spLocks/>
            </p:cNvSpPr>
            <p:nvPr/>
          </p:nvSpPr>
          <p:spPr bwMode="auto">
            <a:xfrm>
              <a:off x="2631" y="877"/>
              <a:ext cx="35" cy="24"/>
            </a:xfrm>
            <a:custGeom>
              <a:avLst/>
              <a:gdLst>
                <a:gd name="T0" fmla="*/ 0 w 121"/>
                <a:gd name="T1" fmla="*/ 0 h 90"/>
                <a:gd name="T2" fmla="*/ 0 w 121"/>
                <a:gd name="T3" fmla="*/ 0 h 90"/>
                <a:gd name="T4" fmla="*/ 0 w 121"/>
                <a:gd name="T5" fmla="*/ 0 h 90"/>
                <a:gd name="T6" fmla="*/ 0 w 121"/>
                <a:gd name="T7" fmla="*/ 0 h 90"/>
                <a:gd name="T8" fmla="*/ 0 w 121"/>
                <a:gd name="T9" fmla="*/ 0 h 90"/>
                <a:gd name="T10" fmla="*/ 0 w 121"/>
                <a:gd name="T11" fmla="*/ 0 h 90"/>
                <a:gd name="T12" fmla="*/ 0 w 121"/>
                <a:gd name="T13" fmla="*/ 0 h 90"/>
                <a:gd name="T14" fmla="*/ 0 w 121"/>
                <a:gd name="T15" fmla="*/ 0 h 90"/>
                <a:gd name="T16" fmla="*/ 0 w 121"/>
                <a:gd name="T17" fmla="*/ 0 h 90"/>
                <a:gd name="T18" fmla="*/ 0 w 121"/>
                <a:gd name="T19" fmla="*/ 0 h 90"/>
                <a:gd name="T20" fmla="*/ 0 w 121"/>
                <a:gd name="T21" fmla="*/ 0 h 90"/>
                <a:gd name="T22" fmla="*/ 0 w 121"/>
                <a:gd name="T23" fmla="*/ 0 h 90"/>
                <a:gd name="T24" fmla="*/ 0 w 121"/>
                <a:gd name="T25" fmla="*/ 0 h 90"/>
                <a:gd name="T26" fmla="*/ 0 w 121"/>
                <a:gd name="T27" fmla="*/ 0 h 90"/>
                <a:gd name="T28" fmla="*/ 0 w 121"/>
                <a:gd name="T29" fmla="*/ 0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90"/>
                <a:gd name="T47" fmla="*/ 121 w 121"/>
                <a:gd name="T48" fmla="*/ 90 h 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90">
                  <a:moveTo>
                    <a:pt x="18" y="26"/>
                  </a:moveTo>
                  <a:lnTo>
                    <a:pt x="0" y="68"/>
                  </a:lnTo>
                  <a:lnTo>
                    <a:pt x="3" y="87"/>
                  </a:lnTo>
                  <a:lnTo>
                    <a:pt x="8" y="90"/>
                  </a:lnTo>
                  <a:lnTo>
                    <a:pt x="67" y="85"/>
                  </a:lnTo>
                  <a:lnTo>
                    <a:pt x="92" y="70"/>
                  </a:lnTo>
                  <a:lnTo>
                    <a:pt x="111" y="61"/>
                  </a:lnTo>
                  <a:lnTo>
                    <a:pt x="117" y="50"/>
                  </a:lnTo>
                  <a:lnTo>
                    <a:pt x="121" y="44"/>
                  </a:lnTo>
                  <a:lnTo>
                    <a:pt x="118" y="27"/>
                  </a:lnTo>
                  <a:lnTo>
                    <a:pt x="111" y="17"/>
                  </a:lnTo>
                  <a:lnTo>
                    <a:pt x="70" y="8"/>
                  </a:lnTo>
                  <a:lnTo>
                    <a:pt x="65" y="0"/>
                  </a:lnTo>
                  <a:lnTo>
                    <a:pt x="37" y="5"/>
                  </a:lnTo>
                  <a:lnTo>
                    <a:pt x="18" y="26"/>
                  </a:lnTo>
                  <a:close/>
                </a:path>
              </a:pathLst>
            </a:custGeom>
            <a:solidFill>
              <a:srgbClr val="00FF00"/>
            </a:solidFill>
            <a:ln w="9525">
              <a:noFill/>
              <a:round/>
              <a:headEnd/>
              <a:tailEnd/>
            </a:ln>
          </p:spPr>
          <p:txBody>
            <a:bodyPr/>
            <a:lstStyle/>
            <a:p>
              <a:endParaRPr lang="en-US"/>
            </a:p>
          </p:txBody>
        </p:sp>
        <p:sp>
          <p:nvSpPr>
            <p:cNvPr id="33869" name="Freeform 63"/>
            <p:cNvSpPr>
              <a:spLocks/>
            </p:cNvSpPr>
            <p:nvPr/>
          </p:nvSpPr>
          <p:spPr bwMode="auto">
            <a:xfrm>
              <a:off x="2631" y="877"/>
              <a:ext cx="35" cy="24"/>
            </a:xfrm>
            <a:custGeom>
              <a:avLst/>
              <a:gdLst>
                <a:gd name="T0" fmla="*/ 0 w 121"/>
                <a:gd name="T1" fmla="*/ 0 h 90"/>
                <a:gd name="T2" fmla="*/ 0 w 121"/>
                <a:gd name="T3" fmla="*/ 0 h 90"/>
                <a:gd name="T4" fmla="*/ 0 w 121"/>
                <a:gd name="T5" fmla="*/ 0 h 90"/>
                <a:gd name="T6" fmla="*/ 0 w 121"/>
                <a:gd name="T7" fmla="*/ 0 h 90"/>
                <a:gd name="T8" fmla="*/ 0 w 121"/>
                <a:gd name="T9" fmla="*/ 0 h 90"/>
                <a:gd name="T10" fmla="*/ 0 w 121"/>
                <a:gd name="T11" fmla="*/ 0 h 90"/>
                <a:gd name="T12" fmla="*/ 0 w 121"/>
                <a:gd name="T13" fmla="*/ 0 h 90"/>
                <a:gd name="T14" fmla="*/ 0 w 121"/>
                <a:gd name="T15" fmla="*/ 0 h 90"/>
                <a:gd name="T16" fmla="*/ 0 w 121"/>
                <a:gd name="T17" fmla="*/ 0 h 90"/>
                <a:gd name="T18" fmla="*/ 0 w 121"/>
                <a:gd name="T19" fmla="*/ 0 h 90"/>
                <a:gd name="T20" fmla="*/ 0 w 121"/>
                <a:gd name="T21" fmla="*/ 0 h 90"/>
                <a:gd name="T22" fmla="*/ 0 w 121"/>
                <a:gd name="T23" fmla="*/ 0 h 90"/>
                <a:gd name="T24" fmla="*/ 0 w 121"/>
                <a:gd name="T25" fmla="*/ 0 h 90"/>
                <a:gd name="T26" fmla="*/ 0 w 121"/>
                <a:gd name="T27" fmla="*/ 0 h 90"/>
                <a:gd name="T28" fmla="*/ 0 w 121"/>
                <a:gd name="T29" fmla="*/ 0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90"/>
                <a:gd name="T47" fmla="*/ 121 w 121"/>
                <a:gd name="T48" fmla="*/ 90 h 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90">
                  <a:moveTo>
                    <a:pt x="18" y="26"/>
                  </a:moveTo>
                  <a:lnTo>
                    <a:pt x="0" y="68"/>
                  </a:lnTo>
                  <a:lnTo>
                    <a:pt x="3" y="87"/>
                  </a:lnTo>
                  <a:lnTo>
                    <a:pt x="8" y="90"/>
                  </a:lnTo>
                  <a:lnTo>
                    <a:pt x="67" y="85"/>
                  </a:lnTo>
                  <a:lnTo>
                    <a:pt x="92" y="70"/>
                  </a:lnTo>
                  <a:lnTo>
                    <a:pt x="111" y="61"/>
                  </a:lnTo>
                  <a:lnTo>
                    <a:pt x="117" y="50"/>
                  </a:lnTo>
                  <a:lnTo>
                    <a:pt x="121" y="44"/>
                  </a:lnTo>
                  <a:lnTo>
                    <a:pt x="118" y="27"/>
                  </a:lnTo>
                  <a:lnTo>
                    <a:pt x="111" y="17"/>
                  </a:lnTo>
                  <a:lnTo>
                    <a:pt x="70" y="8"/>
                  </a:lnTo>
                  <a:lnTo>
                    <a:pt x="65" y="0"/>
                  </a:lnTo>
                  <a:lnTo>
                    <a:pt x="37" y="5"/>
                  </a:lnTo>
                  <a:lnTo>
                    <a:pt x="18" y="26"/>
                  </a:lnTo>
                </a:path>
              </a:pathLst>
            </a:custGeom>
            <a:solidFill>
              <a:srgbClr val="00FF00"/>
            </a:solidFill>
            <a:ln w="9525">
              <a:solidFill>
                <a:srgbClr val="000000"/>
              </a:solidFill>
              <a:prstDash val="solid"/>
              <a:round/>
              <a:headEnd/>
              <a:tailEnd/>
            </a:ln>
          </p:spPr>
          <p:txBody>
            <a:bodyPr/>
            <a:lstStyle/>
            <a:p>
              <a:endParaRPr lang="en-US"/>
            </a:p>
          </p:txBody>
        </p:sp>
        <p:sp>
          <p:nvSpPr>
            <p:cNvPr id="33870" name="Freeform 64"/>
            <p:cNvSpPr>
              <a:spLocks/>
            </p:cNvSpPr>
            <p:nvPr/>
          </p:nvSpPr>
          <p:spPr bwMode="auto">
            <a:xfrm>
              <a:off x="2990" y="898"/>
              <a:ext cx="24" cy="22"/>
            </a:xfrm>
            <a:custGeom>
              <a:avLst/>
              <a:gdLst>
                <a:gd name="T0" fmla="*/ 0 w 85"/>
                <a:gd name="T1" fmla="*/ 0 h 92"/>
                <a:gd name="T2" fmla="*/ 0 w 85"/>
                <a:gd name="T3" fmla="*/ 0 h 92"/>
                <a:gd name="T4" fmla="*/ 0 w 85"/>
                <a:gd name="T5" fmla="*/ 0 h 92"/>
                <a:gd name="T6" fmla="*/ 0 w 85"/>
                <a:gd name="T7" fmla="*/ 0 h 92"/>
                <a:gd name="T8" fmla="*/ 0 w 85"/>
                <a:gd name="T9" fmla="*/ 0 h 92"/>
                <a:gd name="T10" fmla="*/ 0 w 85"/>
                <a:gd name="T11" fmla="*/ 0 h 92"/>
                <a:gd name="T12" fmla="*/ 0 w 85"/>
                <a:gd name="T13" fmla="*/ 0 h 92"/>
                <a:gd name="T14" fmla="*/ 0 w 85"/>
                <a:gd name="T15" fmla="*/ 0 h 92"/>
                <a:gd name="T16" fmla="*/ 0 w 85"/>
                <a:gd name="T17" fmla="*/ 0 h 92"/>
                <a:gd name="T18" fmla="*/ 0 w 85"/>
                <a:gd name="T19" fmla="*/ 0 h 92"/>
                <a:gd name="T20" fmla="*/ 0 w 85"/>
                <a:gd name="T21" fmla="*/ 0 h 92"/>
                <a:gd name="T22" fmla="*/ 0 w 85"/>
                <a:gd name="T23" fmla="*/ 0 h 92"/>
                <a:gd name="T24" fmla="*/ 0 w 85"/>
                <a:gd name="T25" fmla="*/ 0 h 92"/>
                <a:gd name="T26" fmla="*/ 0 w 85"/>
                <a:gd name="T27" fmla="*/ 0 h 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92"/>
                <a:gd name="T44" fmla="*/ 85 w 85"/>
                <a:gd name="T45" fmla="*/ 92 h 9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92">
                  <a:moveTo>
                    <a:pt x="28" y="0"/>
                  </a:moveTo>
                  <a:lnTo>
                    <a:pt x="55" y="4"/>
                  </a:lnTo>
                  <a:lnTo>
                    <a:pt x="81" y="18"/>
                  </a:lnTo>
                  <a:lnTo>
                    <a:pt x="85" y="45"/>
                  </a:lnTo>
                  <a:lnTo>
                    <a:pt x="79" y="76"/>
                  </a:lnTo>
                  <a:lnTo>
                    <a:pt x="67" y="92"/>
                  </a:lnTo>
                  <a:lnTo>
                    <a:pt x="57" y="88"/>
                  </a:lnTo>
                  <a:lnTo>
                    <a:pt x="52" y="77"/>
                  </a:lnTo>
                  <a:lnTo>
                    <a:pt x="36" y="64"/>
                  </a:lnTo>
                  <a:lnTo>
                    <a:pt x="8" y="70"/>
                  </a:lnTo>
                  <a:lnTo>
                    <a:pt x="0" y="62"/>
                  </a:lnTo>
                  <a:lnTo>
                    <a:pt x="8" y="26"/>
                  </a:lnTo>
                  <a:lnTo>
                    <a:pt x="20" y="11"/>
                  </a:lnTo>
                  <a:lnTo>
                    <a:pt x="28" y="0"/>
                  </a:lnTo>
                  <a:close/>
                </a:path>
              </a:pathLst>
            </a:custGeom>
            <a:solidFill>
              <a:srgbClr val="00FF00"/>
            </a:solidFill>
            <a:ln w="9525">
              <a:noFill/>
              <a:round/>
              <a:headEnd/>
              <a:tailEnd/>
            </a:ln>
          </p:spPr>
          <p:txBody>
            <a:bodyPr/>
            <a:lstStyle/>
            <a:p>
              <a:endParaRPr lang="en-US"/>
            </a:p>
          </p:txBody>
        </p:sp>
        <p:sp>
          <p:nvSpPr>
            <p:cNvPr id="33871" name="Freeform 65"/>
            <p:cNvSpPr>
              <a:spLocks/>
            </p:cNvSpPr>
            <p:nvPr/>
          </p:nvSpPr>
          <p:spPr bwMode="auto">
            <a:xfrm>
              <a:off x="2990" y="898"/>
              <a:ext cx="24" cy="22"/>
            </a:xfrm>
            <a:custGeom>
              <a:avLst/>
              <a:gdLst>
                <a:gd name="T0" fmla="*/ 0 w 85"/>
                <a:gd name="T1" fmla="*/ 0 h 92"/>
                <a:gd name="T2" fmla="*/ 0 w 85"/>
                <a:gd name="T3" fmla="*/ 0 h 92"/>
                <a:gd name="T4" fmla="*/ 0 w 85"/>
                <a:gd name="T5" fmla="*/ 0 h 92"/>
                <a:gd name="T6" fmla="*/ 0 w 85"/>
                <a:gd name="T7" fmla="*/ 0 h 92"/>
                <a:gd name="T8" fmla="*/ 0 w 85"/>
                <a:gd name="T9" fmla="*/ 0 h 92"/>
                <a:gd name="T10" fmla="*/ 0 w 85"/>
                <a:gd name="T11" fmla="*/ 0 h 92"/>
                <a:gd name="T12" fmla="*/ 0 w 85"/>
                <a:gd name="T13" fmla="*/ 0 h 92"/>
                <a:gd name="T14" fmla="*/ 0 w 85"/>
                <a:gd name="T15" fmla="*/ 0 h 92"/>
                <a:gd name="T16" fmla="*/ 0 w 85"/>
                <a:gd name="T17" fmla="*/ 0 h 92"/>
                <a:gd name="T18" fmla="*/ 0 w 85"/>
                <a:gd name="T19" fmla="*/ 0 h 92"/>
                <a:gd name="T20" fmla="*/ 0 w 85"/>
                <a:gd name="T21" fmla="*/ 0 h 92"/>
                <a:gd name="T22" fmla="*/ 0 w 85"/>
                <a:gd name="T23" fmla="*/ 0 h 92"/>
                <a:gd name="T24" fmla="*/ 0 w 85"/>
                <a:gd name="T25" fmla="*/ 0 h 92"/>
                <a:gd name="T26" fmla="*/ 0 w 85"/>
                <a:gd name="T27" fmla="*/ 0 h 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92"/>
                <a:gd name="T44" fmla="*/ 85 w 85"/>
                <a:gd name="T45" fmla="*/ 92 h 9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92">
                  <a:moveTo>
                    <a:pt x="28" y="0"/>
                  </a:moveTo>
                  <a:lnTo>
                    <a:pt x="55" y="4"/>
                  </a:lnTo>
                  <a:lnTo>
                    <a:pt x="81" y="18"/>
                  </a:lnTo>
                  <a:lnTo>
                    <a:pt x="85" y="45"/>
                  </a:lnTo>
                  <a:lnTo>
                    <a:pt x="79" y="76"/>
                  </a:lnTo>
                  <a:lnTo>
                    <a:pt x="67" y="92"/>
                  </a:lnTo>
                  <a:lnTo>
                    <a:pt x="57" y="88"/>
                  </a:lnTo>
                  <a:lnTo>
                    <a:pt x="52" y="77"/>
                  </a:lnTo>
                  <a:lnTo>
                    <a:pt x="36" y="64"/>
                  </a:lnTo>
                  <a:lnTo>
                    <a:pt x="8" y="70"/>
                  </a:lnTo>
                  <a:lnTo>
                    <a:pt x="0" y="62"/>
                  </a:lnTo>
                  <a:lnTo>
                    <a:pt x="8" y="26"/>
                  </a:lnTo>
                  <a:lnTo>
                    <a:pt x="20" y="11"/>
                  </a:lnTo>
                  <a:lnTo>
                    <a:pt x="28" y="0"/>
                  </a:lnTo>
                </a:path>
              </a:pathLst>
            </a:custGeom>
            <a:solidFill>
              <a:srgbClr val="00FF00"/>
            </a:solidFill>
            <a:ln w="9525">
              <a:solidFill>
                <a:srgbClr val="000000"/>
              </a:solidFill>
              <a:prstDash val="solid"/>
              <a:round/>
              <a:headEnd/>
              <a:tailEnd/>
            </a:ln>
          </p:spPr>
          <p:txBody>
            <a:bodyPr/>
            <a:lstStyle/>
            <a:p>
              <a:endParaRPr lang="en-US"/>
            </a:p>
          </p:txBody>
        </p:sp>
        <p:sp>
          <p:nvSpPr>
            <p:cNvPr id="33872" name="Freeform 66"/>
            <p:cNvSpPr>
              <a:spLocks/>
            </p:cNvSpPr>
            <p:nvPr/>
          </p:nvSpPr>
          <p:spPr bwMode="auto">
            <a:xfrm>
              <a:off x="2693" y="1053"/>
              <a:ext cx="56" cy="54"/>
            </a:xfrm>
            <a:custGeom>
              <a:avLst/>
              <a:gdLst>
                <a:gd name="T0" fmla="*/ 0 w 197"/>
                <a:gd name="T1" fmla="*/ 0 h 206"/>
                <a:gd name="T2" fmla="*/ 0 w 197"/>
                <a:gd name="T3" fmla="*/ 0 h 206"/>
                <a:gd name="T4" fmla="*/ 0 w 197"/>
                <a:gd name="T5" fmla="*/ 0 h 206"/>
                <a:gd name="T6" fmla="*/ 0 w 197"/>
                <a:gd name="T7" fmla="*/ 0 h 206"/>
                <a:gd name="T8" fmla="*/ 0 w 197"/>
                <a:gd name="T9" fmla="*/ 0 h 206"/>
                <a:gd name="T10" fmla="*/ 0 w 197"/>
                <a:gd name="T11" fmla="*/ 0 h 206"/>
                <a:gd name="T12" fmla="*/ 0 w 197"/>
                <a:gd name="T13" fmla="*/ 0 h 206"/>
                <a:gd name="T14" fmla="*/ 0 w 197"/>
                <a:gd name="T15" fmla="*/ 0 h 206"/>
                <a:gd name="T16" fmla="*/ 0 w 197"/>
                <a:gd name="T17" fmla="*/ 0 h 206"/>
                <a:gd name="T18" fmla="*/ 0 w 197"/>
                <a:gd name="T19" fmla="*/ 0 h 206"/>
                <a:gd name="T20" fmla="*/ 0 w 197"/>
                <a:gd name="T21" fmla="*/ 0 h 206"/>
                <a:gd name="T22" fmla="*/ 0 w 197"/>
                <a:gd name="T23" fmla="*/ 0 h 206"/>
                <a:gd name="T24" fmla="*/ 0 w 197"/>
                <a:gd name="T25" fmla="*/ 0 h 206"/>
                <a:gd name="T26" fmla="*/ 0 w 197"/>
                <a:gd name="T27" fmla="*/ 0 h 206"/>
                <a:gd name="T28" fmla="*/ 0 w 197"/>
                <a:gd name="T29" fmla="*/ 0 h 206"/>
                <a:gd name="T30" fmla="*/ 0 w 197"/>
                <a:gd name="T31" fmla="*/ 0 h 206"/>
                <a:gd name="T32" fmla="*/ 0 w 197"/>
                <a:gd name="T33" fmla="*/ 0 h 206"/>
                <a:gd name="T34" fmla="*/ 0 w 197"/>
                <a:gd name="T35" fmla="*/ 0 h 206"/>
                <a:gd name="T36" fmla="*/ 0 w 197"/>
                <a:gd name="T37" fmla="*/ 0 h 206"/>
                <a:gd name="T38" fmla="*/ 0 w 197"/>
                <a:gd name="T39" fmla="*/ 0 h 206"/>
                <a:gd name="T40" fmla="*/ 0 w 197"/>
                <a:gd name="T41" fmla="*/ 0 h 206"/>
                <a:gd name="T42" fmla="*/ 0 w 197"/>
                <a:gd name="T43" fmla="*/ 0 h 206"/>
                <a:gd name="T44" fmla="*/ 0 w 197"/>
                <a:gd name="T45" fmla="*/ 0 h 206"/>
                <a:gd name="T46" fmla="*/ 0 w 197"/>
                <a:gd name="T47" fmla="*/ 0 h 206"/>
                <a:gd name="T48" fmla="*/ 0 w 197"/>
                <a:gd name="T49" fmla="*/ 0 h 206"/>
                <a:gd name="T50" fmla="*/ 0 w 197"/>
                <a:gd name="T51" fmla="*/ 0 h 2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7"/>
                <a:gd name="T79" fmla="*/ 0 h 206"/>
                <a:gd name="T80" fmla="*/ 197 w 197"/>
                <a:gd name="T81" fmla="*/ 206 h 2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7" h="206">
                  <a:moveTo>
                    <a:pt x="53" y="0"/>
                  </a:moveTo>
                  <a:lnTo>
                    <a:pt x="81" y="26"/>
                  </a:lnTo>
                  <a:lnTo>
                    <a:pt x="104" y="25"/>
                  </a:lnTo>
                  <a:lnTo>
                    <a:pt x="120" y="48"/>
                  </a:lnTo>
                  <a:lnTo>
                    <a:pt x="149" y="53"/>
                  </a:lnTo>
                  <a:lnTo>
                    <a:pt x="161" y="61"/>
                  </a:lnTo>
                  <a:lnTo>
                    <a:pt x="189" y="88"/>
                  </a:lnTo>
                  <a:lnTo>
                    <a:pt x="197" y="125"/>
                  </a:lnTo>
                  <a:lnTo>
                    <a:pt x="190" y="135"/>
                  </a:lnTo>
                  <a:lnTo>
                    <a:pt x="159" y="147"/>
                  </a:lnTo>
                  <a:lnTo>
                    <a:pt x="129" y="137"/>
                  </a:lnTo>
                  <a:lnTo>
                    <a:pt x="100" y="143"/>
                  </a:lnTo>
                  <a:lnTo>
                    <a:pt x="98" y="149"/>
                  </a:lnTo>
                  <a:lnTo>
                    <a:pt x="94" y="179"/>
                  </a:lnTo>
                  <a:lnTo>
                    <a:pt x="92" y="190"/>
                  </a:lnTo>
                  <a:lnTo>
                    <a:pt x="75" y="201"/>
                  </a:lnTo>
                  <a:lnTo>
                    <a:pt x="50" y="206"/>
                  </a:lnTo>
                  <a:lnTo>
                    <a:pt x="41" y="202"/>
                  </a:lnTo>
                  <a:lnTo>
                    <a:pt x="20" y="169"/>
                  </a:lnTo>
                  <a:lnTo>
                    <a:pt x="0" y="163"/>
                  </a:lnTo>
                  <a:lnTo>
                    <a:pt x="12" y="130"/>
                  </a:lnTo>
                  <a:lnTo>
                    <a:pt x="12" y="100"/>
                  </a:lnTo>
                  <a:lnTo>
                    <a:pt x="20" y="63"/>
                  </a:lnTo>
                  <a:lnTo>
                    <a:pt x="24" y="21"/>
                  </a:lnTo>
                  <a:lnTo>
                    <a:pt x="33" y="4"/>
                  </a:lnTo>
                  <a:lnTo>
                    <a:pt x="53" y="0"/>
                  </a:lnTo>
                  <a:close/>
                </a:path>
              </a:pathLst>
            </a:custGeom>
            <a:solidFill>
              <a:srgbClr val="00FF00"/>
            </a:solidFill>
            <a:ln w="9525">
              <a:noFill/>
              <a:round/>
              <a:headEnd/>
              <a:tailEnd/>
            </a:ln>
          </p:spPr>
          <p:txBody>
            <a:bodyPr/>
            <a:lstStyle/>
            <a:p>
              <a:endParaRPr lang="en-US"/>
            </a:p>
          </p:txBody>
        </p:sp>
        <p:sp>
          <p:nvSpPr>
            <p:cNvPr id="33873" name="Freeform 67"/>
            <p:cNvSpPr>
              <a:spLocks/>
            </p:cNvSpPr>
            <p:nvPr/>
          </p:nvSpPr>
          <p:spPr bwMode="auto">
            <a:xfrm>
              <a:off x="2693" y="1053"/>
              <a:ext cx="56" cy="54"/>
            </a:xfrm>
            <a:custGeom>
              <a:avLst/>
              <a:gdLst>
                <a:gd name="T0" fmla="*/ 0 w 197"/>
                <a:gd name="T1" fmla="*/ 0 h 206"/>
                <a:gd name="T2" fmla="*/ 0 w 197"/>
                <a:gd name="T3" fmla="*/ 0 h 206"/>
                <a:gd name="T4" fmla="*/ 0 w 197"/>
                <a:gd name="T5" fmla="*/ 0 h 206"/>
                <a:gd name="T6" fmla="*/ 0 w 197"/>
                <a:gd name="T7" fmla="*/ 0 h 206"/>
                <a:gd name="T8" fmla="*/ 0 w 197"/>
                <a:gd name="T9" fmla="*/ 0 h 206"/>
                <a:gd name="T10" fmla="*/ 0 w 197"/>
                <a:gd name="T11" fmla="*/ 0 h 206"/>
                <a:gd name="T12" fmla="*/ 0 w 197"/>
                <a:gd name="T13" fmla="*/ 0 h 206"/>
                <a:gd name="T14" fmla="*/ 0 w 197"/>
                <a:gd name="T15" fmla="*/ 0 h 206"/>
                <a:gd name="T16" fmla="*/ 0 w 197"/>
                <a:gd name="T17" fmla="*/ 0 h 206"/>
                <a:gd name="T18" fmla="*/ 0 w 197"/>
                <a:gd name="T19" fmla="*/ 0 h 206"/>
                <a:gd name="T20" fmla="*/ 0 w 197"/>
                <a:gd name="T21" fmla="*/ 0 h 206"/>
                <a:gd name="T22" fmla="*/ 0 w 197"/>
                <a:gd name="T23" fmla="*/ 0 h 206"/>
                <a:gd name="T24" fmla="*/ 0 w 197"/>
                <a:gd name="T25" fmla="*/ 0 h 206"/>
                <a:gd name="T26" fmla="*/ 0 w 197"/>
                <a:gd name="T27" fmla="*/ 0 h 206"/>
                <a:gd name="T28" fmla="*/ 0 w 197"/>
                <a:gd name="T29" fmla="*/ 0 h 206"/>
                <a:gd name="T30" fmla="*/ 0 w 197"/>
                <a:gd name="T31" fmla="*/ 0 h 206"/>
                <a:gd name="T32" fmla="*/ 0 w 197"/>
                <a:gd name="T33" fmla="*/ 0 h 206"/>
                <a:gd name="T34" fmla="*/ 0 w 197"/>
                <a:gd name="T35" fmla="*/ 0 h 206"/>
                <a:gd name="T36" fmla="*/ 0 w 197"/>
                <a:gd name="T37" fmla="*/ 0 h 206"/>
                <a:gd name="T38" fmla="*/ 0 w 197"/>
                <a:gd name="T39" fmla="*/ 0 h 206"/>
                <a:gd name="T40" fmla="*/ 0 w 197"/>
                <a:gd name="T41" fmla="*/ 0 h 206"/>
                <a:gd name="T42" fmla="*/ 0 w 197"/>
                <a:gd name="T43" fmla="*/ 0 h 206"/>
                <a:gd name="T44" fmla="*/ 0 w 197"/>
                <a:gd name="T45" fmla="*/ 0 h 206"/>
                <a:gd name="T46" fmla="*/ 0 w 197"/>
                <a:gd name="T47" fmla="*/ 0 h 206"/>
                <a:gd name="T48" fmla="*/ 0 w 197"/>
                <a:gd name="T49" fmla="*/ 0 h 206"/>
                <a:gd name="T50" fmla="*/ 0 w 197"/>
                <a:gd name="T51" fmla="*/ 0 h 2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7"/>
                <a:gd name="T79" fmla="*/ 0 h 206"/>
                <a:gd name="T80" fmla="*/ 197 w 197"/>
                <a:gd name="T81" fmla="*/ 206 h 2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7" h="206">
                  <a:moveTo>
                    <a:pt x="53" y="0"/>
                  </a:moveTo>
                  <a:lnTo>
                    <a:pt x="81" y="26"/>
                  </a:lnTo>
                  <a:lnTo>
                    <a:pt x="104" y="25"/>
                  </a:lnTo>
                  <a:lnTo>
                    <a:pt x="120" y="48"/>
                  </a:lnTo>
                  <a:lnTo>
                    <a:pt x="149" y="53"/>
                  </a:lnTo>
                  <a:lnTo>
                    <a:pt x="161" y="61"/>
                  </a:lnTo>
                  <a:lnTo>
                    <a:pt x="189" y="88"/>
                  </a:lnTo>
                  <a:lnTo>
                    <a:pt x="197" y="125"/>
                  </a:lnTo>
                  <a:lnTo>
                    <a:pt x="190" y="135"/>
                  </a:lnTo>
                  <a:lnTo>
                    <a:pt x="159" y="147"/>
                  </a:lnTo>
                  <a:lnTo>
                    <a:pt x="129" y="137"/>
                  </a:lnTo>
                  <a:lnTo>
                    <a:pt x="100" y="143"/>
                  </a:lnTo>
                  <a:lnTo>
                    <a:pt x="98" y="149"/>
                  </a:lnTo>
                  <a:lnTo>
                    <a:pt x="94" y="179"/>
                  </a:lnTo>
                  <a:lnTo>
                    <a:pt x="92" y="190"/>
                  </a:lnTo>
                  <a:lnTo>
                    <a:pt x="75" y="201"/>
                  </a:lnTo>
                  <a:lnTo>
                    <a:pt x="50" y="206"/>
                  </a:lnTo>
                  <a:lnTo>
                    <a:pt x="41" y="202"/>
                  </a:lnTo>
                  <a:lnTo>
                    <a:pt x="20" y="169"/>
                  </a:lnTo>
                  <a:lnTo>
                    <a:pt x="0" y="163"/>
                  </a:lnTo>
                  <a:lnTo>
                    <a:pt x="12" y="130"/>
                  </a:lnTo>
                  <a:lnTo>
                    <a:pt x="12" y="100"/>
                  </a:lnTo>
                  <a:lnTo>
                    <a:pt x="20" y="63"/>
                  </a:lnTo>
                  <a:lnTo>
                    <a:pt x="24" y="21"/>
                  </a:lnTo>
                  <a:lnTo>
                    <a:pt x="33" y="4"/>
                  </a:lnTo>
                  <a:lnTo>
                    <a:pt x="53" y="0"/>
                  </a:lnTo>
                </a:path>
              </a:pathLst>
            </a:custGeom>
            <a:solidFill>
              <a:srgbClr val="00FF00"/>
            </a:solidFill>
            <a:ln w="9525">
              <a:solidFill>
                <a:srgbClr val="000000"/>
              </a:solidFill>
              <a:prstDash val="solid"/>
              <a:round/>
              <a:headEnd/>
              <a:tailEnd/>
            </a:ln>
          </p:spPr>
          <p:txBody>
            <a:bodyPr/>
            <a:lstStyle/>
            <a:p>
              <a:endParaRPr lang="en-US"/>
            </a:p>
          </p:txBody>
        </p:sp>
        <p:sp>
          <p:nvSpPr>
            <p:cNvPr id="33874" name="Freeform 68"/>
            <p:cNvSpPr>
              <a:spLocks/>
            </p:cNvSpPr>
            <p:nvPr/>
          </p:nvSpPr>
          <p:spPr bwMode="auto">
            <a:xfrm>
              <a:off x="3133" y="1387"/>
              <a:ext cx="24" cy="27"/>
            </a:xfrm>
            <a:custGeom>
              <a:avLst/>
              <a:gdLst>
                <a:gd name="T0" fmla="*/ 0 w 83"/>
                <a:gd name="T1" fmla="*/ 0 h 104"/>
                <a:gd name="T2" fmla="*/ 0 w 83"/>
                <a:gd name="T3" fmla="*/ 0 h 104"/>
                <a:gd name="T4" fmla="*/ 0 w 83"/>
                <a:gd name="T5" fmla="*/ 0 h 104"/>
                <a:gd name="T6" fmla="*/ 0 w 83"/>
                <a:gd name="T7" fmla="*/ 0 h 104"/>
                <a:gd name="T8" fmla="*/ 0 w 83"/>
                <a:gd name="T9" fmla="*/ 0 h 104"/>
                <a:gd name="T10" fmla="*/ 0 w 83"/>
                <a:gd name="T11" fmla="*/ 0 h 104"/>
                <a:gd name="T12" fmla="*/ 0 w 83"/>
                <a:gd name="T13" fmla="*/ 0 h 104"/>
                <a:gd name="T14" fmla="*/ 0 w 83"/>
                <a:gd name="T15" fmla="*/ 0 h 104"/>
                <a:gd name="T16" fmla="*/ 0 w 83"/>
                <a:gd name="T17" fmla="*/ 0 h 104"/>
                <a:gd name="T18" fmla="*/ 0 w 83"/>
                <a:gd name="T19" fmla="*/ 0 h 104"/>
                <a:gd name="T20" fmla="*/ 0 w 83"/>
                <a:gd name="T21" fmla="*/ 0 h 104"/>
                <a:gd name="T22" fmla="*/ 0 w 83"/>
                <a:gd name="T23" fmla="*/ 0 h 104"/>
                <a:gd name="T24" fmla="*/ 0 w 83"/>
                <a:gd name="T25" fmla="*/ 0 h 104"/>
                <a:gd name="T26" fmla="*/ 0 w 83"/>
                <a:gd name="T27" fmla="*/ 0 h 104"/>
                <a:gd name="T28" fmla="*/ 0 w 83"/>
                <a:gd name="T29" fmla="*/ 0 h 104"/>
                <a:gd name="T30" fmla="*/ 0 w 83"/>
                <a:gd name="T31" fmla="*/ 0 h 104"/>
                <a:gd name="T32" fmla="*/ 0 w 83"/>
                <a:gd name="T33" fmla="*/ 0 h 104"/>
                <a:gd name="T34" fmla="*/ 0 w 83"/>
                <a:gd name="T35" fmla="*/ 0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104"/>
                <a:gd name="T56" fmla="*/ 83 w 83"/>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104">
                  <a:moveTo>
                    <a:pt x="15" y="0"/>
                  </a:moveTo>
                  <a:lnTo>
                    <a:pt x="36" y="5"/>
                  </a:lnTo>
                  <a:lnTo>
                    <a:pt x="43" y="44"/>
                  </a:lnTo>
                  <a:lnTo>
                    <a:pt x="49" y="45"/>
                  </a:lnTo>
                  <a:lnTo>
                    <a:pt x="58" y="44"/>
                  </a:lnTo>
                  <a:lnTo>
                    <a:pt x="83" y="48"/>
                  </a:lnTo>
                  <a:lnTo>
                    <a:pt x="79" y="73"/>
                  </a:lnTo>
                  <a:lnTo>
                    <a:pt x="72" y="94"/>
                  </a:lnTo>
                  <a:lnTo>
                    <a:pt x="55" y="97"/>
                  </a:lnTo>
                  <a:lnTo>
                    <a:pt x="45" y="90"/>
                  </a:lnTo>
                  <a:lnTo>
                    <a:pt x="30" y="77"/>
                  </a:lnTo>
                  <a:lnTo>
                    <a:pt x="29" y="82"/>
                  </a:lnTo>
                  <a:lnTo>
                    <a:pt x="17" y="104"/>
                  </a:lnTo>
                  <a:lnTo>
                    <a:pt x="6" y="97"/>
                  </a:lnTo>
                  <a:lnTo>
                    <a:pt x="0" y="69"/>
                  </a:lnTo>
                  <a:lnTo>
                    <a:pt x="11" y="40"/>
                  </a:lnTo>
                  <a:lnTo>
                    <a:pt x="14" y="5"/>
                  </a:lnTo>
                  <a:lnTo>
                    <a:pt x="15" y="0"/>
                  </a:lnTo>
                  <a:close/>
                </a:path>
              </a:pathLst>
            </a:custGeom>
            <a:solidFill>
              <a:srgbClr val="00FF00"/>
            </a:solidFill>
            <a:ln w="12700" cmpd="sng">
              <a:solidFill>
                <a:srgbClr val="000000"/>
              </a:solidFill>
              <a:round/>
              <a:headEnd/>
              <a:tailEnd/>
            </a:ln>
          </p:spPr>
          <p:txBody>
            <a:bodyPr/>
            <a:lstStyle/>
            <a:p>
              <a:endParaRPr lang="en-US"/>
            </a:p>
          </p:txBody>
        </p:sp>
        <p:sp>
          <p:nvSpPr>
            <p:cNvPr id="33875" name="Freeform 69"/>
            <p:cNvSpPr>
              <a:spLocks/>
            </p:cNvSpPr>
            <p:nvPr/>
          </p:nvSpPr>
          <p:spPr bwMode="auto">
            <a:xfrm>
              <a:off x="3133" y="1387"/>
              <a:ext cx="24" cy="27"/>
            </a:xfrm>
            <a:custGeom>
              <a:avLst/>
              <a:gdLst>
                <a:gd name="T0" fmla="*/ 0 w 83"/>
                <a:gd name="T1" fmla="*/ 0 h 104"/>
                <a:gd name="T2" fmla="*/ 0 w 83"/>
                <a:gd name="T3" fmla="*/ 0 h 104"/>
                <a:gd name="T4" fmla="*/ 0 w 83"/>
                <a:gd name="T5" fmla="*/ 0 h 104"/>
                <a:gd name="T6" fmla="*/ 0 w 83"/>
                <a:gd name="T7" fmla="*/ 0 h 104"/>
                <a:gd name="T8" fmla="*/ 0 w 83"/>
                <a:gd name="T9" fmla="*/ 0 h 104"/>
                <a:gd name="T10" fmla="*/ 0 w 83"/>
                <a:gd name="T11" fmla="*/ 0 h 104"/>
                <a:gd name="T12" fmla="*/ 0 w 83"/>
                <a:gd name="T13" fmla="*/ 0 h 104"/>
                <a:gd name="T14" fmla="*/ 0 w 83"/>
                <a:gd name="T15" fmla="*/ 0 h 104"/>
                <a:gd name="T16" fmla="*/ 0 w 83"/>
                <a:gd name="T17" fmla="*/ 0 h 104"/>
                <a:gd name="T18" fmla="*/ 0 w 83"/>
                <a:gd name="T19" fmla="*/ 0 h 104"/>
                <a:gd name="T20" fmla="*/ 0 w 83"/>
                <a:gd name="T21" fmla="*/ 0 h 104"/>
                <a:gd name="T22" fmla="*/ 0 w 83"/>
                <a:gd name="T23" fmla="*/ 0 h 104"/>
                <a:gd name="T24" fmla="*/ 0 w 83"/>
                <a:gd name="T25" fmla="*/ 0 h 104"/>
                <a:gd name="T26" fmla="*/ 0 w 83"/>
                <a:gd name="T27" fmla="*/ 0 h 104"/>
                <a:gd name="T28" fmla="*/ 0 w 83"/>
                <a:gd name="T29" fmla="*/ 0 h 104"/>
                <a:gd name="T30" fmla="*/ 0 w 83"/>
                <a:gd name="T31" fmla="*/ 0 h 104"/>
                <a:gd name="T32" fmla="*/ 0 w 83"/>
                <a:gd name="T33" fmla="*/ 0 h 104"/>
                <a:gd name="T34" fmla="*/ 0 w 83"/>
                <a:gd name="T35" fmla="*/ 0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104"/>
                <a:gd name="T56" fmla="*/ 83 w 83"/>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104">
                  <a:moveTo>
                    <a:pt x="15" y="0"/>
                  </a:moveTo>
                  <a:lnTo>
                    <a:pt x="36" y="5"/>
                  </a:lnTo>
                  <a:lnTo>
                    <a:pt x="43" y="44"/>
                  </a:lnTo>
                  <a:lnTo>
                    <a:pt x="49" y="45"/>
                  </a:lnTo>
                  <a:lnTo>
                    <a:pt x="58" y="44"/>
                  </a:lnTo>
                  <a:lnTo>
                    <a:pt x="83" y="48"/>
                  </a:lnTo>
                  <a:lnTo>
                    <a:pt x="79" y="73"/>
                  </a:lnTo>
                  <a:lnTo>
                    <a:pt x="72" y="94"/>
                  </a:lnTo>
                  <a:lnTo>
                    <a:pt x="55" y="97"/>
                  </a:lnTo>
                  <a:lnTo>
                    <a:pt x="45" y="90"/>
                  </a:lnTo>
                  <a:lnTo>
                    <a:pt x="30" y="77"/>
                  </a:lnTo>
                  <a:lnTo>
                    <a:pt x="29" y="82"/>
                  </a:lnTo>
                  <a:lnTo>
                    <a:pt x="17" y="104"/>
                  </a:lnTo>
                  <a:lnTo>
                    <a:pt x="6" y="97"/>
                  </a:lnTo>
                  <a:lnTo>
                    <a:pt x="0" y="69"/>
                  </a:lnTo>
                  <a:lnTo>
                    <a:pt x="11" y="40"/>
                  </a:lnTo>
                  <a:lnTo>
                    <a:pt x="14" y="5"/>
                  </a:lnTo>
                  <a:lnTo>
                    <a:pt x="15" y="0"/>
                  </a:lnTo>
                </a:path>
              </a:pathLst>
            </a:custGeom>
            <a:solidFill>
              <a:srgbClr val="00FF00"/>
            </a:solidFill>
            <a:ln w="12700" cmpd="sng">
              <a:solidFill>
                <a:srgbClr val="000000"/>
              </a:solidFill>
              <a:prstDash val="solid"/>
              <a:round/>
              <a:headEnd/>
              <a:tailEnd/>
            </a:ln>
          </p:spPr>
          <p:txBody>
            <a:bodyPr/>
            <a:lstStyle/>
            <a:p>
              <a:endParaRPr lang="en-US"/>
            </a:p>
          </p:txBody>
        </p:sp>
        <p:sp>
          <p:nvSpPr>
            <p:cNvPr id="33876" name="Freeform 70"/>
            <p:cNvSpPr>
              <a:spLocks/>
            </p:cNvSpPr>
            <p:nvPr/>
          </p:nvSpPr>
          <p:spPr bwMode="auto">
            <a:xfrm>
              <a:off x="2955" y="1558"/>
              <a:ext cx="21" cy="13"/>
            </a:xfrm>
            <a:custGeom>
              <a:avLst/>
              <a:gdLst>
                <a:gd name="T0" fmla="*/ 0 w 76"/>
                <a:gd name="T1" fmla="*/ 0 h 50"/>
                <a:gd name="T2" fmla="*/ 0 w 76"/>
                <a:gd name="T3" fmla="*/ 0 h 50"/>
                <a:gd name="T4" fmla="*/ 0 w 76"/>
                <a:gd name="T5" fmla="*/ 0 h 50"/>
                <a:gd name="T6" fmla="*/ 0 w 76"/>
                <a:gd name="T7" fmla="*/ 0 h 50"/>
                <a:gd name="T8" fmla="*/ 0 w 76"/>
                <a:gd name="T9" fmla="*/ 0 h 50"/>
                <a:gd name="T10" fmla="*/ 0 w 76"/>
                <a:gd name="T11" fmla="*/ 0 h 50"/>
                <a:gd name="T12" fmla="*/ 0 w 76"/>
                <a:gd name="T13" fmla="*/ 0 h 50"/>
                <a:gd name="T14" fmla="*/ 0 w 76"/>
                <a:gd name="T15" fmla="*/ 0 h 50"/>
                <a:gd name="T16" fmla="*/ 0 w 76"/>
                <a:gd name="T17" fmla="*/ 0 h 50"/>
                <a:gd name="T18" fmla="*/ 0 w 76"/>
                <a:gd name="T19" fmla="*/ 0 h 50"/>
                <a:gd name="T20" fmla="*/ 0 w 76"/>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50"/>
                <a:gd name="T35" fmla="*/ 76 w 76"/>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50">
                  <a:moveTo>
                    <a:pt x="72" y="0"/>
                  </a:moveTo>
                  <a:lnTo>
                    <a:pt x="76" y="4"/>
                  </a:lnTo>
                  <a:lnTo>
                    <a:pt x="73" y="9"/>
                  </a:lnTo>
                  <a:lnTo>
                    <a:pt x="49" y="28"/>
                  </a:lnTo>
                  <a:lnTo>
                    <a:pt x="6" y="50"/>
                  </a:lnTo>
                  <a:lnTo>
                    <a:pt x="1" y="48"/>
                  </a:lnTo>
                  <a:lnTo>
                    <a:pt x="0" y="43"/>
                  </a:lnTo>
                  <a:lnTo>
                    <a:pt x="6" y="31"/>
                  </a:lnTo>
                  <a:lnTo>
                    <a:pt x="32" y="17"/>
                  </a:lnTo>
                  <a:lnTo>
                    <a:pt x="49" y="5"/>
                  </a:lnTo>
                  <a:lnTo>
                    <a:pt x="72" y="0"/>
                  </a:lnTo>
                  <a:close/>
                </a:path>
              </a:pathLst>
            </a:custGeom>
            <a:solidFill>
              <a:srgbClr val="00FF00"/>
            </a:solidFill>
            <a:ln w="12700" cmpd="sng">
              <a:solidFill>
                <a:srgbClr val="000000"/>
              </a:solidFill>
              <a:round/>
              <a:headEnd/>
              <a:tailEnd/>
            </a:ln>
          </p:spPr>
          <p:txBody>
            <a:bodyPr/>
            <a:lstStyle/>
            <a:p>
              <a:endParaRPr lang="en-US"/>
            </a:p>
          </p:txBody>
        </p:sp>
        <p:sp>
          <p:nvSpPr>
            <p:cNvPr id="33877" name="Freeform 71"/>
            <p:cNvSpPr>
              <a:spLocks/>
            </p:cNvSpPr>
            <p:nvPr/>
          </p:nvSpPr>
          <p:spPr bwMode="auto">
            <a:xfrm>
              <a:off x="2955" y="1558"/>
              <a:ext cx="21" cy="13"/>
            </a:xfrm>
            <a:custGeom>
              <a:avLst/>
              <a:gdLst>
                <a:gd name="T0" fmla="*/ 0 w 76"/>
                <a:gd name="T1" fmla="*/ 0 h 50"/>
                <a:gd name="T2" fmla="*/ 0 w 76"/>
                <a:gd name="T3" fmla="*/ 0 h 50"/>
                <a:gd name="T4" fmla="*/ 0 w 76"/>
                <a:gd name="T5" fmla="*/ 0 h 50"/>
                <a:gd name="T6" fmla="*/ 0 w 76"/>
                <a:gd name="T7" fmla="*/ 0 h 50"/>
                <a:gd name="T8" fmla="*/ 0 w 76"/>
                <a:gd name="T9" fmla="*/ 0 h 50"/>
                <a:gd name="T10" fmla="*/ 0 w 76"/>
                <a:gd name="T11" fmla="*/ 0 h 50"/>
                <a:gd name="T12" fmla="*/ 0 w 76"/>
                <a:gd name="T13" fmla="*/ 0 h 50"/>
                <a:gd name="T14" fmla="*/ 0 w 76"/>
                <a:gd name="T15" fmla="*/ 0 h 50"/>
                <a:gd name="T16" fmla="*/ 0 w 76"/>
                <a:gd name="T17" fmla="*/ 0 h 50"/>
                <a:gd name="T18" fmla="*/ 0 w 76"/>
                <a:gd name="T19" fmla="*/ 0 h 50"/>
                <a:gd name="T20" fmla="*/ 0 w 76"/>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50"/>
                <a:gd name="T35" fmla="*/ 76 w 76"/>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50">
                  <a:moveTo>
                    <a:pt x="72" y="0"/>
                  </a:moveTo>
                  <a:lnTo>
                    <a:pt x="76" y="4"/>
                  </a:lnTo>
                  <a:lnTo>
                    <a:pt x="73" y="9"/>
                  </a:lnTo>
                  <a:lnTo>
                    <a:pt x="49" y="28"/>
                  </a:lnTo>
                  <a:lnTo>
                    <a:pt x="6" y="50"/>
                  </a:lnTo>
                  <a:lnTo>
                    <a:pt x="1" y="48"/>
                  </a:lnTo>
                  <a:lnTo>
                    <a:pt x="0" y="43"/>
                  </a:lnTo>
                  <a:lnTo>
                    <a:pt x="6" y="31"/>
                  </a:lnTo>
                  <a:lnTo>
                    <a:pt x="32" y="17"/>
                  </a:lnTo>
                  <a:lnTo>
                    <a:pt x="49" y="5"/>
                  </a:lnTo>
                  <a:lnTo>
                    <a:pt x="72" y="0"/>
                  </a:lnTo>
                </a:path>
              </a:pathLst>
            </a:custGeom>
            <a:solidFill>
              <a:srgbClr val="00FF00"/>
            </a:solidFill>
            <a:ln w="12700" cmpd="sng">
              <a:solidFill>
                <a:srgbClr val="000000"/>
              </a:solidFill>
              <a:prstDash val="solid"/>
              <a:round/>
              <a:headEnd/>
              <a:tailEnd/>
            </a:ln>
          </p:spPr>
          <p:txBody>
            <a:bodyPr/>
            <a:lstStyle/>
            <a:p>
              <a:endParaRPr lang="en-US"/>
            </a:p>
          </p:txBody>
        </p:sp>
        <p:sp>
          <p:nvSpPr>
            <p:cNvPr id="33878" name="Freeform 72"/>
            <p:cNvSpPr>
              <a:spLocks/>
            </p:cNvSpPr>
            <p:nvPr/>
          </p:nvSpPr>
          <p:spPr bwMode="auto">
            <a:xfrm>
              <a:off x="2058" y="1138"/>
              <a:ext cx="17" cy="54"/>
            </a:xfrm>
            <a:custGeom>
              <a:avLst/>
              <a:gdLst>
                <a:gd name="T0" fmla="*/ 0 w 62"/>
                <a:gd name="T1" fmla="*/ 0 h 210"/>
                <a:gd name="T2" fmla="*/ 0 w 62"/>
                <a:gd name="T3" fmla="*/ 0 h 210"/>
                <a:gd name="T4" fmla="*/ 0 w 62"/>
                <a:gd name="T5" fmla="*/ 0 h 210"/>
                <a:gd name="T6" fmla="*/ 0 w 62"/>
                <a:gd name="T7" fmla="*/ 0 h 210"/>
                <a:gd name="T8" fmla="*/ 0 w 62"/>
                <a:gd name="T9" fmla="*/ 0 h 210"/>
                <a:gd name="T10" fmla="*/ 0 w 62"/>
                <a:gd name="T11" fmla="*/ 0 h 210"/>
                <a:gd name="T12" fmla="*/ 0 w 62"/>
                <a:gd name="T13" fmla="*/ 0 h 210"/>
                <a:gd name="T14" fmla="*/ 0 w 62"/>
                <a:gd name="T15" fmla="*/ 0 h 210"/>
                <a:gd name="T16" fmla="*/ 0 w 62"/>
                <a:gd name="T17" fmla="*/ 0 h 210"/>
                <a:gd name="T18" fmla="*/ 0 w 62"/>
                <a:gd name="T19" fmla="*/ 0 h 210"/>
                <a:gd name="T20" fmla="*/ 0 w 62"/>
                <a:gd name="T21" fmla="*/ 0 h 210"/>
                <a:gd name="T22" fmla="*/ 0 w 62"/>
                <a:gd name="T23" fmla="*/ 0 h 210"/>
                <a:gd name="T24" fmla="*/ 0 w 62"/>
                <a:gd name="T25" fmla="*/ 0 h 210"/>
                <a:gd name="T26" fmla="*/ 0 w 62"/>
                <a:gd name="T27" fmla="*/ 0 h 210"/>
                <a:gd name="T28" fmla="*/ 0 w 62"/>
                <a:gd name="T29" fmla="*/ 0 h 210"/>
                <a:gd name="T30" fmla="*/ 0 w 62"/>
                <a:gd name="T31" fmla="*/ 0 h 2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
                <a:gd name="T49" fmla="*/ 0 h 210"/>
                <a:gd name="T50" fmla="*/ 62 w 62"/>
                <a:gd name="T51" fmla="*/ 210 h 2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 h="210">
                  <a:moveTo>
                    <a:pt x="30" y="0"/>
                  </a:moveTo>
                  <a:lnTo>
                    <a:pt x="54" y="3"/>
                  </a:lnTo>
                  <a:lnTo>
                    <a:pt x="59" y="35"/>
                  </a:lnTo>
                  <a:lnTo>
                    <a:pt x="62" y="92"/>
                  </a:lnTo>
                  <a:lnTo>
                    <a:pt x="54" y="122"/>
                  </a:lnTo>
                  <a:lnTo>
                    <a:pt x="55" y="150"/>
                  </a:lnTo>
                  <a:lnTo>
                    <a:pt x="45" y="180"/>
                  </a:lnTo>
                  <a:lnTo>
                    <a:pt x="38" y="191"/>
                  </a:lnTo>
                  <a:lnTo>
                    <a:pt x="22" y="210"/>
                  </a:lnTo>
                  <a:lnTo>
                    <a:pt x="1" y="169"/>
                  </a:lnTo>
                  <a:lnTo>
                    <a:pt x="0" y="141"/>
                  </a:lnTo>
                  <a:lnTo>
                    <a:pt x="3" y="110"/>
                  </a:lnTo>
                  <a:lnTo>
                    <a:pt x="13" y="81"/>
                  </a:lnTo>
                  <a:lnTo>
                    <a:pt x="7" y="56"/>
                  </a:lnTo>
                  <a:lnTo>
                    <a:pt x="19" y="19"/>
                  </a:lnTo>
                  <a:lnTo>
                    <a:pt x="30" y="0"/>
                  </a:lnTo>
                  <a:close/>
                </a:path>
              </a:pathLst>
            </a:custGeom>
            <a:solidFill>
              <a:srgbClr val="00FF00"/>
            </a:solidFill>
            <a:ln w="9525">
              <a:noFill/>
              <a:round/>
              <a:headEnd/>
              <a:tailEnd/>
            </a:ln>
          </p:spPr>
          <p:txBody>
            <a:bodyPr/>
            <a:lstStyle/>
            <a:p>
              <a:endParaRPr lang="en-US"/>
            </a:p>
          </p:txBody>
        </p:sp>
        <p:sp>
          <p:nvSpPr>
            <p:cNvPr id="33879" name="Freeform 73"/>
            <p:cNvSpPr>
              <a:spLocks/>
            </p:cNvSpPr>
            <p:nvPr/>
          </p:nvSpPr>
          <p:spPr bwMode="auto">
            <a:xfrm>
              <a:off x="2058" y="1138"/>
              <a:ext cx="17" cy="54"/>
            </a:xfrm>
            <a:custGeom>
              <a:avLst/>
              <a:gdLst>
                <a:gd name="T0" fmla="*/ 0 w 62"/>
                <a:gd name="T1" fmla="*/ 0 h 210"/>
                <a:gd name="T2" fmla="*/ 0 w 62"/>
                <a:gd name="T3" fmla="*/ 0 h 210"/>
                <a:gd name="T4" fmla="*/ 0 w 62"/>
                <a:gd name="T5" fmla="*/ 0 h 210"/>
                <a:gd name="T6" fmla="*/ 0 w 62"/>
                <a:gd name="T7" fmla="*/ 0 h 210"/>
                <a:gd name="T8" fmla="*/ 0 w 62"/>
                <a:gd name="T9" fmla="*/ 0 h 210"/>
                <a:gd name="T10" fmla="*/ 0 w 62"/>
                <a:gd name="T11" fmla="*/ 0 h 210"/>
                <a:gd name="T12" fmla="*/ 0 w 62"/>
                <a:gd name="T13" fmla="*/ 0 h 210"/>
                <a:gd name="T14" fmla="*/ 0 w 62"/>
                <a:gd name="T15" fmla="*/ 0 h 210"/>
                <a:gd name="T16" fmla="*/ 0 w 62"/>
                <a:gd name="T17" fmla="*/ 0 h 210"/>
                <a:gd name="T18" fmla="*/ 0 w 62"/>
                <a:gd name="T19" fmla="*/ 0 h 210"/>
                <a:gd name="T20" fmla="*/ 0 w 62"/>
                <a:gd name="T21" fmla="*/ 0 h 210"/>
                <a:gd name="T22" fmla="*/ 0 w 62"/>
                <a:gd name="T23" fmla="*/ 0 h 210"/>
                <a:gd name="T24" fmla="*/ 0 w 62"/>
                <a:gd name="T25" fmla="*/ 0 h 210"/>
                <a:gd name="T26" fmla="*/ 0 w 62"/>
                <a:gd name="T27" fmla="*/ 0 h 210"/>
                <a:gd name="T28" fmla="*/ 0 w 62"/>
                <a:gd name="T29" fmla="*/ 0 h 210"/>
                <a:gd name="T30" fmla="*/ 0 w 62"/>
                <a:gd name="T31" fmla="*/ 0 h 2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
                <a:gd name="T49" fmla="*/ 0 h 210"/>
                <a:gd name="T50" fmla="*/ 62 w 62"/>
                <a:gd name="T51" fmla="*/ 210 h 2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 h="210">
                  <a:moveTo>
                    <a:pt x="30" y="0"/>
                  </a:moveTo>
                  <a:lnTo>
                    <a:pt x="54" y="3"/>
                  </a:lnTo>
                  <a:lnTo>
                    <a:pt x="59" y="35"/>
                  </a:lnTo>
                  <a:lnTo>
                    <a:pt x="62" y="92"/>
                  </a:lnTo>
                  <a:lnTo>
                    <a:pt x="54" y="122"/>
                  </a:lnTo>
                  <a:lnTo>
                    <a:pt x="55" y="150"/>
                  </a:lnTo>
                  <a:lnTo>
                    <a:pt x="45" y="180"/>
                  </a:lnTo>
                  <a:lnTo>
                    <a:pt x="38" y="191"/>
                  </a:lnTo>
                  <a:lnTo>
                    <a:pt x="22" y="210"/>
                  </a:lnTo>
                  <a:lnTo>
                    <a:pt x="1" y="169"/>
                  </a:lnTo>
                  <a:lnTo>
                    <a:pt x="0" y="141"/>
                  </a:lnTo>
                  <a:lnTo>
                    <a:pt x="3" y="110"/>
                  </a:lnTo>
                  <a:lnTo>
                    <a:pt x="13" y="81"/>
                  </a:lnTo>
                  <a:lnTo>
                    <a:pt x="7" y="56"/>
                  </a:lnTo>
                  <a:lnTo>
                    <a:pt x="19" y="19"/>
                  </a:lnTo>
                  <a:lnTo>
                    <a:pt x="30" y="0"/>
                  </a:lnTo>
                </a:path>
              </a:pathLst>
            </a:custGeom>
            <a:solidFill>
              <a:srgbClr val="00FF00"/>
            </a:solidFill>
            <a:ln w="9525">
              <a:solidFill>
                <a:srgbClr val="000000"/>
              </a:solidFill>
              <a:prstDash val="solid"/>
              <a:round/>
              <a:headEnd/>
              <a:tailEnd/>
            </a:ln>
          </p:spPr>
          <p:txBody>
            <a:bodyPr/>
            <a:lstStyle/>
            <a:p>
              <a:endParaRPr lang="en-US"/>
            </a:p>
          </p:txBody>
        </p:sp>
        <p:sp>
          <p:nvSpPr>
            <p:cNvPr id="33880" name="Freeform 74"/>
            <p:cNvSpPr>
              <a:spLocks/>
            </p:cNvSpPr>
            <p:nvPr/>
          </p:nvSpPr>
          <p:spPr bwMode="auto">
            <a:xfrm>
              <a:off x="2978" y="1361"/>
              <a:ext cx="164" cy="117"/>
            </a:xfrm>
            <a:custGeom>
              <a:avLst/>
              <a:gdLst>
                <a:gd name="T0" fmla="*/ 0 w 575"/>
                <a:gd name="T1" fmla="*/ 1 h 441"/>
                <a:gd name="T2" fmla="*/ 0 w 575"/>
                <a:gd name="T3" fmla="*/ 1 h 441"/>
                <a:gd name="T4" fmla="*/ 0 w 575"/>
                <a:gd name="T5" fmla="*/ 0 h 441"/>
                <a:gd name="T6" fmla="*/ 0 w 575"/>
                <a:gd name="T7" fmla="*/ 0 h 441"/>
                <a:gd name="T8" fmla="*/ 0 w 575"/>
                <a:gd name="T9" fmla="*/ 0 h 441"/>
                <a:gd name="T10" fmla="*/ 0 w 575"/>
                <a:gd name="T11" fmla="*/ 0 h 441"/>
                <a:gd name="T12" fmla="*/ 0 w 575"/>
                <a:gd name="T13" fmla="*/ 0 h 441"/>
                <a:gd name="T14" fmla="*/ 0 w 575"/>
                <a:gd name="T15" fmla="*/ 0 h 441"/>
                <a:gd name="T16" fmla="*/ 0 w 575"/>
                <a:gd name="T17" fmla="*/ 0 h 441"/>
                <a:gd name="T18" fmla="*/ 0 w 575"/>
                <a:gd name="T19" fmla="*/ 0 h 441"/>
                <a:gd name="T20" fmla="*/ 1 w 575"/>
                <a:gd name="T21" fmla="*/ 0 h 441"/>
                <a:gd name="T22" fmla="*/ 1 w 575"/>
                <a:gd name="T23" fmla="*/ 0 h 441"/>
                <a:gd name="T24" fmla="*/ 1 w 575"/>
                <a:gd name="T25" fmla="*/ 0 h 441"/>
                <a:gd name="T26" fmla="*/ 0 w 575"/>
                <a:gd name="T27" fmla="*/ 0 h 441"/>
                <a:gd name="T28" fmla="*/ 0 w 575"/>
                <a:gd name="T29" fmla="*/ 0 h 441"/>
                <a:gd name="T30" fmla="*/ 1 w 575"/>
                <a:gd name="T31" fmla="*/ 0 h 441"/>
                <a:gd name="T32" fmla="*/ 1 w 575"/>
                <a:gd name="T33" fmla="*/ 0 h 441"/>
                <a:gd name="T34" fmla="*/ 1 w 575"/>
                <a:gd name="T35" fmla="*/ 0 h 441"/>
                <a:gd name="T36" fmla="*/ 1 w 575"/>
                <a:gd name="T37" fmla="*/ 0 h 441"/>
                <a:gd name="T38" fmla="*/ 1 w 575"/>
                <a:gd name="T39" fmla="*/ 0 h 441"/>
                <a:gd name="T40" fmla="*/ 1 w 575"/>
                <a:gd name="T41" fmla="*/ 0 h 441"/>
                <a:gd name="T42" fmla="*/ 1 w 575"/>
                <a:gd name="T43" fmla="*/ 0 h 441"/>
                <a:gd name="T44" fmla="*/ 1 w 575"/>
                <a:gd name="T45" fmla="*/ 0 h 441"/>
                <a:gd name="T46" fmla="*/ 1 w 575"/>
                <a:gd name="T47" fmla="*/ 0 h 441"/>
                <a:gd name="T48" fmla="*/ 1 w 575"/>
                <a:gd name="T49" fmla="*/ 1 h 441"/>
                <a:gd name="T50" fmla="*/ 1 w 575"/>
                <a:gd name="T51" fmla="*/ 1 h 441"/>
                <a:gd name="T52" fmla="*/ 1 w 575"/>
                <a:gd name="T53" fmla="*/ 1 h 441"/>
                <a:gd name="T54" fmla="*/ 1 w 575"/>
                <a:gd name="T55" fmla="*/ 1 h 441"/>
                <a:gd name="T56" fmla="*/ 1 w 575"/>
                <a:gd name="T57" fmla="*/ 1 h 441"/>
                <a:gd name="T58" fmla="*/ 1 w 575"/>
                <a:gd name="T59" fmla="*/ 1 h 441"/>
                <a:gd name="T60" fmla="*/ 1 w 575"/>
                <a:gd name="T61" fmla="*/ 1 h 441"/>
                <a:gd name="T62" fmla="*/ 1 w 575"/>
                <a:gd name="T63" fmla="*/ 1 h 441"/>
                <a:gd name="T64" fmla="*/ 1 w 575"/>
                <a:gd name="T65" fmla="*/ 0 h 441"/>
                <a:gd name="T66" fmla="*/ 1 w 575"/>
                <a:gd name="T67" fmla="*/ 0 h 441"/>
                <a:gd name="T68" fmla="*/ 1 w 575"/>
                <a:gd name="T69" fmla="*/ 0 h 441"/>
                <a:gd name="T70" fmla="*/ 1 w 575"/>
                <a:gd name="T71" fmla="*/ 1 h 441"/>
                <a:gd name="T72" fmla="*/ 0 w 575"/>
                <a:gd name="T73" fmla="*/ 1 h 4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5"/>
                <a:gd name="T112" fmla="*/ 0 h 441"/>
                <a:gd name="T113" fmla="*/ 575 w 575"/>
                <a:gd name="T114" fmla="*/ 441 h 4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5" h="441">
                  <a:moveTo>
                    <a:pt x="226" y="354"/>
                  </a:moveTo>
                  <a:lnTo>
                    <a:pt x="209" y="342"/>
                  </a:lnTo>
                  <a:lnTo>
                    <a:pt x="194" y="332"/>
                  </a:lnTo>
                  <a:lnTo>
                    <a:pt x="168" y="308"/>
                  </a:lnTo>
                  <a:lnTo>
                    <a:pt x="141" y="256"/>
                  </a:lnTo>
                  <a:lnTo>
                    <a:pt x="136" y="228"/>
                  </a:lnTo>
                  <a:lnTo>
                    <a:pt x="109" y="180"/>
                  </a:lnTo>
                  <a:lnTo>
                    <a:pt x="79" y="176"/>
                  </a:lnTo>
                  <a:lnTo>
                    <a:pt x="50" y="192"/>
                  </a:lnTo>
                  <a:lnTo>
                    <a:pt x="28" y="217"/>
                  </a:lnTo>
                  <a:lnTo>
                    <a:pt x="13" y="245"/>
                  </a:lnTo>
                  <a:lnTo>
                    <a:pt x="0" y="244"/>
                  </a:lnTo>
                  <a:lnTo>
                    <a:pt x="10" y="222"/>
                  </a:lnTo>
                  <a:lnTo>
                    <a:pt x="12" y="208"/>
                  </a:lnTo>
                  <a:lnTo>
                    <a:pt x="39" y="144"/>
                  </a:lnTo>
                  <a:lnTo>
                    <a:pt x="84" y="88"/>
                  </a:lnTo>
                  <a:lnTo>
                    <a:pt x="111" y="58"/>
                  </a:lnTo>
                  <a:lnTo>
                    <a:pt x="115" y="52"/>
                  </a:lnTo>
                  <a:lnTo>
                    <a:pt x="142" y="39"/>
                  </a:lnTo>
                  <a:lnTo>
                    <a:pt x="172" y="18"/>
                  </a:lnTo>
                  <a:lnTo>
                    <a:pt x="205" y="7"/>
                  </a:lnTo>
                  <a:lnTo>
                    <a:pt x="270" y="0"/>
                  </a:lnTo>
                  <a:lnTo>
                    <a:pt x="289" y="14"/>
                  </a:lnTo>
                  <a:lnTo>
                    <a:pt x="291" y="41"/>
                  </a:lnTo>
                  <a:lnTo>
                    <a:pt x="282" y="59"/>
                  </a:lnTo>
                  <a:lnTo>
                    <a:pt x="267" y="74"/>
                  </a:lnTo>
                  <a:lnTo>
                    <a:pt x="216" y="87"/>
                  </a:lnTo>
                  <a:lnTo>
                    <a:pt x="212" y="99"/>
                  </a:lnTo>
                  <a:lnTo>
                    <a:pt x="217" y="112"/>
                  </a:lnTo>
                  <a:lnTo>
                    <a:pt x="229" y="124"/>
                  </a:lnTo>
                  <a:lnTo>
                    <a:pt x="270" y="109"/>
                  </a:lnTo>
                  <a:lnTo>
                    <a:pt x="285" y="110"/>
                  </a:lnTo>
                  <a:lnTo>
                    <a:pt x="290" y="122"/>
                  </a:lnTo>
                  <a:lnTo>
                    <a:pt x="273" y="139"/>
                  </a:lnTo>
                  <a:lnTo>
                    <a:pt x="274" y="151"/>
                  </a:lnTo>
                  <a:lnTo>
                    <a:pt x="295" y="163"/>
                  </a:lnTo>
                  <a:lnTo>
                    <a:pt x="303" y="170"/>
                  </a:lnTo>
                  <a:lnTo>
                    <a:pt x="312" y="203"/>
                  </a:lnTo>
                  <a:lnTo>
                    <a:pt x="339" y="219"/>
                  </a:lnTo>
                  <a:lnTo>
                    <a:pt x="362" y="241"/>
                  </a:lnTo>
                  <a:lnTo>
                    <a:pt x="441" y="230"/>
                  </a:lnTo>
                  <a:lnTo>
                    <a:pt x="475" y="219"/>
                  </a:lnTo>
                  <a:lnTo>
                    <a:pt x="522" y="214"/>
                  </a:lnTo>
                  <a:lnTo>
                    <a:pt x="554" y="228"/>
                  </a:lnTo>
                  <a:lnTo>
                    <a:pt x="575" y="229"/>
                  </a:lnTo>
                  <a:lnTo>
                    <a:pt x="573" y="235"/>
                  </a:lnTo>
                  <a:lnTo>
                    <a:pt x="550" y="253"/>
                  </a:lnTo>
                  <a:lnTo>
                    <a:pt x="514" y="265"/>
                  </a:lnTo>
                  <a:lnTo>
                    <a:pt x="488" y="279"/>
                  </a:lnTo>
                  <a:lnTo>
                    <a:pt x="459" y="294"/>
                  </a:lnTo>
                  <a:lnTo>
                    <a:pt x="429" y="320"/>
                  </a:lnTo>
                  <a:lnTo>
                    <a:pt x="410" y="341"/>
                  </a:lnTo>
                  <a:lnTo>
                    <a:pt x="395" y="379"/>
                  </a:lnTo>
                  <a:lnTo>
                    <a:pt x="386" y="408"/>
                  </a:lnTo>
                  <a:lnTo>
                    <a:pt x="374" y="429"/>
                  </a:lnTo>
                  <a:lnTo>
                    <a:pt x="356" y="438"/>
                  </a:lnTo>
                  <a:lnTo>
                    <a:pt x="329" y="441"/>
                  </a:lnTo>
                  <a:lnTo>
                    <a:pt x="306" y="424"/>
                  </a:lnTo>
                  <a:lnTo>
                    <a:pt x="295" y="392"/>
                  </a:lnTo>
                  <a:lnTo>
                    <a:pt x="301" y="360"/>
                  </a:lnTo>
                  <a:lnTo>
                    <a:pt x="323" y="334"/>
                  </a:lnTo>
                  <a:lnTo>
                    <a:pt x="352" y="319"/>
                  </a:lnTo>
                  <a:lnTo>
                    <a:pt x="407" y="300"/>
                  </a:lnTo>
                  <a:lnTo>
                    <a:pt x="415" y="294"/>
                  </a:lnTo>
                  <a:lnTo>
                    <a:pt x="413" y="281"/>
                  </a:lnTo>
                  <a:lnTo>
                    <a:pt x="402" y="276"/>
                  </a:lnTo>
                  <a:lnTo>
                    <a:pt x="363" y="289"/>
                  </a:lnTo>
                  <a:lnTo>
                    <a:pt x="362" y="267"/>
                  </a:lnTo>
                  <a:lnTo>
                    <a:pt x="347" y="266"/>
                  </a:lnTo>
                  <a:lnTo>
                    <a:pt x="319" y="283"/>
                  </a:lnTo>
                  <a:lnTo>
                    <a:pt x="293" y="304"/>
                  </a:lnTo>
                  <a:lnTo>
                    <a:pt x="268" y="305"/>
                  </a:lnTo>
                  <a:lnTo>
                    <a:pt x="253" y="320"/>
                  </a:lnTo>
                  <a:lnTo>
                    <a:pt x="226" y="354"/>
                  </a:lnTo>
                  <a:close/>
                </a:path>
              </a:pathLst>
            </a:custGeom>
            <a:solidFill>
              <a:srgbClr val="00FF00"/>
            </a:solidFill>
            <a:ln w="12700" cmpd="sng">
              <a:solidFill>
                <a:srgbClr val="000000"/>
              </a:solidFill>
              <a:round/>
              <a:headEnd/>
              <a:tailEnd/>
            </a:ln>
          </p:spPr>
          <p:txBody>
            <a:bodyPr/>
            <a:lstStyle/>
            <a:p>
              <a:endParaRPr lang="en-US"/>
            </a:p>
          </p:txBody>
        </p:sp>
        <p:sp>
          <p:nvSpPr>
            <p:cNvPr id="33881" name="Freeform 75"/>
            <p:cNvSpPr>
              <a:spLocks/>
            </p:cNvSpPr>
            <p:nvPr/>
          </p:nvSpPr>
          <p:spPr bwMode="auto">
            <a:xfrm>
              <a:off x="2978" y="1361"/>
              <a:ext cx="164" cy="117"/>
            </a:xfrm>
            <a:custGeom>
              <a:avLst/>
              <a:gdLst>
                <a:gd name="T0" fmla="*/ 0 w 575"/>
                <a:gd name="T1" fmla="*/ 1 h 441"/>
                <a:gd name="T2" fmla="*/ 0 w 575"/>
                <a:gd name="T3" fmla="*/ 1 h 441"/>
                <a:gd name="T4" fmla="*/ 0 w 575"/>
                <a:gd name="T5" fmla="*/ 0 h 441"/>
                <a:gd name="T6" fmla="*/ 0 w 575"/>
                <a:gd name="T7" fmla="*/ 0 h 441"/>
                <a:gd name="T8" fmla="*/ 0 w 575"/>
                <a:gd name="T9" fmla="*/ 0 h 441"/>
                <a:gd name="T10" fmla="*/ 0 w 575"/>
                <a:gd name="T11" fmla="*/ 0 h 441"/>
                <a:gd name="T12" fmla="*/ 0 w 575"/>
                <a:gd name="T13" fmla="*/ 0 h 441"/>
                <a:gd name="T14" fmla="*/ 0 w 575"/>
                <a:gd name="T15" fmla="*/ 0 h 441"/>
                <a:gd name="T16" fmla="*/ 0 w 575"/>
                <a:gd name="T17" fmla="*/ 0 h 441"/>
                <a:gd name="T18" fmla="*/ 0 w 575"/>
                <a:gd name="T19" fmla="*/ 0 h 441"/>
                <a:gd name="T20" fmla="*/ 1 w 575"/>
                <a:gd name="T21" fmla="*/ 0 h 441"/>
                <a:gd name="T22" fmla="*/ 1 w 575"/>
                <a:gd name="T23" fmla="*/ 0 h 441"/>
                <a:gd name="T24" fmla="*/ 1 w 575"/>
                <a:gd name="T25" fmla="*/ 0 h 441"/>
                <a:gd name="T26" fmla="*/ 0 w 575"/>
                <a:gd name="T27" fmla="*/ 0 h 441"/>
                <a:gd name="T28" fmla="*/ 0 w 575"/>
                <a:gd name="T29" fmla="*/ 0 h 441"/>
                <a:gd name="T30" fmla="*/ 1 w 575"/>
                <a:gd name="T31" fmla="*/ 0 h 441"/>
                <a:gd name="T32" fmla="*/ 1 w 575"/>
                <a:gd name="T33" fmla="*/ 0 h 441"/>
                <a:gd name="T34" fmla="*/ 1 w 575"/>
                <a:gd name="T35" fmla="*/ 0 h 441"/>
                <a:gd name="T36" fmla="*/ 1 w 575"/>
                <a:gd name="T37" fmla="*/ 0 h 441"/>
                <a:gd name="T38" fmla="*/ 1 w 575"/>
                <a:gd name="T39" fmla="*/ 0 h 441"/>
                <a:gd name="T40" fmla="*/ 1 w 575"/>
                <a:gd name="T41" fmla="*/ 0 h 441"/>
                <a:gd name="T42" fmla="*/ 1 w 575"/>
                <a:gd name="T43" fmla="*/ 0 h 441"/>
                <a:gd name="T44" fmla="*/ 1 w 575"/>
                <a:gd name="T45" fmla="*/ 0 h 441"/>
                <a:gd name="T46" fmla="*/ 1 w 575"/>
                <a:gd name="T47" fmla="*/ 0 h 441"/>
                <a:gd name="T48" fmla="*/ 1 w 575"/>
                <a:gd name="T49" fmla="*/ 1 h 441"/>
                <a:gd name="T50" fmla="*/ 1 w 575"/>
                <a:gd name="T51" fmla="*/ 1 h 441"/>
                <a:gd name="T52" fmla="*/ 1 w 575"/>
                <a:gd name="T53" fmla="*/ 1 h 441"/>
                <a:gd name="T54" fmla="*/ 1 w 575"/>
                <a:gd name="T55" fmla="*/ 1 h 441"/>
                <a:gd name="T56" fmla="*/ 1 w 575"/>
                <a:gd name="T57" fmla="*/ 1 h 441"/>
                <a:gd name="T58" fmla="*/ 1 w 575"/>
                <a:gd name="T59" fmla="*/ 1 h 441"/>
                <a:gd name="T60" fmla="*/ 1 w 575"/>
                <a:gd name="T61" fmla="*/ 1 h 441"/>
                <a:gd name="T62" fmla="*/ 1 w 575"/>
                <a:gd name="T63" fmla="*/ 1 h 441"/>
                <a:gd name="T64" fmla="*/ 1 w 575"/>
                <a:gd name="T65" fmla="*/ 0 h 441"/>
                <a:gd name="T66" fmla="*/ 1 w 575"/>
                <a:gd name="T67" fmla="*/ 0 h 441"/>
                <a:gd name="T68" fmla="*/ 1 w 575"/>
                <a:gd name="T69" fmla="*/ 0 h 441"/>
                <a:gd name="T70" fmla="*/ 1 w 575"/>
                <a:gd name="T71" fmla="*/ 1 h 441"/>
                <a:gd name="T72" fmla="*/ 0 w 575"/>
                <a:gd name="T73" fmla="*/ 1 h 4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5"/>
                <a:gd name="T112" fmla="*/ 0 h 441"/>
                <a:gd name="T113" fmla="*/ 575 w 575"/>
                <a:gd name="T114" fmla="*/ 441 h 4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5" h="441">
                  <a:moveTo>
                    <a:pt x="226" y="354"/>
                  </a:moveTo>
                  <a:lnTo>
                    <a:pt x="209" y="342"/>
                  </a:lnTo>
                  <a:lnTo>
                    <a:pt x="194" y="332"/>
                  </a:lnTo>
                  <a:lnTo>
                    <a:pt x="168" y="308"/>
                  </a:lnTo>
                  <a:lnTo>
                    <a:pt x="141" y="256"/>
                  </a:lnTo>
                  <a:lnTo>
                    <a:pt x="136" y="228"/>
                  </a:lnTo>
                  <a:lnTo>
                    <a:pt x="109" y="180"/>
                  </a:lnTo>
                  <a:lnTo>
                    <a:pt x="79" y="176"/>
                  </a:lnTo>
                  <a:lnTo>
                    <a:pt x="50" y="192"/>
                  </a:lnTo>
                  <a:lnTo>
                    <a:pt x="28" y="217"/>
                  </a:lnTo>
                  <a:lnTo>
                    <a:pt x="13" y="245"/>
                  </a:lnTo>
                  <a:lnTo>
                    <a:pt x="0" y="244"/>
                  </a:lnTo>
                  <a:lnTo>
                    <a:pt x="10" y="222"/>
                  </a:lnTo>
                  <a:lnTo>
                    <a:pt x="12" y="208"/>
                  </a:lnTo>
                  <a:lnTo>
                    <a:pt x="39" y="144"/>
                  </a:lnTo>
                  <a:lnTo>
                    <a:pt x="84" y="88"/>
                  </a:lnTo>
                  <a:lnTo>
                    <a:pt x="111" y="58"/>
                  </a:lnTo>
                  <a:lnTo>
                    <a:pt x="115" y="52"/>
                  </a:lnTo>
                  <a:lnTo>
                    <a:pt x="142" y="39"/>
                  </a:lnTo>
                  <a:lnTo>
                    <a:pt x="172" y="18"/>
                  </a:lnTo>
                  <a:lnTo>
                    <a:pt x="205" y="7"/>
                  </a:lnTo>
                  <a:lnTo>
                    <a:pt x="270" y="0"/>
                  </a:lnTo>
                  <a:lnTo>
                    <a:pt x="289" y="14"/>
                  </a:lnTo>
                  <a:lnTo>
                    <a:pt x="291" y="41"/>
                  </a:lnTo>
                  <a:lnTo>
                    <a:pt x="282" y="59"/>
                  </a:lnTo>
                  <a:lnTo>
                    <a:pt x="267" y="74"/>
                  </a:lnTo>
                  <a:lnTo>
                    <a:pt x="216" y="87"/>
                  </a:lnTo>
                  <a:lnTo>
                    <a:pt x="212" y="99"/>
                  </a:lnTo>
                  <a:lnTo>
                    <a:pt x="217" y="112"/>
                  </a:lnTo>
                  <a:lnTo>
                    <a:pt x="229" y="124"/>
                  </a:lnTo>
                  <a:lnTo>
                    <a:pt x="270" y="109"/>
                  </a:lnTo>
                  <a:lnTo>
                    <a:pt x="285" y="110"/>
                  </a:lnTo>
                  <a:lnTo>
                    <a:pt x="290" y="122"/>
                  </a:lnTo>
                  <a:lnTo>
                    <a:pt x="273" y="139"/>
                  </a:lnTo>
                  <a:lnTo>
                    <a:pt x="274" y="151"/>
                  </a:lnTo>
                  <a:lnTo>
                    <a:pt x="295" y="163"/>
                  </a:lnTo>
                  <a:lnTo>
                    <a:pt x="303" y="170"/>
                  </a:lnTo>
                  <a:lnTo>
                    <a:pt x="312" y="203"/>
                  </a:lnTo>
                  <a:lnTo>
                    <a:pt x="339" y="219"/>
                  </a:lnTo>
                  <a:lnTo>
                    <a:pt x="362" y="241"/>
                  </a:lnTo>
                  <a:lnTo>
                    <a:pt x="441" y="230"/>
                  </a:lnTo>
                  <a:lnTo>
                    <a:pt x="475" y="219"/>
                  </a:lnTo>
                  <a:lnTo>
                    <a:pt x="522" y="214"/>
                  </a:lnTo>
                  <a:lnTo>
                    <a:pt x="554" y="228"/>
                  </a:lnTo>
                  <a:lnTo>
                    <a:pt x="575" y="229"/>
                  </a:lnTo>
                  <a:lnTo>
                    <a:pt x="573" y="235"/>
                  </a:lnTo>
                  <a:lnTo>
                    <a:pt x="550" y="253"/>
                  </a:lnTo>
                  <a:lnTo>
                    <a:pt x="514" y="265"/>
                  </a:lnTo>
                  <a:lnTo>
                    <a:pt x="488" y="279"/>
                  </a:lnTo>
                  <a:lnTo>
                    <a:pt x="459" y="294"/>
                  </a:lnTo>
                  <a:lnTo>
                    <a:pt x="429" y="320"/>
                  </a:lnTo>
                  <a:lnTo>
                    <a:pt x="410" y="341"/>
                  </a:lnTo>
                  <a:lnTo>
                    <a:pt x="395" y="379"/>
                  </a:lnTo>
                  <a:lnTo>
                    <a:pt x="386" y="408"/>
                  </a:lnTo>
                  <a:lnTo>
                    <a:pt x="374" y="429"/>
                  </a:lnTo>
                  <a:lnTo>
                    <a:pt x="356" y="438"/>
                  </a:lnTo>
                  <a:lnTo>
                    <a:pt x="329" y="441"/>
                  </a:lnTo>
                  <a:lnTo>
                    <a:pt x="306" y="424"/>
                  </a:lnTo>
                  <a:lnTo>
                    <a:pt x="295" y="392"/>
                  </a:lnTo>
                  <a:lnTo>
                    <a:pt x="301" y="360"/>
                  </a:lnTo>
                  <a:lnTo>
                    <a:pt x="323" y="334"/>
                  </a:lnTo>
                  <a:lnTo>
                    <a:pt x="352" y="319"/>
                  </a:lnTo>
                  <a:lnTo>
                    <a:pt x="407" y="300"/>
                  </a:lnTo>
                  <a:lnTo>
                    <a:pt x="415" y="294"/>
                  </a:lnTo>
                  <a:lnTo>
                    <a:pt x="413" y="281"/>
                  </a:lnTo>
                  <a:lnTo>
                    <a:pt x="402" y="276"/>
                  </a:lnTo>
                  <a:lnTo>
                    <a:pt x="363" y="289"/>
                  </a:lnTo>
                  <a:lnTo>
                    <a:pt x="362" y="267"/>
                  </a:lnTo>
                  <a:lnTo>
                    <a:pt x="347" y="266"/>
                  </a:lnTo>
                  <a:lnTo>
                    <a:pt x="319" y="283"/>
                  </a:lnTo>
                  <a:lnTo>
                    <a:pt x="293" y="304"/>
                  </a:lnTo>
                  <a:lnTo>
                    <a:pt x="268" y="305"/>
                  </a:lnTo>
                  <a:lnTo>
                    <a:pt x="253" y="320"/>
                  </a:lnTo>
                  <a:lnTo>
                    <a:pt x="226" y="354"/>
                  </a:lnTo>
                </a:path>
              </a:pathLst>
            </a:custGeom>
            <a:solidFill>
              <a:srgbClr val="00FF00"/>
            </a:solidFill>
            <a:ln w="12700" cmpd="sng">
              <a:solidFill>
                <a:srgbClr val="000000"/>
              </a:solidFill>
              <a:prstDash val="solid"/>
              <a:round/>
              <a:headEnd/>
              <a:tailEnd/>
            </a:ln>
          </p:spPr>
          <p:txBody>
            <a:bodyPr/>
            <a:lstStyle/>
            <a:p>
              <a:endParaRPr lang="en-US"/>
            </a:p>
          </p:txBody>
        </p:sp>
        <p:sp>
          <p:nvSpPr>
            <p:cNvPr id="33882" name="Freeform 76"/>
            <p:cNvSpPr>
              <a:spLocks/>
            </p:cNvSpPr>
            <p:nvPr/>
          </p:nvSpPr>
          <p:spPr bwMode="auto">
            <a:xfrm>
              <a:off x="2073" y="850"/>
              <a:ext cx="1083" cy="723"/>
            </a:xfrm>
            <a:custGeom>
              <a:avLst/>
              <a:gdLst>
                <a:gd name="T0" fmla="*/ 6 w 3811"/>
                <a:gd name="T1" fmla="*/ 3 h 2748"/>
                <a:gd name="T2" fmla="*/ 5 w 3811"/>
                <a:gd name="T3" fmla="*/ 3 h 2748"/>
                <a:gd name="T4" fmla="*/ 5 w 3811"/>
                <a:gd name="T5" fmla="*/ 3 h 2748"/>
                <a:gd name="T6" fmla="*/ 5 w 3811"/>
                <a:gd name="T7" fmla="*/ 3 h 2748"/>
                <a:gd name="T8" fmla="*/ 4 w 3811"/>
                <a:gd name="T9" fmla="*/ 3 h 2748"/>
                <a:gd name="T10" fmla="*/ 4 w 3811"/>
                <a:gd name="T11" fmla="*/ 3 h 2748"/>
                <a:gd name="T12" fmla="*/ 2 w 3811"/>
                <a:gd name="T13" fmla="*/ 3 h 2748"/>
                <a:gd name="T14" fmla="*/ 0 w 3811"/>
                <a:gd name="T15" fmla="*/ 2 h 2748"/>
                <a:gd name="T16" fmla="*/ 0 w 3811"/>
                <a:gd name="T17" fmla="*/ 2 h 2748"/>
                <a:gd name="T18" fmla="*/ 0 w 3811"/>
                <a:gd name="T19" fmla="*/ 2 h 2748"/>
                <a:gd name="T20" fmla="*/ 0 w 3811"/>
                <a:gd name="T21" fmla="*/ 2 h 2748"/>
                <a:gd name="T22" fmla="*/ 0 w 3811"/>
                <a:gd name="T23" fmla="*/ 1 h 2748"/>
                <a:gd name="T24" fmla="*/ 0 w 3811"/>
                <a:gd name="T25" fmla="*/ 1 h 2748"/>
                <a:gd name="T26" fmla="*/ 1 w 3811"/>
                <a:gd name="T27" fmla="*/ 0 h 2748"/>
                <a:gd name="T28" fmla="*/ 1 w 3811"/>
                <a:gd name="T29" fmla="*/ 0 h 2748"/>
                <a:gd name="T30" fmla="*/ 2 w 3811"/>
                <a:gd name="T31" fmla="*/ 0 h 2748"/>
                <a:gd name="T32" fmla="*/ 2 w 3811"/>
                <a:gd name="T33" fmla="*/ 0 h 2748"/>
                <a:gd name="T34" fmla="*/ 2 w 3811"/>
                <a:gd name="T35" fmla="*/ 1 h 2748"/>
                <a:gd name="T36" fmla="*/ 3 w 3811"/>
                <a:gd name="T37" fmla="*/ 1 h 2748"/>
                <a:gd name="T38" fmla="*/ 3 w 3811"/>
                <a:gd name="T39" fmla="*/ 1 h 2748"/>
                <a:gd name="T40" fmla="*/ 3 w 3811"/>
                <a:gd name="T41" fmla="*/ 1 h 2748"/>
                <a:gd name="T42" fmla="*/ 3 w 3811"/>
                <a:gd name="T43" fmla="*/ 1 h 2748"/>
                <a:gd name="T44" fmla="*/ 3 w 3811"/>
                <a:gd name="T45" fmla="*/ 1 h 2748"/>
                <a:gd name="T46" fmla="*/ 3 w 3811"/>
                <a:gd name="T47" fmla="*/ 1 h 2748"/>
                <a:gd name="T48" fmla="*/ 3 w 3811"/>
                <a:gd name="T49" fmla="*/ 1 h 2748"/>
                <a:gd name="T50" fmla="*/ 4 w 3811"/>
                <a:gd name="T51" fmla="*/ 1 h 2748"/>
                <a:gd name="T52" fmla="*/ 4 w 3811"/>
                <a:gd name="T53" fmla="*/ 1 h 2748"/>
                <a:gd name="T54" fmla="*/ 4 w 3811"/>
                <a:gd name="T55" fmla="*/ 1 h 2748"/>
                <a:gd name="T56" fmla="*/ 4 w 3811"/>
                <a:gd name="T57" fmla="*/ 1 h 2748"/>
                <a:gd name="T58" fmla="*/ 4 w 3811"/>
                <a:gd name="T59" fmla="*/ 1 h 2748"/>
                <a:gd name="T60" fmla="*/ 4 w 3811"/>
                <a:gd name="T61" fmla="*/ 1 h 2748"/>
                <a:gd name="T62" fmla="*/ 4 w 3811"/>
                <a:gd name="T63" fmla="*/ 1 h 2748"/>
                <a:gd name="T64" fmla="*/ 4 w 3811"/>
                <a:gd name="T65" fmla="*/ 1 h 2748"/>
                <a:gd name="T66" fmla="*/ 4 w 3811"/>
                <a:gd name="T67" fmla="*/ 1 h 2748"/>
                <a:gd name="T68" fmla="*/ 4 w 3811"/>
                <a:gd name="T69" fmla="*/ 1 h 2748"/>
                <a:gd name="T70" fmla="*/ 4 w 3811"/>
                <a:gd name="T71" fmla="*/ 1 h 2748"/>
                <a:gd name="T72" fmla="*/ 4 w 3811"/>
                <a:gd name="T73" fmla="*/ 1 h 2748"/>
                <a:gd name="T74" fmla="*/ 4 w 3811"/>
                <a:gd name="T75" fmla="*/ 1 h 2748"/>
                <a:gd name="T76" fmla="*/ 3 w 3811"/>
                <a:gd name="T77" fmla="*/ 2 h 2748"/>
                <a:gd name="T78" fmla="*/ 3 w 3811"/>
                <a:gd name="T79" fmla="*/ 2 h 2748"/>
                <a:gd name="T80" fmla="*/ 4 w 3811"/>
                <a:gd name="T81" fmla="*/ 2 h 2748"/>
                <a:gd name="T82" fmla="*/ 4 w 3811"/>
                <a:gd name="T83" fmla="*/ 2 h 2748"/>
                <a:gd name="T84" fmla="*/ 5 w 3811"/>
                <a:gd name="T85" fmla="*/ 2 h 2748"/>
                <a:gd name="T86" fmla="*/ 5 w 3811"/>
                <a:gd name="T87" fmla="*/ 2 h 2748"/>
                <a:gd name="T88" fmla="*/ 5 w 3811"/>
                <a:gd name="T89" fmla="*/ 2 h 2748"/>
                <a:gd name="T90" fmla="*/ 5 w 3811"/>
                <a:gd name="T91" fmla="*/ 2 h 2748"/>
                <a:gd name="T92" fmla="*/ 5 w 3811"/>
                <a:gd name="T93" fmla="*/ 2 h 2748"/>
                <a:gd name="T94" fmla="*/ 5 w 3811"/>
                <a:gd name="T95" fmla="*/ 2 h 2748"/>
                <a:gd name="T96" fmla="*/ 5 w 3811"/>
                <a:gd name="T97" fmla="*/ 1 h 2748"/>
                <a:gd name="T98" fmla="*/ 5 w 3811"/>
                <a:gd name="T99" fmla="*/ 1 h 2748"/>
                <a:gd name="T100" fmla="*/ 5 w 3811"/>
                <a:gd name="T101" fmla="*/ 1 h 2748"/>
                <a:gd name="T102" fmla="*/ 6 w 3811"/>
                <a:gd name="T103" fmla="*/ 2 h 2748"/>
                <a:gd name="T104" fmla="*/ 6 w 3811"/>
                <a:gd name="T105" fmla="*/ 1 h 2748"/>
                <a:gd name="T106" fmla="*/ 6 w 3811"/>
                <a:gd name="T107" fmla="*/ 2 h 2748"/>
                <a:gd name="T108" fmla="*/ 7 w 3811"/>
                <a:gd name="T109" fmla="*/ 2 h 2748"/>
                <a:gd name="T110" fmla="*/ 7 w 3811"/>
                <a:gd name="T111" fmla="*/ 2 h 2748"/>
                <a:gd name="T112" fmla="*/ 7 w 3811"/>
                <a:gd name="T113" fmla="*/ 2 h 2748"/>
                <a:gd name="T114" fmla="*/ 7 w 3811"/>
                <a:gd name="T115" fmla="*/ 2 h 2748"/>
                <a:gd name="T116" fmla="*/ 7 w 3811"/>
                <a:gd name="T117" fmla="*/ 2 h 2748"/>
                <a:gd name="T118" fmla="*/ 7 w 3811"/>
                <a:gd name="T119" fmla="*/ 2 h 2748"/>
                <a:gd name="T120" fmla="*/ 6 w 3811"/>
                <a:gd name="T121" fmla="*/ 2 h 2748"/>
                <a:gd name="T122" fmla="*/ 6 w 3811"/>
                <a:gd name="T123" fmla="*/ 3 h 27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11"/>
                <a:gd name="T187" fmla="*/ 0 h 2748"/>
                <a:gd name="T188" fmla="*/ 3811 w 3811"/>
                <a:gd name="T189" fmla="*/ 2748 h 27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11" h="2748">
                  <a:moveTo>
                    <a:pt x="3197" y="2194"/>
                  </a:moveTo>
                  <a:lnTo>
                    <a:pt x="3190" y="2231"/>
                  </a:lnTo>
                  <a:lnTo>
                    <a:pt x="3185" y="2263"/>
                  </a:lnTo>
                  <a:lnTo>
                    <a:pt x="3166" y="2298"/>
                  </a:lnTo>
                  <a:lnTo>
                    <a:pt x="3131" y="2340"/>
                  </a:lnTo>
                  <a:lnTo>
                    <a:pt x="3084" y="2365"/>
                  </a:lnTo>
                  <a:lnTo>
                    <a:pt x="3029" y="2372"/>
                  </a:lnTo>
                  <a:lnTo>
                    <a:pt x="2994" y="2366"/>
                  </a:lnTo>
                  <a:lnTo>
                    <a:pt x="2956" y="2374"/>
                  </a:lnTo>
                  <a:lnTo>
                    <a:pt x="2917" y="2396"/>
                  </a:lnTo>
                  <a:lnTo>
                    <a:pt x="2886" y="2431"/>
                  </a:lnTo>
                  <a:lnTo>
                    <a:pt x="2863" y="2476"/>
                  </a:lnTo>
                  <a:lnTo>
                    <a:pt x="2853" y="2508"/>
                  </a:lnTo>
                  <a:lnTo>
                    <a:pt x="2834" y="2525"/>
                  </a:lnTo>
                  <a:lnTo>
                    <a:pt x="2738" y="2564"/>
                  </a:lnTo>
                  <a:lnTo>
                    <a:pt x="2695" y="2585"/>
                  </a:lnTo>
                  <a:lnTo>
                    <a:pt x="2715" y="2625"/>
                  </a:lnTo>
                  <a:lnTo>
                    <a:pt x="2667" y="2642"/>
                  </a:lnTo>
                  <a:lnTo>
                    <a:pt x="2610" y="2668"/>
                  </a:lnTo>
                  <a:lnTo>
                    <a:pt x="2565" y="2692"/>
                  </a:lnTo>
                  <a:lnTo>
                    <a:pt x="2519" y="2721"/>
                  </a:lnTo>
                  <a:lnTo>
                    <a:pt x="2481" y="2745"/>
                  </a:lnTo>
                  <a:lnTo>
                    <a:pt x="2463" y="2748"/>
                  </a:lnTo>
                  <a:lnTo>
                    <a:pt x="2445" y="2726"/>
                  </a:lnTo>
                  <a:lnTo>
                    <a:pt x="2443" y="2717"/>
                  </a:lnTo>
                  <a:lnTo>
                    <a:pt x="2463" y="2679"/>
                  </a:lnTo>
                  <a:lnTo>
                    <a:pt x="2475" y="2638"/>
                  </a:lnTo>
                  <a:lnTo>
                    <a:pt x="2480" y="2591"/>
                  </a:lnTo>
                  <a:lnTo>
                    <a:pt x="2473" y="2551"/>
                  </a:lnTo>
                  <a:lnTo>
                    <a:pt x="2453" y="2515"/>
                  </a:lnTo>
                  <a:lnTo>
                    <a:pt x="2430" y="2459"/>
                  </a:lnTo>
                  <a:lnTo>
                    <a:pt x="2398" y="2411"/>
                  </a:lnTo>
                  <a:lnTo>
                    <a:pt x="2360" y="2367"/>
                  </a:lnTo>
                  <a:lnTo>
                    <a:pt x="2337" y="2343"/>
                  </a:lnTo>
                  <a:lnTo>
                    <a:pt x="2284" y="2307"/>
                  </a:lnTo>
                  <a:lnTo>
                    <a:pt x="2223" y="2274"/>
                  </a:lnTo>
                  <a:lnTo>
                    <a:pt x="2168" y="2237"/>
                  </a:lnTo>
                  <a:lnTo>
                    <a:pt x="2099" y="2202"/>
                  </a:lnTo>
                  <a:lnTo>
                    <a:pt x="2085" y="2204"/>
                  </a:lnTo>
                  <a:lnTo>
                    <a:pt x="2060" y="2224"/>
                  </a:lnTo>
                  <a:lnTo>
                    <a:pt x="2012" y="2227"/>
                  </a:lnTo>
                  <a:lnTo>
                    <a:pt x="1968" y="2222"/>
                  </a:lnTo>
                  <a:lnTo>
                    <a:pt x="1903" y="2224"/>
                  </a:lnTo>
                  <a:lnTo>
                    <a:pt x="1863" y="2213"/>
                  </a:lnTo>
                  <a:lnTo>
                    <a:pt x="1839" y="2186"/>
                  </a:lnTo>
                  <a:lnTo>
                    <a:pt x="1824" y="2182"/>
                  </a:lnTo>
                  <a:lnTo>
                    <a:pt x="1787" y="2191"/>
                  </a:lnTo>
                  <a:lnTo>
                    <a:pt x="1331" y="2154"/>
                  </a:lnTo>
                  <a:lnTo>
                    <a:pt x="850" y="2095"/>
                  </a:lnTo>
                  <a:lnTo>
                    <a:pt x="446" y="2031"/>
                  </a:lnTo>
                  <a:lnTo>
                    <a:pt x="190" y="1976"/>
                  </a:lnTo>
                  <a:lnTo>
                    <a:pt x="162" y="1908"/>
                  </a:lnTo>
                  <a:lnTo>
                    <a:pt x="148" y="1883"/>
                  </a:lnTo>
                  <a:lnTo>
                    <a:pt x="154" y="1837"/>
                  </a:lnTo>
                  <a:lnTo>
                    <a:pt x="148" y="1806"/>
                  </a:lnTo>
                  <a:lnTo>
                    <a:pt x="133" y="1778"/>
                  </a:lnTo>
                  <a:lnTo>
                    <a:pt x="101" y="1761"/>
                  </a:lnTo>
                  <a:lnTo>
                    <a:pt x="66" y="1733"/>
                  </a:lnTo>
                  <a:lnTo>
                    <a:pt x="39" y="1705"/>
                  </a:lnTo>
                  <a:lnTo>
                    <a:pt x="21" y="1690"/>
                  </a:lnTo>
                  <a:lnTo>
                    <a:pt x="20" y="1662"/>
                  </a:lnTo>
                  <a:lnTo>
                    <a:pt x="50" y="1626"/>
                  </a:lnTo>
                  <a:lnTo>
                    <a:pt x="62" y="1586"/>
                  </a:lnTo>
                  <a:lnTo>
                    <a:pt x="61" y="1577"/>
                  </a:lnTo>
                  <a:lnTo>
                    <a:pt x="65" y="1547"/>
                  </a:lnTo>
                  <a:lnTo>
                    <a:pt x="77" y="1515"/>
                  </a:lnTo>
                  <a:lnTo>
                    <a:pt x="92" y="1474"/>
                  </a:lnTo>
                  <a:lnTo>
                    <a:pt x="62" y="1441"/>
                  </a:lnTo>
                  <a:lnTo>
                    <a:pt x="52" y="1434"/>
                  </a:lnTo>
                  <a:lnTo>
                    <a:pt x="49" y="1397"/>
                  </a:lnTo>
                  <a:lnTo>
                    <a:pt x="63" y="1364"/>
                  </a:lnTo>
                  <a:lnTo>
                    <a:pt x="82" y="1321"/>
                  </a:lnTo>
                  <a:lnTo>
                    <a:pt x="95" y="1287"/>
                  </a:lnTo>
                  <a:lnTo>
                    <a:pt x="93" y="1255"/>
                  </a:lnTo>
                  <a:lnTo>
                    <a:pt x="98" y="1231"/>
                  </a:lnTo>
                  <a:lnTo>
                    <a:pt x="103" y="1202"/>
                  </a:lnTo>
                  <a:lnTo>
                    <a:pt x="110" y="1171"/>
                  </a:lnTo>
                  <a:lnTo>
                    <a:pt x="123" y="1135"/>
                  </a:lnTo>
                  <a:lnTo>
                    <a:pt x="125" y="1102"/>
                  </a:lnTo>
                  <a:lnTo>
                    <a:pt x="128" y="1062"/>
                  </a:lnTo>
                  <a:lnTo>
                    <a:pt x="136" y="1031"/>
                  </a:lnTo>
                  <a:lnTo>
                    <a:pt x="137" y="987"/>
                  </a:lnTo>
                  <a:lnTo>
                    <a:pt x="135" y="955"/>
                  </a:lnTo>
                  <a:lnTo>
                    <a:pt x="129" y="927"/>
                  </a:lnTo>
                  <a:lnTo>
                    <a:pt x="115" y="901"/>
                  </a:lnTo>
                  <a:lnTo>
                    <a:pt x="95" y="875"/>
                  </a:lnTo>
                  <a:lnTo>
                    <a:pt x="66" y="848"/>
                  </a:lnTo>
                  <a:lnTo>
                    <a:pt x="55" y="787"/>
                  </a:lnTo>
                  <a:lnTo>
                    <a:pt x="34" y="732"/>
                  </a:lnTo>
                  <a:lnTo>
                    <a:pt x="14" y="703"/>
                  </a:lnTo>
                  <a:lnTo>
                    <a:pt x="0" y="678"/>
                  </a:lnTo>
                  <a:lnTo>
                    <a:pt x="0" y="658"/>
                  </a:lnTo>
                  <a:lnTo>
                    <a:pt x="655" y="0"/>
                  </a:lnTo>
                  <a:lnTo>
                    <a:pt x="666" y="32"/>
                  </a:lnTo>
                  <a:lnTo>
                    <a:pt x="675" y="83"/>
                  </a:lnTo>
                  <a:lnTo>
                    <a:pt x="688" y="119"/>
                  </a:lnTo>
                  <a:lnTo>
                    <a:pt x="701" y="142"/>
                  </a:lnTo>
                  <a:lnTo>
                    <a:pt x="720" y="145"/>
                  </a:lnTo>
                  <a:lnTo>
                    <a:pt x="730" y="123"/>
                  </a:lnTo>
                  <a:lnTo>
                    <a:pt x="747" y="110"/>
                  </a:lnTo>
                  <a:lnTo>
                    <a:pt x="773" y="115"/>
                  </a:lnTo>
                  <a:lnTo>
                    <a:pt x="789" y="121"/>
                  </a:lnTo>
                  <a:lnTo>
                    <a:pt x="797" y="138"/>
                  </a:lnTo>
                  <a:lnTo>
                    <a:pt x="799" y="159"/>
                  </a:lnTo>
                  <a:lnTo>
                    <a:pt x="839" y="162"/>
                  </a:lnTo>
                  <a:lnTo>
                    <a:pt x="870" y="152"/>
                  </a:lnTo>
                  <a:lnTo>
                    <a:pt x="909" y="150"/>
                  </a:lnTo>
                  <a:lnTo>
                    <a:pt x="940" y="157"/>
                  </a:lnTo>
                  <a:lnTo>
                    <a:pt x="953" y="146"/>
                  </a:lnTo>
                  <a:lnTo>
                    <a:pt x="966" y="142"/>
                  </a:lnTo>
                  <a:lnTo>
                    <a:pt x="979" y="157"/>
                  </a:lnTo>
                  <a:lnTo>
                    <a:pt x="1002" y="213"/>
                  </a:lnTo>
                  <a:lnTo>
                    <a:pt x="1012" y="244"/>
                  </a:lnTo>
                  <a:lnTo>
                    <a:pt x="1021" y="238"/>
                  </a:lnTo>
                  <a:lnTo>
                    <a:pt x="1039" y="211"/>
                  </a:lnTo>
                  <a:lnTo>
                    <a:pt x="1054" y="218"/>
                  </a:lnTo>
                  <a:lnTo>
                    <a:pt x="1065" y="240"/>
                  </a:lnTo>
                  <a:lnTo>
                    <a:pt x="1058" y="255"/>
                  </a:lnTo>
                  <a:lnTo>
                    <a:pt x="1058" y="282"/>
                  </a:lnTo>
                  <a:lnTo>
                    <a:pt x="1113" y="278"/>
                  </a:lnTo>
                  <a:lnTo>
                    <a:pt x="1140" y="288"/>
                  </a:lnTo>
                  <a:lnTo>
                    <a:pt x="1155" y="312"/>
                  </a:lnTo>
                  <a:lnTo>
                    <a:pt x="1172" y="352"/>
                  </a:lnTo>
                  <a:lnTo>
                    <a:pt x="1195" y="378"/>
                  </a:lnTo>
                  <a:lnTo>
                    <a:pt x="1235" y="407"/>
                  </a:lnTo>
                  <a:lnTo>
                    <a:pt x="1251" y="426"/>
                  </a:lnTo>
                  <a:lnTo>
                    <a:pt x="1257" y="443"/>
                  </a:lnTo>
                  <a:lnTo>
                    <a:pt x="1256" y="467"/>
                  </a:lnTo>
                  <a:lnTo>
                    <a:pt x="1237" y="494"/>
                  </a:lnTo>
                  <a:lnTo>
                    <a:pt x="1253" y="509"/>
                  </a:lnTo>
                  <a:lnTo>
                    <a:pt x="1295" y="516"/>
                  </a:lnTo>
                  <a:lnTo>
                    <a:pt x="1345" y="528"/>
                  </a:lnTo>
                  <a:lnTo>
                    <a:pt x="1390" y="550"/>
                  </a:lnTo>
                  <a:lnTo>
                    <a:pt x="1418" y="577"/>
                  </a:lnTo>
                  <a:lnTo>
                    <a:pt x="1434" y="621"/>
                  </a:lnTo>
                  <a:lnTo>
                    <a:pt x="1440" y="633"/>
                  </a:lnTo>
                  <a:lnTo>
                    <a:pt x="1450" y="635"/>
                  </a:lnTo>
                  <a:lnTo>
                    <a:pt x="1455" y="629"/>
                  </a:lnTo>
                  <a:lnTo>
                    <a:pt x="1448" y="569"/>
                  </a:lnTo>
                  <a:lnTo>
                    <a:pt x="1458" y="552"/>
                  </a:lnTo>
                  <a:lnTo>
                    <a:pt x="1487" y="541"/>
                  </a:lnTo>
                  <a:lnTo>
                    <a:pt x="1514" y="541"/>
                  </a:lnTo>
                  <a:lnTo>
                    <a:pt x="1518" y="536"/>
                  </a:lnTo>
                  <a:lnTo>
                    <a:pt x="1517" y="531"/>
                  </a:lnTo>
                  <a:lnTo>
                    <a:pt x="1506" y="524"/>
                  </a:lnTo>
                  <a:lnTo>
                    <a:pt x="1477" y="521"/>
                  </a:lnTo>
                  <a:lnTo>
                    <a:pt x="1470" y="509"/>
                  </a:lnTo>
                  <a:lnTo>
                    <a:pt x="1473" y="501"/>
                  </a:lnTo>
                  <a:lnTo>
                    <a:pt x="1541" y="485"/>
                  </a:lnTo>
                  <a:lnTo>
                    <a:pt x="1560" y="492"/>
                  </a:lnTo>
                  <a:lnTo>
                    <a:pt x="1588" y="537"/>
                  </a:lnTo>
                  <a:lnTo>
                    <a:pt x="1613" y="561"/>
                  </a:lnTo>
                  <a:lnTo>
                    <a:pt x="1642" y="560"/>
                  </a:lnTo>
                  <a:lnTo>
                    <a:pt x="1657" y="568"/>
                  </a:lnTo>
                  <a:lnTo>
                    <a:pt x="1689" y="597"/>
                  </a:lnTo>
                  <a:lnTo>
                    <a:pt x="1784" y="585"/>
                  </a:lnTo>
                  <a:lnTo>
                    <a:pt x="1806" y="574"/>
                  </a:lnTo>
                  <a:lnTo>
                    <a:pt x="1821" y="576"/>
                  </a:lnTo>
                  <a:lnTo>
                    <a:pt x="1823" y="611"/>
                  </a:lnTo>
                  <a:lnTo>
                    <a:pt x="1816" y="647"/>
                  </a:lnTo>
                  <a:lnTo>
                    <a:pt x="1821" y="679"/>
                  </a:lnTo>
                  <a:lnTo>
                    <a:pt x="1827" y="683"/>
                  </a:lnTo>
                  <a:lnTo>
                    <a:pt x="1846" y="679"/>
                  </a:lnTo>
                  <a:lnTo>
                    <a:pt x="1853" y="669"/>
                  </a:lnTo>
                  <a:lnTo>
                    <a:pt x="1855" y="648"/>
                  </a:lnTo>
                  <a:lnTo>
                    <a:pt x="1849" y="621"/>
                  </a:lnTo>
                  <a:lnTo>
                    <a:pt x="1856" y="610"/>
                  </a:lnTo>
                  <a:lnTo>
                    <a:pt x="1891" y="589"/>
                  </a:lnTo>
                  <a:lnTo>
                    <a:pt x="1917" y="575"/>
                  </a:lnTo>
                  <a:lnTo>
                    <a:pt x="1938" y="555"/>
                  </a:lnTo>
                  <a:lnTo>
                    <a:pt x="1944" y="532"/>
                  </a:lnTo>
                  <a:lnTo>
                    <a:pt x="1936" y="523"/>
                  </a:lnTo>
                  <a:lnTo>
                    <a:pt x="1906" y="511"/>
                  </a:lnTo>
                  <a:lnTo>
                    <a:pt x="1899" y="504"/>
                  </a:lnTo>
                  <a:lnTo>
                    <a:pt x="1900" y="489"/>
                  </a:lnTo>
                  <a:lnTo>
                    <a:pt x="1912" y="473"/>
                  </a:lnTo>
                  <a:lnTo>
                    <a:pt x="1913" y="464"/>
                  </a:lnTo>
                  <a:lnTo>
                    <a:pt x="1886" y="418"/>
                  </a:lnTo>
                  <a:lnTo>
                    <a:pt x="1882" y="393"/>
                  </a:lnTo>
                  <a:lnTo>
                    <a:pt x="1888" y="362"/>
                  </a:lnTo>
                  <a:lnTo>
                    <a:pt x="1912" y="330"/>
                  </a:lnTo>
                  <a:lnTo>
                    <a:pt x="1919" y="299"/>
                  </a:lnTo>
                  <a:lnTo>
                    <a:pt x="1943" y="274"/>
                  </a:lnTo>
                  <a:lnTo>
                    <a:pt x="1981" y="267"/>
                  </a:lnTo>
                  <a:lnTo>
                    <a:pt x="1991" y="280"/>
                  </a:lnTo>
                  <a:lnTo>
                    <a:pt x="2003" y="312"/>
                  </a:lnTo>
                  <a:lnTo>
                    <a:pt x="2016" y="331"/>
                  </a:lnTo>
                  <a:lnTo>
                    <a:pt x="2022" y="361"/>
                  </a:lnTo>
                  <a:lnTo>
                    <a:pt x="2042" y="374"/>
                  </a:lnTo>
                  <a:lnTo>
                    <a:pt x="2054" y="382"/>
                  </a:lnTo>
                  <a:lnTo>
                    <a:pt x="2055" y="395"/>
                  </a:lnTo>
                  <a:lnTo>
                    <a:pt x="2042" y="411"/>
                  </a:lnTo>
                  <a:lnTo>
                    <a:pt x="2024" y="415"/>
                  </a:lnTo>
                  <a:lnTo>
                    <a:pt x="2016" y="422"/>
                  </a:lnTo>
                  <a:lnTo>
                    <a:pt x="2016" y="441"/>
                  </a:lnTo>
                  <a:lnTo>
                    <a:pt x="2050" y="473"/>
                  </a:lnTo>
                  <a:lnTo>
                    <a:pt x="2056" y="506"/>
                  </a:lnTo>
                  <a:lnTo>
                    <a:pt x="2063" y="540"/>
                  </a:lnTo>
                  <a:lnTo>
                    <a:pt x="2081" y="567"/>
                  </a:lnTo>
                  <a:lnTo>
                    <a:pt x="2104" y="570"/>
                  </a:lnTo>
                  <a:lnTo>
                    <a:pt x="2116" y="543"/>
                  </a:lnTo>
                  <a:lnTo>
                    <a:pt x="2112" y="520"/>
                  </a:lnTo>
                  <a:lnTo>
                    <a:pt x="2096" y="498"/>
                  </a:lnTo>
                  <a:lnTo>
                    <a:pt x="2097" y="477"/>
                  </a:lnTo>
                  <a:lnTo>
                    <a:pt x="2113" y="476"/>
                  </a:lnTo>
                  <a:lnTo>
                    <a:pt x="2129" y="487"/>
                  </a:lnTo>
                  <a:lnTo>
                    <a:pt x="2152" y="536"/>
                  </a:lnTo>
                  <a:lnTo>
                    <a:pt x="2153" y="585"/>
                  </a:lnTo>
                  <a:lnTo>
                    <a:pt x="2164" y="613"/>
                  </a:lnTo>
                  <a:lnTo>
                    <a:pt x="2175" y="621"/>
                  </a:lnTo>
                  <a:lnTo>
                    <a:pt x="2209" y="613"/>
                  </a:lnTo>
                  <a:lnTo>
                    <a:pt x="2220" y="596"/>
                  </a:lnTo>
                  <a:lnTo>
                    <a:pt x="2226" y="567"/>
                  </a:lnTo>
                  <a:lnTo>
                    <a:pt x="2246" y="543"/>
                  </a:lnTo>
                  <a:lnTo>
                    <a:pt x="2248" y="517"/>
                  </a:lnTo>
                  <a:lnTo>
                    <a:pt x="2240" y="458"/>
                  </a:lnTo>
                  <a:lnTo>
                    <a:pt x="2246" y="442"/>
                  </a:lnTo>
                  <a:lnTo>
                    <a:pt x="2255" y="433"/>
                  </a:lnTo>
                  <a:lnTo>
                    <a:pt x="2274" y="432"/>
                  </a:lnTo>
                  <a:lnTo>
                    <a:pt x="2292" y="439"/>
                  </a:lnTo>
                  <a:lnTo>
                    <a:pt x="2306" y="449"/>
                  </a:lnTo>
                  <a:lnTo>
                    <a:pt x="2318" y="485"/>
                  </a:lnTo>
                  <a:lnTo>
                    <a:pt x="2341" y="473"/>
                  </a:lnTo>
                  <a:lnTo>
                    <a:pt x="2355" y="474"/>
                  </a:lnTo>
                  <a:lnTo>
                    <a:pt x="2363" y="481"/>
                  </a:lnTo>
                  <a:lnTo>
                    <a:pt x="2362" y="495"/>
                  </a:lnTo>
                  <a:lnTo>
                    <a:pt x="2341" y="508"/>
                  </a:lnTo>
                  <a:lnTo>
                    <a:pt x="2328" y="526"/>
                  </a:lnTo>
                  <a:lnTo>
                    <a:pt x="2323" y="568"/>
                  </a:lnTo>
                  <a:lnTo>
                    <a:pt x="2337" y="573"/>
                  </a:lnTo>
                  <a:lnTo>
                    <a:pt x="2334" y="595"/>
                  </a:lnTo>
                  <a:lnTo>
                    <a:pt x="2354" y="595"/>
                  </a:lnTo>
                  <a:lnTo>
                    <a:pt x="2369" y="612"/>
                  </a:lnTo>
                  <a:lnTo>
                    <a:pt x="2382" y="622"/>
                  </a:lnTo>
                  <a:lnTo>
                    <a:pt x="2385" y="632"/>
                  </a:lnTo>
                  <a:lnTo>
                    <a:pt x="2343" y="691"/>
                  </a:lnTo>
                  <a:lnTo>
                    <a:pt x="2329" y="702"/>
                  </a:lnTo>
                  <a:lnTo>
                    <a:pt x="2313" y="697"/>
                  </a:lnTo>
                  <a:lnTo>
                    <a:pt x="2298" y="680"/>
                  </a:lnTo>
                  <a:lnTo>
                    <a:pt x="2283" y="694"/>
                  </a:lnTo>
                  <a:lnTo>
                    <a:pt x="2263" y="715"/>
                  </a:lnTo>
                  <a:lnTo>
                    <a:pt x="2251" y="717"/>
                  </a:lnTo>
                  <a:lnTo>
                    <a:pt x="2217" y="702"/>
                  </a:lnTo>
                  <a:lnTo>
                    <a:pt x="2200" y="703"/>
                  </a:lnTo>
                  <a:lnTo>
                    <a:pt x="2193" y="712"/>
                  </a:lnTo>
                  <a:lnTo>
                    <a:pt x="2201" y="727"/>
                  </a:lnTo>
                  <a:lnTo>
                    <a:pt x="2216" y="741"/>
                  </a:lnTo>
                  <a:lnTo>
                    <a:pt x="2205" y="753"/>
                  </a:lnTo>
                  <a:lnTo>
                    <a:pt x="2170" y="773"/>
                  </a:lnTo>
                  <a:lnTo>
                    <a:pt x="2131" y="772"/>
                  </a:lnTo>
                  <a:lnTo>
                    <a:pt x="2101" y="753"/>
                  </a:lnTo>
                  <a:lnTo>
                    <a:pt x="2075" y="746"/>
                  </a:lnTo>
                  <a:lnTo>
                    <a:pt x="2053" y="756"/>
                  </a:lnTo>
                  <a:lnTo>
                    <a:pt x="2055" y="787"/>
                  </a:lnTo>
                  <a:lnTo>
                    <a:pt x="2094" y="812"/>
                  </a:lnTo>
                  <a:lnTo>
                    <a:pt x="2122" y="820"/>
                  </a:lnTo>
                  <a:lnTo>
                    <a:pt x="2138" y="845"/>
                  </a:lnTo>
                  <a:lnTo>
                    <a:pt x="2118" y="882"/>
                  </a:lnTo>
                  <a:lnTo>
                    <a:pt x="2038" y="930"/>
                  </a:lnTo>
                  <a:lnTo>
                    <a:pt x="2002" y="931"/>
                  </a:lnTo>
                  <a:lnTo>
                    <a:pt x="1975" y="926"/>
                  </a:lnTo>
                  <a:lnTo>
                    <a:pt x="1963" y="934"/>
                  </a:lnTo>
                  <a:lnTo>
                    <a:pt x="1958" y="953"/>
                  </a:lnTo>
                  <a:lnTo>
                    <a:pt x="1972" y="964"/>
                  </a:lnTo>
                  <a:lnTo>
                    <a:pt x="1986" y="978"/>
                  </a:lnTo>
                  <a:lnTo>
                    <a:pt x="1978" y="995"/>
                  </a:lnTo>
                  <a:lnTo>
                    <a:pt x="1891" y="1069"/>
                  </a:lnTo>
                  <a:lnTo>
                    <a:pt x="1878" y="1088"/>
                  </a:lnTo>
                  <a:lnTo>
                    <a:pt x="1879" y="1097"/>
                  </a:lnTo>
                  <a:lnTo>
                    <a:pt x="1861" y="1126"/>
                  </a:lnTo>
                  <a:lnTo>
                    <a:pt x="1838" y="1149"/>
                  </a:lnTo>
                  <a:lnTo>
                    <a:pt x="1813" y="1177"/>
                  </a:lnTo>
                  <a:lnTo>
                    <a:pt x="1783" y="1193"/>
                  </a:lnTo>
                  <a:lnTo>
                    <a:pt x="1784" y="1202"/>
                  </a:lnTo>
                  <a:lnTo>
                    <a:pt x="1799" y="1228"/>
                  </a:lnTo>
                  <a:lnTo>
                    <a:pt x="1792" y="1259"/>
                  </a:lnTo>
                  <a:lnTo>
                    <a:pt x="1789" y="1298"/>
                  </a:lnTo>
                  <a:lnTo>
                    <a:pt x="1806" y="1313"/>
                  </a:lnTo>
                  <a:lnTo>
                    <a:pt x="1850" y="1314"/>
                  </a:lnTo>
                  <a:lnTo>
                    <a:pt x="1864" y="1317"/>
                  </a:lnTo>
                  <a:lnTo>
                    <a:pt x="1872" y="1325"/>
                  </a:lnTo>
                  <a:lnTo>
                    <a:pt x="1887" y="1385"/>
                  </a:lnTo>
                  <a:lnTo>
                    <a:pt x="1891" y="1423"/>
                  </a:lnTo>
                  <a:lnTo>
                    <a:pt x="1897" y="1451"/>
                  </a:lnTo>
                  <a:lnTo>
                    <a:pt x="1913" y="1467"/>
                  </a:lnTo>
                  <a:lnTo>
                    <a:pt x="1937" y="1463"/>
                  </a:lnTo>
                  <a:lnTo>
                    <a:pt x="1963" y="1444"/>
                  </a:lnTo>
                  <a:lnTo>
                    <a:pt x="1979" y="1441"/>
                  </a:lnTo>
                  <a:lnTo>
                    <a:pt x="2011" y="1453"/>
                  </a:lnTo>
                  <a:lnTo>
                    <a:pt x="2049" y="1479"/>
                  </a:lnTo>
                  <a:lnTo>
                    <a:pt x="2078" y="1482"/>
                  </a:lnTo>
                  <a:lnTo>
                    <a:pt x="2106" y="1497"/>
                  </a:lnTo>
                  <a:lnTo>
                    <a:pt x="2127" y="1516"/>
                  </a:lnTo>
                  <a:lnTo>
                    <a:pt x="2134" y="1549"/>
                  </a:lnTo>
                  <a:lnTo>
                    <a:pt x="2145" y="1555"/>
                  </a:lnTo>
                  <a:lnTo>
                    <a:pt x="2204" y="1563"/>
                  </a:lnTo>
                  <a:lnTo>
                    <a:pt x="2271" y="1565"/>
                  </a:lnTo>
                  <a:lnTo>
                    <a:pt x="2306" y="1578"/>
                  </a:lnTo>
                  <a:lnTo>
                    <a:pt x="2365" y="1590"/>
                  </a:lnTo>
                  <a:lnTo>
                    <a:pt x="2394" y="1589"/>
                  </a:lnTo>
                  <a:lnTo>
                    <a:pt x="2411" y="1597"/>
                  </a:lnTo>
                  <a:lnTo>
                    <a:pt x="2423" y="1605"/>
                  </a:lnTo>
                  <a:lnTo>
                    <a:pt x="2426" y="1623"/>
                  </a:lnTo>
                  <a:lnTo>
                    <a:pt x="2422" y="1635"/>
                  </a:lnTo>
                  <a:lnTo>
                    <a:pt x="2406" y="1648"/>
                  </a:lnTo>
                  <a:lnTo>
                    <a:pt x="2406" y="1663"/>
                  </a:lnTo>
                  <a:lnTo>
                    <a:pt x="2407" y="1678"/>
                  </a:lnTo>
                  <a:lnTo>
                    <a:pt x="2426" y="1704"/>
                  </a:lnTo>
                  <a:lnTo>
                    <a:pt x="2435" y="1748"/>
                  </a:lnTo>
                  <a:lnTo>
                    <a:pt x="2465" y="1833"/>
                  </a:lnTo>
                  <a:lnTo>
                    <a:pt x="2496" y="1858"/>
                  </a:lnTo>
                  <a:lnTo>
                    <a:pt x="2529" y="1915"/>
                  </a:lnTo>
                  <a:lnTo>
                    <a:pt x="2559" y="1913"/>
                  </a:lnTo>
                  <a:lnTo>
                    <a:pt x="2580" y="1881"/>
                  </a:lnTo>
                  <a:lnTo>
                    <a:pt x="2591" y="1911"/>
                  </a:lnTo>
                  <a:lnTo>
                    <a:pt x="2621" y="1906"/>
                  </a:lnTo>
                  <a:lnTo>
                    <a:pt x="2643" y="1879"/>
                  </a:lnTo>
                  <a:lnTo>
                    <a:pt x="2649" y="1819"/>
                  </a:lnTo>
                  <a:lnTo>
                    <a:pt x="2642" y="1781"/>
                  </a:lnTo>
                  <a:lnTo>
                    <a:pt x="2581" y="1684"/>
                  </a:lnTo>
                  <a:lnTo>
                    <a:pt x="2573" y="1645"/>
                  </a:lnTo>
                  <a:lnTo>
                    <a:pt x="2588" y="1623"/>
                  </a:lnTo>
                  <a:lnTo>
                    <a:pt x="2628" y="1598"/>
                  </a:lnTo>
                  <a:lnTo>
                    <a:pt x="2666" y="1542"/>
                  </a:lnTo>
                  <a:lnTo>
                    <a:pt x="2675" y="1472"/>
                  </a:lnTo>
                  <a:lnTo>
                    <a:pt x="2659" y="1416"/>
                  </a:lnTo>
                  <a:lnTo>
                    <a:pt x="2632" y="1373"/>
                  </a:lnTo>
                  <a:lnTo>
                    <a:pt x="2599" y="1335"/>
                  </a:lnTo>
                  <a:lnTo>
                    <a:pt x="2570" y="1320"/>
                  </a:lnTo>
                  <a:lnTo>
                    <a:pt x="2561" y="1306"/>
                  </a:lnTo>
                  <a:lnTo>
                    <a:pt x="2561" y="1274"/>
                  </a:lnTo>
                  <a:lnTo>
                    <a:pt x="2572" y="1246"/>
                  </a:lnTo>
                  <a:lnTo>
                    <a:pt x="2612" y="1232"/>
                  </a:lnTo>
                  <a:lnTo>
                    <a:pt x="2625" y="1209"/>
                  </a:lnTo>
                  <a:lnTo>
                    <a:pt x="2621" y="1181"/>
                  </a:lnTo>
                  <a:lnTo>
                    <a:pt x="2608" y="1155"/>
                  </a:lnTo>
                  <a:lnTo>
                    <a:pt x="2585" y="1128"/>
                  </a:lnTo>
                  <a:lnTo>
                    <a:pt x="2577" y="1113"/>
                  </a:lnTo>
                  <a:lnTo>
                    <a:pt x="2572" y="1082"/>
                  </a:lnTo>
                  <a:lnTo>
                    <a:pt x="2570" y="1047"/>
                  </a:lnTo>
                  <a:lnTo>
                    <a:pt x="2551" y="1007"/>
                  </a:lnTo>
                  <a:lnTo>
                    <a:pt x="2559" y="968"/>
                  </a:lnTo>
                  <a:lnTo>
                    <a:pt x="2578" y="960"/>
                  </a:lnTo>
                  <a:lnTo>
                    <a:pt x="2599" y="967"/>
                  </a:lnTo>
                  <a:lnTo>
                    <a:pt x="2628" y="982"/>
                  </a:lnTo>
                  <a:lnTo>
                    <a:pt x="2649" y="985"/>
                  </a:lnTo>
                  <a:lnTo>
                    <a:pt x="2680" y="977"/>
                  </a:lnTo>
                  <a:lnTo>
                    <a:pt x="2701" y="959"/>
                  </a:lnTo>
                  <a:lnTo>
                    <a:pt x="2727" y="957"/>
                  </a:lnTo>
                  <a:lnTo>
                    <a:pt x="2756" y="967"/>
                  </a:lnTo>
                  <a:lnTo>
                    <a:pt x="2779" y="986"/>
                  </a:lnTo>
                  <a:lnTo>
                    <a:pt x="2804" y="1019"/>
                  </a:lnTo>
                  <a:lnTo>
                    <a:pt x="2824" y="1039"/>
                  </a:lnTo>
                  <a:lnTo>
                    <a:pt x="2858" y="1051"/>
                  </a:lnTo>
                  <a:lnTo>
                    <a:pt x="2890" y="1052"/>
                  </a:lnTo>
                  <a:lnTo>
                    <a:pt x="2931" y="1041"/>
                  </a:lnTo>
                  <a:lnTo>
                    <a:pt x="2941" y="1059"/>
                  </a:lnTo>
                  <a:lnTo>
                    <a:pt x="2945" y="1074"/>
                  </a:lnTo>
                  <a:lnTo>
                    <a:pt x="2931" y="1098"/>
                  </a:lnTo>
                  <a:lnTo>
                    <a:pt x="2956" y="1139"/>
                  </a:lnTo>
                  <a:lnTo>
                    <a:pt x="2966" y="1159"/>
                  </a:lnTo>
                  <a:lnTo>
                    <a:pt x="2961" y="1209"/>
                  </a:lnTo>
                  <a:lnTo>
                    <a:pt x="2977" y="1220"/>
                  </a:lnTo>
                  <a:lnTo>
                    <a:pt x="3007" y="1215"/>
                  </a:lnTo>
                  <a:lnTo>
                    <a:pt x="3044" y="1243"/>
                  </a:lnTo>
                  <a:lnTo>
                    <a:pt x="3071" y="1246"/>
                  </a:lnTo>
                  <a:lnTo>
                    <a:pt x="3106" y="1240"/>
                  </a:lnTo>
                  <a:lnTo>
                    <a:pt x="3140" y="1209"/>
                  </a:lnTo>
                  <a:lnTo>
                    <a:pt x="3153" y="1167"/>
                  </a:lnTo>
                  <a:lnTo>
                    <a:pt x="3138" y="1130"/>
                  </a:lnTo>
                  <a:lnTo>
                    <a:pt x="3115" y="1118"/>
                  </a:lnTo>
                  <a:lnTo>
                    <a:pt x="3122" y="1085"/>
                  </a:lnTo>
                  <a:lnTo>
                    <a:pt x="3140" y="1054"/>
                  </a:lnTo>
                  <a:lnTo>
                    <a:pt x="3145" y="1030"/>
                  </a:lnTo>
                  <a:lnTo>
                    <a:pt x="3174" y="1045"/>
                  </a:lnTo>
                  <a:lnTo>
                    <a:pt x="3196" y="1066"/>
                  </a:lnTo>
                  <a:lnTo>
                    <a:pt x="3226" y="1080"/>
                  </a:lnTo>
                  <a:lnTo>
                    <a:pt x="3276" y="1132"/>
                  </a:lnTo>
                  <a:lnTo>
                    <a:pt x="3343" y="1170"/>
                  </a:lnTo>
                  <a:lnTo>
                    <a:pt x="3366" y="1230"/>
                  </a:lnTo>
                  <a:lnTo>
                    <a:pt x="3409" y="1266"/>
                  </a:lnTo>
                  <a:lnTo>
                    <a:pt x="3418" y="1341"/>
                  </a:lnTo>
                  <a:lnTo>
                    <a:pt x="3467" y="1355"/>
                  </a:lnTo>
                  <a:lnTo>
                    <a:pt x="3514" y="1394"/>
                  </a:lnTo>
                  <a:lnTo>
                    <a:pt x="3532" y="1399"/>
                  </a:lnTo>
                  <a:lnTo>
                    <a:pt x="3573" y="1384"/>
                  </a:lnTo>
                  <a:lnTo>
                    <a:pt x="3616" y="1387"/>
                  </a:lnTo>
                  <a:lnTo>
                    <a:pt x="3631" y="1378"/>
                  </a:lnTo>
                  <a:lnTo>
                    <a:pt x="3635" y="1377"/>
                  </a:lnTo>
                  <a:lnTo>
                    <a:pt x="3652" y="1385"/>
                  </a:lnTo>
                  <a:lnTo>
                    <a:pt x="3654" y="1398"/>
                  </a:lnTo>
                  <a:lnTo>
                    <a:pt x="3641" y="1429"/>
                  </a:lnTo>
                  <a:lnTo>
                    <a:pt x="3616" y="1443"/>
                  </a:lnTo>
                  <a:lnTo>
                    <a:pt x="3587" y="1474"/>
                  </a:lnTo>
                  <a:lnTo>
                    <a:pt x="3575" y="1504"/>
                  </a:lnTo>
                  <a:lnTo>
                    <a:pt x="3581" y="1525"/>
                  </a:lnTo>
                  <a:lnTo>
                    <a:pt x="3594" y="1530"/>
                  </a:lnTo>
                  <a:lnTo>
                    <a:pt x="3622" y="1503"/>
                  </a:lnTo>
                  <a:lnTo>
                    <a:pt x="3648" y="1472"/>
                  </a:lnTo>
                  <a:lnTo>
                    <a:pt x="3677" y="1436"/>
                  </a:lnTo>
                  <a:lnTo>
                    <a:pt x="3698" y="1428"/>
                  </a:lnTo>
                  <a:lnTo>
                    <a:pt x="3707" y="1432"/>
                  </a:lnTo>
                  <a:lnTo>
                    <a:pt x="3709" y="1452"/>
                  </a:lnTo>
                  <a:lnTo>
                    <a:pt x="3713" y="1460"/>
                  </a:lnTo>
                  <a:lnTo>
                    <a:pt x="3727" y="1463"/>
                  </a:lnTo>
                  <a:lnTo>
                    <a:pt x="3743" y="1444"/>
                  </a:lnTo>
                  <a:lnTo>
                    <a:pt x="3753" y="1443"/>
                  </a:lnTo>
                  <a:lnTo>
                    <a:pt x="3765" y="1450"/>
                  </a:lnTo>
                  <a:lnTo>
                    <a:pt x="3774" y="1474"/>
                  </a:lnTo>
                  <a:lnTo>
                    <a:pt x="3787" y="1506"/>
                  </a:lnTo>
                  <a:lnTo>
                    <a:pt x="3805" y="1517"/>
                  </a:lnTo>
                  <a:lnTo>
                    <a:pt x="3811" y="1557"/>
                  </a:lnTo>
                  <a:lnTo>
                    <a:pt x="3807" y="1584"/>
                  </a:lnTo>
                  <a:lnTo>
                    <a:pt x="3795" y="1606"/>
                  </a:lnTo>
                  <a:lnTo>
                    <a:pt x="3770" y="1631"/>
                  </a:lnTo>
                  <a:lnTo>
                    <a:pt x="3744" y="1640"/>
                  </a:lnTo>
                  <a:lnTo>
                    <a:pt x="3733" y="1675"/>
                  </a:lnTo>
                  <a:lnTo>
                    <a:pt x="3706" y="1740"/>
                  </a:lnTo>
                  <a:lnTo>
                    <a:pt x="3678" y="1767"/>
                  </a:lnTo>
                  <a:lnTo>
                    <a:pt x="3606" y="1791"/>
                  </a:lnTo>
                  <a:lnTo>
                    <a:pt x="3543" y="1808"/>
                  </a:lnTo>
                  <a:lnTo>
                    <a:pt x="3502" y="1817"/>
                  </a:lnTo>
                  <a:lnTo>
                    <a:pt x="3421" y="1839"/>
                  </a:lnTo>
                  <a:lnTo>
                    <a:pt x="3316" y="1863"/>
                  </a:lnTo>
                  <a:lnTo>
                    <a:pt x="3289" y="1903"/>
                  </a:lnTo>
                  <a:lnTo>
                    <a:pt x="3287" y="1936"/>
                  </a:lnTo>
                  <a:lnTo>
                    <a:pt x="3263" y="1960"/>
                  </a:lnTo>
                  <a:lnTo>
                    <a:pt x="3240" y="1980"/>
                  </a:lnTo>
                  <a:lnTo>
                    <a:pt x="3228" y="2001"/>
                  </a:lnTo>
                  <a:lnTo>
                    <a:pt x="3221" y="2035"/>
                  </a:lnTo>
                  <a:lnTo>
                    <a:pt x="3212" y="2066"/>
                  </a:lnTo>
                  <a:lnTo>
                    <a:pt x="3180" y="2121"/>
                  </a:lnTo>
                  <a:lnTo>
                    <a:pt x="3153" y="2185"/>
                  </a:lnTo>
                  <a:lnTo>
                    <a:pt x="3151" y="2194"/>
                  </a:lnTo>
                  <a:lnTo>
                    <a:pt x="3156" y="2203"/>
                  </a:lnTo>
                  <a:lnTo>
                    <a:pt x="3162" y="2206"/>
                  </a:lnTo>
                  <a:lnTo>
                    <a:pt x="3173" y="2204"/>
                  </a:lnTo>
                  <a:lnTo>
                    <a:pt x="3184" y="2193"/>
                  </a:lnTo>
                  <a:lnTo>
                    <a:pt x="3197" y="2194"/>
                  </a:lnTo>
                  <a:close/>
                </a:path>
              </a:pathLst>
            </a:custGeom>
            <a:solidFill>
              <a:srgbClr val="00FF00"/>
            </a:solidFill>
            <a:ln w="12700" cmpd="sng">
              <a:solidFill>
                <a:srgbClr val="000000"/>
              </a:solidFill>
              <a:round/>
              <a:headEnd/>
              <a:tailEnd/>
            </a:ln>
          </p:spPr>
          <p:txBody>
            <a:bodyPr/>
            <a:lstStyle/>
            <a:p>
              <a:endParaRPr lang="en-US"/>
            </a:p>
          </p:txBody>
        </p:sp>
        <p:sp>
          <p:nvSpPr>
            <p:cNvPr id="33883" name="Freeform 77"/>
            <p:cNvSpPr>
              <a:spLocks/>
            </p:cNvSpPr>
            <p:nvPr/>
          </p:nvSpPr>
          <p:spPr bwMode="auto">
            <a:xfrm>
              <a:off x="2073" y="850"/>
              <a:ext cx="1083" cy="723"/>
            </a:xfrm>
            <a:custGeom>
              <a:avLst/>
              <a:gdLst>
                <a:gd name="T0" fmla="*/ 6 w 3811"/>
                <a:gd name="T1" fmla="*/ 3 h 2748"/>
                <a:gd name="T2" fmla="*/ 5 w 3811"/>
                <a:gd name="T3" fmla="*/ 3 h 2748"/>
                <a:gd name="T4" fmla="*/ 5 w 3811"/>
                <a:gd name="T5" fmla="*/ 3 h 2748"/>
                <a:gd name="T6" fmla="*/ 5 w 3811"/>
                <a:gd name="T7" fmla="*/ 3 h 2748"/>
                <a:gd name="T8" fmla="*/ 4 w 3811"/>
                <a:gd name="T9" fmla="*/ 3 h 2748"/>
                <a:gd name="T10" fmla="*/ 4 w 3811"/>
                <a:gd name="T11" fmla="*/ 3 h 2748"/>
                <a:gd name="T12" fmla="*/ 2 w 3811"/>
                <a:gd name="T13" fmla="*/ 3 h 2748"/>
                <a:gd name="T14" fmla="*/ 0 w 3811"/>
                <a:gd name="T15" fmla="*/ 2 h 2748"/>
                <a:gd name="T16" fmla="*/ 0 w 3811"/>
                <a:gd name="T17" fmla="*/ 2 h 2748"/>
                <a:gd name="T18" fmla="*/ 0 w 3811"/>
                <a:gd name="T19" fmla="*/ 2 h 2748"/>
                <a:gd name="T20" fmla="*/ 0 w 3811"/>
                <a:gd name="T21" fmla="*/ 2 h 2748"/>
                <a:gd name="T22" fmla="*/ 0 w 3811"/>
                <a:gd name="T23" fmla="*/ 1 h 2748"/>
                <a:gd name="T24" fmla="*/ 0 w 3811"/>
                <a:gd name="T25" fmla="*/ 1 h 2748"/>
                <a:gd name="T26" fmla="*/ 1 w 3811"/>
                <a:gd name="T27" fmla="*/ 0 h 2748"/>
                <a:gd name="T28" fmla="*/ 1 w 3811"/>
                <a:gd name="T29" fmla="*/ 0 h 2748"/>
                <a:gd name="T30" fmla="*/ 2 w 3811"/>
                <a:gd name="T31" fmla="*/ 0 h 2748"/>
                <a:gd name="T32" fmla="*/ 2 w 3811"/>
                <a:gd name="T33" fmla="*/ 0 h 2748"/>
                <a:gd name="T34" fmla="*/ 2 w 3811"/>
                <a:gd name="T35" fmla="*/ 1 h 2748"/>
                <a:gd name="T36" fmla="*/ 3 w 3811"/>
                <a:gd name="T37" fmla="*/ 1 h 2748"/>
                <a:gd name="T38" fmla="*/ 3 w 3811"/>
                <a:gd name="T39" fmla="*/ 1 h 2748"/>
                <a:gd name="T40" fmla="*/ 3 w 3811"/>
                <a:gd name="T41" fmla="*/ 1 h 2748"/>
                <a:gd name="T42" fmla="*/ 3 w 3811"/>
                <a:gd name="T43" fmla="*/ 1 h 2748"/>
                <a:gd name="T44" fmla="*/ 3 w 3811"/>
                <a:gd name="T45" fmla="*/ 1 h 2748"/>
                <a:gd name="T46" fmla="*/ 3 w 3811"/>
                <a:gd name="T47" fmla="*/ 1 h 2748"/>
                <a:gd name="T48" fmla="*/ 3 w 3811"/>
                <a:gd name="T49" fmla="*/ 1 h 2748"/>
                <a:gd name="T50" fmla="*/ 4 w 3811"/>
                <a:gd name="T51" fmla="*/ 1 h 2748"/>
                <a:gd name="T52" fmla="*/ 4 w 3811"/>
                <a:gd name="T53" fmla="*/ 1 h 2748"/>
                <a:gd name="T54" fmla="*/ 4 w 3811"/>
                <a:gd name="T55" fmla="*/ 1 h 2748"/>
                <a:gd name="T56" fmla="*/ 4 w 3811"/>
                <a:gd name="T57" fmla="*/ 1 h 2748"/>
                <a:gd name="T58" fmla="*/ 4 w 3811"/>
                <a:gd name="T59" fmla="*/ 1 h 2748"/>
                <a:gd name="T60" fmla="*/ 4 w 3811"/>
                <a:gd name="T61" fmla="*/ 1 h 2748"/>
                <a:gd name="T62" fmla="*/ 4 w 3811"/>
                <a:gd name="T63" fmla="*/ 1 h 2748"/>
                <a:gd name="T64" fmla="*/ 4 w 3811"/>
                <a:gd name="T65" fmla="*/ 1 h 2748"/>
                <a:gd name="T66" fmla="*/ 4 w 3811"/>
                <a:gd name="T67" fmla="*/ 1 h 2748"/>
                <a:gd name="T68" fmla="*/ 4 w 3811"/>
                <a:gd name="T69" fmla="*/ 1 h 2748"/>
                <a:gd name="T70" fmla="*/ 4 w 3811"/>
                <a:gd name="T71" fmla="*/ 1 h 2748"/>
                <a:gd name="T72" fmla="*/ 4 w 3811"/>
                <a:gd name="T73" fmla="*/ 1 h 2748"/>
                <a:gd name="T74" fmla="*/ 4 w 3811"/>
                <a:gd name="T75" fmla="*/ 1 h 2748"/>
                <a:gd name="T76" fmla="*/ 3 w 3811"/>
                <a:gd name="T77" fmla="*/ 2 h 2748"/>
                <a:gd name="T78" fmla="*/ 3 w 3811"/>
                <a:gd name="T79" fmla="*/ 2 h 2748"/>
                <a:gd name="T80" fmla="*/ 4 w 3811"/>
                <a:gd name="T81" fmla="*/ 2 h 2748"/>
                <a:gd name="T82" fmla="*/ 4 w 3811"/>
                <a:gd name="T83" fmla="*/ 2 h 2748"/>
                <a:gd name="T84" fmla="*/ 5 w 3811"/>
                <a:gd name="T85" fmla="*/ 2 h 2748"/>
                <a:gd name="T86" fmla="*/ 5 w 3811"/>
                <a:gd name="T87" fmla="*/ 2 h 2748"/>
                <a:gd name="T88" fmla="*/ 5 w 3811"/>
                <a:gd name="T89" fmla="*/ 2 h 2748"/>
                <a:gd name="T90" fmla="*/ 5 w 3811"/>
                <a:gd name="T91" fmla="*/ 2 h 2748"/>
                <a:gd name="T92" fmla="*/ 5 w 3811"/>
                <a:gd name="T93" fmla="*/ 2 h 2748"/>
                <a:gd name="T94" fmla="*/ 5 w 3811"/>
                <a:gd name="T95" fmla="*/ 2 h 2748"/>
                <a:gd name="T96" fmla="*/ 5 w 3811"/>
                <a:gd name="T97" fmla="*/ 1 h 2748"/>
                <a:gd name="T98" fmla="*/ 5 w 3811"/>
                <a:gd name="T99" fmla="*/ 1 h 2748"/>
                <a:gd name="T100" fmla="*/ 5 w 3811"/>
                <a:gd name="T101" fmla="*/ 1 h 2748"/>
                <a:gd name="T102" fmla="*/ 6 w 3811"/>
                <a:gd name="T103" fmla="*/ 2 h 2748"/>
                <a:gd name="T104" fmla="*/ 6 w 3811"/>
                <a:gd name="T105" fmla="*/ 1 h 2748"/>
                <a:gd name="T106" fmla="*/ 6 w 3811"/>
                <a:gd name="T107" fmla="*/ 2 h 2748"/>
                <a:gd name="T108" fmla="*/ 7 w 3811"/>
                <a:gd name="T109" fmla="*/ 2 h 2748"/>
                <a:gd name="T110" fmla="*/ 7 w 3811"/>
                <a:gd name="T111" fmla="*/ 2 h 2748"/>
                <a:gd name="T112" fmla="*/ 7 w 3811"/>
                <a:gd name="T113" fmla="*/ 2 h 2748"/>
                <a:gd name="T114" fmla="*/ 7 w 3811"/>
                <a:gd name="T115" fmla="*/ 2 h 2748"/>
                <a:gd name="T116" fmla="*/ 7 w 3811"/>
                <a:gd name="T117" fmla="*/ 2 h 2748"/>
                <a:gd name="T118" fmla="*/ 7 w 3811"/>
                <a:gd name="T119" fmla="*/ 2 h 2748"/>
                <a:gd name="T120" fmla="*/ 6 w 3811"/>
                <a:gd name="T121" fmla="*/ 2 h 2748"/>
                <a:gd name="T122" fmla="*/ 6 w 3811"/>
                <a:gd name="T123" fmla="*/ 3 h 27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11"/>
                <a:gd name="T187" fmla="*/ 0 h 2748"/>
                <a:gd name="T188" fmla="*/ 3811 w 3811"/>
                <a:gd name="T189" fmla="*/ 2748 h 27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11" h="2748">
                  <a:moveTo>
                    <a:pt x="3197" y="2194"/>
                  </a:moveTo>
                  <a:lnTo>
                    <a:pt x="3190" y="2231"/>
                  </a:lnTo>
                  <a:lnTo>
                    <a:pt x="3185" y="2263"/>
                  </a:lnTo>
                  <a:lnTo>
                    <a:pt x="3166" y="2298"/>
                  </a:lnTo>
                  <a:lnTo>
                    <a:pt x="3131" y="2340"/>
                  </a:lnTo>
                  <a:lnTo>
                    <a:pt x="3084" y="2365"/>
                  </a:lnTo>
                  <a:lnTo>
                    <a:pt x="3029" y="2372"/>
                  </a:lnTo>
                  <a:lnTo>
                    <a:pt x="2994" y="2366"/>
                  </a:lnTo>
                  <a:lnTo>
                    <a:pt x="2956" y="2374"/>
                  </a:lnTo>
                  <a:lnTo>
                    <a:pt x="2917" y="2396"/>
                  </a:lnTo>
                  <a:lnTo>
                    <a:pt x="2886" y="2431"/>
                  </a:lnTo>
                  <a:lnTo>
                    <a:pt x="2863" y="2476"/>
                  </a:lnTo>
                  <a:lnTo>
                    <a:pt x="2853" y="2508"/>
                  </a:lnTo>
                  <a:lnTo>
                    <a:pt x="2834" y="2525"/>
                  </a:lnTo>
                  <a:lnTo>
                    <a:pt x="2738" y="2564"/>
                  </a:lnTo>
                  <a:lnTo>
                    <a:pt x="2695" y="2585"/>
                  </a:lnTo>
                  <a:lnTo>
                    <a:pt x="2715" y="2625"/>
                  </a:lnTo>
                  <a:lnTo>
                    <a:pt x="2667" y="2642"/>
                  </a:lnTo>
                  <a:lnTo>
                    <a:pt x="2610" y="2668"/>
                  </a:lnTo>
                  <a:lnTo>
                    <a:pt x="2565" y="2692"/>
                  </a:lnTo>
                  <a:lnTo>
                    <a:pt x="2519" y="2721"/>
                  </a:lnTo>
                  <a:lnTo>
                    <a:pt x="2481" y="2745"/>
                  </a:lnTo>
                  <a:lnTo>
                    <a:pt x="2463" y="2748"/>
                  </a:lnTo>
                  <a:lnTo>
                    <a:pt x="2445" y="2726"/>
                  </a:lnTo>
                  <a:lnTo>
                    <a:pt x="2443" y="2717"/>
                  </a:lnTo>
                  <a:lnTo>
                    <a:pt x="2463" y="2679"/>
                  </a:lnTo>
                  <a:lnTo>
                    <a:pt x="2475" y="2638"/>
                  </a:lnTo>
                  <a:lnTo>
                    <a:pt x="2480" y="2591"/>
                  </a:lnTo>
                  <a:lnTo>
                    <a:pt x="2473" y="2551"/>
                  </a:lnTo>
                  <a:lnTo>
                    <a:pt x="2453" y="2515"/>
                  </a:lnTo>
                  <a:lnTo>
                    <a:pt x="2430" y="2459"/>
                  </a:lnTo>
                  <a:lnTo>
                    <a:pt x="2398" y="2411"/>
                  </a:lnTo>
                  <a:lnTo>
                    <a:pt x="2360" y="2367"/>
                  </a:lnTo>
                  <a:lnTo>
                    <a:pt x="2337" y="2343"/>
                  </a:lnTo>
                  <a:lnTo>
                    <a:pt x="2284" y="2307"/>
                  </a:lnTo>
                  <a:lnTo>
                    <a:pt x="2223" y="2274"/>
                  </a:lnTo>
                  <a:lnTo>
                    <a:pt x="2168" y="2237"/>
                  </a:lnTo>
                  <a:lnTo>
                    <a:pt x="2099" y="2202"/>
                  </a:lnTo>
                  <a:lnTo>
                    <a:pt x="2085" y="2204"/>
                  </a:lnTo>
                  <a:lnTo>
                    <a:pt x="2060" y="2224"/>
                  </a:lnTo>
                  <a:lnTo>
                    <a:pt x="2012" y="2227"/>
                  </a:lnTo>
                  <a:lnTo>
                    <a:pt x="1968" y="2222"/>
                  </a:lnTo>
                  <a:lnTo>
                    <a:pt x="1903" y="2224"/>
                  </a:lnTo>
                  <a:lnTo>
                    <a:pt x="1863" y="2213"/>
                  </a:lnTo>
                  <a:lnTo>
                    <a:pt x="1839" y="2186"/>
                  </a:lnTo>
                  <a:lnTo>
                    <a:pt x="1824" y="2182"/>
                  </a:lnTo>
                  <a:lnTo>
                    <a:pt x="1787" y="2191"/>
                  </a:lnTo>
                  <a:lnTo>
                    <a:pt x="1331" y="2154"/>
                  </a:lnTo>
                  <a:lnTo>
                    <a:pt x="850" y="2095"/>
                  </a:lnTo>
                  <a:lnTo>
                    <a:pt x="446" y="2031"/>
                  </a:lnTo>
                  <a:lnTo>
                    <a:pt x="190" y="1976"/>
                  </a:lnTo>
                  <a:lnTo>
                    <a:pt x="162" y="1908"/>
                  </a:lnTo>
                  <a:lnTo>
                    <a:pt x="148" y="1883"/>
                  </a:lnTo>
                  <a:lnTo>
                    <a:pt x="154" y="1837"/>
                  </a:lnTo>
                  <a:lnTo>
                    <a:pt x="148" y="1806"/>
                  </a:lnTo>
                  <a:lnTo>
                    <a:pt x="133" y="1778"/>
                  </a:lnTo>
                  <a:lnTo>
                    <a:pt x="101" y="1761"/>
                  </a:lnTo>
                  <a:lnTo>
                    <a:pt x="66" y="1733"/>
                  </a:lnTo>
                  <a:lnTo>
                    <a:pt x="39" y="1705"/>
                  </a:lnTo>
                  <a:lnTo>
                    <a:pt x="21" y="1690"/>
                  </a:lnTo>
                  <a:lnTo>
                    <a:pt x="20" y="1662"/>
                  </a:lnTo>
                  <a:lnTo>
                    <a:pt x="50" y="1626"/>
                  </a:lnTo>
                  <a:lnTo>
                    <a:pt x="62" y="1586"/>
                  </a:lnTo>
                  <a:lnTo>
                    <a:pt x="61" y="1577"/>
                  </a:lnTo>
                  <a:lnTo>
                    <a:pt x="65" y="1547"/>
                  </a:lnTo>
                  <a:lnTo>
                    <a:pt x="77" y="1515"/>
                  </a:lnTo>
                  <a:lnTo>
                    <a:pt x="92" y="1474"/>
                  </a:lnTo>
                  <a:lnTo>
                    <a:pt x="62" y="1441"/>
                  </a:lnTo>
                  <a:lnTo>
                    <a:pt x="52" y="1434"/>
                  </a:lnTo>
                  <a:lnTo>
                    <a:pt x="49" y="1397"/>
                  </a:lnTo>
                  <a:lnTo>
                    <a:pt x="63" y="1364"/>
                  </a:lnTo>
                  <a:lnTo>
                    <a:pt x="82" y="1321"/>
                  </a:lnTo>
                  <a:lnTo>
                    <a:pt x="95" y="1287"/>
                  </a:lnTo>
                  <a:lnTo>
                    <a:pt x="93" y="1255"/>
                  </a:lnTo>
                  <a:lnTo>
                    <a:pt x="98" y="1231"/>
                  </a:lnTo>
                  <a:lnTo>
                    <a:pt x="103" y="1202"/>
                  </a:lnTo>
                  <a:lnTo>
                    <a:pt x="110" y="1171"/>
                  </a:lnTo>
                  <a:lnTo>
                    <a:pt x="123" y="1135"/>
                  </a:lnTo>
                  <a:lnTo>
                    <a:pt x="125" y="1102"/>
                  </a:lnTo>
                  <a:lnTo>
                    <a:pt x="128" y="1062"/>
                  </a:lnTo>
                  <a:lnTo>
                    <a:pt x="136" y="1031"/>
                  </a:lnTo>
                  <a:lnTo>
                    <a:pt x="137" y="987"/>
                  </a:lnTo>
                  <a:lnTo>
                    <a:pt x="135" y="955"/>
                  </a:lnTo>
                  <a:lnTo>
                    <a:pt x="129" y="927"/>
                  </a:lnTo>
                  <a:lnTo>
                    <a:pt x="115" y="901"/>
                  </a:lnTo>
                  <a:lnTo>
                    <a:pt x="95" y="875"/>
                  </a:lnTo>
                  <a:lnTo>
                    <a:pt x="66" y="848"/>
                  </a:lnTo>
                  <a:lnTo>
                    <a:pt x="55" y="787"/>
                  </a:lnTo>
                  <a:lnTo>
                    <a:pt x="34" y="732"/>
                  </a:lnTo>
                  <a:lnTo>
                    <a:pt x="14" y="703"/>
                  </a:lnTo>
                  <a:lnTo>
                    <a:pt x="0" y="678"/>
                  </a:lnTo>
                  <a:lnTo>
                    <a:pt x="0" y="658"/>
                  </a:lnTo>
                  <a:lnTo>
                    <a:pt x="655" y="0"/>
                  </a:lnTo>
                  <a:lnTo>
                    <a:pt x="666" y="32"/>
                  </a:lnTo>
                  <a:lnTo>
                    <a:pt x="675" y="83"/>
                  </a:lnTo>
                  <a:lnTo>
                    <a:pt x="688" y="119"/>
                  </a:lnTo>
                  <a:lnTo>
                    <a:pt x="701" y="142"/>
                  </a:lnTo>
                  <a:lnTo>
                    <a:pt x="720" y="145"/>
                  </a:lnTo>
                  <a:lnTo>
                    <a:pt x="730" y="123"/>
                  </a:lnTo>
                  <a:lnTo>
                    <a:pt x="747" y="110"/>
                  </a:lnTo>
                  <a:lnTo>
                    <a:pt x="773" y="115"/>
                  </a:lnTo>
                  <a:lnTo>
                    <a:pt x="789" y="121"/>
                  </a:lnTo>
                  <a:lnTo>
                    <a:pt x="797" y="138"/>
                  </a:lnTo>
                  <a:lnTo>
                    <a:pt x="799" y="159"/>
                  </a:lnTo>
                  <a:lnTo>
                    <a:pt x="839" y="162"/>
                  </a:lnTo>
                  <a:lnTo>
                    <a:pt x="870" y="152"/>
                  </a:lnTo>
                  <a:lnTo>
                    <a:pt x="909" y="150"/>
                  </a:lnTo>
                  <a:lnTo>
                    <a:pt x="940" y="157"/>
                  </a:lnTo>
                  <a:lnTo>
                    <a:pt x="953" y="146"/>
                  </a:lnTo>
                  <a:lnTo>
                    <a:pt x="966" y="142"/>
                  </a:lnTo>
                  <a:lnTo>
                    <a:pt x="979" y="157"/>
                  </a:lnTo>
                  <a:lnTo>
                    <a:pt x="1002" y="213"/>
                  </a:lnTo>
                  <a:lnTo>
                    <a:pt x="1012" y="244"/>
                  </a:lnTo>
                  <a:lnTo>
                    <a:pt x="1021" y="238"/>
                  </a:lnTo>
                  <a:lnTo>
                    <a:pt x="1039" y="211"/>
                  </a:lnTo>
                  <a:lnTo>
                    <a:pt x="1054" y="218"/>
                  </a:lnTo>
                  <a:lnTo>
                    <a:pt x="1065" y="240"/>
                  </a:lnTo>
                  <a:lnTo>
                    <a:pt x="1058" y="255"/>
                  </a:lnTo>
                  <a:lnTo>
                    <a:pt x="1058" y="282"/>
                  </a:lnTo>
                  <a:lnTo>
                    <a:pt x="1113" y="278"/>
                  </a:lnTo>
                  <a:lnTo>
                    <a:pt x="1140" y="288"/>
                  </a:lnTo>
                  <a:lnTo>
                    <a:pt x="1155" y="312"/>
                  </a:lnTo>
                  <a:lnTo>
                    <a:pt x="1172" y="352"/>
                  </a:lnTo>
                  <a:lnTo>
                    <a:pt x="1195" y="378"/>
                  </a:lnTo>
                  <a:lnTo>
                    <a:pt x="1235" y="407"/>
                  </a:lnTo>
                  <a:lnTo>
                    <a:pt x="1251" y="426"/>
                  </a:lnTo>
                  <a:lnTo>
                    <a:pt x="1257" y="443"/>
                  </a:lnTo>
                  <a:lnTo>
                    <a:pt x="1256" y="467"/>
                  </a:lnTo>
                  <a:lnTo>
                    <a:pt x="1237" y="494"/>
                  </a:lnTo>
                  <a:lnTo>
                    <a:pt x="1253" y="509"/>
                  </a:lnTo>
                  <a:lnTo>
                    <a:pt x="1295" y="516"/>
                  </a:lnTo>
                  <a:lnTo>
                    <a:pt x="1345" y="528"/>
                  </a:lnTo>
                  <a:lnTo>
                    <a:pt x="1390" y="550"/>
                  </a:lnTo>
                  <a:lnTo>
                    <a:pt x="1418" y="577"/>
                  </a:lnTo>
                  <a:lnTo>
                    <a:pt x="1434" y="621"/>
                  </a:lnTo>
                  <a:lnTo>
                    <a:pt x="1440" y="633"/>
                  </a:lnTo>
                  <a:lnTo>
                    <a:pt x="1450" y="635"/>
                  </a:lnTo>
                  <a:lnTo>
                    <a:pt x="1455" y="629"/>
                  </a:lnTo>
                  <a:lnTo>
                    <a:pt x="1448" y="569"/>
                  </a:lnTo>
                  <a:lnTo>
                    <a:pt x="1458" y="552"/>
                  </a:lnTo>
                  <a:lnTo>
                    <a:pt x="1487" y="541"/>
                  </a:lnTo>
                  <a:lnTo>
                    <a:pt x="1514" y="541"/>
                  </a:lnTo>
                  <a:lnTo>
                    <a:pt x="1518" y="536"/>
                  </a:lnTo>
                  <a:lnTo>
                    <a:pt x="1517" y="531"/>
                  </a:lnTo>
                  <a:lnTo>
                    <a:pt x="1506" y="524"/>
                  </a:lnTo>
                  <a:lnTo>
                    <a:pt x="1477" y="521"/>
                  </a:lnTo>
                  <a:lnTo>
                    <a:pt x="1470" y="509"/>
                  </a:lnTo>
                  <a:lnTo>
                    <a:pt x="1473" y="501"/>
                  </a:lnTo>
                  <a:lnTo>
                    <a:pt x="1541" y="485"/>
                  </a:lnTo>
                  <a:lnTo>
                    <a:pt x="1560" y="492"/>
                  </a:lnTo>
                  <a:lnTo>
                    <a:pt x="1588" y="537"/>
                  </a:lnTo>
                  <a:lnTo>
                    <a:pt x="1613" y="561"/>
                  </a:lnTo>
                  <a:lnTo>
                    <a:pt x="1642" y="560"/>
                  </a:lnTo>
                  <a:lnTo>
                    <a:pt x="1657" y="568"/>
                  </a:lnTo>
                  <a:lnTo>
                    <a:pt x="1689" y="597"/>
                  </a:lnTo>
                  <a:lnTo>
                    <a:pt x="1784" y="585"/>
                  </a:lnTo>
                  <a:lnTo>
                    <a:pt x="1806" y="574"/>
                  </a:lnTo>
                  <a:lnTo>
                    <a:pt x="1821" y="576"/>
                  </a:lnTo>
                  <a:lnTo>
                    <a:pt x="1823" y="611"/>
                  </a:lnTo>
                  <a:lnTo>
                    <a:pt x="1816" y="647"/>
                  </a:lnTo>
                  <a:lnTo>
                    <a:pt x="1821" y="679"/>
                  </a:lnTo>
                  <a:lnTo>
                    <a:pt x="1827" y="683"/>
                  </a:lnTo>
                  <a:lnTo>
                    <a:pt x="1846" y="679"/>
                  </a:lnTo>
                  <a:lnTo>
                    <a:pt x="1853" y="669"/>
                  </a:lnTo>
                  <a:lnTo>
                    <a:pt x="1855" y="648"/>
                  </a:lnTo>
                  <a:lnTo>
                    <a:pt x="1849" y="621"/>
                  </a:lnTo>
                  <a:lnTo>
                    <a:pt x="1856" y="610"/>
                  </a:lnTo>
                  <a:lnTo>
                    <a:pt x="1891" y="589"/>
                  </a:lnTo>
                  <a:lnTo>
                    <a:pt x="1917" y="575"/>
                  </a:lnTo>
                  <a:lnTo>
                    <a:pt x="1938" y="555"/>
                  </a:lnTo>
                  <a:lnTo>
                    <a:pt x="1944" y="532"/>
                  </a:lnTo>
                  <a:lnTo>
                    <a:pt x="1936" y="523"/>
                  </a:lnTo>
                  <a:lnTo>
                    <a:pt x="1906" y="511"/>
                  </a:lnTo>
                  <a:lnTo>
                    <a:pt x="1899" y="504"/>
                  </a:lnTo>
                  <a:lnTo>
                    <a:pt x="1900" y="489"/>
                  </a:lnTo>
                  <a:lnTo>
                    <a:pt x="1912" y="473"/>
                  </a:lnTo>
                  <a:lnTo>
                    <a:pt x="1913" y="464"/>
                  </a:lnTo>
                  <a:lnTo>
                    <a:pt x="1886" y="418"/>
                  </a:lnTo>
                  <a:lnTo>
                    <a:pt x="1882" y="393"/>
                  </a:lnTo>
                  <a:lnTo>
                    <a:pt x="1888" y="362"/>
                  </a:lnTo>
                  <a:lnTo>
                    <a:pt x="1912" y="330"/>
                  </a:lnTo>
                  <a:lnTo>
                    <a:pt x="1919" y="299"/>
                  </a:lnTo>
                  <a:lnTo>
                    <a:pt x="1943" y="274"/>
                  </a:lnTo>
                  <a:lnTo>
                    <a:pt x="1981" y="267"/>
                  </a:lnTo>
                  <a:lnTo>
                    <a:pt x="1991" y="280"/>
                  </a:lnTo>
                  <a:lnTo>
                    <a:pt x="2003" y="312"/>
                  </a:lnTo>
                  <a:lnTo>
                    <a:pt x="2016" y="331"/>
                  </a:lnTo>
                  <a:lnTo>
                    <a:pt x="2022" y="361"/>
                  </a:lnTo>
                  <a:lnTo>
                    <a:pt x="2042" y="374"/>
                  </a:lnTo>
                  <a:lnTo>
                    <a:pt x="2054" y="382"/>
                  </a:lnTo>
                  <a:lnTo>
                    <a:pt x="2055" y="395"/>
                  </a:lnTo>
                  <a:lnTo>
                    <a:pt x="2042" y="411"/>
                  </a:lnTo>
                  <a:lnTo>
                    <a:pt x="2024" y="415"/>
                  </a:lnTo>
                  <a:lnTo>
                    <a:pt x="2016" y="422"/>
                  </a:lnTo>
                  <a:lnTo>
                    <a:pt x="2016" y="441"/>
                  </a:lnTo>
                  <a:lnTo>
                    <a:pt x="2050" y="473"/>
                  </a:lnTo>
                  <a:lnTo>
                    <a:pt x="2056" y="506"/>
                  </a:lnTo>
                  <a:lnTo>
                    <a:pt x="2063" y="540"/>
                  </a:lnTo>
                  <a:lnTo>
                    <a:pt x="2081" y="567"/>
                  </a:lnTo>
                  <a:lnTo>
                    <a:pt x="2104" y="570"/>
                  </a:lnTo>
                  <a:lnTo>
                    <a:pt x="2116" y="543"/>
                  </a:lnTo>
                  <a:lnTo>
                    <a:pt x="2112" y="520"/>
                  </a:lnTo>
                  <a:lnTo>
                    <a:pt x="2096" y="498"/>
                  </a:lnTo>
                  <a:lnTo>
                    <a:pt x="2097" y="477"/>
                  </a:lnTo>
                  <a:lnTo>
                    <a:pt x="2113" y="476"/>
                  </a:lnTo>
                  <a:lnTo>
                    <a:pt x="2129" y="487"/>
                  </a:lnTo>
                  <a:lnTo>
                    <a:pt x="2152" y="536"/>
                  </a:lnTo>
                  <a:lnTo>
                    <a:pt x="2153" y="585"/>
                  </a:lnTo>
                  <a:lnTo>
                    <a:pt x="2164" y="613"/>
                  </a:lnTo>
                  <a:lnTo>
                    <a:pt x="2175" y="621"/>
                  </a:lnTo>
                  <a:lnTo>
                    <a:pt x="2209" y="613"/>
                  </a:lnTo>
                  <a:lnTo>
                    <a:pt x="2220" y="596"/>
                  </a:lnTo>
                  <a:lnTo>
                    <a:pt x="2226" y="567"/>
                  </a:lnTo>
                  <a:lnTo>
                    <a:pt x="2246" y="543"/>
                  </a:lnTo>
                  <a:lnTo>
                    <a:pt x="2248" y="517"/>
                  </a:lnTo>
                  <a:lnTo>
                    <a:pt x="2240" y="458"/>
                  </a:lnTo>
                  <a:lnTo>
                    <a:pt x="2246" y="442"/>
                  </a:lnTo>
                  <a:lnTo>
                    <a:pt x="2255" y="433"/>
                  </a:lnTo>
                  <a:lnTo>
                    <a:pt x="2274" y="432"/>
                  </a:lnTo>
                  <a:lnTo>
                    <a:pt x="2292" y="439"/>
                  </a:lnTo>
                  <a:lnTo>
                    <a:pt x="2306" y="449"/>
                  </a:lnTo>
                  <a:lnTo>
                    <a:pt x="2318" y="485"/>
                  </a:lnTo>
                  <a:lnTo>
                    <a:pt x="2341" y="473"/>
                  </a:lnTo>
                  <a:lnTo>
                    <a:pt x="2355" y="474"/>
                  </a:lnTo>
                  <a:lnTo>
                    <a:pt x="2363" y="481"/>
                  </a:lnTo>
                  <a:lnTo>
                    <a:pt x="2362" y="495"/>
                  </a:lnTo>
                  <a:lnTo>
                    <a:pt x="2341" y="508"/>
                  </a:lnTo>
                  <a:lnTo>
                    <a:pt x="2328" y="526"/>
                  </a:lnTo>
                  <a:lnTo>
                    <a:pt x="2323" y="568"/>
                  </a:lnTo>
                  <a:lnTo>
                    <a:pt x="2337" y="573"/>
                  </a:lnTo>
                  <a:lnTo>
                    <a:pt x="2334" y="595"/>
                  </a:lnTo>
                  <a:lnTo>
                    <a:pt x="2354" y="595"/>
                  </a:lnTo>
                  <a:lnTo>
                    <a:pt x="2369" y="612"/>
                  </a:lnTo>
                  <a:lnTo>
                    <a:pt x="2382" y="622"/>
                  </a:lnTo>
                  <a:lnTo>
                    <a:pt x="2385" y="632"/>
                  </a:lnTo>
                  <a:lnTo>
                    <a:pt x="2343" y="691"/>
                  </a:lnTo>
                  <a:lnTo>
                    <a:pt x="2329" y="702"/>
                  </a:lnTo>
                  <a:lnTo>
                    <a:pt x="2313" y="697"/>
                  </a:lnTo>
                  <a:lnTo>
                    <a:pt x="2298" y="680"/>
                  </a:lnTo>
                  <a:lnTo>
                    <a:pt x="2283" y="694"/>
                  </a:lnTo>
                  <a:lnTo>
                    <a:pt x="2263" y="715"/>
                  </a:lnTo>
                  <a:lnTo>
                    <a:pt x="2251" y="717"/>
                  </a:lnTo>
                  <a:lnTo>
                    <a:pt x="2217" y="702"/>
                  </a:lnTo>
                  <a:lnTo>
                    <a:pt x="2200" y="703"/>
                  </a:lnTo>
                  <a:lnTo>
                    <a:pt x="2193" y="712"/>
                  </a:lnTo>
                  <a:lnTo>
                    <a:pt x="2201" y="727"/>
                  </a:lnTo>
                  <a:lnTo>
                    <a:pt x="2216" y="741"/>
                  </a:lnTo>
                  <a:lnTo>
                    <a:pt x="2205" y="753"/>
                  </a:lnTo>
                  <a:lnTo>
                    <a:pt x="2170" y="773"/>
                  </a:lnTo>
                  <a:lnTo>
                    <a:pt x="2131" y="772"/>
                  </a:lnTo>
                  <a:lnTo>
                    <a:pt x="2101" y="753"/>
                  </a:lnTo>
                  <a:lnTo>
                    <a:pt x="2075" y="746"/>
                  </a:lnTo>
                  <a:lnTo>
                    <a:pt x="2053" y="756"/>
                  </a:lnTo>
                  <a:lnTo>
                    <a:pt x="2055" y="787"/>
                  </a:lnTo>
                  <a:lnTo>
                    <a:pt x="2094" y="812"/>
                  </a:lnTo>
                  <a:lnTo>
                    <a:pt x="2122" y="820"/>
                  </a:lnTo>
                  <a:lnTo>
                    <a:pt x="2138" y="845"/>
                  </a:lnTo>
                  <a:lnTo>
                    <a:pt x="2118" y="882"/>
                  </a:lnTo>
                  <a:lnTo>
                    <a:pt x="2038" y="930"/>
                  </a:lnTo>
                  <a:lnTo>
                    <a:pt x="2002" y="931"/>
                  </a:lnTo>
                  <a:lnTo>
                    <a:pt x="1975" y="926"/>
                  </a:lnTo>
                  <a:lnTo>
                    <a:pt x="1963" y="934"/>
                  </a:lnTo>
                  <a:lnTo>
                    <a:pt x="1958" y="953"/>
                  </a:lnTo>
                  <a:lnTo>
                    <a:pt x="1972" y="964"/>
                  </a:lnTo>
                  <a:lnTo>
                    <a:pt x="1986" y="978"/>
                  </a:lnTo>
                  <a:lnTo>
                    <a:pt x="1978" y="995"/>
                  </a:lnTo>
                  <a:lnTo>
                    <a:pt x="1891" y="1069"/>
                  </a:lnTo>
                  <a:lnTo>
                    <a:pt x="1878" y="1088"/>
                  </a:lnTo>
                  <a:lnTo>
                    <a:pt x="1879" y="1097"/>
                  </a:lnTo>
                  <a:lnTo>
                    <a:pt x="1861" y="1126"/>
                  </a:lnTo>
                  <a:lnTo>
                    <a:pt x="1838" y="1149"/>
                  </a:lnTo>
                  <a:lnTo>
                    <a:pt x="1813" y="1177"/>
                  </a:lnTo>
                  <a:lnTo>
                    <a:pt x="1783" y="1193"/>
                  </a:lnTo>
                  <a:lnTo>
                    <a:pt x="1784" y="1202"/>
                  </a:lnTo>
                  <a:lnTo>
                    <a:pt x="1799" y="1228"/>
                  </a:lnTo>
                  <a:lnTo>
                    <a:pt x="1792" y="1259"/>
                  </a:lnTo>
                  <a:lnTo>
                    <a:pt x="1789" y="1298"/>
                  </a:lnTo>
                  <a:lnTo>
                    <a:pt x="1806" y="1313"/>
                  </a:lnTo>
                  <a:lnTo>
                    <a:pt x="1850" y="1314"/>
                  </a:lnTo>
                  <a:lnTo>
                    <a:pt x="1864" y="1317"/>
                  </a:lnTo>
                  <a:lnTo>
                    <a:pt x="1872" y="1325"/>
                  </a:lnTo>
                  <a:lnTo>
                    <a:pt x="1887" y="1385"/>
                  </a:lnTo>
                  <a:lnTo>
                    <a:pt x="1891" y="1423"/>
                  </a:lnTo>
                  <a:lnTo>
                    <a:pt x="1897" y="1451"/>
                  </a:lnTo>
                  <a:lnTo>
                    <a:pt x="1913" y="1467"/>
                  </a:lnTo>
                  <a:lnTo>
                    <a:pt x="1937" y="1463"/>
                  </a:lnTo>
                  <a:lnTo>
                    <a:pt x="1963" y="1444"/>
                  </a:lnTo>
                  <a:lnTo>
                    <a:pt x="1979" y="1441"/>
                  </a:lnTo>
                  <a:lnTo>
                    <a:pt x="2011" y="1453"/>
                  </a:lnTo>
                  <a:lnTo>
                    <a:pt x="2049" y="1479"/>
                  </a:lnTo>
                  <a:lnTo>
                    <a:pt x="2078" y="1482"/>
                  </a:lnTo>
                  <a:lnTo>
                    <a:pt x="2106" y="1497"/>
                  </a:lnTo>
                  <a:lnTo>
                    <a:pt x="2127" y="1516"/>
                  </a:lnTo>
                  <a:lnTo>
                    <a:pt x="2134" y="1549"/>
                  </a:lnTo>
                  <a:lnTo>
                    <a:pt x="2145" y="1555"/>
                  </a:lnTo>
                  <a:lnTo>
                    <a:pt x="2204" y="1563"/>
                  </a:lnTo>
                  <a:lnTo>
                    <a:pt x="2271" y="1565"/>
                  </a:lnTo>
                  <a:lnTo>
                    <a:pt x="2306" y="1578"/>
                  </a:lnTo>
                  <a:lnTo>
                    <a:pt x="2365" y="1590"/>
                  </a:lnTo>
                  <a:lnTo>
                    <a:pt x="2394" y="1589"/>
                  </a:lnTo>
                  <a:lnTo>
                    <a:pt x="2411" y="1597"/>
                  </a:lnTo>
                  <a:lnTo>
                    <a:pt x="2423" y="1605"/>
                  </a:lnTo>
                  <a:lnTo>
                    <a:pt x="2426" y="1623"/>
                  </a:lnTo>
                  <a:lnTo>
                    <a:pt x="2422" y="1635"/>
                  </a:lnTo>
                  <a:lnTo>
                    <a:pt x="2406" y="1648"/>
                  </a:lnTo>
                  <a:lnTo>
                    <a:pt x="2406" y="1663"/>
                  </a:lnTo>
                  <a:lnTo>
                    <a:pt x="2407" y="1678"/>
                  </a:lnTo>
                  <a:lnTo>
                    <a:pt x="2426" y="1704"/>
                  </a:lnTo>
                  <a:lnTo>
                    <a:pt x="2435" y="1748"/>
                  </a:lnTo>
                  <a:lnTo>
                    <a:pt x="2465" y="1833"/>
                  </a:lnTo>
                  <a:lnTo>
                    <a:pt x="2496" y="1858"/>
                  </a:lnTo>
                  <a:lnTo>
                    <a:pt x="2529" y="1915"/>
                  </a:lnTo>
                  <a:lnTo>
                    <a:pt x="2559" y="1913"/>
                  </a:lnTo>
                  <a:lnTo>
                    <a:pt x="2580" y="1881"/>
                  </a:lnTo>
                  <a:lnTo>
                    <a:pt x="2591" y="1911"/>
                  </a:lnTo>
                  <a:lnTo>
                    <a:pt x="2621" y="1906"/>
                  </a:lnTo>
                  <a:lnTo>
                    <a:pt x="2643" y="1879"/>
                  </a:lnTo>
                  <a:lnTo>
                    <a:pt x="2649" y="1819"/>
                  </a:lnTo>
                  <a:lnTo>
                    <a:pt x="2642" y="1781"/>
                  </a:lnTo>
                  <a:lnTo>
                    <a:pt x="2581" y="1684"/>
                  </a:lnTo>
                  <a:lnTo>
                    <a:pt x="2573" y="1645"/>
                  </a:lnTo>
                  <a:lnTo>
                    <a:pt x="2588" y="1623"/>
                  </a:lnTo>
                  <a:lnTo>
                    <a:pt x="2628" y="1598"/>
                  </a:lnTo>
                  <a:lnTo>
                    <a:pt x="2666" y="1542"/>
                  </a:lnTo>
                  <a:lnTo>
                    <a:pt x="2675" y="1472"/>
                  </a:lnTo>
                  <a:lnTo>
                    <a:pt x="2659" y="1416"/>
                  </a:lnTo>
                  <a:lnTo>
                    <a:pt x="2632" y="1373"/>
                  </a:lnTo>
                  <a:lnTo>
                    <a:pt x="2599" y="1335"/>
                  </a:lnTo>
                  <a:lnTo>
                    <a:pt x="2570" y="1320"/>
                  </a:lnTo>
                  <a:lnTo>
                    <a:pt x="2561" y="1306"/>
                  </a:lnTo>
                  <a:lnTo>
                    <a:pt x="2561" y="1274"/>
                  </a:lnTo>
                  <a:lnTo>
                    <a:pt x="2572" y="1246"/>
                  </a:lnTo>
                  <a:lnTo>
                    <a:pt x="2612" y="1232"/>
                  </a:lnTo>
                  <a:lnTo>
                    <a:pt x="2625" y="1209"/>
                  </a:lnTo>
                  <a:lnTo>
                    <a:pt x="2621" y="1181"/>
                  </a:lnTo>
                  <a:lnTo>
                    <a:pt x="2608" y="1155"/>
                  </a:lnTo>
                  <a:lnTo>
                    <a:pt x="2585" y="1128"/>
                  </a:lnTo>
                  <a:lnTo>
                    <a:pt x="2577" y="1113"/>
                  </a:lnTo>
                  <a:lnTo>
                    <a:pt x="2572" y="1082"/>
                  </a:lnTo>
                  <a:lnTo>
                    <a:pt x="2570" y="1047"/>
                  </a:lnTo>
                  <a:lnTo>
                    <a:pt x="2551" y="1007"/>
                  </a:lnTo>
                  <a:lnTo>
                    <a:pt x="2559" y="968"/>
                  </a:lnTo>
                  <a:lnTo>
                    <a:pt x="2578" y="960"/>
                  </a:lnTo>
                  <a:lnTo>
                    <a:pt x="2599" y="967"/>
                  </a:lnTo>
                  <a:lnTo>
                    <a:pt x="2628" y="982"/>
                  </a:lnTo>
                  <a:lnTo>
                    <a:pt x="2649" y="985"/>
                  </a:lnTo>
                  <a:lnTo>
                    <a:pt x="2680" y="977"/>
                  </a:lnTo>
                  <a:lnTo>
                    <a:pt x="2701" y="959"/>
                  </a:lnTo>
                  <a:lnTo>
                    <a:pt x="2727" y="957"/>
                  </a:lnTo>
                  <a:lnTo>
                    <a:pt x="2756" y="967"/>
                  </a:lnTo>
                  <a:lnTo>
                    <a:pt x="2779" y="986"/>
                  </a:lnTo>
                  <a:lnTo>
                    <a:pt x="2804" y="1019"/>
                  </a:lnTo>
                  <a:lnTo>
                    <a:pt x="2824" y="1039"/>
                  </a:lnTo>
                  <a:lnTo>
                    <a:pt x="2858" y="1051"/>
                  </a:lnTo>
                  <a:lnTo>
                    <a:pt x="2890" y="1052"/>
                  </a:lnTo>
                  <a:lnTo>
                    <a:pt x="2931" y="1041"/>
                  </a:lnTo>
                  <a:lnTo>
                    <a:pt x="2941" y="1059"/>
                  </a:lnTo>
                  <a:lnTo>
                    <a:pt x="2945" y="1074"/>
                  </a:lnTo>
                  <a:lnTo>
                    <a:pt x="2931" y="1098"/>
                  </a:lnTo>
                  <a:lnTo>
                    <a:pt x="2956" y="1139"/>
                  </a:lnTo>
                  <a:lnTo>
                    <a:pt x="2966" y="1159"/>
                  </a:lnTo>
                  <a:lnTo>
                    <a:pt x="2961" y="1209"/>
                  </a:lnTo>
                  <a:lnTo>
                    <a:pt x="2977" y="1220"/>
                  </a:lnTo>
                  <a:lnTo>
                    <a:pt x="3007" y="1215"/>
                  </a:lnTo>
                  <a:lnTo>
                    <a:pt x="3044" y="1243"/>
                  </a:lnTo>
                  <a:lnTo>
                    <a:pt x="3071" y="1246"/>
                  </a:lnTo>
                  <a:lnTo>
                    <a:pt x="3106" y="1240"/>
                  </a:lnTo>
                  <a:lnTo>
                    <a:pt x="3140" y="1209"/>
                  </a:lnTo>
                  <a:lnTo>
                    <a:pt x="3153" y="1167"/>
                  </a:lnTo>
                  <a:lnTo>
                    <a:pt x="3138" y="1130"/>
                  </a:lnTo>
                  <a:lnTo>
                    <a:pt x="3115" y="1118"/>
                  </a:lnTo>
                  <a:lnTo>
                    <a:pt x="3122" y="1085"/>
                  </a:lnTo>
                  <a:lnTo>
                    <a:pt x="3140" y="1054"/>
                  </a:lnTo>
                  <a:lnTo>
                    <a:pt x="3145" y="1030"/>
                  </a:lnTo>
                  <a:lnTo>
                    <a:pt x="3174" y="1045"/>
                  </a:lnTo>
                  <a:lnTo>
                    <a:pt x="3196" y="1066"/>
                  </a:lnTo>
                  <a:lnTo>
                    <a:pt x="3226" y="1080"/>
                  </a:lnTo>
                  <a:lnTo>
                    <a:pt x="3276" y="1132"/>
                  </a:lnTo>
                  <a:lnTo>
                    <a:pt x="3343" y="1170"/>
                  </a:lnTo>
                  <a:lnTo>
                    <a:pt x="3366" y="1230"/>
                  </a:lnTo>
                  <a:lnTo>
                    <a:pt x="3409" y="1266"/>
                  </a:lnTo>
                  <a:lnTo>
                    <a:pt x="3418" y="1341"/>
                  </a:lnTo>
                  <a:lnTo>
                    <a:pt x="3467" y="1355"/>
                  </a:lnTo>
                  <a:lnTo>
                    <a:pt x="3514" y="1394"/>
                  </a:lnTo>
                  <a:lnTo>
                    <a:pt x="3532" y="1399"/>
                  </a:lnTo>
                  <a:lnTo>
                    <a:pt x="3573" y="1384"/>
                  </a:lnTo>
                  <a:lnTo>
                    <a:pt x="3616" y="1387"/>
                  </a:lnTo>
                  <a:lnTo>
                    <a:pt x="3631" y="1378"/>
                  </a:lnTo>
                  <a:lnTo>
                    <a:pt x="3635" y="1377"/>
                  </a:lnTo>
                  <a:lnTo>
                    <a:pt x="3652" y="1385"/>
                  </a:lnTo>
                  <a:lnTo>
                    <a:pt x="3654" y="1398"/>
                  </a:lnTo>
                  <a:lnTo>
                    <a:pt x="3641" y="1429"/>
                  </a:lnTo>
                  <a:lnTo>
                    <a:pt x="3616" y="1443"/>
                  </a:lnTo>
                  <a:lnTo>
                    <a:pt x="3587" y="1474"/>
                  </a:lnTo>
                  <a:lnTo>
                    <a:pt x="3575" y="1504"/>
                  </a:lnTo>
                  <a:lnTo>
                    <a:pt x="3581" y="1525"/>
                  </a:lnTo>
                  <a:lnTo>
                    <a:pt x="3594" y="1530"/>
                  </a:lnTo>
                  <a:lnTo>
                    <a:pt x="3622" y="1503"/>
                  </a:lnTo>
                  <a:lnTo>
                    <a:pt x="3648" y="1472"/>
                  </a:lnTo>
                  <a:lnTo>
                    <a:pt x="3677" y="1436"/>
                  </a:lnTo>
                  <a:lnTo>
                    <a:pt x="3698" y="1428"/>
                  </a:lnTo>
                  <a:lnTo>
                    <a:pt x="3707" y="1432"/>
                  </a:lnTo>
                  <a:lnTo>
                    <a:pt x="3709" y="1452"/>
                  </a:lnTo>
                  <a:lnTo>
                    <a:pt x="3713" y="1460"/>
                  </a:lnTo>
                  <a:lnTo>
                    <a:pt x="3727" y="1463"/>
                  </a:lnTo>
                  <a:lnTo>
                    <a:pt x="3743" y="1444"/>
                  </a:lnTo>
                  <a:lnTo>
                    <a:pt x="3753" y="1443"/>
                  </a:lnTo>
                  <a:lnTo>
                    <a:pt x="3765" y="1450"/>
                  </a:lnTo>
                  <a:lnTo>
                    <a:pt x="3774" y="1474"/>
                  </a:lnTo>
                  <a:lnTo>
                    <a:pt x="3787" y="1506"/>
                  </a:lnTo>
                  <a:lnTo>
                    <a:pt x="3805" y="1517"/>
                  </a:lnTo>
                  <a:lnTo>
                    <a:pt x="3811" y="1557"/>
                  </a:lnTo>
                  <a:lnTo>
                    <a:pt x="3807" y="1584"/>
                  </a:lnTo>
                  <a:lnTo>
                    <a:pt x="3795" y="1606"/>
                  </a:lnTo>
                  <a:lnTo>
                    <a:pt x="3770" y="1631"/>
                  </a:lnTo>
                  <a:lnTo>
                    <a:pt x="3744" y="1640"/>
                  </a:lnTo>
                  <a:lnTo>
                    <a:pt x="3733" y="1675"/>
                  </a:lnTo>
                  <a:lnTo>
                    <a:pt x="3706" y="1740"/>
                  </a:lnTo>
                  <a:lnTo>
                    <a:pt x="3678" y="1767"/>
                  </a:lnTo>
                  <a:lnTo>
                    <a:pt x="3606" y="1791"/>
                  </a:lnTo>
                  <a:lnTo>
                    <a:pt x="3543" y="1808"/>
                  </a:lnTo>
                  <a:lnTo>
                    <a:pt x="3502" y="1817"/>
                  </a:lnTo>
                  <a:lnTo>
                    <a:pt x="3421" y="1839"/>
                  </a:lnTo>
                  <a:lnTo>
                    <a:pt x="3316" y="1863"/>
                  </a:lnTo>
                  <a:lnTo>
                    <a:pt x="3289" y="1903"/>
                  </a:lnTo>
                  <a:lnTo>
                    <a:pt x="3287" y="1936"/>
                  </a:lnTo>
                  <a:lnTo>
                    <a:pt x="3263" y="1960"/>
                  </a:lnTo>
                  <a:lnTo>
                    <a:pt x="3240" y="1980"/>
                  </a:lnTo>
                  <a:lnTo>
                    <a:pt x="3228" y="2001"/>
                  </a:lnTo>
                  <a:lnTo>
                    <a:pt x="3221" y="2035"/>
                  </a:lnTo>
                  <a:lnTo>
                    <a:pt x="3212" y="2066"/>
                  </a:lnTo>
                  <a:lnTo>
                    <a:pt x="3180" y="2121"/>
                  </a:lnTo>
                  <a:lnTo>
                    <a:pt x="3153" y="2185"/>
                  </a:lnTo>
                  <a:lnTo>
                    <a:pt x="3151" y="2194"/>
                  </a:lnTo>
                  <a:lnTo>
                    <a:pt x="3156" y="2203"/>
                  </a:lnTo>
                  <a:lnTo>
                    <a:pt x="3162" y="2206"/>
                  </a:lnTo>
                  <a:lnTo>
                    <a:pt x="3173" y="2204"/>
                  </a:lnTo>
                  <a:lnTo>
                    <a:pt x="3184" y="2193"/>
                  </a:lnTo>
                  <a:lnTo>
                    <a:pt x="3197" y="2194"/>
                  </a:lnTo>
                </a:path>
              </a:pathLst>
            </a:custGeom>
            <a:solidFill>
              <a:srgbClr val="00FF00"/>
            </a:solidFill>
            <a:ln w="9525">
              <a:solidFill>
                <a:srgbClr val="000000"/>
              </a:solidFill>
              <a:prstDash val="solid"/>
              <a:round/>
              <a:headEnd/>
              <a:tailEnd/>
            </a:ln>
          </p:spPr>
          <p:txBody>
            <a:bodyPr/>
            <a:lstStyle/>
            <a:p>
              <a:endParaRPr lang="en-US"/>
            </a:p>
          </p:txBody>
        </p:sp>
        <p:sp>
          <p:nvSpPr>
            <p:cNvPr id="33884" name="Freeform 78"/>
            <p:cNvSpPr>
              <a:spLocks/>
            </p:cNvSpPr>
            <p:nvPr/>
          </p:nvSpPr>
          <p:spPr bwMode="auto">
            <a:xfrm>
              <a:off x="2394" y="831"/>
              <a:ext cx="91" cy="60"/>
            </a:xfrm>
            <a:custGeom>
              <a:avLst/>
              <a:gdLst>
                <a:gd name="T0" fmla="*/ 1 w 324"/>
                <a:gd name="T1" fmla="*/ 0 h 223"/>
                <a:gd name="T2" fmla="*/ 0 w 324"/>
                <a:gd name="T3" fmla="*/ 0 h 223"/>
                <a:gd name="T4" fmla="*/ 0 w 324"/>
                <a:gd name="T5" fmla="*/ 0 h 223"/>
                <a:gd name="T6" fmla="*/ 0 w 324"/>
                <a:gd name="T7" fmla="*/ 0 h 223"/>
                <a:gd name="T8" fmla="*/ 0 w 324"/>
                <a:gd name="T9" fmla="*/ 0 h 223"/>
                <a:gd name="T10" fmla="*/ 0 w 324"/>
                <a:gd name="T11" fmla="*/ 0 h 223"/>
                <a:gd name="T12" fmla="*/ 0 w 324"/>
                <a:gd name="T13" fmla="*/ 0 h 223"/>
                <a:gd name="T14" fmla="*/ 0 w 324"/>
                <a:gd name="T15" fmla="*/ 0 h 223"/>
                <a:gd name="T16" fmla="*/ 0 w 324"/>
                <a:gd name="T17" fmla="*/ 0 h 223"/>
                <a:gd name="T18" fmla="*/ 0 w 324"/>
                <a:gd name="T19" fmla="*/ 0 h 223"/>
                <a:gd name="T20" fmla="*/ 0 w 324"/>
                <a:gd name="T21" fmla="*/ 0 h 223"/>
                <a:gd name="T22" fmla="*/ 0 w 324"/>
                <a:gd name="T23" fmla="*/ 0 h 223"/>
                <a:gd name="T24" fmla="*/ 0 w 324"/>
                <a:gd name="T25" fmla="*/ 0 h 223"/>
                <a:gd name="T26" fmla="*/ 0 w 324"/>
                <a:gd name="T27" fmla="*/ 0 h 223"/>
                <a:gd name="T28" fmla="*/ 0 w 324"/>
                <a:gd name="T29" fmla="*/ 0 h 223"/>
                <a:gd name="T30" fmla="*/ 0 w 324"/>
                <a:gd name="T31" fmla="*/ 0 h 223"/>
                <a:gd name="T32" fmla="*/ 0 w 324"/>
                <a:gd name="T33" fmla="*/ 0 h 223"/>
                <a:gd name="T34" fmla="*/ 0 w 324"/>
                <a:gd name="T35" fmla="*/ 0 h 223"/>
                <a:gd name="T36" fmla="*/ 1 w 324"/>
                <a:gd name="T37" fmla="*/ 0 h 223"/>
                <a:gd name="T38" fmla="*/ 1 w 324"/>
                <a:gd name="T39" fmla="*/ 0 h 223"/>
                <a:gd name="T40" fmla="*/ 1 w 324"/>
                <a:gd name="T41" fmla="*/ 0 h 223"/>
                <a:gd name="T42" fmla="*/ 1 w 324"/>
                <a:gd name="T43" fmla="*/ 0 h 2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4"/>
                <a:gd name="T67" fmla="*/ 0 h 223"/>
                <a:gd name="T68" fmla="*/ 324 w 324"/>
                <a:gd name="T69" fmla="*/ 223 h 2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4" h="223">
                  <a:moveTo>
                    <a:pt x="280" y="40"/>
                  </a:moveTo>
                  <a:lnTo>
                    <a:pt x="239" y="13"/>
                  </a:lnTo>
                  <a:lnTo>
                    <a:pt x="222" y="0"/>
                  </a:lnTo>
                  <a:lnTo>
                    <a:pt x="175" y="0"/>
                  </a:lnTo>
                  <a:lnTo>
                    <a:pt x="122" y="23"/>
                  </a:lnTo>
                  <a:lnTo>
                    <a:pt x="83" y="63"/>
                  </a:lnTo>
                  <a:lnTo>
                    <a:pt x="58" y="97"/>
                  </a:lnTo>
                  <a:lnTo>
                    <a:pt x="28" y="118"/>
                  </a:lnTo>
                  <a:lnTo>
                    <a:pt x="2" y="136"/>
                  </a:lnTo>
                  <a:lnTo>
                    <a:pt x="0" y="171"/>
                  </a:lnTo>
                  <a:lnTo>
                    <a:pt x="18" y="196"/>
                  </a:lnTo>
                  <a:lnTo>
                    <a:pt x="53" y="223"/>
                  </a:lnTo>
                  <a:lnTo>
                    <a:pt x="81" y="217"/>
                  </a:lnTo>
                  <a:lnTo>
                    <a:pt x="110" y="197"/>
                  </a:lnTo>
                  <a:lnTo>
                    <a:pt x="133" y="168"/>
                  </a:lnTo>
                  <a:lnTo>
                    <a:pt x="179" y="156"/>
                  </a:lnTo>
                  <a:lnTo>
                    <a:pt x="225" y="151"/>
                  </a:lnTo>
                  <a:lnTo>
                    <a:pt x="240" y="133"/>
                  </a:lnTo>
                  <a:lnTo>
                    <a:pt x="286" y="115"/>
                  </a:lnTo>
                  <a:lnTo>
                    <a:pt x="321" y="111"/>
                  </a:lnTo>
                  <a:lnTo>
                    <a:pt x="324" y="97"/>
                  </a:lnTo>
                  <a:lnTo>
                    <a:pt x="280" y="40"/>
                  </a:lnTo>
                  <a:close/>
                </a:path>
              </a:pathLst>
            </a:custGeom>
            <a:solidFill>
              <a:srgbClr val="00FF00"/>
            </a:solidFill>
            <a:ln w="9525">
              <a:noFill/>
              <a:round/>
              <a:headEnd/>
              <a:tailEnd/>
            </a:ln>
          </p:spPr>
          <p:txBody>
            <a:bodyPr/>
            <a:lstStyle/>
            <a:p>
              <a:endParaRPr lang="en-US"/>
            </a:p>
          </p:txBody>
        </p:sp>
        <p:sp>
          <p:nvSpPr>
            <p:cNvPr id="33885" name="Freeform 79"/>
            <p:cNvSpPr>
              <a:spLocks/>
            </p:cNvSpPr>
            <p:nvPr/>
          </p:nvSpPr>
          <p:spPr bwMode="auto">
            <a:xfrm>
              <a:off x="2394" y="831"/>
              <a:ext cx="91" cy="60"/>
            </a:xfrm>
            <a:custGeom>
              <a:avLst/>
              <a:gdLst>
                <a:gd name="T0" fmla="*/ 1 w 324"/>
                <a:gd name="T1" fmla="*/ 0 h 223"/>
                <a:gd name="T2" fmla="*/ 0 w 324"/>
                <a:gd name="T3" fmla="*/ 0 h 223"/>
                <a:gd name="T4" fmla="*/ 0 w 324"/>
                <a:gd name="T5" fmla="*/ 0 h 223"/>
                <a:gd name="T6" fmla="*/ 0 w 324"/>
                <a:gd name="T7" fmla="*/ 0 h 223"/>
                <a:gd name="T8" fmla="*/ 0 w 324"/>
                <a:gd name="T9" fmla="*/ 0 h 223"/>
                <a:gd name="T10" fmla="*/ 0 w 324"/>
                <a:gd name="T11" fmla="*/ 0 h 223"/>
                <a:gd name="T12" fmla="*/ 0 w 324"/>
                <a:gd name="T13" fmla="*/ 0 h 223"/>
                <a:gd name="T14" fmla="*/ 0 w 324"/>
                <a:gd name="T15" fmla="*/ 0 h 223"/>
                <a:gd name="T16" fmla="*/ 0 w 324"/>
                <a:gd name="T17" fmla="*/ 0 h 223"/>
                <a:gd name="T18" fmla="*/ 0 w 324"/>
                <a:gd name="T19" fmla="*/ 0 h 223"/>
                <a:gd name="T20" fmla="*/ 0 w 324"/>
                <a:gd name="T21" fmla="*/ 0 h 223"/>
                <a:gd name="T22" fmla="*/ 0 w 324"/>
                <a:gd name="T23" fmla="*/ 0 h 223"/>
                <a:gd name="T24" fmla="*/ 0 w 324"/>
                <a:gd name="T25" fmla="*/ 0 h 223"/>
                <a:gd name="T26" fmla="*/ 0 w 324"/>
                <a:gd name="T27" fmla="*/ 0 h 223"/>
                <a:gd name="T28" fmla="*/ 0 w 324"/>
                <a:gd name="T29" fmla="*/ 0 h 223"/>
                <a:gd name="T30" fmla="*/ 0 w 324"/>
                <a:gd name="T31" fmla="*/ 0 h 223"/>
                <a:gd name="T32" fmla="*/ 0 w 324"/>
                <a:gd name="T33" fmla="*/ 0 h 223"/>
                <a:gd name="T34" fmla="*/ 0 w 324"/>
                <a:gd name="T35" fmla="*/ 0 h 223"/>
                <a:gd name="T36" fmla="*/ 1 w 324"/>
                <a:gd name="T37" fmla="*/ 0 h 223"/>
                <a:gd name="T38" fmla="*/ 1 w 324"/>
                <a:gd name="T39" fmla="*/ 0 h 223"/>
                <a:gd name="T40" fmla="*/ 1 w 324"/>
                <a:gd name="T41" fmla="*/ 0 h 223"/>
                <a:gd name="T42" fmla="*/ 1 w 324"/>
                <a:gd name="T43" fmla="*/ 0 h 2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4"/>
                <a:gd name="T67" fmla="*/ 0 h 223"/>
                <a:gd name="T68" fmla="*/ 324 w 324"/>
                <a:gd name="T69" fmla="*/ 223 h 2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4" h="223">
                  <a:moveTo>
                    <a:pt x="280" y="40"/>
                  </a:moveTo>
                  <a:lnTo>
                    <a:pt x="239" y="13"/>
                  </a:lnTo>
                  <a:lnTo>
                    <a:pt x="222" y="0"/>
                  </a:lnTo>
                  <a:lnTo>
                    <a:pt x="175" y="0"/>
                  </a:lnTo>
                  <a:lnTo>
                    <a:pt x="122" y="23"/>
                  </a:lnTo>
                  <a:lnTo>
                    <a:pt x="83" y="63"/>
                  </a:lnTo>
                  <a:lnTo>
                    <a:pt x="58" y="97"/>
                  </a:lnTo>
                  <a:lnTo>
                    <a:pt x="28" y="118"/>
                  </a:lnTo>
                  <a:lnTo>
                    <a:pt x="2" y="136"/>
                  </a:lnTo>
                  <a:lnTo>
                    <a:pt x="0" y="171"/>
                  </a:lnTo>
                  <a:lnTo>
                    <a:pt x="18" y="196"/>
                  </a:lnTo>
                  <a:lnTo>
                    <a:pt x="53" y="223"/>
                  </a:lnTo>
                  <a:lnTo>
                    <a:pt x="81" y="217"/>
                  </a:lnTo>
                  <a:lnTo>
                    <a:pt x="110" y="197"/>
                  </a:lnTo>
                  <a:lnTo>
                    <a:pt x="133" y="168"/>
                  </a:lnTo>
                  <a:lnTo>
                    <a:pt x="179" y="156"/>
                  </a:lnTo>
                  <a:lnTo>
                    <a:pt x="225" y="151"/>
                  </a:lnTo>
                  <a:lnTo>
                    <a:pt x="240" y="133"/>
                  </a:lnTo>
                  <a:lnTo>
                    <a:pt x="286" y="115"/>
                  </a:lnTo>
                  <a:lnTo>
                    <a:pt x="321" y="111"/>
                  </a:lnTo>
                  <a:lnTo>
                    <a:pt x="324" y="97"/>
                  </a:lnTo>
                  <a:lnTo>
                    <a:pt x="280" y="40"/>
                  </a:lnTo>
                </a:path>
              </a:pathLst>
            </a:custGeom>
            <a:solidFill>
              <a:srgbClr val="00FF00"/>
            </a:solidFill>
            <a:ln w="9525">
              <a:solidFill>
                <a:srgbClr val="000000"/>
              </a:solidFill>
              <a:prstDash val="solid"/>
              <a:round/>
              <a:headEnd/>
              <a:tailEnd/>
            </a:ln>
          </p:spPr>
          <p:txBody>
            <a:bodyPr/>
            <a:lstStyle/>
            <a:p>
              <a:endParaRPr lang="en-US"/>
            </a:p>
          </p:txBody>
        </p:sp>
        <p:sp>
          <p:nvSpPr>
            <p:cNvPr id="33886" name="Freeform 80"/>
            <p:cNvSpPr>
              <a:spLocks/>
            </p:cNvSpPr>
            <p:nvPr/>
          </p:nvSpPr>
          <p:spPr bwMode="auto">
            <a:xfrm>
              <a:off x="2662" y="835"/>
              <a:ext cx="86" cy="32"/>
            </a:xfrm>
            <a:custGeom>
              <a:avLst/>
              <a:gdLst>
                <a:gd name="T0" fmla="*/ 0 w 302"/>
                <a:gd name="T1" fmla="*/ 0 h 122"/>
                <a:gd name="T2" fmla="*/ 0 w 302"/>
                <a:gd name="T3" fmla="*/ 0 h 122"/>
                <a:gd name="T4" fmla="*/ 0 w 302"/>
                <a:gd name="T5" fmla="*/ 0 h 122"/>
                <a:gd name="T6" fmla="*/ 0 w 302"/>
                <a:gd name="T7" fmla="*/ 0 h 122"/>
                <a:gd name="T8" fmla="*/ 1 w 302"/>
                <a:gd name="T9" fmla="*/ 0 h 122"/>
                <a:gd name="T10" fmla="*/ 1 w 302"/>
                <a:gd name="T11" fmla="*/ 0 h 122"/>
                <a:gd name="T12" fmla="*/ 1 w 302"/>
                <a:gd name="T13" fmla="*/ 0 h 122"/>
                <a:gd name="T14" fmla="*/ 1 w 302"/>
                <a:gd name="T15" fmla="*/ 0 h 122"/>
                <a:gd name="T16" fmla="*/ 1 w 302"/>
                <a:gd name="T17" fmla="*/ 0 h 122"/>
                <a:gd name="T18" fmla="*/ 1 w 302"/>
                <a:gd name="T19" fmla="*/ 0 h 122"/>
                <a:gd name="T20" fmla="*/ 1 w 302"/>
                <a:gd name="T21" fmla="*/ 0 h 122"/>
                <a:gd name="T22" fmla="*/ 0 w 302"/>
                <a:gd name="T23" fmla="*/ 0 h 122"/>
                <a:gd name="T24" fmla="*/ 0 w 302"/>
                <a:gd name="T25" fmla="*/ 0 h 122"/>
                <a:gd name="T26" fmla="*/ 0 w 302"/>
                <a:gd name="T27" fmla="*/ 0 h 122"/>
                <a:gd name="T28" fmla="*/ 0 w 302"/>
                <a:gd name="T29" fmla="*/ 0 h 122"/>
                <a:gd name="T30" fmla="*/ 0 w 302"/>
                <a:gd name="T31" fmla="*/ 0 h 122"/>
                <a:gd name="T32" fmla="*/ 0 w 302"/>
                <a:gd name="T33" fmla="*/ 0 h 122"/>
                <a:gd name="T34" fmla="*/ 0 w 302"/>
                <a:gd name="T35" fmla="*/ 0 h 122"/>
                <a:gd name="T36" fmla="*/ 0 w 302"/>
                <a:gd name="T37" fmla="*/ 0 h 122"/>
                <a:gd name="T38" fmla="*/ 0 w 302"/>
                <a:gd name="T39" fmla="*/ 0 h 122"/>
                <a:gd name="T40" fmla="*/ 0 w 302"/>
                <a:gd name="T41" fmla="*/ 0 h 122"/>
                <a:gd name="T42" fmla="*/ 0 w 302"/>
                <a:gd name="T43" fmla="*/ 0 h 122"/>
                <a:gd name="T44" fmla="*/ 0 w 302"/>
                <a:gd name="T45" fmla="*/ 0 h 122"/>
                <a:gd name="T46" fmla="*/ 0 w 302"/>
                <a:gd name="T47" fmla="*/ 0 h 122"/>
                <a:gd name="T48" fmla="*/ 0 w 302"/>
                <a:gd name="T49" fmla="*/ 0 h 1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2"/>
                <a:gd name="T76" fmla="*/ 0 h 122"/>
                <a:gd name="T77" fmla="*/ 302 w 302"/>
                <a:gd name="T78" fmla="*/ 122 h 1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2" h="122">
                  <a:moveTo>
                    <a:pt x="48" y="7"/>
                  </a:moveTo>
                  <a:lnTo>
                    <a:pt x="82" y="3"/>
                  </a:lnTo>
                  <a:lnTo>
                    <a:pt x="142" y="11"/>
                  </a:lnTo>
                  <a:lnTo>
                    <a:pt x="200" y="6"/>
                  </a:lnTo>
                  <a:lnTo>
                    <a:pt x="244" y="0"/>
                  </a:lnTo>
                  <a:lnTo>
                    <a:pt x="276" y="18"/>
                  </a:lnTo>
                  <a:lnTo>
                    <a:pt x="299" y="41"/>
                  </a:lnTo>
                  <a:lnTo>
                    <a:pt x="302" y="55"/>
                  </a:lnTo>
                  <a:lnTo>
                    <a:pt x="298" y="84"/>
                  </a:lnTo>
                  <a:lnTo>
                    <a:pt x="293" y="91"/>
                  </a:lnTo>
                  <a:lnTo>
                    <a:pt x="271" y="116"/>
                  </a:lnTo>
                  <a:lnTo>
                    <a:pt x="233" y="122"/>
                  </a:lnTo>
                  <a:lnTo>
                    <a:pt x="201" y="109"/>
                  </a:lnTo>
                  <a:lnTo>
                    <a:pt x="180" y="113"/>
                  </a:lnTo>
                  <a:lnTo>
                    <a:pt x="142" y="120"/>
                  </a:lnTo>
                  <a:lnTo>
                    <a:pt x="130" y="121"/>
                  </a:lnTo>
                  <a:lnTo>
                    <a:pt x="91" y="102"/>
                  </a:lnTo>
                  <a:lnTo>
                    <a:pt x="55" y="98"/>
                  </a:lnTo>
                  <a:lnTo>
                    <a:pt x="32" y="109"/>
                  </a:lnTo>
                  <a:lnTo>
                    <a:pt x="20" y="107"/>
                  </a:lnTo>
                  <a:lnTo>
                    <a:pt x="8" y="89"/>
                  </a:lnTo>
                  <a:lnTo>
                    <a:pt x="0" y="68"/>
                  </a:lnTo>
                  <a:lnTo>
                    <a:pt x="13" y="37"/>
                  </a:lnTo>
                  <a:lnTo>
                    <a:pt x="30" y="17"/>
                  </a:lnTo>
                  <a:lnTo>
                    <a:pt x="48" y="7"/>
                  </a:lnTo>
                  <a:close/>
                </a:path>
              </a:pathLst>
            </a:custGeom>
            <a:solidFill>
              <a:srgbClr val="00FF00"/>
            </a:solidFill>
            <a:ln w="9525">
              <a:noFill/>
              <a:round/>
              <a:headEnd/>
              <a:tailEnd/>
            </a:ln>
          </p:spPr>
          <p:txBody>
            <a:bodyPr/>
            <a:lstStyle/>
            <a:p>
              <a:endParaRPr lang="en-US"/>
            </a:p>
          </p:txBody>
        </p:sp>
        <p:sp>
          <p:nvSpPr>
            <p:cNvPr id="33887" name="Freeform 81"/>
            <p:cNvSpPr>
              <a:spLocks/>
            </p:cNvSpPr>
            <p:nvPr/>
          </p:nvSpPr>
          <p:spPr bwMode="auto">
            <a:xfrm>
              <a:off x="2662" y="835"/>
              <a:ext cx="86" cy="32"/>
            </a:xfrm>
            <a:custGeom>
              <a:avLst/>
              <a:gdLst>
                <a:gd name="T0" fmla="*/ 0 w 302"/>
                <a:gd name="T1" fmla="*/ 0 h 122"/>
                <a:gd name="T2" fmla="*/ 0 w 302"/>
                <a:gd name="T3" fmla="*/ 0 h 122"/>
                <a:gd name="T4" fmla="*/ 0 w 302"/>
                <a:gd name="T5" fmla="*/ 0 h 122"/>
                <a:gd name="T6" fmla="*/ 0 w 302"/>
                <a:gd name="T7" fmla="*/ 0 h 122"/>
                <a:gd name="T8" fmla="*/ 1 w 302"/>
                <a:gd name="T9" fmla="*/ 0 h 122"/>
                <a:gd name="T10" fmla="*/ 1 w 302"/>
                <a:gd name="T11" fmla="*/ 0 h 122"/>
                <a:gd name="T12" fmla="*/ 1 w 302"/>
                <a:gd name="T13" fmla="*/ 0 h 122"/>
                <a:gd name="T14" fmla="*/ 1 w 302"/>
                <a:gd name="T15" fmla="*/ 0 h 122"/>
                <a:gd name="T16" fmla="*/ 1 w 302"/>
                <a:gd name="T17" fmla="*/ 0 h 122"/>
                <a:gd name="T18" fmla="*/ 1 w 302"/>
                <a:gd name="T19" fmla="*/ 0 h 122"/>
                <a:gd name="T20" fmla="*/ 1 w 302"/>
                <a:gd name="T21" fmla="*/ 0 h 122"/>
                <a:gd name="T22" fmla="*/ 0 w 302"/>
                <a:gd name="T23" fmla="*/ 0 h 122"/>
                <a:gd name="T24" fmla="*/ 0 w 302"/>
                <a:gd name="T25" fmla="*/ 0 h 122"/>
                <a:gd name="T26" fmla="*/ 0 w 302"/>
                <a:gd name="T27" fmla="*/ 0 h 122"/>
                <a:gd name="T28" fmla="*/ 0 w 302"/>
                <a:gd name="T29" fmla="*/ 0 h 122"/>
                <a:gd name="T30" fmla="*/ 0 w 302"/>
                <a:gd name="T31" fmla="*/ 0 h 122"/>
                <a:gd name="T32" fmla="*/ 0 w 302"/>
                <a:gd name="T33" fmla="*/ 0 h 122"/>
                <a:gd name="T34" fmla="*/ 0 w 302"/>
                <a:gd name="T35" fmla="*/ 0 h 122"/>
                <a:gd name="T36" fmla="*/ 0 w 302"/>
                <a:gd name="T37" fmla="*/ 0 h 122"/>
                <a:gd name="T38" fmla="*/ 0 w 302"/>
                <a:gd name="T39" fmla="*/ 0 h 122"/>
                <a:gd name="T40" fmla="*/ 0 w 302"/>
                <a:gd name="T41" fmla="*/ 0 h 122"/>
                <a:gd name="T42" fmla="*/ 0 w 302"/>
                <a:gd name="T43" fmla="*/ 0 h 122"/>
                <a:gd name="T44" fmla="*/ 0 w 302"/>
                <a:gd name="T45" fmla="*/ 0 h 122"/>
                <a:gd name="T46" fmla="*/ 0 w 302"/>
                <a:gd name="T47" fmla="*/ 0 h 122"/>
                <a:gd name="T48" fmla="*/ 0 w 302"/>
                <a:gd name="T49" fmla="*/ 0 h 1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2"/>
                <a:gd name="T76" fmla="*/ 0 h 122"/>
                <a:gd name="T77" fmla="*/ 302 w 302"/>
                <a:gd name="T78" fmla="*/ 122 h 1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2" h="122">
                  <a:moveTo>
                    <a:pt x="48" y="7"/>
                  </a:moveTo>
                  <a:lnTo>
                    <a:pt x="82" y="3"/>
                  </a:lnTo>
                  <a:lnTo>
                    <a:pt x="142" y="11"/>
                  </a:lnTo>
                  <a:lnTo>
                    <a:pt x="200" y="6"/>
                  </a:lnTo>
                  <a:lnTo>
                    <a:pt x="244" y="0"/>
                  </a:lnTo>
                  <a:lnTo>
                    <a:pt x="276" y="18"/>
                  </a:lnTo>
                  <a:lnTo>
                    <a:pt x="299" y="41"/>
                  </a:lnTo>
                  <a:lnTo>
                    <a:pt x="302" y="55"/>
                  </a:lnTo>
                  <a:lnTo>
                    <a:pt x="298" y="84"/>
                  </a:lnTo>
                  <a:lnTo>
                    <a:pt x="293" y="91"/>
                  </a:lnTo>
                  <a:lnTo>
                    <a:pt x="271" y="116"/>
                  </a:lnTo>
                  <a:lnTo>
                    <a:pt x="233" y="122"/>
                  </a:lnTo>
                  <a:lnTo>
                    <a:pt x="201" y="109"/>
                  </a:lnTo>
                  <a:lnTo>
                    <a:pt x="180" y="113"/>
                  </a:lnTo>
                  <a:lnTo>
                    <a:pt x="142" y="120"/>
                  </a:lnTo>
                  <a:lnTo>
                    <a:pt x="130" y="121"/>
                  </a:lnTo>
                  <a:lnTo>
                    <a:pt x="91" y="102"/>
                  </a:lnTo>
                  <a:lnTo>
                    <a:pt x="55" y="98"/>
                  </a:lnTo>
                  <a:lnTo>
                    <a:pt x="32" y="109"/>
                  </a:lnTo>
                  <a:lnTo>
                    <a:pt x="20" y="107"/>
                  </a:lnTo>
                  <a:lnTo>
                    <a:pt x="8" y="89"/>
                  </a:lnTo>
                  <a:lnTo>
                    <a:pt x="0" y="68"/>
                  </a:lnTo>
                  <a:lnTo>
                    <a:pt x="13" y="37"/>
                  </a:lnTo>
                  <a:lnTo>
                    <a:pt x="30" y="17"/>
                  </a:lnTo>
                  <a:lnTo>
                    <a:pt x="48" y="7"/>
                  </a:lnTo>
                </a:path>
              </a:pathLst>
            </a:custGeom>
            <a:solidFill>
              <a:srgbClr val="00FF00"/>
            </a:solidFill>
            <a:ln w="9525">
              <a:solidFill>
                <a:srgbClr val="000000"/>
              </a:solidFill>
              <a:prstDash val="solid"/>
              <a:round/>
              <a:headEnd/>
              <a:tailEnd/>
            </a:ln>
          </p:spPr>
          <p:txBody>
            <a:bodyPr/>
            <a:lstStyle/>
            <a:p>
              <a:endParaRPr lang="en-US"/>
            </a:p>
          </p:txBody>
        </p:sp>
        <p:sp>
          <p:nvSpPr>
            <p:cNvPr id="33888" name="Freeform 82"/>
            <p:cNvSpPr>
              <a:spLocks/>
            </p:cNvSpPr>
            <p:nvPr/>
          </p:nvSpPr>
          <p:spPr bwMode="auto">
            <a:xfrm>
              <a:off x="2429" y="875"/>
              <a:ext cx="139" cy="107"/>
            </a:xfrm>
            <a:custGeom>
              <a:avLst/>
              <a:gdLst>
                <a:gd name="T0" fmla="*/ 0 w 489"/>
                <a:gd name="T1" fmla="*/ 0 h 410"/>
                <a:gd name="T2" fmla="*/ 0 w 489"/>
                <a:gd name="T3" fmla="*/ 0 h 410"/>
                <a:gd name="T4" fmla="*/ 0 w 489"/>
                <a:gd name="T5" fmla="*/ 0 h 410"/>
                <a:gd name="T6" fmla="*/ 0 w 489"/>
                <a:gd name="T7" fmla="*/ 0 h 410"/>
                <a:gd name="T8" fmla="*/ 0 w 489"/>
                <a:gd name="T9" fmla="*/ 1 h 410"/>
                <a:gd name="T10" fmla="*/ 0 w 489"/>
                <a:gd name="T11" fmla="*/ 1 h 410"/>
                <a:gd name="T12" fmla="*/ 0 w 489"/>
                <a:gd name="T13" fmla="*/ 1 h 410"/>
                <a:gd name="T14" fmla="*/ 1 w 489"/>
                <a:gd name="T15" fmla="*/ 1 h 410"/>
                <a:gd name="T16" fmla="*/ 1 w 489"/>
                <a:gd name="T17" fmla="*/ 1 h 410"/>
                <a:gd name="T18" fmla="*/ 1 w 489"/>
                <a:gd name="T19" fmla="*/ 1 h 410"/>
                <a:gd name="T20" fmla="*/ 1 w 489"/>
                <a:gd name="T21" fmla="*/ 1 h 410"/>
                <a:gd name="T22" fmla="*/ 1 w 489"/>
                <a:gd name="T23" fmla="*/ 1 h 410"/>
                <a:gd name="T24" fmla="*/ 1 w 489"/>
                <a:gd name="T25" fmla="*/ 1 h 410"/>
                <a:gd name="T26" fmla="*/ 1 w 489"/>
                <a:gd name="T27" fmla="*/ 1 h 410"/>
                <a:gd name="T28" fmla="*/ 1 w 489"/>
                <a:gd name="T29" fmla="*/ 1 h 410"/>
                <a:gd name="T30" fmla="*/ 1 w 489"/>
                <a:gd name="T31" fmla="*/ 1 h 410"/>
                <a:gd name="T32" fmla="*/ 1 w 489"/>
                <a:gd name="T33" fmla="*/ 0 h 410"/>
                <a:gd name="T34" fmla="*/ 1 w 489"/>
                <a:gd name="T35" fmla="*/ 0 h 410"/>
                <a:gd name="T36" fmla="*/ 1 w 489"/>
                <a:gd name="T37" fmla="*/ 0 h 410"/>
                <a:gd name="T38" fmla="*/ 1 w 489"/>
                <a:gd name="T39" fmla="*/ 0 h 410"/>
                <a:gd name="T40" fmla="*/ 1 w 489"/>
                <a:gd name="T41" fmla="*/ 0 h 410"/>
                <a:gd name="T42" fmla="*/ 1 w 489"/>
                <a:gd name="T43" fmla="*/ 0 h 410"/>
                <a:gd name="T44" fmla="*/ 1 w 489"/>
                <a:gd name="T45" fmla="*/ 0 h 410"/>
                <a:gd name="T46" fmla="*/ 1 w 489"/>
                <a:gd name="T47" fmla="*/ 0 h 410"/>
                <a:gd name="T48" fmla="*/ 1 w 489"/>
                <a:gd name="T49" fmla="*/ 0 h 410"/>
                <a:gd name="T50" fmla="*/ 1 w 489"/>
                <a:gd name="T51" fmla="*/ 0 h 410"/>
                <a:gd name="T52" fmla="*/ 1 w 489"/>
                <a:gd name="T53" fmla="*/ 0 h 410"/>
                <a:gd name="T54" fmla="*/ 1 w 489"/>
                <a:gd name="T55" fmla="*/ 0 h 410"/>
                <a:gd name="T56" fmla="*/ 1 w 489"/>
                <a:gd name="T57" fmla="*/ 0 h 410"/>
                <a:gd name="T58" fmla="*/ 0 w 489"/>
                <a:gd name="T59" fmla="*/ 0 h 410"/>
                <a:gd name="T60" fmla="*/ 0 w 489"/>
                <a:gd name="T61" fmla="*/ 0 h 410"/>
                <a:gd name="T62" fmla="*/ 0 w 489"/>
                <a:gd name="T63" fmla="*/ 0 h 410"/>
                <a:gd name="T64" fmla="*/ 0 w 489"/>
                <a:gd name="T65" fmla="*/ 0 h 410"/>
                <a:gd name="T66" fmla="*/ 0 w 489"/>
                <a:gd name="T67" fmla="*/ 0 h 410"/>
                <a:gd name="T68" fmla="*/ 0 w 489"/>
                <a:gd name="T69" fmla="*/ 0 h 410"/>
                <a:gd name="T70" fmla="*/ 0 w 489"/>
                <a:gd name="T71" fmla="*/ 0 h 410"/>
                <a:gd name="T72" fmla="*/ 0 w 489"/>
                <a:gd name="T73" fmla="*/ 0 h 410"/>
                <a:gd name="T74" fmla="*/ 0 w 489"/>
                <a:gd name="T75" fmla="*/ 0 h 410"/>
                <a:gd name="T76" fmla="*/ 0 w 489"/>
                <a:gd name="T77" fmla="*/ 0 h 410"/>
                <a:gd name="T78" fmla="*/ 0 w 489"/>
                <a:gd name="T79" fmla="*/ 0 h 410"/>
                <a:gd name="T80" fmla="*/ 0 w 489"/>
                <a:gd name="T81" fmla="*/ 0 h 410"/>
                <a:gd name="T82" fmla="*/ 0 w 489"/>
                <a:gd name="T83" fmla="*/ 0 h 4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9"/>
                <a:gd name="T127" fmla="*/ 0 h 410"/>
                <a:gd name="T128" fmla="*/ 489 w 489"/>
                <a:gd name="T129" fmla="*/ 410 h 4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9" h="410">
                  <a:moveTo>
                    <a:pt x="121" y="262"/>
                  </a:moveTo>
                  <a:lnTo>
                    <a:pt x="76" y="233"/>
                  </a:lnTo>
                  <a:lnTo>
                    <a:pt x="41" y="220"/>
                  </a:lnTo>
                  <a:lnTo>
                    <a:pt x="31" y="217"/>
                  </a:lnTo>
                  <a:lnTo>
                    <a:pt x="9" y="226"/>
                  </a:lnTo>
                  <a:lnTo>
                    <a:pt x="0" y="237"/>
                  </a:lnTo>
                  <a:lnTo>
                    <a:pt x="16" y="264"/>
                  </a:lnTo>
                  <a:lnTo>
                    <a:pt x="44" y="288"/>
                  </a:lnTo>
                  <a:lnTo>
                    <a:pt x="66" y="301"/>
                  </a:lnTo>
                  <a:lnTo>
                    <a:pt x="65" y="342"/>
                  </a:lnTo>
                  <a:lnTo>
                    <a:pt x="72" y="358"/>
                  </a:lnTo>
                  <a:lnTo>
                    <a:pt x="101" y="368"/>
                  </a:lnTo>
                  <a:lnTo>
                    <a:pt x="158" y="361"/>
                  </a:lnTo>
                  <a:lnTo>
                    <a:pt x="211" y="355"/>
                  </a:lnTo>
                  <a:lnTo>
                    <a:pt x="248" y="353"/>
                  </a:lnTo>
                  <a:lnTo>
                    <a:pt x="280" y="356"/>
                  </a:lnTo>
                  <a:lnTo>
                    <a:pt x="323" y="354"/>
                  </a:lnTo>
                  <a:lnTo>
                    <a:pt x="344" y="379"/>
                  </a:lnTo>
                  <a:lnTo>
                    <a:pt x="359" y="388"/>
                  </a:lnTo>
                  <a:lnTo>
                    <a:pt x="395" y="407"/>
                  </a:lnTo>
                  <a:lnTo>
                    <a:pt x="405" y="409"/>
                  </a:lnTo>
                  <a:lnTo>
                    <a:pt x="420" y="410"/>
                  </a:lnTo>
                  <a:lnTo>
                    <a:pt x="433" y="404"/>
                  </a:lnTo>
                  <a:lnTo>
                    <a:pt x="434" y="385"/>
                  </a:lnTo>
                  <a:lnTo>
                    <a:pt x="411" y="361"/>
                  </a:lnTo>
                  <a:lnTo>
                    <a:pt x="405" y="356"/>
                  </a:lnTo>
                  <a:lnTo>
                    <a:pt x="404" y="351"/>
                  </a:lnTo>
                  <a:lnTo>
                    <a:pt x="429" y="342"/>
                  </a:lnTo>
                  <a:lnTo>
                    <a:pt x="452" y="353"/>
                  </a:lnTo>
                  <a:lnTo>
                    <a:pt x="485" y="347"/>
                  </a:lnTo>
                  <a:lnTo>
                    <a:pt x="489" y="340"/>
                  </a:lnTo>
                  <a:lnTo>
                    <a:pt x="479" y="317"/>
                  </a:lnTo>
                  <a:lnTo>
                    <a:pt x="449" y="289"/>
                  </a:lnTo>
                  <a:lnTo>
                    <a:pt x="419" y="282"/>
                  </a:lnTo>
                  <a:lnTo>
                    <a:pt x="403" y="270"/>
                  </a:lnTo>
                  <a:lnTo>
                    <a:pt x="395" y="232"/>
                  </a:lnTo>
                  <a:lnTo>
                    <a:pt x="404" y="202"/>
                  </a:lnTo>
                  <a:lnTo>
                    <a:pt x="403" y="174"/>
                  </a:lnTo>
                  <a:lnTo>
                    <a:pt x="407" y="144"/>
                  </a:lnTo>
                  <a:lnTo>
                    <a:pt x="415" y="114"/>
                  </a:lnTo>
                  <a:lnTo>
                    <a:pt x="401" y="44"/>
                  </a:lnTo>
                  <a:lnTo>
                    <a:pt x="396" y="40"/>
                  </a:lnTo>
                  <a:lnTo>
                    <a:pt x="378" y="44"/>
                  </a:lnTo>
                  <a:lnTo>
                    <a:pt x="371" y="54"/>
                  </a:lnTo>
                  <a:lnTo>
                    <a:pt x="368" y="93"/>
                  </a:lnTo>
                  <a:lnTo>
                    <a:pt x="374" y="122"/>
                  </a:lnTo>
                  <a:lnTo>
                    <a:pt x="366" y="132"/>
                  </a:lnTo>
                  <a:lnTo>
                    <a:pt x="358" y="134"/>
                  </a:lnTo>
                  <a:lnTo>
                    <a:pt x="356" y="126"/>
                  </a:lnTo>
                  <a:lnTo>
                    <a:pt x="357" y="81"/>
                  </a:lnTo>
                  <a:lnTo>
                    <a:pt x="353" y="62"/>
                  </a:lnTo>
                  <a:lnTo>
                    <a:pt x="346" y="49"/>
                  </a:lnTo>
                  <a:lnTo>
                    <a:pt x="324" y="45"/>
                  </a:lnTo>
                  <a:lnTo>
                    <a:pt x="308" y="58"/>
                  </a:lnTo>
                  <a:lnTo>
                    <a:pt x="279" y="102"/>
                  </a:lnTo>
                  <a:lnTo>
                    <a:pt x="264" y="105"/>
                  </a:lnTo>
                  <a:lnTo>
                    <a:pt x="254" y="97"/>
                  </a:lnTo>
                  <a:lnTo>
                    <a:pt x="268" y="66"/>
                  </a:lnTo>
                  <a:lnTo>
                    <a:pt x="257" y="39"/>
                  </a:lnTo>
                  <a:lnTo>
                    <a:pt x="228" y="31"/>
                  </a:lnTo>
                  <a:lnTo>
                    <a:pt x="209" y="4"/>
                  </a:lnTo>
                  <a:lnTo>
                    <a:pt x="203" y="0"/>
                  </a:lnTo>
                  <a:lnTo>
                    <a:pt x="176" y="5"/>
                  </a:lnTo>
                  <a:lnTo>
                    <a:pt x="117" y="52"/>
                  </a:lnTo>
                  <a:lnTo>
                    <a:pt x="91" y="62"/>
                  </a:lnTo>
                  <a:lnTo>
                    <a:pt x="87" y="62"/>
                  </a:lnTo>
                  <a:lnTo>
                    <a:pt x="64" y="71"/>
                  </a:lnTo>
                  <a:lnTo>
                    <a:pt x="70" y="80"/>
                  </a:lnTo>
                  <a:lnTo>
                    <a:pt x="94" y="99"/>
                  </a:lnTo>
                  <a:lnTo>
                    <a:pt x="125" y="117"/>
                  </a:lnTo>
                  <a:lnTo>
                    <a:pt x="128" y="126"/>
                  </a:lnTo>
                  <a:lnTo>
                    <a:pt x="123" y="132"/>
                  </a:lnTo>
                  <a:lnTo>
                    <a:pt x="96" y="137"/>
                  </a:lnTo>
                  <a:lnTo>
                    <a:pt x="65" y="128"/>
                  </a:lnTo>
                  <a:lnTo>
                    <a:pt x="47" y="132"/>
                  </a:lnTo>
                  <a:lnTo>
                    <a:pt x="50" y="147"/>
                  </a:lnTo>
                  <a:lnTo>
                    <a:pt x="95" y="177"/>
                  </a:lnTo>
                  <a:lnTo>
                    <a:pt x="135" y="192"/>
                  </a:lnTo>
                  <a:lnTo>
                    <a:pt x="168" y="213"/>
                  </a:lnTo>
                  <a:lnTo>
                    <a:pt x="179" y="229"/>
                  </a:lnTo>
                  <a:lnTo>
                    <a:pt x="183" y="244"/>
                  </a:lnTo>
                  <a:lnTo>
                    <a:pt x="177" y="261"/>
                  </a:lnTo>
                  <a:lnTo>
                    <a:pt x="160" y="268"/>
                  </a:lnTo>
                  <a:lnTo>
                    <a:pt x="140" y="269"/>
                  </a:lnTo>
                  <a:lnTo>
                    <a:pt x="121" y="262"/>
                  </a:lnTo>
                  <a:close/>
                </a:path>
              </a:pathLst>
            </a:custGeom>
            <a:solidFill>
              <a:srgbClr val="00FF00"/>
            </a:solidFill>
            <a:ln w="9525">
              <a:noFill/>
              <a:round/>
              <a:headEnd/>
              <a:tailEnd/>
            </a:ln>
          </p:spPr>
          <p:txBody>
            <a:bodyPr/>
            <a:lstStyle/>
            <a:p>
              <a:endParaRPr lang="en-US"/>
            </a:p>
          </p:txBody>
        </p:sp>
        <p:sp>
          <p:nvSpPr>
            <p:cNvPr id="33889" name="Freeform 83"/>
            <p:cNvSpPr>
              <a:spLocks/>
            </p:cNvSpPr>
            <p:nvPr/>
          </p:nvSpPr>
          <p:spPr bwMode="auto">
            <a:xfrm>
              <a:off x="2429" y="875"/>
              <a:ext cx="139" cy="107"/>
            </a:xfrm>
            <a:custGeom>
              <a:avLst/>
              <a:gdLst>
                <a:gd name="T0" fmla="*/ 0 w 489"/>
                <a:gd name="T1" fmla="*/ 0 h 410"/>
                <a:gd name="T2" fmla="*/ 0 w 489"/>
                <a:gd name="T3" fmla="*/ 0 h 410"/>
                <a:gd name="T4" fmla="*/ 0 w 489"/>
                <a:gd name="T5" fmla="*/ 0 h 410"/>
                <a:gd name="T6" fmla="*/ 0 w 489"/>
                <a:gd name="T7" fmla="*/ 0 h 410"/>
                <a:gd name="T8" fmla="*/ 0 w 489"/>
                <a:gd name="T9" fmla="*/ 1 h 410"/>
                <a:gd name="T10" fmla="*/ 0 w 489"/>
                <a:gd name="T11" fmla="*/ 1 h 410"/>
                <a:gd name="T12" fmla="*/ 0 w 489"/>
                <a:gd name="T13" fmla="*/ 1 h 410"/>
                <a:gd name="T14" fmla="*/ 1 w 489"/>
                <a:gd name="T15" fmla="*/ 1 h 410"/>
                <a:gd name="T16" fmla="*/ 1 w 489"/>
                <a:gd name="T17" fmla="*/ 1 h 410"/>
                <a:gd name="T18" fmla="*/ 1 w 489"/>
                <a:gd name="T19" fmla="*/ 1 h 410"/>
                <a:gd name="T20" fmla="*/ 1 w 489"/>
                <a:gd name="T21" fmla="*/ 1 h 410"/>
                <a:gd name="T22" fmla="*/ 1 w 489"/>
                <a:gd name="T23" fmla="*/ 1 h 410"/>
                <a:gd name="T24" fmla="*/ 1 w 489"/>
                <a:gd name="T25" fmla="*/ 1 h 410"/>
                <a:gd name="T26" fmla="*/ 1 w 489"/>
                <a:gd name="T27" fmla="*/ 1 h 410"/>
                <a:gd name="T28" fmla="*/ 1 w 489"/>
                <a:gd name="T29" fmla="*/ 1 h 410"/>
                <a:gd name="T30" fmla="*/ 1 w 489"/>
                <a:gd name="T31" fmla="*/ 1 h 410"/>
                <a:gd name="T32" fmla="*/ 1 w 489"/>
                <a:gd name="T33" fmla="*/ 0 h 410"/>
                <a:gd name="T34" fmla="*/ 1 w 489"/>
                <a:gd name="T35" fmla="*/ 0 h 410"/>
                <a:gd name="T36" fmla="*/ 1 w 489"/>
                <a:gd name="T37" fmla="*/ 0 h 410"/>
                <a:gd name="T38" fmla="*/ 1 w 489"/>
                <a:gd name="T39" fmla="*/ 0 h 410"/>
                <a:gd name="T40" fmla="*/ 1 w 489"/>
                <a:gd name="T41" fmla="*/ 0 h 410"/>
                <a:gd name="T42" fmla="*/ 1 w 489"/>
                <a:gd name="T43" fmla="*/ 0 h 410"/>
                <a:gd name="T44" fmla="*/ 1 w 489"/>
                <a:gd name="T45" fmla="*/ 0 h 410"/>
                <a:gd name="T46" fmla="*/ 1 w 489"/>
                <a:gd name="T47" fmla="*/ 0 h 410"/>
                <a:gd name="T48" fmla="*/ 1 w 489"/>
                <a:gd name="T49" fmla="*/ 0 h 410"/>
                <a:gd name="T50" fmla="*/ 1 w 489"/>
                <a:gd name="T51" fmla="*/ 0 h 410"/>
                <a:gd name="T52" fmla="*/ 1 w 489"/>
                <a:gd name="T53" fmla="*/ 0 h 410"/>
                <a:gd name="T54" fmla="*/ 1 w 489"/>
                <a:gd name="T55" fmla="*/ 0 h 410"/>
                <a:gd name="T56" fmla="*/ 1 w 489"/>
                <a:gd name="T57" fmla="*/ 0 h 410"/>
                <a:gd name="T58" fmla="*/ 0 w 489"/>
                <a:gd name="T59" fmla="*/ 0 h 410"/>
                <a:gd name="T60" fmla="*/ 0 w 489"/>
                <a:gd name="T61" fmla="*/ 0 h 410"/>
                <a:gd name="T62" fmla="*/ 0 w 489"/>
                <a:gd name="T63" fmla="*/ 0 h 410"/>
                <a:gd name="T64" fmla="*/ 0 w 489"/>
                <a:gd name="T65" fmla="*/ 0 h 410"/>
                <a:gd name="T66" fmla="*/ 0 w 489"/>
                <a:gd name="T67" fmla="*/ 0 h 410"/>
                <a:gd name="T68" fmla="*/ 0 w 489"/>
                <a:gd name="T69" fmla="*/ 0 h 410"/>
                <a:gd name="T70" fmla="*/ 0 w 489"/>
                <a:gd name="T71" fmla="*/ 0 h 410"/>
                <a:gd name="T72" fmla="*/ 0 w 489"/>
                <a:gd name="T73" fmla="*/ 0 h 410"/>
                <a:gd name="T74" fmla="*/ 0 w 489"/>
                <a:gd name="T75" fmla="*/ 0 h 410"/>
                <a:gd name="T76" fmla="*/ 0 w 489"/>
                <a:gd name="T77" fmla="*/ 0 h 410"/>
                <a:gd name="T78" fmla="*/ 0 w 489"/>
                <a:gd name="T79" fmla="*/ 0 h 410"/>
                <a:gd name="T80" fmla="*/ 0 w 489"/>
                <a:gd name="T81" fmla="*/ 0 h 410"/>
                <a:gd name="T82" fmla="*/ 0 w 489"/>
                <a:gd name="T83" fmla="*/ 0 h 4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9"/>
                <a:gd name="T127" fmla="*/ 0 h 410"/>
                <a:gd name="T128" fmla="*/ 489 w 489"/>
                <a:gd name="T129" fmla="*/ 410 h 4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9" h="410">
                  <a:moveTo>
                    <a:pt x="121" y="262"/>
                  </a:moveTo>
                  <a:lnTo>
                    <a:pt x="76" y="233"/>
                  </a:lnTo>
                  <a:lnTo>
                    <a:pt x="41" y="220"/>
                  </a:lnTo>
                  <a:lnTo>
                    <a:pt x="31" y="217"/>
                  </a:lnTo>
                  <a:lnTo>
                    <a:pt x="9" y="226"/>
                  </a:lnTo>
                  <a:lnTo>
                    <a:pt x="0" y="237"/>
                  </a:lnTo>
                  <a:lnTo>
                    <a:pt x="16" y="264"/>
                  </a:lnTo>
                  <a:lnTo>
                    <a:pt x="44" y="288"/>
                  </a:lnTo>
                  <a:lnTo>
                    <a:pt x="66" y="301"/>
                  </a:lnTo>
                  <a:lnTo>
                    <a:pt x="65" y="342"/>
                  </a:lnTo>
                  <a:lnTo>
                    <a:pt x="72" y="358"/>
                  </a:lnTo>
                  <a:lnTo>
                    <a:pt x="101" y="368"/>
                  </a:lnTo>
                  <a:lnTo>
                    <a:pt x="158" y="361"/>
                  </a:lnTo>
                  <a:lnTo>
                    <a:pt x="211" y="355"/>
                  </a:lnTo>
                  <a:lnTo>
                    <a:pt x="248" y="353"/>
                  </a:lnTo>
                  <a:lnTo>
                    <a:pt x="280" y="356"/>
                  </a:lnTo>
                  <a:lnTo>
                    <a:pt x="323" y="354"/>
                  </a:lnTo>
                  <a:lnTo>
                    <a:pt x="344" y="379"/>
                  </a:lnTo>
                  <a:lnTo>
                    <a:pt x="359" y="388"/>
                  </a:lnTo>
                  <a:lnTo>
                    <a:pt x="395" y="407"/>
                  </a:lnTo>
                  <a:lnTo>
                    <a:pt x="405" y="409"/>
                  </a:lnTo>
                  <a:lnTo>
                    <a:pt x="420" y="410"/>
                  </a:lnTo>
                  <a:lnTo>
                    <a:pt x="433" y="404"/>
                  </a:lnTo>
                  <a:lnTo>
                    <a:pt x="434" y="385"/>
                  </a:lnTo>
                  <a:lnTo>
                    <a:pt x="411" y="361"/>
                  </a:lnTo>
                  <a:lnTo>
                    <a:pt x="405" y="356"/>
                  </a:lnTo>
                  <a:lnTo>
                    <a:pt x="404" y="351"/>
                  </a:lnTo>
                  <a:lnTo>
                    <a:pt x="429" y="342"/>
                  </a:lnTo>
                  <a:lnTo>
                    <a:pt x="452" y="353"/>
                  </a:lnTo>
                  <a:lnTo>
                    <a:pt x="485" y="347"/>
                  </a:lnTo>
                  <a:lnTo>
                    <a:pt x="489" y="340"/>
                  </a:lnTo>
                  <a:lnTo>
                    <a:pt x="479" y="317"/>
                  </a:lnTo>
                  <a:lnTo>
                    <a:pt x="449" y="289"/>
                  </a:lnTo>
                  <a:lnTo>
                    <a:pt x="419" y="282"/>
                  </a:lnTo>
                  <a:lnTo>
                    <a:pt x="403" y="270"/>
                  </a:lnTo>
                  <a:lnTo>
                    <a:pt x="395" y="232"/>
                  </a:lnTo>
                  <a:lnTo>
                    <a:pt x="404" y="202"/>
                  </a:lnTo>
                  <a:lnTo>
                    <a:pt x="403" y="174"/>
                  </a:lnTo>
                  <a:lnTo>
                    <a:pt x="407" y="144"/>
                  </a:lnTo>
                  <a:lnTo>
                    <a:pt x="415" y="114"/>
                  </a:lnTo>
                  <a:lnTo>
                    <a:pt x="401" y="44"/>
                  </a:lnTo>
                  <a:lnTo>
                    <a:pt x="396" y="40"/>
                  </a:lnTo>
                  <a:lnTo>
                    <a:pt x="378" y="44"/>
                  </a:lnTo>
                  <a:lnTo>
                    <a:pt x="371" y="54"/>
                  </a:lnTo>
                  <a:lnTo>
                    <a:pt x="368" y="93"/>
                  </a:lnTo>
                  <a:lnTo>
                    <a:pt x="374" y="122"/>
                  </a:lnTo>
                  <a:lnTo>
                    <a:pt x="366" y="132"/>
                  </a:lnTo>
                  <a:lnTo>
                    <a:pt x="358" y="134"/>
                  </a:lnTo>
                  <a:lnTo>
                    <a:pt x="356" y="126"/>
                  </a:lnTo>
                  <a:lnTo>
                    <a:pt x="357" y="81"/>
                  </a:lnTo>
                  <a:lnTo>
                    <a:pt x="353" y="62"/>
                  </a:lnTo>
                  <a:lnTo>
                    <a:pt x="346" y="49"/>
                  </a:lnTo>
                  <a:lnTo>
                    <a:pt x="324" y="45"/>
                  </a:lnTo>
                  <a:lnTo>
                    <a:pt x="308" y="58"/>
                  </a:lnTo>
                  <a:lnTo>
                    <a:pt x="279" y="102"/>
                  </a:lnTo>
                  <a:lnTo>
                    <a:pt x="264" y="105"/>
                  </a:lnTo>
                  <a:lnTo>
                    <a:pt x="254" y="97"/>
                  </a:lnTo>
                  <a:lnTo>
                    <a:pt x="268" y="66"/>
                  </a:lnTo>
                  <a:lnTo>
                    <a:pt x="257" y="39"/>
                  </a:lnTo>
                  <a:lnTo>
                    <a:pt x="228" y="31"/>
                  </a:lnTo>
                  <a:lnTo>
                    <a:pt x="209" y="4"/>
                  </a:lnTo>
                  <a:lnTo>
                    <a:pt x="203" y="0"/>
                  </a:lnTo>
                  <a:lnTo>
                    <a:pt x="176" y="5"/>
                  </a:lnTo>
                  <a:lnTo>
                    <a:pt x="117" y="52"/>
                  </a:lnTo>
                  <a:lnTo>
                    <a:pt x="91" y="62"/>
                  </a:lnTo>
                  <a:lnTo>
                    <a:pt x="87" y="62"/>
                  </a:lnTo>
                  <a:lnTo>
                    <a:pt x="64" y="71"/>
                  </a:lnTo>
                  <a:lnTo>
                    <a:pt x="70" y="80"/>
                  </a:lnTo>
                  <a:lnTo>
                    <a:pt x="94" y="99"/>
                  </a:lnTo>
                  <a:lnTo>
                    <a:pt x="125" y="117"/>
                  </a:lnTo>
                  <a:lnTo>
                    <a:pt x="128" y="126"/>
                  </a:lnTo>
                  <a:lnTo>
                    <a:pt x="123" y="132"/>
                  </a:lnTo>
                  <a:lnTo>
                    <a:pt x="96" y="137"/>
                  </a:lnTo>
                  <a:lnTo>
                    <a:pt x="65" y="128"/>
                  </a:lnTo>
                  <a:lnTo>
                    <a:pt x="47" y="132"/>
                  </a:lnTo>
                  <a:lnTo>
                    <a:pt x="50" y="147"/>
                  </a:lnTo>
                  <a:lnTo>
                    <a:pt x="95" y="177"/>
                  </a:lnTo>
                  <a:lnTo>
                    <a:pt x="135" y="192"/>
                  </a:lnTo>
                  <a:lnTo>
                    <a:pt x="168" y="213"/>
                  </a:lnTo>
                  <a:lnTo>
                    <a:pt x="179" y="229"/>
                  </a:lnTo>
                  <a:lnTo>
                    <a:pt x="183" y="244"/>
                  </a:lnTo>
                  <a:lnTo>
                    <a:pt x="177" y="261"/>
                  </a:lnTo>
                  <a:lnTo>
                    <a:pt x="160" y="268"/>
                  </a:lnTo>
                  <a:lnTo>
                    <a:pt x="140" y="269"/>
                  </a:lnTo>
                  <a:lnTo>
                    <a:pt x="121" y="262"/>
                  </a:lnTo>
                </a:path>
              </a:pathLst>
            </a:custGeom>
            <a:solidFill>
              <a:srgbClr val="00FF00"/>
            </a:solidFill>
            <a:ln w="9525">
              <a:solidFill>
                <a:srgbClr val="000000"/>
              </a:solidFill>
              <a:prstDash val="solid"/>
              <a:round/>
              <a:headEnd/>
              <a:tailEnd/>
            </a:ln>
          </p:spPr>
          <p:txBody>
            <a:bodyPr/>
            <a:lstStyle/>
            <a:p>
              <a:endParaRPr lang="en-US"/>
            </a:p>
          </p:txBody>
        </p:sp>
        <p:sp>
          <p:nvSpPr>
            <p:cNvPr id="33890" name="Freeform 84"/>
            <p:cNvSpPr>
              <a:spLocks/>
            </p:cNvSpPr>
            <p:nvPr/>
          </p:nvSpPr>
          <p:spPr bwMode="auto">
            <a:xfrm>
              <a:off x="2692" y="688"/>
              <a:ext cx="107" cy="135"/>
            </a:xfrm>
            <a:custGeom>
              <a:avLst/>
              <a:gdLst>
                <a:gd name="T0" fmla="*/ 0 w 375"/>
                <a:gd name="T1" fmla="*/ 0 h 517"/>
                <a:gd name="T2" fmla="*/ 0 w 375"/>
                <a:gd name="T3" fmla="*/ 0 h 517"/>
                <a:gd name="T4" fmla="*/ 0 w 375"/>
                <a:gd name="T5" fmla="*/ 0 h 517"/>
                <a:gd name="T6" fmla="*/ 0 w 375"/>
                <a:gd name="T7" fmla="*/ 0 h 517"/>
                <a:gd name="T8" fmla="*/ 0 w 375"/>
                <a:gd name="T9" fmla="*/ 0 h 517"/>
                <a:gd name="T10" fmla="*/ 0 w 375"/>
                <a:gd name="T11" fmla="*/ 0 h 517"/>
                <a:gd name="T12" fmla="*/ 0 w 375"/>
                <a:gd name="T13" fmla="*/ 0 h 517"/>
                <a:gd name="T14" fmla="*/ 0 w 375"/>
                <a:gd name="T15" fmla="*/ 0 h 517"/>
                <a:gd name="T16" fmla="*/ 0 w 375"/>
                <a:gd name="T17" fmla="*/ 0 h 517"/>
                <a:gd name="T18" fmla="*/ 0 w 375"/>
                <a:gd name="T19" fmla="*/ 0 h 517"/>
                <a:gd name="T20" fmla="*/ 0 w 375"/>
                <a:gd name="T21" fmla="*/ 0 h 517"/>
                <a:gd name="T22" fmla="*/ 0 w 375"/>
                <a:gd name="T23" fmla="*/ 0 h 517"/>
                <a:gd name="T24" fmla="*/ 0 w 375"/>
                <a:gd name="T25" fmla="*/ 0 h 517"/>
                <a:gd name="T26" fmla="*/ 0 w 375"/>
                <a:gd name="T27" fmla="*/ 0 h 517"/>
                <a:gd name="T28" fmla="*/ 0 w 375"/>
                <a:gd name="T29" fmla="*/ 0 h 517"/>
                <a:gd name="T30" fmla="*/ 0 w 375"/>
                <a:gd name="T31" fmla="*/ 0 h 517"/>
                <a:gd name="T32" fmla="*/ 0 w 375"/>
                <a:gd name="T33" fmla="*/ 0 h 517"/>
                <a:gd name="T34" fmla="*/ 0 w 375"/>
                <a:gd name="T35" fmla="*/ 0 h 517"/>
                <a:gd name="T36" fmla="*/ 0 w 375"/>
                <a:gd name="T37" fmla="*/ 0 h 517"/>
                <a:gd name="T38" fmla="*/ 0 w 375"/>
                <a:gd name="T39" fmla="*/ 1 h 517"/>
                <a:gd name="T40" fmla="*/ 0 w 375"/>
                <a:gd name="T41" fmla="*/ 1 h 517"/>
                <a:gd name="T42" fmla="*/ 0 w 375"/>
                <a:gd name="T43" fmla="*/ 1 h 517"/>
                <a:gd name="T44" fmla="*/ 0 w 375"/>
                <a:gd name="T45" fmla="*/ 1 h 517"/>
                <a:gd name="T46" fmla="*/ 0 w 375"/>
                <a:gd name="T47" fmla="*/ 1 h 517"/>
                <a:gd name="T48" fmla="*/ 0 w 375"/>
                <a:gd name="T49" fmla="*/ 1 h 517"/>
                <a:gd name="T50" fmla="*/ 0 w 375"/>
                <a:gd name="T51" fmla="*/ 1 h 517"/>
                <a:gd name="T52" fmla="*/ 0 w 375"/>
                <a:gd name="T53" fmla="*/ 1 h 517"/>
                <a:gd name="T54" fmla="*/ 0 w 375"/>
                <a:gd name="T55" fmla="*/ 1 h 517"/>
                <a:gd name="T56" fmla="*/ 0 w 375"/>
                <a:gd name="T57" fmla="*/ 1 h 517"/>
                <a:gd name="T58" fmla="*/ 0 w 375"/>
                <a:gd name="T59" fmla="*/ 1 h 517"/>
                <a:gd name="T60" fmla="*/ 1 w 375"/>
                <a:gd name="T61" fmla="*/ 1 h 517"/>
                <a:gd name="T62" fmla="*/ 1 w 375"/>
                <a:gd name="T63" fmla="*/ 1 h 517"/>
                <a:gd name="T64" fmla="*/ 0 w 375"/>
                <a:gd name="T65" fmla="*/ 0 h 517"/>
                <a:gd name="T66" fmla="*/ 1 w 375"/>
                <a:gd name="T67" fmla="*/ 0 h 517"/>
                <a:gd name="T68" fmla="*/ 1 w 375"/>
                <a:gd name="T69" fmla="*/ 0 h 517"/>
                <a:gd name="T70" fmla="*/ 1 w 375"/>
                <a:gd name="T71" fmla="*/ 0 h 517"/>
                <a:gd name="T72" fmla="*/ 1 w 375"/>
                <a:gd name="T73" fmla="*/ 0 h 517"/>
                <a:gd name="T74" fmla="*/ 1 w 375"/>
                <a:gd name="T75" fmla="*/ 0 h 517"/>
                <a:gd name="T76" fmla="*/ 1 w 375"/>
                <a:gd name="T77" fmla="*/ 0 h 517"/>
                <a:gd name="T78" fmla="*/ 1 w 375"/>
                <a:gd name="T79" fmla="*/ 0 h 517"/>
                <a:gd name="T80" fmla="*/ 1 w 375"/>
                <a:gd name="T81" fmla="*/ 0 h 517"/>
                <a:gd name="T82" fmla="*/ 1 w 375"/>
                <a:gd name="T83" fmla="*/ 0 h 517"/>
                <a:gd name="T84" fmla="*/ 1 w 375"/>
                <a:gd name="T85" fmla="*/ 0 h 517"/>
                <a:gd name="T86" fmla="*/ 1 w 375"/>
                <a:gd name="T87" fmla="*/ 0 h 517"/>
                <a:gd name="T88" fmla="*/ 0 w 375"/>
                <a:gd name="T89" fmla="*/ 0 h 5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75"/>
                <a:gd name="T136" fmla="*/ 0 h 517"/>
                <a:gd name="T137" fmla="*/ 375 w 375"/>
                <a:gd name="T138" fmla="*/ 517 h 5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75" h="517">
                  <a:moveTo>
                    <a:pt x="203" y="18"/>
                  </a:moveTo>
                  <a:lnTo>
                    <a:pt x="185" y="37"/>
                  </a:lnTo>
                  <a:lnTo>
                    <a:pt x="159" y="53"/>
                  </a:lnTo>
                  <a:lnTo>
                    <a:pt x="135" y="81"/>
                  </a:lnTo>
                  <a:lnTo>
                    <a:pt x="115" y="95"/>
                  </a:lnTo>
                  <a:lnTo>
                    <a:pt x="90" y="90"/>
                  </a:lnTo>
                  <a:lnTo>
                    <a:pt x="73" y="74"/>
                  </a:lnTo>
                  <a:lnTo>
                    <a:pt x="44" y="67"/>
                  </a:lnTo>
                  <a:lnTo>
                    <a:pt x="15" y="76"/>
                  </a:lnTo>
                  <a:lnTo>
                    <a:pt x="0" y="99"/>
                  </a:lnTo>
                  <a:lnTo>
                    <a:pt x="1" y="126"/>
                  </a:lnTo>
                  <a:lnTo>
                    <a:pt x="12" y="142"/>
                  </a:lnTo>
                  <a:lnTo>
                    <a:pt x="25" y="155"/>
                  </a:lnTo>
                  <a:lnTo>
                    <a:pt x="56" y="154"/>
                  </a:lnTo>
                  <a:lnTo>
                    <a:pt x="83" y="149"/>
                  </a:lnTo>
                  <a:lnTo>
                    <a:pt x="127" y="135"/>
                  </a:lnTo>
                  <a:lnTo>
                    <a:pt x="142" y="142"/>
                  </a:lnTo>
                  <a:lnTo>
                    <a:pt x="149" y="152"/>
                  </a:lnTo>
                  <a:lnTo>
                    <a:pt x="179" y="160"/>
                  </a:lnTo>
                  <a:lnTo>
                    <a:pt x="204" y="137"/>
                  </a:lnTo>
                  <a:lnTo>
                    <a:pt x="217" y="133"/>
                  </a:lnTo>
                  <a:lnTo>
                    <a:pt x="226" y="137"/>
                  </a:lnTo>
                  <a:lnTo>
                    <a:pt x="235" y="149"/>
                  </a:lnTo>
                  <a:lnTo>
                    <a:pt x="236" y="158"/>
                  </a:lnTo>
                  <a:lnTo>
                    <a:pt x="233" y="171"/>
                  </a:lnTo>
                  <a:lnTo>
                    <a:pt x="226" y="184"/>
                  </a:lnTo>
                  <a:lnTo>
                    <a:pt x="208" y="206"/>
                  </a:lnTo>
                  <a:lnTo>
                    <a:pt x="185" y="211"/>
                  </a:lnTo>
                  <a:lnTo>
                    <a:pt x="155" y="207"/>
                  </a:lnTo>
                  <a:lnTo>
                    <a:pt x="133" y="231"/>
                  </a:lnTo>
                  <a:lnTo>
                    <a:pt x="143" y="287"/>
                  </a:lnTo>
                  <a:lnTo>
                    <a:pt x="128" y="289"/>
                  </a:lnTo>
                  <a:lnTo>
                    <a:pt x="107" y="275"/>
                  </a:lnTo>
                  <a:lnTo>
                    <a:pt x="97" y="249"/>
                  </a:lnTo>
                  <a:lnTo>
                    <a:pt x="78" y="227"/>
                  </a:lnTo>
                  <a:lnTo>
                    <a:pt x="69" y="228"/>
                  </a:lnTo>
                  <a:lnTo>
                    <a:pt x="59" y="245"/>
                  </a:lnTo>
                  <a:lnTo>
                    <a:pt x="61" y="312"/>
                  </a:lnTo>
                  <a:lnTo>
                    <a:pt x="85" y="337"/>
                  </a:lnTo>
                  <a:lnTo>
                    <a:pt x="96" y="363"/>
                  </a:lnTo>
                  <a:lnTo>
                    <a:pt x="77" y="367"/>
                  </a:lnTo>
                  <a:lnTo>
                    <a:pt x="46" y="366"/>
                  </a:lnTo>
                  <a:lnTo>
                    <a:pt x="24" y="377"/>
                  </a:lnTo>
                  <a:lnTo>
                    <a:pt x="16" y="399"/>
                  </a:lnTo>
                  <a:lnTo>
                    <a:pt x="17" y="427"/>
                  </a:lnTo>
                  <a:lnTo>
                    <a:pt x="29" y="437"/>
                  </a:lnTo>
                  <a:lnTo>
                    <a:pt x="39" y="444"/>
                  </a:lnTo>
                  <a:lnTo>
                    <a:pt x="63" y="444"/>
                  </a:lnTo>
                  <a:lnTo>
                    <a:pt x="82" y="435"/>
                  </a:lnTo>
                  <a:lnTo>
                    <a:pt x="76" y="472"/>
                  </a:lnTo>
                  <a:lnTo>
                    <a:pt x="91" y="495"/>
                  </a:lnTo>
                  <a:lnTo>
                    <a:pt x="122" y="499"/>
                  </a:lnTo>
                  <a:lnTo>
                    <a:pt x="158" y="516"/>
                  </a:lnTo>
                  <a:lnTo>
                    <a:pt x="177" y="517"/>
                  </a:lnTo>
                  <a:lnTo>
                    <a:pt x="189" y="506"/>
                  </a:lnTo>
                  <a:lnTo>
                    <a:pt x="189" y="479"/>
                  </a:lnTo>
                  <a:lnTo>
                    <a:pt x="184" y="477"/>
                  </a:lnTo>
                  <a:lnTo>
                    <a:pt x="156" y="454"/>
                  </a:lnTo>
                  <a:lnTo>
                    <a:pt x="163" y="442"/>
                  </a:lnTo>
                  <a:lnTo>
                    <a:pt x="213" y="428"/>
                  </a:lnTo>
                  <a:lnTo>
                    <a:pt x="224" y="415"/>
                  </a:lnTo>
                  <a:lnTo>
                    <a:pt x="241" y="378"/>
                  </a:lnTo>
                  <a:lnTo>
                    <a:pt x="244" y="368"/>
                  </a:lnTo>
                  <a:lnTo>
                    <a:pt x="244" y="351"/>
                  </a:lnTo>
                  <a:lnTo>
                    <a:pt x="231" y="319"/>
                  </a:lnTo>
                  <a:lnTo>
                    <a:pt x="208" y="308"/>
                  </a:lnTo>
                  <a:lnTo>
                    <a:pt x="221" y="289"/>
                  </a:lnTo>
                  <a:lnTo>
                    <a:pt x="270" y="267"/>
                  </a:lnTo>
                  <a:lnTo>
                    <a:pt x="275" y="260"/>
                  </a:lnTo>
                  <a:lnTo>
                    <a:pt x="280" y="243"/>
                  </a:lnTo>
                  <a:lnTo>
                    <a:pt x="298" y="235"/>
                  </a:lnTo>
                  <a:lnTo>
                    <a:pt x="309" y="219"/>
                  </a:lnTo>
                  <a:lnTo>
                    <a:pt x="305" y="187"/>
                  </a:lnTo>
                  <a:lnTo>
                    <a:pt x="312" y="162"/>
                  </a:lnTo>
                  <a:lnTo>
                    <a:pt x="341" y="133"/>
                  </a:lnTo>
                  <a:lnTo>
                    <a:pt x="344" y="127"/>
                  </a:lnTo>
                  <a:lnTo>
                    <a:pt x="353" y="97"/>
                  </a:lnTo>
                  <a:lnTo>
                    <a:pt x="351" y="93"/>
                  </a:lnTo>
                  <a:lnTo>
                    <a:pt x="346" y="88"/>
                  </a:lnTo>
                  <a:lnTo>
                    <a:pt x="318" y="88"/>
                  </a:lnTo>
                  <a:lnTo>
                    <a:pt x="313" y="84"/>
                  </a:lnTo>
                  <a:lnTo>
                    <a:pt x="311" y="75"/>
                  </a:lnTo>
                  <a:lnTo>
                    <a:pt x="314" y="69"/>
                  </a:lnTo>
                  <a:lnTo>
                    <a:pt x="364" y="56"/>
                  </a:lnTo>
                  <a:lnTo>
                    <a:pt x="375" y="35"/>
                  </a:lnTo>
                  <a:lnTo>
                    <a:pt x="351" y="15"/>
                  </a:lnTo>
                  <a:lnTo>
                    <a:pt x="317" y="7"/>
                  </a:lnTo>
                  <a:lnTo>
                    <a:pt x="258" y="23"/>
                  </a:lnTo>
                  <a:lnTo>
                    <a:pt x="238" y="27"/>
                  </a:lnTo>
                  <a:lnTo>
                    <a:pt x="225" y="0"/>
                  </a:lnTo>
                  <a:lnTo>
                    <a:pt x="203" y="18"/>
                  </a:lnTo>
                  <a:close/>
                </a:path>
              </a:pathLst>
            </a:custGeom>
            <a:solidFill>
              <a:srgbClr val="00FF00"/>
            </a:solidFill>
            <a:ln w="9525">
              <a:noFill/>
              <a:round/>
              <a:headEnd/>
              <a:tailEnd/>
            </a:ln>
          </p:spPr>
          <p:txBody>
            <a:bodyPr/>
            <a:lstStyle/>
            <a:p>
              <a:endParaRPr lang="en-US"/>
            </a:p>
          </p:txBody>
        </p:sp>
        <p:sp>
          <p:nvSpPr>
            <p:cNvPr id="33891" name="Freeform 85"/>
            <p:cNvSpPr>
              <a:spLocks/>
            </p:cNvSpPr>
            <p:nvPr/>
          </p:nvSpPr>
          <p:spPr bwMode="auto">
            <a:xfrm>
              <a:off x="2692" y="688"/>
              <a:ext cx="107" cy="135"/>
            </a:xfrm>
            <a:custGeom>
              <a:avLst/>
              <a:gdLst>
                <a:gd name="T0" fmla="*/ 0 w 375"/>
                <a:gd name="T1" fmla="*/ 0 h 517"/>
                <a:gd name="T2" fmla="*/ 0 w 375"/>
                <a:gd name="T3" fmla="*/ 0 h 517"/>
                <a:gd name="T4" fmla="*/ 0 w 375"/>
                <a:gd name="T5" fmla="*/ 0 h 517"/>
                <a:gd name="T6" fmla="*/ 0 w 375"/>
                <a:gd name="T7" fmla="*/ 0 h 517"/>
                <a:gd name="T8" fmla="*/ 0 w 375"/>
                <a:gd name="T9" fmla="*/ 0 h 517"/>
                <a:gd name="T10" fmla="*/ 0 w 375"/>
                <a:gd name="T11" fmla="*/ 0 h 517"/>
                <a:gd name="T12" fmla="*/ 0 w 375"/>
                <a:gd name="T13" fmla="*/ 0 h 517"/>
                <a:gd name="T14" fmla="*/ 0 w 375"/>
                <a:gd name="T15" fmla="*/ 0 h 517"/>
                <a:gd name="T16" fmla="*/ 0 w 375"/>
                <a:gd name="T17" fmla="*/ 0 h 517"/>
                <a:gd name="T18" fmla="*/ 0 w 375"/>
                <a:gd name="T19" fmla="*/ 0 h 517"/>
                <a:gd name="T20" fmla="*/ 0 w 375"/>
                <a:gd name="T21" fmla="*/ 0 h 517"/>
                <a:gd name="T22" fmla="*/ 0 w 375"/>
                <a:gd name="T23" fmla="*/ 0 h 517"/>
                <a:gd name="T24" fmla="*/ 0 w 375"/>
                <a:gd name="T25" fmla="*/ 0 h 517"/>
                <a:gd name="T26" fmla="*/ 0 w 375"/>
                <a:gd name="T27" fmla="*/ 0 h 517"/>
                <a:gd name="T28" fmla="*/ 0 w 375"/>
                <a:gd name="T29" fmla="*/ 0 h 517"/>
                <a:gd name="T30" fmla="*/ 0 w 375"/>
                <a:gd name="T31" fmla="*/ 0 h 517"/>
                <a:gd name="T32" fmla="*/ 0 w 375"/>
                <a:gd name="T33" fmla="*/ 0 h 517"/>
                <a:gd name="T34" fmla="*/ 0 w 375"/>
                <a:gd name="T35" fmla="*/ 0 h 517"/>
                <a:gd name="T36" fmla="*/ 0 w 375"/>
                <a:gd name="T37" fmla="*/ 0 h 517"/>
                <a:gd name="T38" fmla="*/ 0 w 375"/>
                <a:gd name="T39" fmla="*/ 1 h 517"/>
                <a:gd name="T40" fmla="*/ 0 w 375"/>
                <a:gd name="T41" fmla="*/ 1 h 517"/>
                <a:gd name="T42" fmla="*/ 0 w 375"/>
                <a:gd name="T43" fmla="*/ 1 h 517"/>
                <a:gd name="T44" fmla="*/ 0 w 375"/>
                <a:gd name="T45" fmla="*/ 1 h 517"/>
                <a:gd name="T46" fmla="*/ 0 w 375"/>
                <a:gd name="T47" fmla="*/ 1 h 517"/>
                <a:gd name="T48" fmla="*/ 0 w 375"/>
                <a:gd name="T49" fmla="*/ 1 h 517"/>
                <a:gd name="T50" fmla="*/ 0 w 375"/>
                <a:gd name="T51" fmla="*/ 1 h 517"/>
                <a:gd name="T52" fmla="*/ 0 w 375"/>
                <a:gd name="T53" fmla="*/ 1 h 517"/>
                <a:gd name="T54" fmla="*/ 0 w 375"/>
                <a:gd name="T55" fmla="*/ 1 h 517"/>
                <a:gd name="T56" fmla="*/ 0 w 375"/>
                <a:gd name="T57" fmla="*/ 1 h 517"/>
                <a:gd name="T58" fmla="*/ 0 w 375"/>
                <a:gd name="T59" fmla="*/ 1 h 517"/>
                <a:gd name="T60" fmla="*/ 1 w 375"/>
                <a:gd name="T61" fmla="*/ 1 h 517"/>
                <a:gd name="T62" fmla="*/ 1 w 375"/>
                <a:gd name="T63" fmla="*/ 1 h 517"/>
                <a:gd name="T64" fmla="*/ 0 w 375"/>
                <a:gd name="T65" fmla="*/ 0 h 517"/>
                <a:gd name="T66" fmla="*/ 1 w 375"/>
                <a:gd name="T67" fmla="*/ 0 h 517"/>
                <a:gd name="T68" fmla="*/ 1 w 375"/>
                <a:gd name="T69" fmla="*/ 0 h 517"/>
                <a:gd name="T70" fmla="*/ 1 w 375"/>
                <a:gd name="T71" fmla="*/ 0 h 517"/>
                <a:gd name="T72" fmla="*/ 1 w 375"/>
                <a:gd name="T73" fmla="*/ 0 h 517"/>
                <a:gd name="T74" fmla="*/ 1 w 375"/>
                <a:gd name="T75" fmla="*/ 0 h 517"/>
                <a:gd name="T76" fmla="*/ 1 w 375"/>
                <a:gd name="T77" fmla="*/ 0 h 517"/>
                <a:gd name="T78" fmla="*/ 1 w 375"/>
                <a:gd name="T79" fmla="*/ 0 h 517"/>
                <a:gd name="T80" fmla="*/ 1 w 375"/>
                <a:gd name="T81" fmla="*/ 0 h 517"/>
                <a:gd name="T82" fmla="*/ 1 w 375"/>
                <a:gd name="T83" fmla="*/ 0 h 517"/>
                <a:gd name="T84" fmla="*/ 1 w 375"/>
                <a:gd name="T85" fmla="*/ 0 h 517"/>
                <a:gd name="T86" fmla="*/ 1 w 375"/>
                <a:gd name="T87" fmla="*/ 0 h 517"/>
                <a:gd name="T88" fmla="*/ 0 w 375"/>
                <a:gd name="T89" fmla="*/ 0 h 5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75"/>
                <a:gd name="T136" fmla="*/ 0 h 517"/>
                <a:gd name="T137" fmla="*/ 375 w 375"/>
                <a:gd name="T138" fmla="*/ 517 h 5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75" h="517">
                  <a:moveTo>
                    <a:pt x="203" y="18"/>
                  </a:moveTo>
                  <a:lnTo>
                    <a:pt x="185" y="37"/>
                  </a:lnTo>
                  <a:lnTo>
                    <a:pt x="159" y="53"/>
                  </a:lnTo>
                  <a:lnTo>
                    <a:pt x="135" y="81"/>
                  </a:lnTo>
                  <a:lnTo>
                    <a:pt x="115" y="95"/>
                  </a:lnTo>
                  <a:lnTo>
                    <a:pt x="90" y="90"/>
                  </a:lnTo>
                  <a:lnTo>
                    <a:pt x="73" y="74"/>
                  </a:lnTo>
                  <a:lnTo>
                    <a:pt x="44" y="67"/>
                  </a:lnTo>
                  <a:lnTo>
                    <a:pt x="15" y="76"/>
                  </a:lnTo>
                  <a:lnTo>
                    <a:pt x="0" y="99"/>
                  </a:lnTo>
                  <a:lnTo>
                    <a:pt x="1" y="126"/>
                  </a:lnTo>
                  <a:lnTo>
                    <a:pt x="12" y="142"/>
                  </a:lnTo>
                  <a:lnTo>
                    <a:pt x="25" y="155"/>
                  </a:lnTo>
                  <a:lnTo>
                    <a:pt x="56" y="154"/>
                  </a:lnTo>
                  <a:lnTo>
                    <a:pt x="83" y="149"/>
                  </a:lnTo>
                  <a:lnTo>
                    <a:pt x="127" y="135"/>
                  </a:lnTo>
                  <a:lnTo>
                    <a:pt x="142" y="142"/>
                  </a:lnTo>
                  <a:lnTo>
                    <a:pt x="149" y="152"/>
                  </a:lnTo>
                  <a:lnTo>
                    <a:pt x="179" y="160"/>
                  </a:lnTo>
                  <a:lnTo>
                    <a:pt x="204" y="137"/>
                  </a:lnTo>
                  <a:lnTo>
                    <a:pt x="217" y="133"/>
                  </a:lnTo>
                  <a:lnTo>
                    <a:pt x="226" y="137"/>
                  </a:lnTo>
                  <a:lnTo>
                    <a:pt x="235" y="149"/>
                  </a:lnTo>
                  <a:lnTo>
                    <a:pt x="236" y="158"/>
                  </a:lnTo>
                  <a:lnTo>
                    <a:pt x="233" y="171"/>
                  </a:lnTo>
                  <a:lnTo>
                    <a:pt x="226" y="184"/>
                  </a:lnTo>
                  <a:lnTo>
                    <a:pt x="208" y="206"/>
                  </a:lnTo>
                  <a:lnTo>
                    <a:pt x="185" y="211"/>
                  </a:lnTo>
                  <a:lnTo>
                    <a:pt x="155" y="207"/>
                  </a:lnTo>
                  <a:lnTo>
                    <a:pt x="133" y="231"/>
                  </a:lnTo>
                  <a:lnTo>
                    <a:pt x="143" y="287"/>
                  </a:lnTo>
                  <a:lnTo>
                    <a:pt x="128" y="289"/>
                  </a:lnTo>
                  <a:lnTo>
                    <a:pt x="107" y="275"/>
                  </a:lnTo>
                  <a:lnTo>
                    <a:pt x="97" y="249"/>
                  </a:lnTo>
                  <a:lnTo>
                    <a:pt x="78" y="227"/>
                  </a:lnTo>
                  <a:lnTo>
                    <a:pt x="69" y="228"/>
                  </a:lnTo>
                  <a:lnTo>
                    <a:pt x="59" y="245"/>
                  </a:lnTo>
                  <a:lnTo>
                    <a:pt x="61" y="312"/>
                  </a:lnTo>
                  <a:lnTo>
                    <a:pt x="85" y="337"/>
                  </a:lnTo>
                  <a:lnTo>
                    <a:pt x="96" y="363"/>
                  </a:lnTo>
                  <a:lnTo>
                    <a:pt x="77" y="367"/>
                  </a:lnTo>
                  <a:lnTo>
                    <a:pt x="46" y="366"/>
                  </a:lnTo>
                  <a:lnTo>
                    <a:pt x="24" y="377"/>
                  </a:lnTo>
                  <a:lnTo>
                    <a:pt x="16" y="399"/>
                  </a:lnTo>
                  <a:lnTo>
                    <a:pt x="17" y="427"/>
                  </a:lnTo>
                  <a:lnTo>
                    <a:pt x="29" y="437"/>
                  </a:lnTo>
                  <a:lnTo>
                    <a:pt x="39" y="444"/>
                  </a:lnTo>
                  <a:lnTo>
                    <a:pt x="63" y="444"/>
                  </a:lnTo>
                  <a:lnTo>
                    <a:pt x="82" y="435"/>
                  </a:lnTo>
                  <a:lnTo>
                    <a:pt x="76" y="472"/>
                  </a:lnTo>
                  <a:lnTo>
                    <a:pt x="91" y="495"/>
                  </a:lnTo>
                  <a:lnTo>
                    <a:pt x="122" y="499"/>
                  </a:lnTo>
                  <a:lnTo>
                    <a:pt x="158" y="516"/>
                  </a:lnTo>
                  <a:lnTo>
                    <a:pt x="177" y="517"/>
                  </a:lnTo>
                  <a:lnTo>
                    <a:pt x="189" y="506"/>
                  </a:lnTo>
                  <a:lnTo>
                    <a:pt x="189" y="479"/>
                  </a:lnTo>
                  <a:lnTo>
                    <a:pt x="184" y="477"/>
                  </a:lnTo>
                  <a:lnTo>
                    <a:pt x="156" y="454"/>
                  </a:lnTo>
                  <a:lnTo>
                    <a:pt x="163" y="442"/>
                  </a:lnTo>
                  <a:lnTo>
                    <a:pt x="213" y="428"/>
                  </a:lnTo>
                  <a:lnTo>
                    <a:pt x="224" y="415"/>
                  </a:lnTo>
                  <a:lnTo>
                    <a:pt x="241" y="378"/>
                  </a:lnTo>
                  <a:lnTo>
                    <a:pt x="244" y="368"/>
                  </a:lnTo>
                  <a:lnTo>
                    <a:pt x="244" y="351"/>
                  </a:lnTo>
                  <a:lnTo>
                    <a:pt x="231" y="319"/>
                  </a:lnTo>
                  <a:lnTo>
                    <a:pt x="208" y="308"/>
                  </a:lnTo>
                  <a:lnTo>
                    <a:pt x="221" y="289"/>
                  </a:lnTo>
                  <a:lnTo>
                    <a:pt x="270" y="267"/>
                  </a:lnTo>
                  <a:lnTo>
                    <a:pt x="275" y="260"/>
                  </a:lnTo>
                  <a:lnTo>
                    <a:pt x="280" y="243"/>
                  </a:lnTo>
                  <a:lnTo>
                    <a:pt x="298" y="235"/>
                  </a:lnTo>
                  <a:lnTo>
                    <a:pt x="309" y="219"/>
                  </a:lnTo>
                  <a:lnTo>
                    <a:pt x="305" y="187"/>
                  </a:lnTo>
                  <a:lnTo>
                    <a:pt x="312" y="162"/>
                  </a:lnTo>
                  <a:lnTo>
                    <a:pt x="341" y="133"/>
                  </a:lnTo>
                  <a:lnTo>
                    <a:pt x="344" y="127"/>
                  </a:lnTo>
                  <a:lnTo>
                    <a:pt x="353" y="97"/>
                  </a:lnTo>
                  <a:lnTo>
                    <a:pt x="351" y="93"/>
                  </a:lnTo>
                  <a:lnTo>
                    <a:pt x="346" y="88"/>
                  </a:lnTo>
                  <a:lnTo>
                    <a:pt x="318" y="88"/>
                  </a:lnTo>
                  <a:lnTo>
                    <a:pt x="313" y="84"/>
                  </a:lnTo>
                  <a:lnTo>
                    <a:pt x="311" y="75"/>
                  </a:lnTo>
                  <a:lnTo>
                    <a:pt x="314" y="69"/>
                  </a:lnTo>
                  <a:lnTo>
                    <a:pt x="364" y="56"/>
                  </a:lnTo>
                  <a:lnTo>
                    <a:pt x="375" y="35"/>
                  </a:lnTo>
                  <a:lnTo>
                    <a:pt x="351" y="15"/>
                  </a:lnTo>
                  <a:lnTo>
                    <a:pt x="317" y="7"/>
                  </a:lnTo>
                  <a:lnTo>
                    <a:pt x="258" y="23"/>
                  </a:lnTo>
                  <a:lnTo>
                    <a:pt x="238" y="27"/>
                  </a:lnTo>
                  <a:lnTo>
                    <a:pt x="225" y="0"/>
                  </a:lnTo>
                  <a:lnTo>
                    <a:pt x="203" y="18"/>
                  </a:lnTo>
                </a:path>
              </a:pathLst>
            </a:custGeom>
            <a:solidFill>
              <a:srgbClr val="00FF00"/>
            </a:solidFill>
            <a:ln w="9525">
              <a:solidFill>
                <a:srgbClr val="000000"/>
              </a:solidFill>
              <a:prstDash val="solid"/>
              <a:round/>
              <a:headEnd/>
              <a:tailEnd/>
            </a:ln>
          </p:spPr>
          <p:txBody>
            <a:bodyPr/>
            <a:lstStyle/>
            <a:p>
              <a:endParaRPr lang="en-US"/>
            </a:p>
          </p:txBody>
        </p:sp>
        <p:sp>
          <p:nvSpPr>
            <p:cNvPr id="33892" name="Freeform 86"/>
            <p:cNvSpPr>
              <a:spLocks/>
            </p:cNvSpPr>
            <p:nvPr/>
          </p:nvSpPr>
          <p:spPr bwMode="auto">
            <a:xfrm>
              <a:off x="2672" y="880"/>
              <a:ext cx="282" cy="221"/>
            </a:xfrm>
            <a:custGeom>
              <a:avLst/>
              <a:gdLst>
                <a:gd name="T0" fmla="*/ 1 w 984"/>
                <a:gd name="T1" fmla="*/ 1 h 845"/>
                <a:gd name="T2" fmla="*/ 1 w 984"/>
                <a:gd name="T3" fmla="*/ 1 h 845"/>
                <a:gd name="T4" fmla="*/ 1 w 984"/>
                <a:gd name="T5" fmla="*/ 1 h 845"/>
                <a:gd name="T6" fmla="*/ 1 w 984"/>
                <a:gd name="T7" fmla="*/ 1 h 845"/>
                <a:gd name="T8" fmla="*/ 1 w 984"/>
                <a:gd name="T9" fmla="*/ 1 h 845"/>
                <a:gd name="T10" fmla="*/ 1 w 984"/>
                <a:gd name="T11" fmla="*/ 1 h 845"/>
                <a:gd name="T12" fmla="*/ 1 w 984"/>
                <a:gd name="T13" fmla="*/ 1 h 845"/>
                <a:gd name="T14" fmla="*/ 1 w 984"/>
                <a:gd name="T15" fmla="*/ 1 h 845"/>
                <a:gd name="T16" fmla="*/ 1 w 984"/>
                <a:gd name="T17" fmla="*/ 0 h 845"/>
                <a:gd name="T18" fmla="*/ 1 w 984"/>
                <a:gd name="T19" fmla="*/ 0 h 845"/>
                <a:gd name="T20" fmla="*/ 1 w 984"/>
                <a:gd name="T21" fmla="*/ 0 h 845"/>
                <a:gd name="T22" fmla="*/ 1 w 984"/>
                <a:gd name="T23" fmla="*/ 0 h 845"/>
                <a:gd name="T24" fmla="*/ 0 w 984"/>
                <a:gd name="T25" fmla="*/ 0 h 845"/>
                <a:gd name="T26" fmla="*/ 0 w 984"/>
                <a:gd name="T27" fmla="*/ 0 h 845"/>
                <a:gd name="T28" fmla="*/ 0 w 984"/>
                <a:gd name="T29" fmla="*/ 0 h 845"/>
                <a:gd name="T30" fmla="*/ 0 w 984"/>
                <a:gd name="T31" fmla="*/ 0 h 845"/>
                <a:gd name="T32" fmla="*/ 0 w 984"/>
                <a:gd name="T33" fmla="*/ 0 h 845"/>
                <a:gd name="T34" fmla="*/ 0 w 984"/>
                <a:gd name="T35" fmla="*/ 0 h 845"/>
                <a:gd name="T36" fmla="*/ 0 w 984"/>
                <a:gd name="T37" fmla="*/ 0 h 845"/>
                <a:gd name="T38" fmla="*/ 0 w 984"/>
                <a:gd name="T39" fmla="*/ 0 h 845"/>
                <a:gd name="T40" fmla="*/ 0 w 984"/>
                <a:gd name="T41" fmla="*/ 0 h 845"/>
                <a:gd name="T42" fmla="*/ 0 w 984"/>
                <a:gd name="T43" fmla="*/ 0 h 845"/>
                <a:gd name="T44" fmla="*/ 1 w 984"/>
                <a:gd name="T45" fmla="*/ 0 h 845"/>
                <a:gd name="T46" fmla="*/ 1 w 984"/>
                <a:gd name="T47" fmla="*/ 0 h 845"/>
                <a:gd name="T48" fmla="*/ 1 w 984"/>
                <a:gd name="T49" fmla="*/ 0 h 845"/>
                <a:gd name="T50" fmla="*/ 1 w 984"/>
                <a:gd name="T51" fmla="*/ 0 h 845"/>
                <a:gd name="T52" fmla="*/ 1 w 984"/>
                <a:gd name="T53" fmla="*/ 0 h 845"/>
                <a:gd name="T54" fmla="*/ 1 w 984"/>
                <a:gd name="T55" fmla="*/ 0 h 845"/>
                <a:gd name="T56" fmla="*/ 1 w 984"/>
                <a:gd name="T57" fmla="*/ 1 h 845"/>
                <a:gd name="T58" fmla="*/ 2 w 984"/>
                <a:gd name="T59" fmla="*/ 1 h 845"/>
                <a:gd name="T60" fmla="*/ 2 w 984"/>
                <a:gd name="T61" fmla="*/ 1 h 845"/>
                <a:gd name="T62" fmla="*/ 2 w 984"/>
                <a:gd name="T63" fmla="*/ 1 h 845"/>
                <a:gd name="T64" fmla="*/ 2 w 984"/>
                <a:gd name="T65" fmla="*/ 1 h 845"/>
                <a:gd name="T66" fmla="*/ 2 w 984"/>
                <a:gd name="T67" fmla="*/ 1 h 845"/>
                <a:gd name="T68" fmla="*/ 2 w 984"/>
                <a:gd name="T69" fmla="*/ 1 h 845"/>
                <a:gd name="T70" fmla="*/ 2 w 984"/>
                <a:gd name="T71" fmla="*/ 1 h 845"/>
                <a:gd name="T72" fmla="*/ 1 w 984"/>
                <a:gd name="T73" fmla="*/ 1 h 845"/>
                <a:gd name="T74" fmla="*/ 1 w 984"/>
                <a:gd name="T75" fmla="*/ 1 h 845"/>
                <a:gd name="T76" fmla="*/ 2 w 984"/>
                <a:gd name="T77" fmla="*/ 1 h 845"/>
                <a:gd name="T78" fmla="*/ 2 w 984"/>
                <a:gd name="T79" fmla="*/ 1 h 845"/>
                <a:gd name="T80" fmla="*/ 2 w 984"/>
                <a:gd name="T81" fmla="*/ 1 h 845"/>
                <a:gd name="T82" fmla="*/ 1 w 984"/>
                <a:gd name="T83" fmla="*/ 1 h 845"/>
                <a:gd name="T84" fmla="*/ 2 w 984"/>
                <a:gd name="T85" fmla="*/ 1 h 845"/>
                <a:gd name="T86" fmla="*/ 2 w 984"/>
                <a:gd name="T87" fmla="*/ 1 h 845"/>
                <a:gd name="T88" fmla="*/ 2 w 984"/>
                <a:gd name="T89" fmla="*/ 1 h 8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84"/>
                <a:gd name="T136" fmla="*/ 0 h 845"/>
                <a:gd name="T137" fmla="*/ 984 w 984"/>
                <a:gd name="T138" fmla="*/ 845 h 84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84" h="845">
                  <a:moveTo>
                    <a:pt x="865" y="838"/>
                  </a:moveTo>
                  <a:lnTo>
                    <a:pt x="841" y="830"/>
                  </a:lnTo>
                  <a:lnTo>
                    <a:pt x="812" y="830"/>
                  </a:lnTo>
                  <a:lnTo>
                    <a:pt x="782" y="802"/>
                  </a:lnTo>
                  <a:lnTo>
                    <a:pt x="777" y="794"/>
                  </a:lnTo>
                  <a:lnTo>
                    <a:pt x="762" y="793"/>
                  </a:lnTo>
                  <a:lnTo>
                    <a:pt x="714" y="787"/>
                  </a:lnTo>
                  <a:lnTo>
                    <a:pt x="708" y="784"/>
                  </a:lnTo>
                  <a:lnTo>
                    <a:pt x="692" y="757"/>
                  </a:lnTo>
                  <a:lnTo>
                    <a:pt x="680" y="721"/>
                  </a:lnTo>
                  <a:lnTo>
                    <a:pt x="640" y="705"/>
                  </a:lnTo>
                  <a:lnTo>
                    <a:pt x="611" y="695"/>
                  </a:lnTo>
                  <a:lnTo>
                    <a:pt x="567" y="671"/>
                  </a:lnTo>
                  <a:lnTo>
                    <a:pt x="561" y="638"/>
                  </a:lnTo>
                  <a:lnTo>
                    <a:pt x="563" y="628"/>
                  </a:lnTo>
                  <a:lnTo>
                    <a:pt x="557" y="601"/>
                  </a:lnTo>
                  <a:lnTo>
                    <a:pt x="575" y="568"/>
                  </a:lnTo>
                  <a:lnTo>
                    <a:pt x="603" y="542"/>
                  </a:lnTo>
                  <a:lnTo>
                    <a:pt x="622" y="515"/>
                  </a:lnTo>
                  <a:lnTo>
                    <a:pt x="605" y="432"/>
                  </a:lnTo>
                  <a:lnTo>
                    <a:pt x="583" y="383"/>
                  </a:lnTo>
                  <a:lnTo>
                    <a:pt x="549" y="365"/>
                  </a:lnTo>
                  <a:lnTo>
                    <a:pt x="515" y="358"/>
                  </a:lnTo>
                  <a:lnTo>
                    <a:pt x="482" y="364"/>
                  </a:lnTo>
                  <a:lnTo>
                    <a:pt x="466" y="353"/>
                  </a:lnTo>
                  <a:lnTo>
                    <a:pt x="471" y="323"/>
                  </a:lnTo>
                  <a:lnTo>
                    <a:pt x="456" y="301"/>
                  </a:lnTo>
                  <a:lnTo>
                    <a:pt x="451" y="298"/>
                  </a:lnTo>
                  <a:lnTo>
                    <a:pt x="415" y="309"/>
                  </a:lnTo>
                  <a:lnTo>
                    <a:pt x="409" y="310"/>
                  </a:lnTo>
                  <a:lnTo>
                    <a:pt x="387" y="291"/>
                  </a:lnTo>
                  <a:lnTo>
                    <a:pt x="380" y="263"/>
                  </a:lnTo>
                  <a:lnTo>
                    <a:pt x="361" y="254"/>
                  </a:lnTo>
                  <a:lnTo>
                    <a:pt x="332" y="270"/>
                  </a:lnTo>
                  <a:lnTo>
                    <a:pt x="318" y="290"/>
                  </a:lnTo>
                  <a:lnTo>
                    <a:pt x="265" y="295"/>
                  </a:lnTo>
                  <a:lnTo>
                    <a:pt x="230" y="292"/>
                  </a:lnTo>
                  <a:lnTo>
                    <a:pt x="200" y="279"/>
                  </a:lnTo>
                  <a:lnTo>
                    <a:pt x="158" y="283"/>
                  </a:lnTo>
                  <a:lnTo>
                    <a:pt x="127" y="275"/>
                  </a:lnTo>
                  <a:lnTo>
                    <a:pt x="48" y="212"/>
                  </a:lnTo>
                  <a:lnTo>
                    <a:pt x="18" y="183"/>
                  </a:lnTo>
                  <a:lnTo>
                    <a:pt x="0" y="160"/>
                  </a:lnTo>
                  <a:lnTo>
                    <a:pt x="0" y="131"/>
                  </a:lnTo>
                  <a:lnTo>
                    <a:pt x="34" y="89"/>
                  </a:lnTo>
                  <a:lnTo>
                    <a:pt x="58" y="42"/>
                  </a:lnTo>
                  <a:lnTo>
                    <a:pt x="97" y="2"/>
                  </a:lnTo>
                  <a:lnTo>
                    <a:pt x="126" y="0"/>
                  </a:lnTo>
                  <a:lnTo>
                    <a:pt x="134" y="18"/>
                  </a:lnTo>
                  <a:lnTo>
                    <a:pt x="132" y="33"/>
                  </a:lnTo>
                  <a:lnTo>
                    <a:pt x="115" y="62"/>
                  </a:lnTo>
                  <a:lnTo>
                    <a:pt x="90" y="84"/>
                  </a:lnTo>
                  <a:lnTo>
                    <a:pt x="91" y="93"/>
                  </a:lnTo>
                  <a:lnTo>
                    <a:pt x="106" y="120"/>
                  </a:lnTo>
                  <a:lnTo>
                    <a:pt x="103" y="150"/>
                  </a:lnTo>
                  <a:lnTo>
                    <a:pt x="105" y="211"/>
                  </a:lnTo>
                  <a:lnTo>
                    <a:pt x="130" y="242"/>
                  </a:lnTo>
                  <a:lnTo>
                    <a:pt x="146" y="218"/>
                  </a:lnTo>
                  <a:lnTo>
                    <a:pt x="156" y="176"/>
                  </a:lnTo>
                  <a:lnTo>
                    <a:pt x="150" y="145"/>
                  </a:lnTo>
                  <a:lnTo>
                    <a:pt x="147" y="107"/>
                  </a:lnTo>
                  <a:lnTo>
                    <a:pt x="146" y="79"/>
                  </a:lnTo>
                  <a:lnTo>
                    <a:pt x="159" y="47"/>
                  </a:lnTo>
                  <a:lnTo>
                    <a:pt x="165" y="36"/>
                  </a:lnTo>
                  <a:lnTo>
                    <a:pt x="233" y="13"/>
                  </a:lnTo>
                  <a:lnTo>
                    <a:pt x="239" y="17"/>
                  </a:lnTo>
                  <a:lnTo>
                    <a:pt x="254" y="71"/>
                  </a:lnTo>
                  <a:lnTo>
                    <a:pt x="251" y="102"/>
                  </a:lnTo>
                  <a:lnTo>
                    <a:pt x="269" y="122"/>
                  </a:lnTo>
                  <a:lnTo>
                    <a:pt x="298" y="129"/>
                  </a:lnTo>
                  <a:lnTo>
                    <a:pt x="335" y="137"/>
                  </a:lnTo>
                  <a:lnTo>
                    <a:pt x="368" y="116"/>
                  </a:lnTo>
                  <a:lnTo>
                    <a:pt x="404" y="106"/>
                  </a:lnTo>
                  <a:lnTo>
                    <a:pt x="424" y="115"/>
                  </a:lnTo>
                  <a:lnTo>
                    <a:pt x="439" y="142"/>
                  </a:lnTo>
                  <a:lnTo>
                    <a:pt x="464" y="166"/>
                  </a:lnTo>
                  <a:lnTo>
                    <a:pt x="519" y="155"/>
                  </a:lnTo>
                  <a:lnTo>
                    <a:pt x="540" y="162"/>
                  </a:lnTo>
                  <a:lnTo>
                    <a:pt x="556" y="172"/>
                  </a:lnTo>
                  <a:lnTo>
                    <a:pt x="569" y="198"/>
                  </a:lnTo>
                  <a:lnTo>
                    <a:pt x="593" y="218"/>
                  </a:lnTo>
                  <a:lnTo>
                    <a:pt x="608" y="225"/>
                  </a:lnTo>
                  <a:lnTo>
                    <a:pt x="635" y="213"/>
                  </a:lnTo>
                  <a:lnTo>
                    <a:pt x="651" y="220"/>
                  </a:lnTo>
                  <a:lnTo>
                    <a:pt x="666" y="247"/>
                  </a:lnTo>
                  <a:lnTo>
                    <a:pt x="657" y="277"/>
                  </a:lnTo>
                  <a:lnTo>
                    <a:pt x="703" y="326"/>
                  </a:lnTo>
                  <a:lnTo>
                    <a:pt x="725" y="356"/>
                  </a:lnTo>
                  <a:lnTo>
                    <a:pt x="753" y="379"/>
                  </a:lnTo>
                  <a:lnTo>
                    <a:pt x="851" y="371"/>
                  </a:lnTo>
                  <a:lnTo>
                    <a:pt x="882" y="382"/>
                  </a:lnTo>
                  <a:lnTo>
                    <a:pt x="887" y="387"/>
                  </a:lnTo>
                  <a:lnTo>
                    <a:pt x="889" y="396"/>
                  </a:lnTo>
                  <a:lnTo>
                    <a:pt x="946" y="394"/>
                  </a:lnTo>
                  <a:lnTo>
                    <a:pt x="972" y="404"/>
                  </a:lnTo>
                  <a:lnTo>
                    <a:pt x="984" y="445"/>
                  </a:lnTo>
                  <a:lnTo>
                    <a:pt x="981" y="449"/>
                  </a:lnTo>
                  <a:lnTo>
                    <a:pt x="961" y="472"/>
                  </a:lnTo>
                  <a:lnTo>
                    <a:pt x="980" y="509"/>
                  </a:lnTo>
                  <a:lnTo>
                    <a:pt x="976" y="514"/>
                  </a:lnTo>
                  <a:lnTo>
                    <a:pt x="947" y="520"/>
                  </a:lnTo>
                  <a:lnTo>
                    <a:pt x="939" y="530"/>
                  </a:lnTo>
                  <a:lnTo>
                    <a:pt x="944" y="558"/>
                  </a:lnTo>
                  <a:lnTo>
                    <a:pt x="940" y="564"/>
                  </a:lnTo>
                  <a:lnTo>
                    <a:pt x="922" y="567"/>
                  </a:lnTo>
                  <a:lnTo>
                    <a:pt x="901" y="557"/>
                  </a:lnTo>
                  <a:lnTo>
                    <a:pt x="889" y="545"/>
                  </a:lnTo>
                  <a:lnTo>
                    <a:pt x="863" y="522"/>
                  </a:lnTo>
                  <a:lnTo>
                    <a:pt x="799" y="496"/>
                  </a:lnTo>
                  <a:lnTo>
                    <a:pt x="781" y="499"/>
                  </a:lnTo>
                  <a:lnTo>
                    <a:pt x="777" y="504"/>
                  </a:lnTo>
                  <a:lnTo>
                    <a:pt x="776" y="523"/>
                  </a:lnTo>
                  <a:lnTo>
                    <a:pt x="807" y="556"/>
                  </a:lnTo>
                  <a:lnTo>
                    <a:pt x="829" y="580"/>
                  </a:lnTo>
                  <a:lnTo>
                    <a:pt x="864" y="604"/>
                  </a:lnTo>
                  <a:lnTo>
                    <a:pt x="895" y="622"/>
                  </a:lnTo>
                  <a:lnTo>
                    <a:pt x="901" y="625"/>
                  </a:lnTo>
                  <a:lnTo>
                    <a:pt x="925" y="654"/>
                  </a:lnTo>
                  <a:lnTo>
                    <a:pt x="930" y="677"/>
                  </a:lnTo>
                  <a:lnTo>
                    <a:pt x="926" y="706"/>
                  </a:lnTo>
                  <a:lnTo>
                    <a:pt x="946" y="732"/>
                  </a:lnTo>
                  <a:lnTo>
                    <a:pt x="937" y="763"/>
                  </a:lnTo>
                  <a:lnTo>
                    <a:pt x="932" y="764"/>
                  </a:lnTo>
                  <a:lnTo>
                    <a:pt x="892" y="748"/>
                  </a:lnTo>
                  <a:lnTo>
                    <a:pt x="843" y="722"/>
                  </a:lnTo>
                  <a:lnTo>
                    <a:pt x="791" y="725"/>
                  </a:lnTo>
                  <a:lnTo>
                    <a:pt x="786" y="729"/>
                  </a:lnTo>
                  <a:lnTo>
                    <a:pt x="810" y="743"/>
                  </a:lnTo>
                  <a:lnTo>
                    <a:pt x="842" y="762"/>
                  </a:lnTo>
                  <a:lnTo>
                    <a:pt x="918" y="809"/>
                  </a:lnTo>
                  <a:lnTo>
                    <a:pt x="931" y="831"/>
                  </a:lnTo>
                  <a:lnTo>
                    <a:pt x="925" y="843"/>
                  </a:lnTo>
                  <a:lnTo>
                    <a:pt x="910" y="845"/>
                  </a:lnTo>
                  <a:lnTo>
                    <a:pt x="889" y="839"/>
                  </a:lnTo>
                  <a:lnTo>
                    <a:pt x="865" y="838"/>
                  </a:lnTo>
                  <a:close/>
                </a:path>
              </a:pathLst>
            </a:custGeom>
            <a:solidFill>
              <a:srgbClr val="00FF00"/>
            </a:solidFill>
            <a:ln w="9525">
              <a:noFill/>
              <a:round/>
              <a:headEnd/>
              <a:tailEnd/>
            </a:ln>
          </p:spPr>
          <p:txBody>
            <a:bodyPr/>
            <a:lstStyle/>
            <a:p>
              <a:endParaRPr lang="en-US"/>
            </a:p>
          </p:txBody>
        </p:sp>
        <p:sp>
          <p:nvSpPr>
            <p:cNvPr id="33893" name="Freeform 87"/>
            <p:cNvSpPr>
              <a:spLocks/>
            </p:cNvSpPr>
            <p:nvPr/>
          </p:nvSpPr>
          <p:spPr bwMode="auto">
            <a:xfrm>
              <a:off x="2672" y="880"/>
              <a:ext cx="282" cy="221"/>
            </a:xfrm>
            <a:custGeom>
              <a:avLst/>
              <a:gdLst>
                <a:gd name="T0" fmla="*/ 1 w 984"/>
                <a:gd name="T1" fmla="*/ 1 h 845"/>
                <a:gd name="T2" fmla="*/ 1 w 984"/>
                <a:gd name="T3" fmla="*/ 1 h 845"/>
                <a:gd name="T4" fmla="*/ 1 w 984"/>
                <a:gd name="T5" fmla="*/ 1 h 845"/>
                <a:gd name="T6" fmla="*/ 1 w 984"/>
                <a:gd name="T7" fmla="*/ 1 h 845"/>
                <a:gd name="T8" fmla="*/ 1 w 984"/>
                <a:gd name="T9" fmla="*/ 1 h 845"/>
                <a:gd name="T10" fmla="*/ 1 w 984"/>
                <a:gd name="T11" fmla="*/ 1 h 845"/>
                <a:gd name="T12" fmla="*/ 1 w 984"/>
                <a:gd name="T13" fmla="*/ 1 h 845"/>
                <a:gd name="T14" fmla="*/ 1 w 984"/>
                <a:gd name="T15" fmla="*/ 1 h 845"/>
                <a:gd name="T16" fmla="*/ 1 w 984"/>
                <a:gd name="T17" fmla="*/ 0 h 845"/>
                <a:gd name="T18" fmla="*/ 1 w 984"/>
                <a:gd name="T19" fmla="*/ 0 h 845"/>
                <a:gd name="T20" fmla="*/ 1 w 984"/>
                <a:gd name="T21" fmla="*/ 0 h 845"/>
                <a:gd name="T22" fmla="*/ 1 w 984"/>
                <a:gd name="T23" fmla="*/ 0 h 845"/>
                <a:gd name="T24" fmla="*/ 0 w 984"/>
                <a:gd name="T25" fmla="*/ 0 h 845"/>
                <a:gd name="T26" fmla="*/ 0 w 984"/>
                <a:gd name="T27" fmla="*/ 0 h 845"/>
                <a:gd name="T28" fmla="*/ 0 w 984"/>
                <a:gd name="T29" fmla="*/ 0 h 845"/>
                <a:gd name="T30" fmla="*/ 0 w 984"/>
                <a:gd name="T31" fmla="*/ 0 h 845"/>
                <a:gd name="T32" fmla="*/ 0 w 984"/>
                <a:gd name="T33" fmla="*/ 0 h 845"/>
                <a:gd name="T34" fmla="*/ 0 w 984"/>
                <a:gd name="T35" fmla="*/ 0 h 845"/>
                <a:gd name="T36" fmla="*/ 0 w 984"/>
                <a:gd name="T37" fmla="*/ 0 h 845"/>
                <a:gd name="T38" fmla="*/ 0 w 984"/>
                <a:gd name="T39" fmla="*/ 0 h 845"/>
                <a:gd name="T40" fmla="*/ 0 w 984"/>
                <a:gd name="T41" fmla="*/ 0 h 845"/>
                <a:gd name="T42" fmla="*/ 0 w 984"/>
                <a:gd name="T43" fmla="*/ 0 h 845"/>
                <a:gd name="T44" fmla="*/ 1 w 984"/>
                <a:gd name="T45" fmla="*/ 0 h 845"/>
                <a:gd name="T46" fmla="*/ 1 w 984"/>
                <a:gd name="T47" fmla="*/ 0 h 845"/>
                <a:gd name="T48" fmla="*/ 1 w 984"/>
                <a:gd name="T49" fmla="*/ 0 h 845"/>
                <a:gd name="T50" fmla="*/ 1 w 984"/>
                <a:gd name="T51" fmla="*/ 0 h 845"/>
                <a:gd name="T52" fmla="*/ 1 w 984"/>
                <a:gd name="T53" fmla="*/ 0 h 845"/>
                <a:gd name="T54" fmla="*/ 1 w 984"/>
                <a:gd name="T55" fmla="*/ 0 h 845"/>
                <a:gd name="T56" fmla="*/ 1 w 984"/>
                <a:gd name="T57" fmla="*/ 1 h 845"/>
                <a:gd name="T58" fmla="*/ 2 w 984"/>
                <a:gd name="T59" fmla="*/ 1 h 845"/>
                <a:gd name="T60" fmla="*/ 2 w 984"/>
                <a:gd name="T61" fmla="*/ 1 h 845"/>
                <a:gd name="T62" fmla="*/ 2 w 984"/>
                <a:gd name="T63" fmla="*/ 1 h 845"/>
                <a:gd name="T64" fmla="*/ 2 w 984"/>
                <a:gd name="T65" fmla="*/ 1 h 845"/>
                <a:gd name="T66" fmla="*/ 2 w 984"/>
                <a:gd name="T67" fmla="*/ 1 h 845"/>
                <a:gd name="T68" fmla="*/ 2 w 984"/>
                <a:gd name="T69" fmla="*/ 1 h 845"/>
                <a:gd name="T70" fmla="*/ 2 w 984"/>
                <a:gd name="T71" fmla="*/ 1 h 845"/>
                <a:gd name="T72" fmla="*/ 1 w 984"/>
                <a:gd name="T73" fmla="*/ 1 h 845"/>
                <a:gd name="T74" fmla="*/ 1 w 984"/>
                <a:gd name="T75" fmla="*/ 1 h 845"/>
                <a:gd name="T76" fmla="*/ 2 w 984"/>
                <a:gd name="T77" fmla="*/ 1 h 845"/>
                <a:gd name="T78" fmla="*/ 2 w 984"/>
                <a:gd name="T79" fmla="*/ 1 h 845"/>
                <a:gd name="T80" fmla="*/ 2 w 984"/>
                <a:gd name="T81" fmla="*/ 1 h 845"/>
                <a:gd name="T82" fmla="*/ 1 w 984"/>
                <a:gd name="T83" fmla="*/ 1 h 845"/>
                <a:gd name="T84" fmla="*/ 2 w 984"/>
                <a:gd name="T85" fmla="*/ 1 h 845"/>
                <a:gd name="T86" fmla="*/ 2 w 984"/>
                <a:gd name="T87" fmla="*/ 1 h 845"/>
                <a:gd name="T88" fmla="*/ 2 w 984"/>
                <a:gd name="T89" fmla="*/ 1 h 8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84"/>
                <a:gd name="T136" fmla="*/ 0 h 845"/>
                <a:gd name="T137" fmla="*/ 984 w 984"/>
                <a:gd name="T138" fmla="*/ 845 h 84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84" h="845">
                  <a:moveTo>
                    <a:pt x="865" y="838"/>
                  </a:moveTo>
                  <a:lnTo>
                    <a:pt x="841" y="830"/>
                  </a:lnTo>
                  <a:lnTo>
                    <a:pt x="812" y="830"/>
                  </a:lnTo>
                  <a:lnTo>
                    <a:pt x="782" y="802"/>
                  </a:lnTo>
                  <a:lnTo>
                    <a:pt x="777" y="794"/>
                  </a:lnTo>
                  <a:lnTo>
                    <a:pt x="762" y="793"/>
                  </a:lnTo>
                  <a:lnTo>
                    <a:pt x="714" y="787"/>
                  </a:lnTo>
                  <a:lnTo>
                    <a:pt x="708" y="784"/>
                  </a:lnTo>
                  <a:lnTo>
                    <a:pt x="692" y="757"/>
                  </a:lnTo>
                  <a:lnTo>
                    <a:pt x="680" y="721"/>
                  </a:lnTo>
                  <a:lnTo>
                    <a:pt x="640" y="705"/>
                  </a:lnTo>
                  <a:lnTo>
                    <a:pt x="611" y="695"/>
                  </a:lnTo>
                  <a:lnTo>
                    <a:pt x="567" y="671"/>
                  </a:lnTo>
                  <a:lnTo>
                    <a:pt x="561" y="638"/>
                  </a:lnTo>
                  <a:lnTo>
                    <a:pt x="563" y="628"/>
                  </a:lnTo>
                  <a:lnTo>
                    <a:pt x="557" y="601"/>
                  </a:lnTo>
                  <a:lnTo>
                    <a:pt x="575" y="568"/>
                  </a:lnTo>
                  <a:lnTo>
                    <a:pt x="603" y="542"/>
                  </a:lnTo>
                  <a:lnTo>
                    <a:pt x="622" y="515"/>
                  </a:lnTo>
                  <a:lnTo>
                    <a:pt x="605" y="432"/>
                  </a:lnTo>
                  <a:lnTo>
                    <a:pt x="583" y="383"/>
                  </a:lnTo>
                  <a:lnTo>
                    <a:pt x="549" y="365"/>
                  </a:lnTo>
                  <a:lnTo>
                    <a:pt x="515" y="358"/>
                  </a:lnTo>
                  <a:lnTo>
                    <a:pt x="482" y="364"/>
                  </a:lnTo>
                  <a:lnTo>
                    <a:pt x="466" y="353"/>
                  </a:lnTo>
                  <a:lnTo>
                    <a:pt x="471" y="323"/>
                  </a:lnTo>
                  <a:lnTo>
                    <a:pt x="456" y="301"/>
                  </a:lnTo>
                  <a:lnTo>
                    <a:pt x="451" y="298"/>
                  </a:lnTo>
                  <a:lnTo>
                    <a:pt x="415" y="309"/>
                  </a:lnTo>
                  <a:lnTo>
                    <a:pt x="409" y="310"/>
                  </a:lnTo>
                  <a:lnTo>
                    <a:pt x="387" y="291"/>
                  </a:lnTo>
                  <a:lnTo>
                    <a:pt x="380" y="263"/>
                  </a:lnTo>
                  <a:lnTo>
                    <a:pt x="361" y="254"/>
                  </a:lnTo>
                  <a:lnTo>
                    <a:pt x="332" y="270"/>
                  </a:lnTo>
                  <a:lnTo>
                    <a:pt x="318" y="290"/>
                  </a:lnTo>
                  <a:lnTo>
                    <a:pt x="265" y="295"/>
                  </a:lnTo>
                  <a:lnTo>
                    <a:pt x="230" y="292"/>
                  </a:lnTo>
                  <a:lnTo>
                    <a:pt x="200" y="279"/>
                  </a:lnTo>
                  <a:lnTo>
                    <a:pt x="158" y="283"/>
                  </a:lnTo>
                  <a:lnTo>
                    <a:pt x="127" y="275"/>
                  </a:lnTo>
                  <a:lnTo>
                    <a:pt x="48" y="212"/>
                  </a:lnTo>
                  <a:lnTo>
                    <a:pt x="18" y="183"/>
                  </a:lnTo>
                  <a:lnTo>
                    <a:pt x="0" y="160"/>
                  </a:lnTo>
                  <a:lnTo>
                    <a:pt x="0" y="131"/>
                  </a:lnTo>
                  <a:lnTo>
                    <a:pt x="34" y="89"/>
                  </a:lnTo>
                  <a:lnTo>
                    <a:pt x="58" y="42"/>
                  </a:lnTo>
                  <a:lnTo>
                    <a:pt x="97" y="2"/>
                  </a:lnTo>
                  <a:lnTo>
                    <a:pt x="126" y="0"/>
                  </a:lnTo>
                  <a:lnTo>
                    <a:pt x="134" y="18"/>
                  </a:lnTo>
                  <a:lnTo>
                    <a:pt x="132" y="33"/>
                  </a:lnTo>
                  <a:lnTo>
                    <a:pt x="115" y="62"/>
                  </a:lnTo>
                  <a:lnTo>
                    <a:pt x="90" y="84"/>
                  </a:lnTo>
                  <a:lnTo>
                    <a:pt x="91" y="93"/>
                  </a:lnTo>
                  <a:lnTo>
                    <a:pt x="106" y="120"/>
                  </a:lnTo>
                  <a:lnTo>
                    <a:pt x="103" y="150"/>
                  </a:lnTo>
                  <a:lnTo>
                    <a:pt x="105" y="211"/>
                  </a:lnTo>
                  <a:lnTo>
                    <a:pt x="130" y="242"/>
                  </a:lnTo>
                  <a:lnTo>
                    <a:pt x="146" y="218"/>
                  </a:lnTo>
                  <a:lnTo>
                    <a:pt x="156" y="176"/>
                  </a:lnTo>
                  <a:lnTo>
                    <a:pt x="150" y="145"/>
                  </a:lnTo>
                  <a:lnTo>
                    <a:pt x="147" y="107"/>
                  </a:lnTo>
                  <a:lnTo>
                    <a:pt x="146" y="79"/>
                  </a:lnTo>
                  <a:lnTo>
                    <a:pt x="159" y="47"/>
                  </a:lnTo>
                  <a:lnTo>
                    <a:pt x="165" y="36"/>
                  </a:lnTo>
                  <a:lnTo>
                    <a:pt x="233" y="13"/>
                  </a:lnTo>
                  <a:lnTo>
                    <a:pt x="239" y="17"/>
                  </a:lnTo>
                  <a:lnTo>
                    <a:pt x="254" y="71"/>
                  </a:lnTo>
                  <a:lnTo>
                    <a:pt x="251" y="102"/>
                  </a:lnTo>
                  <a:lnTo>
                    <a:pt x="269" y="122"/>
                  </a:lnTo>
                  <a:lnTo>
                    <a:pt x="298" y="129"/>
                  </a:lnTo>
                  <a:lnTo>
                    <a:pt x="335" y="137"/>
                  </a:lnTo>
                  <a:lnTo>
                    <a:pt x="368" y="116"/>
                  </a:lnTo>
                  <a:lnTo>
                    <a:pt x="404" y="106"/>
                  </a:lnTo>
                  <a:lnTo>
                    <a:pt x="424" y="115"/>
                  </a:lnTo>
                  <a:lnTo>
                    <a:pt x="439" y="142"/>
                  </a:lnTo>
                  <a:lnTo>
                    <a:pt x="464" y="166"/>
                  </a:lnTo>
                  <a:lnTo>
                    <a:pt x="519" y="155"/>
                  </a:lnTo>
                  <a:lnTo>
                    <a:pt x="540" y="162"/>
                  </a:lnTo>
                  <a:lnTo>
                    <a:pt x="556" y="172"/>
                  </a:lnTo>
                  <a:lnTo>
                    <a:pt x="569" y="198"/>
                  </a:lnTo>
                  <a:lnTo>
                    <a:pt x="593" y="218"/>
                  </a:lnTo>
                  <a:lnTo>
                    <a:pt x="608" y="225"/>
                  </a:lnTo>
                  <a:lnTo>
                    <a:pt x="635" y="213"/>
                  </a:lnTo>
                  <a:lnTo>
                    <a:pt x="651" y="220"/>
                  </a:lnTo>
                  <a:lnTo>
                    <a:pt x="666" y="247"/>
                  </a:lnTo>
                  <a:lnTo>
                    <a:pt x="657" y="277"/>
                  </a:lnTo>
                  <a:lnTo>
                    <a:pt x="703" y="326"/>
                  </a:lnTo>
                  <a:lnTo>
                    <a:pt x="725" y="356"/>
                  </a:lnTo>
                  <a:lnTo>
                    <a:pt x="753" y="379"/>
                  </a:lnTo>
                  <a:lnTo>
                    <a:pt x="851" y="371"/>
                  </a:lnTo>
                  <a:lnTo>
                    <a:pt x="882" y="382"/>
                  </a:lnTo>
                  <a:lnTo>
                    <a:pt x="887" y="387"/>
                  </a:lnTo>
                  <a:lnTo>
                    <a:pt x="889" y="396"/>
                  </a:lnTo>
                  <a:lnTo>
                    <a:pt x="946" y="394"/>
                  </a:lnTo>
                  <a:lnTo>
                    <a:pt x="972" y="404"/>
                  </a:lnTo>
                  <a:lnTo>
                    <a:pt x="984" y="445"/>
                  </a:lnTo>
                  <a:lnTo>
                    <a:pt x="981" y="449"/>
                  </a:lnTo>
                  <a:lnTo>
                    <a:pt x="961" y="472"/>
                  </a:lnTo>
                  <a:lnTo>
                    <a:pt x="980" y="509"/>
                  </a:lnTo>
                  <a:lnTo>
                    <a:pt x="976" y="514"/>
                  </a:lnTo>
                  <a:lnTo>
                    <a:pt x="947" y="520"/>
                  </a:lnTo>
                  <a:lnTo>
                    <a:pt x="939" y="530"/>
                  </a:lnTo>
                  <a:lnTo>
                    <a:pt x="944" y="558"/>
                  </a:lnTo>
                  <a:lnTo>
                    <a:pt x="940" y="564"/>
                  </a:lnTo>
                  <a:lnTo>
                    <a:pt x="922" y="567"/>
                  </a:lnTo>
                  <a:lnTo>
                    <a:pt x="901" y="557"/>
                  </a:lnTo>
                  <a:lnTo>
                    <a:pt x="889" y="545"/>
                  </a:lnTo>
                  <a:lnTo>
                    <a:pt x="863" y="522"/>
                  </a:lnTo>
                  <a:lnTo>
                    <a:pt x="799" y="496"/>
                  </a:lnTo>
                  <a:lnTo>
                    <a:pt x="781" y="499"/>
                  </a:lnTo>
                  <a:lnTo>
                    <a:pt x="777" y="504"/>
                  </a:lnTo>
                  <a:lnTo>
                    <a:pt x="776" y="523"/>
                  </a:lnTo>
                  <a:lnTo>
                    <a:pt x="807" y="556"/>
                  </a:lnTo>
                  <a:lnTo>
                    <a:pt x="829" y="580"/>
                  </a:lnTo>
                  <a:lnTo>
                    <a:pt x="864" y="604"/>
                  </a:lnTo>
                  <a:lnTo>
                    <a:pt x="895" y="622"/>
                  </a:lnTo>
                  <a:lnTo>
                    <a:pt x="901" y="625"/>
                  </a:lnTo>
                  <a:lnTo>
                    <a:pt x="925" y="654"/>
                  </a:lnTo>
                  <a:lnTo>
                    <a:pt x="930" y="677"/>
                  </a:lnTo>
                  <a:lnTo>
                    <a:pt x="926" y="706"/>
                  </a:lnTo>
                  <a:lnTo>
                    <a:pt x="946" y="732"/>
                  </a:lnTo>
                  <a:lnTo>
                    <a:pt x="937" y="763"/>
                  </a:lnTo>
                  <a:lnTo>
                    <a:pt x="932" y="764"/>
                  </a:lnTo>
                  <a:lnTo>
                    <a:pt x="892" y="748"/>
                  </a:lnTo>
                  <a:lnTo>
                    <a:pt x="843" y="722"/>
                  </a:lnTo>
                  <a:lnTo>
                    <a:pt x="791" y="725"/>
                  </a:lnTo>
                  <a:lnTo>
                    <a:pt x="786" y="729"/>
                  </a:lnTo>
                  <a:lnTo>
                    <a:pt x="810" y="743"/>
                  </a:lnTo>
                  <a:lnTo>
                    <a:pt x="842" y="762"/>
                  </a:lnTo>
                  <a:lnTo>
                    <a:pt x="918" y="809"/>
                  </a:lnTo>
                  <a:lnTo>
                    <a:pt x="931" y="831"/>
                  </a:lnTo>
                  <a:lnTo>
                    <a:pt x="925" y="843"/>
                  </a:lnTo>
                  <a:lnTo>
                    <a:pt x="910" y="845"/>
                  </a:lnTo>
                  <a:lnTo>
                    <a:pt x="889" y="839"/>
                  </a:lnTo>
                  <a:lnTo>
                    <a:pt x="865" y="838"/>
                  </a:lnTo>
                </a:path>
              </a:pathLst>
            </a:custGeom>
            <a:solidFill>
              <a:srgbClr val="00FF00"/>
            </a:solidFill>
            <a:ln w="9525">
              <a:solidFill>
                <a:srgbClr val="000000"/>
              </a:solidFill>
              <a:prstDash val="solid"/>
              <a:round/>
              <a:headEnd/>
              <a:tailEnd/>
            </a:ln>
          </p:spPr>
          <p:txBody>
            <a:bodyPr/>
            <a:lstStyle/>
            <a:p>
              <a:endParaRPr lang="en-US"/>
            </a:p>
          </p:txBody>
        </p:sp>
        <p:sp>
          <p:nvSpPr>
            <p:cNvPr id="33894" name="Freeform 88"/>
            <p:cNvSpPr>
              <a:spLocks/>
            </p:cNvSpPr>
            <p:nvPr/>
          </p:nvSpPr>
          <p:spPr bwMode="auto">
            <a:xfrm>
              <a:off x="3157" y="1268"/>
              <a:ext cx="103" cy="95"/>
            </a:xfrm>
            <a:custGeom>
              <a:avLst/>
              <a:gdLst>
                <a:gd name="T0" fmla="*/ 0 w 362"/>
                <a:gd name="T1" fmla="*/ 0 h 358"/>
                <a:gd name="T2" fmla="*/ 0 w 362"/>
                <a:gd name="T3" fmla="*/ 0 h 358"/>
                <a:gd name="T4" fmla="*/ 0 w 362"/>
                <a:gd name="T5" fmla="*/ 1 h 358"/>
                <a:gd name="T6" fmla="*/ 0 w 362"/>
                <a:gd name="T7" fmla="*/ 1 h 358"/>
                <a:gd name="T8" fmla="*/ 0 w 362"/>
                <a:gd name="T9" fmla="*/ 1 h 358"/>
                <a:gd name="T10" fmla="*/ 0 w 362"/>
                <a:gd name="T11" fmla="*/ 1 h 358"/>
                <a:gd name="T12" fmla="*/ 0 w 362"/>
                <a:gd name="T13" fmla="*/ 0 h 358"/>
                <a:gd name="T14" fmla="*/ 0 w 362"/>
                <a:gd name="T15" fmla="*/ 1 h 358"/>
                <a:gd name="T16" fmla="*/ 0 w 362"/>
                <a:gd name="T17" fmla="*/ 1 h 358"/>
                <a:gd name="T18" fmla="*/ 0 w 362"/>
                <a:gd name="T19" fmla="*/ 1 h 358"/>
                <a:gd name="T20" fmla="*/ 1 w 362"/>
                <a:gd name="T21" fmla="*/ 0 h 358"/>
                <a:gd name="T22" fmla="*/ 1 w 362"/>
                <a:gd name="T23" fmla="*/ 0 h 358"/>
                <a:gd name="T24" fmla="*/ 1 w 362"/>
                <a:gd name="T25" fmla="*/ 1 h 358"/>
                <a:gd name="T26" fmla="*/ 1 w 362"/>
                <a:gd name="T27" fmla="*/ 1 h 358"/>
                <a:gd name="T28" fmla="*/ 1 w 362"/>
                <a:gd name="T29" fmla="*/ 1 h 358"/>
                <a:gd name="T30" fmla="*/ 1 w 362"/>
                <a:gd name="T31" fmla="*/ 0 h 358"/>
                <a:gd name="T32" fmla="*/ 1 w 362"/>
                <a:gd name="T33" fmla="*/ 0 h 358"/>
                <a:gd name="T34" fmla="*/ 1 w 362"/>
                <a:gd name="T35" fmla="*/ 0 h 358"/>
                <a:gd name="T36" fmla="*/ 1 w 362"/>
                <a:gd name="T37" fmla="*/ 0 h 358"/>
                <a:gd name="T38" fmla="*/ 1 w 362"/>
                <a:gd name="T39" fmla="*/ 0 h 358"/>
                <a:gd name="T40" fmla="*/ 0 w 362"/>
                <a:gd name="T41" fmla="*/ 0 h 358"/>
                <a:gd name="T42" fmla="*/ 0 w 362"/>
                <a:gd name="T43" fmla="*/ 0 h 358"/>
                <a:gd name="T44" fmla="*/ 0 w 362"/>
                <a:gd name="T45" fmla="*/ 0 h 358"/>
                <a:gd name="T46" fmla="*/ 0 w 362"/>
                <a:gd name="T47" fmla="*/ 0 h 358"/>
                <a:gd name="T48" fmla="*/ 0 w 362"/>
                <a:gd name="T49" fmla="*/ 0 h 358"/>
                <a:gd name="T50" fmla="*/ 0 w 362"/>
                <a:gd name="T51" fmla="*/ 0 h 358"/>
                <a:gd name="T52" fmla="*/ 0 w 362"/>
                <a:gd name="T53" fmla="*/ 0 h 358"/>
                <a:gd name="T54" fmla="*/ 0 w 362"/>
                <a:gd name="T55" fmla="*/ 0 h 358"/>
                <a:gd name="T56" fmla="*/ 0 w 362"/>
                <a:gd name="T57" fmla="*/ 0 h 358"/>
                <a:gd name="T58" fmla="*/ 0 w 362"/>
                <a:gd name="T59" fmla="*/ 0 h 358"/>
                <a:gd name="T60" fmla="*/ 0 w 362"/>
                <a:gd name="T61" fmla="*/ 0 h 358"/>
                <a:gd name="T62" fmla="*/ 0 w 362"/>
                <a:gd name="T63" fmla="*/ 0 h 358"/>
                <a:gd name="T64" fmla="*/ 0 w 362"/>
                <a:gd name="T65" fmla="*/ 0 h 358"/>
                <a:gd name="T66" fmla="*/ 0 w 362"/>
                <a:gd name="T67" fmla="*/ 0 h 3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2"/>
                <a:gd name="T103" fmla="*/ 0 h 358"/>
                <a:gd name="T104" fmla="*/ 362 w 362"/>
                <a:gd name="T105" fmla="*/ 358 h 3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2" h="358">
                  <a:moveTo>
                    <a:pt x="13" y="196"/>
                  </a:moveTo>
                  <a:lnTo>
                    <a:pt x="16" y="225"/>
                  </a:lnTo>
                  <a:lnTo>
                    <a:pt x="10" y="266"/>
                  </a:lnTo>
                  <a:lnTo>
                    <a:pt x="16" y="282"/>
                  </a:lnTo>
                  <a:lnTo>
                    <a:pt x="4" y="314"/>
                  </a:lnTo>
                  <a:lnTo>
                    <a:pt x="11" y="327"/>
                  </a:lnTo>
                  <a:lnTo>
                    <a:pt x="16" y="356"/>
                  </a:lnTo>
                  <a:lnTo>
                    <a:pt x="37" y="358"/>
                  </a:lnTo>
                  <a:lnTo>
                    <a:pt x="53" y="343"/>
                  </a:lnTo>
                  <a:lnTo>
                    <a:pt x="77" y="319"/>
                  </a:lnTo>
                  <a:lnTo>
                    <a:pt x="105" y="309"/>
                  </a:lnTo>
                  <a:lnTo>
                    <a:pt x="129" y="313"/>
                  </a:lnTo>
                  <a:lnTo>
                    <a:pt x="156" y="291"/>
                  </a:lnTo>
                  <a:lnTo>
                    <a:pt x="189" y="284"/>
                  </a:lnTo>
                  <a:lnTo>
                    <a:pt x="201" y="290"/>
                  </a:lnTo>
                  <a:lnTo>
                    <a:pt x="211" y="313"/>
                  </a:lnTo>
                  <a:lnTo>
                    <a:pt x="207" y="320"/>
                  </a:lnTo>
                  <a:lnTo>
                    <a:pt x="207" y="332"/>
                  </a:lnTo>
                  <a:lnTo>
                    <a:pt x="218" y="329"/>
                  </a:lnTo>
                  <a:lnTo>
                    <a:pt x="225" y="320"/>
                  </a:lnTo>
                  <a:lnTo>
                    <a:pt x="230" y="295"/>
                  </a:lnTo>
                  <a:lnTo>
                    <a:pt x="243" y="262"/>
                  </a:lnTo>
                  <a:lnTo>
                    <a:pt x="255" y="255"/>
                  </a:lnTo>
                  <a:lnTo>
                    <a:pt x="277" y="270"/>
                  </a:lnTo>
                  <a:lnTo>
                    <a:pt x="287" y="289"/>
                  </a:lnTo>
                  <a:lnTo>
                    <a:pt x="295" y="316"/>
                  </a:lnTo>
                  <a:lnTo>
                    <a:pt x="300" y="314"/>
                  </a:lnTo>
                  <a:lnTo>
                    <a:pt x="318" y="307"/>
                  </a:lnTo>
                  <a:lnTo>
                    <a:pt x="325" y="317"/>
                  </a:lnTo>
                  <a:lnTo>
                    <a:pt x="347" y="334"/>
                  </a:lnTo>
                  <a:lnTo>
                    <a:pt x="362" y="312"/>
                  </a:lnTo>
                  <a:lnTo>
                    <a:pt x="359" y="274"/>
                  </a:lnTo>
                  <a:lnTo>
                    <a:pt x="344" y="243"/>
                  </a:lnTo>
                  <a:lnTo>
                    <a:pt x="333" y="236"/>
                  </a:lnTo>
                  <a:lnTo>
                    <a:pt x="296" y="243"/>
                  </a:lnTo>
                  <a:lnTo>
                    <a:pt x="287" y="241"/>
                  </a:lnTo>
                  <a:lnTo>
                    <a:pt x="283" y="223"/>
                  </a:lnTo>
                  <a:lnTo>
                    <a:pt x="289" y="215"/>
                  </a:lnTo>
                  <a:lnTo>
                    <a:pt x="290" y="207"/>
                  </a:lnTo>
                  <a:lnTo>
                    <a:pt x="285" y="193"/>
                  </a:lnTo>
                  <a:lnTo>
                    <a:pt x="261" y="187"/>
                  </a:lnTo>
                  <a:lnTo>
                    <a:pt x="239" y="173"/>
                  </a:lnTo>
                  <a:lnTo>
                    <a:pt x="225" y="151"/>
                  </a:lnTo>
                  <a:lnTo>
                    <a:pt x="219" y="118"/>
                  </a:lnTo>
                  <a:lnTo>
                    <a:pt x="212" y="111"/>
                  </a:lnTo>
                  <a:lnTo>
                    <a:pt x="200" y="113"/>
                  </a:lnTo>
                  <a:lnTo>
                    <a:pt x="189" y="122"/>
                  </a:lnTo>
                  <a:lnTo>
                    <a:pt x="178" y="151"/>
                  </a:lnTo>
                  <a:lnTo>
                    <a:pt x="162" y="165"/>
                  </a:lnTo>
                  <a:lnTo>
                    <a:pt x="129" y="156"/>
                  </a:lnTo>
                  <a:lnTo>
                    <a:pt x="122" y="132"/>
                  </a:lnTo>
                  <a:lnTo>
                    <a:pt x="127" y="113"/>
                  </a:lnTo>
                  <a:lnTo>
                    <a:pt x="116" y="104"/>
                  </a:lnTo>
                  <a:lnTo>
                    <a:pt x="90" y="111"/>
                  </a:lnTo>
                  <a:lnTo>
                    <a:pt x="75" y="141"/>
                  </a:lnTo>
                  <a:lnTo>
                    <a:pt x="68" y="155"/>
                  </a:lnTo>
                  <a:lnTo>
                    <a:pt x="57" y="154"/>
                  </a:lnTo>
                  <a:lnTo>
                    <a:pt x="50" y="141"/>
                  </a:lnTo>
                  <a:lnTo>
                    <a:pt x="49" y="108"/>
                  </a:lnTo>
                  <a:lnTo>
                    <a:pt x="49" y="79"/>
                  </a:lnTo>
                  <a:lnTo>
                    <a:pt x="52" y="41"/>
                  </a:lnTo>
                  <a:lnTo>
                    <a:pt x="49" y="4"/>
                  </a:lnTo>
                  <a:lnTo>
                    <a:pt x="39" y="0"/>
                  </a:lnTo>
                  <a:lnTo>
                    <a:pt x="18" y="8"/>
                  </a:lnTo>
                  <a:lnTo>
                    <a:pt x="4" y="46"/>
                  </a:lnTo>
                  <a:lnTo>
                    <a:pt x="0" y="92"/>
                  </a:lnTo>
                  <a:lnTo>
                    <a:pt x="18" y="137"/>
                  </a:lnTo>
                  <a:lnTo>
                    <a:pt x="7" y="173"/>
                  </a:lnTo>
                  <a:lnTo>
                    <a:pt x="13" y="196"/>
                  </a:lnTo>
                  <a:close/>
                </a:path>
              </a:pathLst>
            </a:custGeom>
            <a:solidFill>
              <a:srgbClr val="00FF00"/>
            </a:solidFill>
            <a:ln w="9525">
              <a:noFill/>
              <a:round/>
              <a:headEnd/>
              <a:tailEnd/>
            </a:ln>
          </p:spPr>
          <p:txBody>
            <a:bodyPr/>
            <a:lstStyle/>
            <a:p>
              <a:endParaRPr lang="en-US"/>
            </a:p>
          </p:txBody>
        </p:sp>
        <p:sp>
          <p:nvSpPr>
            <p:cNvPr id="33895" name="Freeform 89"/>
            <p:cNvSpPr>
              <a:spLocks/>
            </p:cNvSpPr>
            <p:nvPr/>
          </p:nvSpPr>
          <p:spPr bwMode="auto">
            <a:xfrm>
              <a:off x="3157" y="1268"/>
              <a:ext cx="103" cy="95"/>
            </a:xfrm>
            <a:custGeom>
              <a:avLst/>
              <a:gdLst>
                <a:gd name="T0" fmla="*/ 0 w 362"/>
                <a:gd name="T1" fmla="*/ 0 h 358"/>
                <a:gd name="T2" fmla="*/ 0 w 362"/>
                <a:gd name="T3" fmla="*/ 0 h 358"/>
                <a:gd name="T4" fmla="*/ 0 w 362"/>
                <a:gd name="T5" fmla="*/ 1 h 358"/>
                <a:gd name="T6" fmla="*/ 0 w 362"/>
                <a:gd name="T7" fmla="*/ 1 h 358"/>
                <a:gd name="T8" fmla="*/ 0 w 362"/>
                <a:gd name="T9" fmla="*/ 1 h 358"/>
                <a:gd name="T10" fmla="*/ 0 w 362"/>
                <a:gd name="T11" fmla="*/ 1 h 358"/>
                <a:gd name="T12" fmla="*/ 0 w 362"/>
                <a:gd name="T13" fmla="*/ 0 h 358"/>
                <a:gd name="T14" fmla="*/ 0 w 362"/>
                <a:gd name="T15" fmla="*/ 1 h 358"/>
                <a:gd name="T16" fmla="*/ 0 w 362"/>
                <a:gd name="T17" fmla="*/ 1 h 358"/>
                <a:gd name="T18" fmla="*/ 0 w 362"/>
                <a:gd name="T19" fmla="*/ 1 h 358"/>
                <a:gd name="T20" fmla="*/ 1 w 362"/>
                <a:gd name="T21" fmla="*/ 0 h 358"/>
                <a:gd name="T22" fmla="*/ 1 w 362"/>
                <a:gd name="T23" fmla="*/ 0 h 358"/>
                <a:gd name="T24" fmla="*/ 1 w 362"/>
                <a:gd name="T25" fmla="*/ 1 h 358"/>
                <a:gd name="T26" fmla="*/ 1 w 362"/>
                <a:gd name="T27" fmla="*/ 1 h 358"/>
                <a:gd name="T28" fmla="*/ 1 w 362"/>
                <a:gd name="T29" fmla="*/ 1 h 358"/>
                <a:gd name="T30" fmla="*/ 1 w 362"/>
                <a:gd name="T31" fmla="*/ 0 h 358"/>
                <a:gd name="T32" fmla="*/ 1 w 362"/>
                <a:gd name="T33" fmla="*/ 0 h 358"/>
                <a:gd name="T34" fmla="*/ 1 w 362"/>
                <a:gd name="T35" fmla="*/ 0 h 358"/>
                <a:gd name="T36" fmla="*/ 1 w 362"/>
                <a:gd name="T37" fmla="*/ 0 h 358"/>
                <a:gd name="T38" fmla="*/ 1 w 362"/>
                <a:gd name="T39" fmla="*/ 0 h 358"/>
                <a:gd name="T40" fmla="*/ 0 w 362"/>
                <a:gd name="T41" fmla="*/ 0 h 358"/>
                <a:gd name="T42" fmla="*/ 0 w 362"/>
                <a:gd name="T43" fmla="*/ 0 h 358"/>
                <a:gd name="T44" fmla="*/ 0 w 362"/>
                <a:gd name="T45" fmla="*/ 0 h 358"/>
                <a:gd name="T46" fmla="*/ 0 w 362"/>
                <a:gd name="T47" fmla="*/ 0 h 358"/>
                <a:gd name="T48" fmla="*/ 0 w 362"/>
                <a:gd name="T49" fmla="*/ 0 h 358"/>
                <a:gd name="T50" fmla="*/ 0 w 362"/>
                <a:gd name="T51" fmla="*/ 0 h 358"/>
                <a:gd name="T52" fmla="*/ 0 w 362"/>
                <a:gd name="T53" fmla="*/ 0 h 358"/>
                <a:gd name="T54" fmla="*/ 0 w 362"/>
                <a:gd name="T55" fmla="*/ 0 h 358"/>
                <a:gd name="T56" fmla="*/ 0 w 362"/>
                <a:gd name="T57" fmla="*/ 0 h 358"/>
                <a:gd name="T58" fmla="*/ 0 w 362"/>
                <a:gd name="T59" fmla="*/ 0 h 358"/>
                <a:gd name="T60" fmla="*/ 0 w 362"/>
                <a:gd name="T61" fmla="*/ 0 h 358"/>
                <a:gd name="T62" fmla="*/ 0 w 362"/>
                <a:gd name="T63" fmla="*/ 0 h 358"/>
                <a:gd name="T64" fmla="*/ 0 w 362"/>
                <a:gd name="T65" fmla="*/ 0 h 358"/>
                <a:gd name="T66" fmla="*/ 0 w 362"/>
                <a:gd name="T67" fmla="*/ 0 h 3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2"/>
                <a:gd name="T103" fmla="*/ 0 h 358"/>
                <a:gd name="T104" fmla="*/ 362 w 362"/>
                <a:gd name="T105" fmla="*/ 358 h 3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2" h="358">
                  <a:moveTo>
                    <a:pt x="13" y="196"/>
                  </a:moveTo>
                  <a:lnTo>
                    <a:pt x="16" y="225"/>
                  </a:lnTo>
                  <a:lnTo>
                    <a:pt x="10" y="266"/>
                  </a:lnTo>
                  <a:lnTo>
                    <a:pt x="16" y="282"/>
                  </a:lnTo>
                  <a:lnTo>
                    <a:pt x="4" y="314"/>
                  </a:lnTo>
                  <a:lnTo>
                    <a:pt x="11" y="327"/>
                  </a:lnTo>
                  <a:lnTo>
                    <a:pt x="16" y="356"/>
                  </a:lnTo>
                  <a:lnTo>
                    <a:pt x="37" y="358"/>
                  </a:lnTo>
                  <a:lnTo>
                    <a:pt x="53" y="343"/>
                  </a:lnTo>
                  <a:lnTo>
                    <a:pt x="77" y="319"/>
                  </a:lnTo>
                  <a:lnTo>
                    <a:pt x="105" y="309"/>
                  </a:lnTo>
                  <a:lnTo>
                    <a:pt x="129" y="313"/>
                  </a:lnTo>
                  <a:lnTo>
                    <a:pt x="156" y="291"/>
                  </a:lnTo>
                  <a:lnTo>
                    <a:pt x="189" y="284"/>
                  </a:lnTo>
                  <a:lnTo>
                    <a:pt x="201" y="290"/>
                  </a:lnTo>
                  <a:lnTo>
                    <a:pt x="211" y="313"/>
                  </a:lnTo>
                  <a:lnTo>
                    <a:pt x="207" y="320"/>
                  </a:lnTo>
                  <a:lnTo>
                    <a:pt x="207" y="332"/>
                  </a:lnTo>
                  <a:lnTo>
                    <a:pt x="218" y="329"/>
                  </a:lnTo>
                  <a:lnTo>
                    <a:pt x="225" y="320"/>
                  </a:lnTo>
                  <a:lnTo>
                    <a:pt x="230" y="295"/>
                  </a:lnTo>
                  <a:lnTo>
                    <a:pt x="243" y="262"/>
                  </a:lnTo>
                  <a:lnTo>
                    <a:pt x="255" y="255"/>
                  </a:lnTo>
                  <a:lnTo>
                    <a:pt x="277" y="270"/>
                  </a:lnTo>
                  <a:lnTo>
                    <a:pt x="287" y="289"/>
                  </a:lnTo>
                  <a:lnTo>
                    <a:pt x="295" y="316"/>
                  </a:lnTo>
                  <a:lnTo>
                    <a:pt x="300" y="314"/>
                  </a:lnTo>
                  <a:lnTo>
                    <a:pt x="318" y="307"/>
                  </a:lnTo>
                  <a:lnTo>
                    <a:pt x="325" y="317"/>
                  </a:lnTo>
                  <a:lnTo>
                    <a:pt x="347" y="334"/>
                  </a:lnTo>
                  <a:lnTo>
                    <a:pt x="362" y="312"/>
                  </a:lnTo>
                  <a:lnTo>
                    <a:pt x="359" y="274"/>
                  </a:lnTo>
                  <a:lnTo>
                    <a:pt x="344" y="243"/>
                  </a:lnTo>
                  <a:lnTo>
                    <a:pt x="333" y="236"/>
                  </a:lnTo>
                  <a:lnTo>
                    <a:pt x="296" y="243"/>
                  </a:lnTo>
                  <a:lnTo>
                    <a:pt x="287" y="241"/>
                  </a:lnTo>
                  <a:lnTo>
                    <a:pt x="283" y="223"/>
                  </a:lnTo>
                  <a:lnTo>
                    <a:pt x="289" y="215"/>
                  </a:lnTo>
                  <a:lnTo>
                    <a:pt x="290" y="207"/>
                  </a:lnTo>
                  <a:lnTo>
                    <a:pt x="285" y="193"/>
                  </a:lnTo>
                  <a:lnTo>
                    <a:pt x="261" y="187"/>
                  </a:lnTo>
                  <a:lnTo>
                    <a:pt x="239" y="173"/>
                  </a:lnTo>
                  <a:lnTo>
                    <a:pt x="225" y="151"/>
                  </a:lnTo>
                  <a:lnTo>
                    <a:pt x="219" y="118"/>
                  </a:lnTo>
                  <a:lnTo>
                    <a:pt x="212" y="111"/>
                  </a:lnTo>
                  <a:lnTo>
                    <a:pt x="200" y="113"/>
                  </a:lnTo>
                  <a:lnTo>
                    <a:pt x="189" y="122"/>
                  </a:lnTo>
                  <a:lnTo>
                    <a:pt x="178" y="151"/>
                  </a:lnTo>
                  <a:lnTo>
                    <a:pt x="162" y="165"/>
                  </a:lnTo>
                  <a:lnTo>
                    <a:pt x="129" y="156"/>
                  </a:lnTo>
                  <a:lnTo>
                    <a:pt x="122" y="132"/>
                  </a:lnTo>
                  <a:lnTo>
                    <a:pt x="127" y="113"/>
                  </a:lnTo>
                  <a:lnTo>
                    <a:pt x="116" y="104"/>
                  </a:lnTo>
                  <a:lnTo>
                    <a:pt x="90" y="111"/>
                  </a:lnTo>
                  <a:lnTo>
                    <a:pt x="75" y="141"/>
                  </a:lnTo>
                  <a:lnTo>
                    <a:pt x="68" y="155"/>
                  </a:lnTo>
                  <a:lnTo>
                    <a:pt x="57" y="154"/>
                  </a:lnTo>
                  <a:lnTo>
                    <a:pt x="50" y="141"/>
                  </a:lnTo>
                  <a:lnTo>
                    <a:pt x="49" y="108"/>
                  </a:lnTo>
                  <a:lnTo>
                    <a:pt x="49" y="79"/>
                  </a:lnTo>
                  <a:lnTo>
                    <a:pt x="52" y="41"/>
                  </a:lnTo>
                  <a:lnTo>
                    <a:pt x="49" y="4"/>
                  </a:lnTo>
                  <a:lnTo>
                    <a:pt x="39" y="0"/>
                  </a:lnTo>
                  <a:lnTo>
                    <a:pt x="18" y="8"/>
                  </a:lnTo>
                  <a:lnTo>
                    <a:pt x="4" y="46"/>
                  </a:lnTo>
                  <a:lnTo>
                    <a:pt x="0" y="92"/>
                  </a:lnTo>
                  <a:lnTo>
                    <a:pt x="18" y="137"/>
                  </a:lnTo>
                  <a:lnTo>
                    <a:pt x="7" y="173"/>
                  </a:lnTo>
                  <a:lnTo>
                    <a:pt x="13" y="196"/>
                  </a:lnTo>
                </a:path>
              </a:pathLst>
            </a:custGeom>
            <a:solidFill>
              <a:srgbClr val="00FF00"/>
            </a:solidFill>
            <a:ln w="9525">
              <a:solidFill>
                <a:srgbClr val="000000"/>
              </a:solidFill>
              <a:prstDash val="solid"/>
              <a:round/>
              <a:headEnd/>
              <a:tailEnd/>
            </a:ln>
          </p:spPr>
          <p:txBody>
            <a:bodyPr/>
            <a:lstStyle/>
            <a:p>
              <a:endParaRPr lang="en-US"/>
            </a:p>
          </p:txBody>
        </p:sp>
        <p:sp>
          <p:nvSpPr>
            <p:cNvPr id="33896" name="Freeform 90"/>
            <p:cNvSpPr>
              <a:spLocks/>
            </p:cNvSpPr>
            <p:nvPr/>
          </p:nvSpPr>
          <p:spPr bwMode="auto">
            <a:xfrm>
              <a:off x="3054" y="1336"/>
              <a:ext cx="44" cy="14"/>
            </a:xfrm>
            <a:custGeom>
              <a:avLst/>
              <a:gdLst>
                <a:gd name="T0" fmla="*/ 0 w 159"/>
                <a:gd name="T1" fmla="*/ 0 h 58"/>
                <a:gd name="T2" fmla="*/ 0 w 159"/>
                <a:gd name="T3" fmla="*/ 0 h 58"/>
                <a:gd name="T4" fmla="*/ 0 w 159"/>
                <a:gd name="T5" fmla="*/ 0 h 58"/>
                <a:gd name="T6" fmla="*/ 0 w 159"/>
                <a:gd name="T7" fmla="*/ 0 h 58"/>
                <a:gd name="T8" fmla="*/ 0 w 159"/>
                <a:gd name="T9" fmla="*/ 0 h 58"/>
                <a:gd name="T10" fmla="*/ 0 w 159"/>
                <a:gd name="T11" fmla="*/ 0 h 58"/>
                <a:gd name="T12" fmla="*/ 0 w 159"/>
                <a:gd name="T13" fmla="*/ 0 h 58"/>
                <a:gd name="T14" fmla="*/ 0 w 159"/>
                <a:gd name="T15" fmla="*/ 0 h 58"/>
                <a:gd name="T16" fmla="*/ 0 w 159"/>
                <a:gd name="T17" fmla="*/ 0 h 58"/>
                <a:gd name="T18" fmla="*/ 0 w 159"/>
                <a:gd name="T19" fmla="*/ 0 h 58"/>
                <a:gd name="T20" fmla="*/ 0 w 159"/>
                <a:gd name="T21" fmla="*/ 0 h 58"/>
                <a:gd name="T22" fmla="*/ 0 w 159"/>
                <a:gd name="T23" fmla="*/ 0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9"/>
                <a:gd name="T37" fmla="*/ 0 h 58"/>
                <a:gd name="T38" fmla="*/ 159 w 159"/>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9" h="58">
                  <a:moveTo>
                    <a:pt x="7" y="11"/>
                  </a:moveTo>
                  <a:lnTo>
                    <a:pt x="66" y="0"/>
                  </a:lnTo>
                  <a:lnTo>
                    <a:pt x="94" y="1"/>
                  </a:lnTo>
                  <a:lnTo>
                    <a:pt x="136" y="16"/>
                  </a:lnTo>
                  <a:lnTo>
                    <a:pt x="159" y="45"/>
                  </a:lnTo>
                  <a:lnTo>
                    <a:pt x="155" y="51"/>
                  </a:lnTo>
                  <a:lnTo>
                    <a:pt x="125" y="57"/>
                  </a:lnTo>
                  <a:lnTo>
                    <a:pt x="92" y="58"/>
                  </a:lnTo>
                  <a:lnTo>
                    <a:pt x="19" y="47"/>
                  </a:lnTo>
                  <a:lnTo>
                    <a:pt x="14" y="44"/>
                  </a:lnTo>
                  <a:lnTo>
                    <a:pt x="0" y="24"/>
                  </a:lnTo>
                  <a:lnTo>
                    <a:pt x="7" y="11"/>
                  </a:lnTo>
                  <a:close/>
                </a:path>
              </a:pathLst>
            </a:custGeom>
            <a:solidFill>
              <a:srgbClr val="00FF00"/>
            </a:solidFill>
            <a:ln w="9525">
              <a:noFill/>
              <a:round/>
              <a:headEnd/>
              <a:tailEnd/>
            </a:ln>
          </p:spPr>
          <p:txBody>
            <a:bodyPr/>
            <a:lstStyle/>
            <a:p>
              <a:endParaRPr lang="en-US"/>
            </a:p>
          </p:txBody>
        </p:sp>
        <p:sp>
          <p:nvSpPr>
            <p:cNvPr id="33897" name="Freeform 91"/>
            <p:cNvSpPr>
              <a:spLocks/>
            </p:cNvSpPr>
            <p:nvPr/>
          </p:nvSpPr>
          <p:spPr bwMode="auto">
            <a:xfrm>
              <a:off x="3054" y="1336"/>
              <a:ext cx="44" cy="14"/>
            </a:xfrm>
            <a:custGeom>
              <a:avLst/>
              <a:gdLst>
                <a:gd name="T0" fmla="*/ 0 w 159"/>
                <a:gd name="T1" fmla="*/ 0 h 58"/>
                <a:gd name="T2" fmla="*/ 0 w 159"/>
                <a:gd name="T3" fmla="*/ 0 h 58"/>
                <a:gd name="T4" fmla="*/ 0 w 159"/>
                <a:gd name="T5" fmla="*/ 0 h 58"/>
                <a:gd name="T6" fmla="*/ 0 w 159"/>
                <a:gd name="T7" fmla="*/ 0 h 58"/>
                <a:gd name="T8" fmla="*/ 0 w 159"/>
                <a:gd name="T9" fmla="*/ 0 h 58"/>
                <a:gd name="T10" fmla="*/ 0 w 159"/>
                <a:gd name="T11" fmla="*/ 0 h 58"/>
                <a:gd name="T12" fmla="*/ 0 w 159"/>
                <a:gd name="T13" fmla="*/ 0 h 58"/>
                <a:gd name="T14" fmla="*/ 0 w 159"/>
                <a:gd name="T15" fmla="*/ 0 h 58"/>
                <a:gd name="T16" fmla="*/ 0 w 159"/>
                <a:gd name="T17" fmla="*/ 0 h 58"/>
                <a:gd name="T18" fmla="*/ 0 w 159"/>
                <a:gd name="T19" fmla="*/ 0 h 58"/>
                <a:gd name="T20" fmla="*/ 0 w 159"/>
                <a:gd name="T21" fmla="*/ 0 h 58"/>
                <a:gd name="T22" fmla="*/ 0 w 159"/>
                <a:gd name="T23" fmla="*/ 0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9"/>
                <a:gd name="T37" fmla="*/ 0 h 58"/>
                <a:gd name="T38" fmla="*/ 159 w 159"/>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9" h="58">
                  <a:moveTo>
                    <a:pt x="7" y="11"/>
                  </a:moveTo>
                  <a:lnTo>
                    <a:pt x="66" y="0"/>
                  </a:lnTo>
                  <a:lnTo>
                    <a:pt x="94" y="1"/>
                  </a:lnTo>
                  <a:lnTo>
                    <a:pt x="136" y="16"/>
                  </a:lnTo>
                  <a:lnTo>
                    <a:pt x="159" y="45"/>
                  </a:lnTo>
                  <a:lnTo>
                    <a:pt x="155" y="51"/>
                  </a:lnTo>
                  <a:lnTo>
                    <a:pt x="125" y="57"/>
                  </a:lnTo>
                  <a:lnTo>
                    <a:pt x="92" y="58"/>
                  </a:lnTo>
                  <a:lnTo>
                    <a:pt x="19" y="47"/>
                  </a:lnTo>
                  <a:lnTo>
                    <a:pt x="14" y="44"/>
                  </a:lnTo>
                  <a:lnTo>
                    <a:pt x="0" y="24"/>
                  </a:lnTo>
                  <a:lnTo>
                    <a:pt x="7" y="11"/>
                  </a:lnTo>
                </a:path>
              </a:pathLst>
            </a:custGeom>
            <a:solidFill>
              <a:srgbClr val="00FF00"/>
            </a:solidFill>
            <a:ln w="9525">
              <a:solidFill>
                <a:srgbClr val="000000"/>
              </a:solidFill>
              <a:prstDash val="solid"/>
              <a:round/>
              <a:headEnd/>
              <a:tailEnd/>
            </a:ln>
          </p:spPr>
          <p:txBody>
            <a:bodyPr/>
            <a:lstStyle/>
            <a:p>
              <a:endParaRPr lang="en-US"/>
            </a:p>
          </p:txBody>
        </p:sp>
        <p:sp>
          <p:nvSpPr>
            <p:cNvPr id="33898" name="Freeform 92"/>
            <p:cNvSpPr>
              <a:spLocks/>
            </p:cNvSpPr>
            <p:nvPr/>
          </p:nvSpPr>
          <p:spPr bwMode="auto">
            <a:xfrm>
              <a:off x="3082" y="1398"/>
              <a:ext cx="41" cy="15"/>
            </a:xfrm>
            <a:custGeom>
              <a:avLst/>
              <a:gdLst>
                <a:gd name="T0" fmla="*/ 0 w 142"/>
                <a:gd name="T1" fmla="*/ 0 h 62"/>
                <a:gd name="T2" fmla="*/ 0 w 142"/>
                <a:gd name="T3" fmla="*/ 0 h 62"/>
                <a:gd name="T4" fmla="*/ 0 w 142"/>
                <a:gd name="T5" fmla="*/ 0 h 62"/>
                <a:gd name="T6" fmla="*/ 0 w 142"/>
                <a:gd name="T7" fmla="*/ 0 h 62"/>
                <a:gd name="T8" fmla="*/ 0 w 142"/>
                <a:gd name="T9" fmla="*/ 0 h 62"/>
                <a:gd name="T10" fmla="*/ 0 w 142"/>
                <a:gd name="T11" fmla="*/ 0 h 62"/>
                <a:gd name="T12" fmla="*/ 0 w 142"/>
                <a:gd name="T13" fmla="*/ 0 h 62"/>
                <a:gd name="T14" fmla="*/ 0 w 142"/>
                <a:gd name="T15" fmla="*/ 0 h 62"/>
                <a:gd name="T16" fmla="*/ 0 w 142"/>
                <a:gd name="T17" fmla="*/ 0 h 62"/>
                <a:gd name="T18" fmla="*/ 0 w 142"/>
                <a:gd name="T19" fmla="*/ 0 h 62"/>
                <a:gd name="T20" fmla="*/ 0 w 142"/>
                <a:gd name="T21" fmla="*/ 0 h 62"/>
                <a:gd name="T22" fmla="*/ 0 w 142"/>
                <a:gd name="T23" fmla="*/ 0 h 62"/>
                <a:gd name="T24" fmla="*/ 0 w 142"/>
                <a:gd name="T25" fmla="*/ 0 h 62"/>
                <a:gd name="T26" fmla="*/ 0 w 142"/>
                <a:gd name="T27" fmla="*/ 0 h 62"/>
                <a:gd name="T28" fmla="*/ 0 w 142"/>
                <a:gd name="T29" fmla="*/ 0 h 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2"/>
                <a:gd name="T46" fmla="*/ 0 h 62"/>
                <a:gd name="T47" fmla="*/ 142 w 142"/>
                <a:gd name="T48" fmla="*/ 62 h 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2" h="62">
                  <a:moveTo>
                    <a:pt x="25" y="13"/>
                  </a:moveTo>
                  <a:lnTo>
                    <a:pt x="57" y="27"/>
                  </a:lnTo>
                  <a:lnTo>
                    <a:pt x="79" y="22"/>
                  </a:lnTo>
                  <a:lnTo>
                    <a:pt x="102" y="4"/>
                  </a:lnTo>
                  <a:lnTo>
                    <a:pt x="120" y="0"/>
                  </a:lnTo>
                  <a:lnTo>
                    <a:pt x="141" y="4"/>
                  </a:lnTo>
                  <a:lnTo>
                    <a:pt x="142" y="9"/>
                  </a:lnTo>
                  <a:lnTo>
                    <a:pt x="133" y="35"/>
                  </a:lnTo>
                  <a:lnTo>
                    <a:pt x="116" y="48"/>
                  </a:lnTo>
                  <a:lnTo>
                    <a:pt x="73" y="62"/>
                  </a:lnTo>
                  <a:lnTo>
                    <a:pt x="43" y="57"/>
                  </a:lnTo>
                  <a:lnTo>
                    <a:pt x="7" y="41"/>
                  </a:lnTo>
                  <a:lnTo>
                    <a:pt x="0" y="27"/>
                  </a:lnTo>
                  <a:lnTo>
                    <a:pt x="3" y="23"/>
                  </a:lnTo>
                  <a:lnTo>
                    <a:pt x="25" y="13"/>
                  </a:lnTo>
                  <a:close/>
                </a:path>
              </a:pathLst>
            </a:custGeom>
            <a:solidFill>
              <a:srgbClr val="00FF00"/>
            </a:solidFill>
            <a:ln w="12700" cmpd="sng">
              <a:solidFill>
                <a:srgbClr val="000000"/>
              </a:solidFill>
              <a:round/>
              <a:headEnd/>
              <a:tailEnd/>
            </a:ln>
          </p:spPr>
          <p:txBody>
            <a:bodyPr/>
            <a:lstStyle/>
            <a:p>
              <a:endParaRPr lang="en-US"/>
            </a:p>
          </p:txBody>
        </p:sp>
        <p:sp>
          <p:nvSpPr>
            <p:cNvPr id="33899" name="Freeform 93"/>
            <p:cNvSpPr>
              <a:spLocks/>
            </p:cNvSpPr>
            <p:nvPr/>
          </p:nvSpPr>
          <p:spPr bwMode="auto">
            <a:xfrm>
              <a:off x="3082" y="1398"/>
              <a:ext cx="41" cy="15"/>
            </a:xfrm>
            <a:custGeom>
              <a:avLst/>
              <a:gdLst>
                <a:gd name="T0" fmla="*/ 0 w 142"/>
                <a:gd name="T1" fmla="*/ 0 h 62"/>
                <a:gd name="T2" fmla="*/ 0 w 142"/>
                <a:gd name="T3" fmla="*/ 0 h 62"/>
                <a:gd name="T4" fmla="*/ 0 w 142"/>
                <a:gd name="T5" fmla="*/ 0 h 62"/>
                <a:gd name="T6" fmla="*/ 0 w 142"/>
                <a:gd name="T7" fmla="*/ 0 h 62"/>
                <a:gd name="T8" fmla="*/ 0 w 142"/>
                <a:gd name="T9" fmla="*/ 0 h 62"/>
                <a:gd name="T10" fmla="*/ 0 w 142"/>
                <a:gd name="T11" fmla="*/ 0 h 62"/>
                <a:gd name="T12" fmla="*/ 0 w 142"/>
                <a:gd name="T13" fmla="*/ 0 h 62"/>
                <a:gd name="T14" fmla="*/ 0 w 142"/>
                <a:gd name="T15" fmla="*/ 0 h 62"/>
                <a:gd name="T16" fmla="*/ 0 w 142"/>
                <a:gd name="T17" fmla="*/ 0 h 62"/>
                <a:gd name="T18" fmla="*/ 0 w 142"/>
                <a:gd name="T19" fmla="*/ 0 h 62"/>
                <a:gd name="T20" fmla="*/ 0 w 142"/>
                <a:gd name="T21" fmla="*/ 0 h 62"/>
                <a:gd name="T22" fmla="*/ 0 w 142"/>
                <a:gd name="T23" fmla="*/ 0 h 62"/>
                <a:gd name="T24" fmla="*/ 0 w 142"/>
                <a:gd name="T25" fmla="*/ 0 h 62"/>
                <a:gd name="T26" fmla="*/ 0 w 142"/>
                <a:gd name="T27" fmla="*/ 0 h 62"/>
                <a:gd name="T28" fmla="*/ 0 w 142"/>
                <a:gd name="T29" fmla="*/ 0 h 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2"/>
                <a:gd name="T46" fmla="*/ 0 h 62"/>
                <a:gd name="T47" fmla="*/ 142 w 142"/>
                <a:gd name="T48" fmla="*/ 62 h 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2" h="62">
                  <a:moveTo>
                    <a:pt x="25" y="13"/>
                  </a:moveTo>
                  <a:lnTo>
                    <a:pt x="57" y="27"/>
                  </a:lnTo>
                  <a:lnTo>
                    <a:pt x="79" y="22"/>
                  </a:lnTo>
                  <a:lnTo>
                    <a:pt x="102" y="4"/>
                  </a:lnTo>
                  <a:lnTo>
                    <a:pt x="120" y="0"/>
                  </a:lnTo>
                  <a:lnTo>
                    <a:pt x="141" y="4"/>
                  </a:lnTo>
                  <a:lnTo>
                    <a:pt x="142" y="9"/>
                  </a:lnTo>
                  <a:lnTo>
                    <a:pt x="133" y="35"/>
                  </a:lnTo>
                  <a:lnTo>
                    <a:pt x="116" y="48"/>
                  </a:lnTo>
                  <a:lnTo>
                    <a:pt x="73" y="62"/>
                  </a:lnTo>
                  <a:lnTo>
                    <a:pt x="43" y="57"/>
                  </a:lnTo>
                  <a:lnTo>
                    <a:pt x="7" y="41"/>
                  </a:lnTo>
                  <a:lnTo>
                    <a:pt x="0" y="27"/>
                  </a:lnTo>
                  <a:lnTo>
                    <a:pt x="3" y="23"/>
                  </a:lnTo>
                  <a:lnTo>
                    <a:pt x="25" y="13"/>
                  </a:lnTo>
                </a:path>
              </a:pathLst>
            </a:custGeom>
            <a:solidFill>
              <a:srgbClr val="00FF00"/>
            </a:solidFill>
            <a:ln w="12700" cmpd="sng">
              <a:solidFill>
                <a:srgbClr val="000000"/>
              </a:solidFill>
              <a:prstDash val="solid"/>
              <a:round/>
              <a:headEnd/>
              <a:tailEnd/>
            </a:ln>
          </p:spPr>
          <p:txBody>
            <a:bodyPr/>
            <a:lstStyle/>
            <a:p>
              <a:endParaRPr lang="en-US"/>
            </a:p>
          </p:txBody>
        </p:sp>
        <p:sp>
          <p:nvSpPr>
            <p:cNvPr id="33900" name="Freeform 94"/>
            <p:cNvSpPr>
              <a:spLocks/>
            </p:cNvSpPr>
            <p:nvPr/>
          </p:nvSpPr>
          <p:spPr bwMode="auto">
            <a:xfrm>
              <a:off x="2063" y="1298"/>
              <a:ext cx="54" cy="84"/>
            </a:xfrm>
            <a:custGeom>
              <a:avLst/>
              <a:gdLst>
                <a:gd name="T0" fmla="*/ 0 w 190"/>
                <a:gd name="T1" fmla="*/ 0 h 323"/>
                <a:gd name="T2" fmla="*/ 0 w 190"/>
                <a:gd name="T3" fmla="*/ 0 h 323"/>
                <a:gd name="T4" fmla="*/ 0 w 190"/>
                <a:gd name="T5" fmla="*/ 0 h 323"/>
                <a:gd name="T6" fmla="*/ 0 w 190"/>
                <a:gd name="T7" fmla="*/ 0 h 323"/>
                <a:gd name="T8" fmla="*/ 0 w 190"/>
                <a:gd name="T9" fmla="*/ 0 h 323"/>
                <a:gd name="T10" fmla="*/ 0 w 190"/>
                <a:gd name="T11" fmla="*/ 0 h 323"/>
                <a:gd name="T12" fmla="*/ 0 w 190"/>
                <a:gd name="T13" fmla="*/ 0 h 323"/>
                <a:gd name="T14" fmla="*/ 0 w 190"/>
                <a:gd name="T15" fmla="*/ 0 h 323"/>
                <a:gd name="T16" fmla="*/ 0 w 190"/>
                <a:gd name="T17" fmla="*/ 0 h 323"/>
                <a:gd name="T18" fmla="*/ 0 w 190"/>
                <a:gd name="T19" fmla="*/ 0 h 323"/>
                <a:gd name="T20" fmla="*/ 0 w 190"/>
                <a:gd name="T21" fmla="*/ 0 h 323"/>
                <a:gd name="T22" fmla="*/ 0 w 190"/>
                <a:gd name="T23" fmla="*/ 0 h 323"/>
                <a:gd name="T24" fmla="*/ 0 w 190"/>
                <a:gd name="T25" fmla="*/ 0 h 323"/>
                <a:gd name="T26" fmla="*/ 0 w 190"/>
                <a:gd name="T27" fmla="*/ 0 h 323"/>
                <a:gd name="T28" fmla="*/ 0 w 190"/>
                <a:gd name="T29" fmla="*/ 0 h 323"/>
                <a:gd name="T30" fmla="*/ 0 w 190"/>
                <a:gd name="T31" fmla="*/ 0 h 323"/>
                <a:gd name="T32" fmla="*/ 0 w 190"/>
                <a:gd name="T33" fmla="*/ 0 h 323"/>
                <a:gd name="T34" fmla="*/ 0 w 190"/>
                <a:gd name="T35" fmla="*/ 0 h 323"/>
                <a:gd name="T36" fmla="*/ 0 w 190"/>
                <a:gd name="T37" fmla="*/ 0 h 323"/>
                <a:gd name="T38" fmla="*/ 0 w 190"/>
                <a:gd name="T39" fmla="*/ 1 h 323"/>
                <a:gd name="T40" fmla="*/ 0 w 190"/>
                <a:gd name="T41" fmla="*/ 1 h 323"/>
                <a:gd name="T42" fmla="*/ 0 w 190"/>
                <a:gd name="T43" fmla="*/ 0 h 323"/>
                <a:gd name="T44" fmla="*/ 0 w 190"/>
                <a:gd name="T45" fmla="*/ 0 h 323"/>
                <a:gd name="T46" fmla="*/ 0 w 190"/>
                <a:gd name="T47" fmla="*/ 0 h 323"/>
                <a:gd name="T48" fmla="*/ 0 w 190"/>
                <a:gd name="T49" fmla="*/ 0 h 323"/>
                <a:gd name="T50" fmla="*/ 0 w 190"/>
                <a:gd name="T51" fmla="*/ 0 h 323"/>
                <a:gd name="T52" fmla="*/ 0 w 190"/>
                <a:gd name="T53" fmla="*/ 0 h 3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0"/>
                <a:gd name="T82" fmla="*/ 0 h 323"/>
                <a:gd name="T83" fmla="*/ 190 w 190"/>
                <a:gd name="T84" fmla="*/ 323 h 3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0" h="323">
                  <a:moveTo>
                    <a:pt x="110" y="117"/>
                  </a:moveTo>
                  <a:lnTo>
                    <a:pt x="98" y="92"/>
                  </a:lnTo>
                  <a:lnTo>
                    <a:pt x="80" y="81"/>
                  </a:lnTo>
                  <a:lnTo>
                    <a:pt x="64" y="66"/>
                  </a:lnTo>
                  <a:lnTo>
                    <a:pt x="54" y="48"/>
                  </a:lnTo>
                  <a:lnTo>
                    <a:pt x="23" y="2"/>
                  </a:lnTo>
                  <a:lnTo>
                    <a:pt x="8" y="0"/>
                  </a:lnTo>
                  <a:lnTo>
                    <a:pt x="0" y="9"/>
                  </a:lnTo>
                  <a:lnTo>
                    <a:pt x="0" y="30"/>
                  </a:lnTo>
                  <a:lnTo>
                    <a:pt x="16" y="35"/>
                  </a:lnTo>
                  <a:lnTo>
                    <a:pt x="21" y="48"/>
                  </a:lnTo>
                  <a:lnTo>
                    <a:pt x="10" y="60"/>
                  </a:lnTo>
                  <a:lnTo>
                    <a:pt x="9" y="74"/>
                  </a:lnTo>
                  <a:lnTo>
                    <a:pt x="36" y="101"/>
                  </a:lnTo>
                  <a:lnTo>
                    <a:pt x="62" y="142"/>
                  </a:lnTo>
                  <a:lnTo>
                    <a:pt x="93" y="206"/>
                  </a:lnTo>
                  <a:lnTo>
                    <a:pt x="98" y="223"/>
                  </a:lnTo>
                  <a:lnTo>
                    <a:pt x="126" y="290"/>
                  </a:lnTo>
                  <a:lnTo>
                    <a:pt x="140" y="308"/>
                  </a:lnTo>
                  <a:lnTo>
                    <a:pt x="158" y="323"/>
                  </a:lnTo>
                  <a:lnTo>
                    <a:pt x="183" y="318"/>
                  </a:lnTo>
                  <a:lnTo>
                    <a:pt x="190" y="302"/>
                  </a:lnTo>
                  <a:lnTo>
                    <a:pt x="169" y="272"/>
                  </a:lnTo>
                  <a:lnTo>
                    <a:pt x="156" y="259"/>
                  </a:lnTo>
                  <a:lnTo>
                    <a:pt x="136" y="220"/>
                  </a:lnTo>
                  <a:lnTo>
                    <a:pt x="121" y="147"/>
                  </a:lnTo>
                  <a:lnTo>
                    <a:pt x="110" y="117"/>
                  </a:lnTo>
                  <a:close/>
                </a:path>
              </a:pathLst>
            </a:custGeom>
            <a:solidFill>
              <a:srgbClr val="00FF00"/>
            </a:solidFill>
            <a:ln w="9525">
              <a:noFill/>
              <a:round/>
              <a:headEnd/>
              <a:tailEnd/>
            </a:ln>
          </p:spPr>
          <p:txBody>
            <a:bodyPr/>
            <a:lstStyle/>
            <a:p>
              <a:endParaRPr lang="en-US"/>
            </a:p>
          </p:txBody>
        </p:sp>
        <p:sp>
          <p:nvSpPr>
            <p:cNvPr id="33901" name="Freeform 95"/>
            <p:cNvSpPr>
              <a:spLocks/>
            </p:cNvSpPr>
            <p:nvPr/>
          </p:nvSpPr>
          <p:spPr bwMode="auto">
            <a:xfrm>
              <a:off x="2063" y="1298"/>
              <a:ext cx="54" cy="84"/>
            </a:xfrm>
            <a:custGeom>
              <a:avLst/>
              <a:gdLst>
                <a:gd name="T0" fmla="*/ 0 w 190"/>
                <a:gd name="T1" fmla="*/ 0 h 323"/>
                <a:gd name="T2" fmla="*/ 0 w 190"/>
                <a:gd name="T3" fmla="*/ 0 h 323"/>
                <a:gd name="T4" fmla="*/ 0 w 190"/>
                <a:gd name="T5" fmla="*/ 0 h 323"/>
                <a:gd name="T6" fmla="*/ 0 w 190"/>
                <a:gd name="T7" fmla="*/ 0 h 323"/>
                <a:gd name="T8" fmla="*/ 0 w 190"/>
                <a:gd name="T9" fmla="*/ 0 h 323"/>
                <a:gd name="T10" fmla="*/ 0 w 190"/>
                <a:gd name="T11" fmla="*/ 0 h 323"/>
                <a:gd name="T12" fmla="*/ 0 w 190"/>
                <a:gd name="T13" fmla="*/ 0 h 323"/>
                <a:gd name="T14" fmla="*/ 0 w 190"/>
                <a:gd name="T15" fmla="*/ 0 h 323"/>
                <a:gd name="T16" fmla="*/ 0 w 190"/>
                <a:gd name="T17" fmla="*/ 0 h 323"/>
                <a:gd name="T18" fmla="*/ 0 w 190"/>
                <a:gd name="T19" fmla="*/ 0 h 323"/>
                <a:gd name="T20" fmla="*/ 0 w 190"/>
                <a:gd name="T21" fmla="*/ 0 h 323"/>
                <a:gd name="T22" fmla="*/ 0 w 190"/>
                <a:gd name="T23" fmla="*/ 0 h 323"/>
                <a:gd name="T24" fmla="*/ 0 w 190"/>
                <a:gd name="T25" fmla="*/ 0 h 323"/>
                <a:gd name="T26" fmla="*/ 0 w 190"/>
                <a:gd name="T27" fmla="*/ 0 h 323"/>
                <a:gd name="T28" fmla="*/ 0 w 190"/>
                <a:gd name="T29" fmla="*/ 0 h 323"/>
                <a:gd name="T30" fmla="*/ 0 w 190"/>
                <a:gd name="T31" fmla="*/ 0 h 323"/>
                <a:gd name="T32" fmla="*/ 0 w 190"/>
                <a:gd name="T33" fmla="*/ 0 h 323"/>
                <a:gd name="T34" fmla="*/ 0 w 190"/>
                <a:gd name="T35" fmla="*/ 0 h 323"/>
                <a:gd name="T36" fmla="*/ 0 w 190"/>
                <a:gd name="T37" fmla="*/ 0 h 323"/>
                <a:gd name="T38" fmla="*/ 0 w 190"/>
                <a:gd name="T39" fmla="*/ 1 h 323"/>
                <a:gd name="T40" fmla="*/ 0 w 190"/>
                <a:gd name="T41" fmla="*/ 1 h 323"/>
                <a:gd name="T42" fmla="*/ 0 w 190"/>
                <a:gd name="T43" fmla="*/ 0 h 323"/>
                <a:gd name="T44" fmla="*/ 0 w 190"/>
                <a:gd name="T45" fmla="*/ 0 h 323"/>
                <a:gd name="T46" fmla="*/ 0 w 190"/>
                <a:gd name="T47" fmla="*/ 0 h 323"/>
                <a:gd name="T48" fmla="*/ 0 w 190"/>
                <a:gd name="T49" fmla="*/ 0 h 323"/>
                <a:gd name="T50" fmla="*/ 0 w 190"/>
                <a:gd name="T51" fmla="*/ 0 h 323"/>
                <a:gd name="T52" fmla="*/ 0 w 190"/>
                <a:gd name="T53" fmla="*/ 0 h 3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0"/>
                <a:gd name="T82" fmla="*/ 0 h 323"/>
                <a:gd name="T83" fmla="*/ 190 w 190"/>
                <a:gd name="T84" fmla="*/ 323 h 3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0" h="323">
                  <a:moveTo>
                    <a:pt x="110" y="117"/>
                  </a:moveTo>
                  <a:lnTo>
                    <a:pt x="98" y="92"/>
                  </a:lnTo>
                  <a:lnTo>
                    <a:pt x="80" y="81"/>
                  </a:lnTo>
                  <a:lnTo>
                    <a:pt x="64" y="66"/>
                  </a:lnTo>
                  <a:lnTo>
                    <a:pt x="54" y="48"/>
                  </a:lnTo>
                  <a:lnTo>
                    <a:pt x="23" y="2"/>
                  </a:lnTo>
                  <a:lnTo>
                    <a:pt x="8" y="0"/>
                  </a:lnTo>
                  <a:lnTo>
                    <a:pt x="0" y="9"/>
                  </a:lnTo>
                  <a:lnTo>
                    <a:pt x="0" y="30"/>
                  </a:lnTo>
                  <a:lnTo>
                    <a:pt x="16" y="35"/>
                  </a:lnTo>
                  <a:lnTo>
                    <a:pt x="21" y="48"/>
                  </a:lnTo>
                  <a:lnTo>
                    <a:pt x="10" y="60"/>
                  </a:lnTo>
                  <a:lnTo>
                    <a:pt x="9" y="74"/>
                  </a:lnTo>
                  <a:lnTo>
                    <a:pt x="36" y="101"/>
                  </a:lnTo>
                  <a:lnTo>
                    <a:pt x="62" y="142"/>
                  </a:lnTo>
                  <a:lnTo>
                    <a:pt x="93" y="206"/>
                  </a:lnTo>
                  <a:lnTo>
                    <a:pt x="98" y="223"/>
                  </a:lnTo>
                  <a:lnTo>
                    <a:pt x="126" y="290"/>
                  </a:lnTo>
                  <a:lnTo>
                    <a:pt x="140" y="308"/>
                  </a:lnTo>
                  <a:lnTo>
                    <a:pt x="158" y="323"/>
                  </a:lnTo>
                  <a:lnTo>
                    <a:pt x="183" y="318"/>
                  </a:lnTo>
                  <a:lnTo>
                    <a:pt x="190" y="302"/>
                  </a:lnTo>
                  <a:lnTo>
                    <a:pt x="169" y="272"/>
                  </a:lnTo>
                  <a:lnTo>
                    <a:pt x="156" y="259"/>
                  </a:lnTo>
                  <a:lnTo>
                    <a:pt x="136" y="220"/>
                  </a:lnTo>
                  <a:lnTo>
                    <a:pt x="121" y="147"/>
                  </a:lnTo>
                  <a:lnTo>
                    <a:pt x="110" y="117"/>
                  </a:lnTo>
                </a:path>
              </a:pathLst>
            </a:custGeom>
            <a:solidFill>
              <a:srgbClr val="00FF00"/>
            </a:solidFill>
            <a:ln w="9525">
              <a:solidFill>
                <a:srgbClr val="000000"/>
              </a:solidFill>
              <a:prstDash val="solid"/>
              <a:round/>
              <a:headEnd/>
              <a:tailEnd/>
            </a:ln>
          </p:spPr>
          <p:txBody>
            <a:bodyPr/>
            <a:lstStyle/>
            <a:p>
              <a:endParaRPr lang="en-US"/>
            </a:p>
          </p:txBody>
        </p:sp>
        <p:sp>
          <p:nvSpPr>
            <p:cNvPr id="33902" name="Freeform 96"/>
            <p:cNvSpPr>
              <a:spLocks/>
            </p:cNvSpPr>
            <p:nvPr/>
          </p:nvSpPr>
          <p:spPr bwMode="auto">
            <a:xfrm>
              <a:off x="2035" y="1206"/>
              <a:ext cx="15" cy="24"/>
            </a:xfrm>
            <a:custGeom>
              <a:avLst/>
              <a:gdLst>
                <a:gd name="T0" fmla="*/ 0 w 54"/>
                <a:gd name="T1" fmla="*/ 0 h 91"/>
                <a:gd name="T2" fmla="*/ 0 w 54"/>
                <a:gd name="T3" fmla="*/ 0 h 91"/>
                <a:gd name="T4" fmla="*/ 0 w 54"/>
                <a:gd name="T5" fmla="*/ 0 h 91"/>
                <a:gd name="T6" fmla="*/ 0 w 54"/>
                <a:gd name="T7" fmla="*/ 0 h 91"/>
                <a:gd name="T8" fmla="*/ 0 w 54"/>
                <a:gd name="T9" fmla="*/ 0 h 91"/>
                <a:gd name="T10" fmla="*/ 0 w 54"/>
                <a:gd name="T11" fmla="*/ 0 h 91"/>
                <a:gd name="T12" fmla="*/ 0 w 54"/>
                <a:gd name="T13" fmla="*/ 0 h 91"/>
                <a:gd name="T14" fmla="*/ 0 w 54"/>
                <a:gd name="T15" fmla="*/ 0 h 91"/>
                <a:gd name="T16" fmla="*/ 0 w 54"/>
                <a:gd name="T17" fmla="*/ 0 h 91"/>
                <a:gd name="T18" fmla="*/ 0 w 54"/>
                <a:gd name="T19" fmla="*/ 0 h 91"/>
                <a:gd name="T20" fmla="*/ 0 w 54"/>
                <a:gd name="T21" fmla="*/ 0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91"/>
                <a:gd name="T35" fmla="*/ 54 w 54"/>
                <a:gd name="T36" fmla="*/ 91 h 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91">
                  <a:moveTo>
                    <a:pt x="10" y="0"/>
                  </a:moveTo>
                  <a:lnTo>
                    <a:pt x="37" y="0"/>
                  </a:lnTo>
                  <a:lnTo>
                    <a:pt x="51" y="30"/>
                  </a:lnTo>
                  <a:lnTo>
                    <a:pt x="54" y="59"/>
                  </a:lnTo>
                  <a:lnTo>
                    <a:pt x="46" y="87"/>
                  </a:lnTo>
                  <a:lnTo>
                    <a:pt x="27" y="91"/>
                  </a:lnTo>
                  <a:lnTo>
                    <a:pt x="17" y="88"/>
                  </a:lnTo>
                  <a:lnTo>
                    <a:pt x="11" y="81"/>
                  </a:lnTo>
                  <a:lnTo>
                    <a:pt x="0" y="58"/>
                  </a:lnTo>
                  <a:lnTo>
                    <a:pt x="3" y="16"/>
                  </a:lnTo>
                  <a:lnTo>
                    <a:pt x="10" y="0"/>
                  </a:lnTo>
                  <a:close/>
                </a:path>
              </a:pathLst>
            </a:custGeom>
            <a:solidFill>
              <a:srgbClr val="00FF00"/>
            </a:solidFill>
            <a:ln w="9525">
              <a:noFill/>
              <a:round/>
              <a:headEnd/>
              <a:tailEnd/>
            </a:ln>
          </p:spPr>
          <p:txBody>
            <a:bodyPr/>
            <a:lstStyle/>
            <a:p>
              <a:endParaRPr lang="en-US"/>
            </a:p>
          </p:txBody>
        </p:sp>
        <p:sp>
          <p:nvSpPr>
            <p:cNvPr id="33903" name="Freeform 97"/>
            <p:cNvSpPr>
              <a:spLocks/>
            </p:cNvSpPr>
            <p:nvPr/>
          </p:nvSpPr>
          <p:spPr bwMode="auto">
            <a:xfrm>
              <a:off x="2035" y="1206"/>
              <a:ext cx="15" cy="24"/>
            </a:xfrm>
            <a:custGeom>
              <a:avLst/>
              <a:gdLst>
                <a:gd name="T0" fmla="*/ 0 w 54"/>
                <a:gd name="T1" fmla="*/ 0 h 91"/>
                <a:gd name="T2" fmla="*/ 0 w 54"/>
                <a:gd name="T3" fmla="*/ 0 h 91"/>
                <a:gd name="T4" fmla="*/ 0 w 54"/>
                <a:gd name="T5" fmla="*/ 0 h 91"/>
                <a:gd name="T6" fmla="*/ 0 w 54"/>
                <a:gd name="T7" fmla="*/ 0 h 91"/>
                <a:gd name="T8" fmla="*/ 0 w 54"/>
                <a:gd name="T9" fmla="*/ 0 h 91"/>
                <a:gd name="T10" fmla="*/ 0 w 54"/>
                <a:gd name="T11" fmla="*/ 0 h 91"/>
                <a:gd name="T12" fmla="*/ 0 w 54"/>
                <a:gd name="T13" fmla="*/ 0 h 91"/>
                <a:gd name="T14" fmla="*/ 0 w 54"/>
                <a:gd name="T15" fmla="*/ 0 h 91"/>
                <a:gd name="T16" fmla="*/ 0 w 54"/>
                <a:gd name="T17" fmla="*/ 0 h 91"/>
                <a:gd name="T18" fmla="*/ 0 w 54"/>
                <a:gd name="T19" fmla="*/ 0 h 91"/>
                <a:gd name="T20" fmla="*/ 0 w 54"/>
                <a:gd name="T21" fmla="*/ 0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91"/>
                <a:gd name="T35" fmla="*/ 54 w 54"/>
                <a:gd name="T36" fmla="*/ 91 h 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91">
                  <a:moveTo>
                    <a:pt x="10" y="0"/>
                  </a:moveTo>
                  <a:lnTo>
                    <a:pt x="37" y="0"/>
                  </a:lnTo>
                  <a:lnTo>
                    <a:pt x="51" y="30"/>
                  </a:lnTo>
                  <a:lnTo>
                    <a:pt x="54" y="59"/>
                  </a:lnTo>
                  <a:lnTo>
                    <a:pt x="46" y="87"/>
                  </a:lnTo>
                  <a:lnTo>
                    <a:pt x="27" y="91"/>
                  </a:lnTo>
                  <a:lnTo>
                    <a:pt x="17" y="88"/>
                  </a:lnTo>
                  <a:lnTo>
                    <a:pt x="11" y="81"/>
                  </a:lnTo>
                  <a:lnTo>
                    <a:pt x="0" y="58"/>
                  </a:lnTo>
                  <a:lnTo>
                    <a:pt x="3" y="16"/>
                  </a:lnTo>
                  <a:lnTo>
                    <a:pt x="10" y="0"/>
                  </a:lnTo>
                </a:path>
              </a:pathLst>
            </a:custGeom>
            <a:solidFill>
              <a:srgbClr val="00FF00"/>
            </a:solidFill>
            <a:ln w="9525">
              <a:solidFill>
                <a:srgbClr val="000000"/>
              </a:solidFill>
              <a:prstDash val="solid"/>
              <a:round/>
              <a:headEnd/>
              <a:tailEnd/>
            </a:ln>
          </p:spPr>
          <p:txBody>
            <a:bodyPr/>
            <a:lstStyle/>
            <a:p>
              <a:endParaRPr lang="en-US"/>
            </a:p>
          </p:txBody>
        </p:sp>
        <p:sp>
          <p:nvSpPr>
            <p:cNvPr id="33904" name="Freeform 98"/>
            <p:cNvSpPr>
              <a:spLocks/>
            </p:cNvSpPr>
            <p:nvPr/>
          </p:nvSpPr>
          <p:spPr bwMode="auto">
            <a:xfrm>
              <a:off x="2028" y="1232"/>
              <a:ext cx="19" cy="40"/>
            </a:xfrm>
            <a:custGeom>
              <a:avLst/>
              <a:gdLst>
                <a:gd name="T0" fmla="*/ 0 w 72"/>
                <a:gd name="T1" fmla="*/ 0 h 148"/>
                <a:gd name="T2" fmla="*/ 0 w 72"/>
                <a:gd name="T3" fmla="*/ 0 h 148"/>
                <a:gd name="T4" fmla="*/ 0 w 72"/>
                <a:gd name="T5" fmla="*/ 0 h 148"/>
                <a:gd name="T6" fmla="*/ 0 w 72"/>
                <a:gd name="T7" fmla="*/ 0 h 148"/>
                <a:gd name="T8" fmla="*/ 0 w 72"/>
                <a:gd name="T9" fmla="*/ 0 h 148"/>
                <a:gd name="T10" fmla="*/ 0 w 72"/>
                <a:gd name="T11" fmla="*/ 0 h 148"/>
                <a:gd name="T12" fmla="*/ 0 w 72"/>
                <a:gd name="T13" fmla="*/ 0 h 148"/>
                <a:gd name="T14" fmla="*/ 0 w 72"/>
                <a:gd name="T15" fmla="*/ 0 h 148"/>
                <a:gd name="T16" fmla="*/ 0 w 72"/>
                <a:gd name="T17" fmla="*/ 0 h 148"/>
                <a:gd name="T18" fmla="*/ 0 w 72"/>
                <a:gd name="T19" fmla="*/ 0 h 148"/>
                <a:gd name="T20" fmla="*/ 0 w 72"/>
                <a:gd name="T21" fmla="*/ 0 h 148"/>
                <a:gd name="T22" fmla="*/ 0 w 72"/>
                <a:gd name="T23" fmla="*/ 0 h 1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148"/>
                <a:gd name="T38" fmla="*/ 72 w 72"/>
                <a:gd name="T39" fmla="*/ 148 h 1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148">
                  <a:moveTo>
                    <a:pt x="0" y="0"/>
                  </a:moveTo>
                  <a:lnTo>
                    <a:pt x="41" y="16"/>
                  </a:lnTo>
                  <a:lnTo>
                    <a:pt x="64" y="62"/>
                  </a:lnTo>
                  <a:lnTo>
                    <a:pt x="71" y="100"/>
                  </a:lnTo>
                  <a:lnTo>
                    <a:pt x="72" y="130"/>
                  </a:lnTo>
                  <a:lnTo>
                    <a:pt x="65" y="141"/>
                  </a:lnTo>
                  <a:lnTo>
                    <a:pt x="51" y="148"/>
                  </a:lnTo>
                  <a:lnTo>
                    <a:pt x="41" y="141"/>
                  </a:lnTo>
                  <a:lnTo>
                    <a:pt x="20" y="92"/>
                  </a:lnTo>
                  <a:lnTo>
                    <a:pt x="9" y="47"/>
                  </a:lnTo>
                  <a:lnTo>
                    <a:pt x="6" y="18"/>
                  </a:lnTo>
                  <a:lnTo>
                    <a:pt x="0" y="0"/>
                  </a:lnTo>
                  <a:close/>
                </a:path>
              </a:pathLst>
            </a:custGeom>
            <a:solidFill>
              <a:srgbClr val="00FF00"/>
            </a:solidFill>
            <a:ln w="9525">
              <a:noFill/>
              <a:round/>
              <a:headEnd/>
              <a:tailEnd/>
            </a:ln>
          </p:spPr>
          <p:txBody>
            <a:bodyPr/>
            <a:lstStyle/>
            <a:p>
              <a:endParaRPr lang="en-US"/>
            </a:p>
          </p:txBody>
        </p:sp>
        <p:sp>
          <p:nvSpPr>
            <p:cNvPr id="33905" name="Freeform 99"/>
            <p:cNvSpPr>
              <a:spLocks/>
            </p:cNvSpPr>
            <p:nvPr/>
          </p:nvSpPr>
          <p:spPr bwMode="auto">
            <a:xfrm>
              <a:off x="2028" y="1232"/>
              <a:ext cx="19" cy="40"/>
            </a:xfrm>
            <a:custGeom>
              <a:avLst/>
              <a:gdLst>
                <a:gd name="T0" fmla="*/ 0 w 72"/>
                <a:gd name="T1" fmla="*/ 0 h 148"/>
                <a:gd name="T2" fmla="*/ 0 w 72"/>
                <a:gd name="T3" fmla="*/ 0 h 148"/>
                <a:gd name="T4" fmla="*/ 0 w 72"/>
                <a:gd name="T5" fmla="*/ 0 h 148"/>
                <a:gd name="T6" fmla="*/ 0 w 72"/>
                <a:gd name="T7" fmla="*/ 0 h 148"/>
                <a:gd name="T8" fmla="*/ 0 w 72"/>
                <a:gd name="T9" fmla="*/ 0 h 148"/>
                <a:gd name="T10" fmla="*/ 0 w 72"/>
                <a:gd name="T11" fmla="*/ 0 h 148"/>
                <a:gd name="T12" fmla="*/ 0 w 72"/>
                <a:gd name="T13" fmla="*/ 0 h 148"/>
                <a:gd name="T14" fmla="*/ 0 w 72"/>
                <a:gd name="T15" fmla="*/ 0 h 148"/>
                <a:gd name="T16" fmla="*/ 0 w 72"/>
                <a:gd name="T17" fmla="*/ 0 h 148"/>
                <a:gd name="T18" fmla="*/ 0 w 72"/>
                <a:gd name="T19" fmla="*/ 0 h 148"/>
                <a:gd name="T20" fmla="*/ 0 w 72"/>
                <a:gd name="T21" fmla="*/ 0 h 148"/>
                <a:gd name="T22" fmla="*/ 0 w 72"/>
                <a:gd name="T23" fmla="*/ 0 h 1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148"/>
                <a:gd name="T38" fmla="*/ 72 w 72"/>
                <a:gd name="T39" fmla="*/ 148 h 1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148">
                  <a:moveTo>
                    <a:pt x="0" y="0"/>
                  </a:moveTo>
                  <a:lnTo>
                    <a:pt x="41" y="16"/>
                  </a:lnTo>
                  <a:lnTo>
                    <a:pt x="64" y="62"/>
                  </a:lnTo>
                  <a:lnTo>
                    <a:pt x="71" y="100"/>
                  </a:lnTo>
                  <a:lnTo>
                    <a:pt x="72" y="130"/>
                  </a:lnTo>
                  <a:lnTo>
                    <a:pt x="65" y="141"/>
                  </a:lnTo>
                  <a:lnTo>
                    <a:pt x="51" y="148"/>
                  </a:lnTo>
                  <a:lnTo>
                    <a:pt x="41" y="141"/>
                  </a:lnTo>
                  <a:lnTo>
                    <a:pt x="20" y="92"/>
                  </a:lnTo>
                  <a:lnTo>
                    <a:pt x="9" y="47"/>
                  </a:lnTo>
                  <a:lnTo>
                    <a:pt x="6" y="18"/>
                  </a:lnTo>
                  <a:lnTo>
                    <a:pt x="0" y="0"/>
                  </a:lnTo>
                </a:path>
              </a:pathLst>
            </a:custGeom>
            <a:solidFill>
              <a:srgbClr val="00FF00"/>
            </a:solidFill>
            <a:ln w="9525">
              <a:solidFill>
                <a:srgbClr val="000000"/>
              </a:solidFill>
              <a:prstDash val="solid"/>
              <a:round/>
              <a:headEnd/>
              <a:tailEnd/>
            </a:ln>
          </p:spPr>
          <p:txBody>
            <a:bodyPr/>
            <a:lstStyle/>
            <a:p>
              <a:endParaRPr lang="en-US"/>
            </a:p>
          </p:txBody>
        </p:sp>
        <p:sp>
          <p:nvSpPr>
            <p:cNvPr id="33906" name="Freeform 100"/>
            <p:cNvSpPr>
              <a:spLocks/>
            </p:cNvSpPr>
            <p:nvPr/>
          </p:nvSpPr>
          <p:spPr bwMode="auto">
            <a:xfrm>
              <a:off x="1776" y="738"/>
              <a:ext cx="481" cy="443"/>
            </a:xfrm>
            <a:custGeom>
              <a:avLst/>
              <a:gdLst>
                <a:gd name="T0" fmla="*/ 2 w 1694"/>
                <a:gd name="T1" fmla="*/ 2 h 1683"/>
                <a:gd name="T2" fmla="*/ 2 w 1694"/>
                <a:gd name="T3" fmla="*/ 2 h 1683"/>
                <a:gd name="T4" fmla="*/ 2 w 1694"/>
                <a:gd name="T5" fmla="*/ 2 h 1683"/>
                <a:gd name="T6" fmla="*/ 2 w 1694"/>
                <a:gd name="T7" fmla="*/ 2 h 1683"/>
                <a:gd name="T8" fmla="*/ 2 w 1694"/>
                <a:gd name="T9" fmla="*/ 2 h 1683"/>
                <a:gd name="T10" fmla="*/ 2 w 1694"/>
                <a:gd name="T11" fmla="*/ 2 h 1683"/>
                <a:gd name="T12" fmla="*/ 2 w 1694"/>
                <a:gd name="T13" fmla="*/ 1 h 1683"/>
                <a:gd name="T14" fmla="*/ 2 w 1694"/>
                <a:gd name="T15" fmla="*/ 1 h 1683"/>
                <a:gd name="T16" fmla="*/ 2 w 1694"/>
                <a:gd name="T17" fmla="*/ 1 h 1683"/>
                <a:gd name="T18" fmla="*/ 1 w 1694"/>
                <a:gd name="T19" fmla="*/ 1 h 1683"/>
                <a:gd name="T20" fmla="*/ 1 w 1694"/>
                <a:gd name="T21" fmla="*/ 1 h 1683"/>
                <a:gd name="T22" fmla="*/ 1 w 1694"/>
                <a:gd name="T23" fmla="*/ 1 h 1683"/>
                <a:gd name="T24" fmla="*/ 1 w 1694"/>
                <a:gd name="T25" fmla="*/ 1 h 1683"/>
                <a:gd name="T26" fmla="*/ 0 w 1694"/>
                <a:gd name="T27" fmla="*/ 1 h 1683"/>
                <a:gd name="T28" fmla="*/ 0 w 1694"/>
                <a:gd name="T29" fmla="*/ 1 h 1683"/>
                <a:gd name="T30" fmla="*/ 0 w 1694"/>
                <a:gd name="T31" fmla="*/ 1 h 1683"/>
                <a:gd name="T32" fmla="*/ 1 w 1694"/>
                <a:gd name="T33" fmla="*/ 1 h 1683"/>
                <a:gd name="T34" fmla="*/ 1 w 1694"/>
                <a:gd name="T35" fmla="*/ 1 h 1683"/>
                <a:gd name="T36" fmla="*/ 1 w 1694"/>
                <a:gd name="T37" fmla="*/ 1 h 1683"/>
                <a:gd name="T38" fmla="*/ 1 w 1694"/>
                <a:gd name="T39" fmla="*/ 1 h 1683"/>
                <a:gd name="T40" fmla="*/ 1 w 1694"/>
                <a:gd name="T41" fmla="*/ 1 h 1683"/>
                <a:gd name="T42" fmla="*/ 1 w 1694"/>
                <a:gd name="T43" fmla="*/ 1 h 1683"/>
                <a:gd name="T44" fmla="*/ 1 w 1694"/>
                <a:gd name="T45" fmla="*/ 1 h 1683"/>
                <a:gd name="T46" fmla="*/ 1 w 1694"/>
                <a:gd name="T47" fmla="*/ 1 h 1683"/>
                <a:gd name="T48" fmla="*/ 1 w 1694"/>
                <a:gd name="T49" fmla="*/ 1 h 1683"/>
                <a:gd name="T50" fmla="*/ 1 w 1694"/>
                <a:gd name="T51" fmla="*/ 1 h 1683"/>
                <a:gd name="T52" fmla="*/ 1 w 1694"/>
                <a:gd name="T53" fmla="*/ 1 h 1683"/>
                <a:gd name="T54" fmla="*/ 1 w 1694"/>
                <a:gd name="T55" fmla="*/ 1 h 1683"/>
                <a:gd name="T56" fmla="*/ 2 w 1694"/>
                <a:gd name="T57" fmla="*/ 1 h 1683"/>
                <a:gd name="T58" fmla="*/ 2 w 1694"/>
                <a:gd name="T59" fmla="*/ 0 h 1683"/>
                <a:gd name="T60" fmla="*/ 2 w 1694"/>
                <a:gd name="T61" fmla="*/ 0 h 1683"/>
                <a:gd name="T62" fmla="*/ 2 w 1694"/>
                <a:gd name="T63" fmla="*/ 0 h 1683"/>
                <a:gd name="T64" fmla="*/ 2 w 1694"/>
                <a:gd name="T65" fmla="*/ 0 h 1683"/>
                <a:gd name="T66" fmla="*/ 2 w 1694"/>
                <a:gd name="T67" fmla="*/ 0 h 1683"/>
                <a:gd name="T68" fmla="*/ 2 w 1694"/>
                <a:gd name="T69" fmla="*/ 0 h 1683"/>
                <a:gd name="T70" fmla="*/ 2 w 1694"/>
                <a:gd name="T71" fmla="*/ 0 h 1683"/>
                <a:gd name="T72" fmla="*/ 2 w 1694"/>
                <a:gd name="T73" fmla="*/ 0 h 1683"/>
                <a:gd name="T74" fmla="*/ 2 w 1694"/>
                <a:gd name="T75" fmla="*/ 0 h 1683"/>
                <a:gd name="T76" fmla="*/ 2 w 1694"/>
                <a:gd name="T77" fmla="*/ 0 h 1683"/>
                <a:gd name="T78" fmla="*/ 3 w 1694"/>
                <a:gd name="T79" fmla="*/ 0 h 1683"/>
                <a:gd name="T80" fmla="*/ 3 w 1694"/>
                <a:gd name="T81" fmla="*/ 0 h 1683"/>
                <a:gd name="T82" fmla="*/ 3 w 1694"/>
                <a:gd name="T83" fmla="*/ 0 h 1683"/>
                <a:gd name="T84" fmla="*/ 3 w 1694"/>
                <a:gd name="T85" fmla="*/ 0 h 1683"/>
                <a:gd name="T86" fmla="*/ 3 w 1694"/>
                <a:gd name="T87" fmla="*/ 1 h 1683"/>
                <a:gd name="T88" fmla="*/ 2 w 1694"/>
                <a:gd name="T89" fmla="*/ 2 h 1683"/>
                <a:gd name="T90" fmla="*/ 2 w 1694"/>
                <a:gd name="T91" fmla="*/ 2 h 1683"/>
                <a:gd name="T92" fmla="*/ 2 w 1694"/>
                <a:gd name="T93" fmla="*/ 2 h 1683"/>
                <a:gd name="T94" fmla="*/ 2 w 1694"/>
                <a:gd name="T95" fmla="*/ 2 h 1683"/>
                <a:gd name="T96" fmla="*/ 2 w 1694"/>
                <a:gd name="T97" fmla="*/ 2 h 16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94"/>
                <a:gd name="T148" fmla="*/ 0 h 1683"/>
                <a:gd name="T149" fmla="*/ 1694 w 1694"/>
                <a:gd name="T150" fmla="*/ 1683 h 168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94" h="1683">
                  <a:moveTo>
                    <a:pt x="1131" y="1683"/>
                  </a:moveTo>
                  <a:lnTo>
                    <a:pt x="1114" y="1676"/>
                  </a:lnTo>
                  <a:lnTo>
                    <a:pt x="1109" y="1653"/>
                  </a:lnTo>
                  <a:lnTo>
                    <a:pt x="1123" y="1619"/>
                  </a:lnTo>
                  <a:lnTo>
                    <a:pt x="1105" y="1568"/>
                  </a:lnTo>
                  <a:lnTo>
                    <a:pt x="1107" y="1540"/>
                  </a:lnTo>
                  <a:lnTo>
                    <a:pt x="1118" y="1485"/>
                  </a:lnTo>
                  <a:lnTo>
                    <a:pt x="1137" y="1466"/>
                  </a:lnTo>
                  <a:lnTo>
                    <a:pt x="1145" y="1394"/>
                  </a:lnTo>
                  <a:lnTo>
                    <a:pt x="1129" y="1378"/>
                  </a:lnTo>
                  <a:lnTo>
                    <a:pt x="1124" y="1354"/>
                  </a:lnTo>
                  <a:lnTo>
                    <a:pt x="1084" y="1355"/>
                  </a:lnTo>
                  <a:lnTo>
                    <a:pt x="1075" y="1348"/>
                  </a:lnTo>
                  <a:lnTo>
                    <a:pt x="1079" y="1313"/>
                  </a:lnTo>
                  <a:lnTo>
                    <a:pt x="1067" y="1281"/>
                  </a:lnTo>
                  <a:lnTo>
                    <a:pt x="1054" y="1269"/>
                  </a:lnTo>
                  <a:lnTo>
                    <a:pt x="1026" y="1262"/>
                  </a:lnTo>
                  <a:lnTo>
                    <a:pt x="1011" y="1240"/>
                  </a:lnTo>
                  <a:lnTo>
                    <a:pt x="1020" y="1210"/>
                  </a:lnTo>
                  <a:lnTo>
                    <a:pt x="1049" y="1189"/>
                  </a:lnTo>
                  <a:lnTo>
                    <a:pt x="1057" y="1175"/>
                  </a:lnTo>
                  <a:lnTo>
                    <a:pt x="1050" y="1158"/>
                  </a:lnTo>
                  <a:lnTo>
                    <a:pt x="1028" y="1155"/>
                  </a:lnTo>
                  <a:lnTo>
                    <a:pt x="998" y="1150"/>
                  </a:lnTo>
                  <a:lnTo>
                    <a:pt x="993" y="1148"/>
                  </a:lnTo>
                  <a:lnTo>
                    <a:pt x="975" y="1122"/>
                  </a:lnTo>
                  <a:lnTo>
                    <a:pt x="949" y="1092"/>
                  </a:lnTo>
                  <a:lnTo>
                    <a:pt x="934" y="1059"/>
                  </a:lnTo>
                  <a:lnTo>
                    <a:pt x="912" y="1023"/>
                  </a:lnTo>
                  <a:lnTo>
                    <a:pt x="921" y="991"/>
                  </a:lnTo>
                  <a:lnTo>
                    <a:pt x="920" y="983"/>
                  </a:lnTo>
                  <a:lnTo>
                    <a:pt x="899" y="958"/>
                  </a:lnTo>
                  <a:lnTo>
                    <a:pt x="897" y="943"/>
                  </a:lnTo>
                  <a:lnTo>
                    <a:pt x="905" y="908"/>
                  </a:lnTo>
                  <a:lnTo>
                    <a:pt x="875" y="881"/>
                  </a:lnTo>
                  <a:lnTo>
                    <a:pt x="857" y="870"/>
                  </a:lnTo>
                  <a:lnTo>
                    <a:pt x="864" y="849"/>
                  </a:lnTo>
                  <a:lnTo>
                    <a:pt x="872" y="843"/>
                  </a:lnTo>
                  <a:lnTo>
                    <a:pt x="871" y="816"/>
                  </a:lnTo>
                  <a:lnTo>
                    <a:pt x="849" y="805"/>
                  </a:lnTo>
                  <a:lnTo>
                    <a:pt x="797" y="820"/>
                  </a:lnTo>
                  <a:lnTo>
                    <a:pt x="693" y="831"/>
                  </a:lnTo>
                  <a:lnTo>
                    <a:pt x="665" y="825"/>
                  </a:lnTo>
                  <a:lnTo>
                    <a:pt x="648" y="840"/>
                  </a:lnTo>
                  <a:lnTo>
                    <a:pt x="635" y="876"/>
                  </a:lnTo>
                  <a:lnTo>
                    <a:pt x="611" y="899"/>
                  </a:lnTo>
                  <a:lnTo>
                    <a:pt x="521" y="925"/>
                  </a:lnTo>
                  <a:lnTo>
                    <a:pt x="413" y="961"/>
                  </a:lnTo>
                  <a:lnTo>
                    <a:pt x="320" y="986"/>
                  </a:lnTo>
                  <a:lnTo>
                    <a:pt x="297" y="984"/>
                  </a:lnTo>
                  <a:lnTo>
                    <a:pt x="266" y="961"/>
                  </a:lnTo>
                  <a:lnTo>
                    <a:pt x="242" y="956"/>
                  </a:lnTo>
                  <a:lnTo>
                    <a:pt x="169" y="958"/>
                  </a:lnTo>
                  <a:lnTo>
                    <a:pt x="153" y="951"/>
                  </a:lnTo>
                  <a:lnTo>
                    <a:pt x="116" y="921"/>
                  </a:lnTo>
                  <a:lnTo>
                    <a:pt x="90" y="915"/>
                  </a:lnTo>
                  <a:lnTo>
                    <a:pt x="55" y="919"/>
                  </a:lnTo>
                  <a:lnTo>
                    <a:pt x="17" y="908"/>
                  </a:lnTo>
                  <a:lnTo>
                    <a:pt x="5" y="893"/>
                  </a:lnTo>
                  <a:lnTo>
                    <a:pt x="0" y="873"/>
                  </a:lnTo>
                  <a:lnTo>
                    <a:pt x="13" y="861"/>
                  </a:lnTo>
                  <a:lnTo>
                    <a:pt x="45" y="843"/>
                  </a:lnTo>
                  <a:lnTo>
                    <a:pt x="72" y="873"/>
                  </a:lnTo>
                  <a:lnTo>
                    <a:pt x="145" y="881"/>
                  </a:lnTo>
                  <a:lnTo>
                    <a:pt x="163" y="895"/>
                  </a:lnTo>
                  <a:lnTo>
                    <a:pt x="178" y="922"/>
                  </a:lnTo>
                  <a:lnTo>
                    <a:pt x="230" y="905"/>
                  </a:lnTo>
                  <a:lnTo>
                    <a:pt x="259" y="900"/>
                  </a:lnTo>
                  <a:lnTo>
                    <a:pt x="283" y="910"/>
                  </a:lnTo>
                  <a:lnTo>
                    <a:pt x="359" y="906"/>
                  </a:lnTo>
                  <a:lnTo>
                    <a:pt x="393" y="884"/>
                  </a:lnTo>
                  <a:lnTo>
                    <a:pt x="420" y="843"/>
                  </a:lnTo>
                  <a:lnTo>
                    <a:pt x="444" y="820"/>
                  </a:lnTo>
                  <a:lnTo>
                    <a:pt x="481" y="818"/>
                  </a:lnTo>
                  <a:lnTo>
                    <a:pt x="545" y="801"/>
                  </a:lnTo>
                  <a:lnTo>
                    <a:pt x="547" y="787"/>
                  </a:lnTo>
                  <a:lnTo>
                    <a:pt x="480" y="779"/>
                  </a:lnTo>
                  <a:lnTo>
                    <a:pt x="467" y="766"/>
                  </a:lnTo>
                  <a:lnTo>
                    <a:pt x="467" y="748"/>
                  </a:lnTo>
                  <a:lnTo>
                    <a:pt x="474" y="733"/>
                  </a:lnTo>
                  <a:lnTo>
                    <a:pt x="465" y="709"/>
                  </a:lnTo>
                  <a:lnTo>
                    <a:pt x="444" y="700"/>
                  </a:lnTo>
                  <a:lnTo>
                    <a:pt x="407" y="708"/>
                  </a:lnTo>
                  <a:lnTo>
                    <a:pt x="394" y="694"/>
                  </a:lnTo>
                  <a:lnTo>
                    <a:pt x="405" y="686"/>
                  </a:lnTo>
                  <a:lnTo>
                    <a:pt x="447" y="670"/>
                  </a:lnTo>
                  <a:lnTo>
                    <a:pt x="440" y="652"/>
                  </a:lnTo>
                  <a:lnTo>
                    <a:pt x="444" y="627"/>
                  </a:lnTo>
                  <a:lnTo>
                    <a:pt x="465" y="610"/>
                  </a:lnTo>
                  <a:lnTo>
                    <a:pt x="492" y="595"/>
                  </a:lnTo>
                  <a:lnTo>
                    <a:pt x="522" y="589"/>
                  </a:lnTo>
                  <a:lnTo>
                    <a:pt x="532" y="567"/>
                  </a:lnTo>
                  <a:lnTo>
                    <a:pt x="493" y="559"/>
                  </a:lnTo>
                  <a:lnTo>
                    <a:pt x="470" y="559"/>
                  </a:lnTo>
                  <a:lnTo>
                    <a:pt x="458" y="548"/>
                  </a:lnTo>
                  <a:lnTo>
                    <a:pt x="480" y="534"/>
                  </a:lnTo>
                  <a:lnTo>
                    <a:pt x="485" y="493"/>
                  </a:lnTo>
                  <a:lnTo>
                    <a:pt x="496" y="478"/>
                  </a:lnTo>
                  <a:lnTo>
                    <a:pt x="511" y="483"/>
                  </a:lnTo>
                  <a:lnTo>
                    <a:pt x="531" y="510"/>
                  </a:lnTo>
                  <a:lnTo>
                    <a:pt x="559" y="510"/>
                  </a:lnTo>
                  <a:lnTo>
                    <a:pt x="569" y="493"/>
                  </a:lnTo>
                  <a:lnTo>
                    <a:pt x="559" y="460"/>
                  </a:lnTo>
                  <a:lnTo>
                    <a:pt x="552" y="424"/>
                  </a:lnTo>
                  <a:lnTo>
                    <a:pt x="555" y="393"/>
                  </a:lnTo>
                  <a:lnTo>
                    <a:pt x="567" y="376"/>
                  </a:lnTo>
                  <a:lnTo>
                    <a:pt x="606" y="361"/>
                  </a:lnTo>
                  <a:lnTo>
                    <a:pt x="718" y="341"/>
                  </a:lnTo>
                  <a:lnTo>
                    <a:pt x="730" y="374"/>
                  </a:lnTo>
                  <a:lnTo>
                    <a:pt x="760" y="371"/>
                  </a:lnTo>
                  <a:lnTo>
                    <a:pt x="772" y="376"/>
                  </a:lnTo>
                  <a:lnTo>
                    <a:pt x="789" y="394"/>
                  </a:lnTo>
                  <a:lnTo>
                    <a:pt x="829" y="400"/>
                  </a:lnTo>
                  <a:lnTo>
                    <a:pt x="872" y="390"/>
                  </a:lnTo>
                  <a:lnTo>
                    <a:pt x="895" y="368"/>
                  </a:lnTo>
                  <a:lnTo>
                    <a:pt x="901" y="335"/>
                  </a:lnTo>
                  <a:lnTo>
                    <a:pt x="942" y="334"/>
                  </a:lnTo>
                  <a:lnTo>
                    <a:pt x="960" y="326"/>
                  </a:lnTo>
                  <a:lnTo>
                    <a:pt x="959" y="309"/>
                  </a:lnTo>
                  <a:lnTo>
                    <a:pt x="923" y="294"/>
                  </a:lnTo>
                  <a:lnTo>
                    <a:pt x="898" y="269"/>
                  </a:lnTo>
                  <a:lnTo>
                    <a:pt x="863" y="216"/>
                  </a:lnTo>
                  <a:lnTo>
                    <a:pt x="863" y="192"/>
                  </a:lnTo>
                  <a:lnTo>
                    <a:pt x="870" y="164"/>
                  </a:lnTo>
                  <a:lnTo>
                    <a:pt x="886" y="177"/>
                  </a:lnTo>
                  <a:lnTo>
                    <a:pt x="904" y="203"/>
                  </a:lnTo>
                  <a:lnTo>
                    <a:pt x="927" y="205"/>
                  </a:lnTo>
                  <a:lnTo>
                    <a:pt x="939" y="187"/>
                  </a:lnTo>
                  <a:lnTo>
                    <a:pt x="939" y="163"/>
                  </a:lnTo>
                  <a:lnTo>
                    <a:pt x="926" y="124"/>
                  </a:lnTo>
                  <a:lnTo>
                    <a:pt x="927" y="85"/>
                  </a:lnTo>
                  <a:lnTo>
                    <a:pt x="947" y="96"/>
                  </a:lnTo>
                  <a:lnTo>
                    <a:pt x="972" y="131"/>
                  </a:lnTo>
                  <a:lnTo>
                    <a:pt x="1005" y="134"/>
                  </a:lnTo>
                  <a:lnTo>
                    <a:pt x="1041" y="146"/>
                  </a:lnTo>
                  <a:lnTo>
                    <a:pt x="1048" y="154"/>
                  </a:lnTo>
                  <a:lnTo>
                    <a:pt x="1059" y="179"/>
                  </a:lnTo>
                  <a:lnTo>
                    <a:pt x="1037" y="199"/>
                  </a:lnTo>
                  <a:lnTo>
                    <a:pt x="1027" y="217"/>
                  </a:lnTo>
                  <a:lnTo>
                    <a:pt x="1037" y="239"/>
                  </a:lnTo>
                  <a:lnTo>
                    <a:pt x="1053" y="250"/>
                  </a:lnTo>
                  <a:lnTo>
                    <a:pt x="1083" y="240"/>
                  </a:lnTo>
                  <a:lnTo>
                    <a:pt x="1118" y="227"/>
                  </a:lnTo>
                  <a:lnTo>
                    <a:pt x="1126" y="210"/>
                  </a:lnTo>
                  <a:lnTo>
                    <a:pt x="1122" y="180"/>
                  </a:lnTo>
                  <a:lnTo>
                    <a:pt x="1101" y="158"/>
                  </a:lnTo>
                  <a:lnTo>
                    <a:pt x="1121" y="131"/>
                  </a:lnTo>
                  <a:lnTo>
                    <a:pt x="1148" y="106"/>
                  </a:lnTo>
                  <a:lnTo>
                    <a:pt x="1160" y="94"/>
                  </a:lnTo>
                  <a:lnTo>
                    <a:pt x="1172" y="61"/>
                  </a:lnTo>
                  <a:lnTo>
                    <a:pt x="1177" y="29"/>
                  </a:lnTo>
                  <a:lnTo>
                    <a:pt x="1194" y="16"/>
                  </a:lnTo>
                  <a:lnTo>
                    <a:pt x="1230" y="0"/>
                  </a:lnTo>
                  <a:lnTo>
                    <a:pt x="1249" y="6"/>
                  </a:lnTo>
                  <a:lnTo>
                    <a:pt x="1260" y="16"/>
                  </a:lnTo>
                  <a:lnTo>
                    <a:pt x="1270" y="45"/>
                  </a:lnTo>
                  <a:lnTo>
                    <a:pt x="1288" y="47"/>
                  </a:lnTo>
                  <a:lnTo>
                    <a:pt x="1362" y="31"/>
                  </a:lnTo>
                  <a:lnTo>
                    <a:pt x="1400" y="32"/>
                  </a:lnTo>
                  <a:lnTo>
                    <a:pt x="1479" y="70"/>
                  </a:lnTo>
                  <a:lnTo>
                    <a:pt x="1535" y="81"/>
                  </a:lnTo>
                  <a:lnTo>
                    <a:pt x="1546" y="90"/>
                  </a:lnTo>
                  <a:lnTo>
                    <a:pt x="1549" y="128"/>
                  </a:lnTo>
                  <a:lnTo>
                    <a:pt x="1572" y="140"/>
                  </a:lnTo>
                  <a:lnTo>
                    <a:pt x="1579" y="158"/>
                  </a:lnTo>
                  <a:lnTo>
                    <a:pt x="1586" y="229"/>
                  </a:lnTo>
                  <a:lnTo>
                    <a:pt x="1599" y="232"/>
                  </a:lnTo>
                  <a:lnTo>
                    <a:pt x="1609" y="245"/>
                  </a:lnTo>
                  <a:lnTo>
                    <a:pt x="1607" y="251"/>
                  </a:lnTo>
                  <a:lnTo>
                    <a:pt x="1581" y="265"/>
                  </a:lnTo>
                  <a:lnTo>
                    <a:pt x="1579" y="283"/>
                  </a:lnTo>
                  <a:lnTo>
                    <a:pt x="1586" y="290"/>
                  </a:lnTo>
                  <a:lnTo>
                    <a:pt x="1620" y="298"/>
                  </a:lnTo>
                  <a:lnTo>
                    <a:pt x="1629" y="324"/>
                  </a:lnTo>
                  <a:lnTo>
                    <a:pt x="1656" y="333"/>
                  </a:lnTo>
                  <a:lnTo>
                    <a:pt x="1674" y="359"/>
                  </a:lnTo>
                  <a:lnTo>
                    <a:pt x="1694" y="427"/>
                  </a:lnTo>
                  <a:lnTo>
                    <a:pt x="1038" y="1085"/>
                  </a:lnTo>
                  <a:lnTo>
                    <a:pt x="1039" y="1105"/>
                  </a:lnTo>
                  <a:lnTo>
                    <a:pt x="1052" y="1131"/>
                  </a:lnTo>
                  <a:lnTo>
                    <a:pt x="1071" y="1160"/>
                  </a:lnTo>
                  <a:lnTo>
                    <a:pt x="1092" y="1214"/>
                  </a:lnTo>
                  <a:lnTo>
                    <a:pt x="1105" y="1275"/>
                  </a:lnTo>
                  <a:lnTo>
                    <a:pt x="1134" y="1303"/>
                  </a:lnTo>
                  <a:lnTo>
                    <a:pt x="1152" y="1328"/>
                  </a:lnTo>
                  <a:lnTo>
                    <a:pt x="1167" y="1354"/>
                  </a:lnTo>
                  <a:lnTo>
                    <a:pt x="1172" y="1381"/>
                  </a:lnTo>
                  <a:lnTo>
                    <a:pt x="1174" y="1415"/>
                  </a:lnTo>
                  <a:lnTo>
                    <a:pt x="1173" y="1458"/>
                  </a:lnTo>
                  <a:lnTo>
                    <a:pt x="1165" y="1489"/>
                  </a:lnTo>
                  <a:lnTo>
                    <a:pt x="1163" y="1528"/>
                  </a:lnTo>
                  <a:lnTo>
                    <a:pt x="1160" y="1562"/>
                  </a:lnTo>
                  <a:lnTo>
                    <a:pt x="1148" y="1599"/>
                  </a:lnTo>
                  <a:lnTo>
                    <a:pt x="1141" y="1629"/>
                  </a:lnTo>
                  <a:lnTo>
                    <a:pt x="1136" y="1659"/>
                  </a:lnTo>
                  <a:lnTo>
                    <a:pt x="1131" y="1683"/>
                  </a:lnTo>
                  <a:close/>
                </a:path>
              </a:pathLst>
            </a:custGeom>
            <a:solidFill>
              <a:srgbClr val="00FF00"/>
            </a:solidFill>
            <a:ln w="9525">
              <a:noFill/>
              <a:round/>
              <a:headEnd/>
              <a:tailEnd/>
            </a:ln>
          </p:spPr>
          <p:txBody>
            <a:bodyPr/>
            <a:lstStyle/>
            <a:p>
              <a:endParaRPr lang="en-US"/>
            </a:p>
          </p:txBody>
        </p:sp>
        <p:sp>
          <p:nvSpPr>
            <p:cNvPr id="33907" name="Freeform 101"/>
            <p:cNvSpPr>
              <a:spLocks/>
            </p:cNvSpPr>
            <p:nvPr/>
          </p:nvSpPr>
          <p:spPr bwMode="auto">
            <a:xfrm>
              <a:off x="1776" y="738"/>
              <a:ext cx="481" cy="443"/>
            </a:xfrm>
            <a:custGeom>
              <a:avLst/>
              <a:gdLst>
                <a:gd name="T0" fmla="*/ 2 w 1694"/>
                <a:gd name="T1" fmla="*/ 2 h 1683"/>
                <a:gd name="T2" fmla="*/ 2 w 1694"/>
                <a:gd name="T3" fmla="*/ 2 h 1683"/>
                <a:gd name="T4" fmla="*/ 2 w 1694"/>
                <a:gd name="T5" fmla="*/ 2 h 1683"/>
                <a:gd name="T6" fmla="*/ 2 w 1694"/>
                <a:gd name="T7" fmla="*/ 2 h 1683"/>
                <a:gd name="T8" fmla="*/ 2 w 1694"/>
                <a:gd name="T9" fmla="*/ 2 h 1683"/>
                <a:gd name="T10" fmla="*/ 2 w 1694"/>
                <a:gd name="T11" fmla="*/ 2 h 1683"/>
                <a:gd name="T12" fmla="*/ 2 w 1694"/>
                <a:gd name="T13" fmla="*/ 1 h 1683"/>
                <a:gd name="T14" fmla="*/ 2 w 1694"/>
                <a:gd name="T15" fmla="*/ 1 h 1683"/>
                <a:gd name="T16" fmla="*/ 2 w 1694"/>
                <a:gd name="T17" fmla="*/ 1 h 1683"/>
                <a:gd name="T18" fmla="*/ 1 w 1694"/>
                <a:gd name="T19" fmla="*/ 1 h 1683"/>
                <a:gd name="T20" fmla="*/ 1 w 1694"/>
                <a:gd name="T21" fmla="*/ 1 h 1683"/>
                <a:gd name="T22" fmla="*/ 1 w 1694"/>
                <a:gd name="T23" fmla="*/ 1 h 1683"/>
                <a:gd name="T24" fmla="*/ 1 w 1694"/>
                <a:gd name="T25" fmla="*/ 1 h 1683"/>
                <a:gd name="T26" fmla="*/ 0 w 1694"/>
                <a:gd name="T27" fmla="*/ 1 h 1683"/>
                <a:gd name="T28" fmla="*/ 0 w 1694"/>
                <a:gd name="T29" fmla="*/ 1 h 1683"/>
                <a:gd name="T30" fmla="*/ 0 w 1694"/>
                <a:gd name="T31" fmla="*/ 1 h 1683"/>
                <a:gd name="T32" fmla="*/ 1 w 1694"/>
                <a:gd name="T33" fmla="*/ 1 h 1683"/>
                <a:gd name="T34" fmla="*/ 1 w 1694"/>
                <a:gd name="T35" fmla="*/ 1 h 1683"/>
                <a:gd name="T36" fmla="*/ 1 w 1694"/>
                <a:gd name="T37" fmla="*/ 1 h 1683"/>
                <a:gd name="T38" fmla="*/ 1 w 1694"/>
                <a:gd name="T39" fmla="*/ 1 h 1683"/>
                <a:gd name="T40" fmla="*/ 1 w 1694"/>
                <a:gd name="T41" fmla="*/ 1 h 1683"/>
                <a:gd name="T42" fmla="*/ 1 w 1694"/>
                <a:gd name="T43" fmla="*/ 1 h 1683"/>
                <a:gd name="T44" fmla="*/ 1 w 1694"/>
                <a:gd name="T45" fmla="*/ 1 h 1683"/>
                <a:gd name="T46" fmla="*/ 1 w 1694"/>
                <a:gd name="T47" fmla="*/ 1 h 1683"/>
                <a:gd name="T48" fmla="*/ 1 w 1694"/>
                <a:gd name="T49" fmla="*/ 1 h 1683"/>
                <a:gd name="T50" fmla="*/ 1 w 1694"/>
                <a:gd name="T51" fmla="*/ 1 h 1683"/>
                <a:gd name="T52" fmla="*/ 1 w 1694"/>
                <a:gd name="T53" fmla="*/ 1 h 1683"/>
                <a:gd name="T54" fmla="*/ 1 w 1694"/>
                <a:gd name="T55" fmla="*/ 1 h 1683"/>
                <a:gd name="T56" fmla="*/ 2 w 1694"/>
                <a:gd name="T57" fmla="*/ 1 h 1683"/>
                <a:gd name="T58" fmla="*/ 2 w 1694"/>
                <a:gd name="T59" fmla="*/ 0 h 1683"/>
                <a:gd name="T60" fmla="*/ 2 w 1694"/>
                <a:gd name="T61" fmla="*/ 0 h 1683"/>
                <a:gd name="T62" fmla="*/ 2 w 1694"/>
                <a:gd name="T63" fmla="*/ 0 h 1683"/>
                <a:gd name="T64" fmla="*/ 2 w 1694"/>
                <a:gd name="T65" fmla="*/ 0 h 1683"/>
                <a:gd name="T66" fmla="*/ 2 w 1694"/>
                <a:gd name="T67" fmla="*/ 0 h 1683"/>
                <a:gd name="T68" fmla="*/ 2 w 1694"/>
                <a:gd name="T69" fmla="*/ 0 h 1683"/>
                <a:gd name="T70" fmla="*/ 2 w 1694"/>
                <a:gd name="T71" fmla="*/ 0 h 1683"/>
                <a:gd name="T72" fmla="*/ 2 w 1694"/>
                <a:gd name="T73" fmla="*/ 0 h 1683"/>
                <a:gd name="T74" fmla="*/ 2 w 1694"/>
                <a:gd name="T75" fmla="*/ 0 h 1683"/>
                <a:gd name="T76" fmla="*/ 2 w 1694"/>
                <a:gd name="T77" fmla="*/ 0 h 1683"/>
                <a:gd name="T78" fmla="*/ 3 w 1694"/>
                <a:gd name="T79" fmla="*/ 0 h 1683"/>
                <a:gd name="T80" fmla="*/ 3 w 1694"/>
                <a:gd name="T81" fmla="*/ 0 h 1683"/>
                <a:gd name="T82" fmla="*/ 3 w 1694"/>
                <a:gd name="T83" fmla="*/ 0 h 1683"/>
                <a:gd name="T84" fmla="*/ 3 w 1694"/>
                <a:gd name="T85" fmla="*/ 0 h 1683"/>
                <a:gd name="T86" fmla="*/ 3 w 1694"/>
                <a:gd name="T87" fmla="*/ 1 h 1683"/>
                <a:gd name="T88" fmla="*/ 2 w 1694"/>
                <a:gd name="T89" fmla="*/ 2 h 1683"/>
                <a:gd name="T90" fmla="*/ 2 w 1694"/>
                <a:gd name="T91" fmla="*/ 2 h 1683"/>
                <a:gd name="T92" fmla="*/ 2 w 1694"/>
                <a:gd name="T93" fmla="*/ 2 h 1683"/>
                <a:gd name="T94" fmla="*/ 2 w 1694"/>
                <a:gd name="T95" fmla="*/ 2 h 1683"/>
                <a:gd name="T96" fmla="*/ 2 w 1694"/>
                <a:gd name="T97" fmla="*/ 2 h 16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94"/>
                <a:gd name="T148" fmla="*/ 0 h 1683"/>
                <a:gd name="T149" fmla="*/ 1694 w 1694"/>
                <a:gd name="T150" fmla="*/ 1683 h 168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94" h="1683">
                  <a:moveTo>
                    <a:pt x="1131" y="1683"/>
                  </a:moveTo>
                  <a:lnTo>
                    <a:pt x="1114" y="1676"/>
                  </a:lnTo>
                  <a:lnTo>
                    <a:pt x="1109" y="1653"/>
                  </a:lnTo>
                  <a:lnTo>
                    <a:pt x="1123" y="1619"/>
                  </a:lnTo>
                  <a:lnTo>
                    <a:pt x="1105" y="1568"/>
                  </a:lnTo>
                  <a:lnTo>
                    <a:pt x="1107" y="1540"/>
                  </a:lnTo>
                  <a:lnTo>
                    <a:pt x="1118" y="1485"/>
                  </a:lnTo>
                  <a:lnTo>
                    <a:pt x="1137" y="1466"/>
                  </a:lnTo>
                  <a:lnTo>
                    <a:pt x="1145" y="1394"/>
                  </a:lnTo>
                  <a:lnTo>
                    <a:pt x="1129" y="1378"/>
                  </a:lnTo>
                  <a:lnTo>
                    <a:pt x="1124" y="1354"/>
                  </a:lnTo>
                  <a:lnTo>
                    <a:pt x="1084" y="1355"/>
                  </a:lnTo>
                  <a:lnTo>
                    <a:pt x="1075" y="1348"/>
                  </a:lnTo>
                  <a:lnTo>
                    <a:pt x="1079" y="1313"/>
                  </a:lnTo>
                  <a:lnTo>
                    <a:pt x="1067" y="1281"/>
                  </a:lnTo>
                  <a:lnTo>
                    <a:pt x="1054" y="1269"/>
                  </a:lnTo>
                  <a:lnTo>
                    <a:pt x="1026" y="1262"/>
                  </a:lnTo>
                  <a:lnTo>
                    <a:pt x="1011" y="1240"/>
                  </a:lnTo>
                  <a:lnTo>
                    <a:pt x="1020" y="1210"/>
                  </a:lnTo>
                  <a:lnTo>
                    <a:pt x="1049" y="1189"/>
                  </a:lnTo>
                  <a:lnTo>
                    <a:pt x="1057" y="1175"/>
                  </a:lnTo>
                  <a:lnTo>
                    <a:pt x="1050" y="1158"/>
                  </a:lnTo>
                  <a:lnTo>
                    <a:pt x="1028" y="1155"/>
                  </a:lnTo>
                  <a:lnTo>
                    <a:pt x="998" y="1150"/>
                  </a:lnTo>
                  <a:lnTo>
                    <a:pt x="993" y="1148"/>
                  </a:lnTo>
                  <a:lnTo>
                    <a:pt x="975" y="1122"/>
                  </a:lnTo>
                  <a:lnTo>
                    <a:pt x="949" y="1092"/>
                  </a:lnTo>
                  <a:lnTo>
                    <a:pt x="934" y="1059"/>
                  </a:lnTo>
                  <a:lnTo>
                    <a:pt x="912" y="1023"/>
                  </a:lnTo>
                  <a:lnTo>
                    <a:pt x="921" y="991"/>
                  </a:lnTo>
                  <a:lnTo>
                    <a:pt x="920" y="983"/>
                  </a:lnTo>
                  <a:lnTo>
                    <a:pt x="899" y="958"/>
                  </a:lnTo>
                  <a:lnTo>
                    <a:pt x="897" y="943"/>
                  </a:lnTo>
                  <a:lnTo>
                    <a:pt x="905" y="908"/>
                  </a:lnTo>
                  <a:lnTo>
                    <a:pt x="875" y="881"/>
                  </a:lnTo>
                  <a:lnTo>
                    <a:pt x="857" y="870"/>
                  </a:lnTo>
                  <a:lnTo>
                    <a:pt x="864" y="849"/>
                  </a:lnTo>
                  <a:lnTo>
                    <a:pt x="872" y="843"/>
                  </a:lnTo>
                  <a:lnTo>
                    <a:pt x="871" y="816"/>
                  </a:lnTo>
                  <a:lnTo>
                    <a:pt x="849" y="805"/>
                  </a:lnTo>
                  <a:lnTo>
                    <a:pt x="797" y="820"/>
                  </a:lnTo>
                  <a:lnTo>
                    <a:pt x="693" y="831"/>
                  </a:lnTo>
                  <a:lnTo>
                    <a:pt x="665" y="825"/>
                  </a:lnTo>
                  <a:lnTo>
                    <a:pt x="648" y="840"/>
                  </a:lnTo>
                  <a:lnTo>
                    <a:pt x="635" y="876"/>
                  </a:lnTo>
                  <a:lnTo>
                    <a:pt x="611" y="899"/>
                  </a:lnTo>
                  <a:lnTo>
                    <a:pt x="521" y="925"/>
                  </a:lnTo>
                  <a:lnTo>
                    <a:pt x="413" y="961"/>
                  </a:lnTo>
                  <a:lnTo>
                    <a:pt x="320" y="986"/>
                  </a:lnTo>
                  <a:lnTo>
                    <a:pt x="297" y="984"/>
                  </a:lnTo>
                  <a:lnTo>
                    <a:pt x="266" y="961"/>
                  </a:lnTo>
                  <a:lnTo>
                    <a:pt x="242" y="956"/>
                  </a:lnTo>
                  <a:lnTo>
                    <a:pt x="169" y="958"/>
                  </a:lnTo>
                  <a:lnTo>
                    <a:pt x="153" y="951"/>
                  </a:lnTo>
                  <a:lnTo>
                    <a:pt x="116" y="921"/>
                  </a:lnTo>
                  <a:lnTo>
                    <a:pt x="90" y="915"/>
                  </a:lnTo>
                  <a:lnTo>
                    <a:pt x="55" y="919"/>
                  </a:lnTo>
                  <a:lnTo>
                    <a:pt x="17" y="908"/>
                  </a:lnTo>
                  <a:lnTo>
                    <a:pt x="5" y="893"/>
                  </a:lnTo>
                  <a:lnTo>
                    <a:pt x="0" y="873"/>
                  </a:lnTo>
                  <a:lnTo>
                    <a:pt x="13" y="861"/>
                  </a:lnTo>
                  <a:lnTo>
                    <a:pt x="45" y="843"/>
                  </a:lnTo>
                  <a:lnTo>
                    <a:pt x="72" y="873"/>
                  </a:lnTo>
                  <a:lnTo>
                    <a:pt x="145" y="881"/>
                  </a:lnTo>
                  <a:lnTo>
                    <a:pt x="163" y="895"/>
                  </a:lnTo>
                  <a:lnTo>
                    <a:pt x="178" y="922"/>
                  </a:lnTo>
                  <a:lnTo>
                    <a:pt x="230" y="905"/>
                  </a:lnTo>
                  <a:lnTo>
                    <a:pt x="259" y="900"/>
                  </a:lnTo>
                  <a:lnTo>
                    <a:pt x="283" y="910"/>
                  </a:lnTo>
                  <a:lnTo>
                    <a:pt x="359" y="906"/>
                  </a:lnTo>
                  <a:lnTo>
                    <a:pt x="393" y="884"/>
                  </a:lnTo>
                  <a:lnTo>
                    <a:pt x="420" y="843"/>
                  </a:lnTo>
                  <a:lnTo>
                    <a:pt x="444" y="820"/>
                  </a:lnTo>
                  <a:lnTo>
                    <a:pt x="481" y="818"/>
                  </a:lnTo>
                  <a:lnTo>
                    <a:pt x="545" y="801"/>
                  </a:lnTo>
                  <a:lnTo>
                    <a:pt x="547" y="787"/>
                  </a:lnTo>
                  <a:lnTo>
                    <a:pt x="480" y="779"/>
                  </a:lnTo>
                  <a:lnTo>
                    <a:pt x="467" y="766"/>
                  </a:lnTo>
                  <a:lnTo>
                    <a:pt x="467" y="748"/>
                  </a:lnTo>
                  <a:lnTo>
                    <a:pt x="474" y="733"/>
                  </a:lnTo>
                  <a:lnTo>
                    <a:pt x="465" y="709"/>
                  </a:lnTo>
                  <a:lnTo>
                    <a:pt x="444" y="700"/>
                  </a:lnTo>
                  <a:lnTo>
                    <a:pt x="407" y="708"/>
                  </a:lnTo>
                  <a:lnTo>
                    <a:pt x="394" y="694"/>
                  </a:lnTo>
                  <a:lnTo>
                    <a:pt x="405" y="686"/>
                  </a:lnTo>
                  <a:lnTo>
                    <a:pt x="447" y="670"/>
                  </a:lnTo>
                  <a:lnTo>
                    <a:pt x="440" y="652"/>
                  </a:lnTo>
                  <a:lnTo>
                    <a:pt x="444" y="627"/>
                  </a:lnTo>
                  <a:lnTo>
                    <a:pt x="465" y="610"/>
                  </a:lnTo>
                  <a:lnTo>
                    <a:pt x="492" y="595"/>
                  </a:lnTo>
                  <a:lnTo>
                    <a:pt x="522" y="589"/>
                  </a:lnTo>
                  <a:lnTo>
                    <a:pt x="532" y="567"/>
                  </a:lnTo>
                  <a:lnTo>
                    <a:pt x="493" y="559"/>
                  </a:lnTo>
                  <a:lnTo>
                    <a:pt x="470" y="559"/>
                  </a:lnTo>
                  <a:lnTo>
                    <a:pt x="458" y="548"/>
                  </a:lnTo>
                  <a:lnTo>
                    <a:pt x="480" y="534"/>
                  </a:lnTo>
                  <a:lnTo>
                    <a:pt x="485" y="493"/>
                  </a:lnTo>
                  <a:lnTo>
                    <a:pt x="496" y="478"/>
                  </a:lnTo>
                  <a:lnTo>
                    <a:pt x="511" y="483"/>
                  </a:lnTo>
                  <a:lnTo>
                    <a:pt x="531" y="510"/>
                  </a:lnTo>
                  <a:lnTo>
                    <a:pt x="559" y="510"/>
                  </a:lnTo>
                  <a:lnTo>
                    <a:pt x="569" y="493"/>
                  </a:lnTo>
                  <a:lnTo>
                    <a:pt x="559" y="460"/>
                  </a:lnTo>
                  <a:lnTo>
                    <a:pt x="552" y="424"/>
                  </a:lnTo>
                  <a:lnTo>
                    <a:pt x="555" y="393"/>
                  </a:lnTo>
                  <a:lnTo>
                    <a:pt x="567" y="376"/>
                  </a:lnTo>
                  <a:lnTo>
                    <a:pt x="606" y="361"/>
                  </a:lnTo>
                  <a:lnTo>
                    <a:pt x="718" y="341"/>
                  </a:lnTo>
                  <a:lnTo>
                    <a:pt x="730" y="374"/>
                  </a:lnTo>
                  <a:lnTo>
                    <a:pt x="760" y="371"/>
                  </a:lnTo>
                  <a:lnTo>
                    <a:pt x="772" y="376"/>
                  </a:lnTo>
                  <a:lnTo>
                    <a:pt x="789" y="394"/>
                  </a:lnTo>
                  <a:lnTo>
                    <a:pt x="829" y="400"/>
                  </a:lnTo>
                  <a:lnTo>
                    <a:pt x="872" y="390"/>
                  </a:lnTo>
                  <a:lnTo>
                    <a:pt x="895" y="368"/>
                  </a:lnTo>
                  <a:lnTo>
                    <a:pt x="901" y="335"/>
                  </a:lnTo>
                  <a:lnTo>
                    <a:pt x="942" y="334"/>
                  </a:lnTo>
                  <a:lnTo>
                    <a:pt x="960" y="326"/>
                  </a:lnTo>
                  <a:lnTo>
                    <a:pt x="959" y="309"/>
                  </a:lnTo>
                  <a:lnTo>
                    <a:pt x="923" y="294"/>
                  </a:lnTo>
                  <a:lnTo>
                    <a:pt x="898" y="269"/>
                  </a:lnTo>
                  <a:lnTo>
                    <a:pt x="863" y="216"/>
                  </a:lnTo>
                  <a:lnTo>
                    <a:pt x="863" y="192"/>
                  </a:lnTo>
                  <a:lnTo>
                    <a:pt x="870" y="164"/>
                  </a:lnTo>
                  <a:lnTo>
                    <a:pt x="886" y="177"/>
                  </a:lnTo>
                  <a:lnTo>
                    <a:pt x="904" y="203"/>
                  </a:lnTo>
                  <a:lnTo>
                    <a:pt x="927" y="205"/>
                  </a:lnTo>
                  <a:lnTo>
                    <a:pt x="939" y="187"/>
                  </a:lnTo>
                  <a:lnTo>
                    <a:pt x="939" y="163"/>
                  </a:lnTo>
                  <a:lnTo>
                    <a:pt x="926" y="124"/>
                  </a:lnTo>
                  <a:lnTo>
                    <a:pt x="927" y="85"/>
                  </a:lnTo>
                  <a:lnTo>
                    <a:pt x="947" y="96"/>
                  </a:lnTo>
                  <a:lnTo>
                    <a:pt x="972" y="131"/>
                  </a:lnTo>
                  <a:lnTo>
                    <a:pt x="1005" y="134"/>
                  </a:lnTo>
                  <a:lnTo>
                    <a:pt x="1041" y="146"/>
                  </a:lnTo>
                  <a:lnTo>
                    <a:pt x="1048" y="154"/>
                  </a:lnTo>
                  <a:lnTo>
                    <a:pt x="1059" y="179"/>
                  </a:lnTo>
                  <a:lnTo>
                    <a:pt x="1037" y="199"/>
                  </a:lnTo>
                  <a:lnTo>
                    <a:pt x="1027" y="217"/>
                  </a:lnTo>
                  <a:lnTo>
                    <a:pt x="1037" y="239"/>
                  </a:lnTo>
                  <a:lnTo>
                    <a:pt x="1053" y="250"/>
                  </a:lnTo>
                  <a:lnTo>
                    <a:pt x="1083" y="240"/>
                  </a:lnTo>
                  <a:lnTo>
                    <a:pt x="1118" y="227"/>
                  </a:lnTo>
                  <a:lnTo>
                    <a:pt x="1126" y="210"/>
                  </a:lnTo>
                  <a:lnTo>
                    <a:pt x="1122" y="180"/>
                  </a:lnTo>
                  <a:lnTo>
                    <a:pt x="1101" y="158"/>
                  </a:lnTo>
                  <a:lnTo>
                    <a:pt x="1121" y="131"/>
                  </a:lnTo>
                  <a:lnTo>
                    <a:pt x="1148" y="106"/>
                  </a:lnTo>
                  <a:lnTo>
                    <a:pt x="1160" y="94"/>
                  </a:lnTo>
                  <a:lnTo>
                    <a:pt x="1172" y="61"/>
                  </a:lnTo>
                  <a:lnTo>
                    <a:pt x="1177" y="29"/>
                  </a:lnTo>
                  <a:lnTo>
                    <a:pt x="1194" y="16"/>
                  </a:lnTo>
                  <a:lnTo>
                    <a:pt x="1230" y="0"/>
                  </a:lnTo>
                  <a:lnTo>
                    <a:pt x="1249" y="6"/>
                  </a:lnTo>
                  <a:lnTo>
                    <a:pt x="1260" y="16"/>
                  </a:lnTo>
                  <a:lnTo>
                    <a:pt x="1270" y="45"/>
                  </a:lnTo>
                  <a:lnTo>
                    <a:pt x="1288" y="47"/>
                  </a:lnTo>
                  <a:lnTo>
                    <a:pt x="1362" y="31"/>
                  </a:lnTo>
                  <a:lnTo>
                    <a:pt x="1400" y="32"/>
                  </a:lnTo>
                  <a:lnTo>
                    <a:pt x="1479" y="70"/>
                  </a:lnTo>
                  <a:lnTo>
                    <a:pt x="1535" y="81"/>
                  </a:lnTo>
                  <a:lnTo>
                    <a:pt x="1546" y="90"/>
                  </a:lnTo>
                  <a:lnTo>
                    <a:pt x="1549" y="128"/>
                  </a:lnTo>
                  <a:lnTo>
                    <a:pt x="1572" y="140"/>
                  </a:lnTo>
                  <a:lnTo>
                    <a:pt x="1579" y="158"/>
                  </a:lnTo>
                  <a:lnTo>
                    <a:pt x="1586" y="229"/>
                  </a:lnTo>
                  <a:lnTo>
                    <a:pt x="1599" y="232"/>
                  </a:lnTo>
                  <a:lnTo>
                    <a:pt x="1609" y="245"/>
                  </a:lnTo>
                  <a:lnTo>
                    <a:pt x="1607" y="251"/>
                  </a:lnTo>
                  <a:lnTo>
                    <a:pt x="1581" y="265"/>
                  </a:lnTo>
                  <a:lnTo>
                    <a:pt x="1579" y="283"/>
                  </a:lnTo>
                  <a:lnTo>
                    <a:pt x="1586" y="290"/>
                  </a:lnTo>
                  <a:lnTo>
                    <a:pt x="1620" y="298"/>
                  </a:lnTo>
                  <a:lnTo>
                    <a:pt x="1629" y="324"/>
                  </a:lnTo>
                  <a:lnTo>
                    <a:pt x="1656" y="333"/>
                  </a:lnTo>
                  <a:lnTo>
                    <a:pt x="1674" y="359"/>
                  </a:lnTo>
                  <a:lnTo>
                    <a:pt x="1694" y="427"/>
                  </a:lnTo>
                  <a:lnTo>
                    <a:pt x="1038" y="1085"/>
                  </a:lnTo>
                  <a:lnTo>
                    <a:pt x="1039" y="1105"/>
                  </a:lnTo>
                  <a:lnTo>
                    <a:pt x="1052" y="1131"/>
                  </a:lnTo>
                  <a:lnTo>
                    <a:pt x="1071" y="1160"/>
                  </a:lnTo>
                  <a:lnTo>
                    <a:pt x="1092" y="1214"/>
                  </a:lnTo>
                  <a:lnTo>
                    <a:pt x="1105" y="1275"/>
                  </a:lnTo>
                  <a:lnTo>
                    <a:pt x="1134" y="1303"/>
                  </a:lnTo>
                  <a:lnTo>
                    <a:pt x="1152" y="1328"/>
                  </a:lnTo>
                  <a:lnTo>
                    <a:pt x="1167" y="1354"/>
                  </a:lnTo>
                  <a:lnTo>
                    <a:pt x="1172" y="1381"/>
                  </a:lnTo>
                  <a:lnTo>
                    <a:pt x="1174" y="1415"/>
                  </a:lnTo>
                  <a:lnTo>
                    <a:pt x="1173" y="1458"/>
                  </a:lnTo>
                  <a:lnTo>
                    <a:pt x="1165" y="1489"/>
                  </a:lnTo>
                  <a:lnTo>
                    <a:pt x="1163" y="1528"/>
                  </a:lnTo>
                  <a:lnTo>
                    <a:pt x="1160" y="1562"/>
                  </a:lnTo>
                  <a:lnTo>
                    <a:pt x="1148" y="1599"/>
                  </a:lnTo>
                  <a:lnTo>
                    <a:pt x="1141" y="1629"/>
                  </a:lnTo>
                  <a:lnTo>
                    <a:pt x="1136" y="1659"/>
                  </a:lnTo>
                  <a:lnTo>
                    <a:pt x="1131" y="1683"/>
                  </a:lnTo>
                </a:path>
              </a:pathLst>
            </a:custGeom>
            <a:solidFill>
              <a:srgbClr val="00FF00"/>
            </a:solidFill>
            <a:ln w="9525">
              <a:solidFill>
                <a:srgbClr val="000000"/>
              </a:solidFill>
              <a:prstDash val="solid"/>
              <a:round/>
              <a:headEnd/>
              <a:tailEnd/>
            </a:ln>
          </p:spPr>
          <p:txBody>
            <a:bodyPr/>
            <a:lstStyle/>
            <a:p>
              <a:endParaRPr lang="en-US"/>
            </a:p>
          </p:txBody>
        </p:sp>
        <p:sp>
          <p:nvSpPr>
            <p:cNvPr id="33908" name="Freeform 102"/>
            <p:cNvSpPr>
              <a:spLocks/>
            </p:cNvSpPr>
            <p:nvPr/>
          </p:nvSpPr>
          <p:spPr bwMode="auto">
            <a:xfrm>
              <a:off x="2013" y="1370"/>
              <a:ext cx="1032" cy="582"/>
            </a:xfrm>
            <a:custGeom>
              <a:avLst/>
              <a:gdLst>
                <a:gd name="T0" fmla="*/ 5 w 3631"/>
                <a:gd name="T1" fmla="*/ 2 h 2213"/>
                <a:gd name="T2" fmla="*/ 5 w 3631"/>
                <a:gd name="T3" fmla="*/ 2 h 2213"/>
                <a:gd name="T4" fmla="*/ 5 w 3631"/>
                <a:gd name="T5" fmla="*/ 2 h 2213"/>
                <a:gd name="T6" fmla="*/ 5 w 3631"/>
                <a:gd name="T7" fmla="*/ 3 h 2213"/>
                <a:gd name="T8" fmla="*/ 5 w 3631"/>
                <a:gd name="T9" fmla="*/ 3 h 2213"/>
                <a:gd name="T10" fmla="*/ 6 w 3631"/>
                <a:gd name="T11" fmla="*/ 3 h 2213"/>
                <a:gd name="T12" fmla="*/ 5 w 3631"/>
                <a:gd name="T13" fmla="*/ 2 h 2213"/>
                <a:gd name="T14" fmla="*/ 5 w 3631"/>
                <a:gd name="T15" fmla="*/ 2 h 2213"/>
                <a:gd name="T16" fmla="*/ 6 w 3631"/>
                <a:gd name="T17" fmla="*/ 2 h 2213"/>
                <a:gd name="T18" fmla="*/ 6 w 3631"/>
                <a:gd name="T19" fmla="*/ 2 h 2213"/>
                <a:gd name="T20" fmla="*/ 6 w 3631"/>
                <a:gd name="T21" fmla="*/ 2 h 2213"/>
                <a:gd name="T22" fmla="*/ 6 w 3631"/>
                <a:gd name="T23" fmla="*/ 1 h 2213"/>
                <a:gd name="T24" fmla="*/ 6 w 3631"/>
                <a:gd name="T25" fmla="*/ 1 h 2213"/>
                <a:gd name="T26" fmla="*/ 6 w 3631"/>
                <a:gd name="T27" fmla="*/ 1 h 2213"/>
                <a:gd name="T28" fmla="*/ 6 w 3631"/>
                <a:gd name="T29" fmla="*/ 1 h 2213"/>
                <a:gd name="T30" fmla="*/ 6 w 3631"/>
                <a:gd name="T31" fmla="*/ 1 h 2213"/>
                <a:gd name="T32" fmla="*/ 6 w 3631"/>
                <a:gd name="T33" fmla="*/ 1 h 2213"/>
                <a:gd name="T34" fmla="*/ 6 w 3631"/>
                <a:gd name="T35" fmla="*/ 1 h 2213"/>
                <a:gd name="T36" fmla="*/ 6 w 3631"/>
                <a:gd name="T37" fmla="*/ 1 h 2213"/>
                <a:gd name="T38" fmla="*/ 7 w 3631"/>
                <a:gd name="T39" fmla="*/ 1 h 2213"/>
                <a:gd name="T40" fmla="*/ 7 w 3631"/>
                <a:gd name="T41" fmla="*/ 1 h 2213"/>
                <a:gd name="T42" fmla="*/ 7 w 3631"/>
                <a:gd name="T43" fmla="*/ 0 h 2213"/>
                <a:gd name="T44" fmla="*/ 6 w 3631"/>
                <a:gd name="T45" fmla="*/ 1 h 2213"/>
                <a:gd name="T46" fmla="*/ 6 w 3631"/>
                <a:gd name="T47" fmla="*/ 1 h 2213"/>
                <a:gd name="T48" fmla="*/ 5 w 3631"/>
                <a:gd name="T49" fmla="*/ 1 h 2213"/>
                <a:gd name="T50" fmla="*/ 5 w 3631"/>
                <a:gd name="T51" fmla="*/ 1 h 2213"/>
                <a:gd name="T52" fmla="*/ 5 w 3631"/>
                <a:gd name="T53" fmla="*/ 1 h 2213"/>
                <a:gd name="T54" fmla="*/ 5 w 3631"/>
                <a:gd name="T55" fmla="*/ 1 h 2213"/>
                <a:gd name="T56" fmla="*/ 4 w 3631"/>
                <a:gd name="T57" fmla="*/ 0 h 2213"/>
                <a:gd name="T58" fmla="*/ 4 w 3631"/>
                <a:gd name="T59" fmla="*/ 0 h 2213"/>
                <a:gd name="T60" fmla="*/ 1 w 3631"/>
                <a:gd name="T61" fmla="*/ 0 h 2213"/>
                <a:gd name="T62" fmla="*/ 1 w 3631"/>
                <a:gd name="T63" fmla="*/ 0 h 2213"/>
                <a:gd name="T64" fmla="*/ 1 w 3631"/>
                <a:gd name="T65" fmla="*/ 0 h 2213"/>
                <a:gd name="T66" fmla="*/ 1 w 3631"/>
                <a:gd name="T67" fmla="*/ 0 h 2213"/>
                <a:gd name="T68" fmla="*/ 0 w 3631"/>
                <a:gd name="T69" fmla="*/ 1 h 2213"/>
                <a:gd name="T70" fmla="*/ 0 w 3631"/>
                <a:gd name="T71" fmla="*/ 1 h 2213"/>
                <a:gd name="T72" fmla="*/ 0 w 3631"/>
                <a:gd name="T73" fmla="*/ 1 h 2213"/>
                <a:gd name="T74" fmla="*/ 0 w 3631"/>
                <a:gd name="T75" fmla="*/ 1 h 2213"/>
                <a:gd name="T76" fmla="*/ 0 w 3631"/>
                <a:gd name="T77" fmla="*/ 1 h 2213"/>
                <a:gd name="T78" fmla="*/ 0 w 3631"/>
                <a:gd name="T79" fmla="*/ 2 h 2213"/>
                <a:gd name="T80" fmla="*/ 0 w 3631"/>
                <a:gd name="T81" fmla="*/ 2 h 2213"/>
                <a:gd name="T82" fmla="*/ 1 w 3631"/>
                <a:gd name="T83" fmla="*/ 2 h 2213"/>
                <a:gd name="T84" fmla="*/ 1 w 3631"/>
                <a:gd name="T85" fmla="*/ 2 h 2213"/>
                <a:gd name="T86" fmla="*/ 1 w 3631"/>
                <a:gd name="T87" fmla="*/ 2 h 2213"/>
                <a:gd name="T88" fmla="*/ 2 w 3631"/>
                <a:gd name="T89" fmla="*/ 2 h 2213"/>
                <a:gd name="T90" fmla="*/ 2 w 3631"/>
                <a:gd name="T91" fmla="*/ 2 h 2213"/>
                <a:gd name="T92" fmla="*/ 2 w 3631"/>
                <a:gd name="T93" fmla="*/ 2 h 2213"/>
                <a:gd name="T94" fmla="*/ 3 w 3631"/>
                <a:gd name="T95" fmla="*/ 2 h 2213"/>
                <a:gd name="T96" fmla="*/ 3 w 3631"/>
                <a:gd name="T97" fmla="*/ 3 h 2213"/>
                <a:gd name="T98" fmla="*/ 3 w 3631"/>
                <a:gd name="T99" fmla="*/ 3 h 2213"/>
                <a:gd name="T100" fmla="*/ 3 w 3631"/>
                <a:gd name="T101" fmla="*/ 2 h 2213"/>
                <a:gd name="T102" fmla="*/ 3 w 3631"/>
                <a:gd name="T103" fmla="*/ 2 h 2213"/>
                <a:gd name="T104" fmla="*/ 4 w 3631"/>
                <a:gd name="T105" fmla="*/ 2 h 2213"/>
                <a:gd name="T106" fmla="*/ 4 w 3631"/>
                <a:gd name="T107" fmla="*/ 2 h 2213"/>
                <a:gd name="T108" fmla="*/ 4 w 3631"/>
                <a:gd name="T109" fmla="*/ 2 h 2213"/>
                <a:gd name="T110" fmla="*/ 4 w 3631"/>
                <a:gd name="T111" fmla="*/ 2 h 221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31"/>
                <a:gd name="T169" fmla="*/ 0 h 2213"/>
                <a:gd name="T170" fmla="*/ 3631 w 3631"/>
                <a:gd name="T171" fmla="*/ 2213 h 221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31" h="2213">
                  <a:moveTo>
                    <a:pt x="2307" y="1776"/>
                  </a:moveTo>
                  <a:lnTo>
                    <a:pt x="2368" y="1761"/>
                  </a:lnTo>
                  <a:lnTo>
                    <a:pt x="2383" y="1774"/>
                  </a:lnTo>
                  <a:lnTo>
                    <a:pt x="2401" y="1778"/>
                  </a:lnTo>
                  <a:lnTo>
                    <a:pt x="2515" y="1759"/>
                  </a:lnTo>
                  <a:lnTo>
                    <a:pt x="2550" y="1782"/>
                  </a:lnTo>
                  <a:lnTo>
                    <a:pt x="2573" y="1816"/>
                  </a:lnTo>
                  <a:lnTo>
                    <a:pt x="2596" y="1824"/>
                  </a:lnTo>
                  <a:lnTo>
                    <a:pt x="2632" y="1817"/>
                  </a:lnTo>
                  <a:lnTo>
                    <a:pt x="2649" y="1789"/>
                  </a:lnTo>
                  <a:lnTo>
                    <a:pt x="2666" y="1776"/>
                  </a:lnTo>
                  <a:lnTo>
                    <a:pt x="2686" y="1782"/>
                  </a:lnTo>
                  <a:lnTo>
                    <a:pt x="2719" y="1803"/>
                  </a:lnTo>
                  <a:lnTo>
                    <a:pt x="2761" y="1840"/>
                  </a:lnTo>
                  <a:lnTo>
                    <a:pt x="2779" y="1869"/>
                  </a:lnTo>
                  <a:lnTo>
                    <a:pt x="2785" y="1897"/>
                  </a:lnTo>
                  <a:lnTo>
                    <a:pt x="2799" y="1947"/>
                  </a:lnTo>
                  <a:lnTo>
                    <a:pt x="2807" y="1950"/>
                  </a:lnTo>
                  <a:lnTo>
                    <a:pt x="2822" y="1944"/>
                  </a:lnTo>
                  <a:lnTo>
                    <a:pt x="2836" y="1953"/>
                  </a:lnTo>
                  <a:lnTo>
                    <a:pt x="2837" y="1966"/>
                  </a:lnTo>
                  <a:lnTo>
                    <a:pt x="2821" y="1987"/>
                  </a:lnTo>
                  <a:lnTo>
                    <a:pt x="2824" y="2001"/>
                  </a:lnTo>
                  <a:lnTo>
                    <a:pt x="2839" y="2028"/>
                  </a:lnTo>
                  <a:lnTo>
                    <a:pt x="2867" y="2034"/>
                  </a:lnTo>
                  <a:lnTo>
                    <a:pt x="2881" y="2047"/>
                  </a:lnTo>
                  <a:lnTo>
                    <a:pt x="2898" y="2088"/>
                  </a:lnTo>
                  <a:lnTo>
                    <a:pt x="2923" y="2111"/>
                  </a:lnTo>
                  <a:lnTo>
                    <a:pt x="2941" y="2131"/>
                  </a:lnTo>
                  <a:lnTo>
                    <a:pt x="2955" y="2163"/>
                  </a:lnTo>
                  <a:lnTo>
                    <a:pt x="2992" y="2179"/>
                  </a:lnTo>
                  <a:lnTo>
                    <a:pt x="3007" y="2176"/>
                  </a:lnTo>
                  <a:lnTo>
                    <a:pt x="3023" y="2144"/>
                  </a:lnTo>
                  <a:lnTo>
                    <a:pt x="3027" y="2114"/>
                  </a:lnTo>
                  <a:lnTo>
                    <a:pt x="3034" y="2062"/>
                  </a:lnTo>
                  <a:lnTo>
                    <a:pt x="3030" y="2028"/>
                  </a:lnTo>
                  <a:lnTo>
                    <a:pt x="3001" y="1952"/>
                  </a:lnTo>
                  <a:lnTo>
                    <a:pt x="2971" y="1900"/>
                  </a:lnTo>
                  <a:lnTo>
                    <a:pt x="2957" y="1854"/>
                  </a:lnTo>
                  <a:lnTo>
                    <a:pt x="2943" y="1804"/>
                  </a:lnTo>
                  <a:lnTo>
                    <a:pt x="2927" y="1763"/>
                  </a:lnTo>
                  <a:lnTo>
                    <a:pt x="2910" y="1729"/>
                  </a:lnTo>
                  <a:lnTo>
                    <a:pt x="2890" y="1702"/>
                  </a:lnTo>
                  <a:lnTo>
                    <a:pt x="2870" y="1673"/>
                  </a:lnTo>
                  <a:lnTo>
                    <a:pt x="2874" y="1643"/>
                  </a:lnTo>
                  <a:lnTo>
                    <a:pt x="2882" y="1608"/>
                  </a:lnTo>
                  <a:lnTo>
                    <a:pt x="2899" y="1576"/>
                  </a:lnTo>
                  <a:lnTo>
                    <a:pt x="2917" y="1549"/>
                  </a:lnTo>
                  <a:lnTo>
                    <a:pt x="2961" y="1532"/>
                  </a:lnTo>
                  <a:lnTo>
                    <a:pt x="2982" y="1515"/>
                  </a:lnTo>
                  <a:lnTo>
                    <a:pt x="3001" y="1484"/>
                  </a:lnTo>
                  <a:lnTo>
                    <a:pt x="3046" y="1421"/>
                  </a:lnTo>
                  <a:lnTo>
                    <a:pt x="3045" y="1410"/>
                  </a:lnTo>
                  <a:lnTo>
                    <a:pt x="3054" y="1393"/>
                  </a:lnTo>
                  <a:lnTo>
                    <a:pt x="3079" y="1397"/>
                  </a:lnTo>
                  <a:lnTo>
                    <a:pt x="3108" y="1370"/>
                  </a:lnTo>
                  <a:lnTo>
                    <a:pt x="3127" y="1330"/>
                  </a:lnTo>
                  <a:lnTo>
                    <a:pt x="3152" y="1306"/>
                  </a:lnTo>
                  <a:lnTo>
                    <a:pt x="3179" y="1300"/>
                  </a:lnTo>
                  <a:lnTo>
                    <a:pt x="3187" y="1274"/>
                  </a:lnTo>
                  <a:lnTo>
                    <a:pt x="3167" y="1258"/>
                  </a:lnTo>
                  <a:lnTo>
                    <a:pt x="3175" y="1241"/>
                  </a:lnTo>
                  <a:lnTo>
                    <a:pt x="3196" y="1234"/>
                  </a:lnTo>
                  <a:lnTo>
                    <a:pt x="3197" y="1215"/>
                  </a:lnTo>
                  <a:lnTo>
                    <a:pt x="3189" y="1196"/>
                  </a:lnTo>
                  <a:lnTo>
                    <a:pt x="3175" y="1192"/>
                  </a:lnTo>
                  <a:lnTo>
                    <a:pt x="3176" y="1178"/>
                  </a:lnTo>
                  <a:lnTo>
                    <a:pt x="3183" y="1168"/>
                  </a:lnTo>
                  <a:lnTo>
                    <a:pt x="3164" y="1124"/>
                  </a:lnTo>
                  <a:lnTo>
                    <a:pt x="3146" y="1100"/>
                  </a:lnTo>
                  <a:lnTo>
                    <a:pt x="3140" y="1072"/>
                  </a:lnTo>
                  <a:lnTo>
                    <a:pt x="3130" y="1045"/>
                  </a:lnTo>
                  <a:lnTo>
                    <a:pt x="3111" y="1020"/>
                  </a:lnTo>
                  <a:lnTo>
                    <a:pt x="3104" y="987"/>
                  </a:lnTo>
                  <a:lnTo>
                    <a:pt x="3112" y="976"/>
                  </a:lnTo>
                  <a:lnTo>
                    <a:pt x="3120" y="969"/>
                  </a:lnTo>
                  <a:lnTo>
                    <a:pt x="3128" y="972"/>
                  </a:lnTo>
                  <a:lnTo>
                    <a:pt x="3145" y="980"/>
                  </a:lnTo>
                  <a:lnTo>
                    <a:pt x="3155" y="1011"/>
                  </a:lnTo>
                  <a:lnTo>
                    <a:pt x="3160" y="1037"/>
                  </a:lnTo>
                  <a:lnTo>
                    <a:pt x="3164" y="1080"/>
                  </a:lnTo>
                  <a:lnTo>
                    <a:pt x="3170" y="1089"/>
                  </a:lnTo>
                  <a:lnTo>
                    <a:pt x="3186" y="1091"/>
                  </a:lnTo>
                  <a:lnTo>
                    <a:pt x="3198" y="1071"/>
                  </a:lnTo>
                  <a:lnTo>
                    <a:pt x="3194" y="1036"/>
                  </a:lnTo>
                  <a:lnTo>
                    <a:pt x="3207" y="1005"/>
                  </a:lnTo>
                  <a:lnTo>
                    <a:pt x="3207" y="980"/>
                  </a:lnTo>
                  <a:lnTo>
                    <a:pt x="3192" y="955"/>
                  </a:lnTo>
                  <a:lnTo>
                    <a:pt x="3183" y="949"/>
                  </a:lnTo>
                  <a:lnTo>
                    <a:pt x="3177" y="918"/>
                  </a:lnTo>
                  <a:lnTo>
                    <a:pt x="3185" y="906"/>
                  </a:lnTo>
                  <a:lnTo>
                    <a:pt x="3196" y="911"/>
                  </a:lnTo>
                  <a:lnTo>
                    <a:pt x="3212" y="936"/>
                  </a:lnTo>
                  <a:lnTo>
                    <a:pt x="3221" y="941"/>
                  </a:lnTo>
                  <a:lnTo>
                    <a:pt x="3237" y="930"/>
                  </a:lnTo>
                  <a:lnTo>
                    <a:pt x="3251" y="912"/>
                  </a:lnTo>
                  <a:lnTo>
                    <a:pt x="3250" y="876"/>
                  </a:lnTo>
                  <a:lnTo>
                    <a:pt x="3272" y="847"/>
                  </a:lnTo>
                  <a:lnTo>
                    <a:pt x="3281" y="816"/>
                  </a:lnTo>
                  <a:lnTo>
                    <a:pt x="3267" y="800"/>
                  </a:lnTo>
                  <a:lnTo>
                    <a:pt x="3272" y="771"/>
                  </a:lnTo>
                  <a:lnTo>
                    <a:pt x="3294" y="739"/>
                  </a:lnTo>
                  <a:lnTo>
                    <a:pt x="3319" y="718"/>
                  </a:lnTo>
                  <a:lnTo>
                    <a:pt x="3346" y="709"/>
                  </a:lnTo>
                  <a:lnTo>
                    <a:pt x="3374" y="682"/>
                  </a:lnTo>
                  <a:lnTo>
                    <a:pt x="3401" y="676"/>
                  </a:lnTo>
                  <a:lnTo>
                    <a:pt x="3428" y="668"/>
                  </a:lnTo>
                  <a:lnTo>
                    <a:pt x="3452" y="650"/>
                  </a:lnTo>
                  <a:lnTo>
                    <a:pt x="3460" y="630"/>
                  </a:lnTo>
                  <a:lnTo>
                    <a:pt x="3451" y="610"/>
                  </a:lnTo>
                  <a:lnTo>
                    <a:pt x="3435" y="599"/>
                  </a:lnTo>
                  <a:lnTo>
                    <a:pt x="3436" y="581"/>
                  </a:lnTo>
                  <a:lnTo>
                    <a:pt x="3443" y="564"/>
                  </a:lnTo>
                  <a:lnTo>
                    <a:pt x="3433" y="523"/>
                  </a:lnTo>
                  <a:lnTo>
                    <a:pt x="3441" y="488"/>
                  </a:lnTo>
                  <a:lnTo>
                    <a:pt x="3467" y="449"/>
                  </a:lnTo>
                  <a:lnTo>
                    <a:pt x="3496" y="429"/>
                  </a:lnTo>
                  <a:lnTo>
                    <a:pt x="3519" y="405"/>
                  </a:lnTo>
                  <a:lnTo>
                    <a:pt x="3550" y="388"/>
                  </a:lnTo>
                  <a:lnTo>
                    <a:pt x="3575" y="375"/>
                  </a:lnTo>
                  <a:lnTo>
                    <a:pt x="3606" y="359"/>
                  </a:lnTo>
                  <a:lnTo>
                    <a:pt x="3625" y="356"/>
                  </a:lnTo>
                  <a:lnTo>
                    <a:pt x="3628" y="350"/>
                  </a:lnTo>
                  <a:lnTo>
                    <a:pt x="3631" y="329"/>
                  </a:lnTo>
                  <a:lnTo>
                    <a:pt x="3624" y="326"/>
                  </a:lnTo>
                  <a:lnTo>
                    <a:pt x="3606" y="315"/>
                  </a:lnTo>
                  <a:lnTo>
                    <a:pt x="3591" y="304"/>
                  </a:lnTo>
                  <a:lnTo>
                    <a:pt x="3567" y="280"/>
                  </a:lnTo>
                  <a:lnTo>
                    <a:pt x="3539" y="228"/>
                  </a:lnTo>
                  <a:lnTo>
                    <a:pt x="3533" y="199"/>
                  </a:lnTo>
                  <a:lnTo>
                    <a:pt x="3507" y="153"/>
                  </a:lnTo>
                  <a:lnTo>
                    <a:pt x="3477" y="148"/>
                  </a:lnTo>
                  <a:lnTo>
                    <a:pt x="3449" y="165"/>
                  </a:lnTo>
                  <a:lnTo>
                    <a:pt x="3427" y="190"/>
                  </a:lnTo>
                  <a:lnTo>
                    <a:pt x="3411" y="218"/>
                  </a:lnTo>
                  <a:lnTo>
                    <a:pt x="3404" y="255"/>
                  </a:lnTo>
                  <a:lnTo>
                    <a:pt x="3398" y="287"/>
                  </a:lnTo>
                  <a:lnTo>
                    <a:pt x="3379" y="322"/>
                  </a:lnTo>
                  <a:lnTo>
                    <a:pt x="3344" y="364"/>
                  </a:lnTo>
                  <a:lnTo>
                    <a:pt x="3297" y="389"/>
                  </a:lnTo>
                  <a:lnTo>
                    <a:pt x="3243" y="396"/>
                  </a:lnTo>
                  <a:lnTo>
                    <a:pt x="3207" y="390"/>
                  </a:lnTo>
                  <a:lnTo>
                    <a:pt x="3169" y="397"/>
                  </a:lnTo>
                  <a:lnTo>
                    <a:pt x="3130" y="420"/>
                  </a:lnTo>
                  <a:lnTo>
                    <a:pt x="3098" y="455"/>
                  </a:lnTo>
                  <a:lnTo>
                    <a:pt x="3075" y="499"/>
                  </a:lnTo>
                  <a:lnTo>
                    <a:pt x="3067" y="531"/>
                  </a:lnTo>
                  <a:lnTo>
                    <a:pt x="3046" y="549"/>
                  </a:lnTo>
                  <a:lnTo>
                    <a:pt x="2950" y="587"/>
                  </a:lnTo>
                  <a:lnTo>
                    <a:pt x="2909" y="609"/>
                  </a:lnTo>
                  <a:lnTo>
                    <a:pt x="2928" y="650"/>
                  </a:lnTo>
                  <a:lnTo>
                    <a:pt x="2881" y="666"/>
                  </a:lnTo>
                  <a:lnTo>
                    <a:pt x="2823" y="692"/>
                  </a:lnTo>
                  <a:lnTo>
                    <a:pt x="2779" y="717"/>
                  </a:lnTo>
                  <a:lnTo>
                    <a:pt x="2733" y="746"/>
                  </a:lnTo>
                  <a:lnTo>
                    <a:pt x="2695" y="768"/>
                  </a:lnTo>
                  <a:lnTo>
                    <a:pt x="2676" y="772"/>
                  </a:lnTo>
                  <a:lnTo>
                    <a:pt x="2658" y="750"/>
                  </a:lnTo>
                  <a:lnTo>
                    <a:pt x="2656" y="740"/>
                  </a:lnTo>
                  <a:lnTo>
                    <a:pt x="2677" y="703"/>
                  </a:lnTo>
                  <a:lnTo>
                    <a:pt x="2688" y="662"/>
                  </a:lnTo>
                  <a:lnTo>
                    <a:pt x="2692" y="614"/>
                  </a:lnTo>
                  <a:lnTo>
                    <a:pt x="2685" y="575"/>
                  </a:lnTo>
                  <a:lnTo>
                    <a:pt x="2667" y="540"/>
                  </a:lnTo>
                  <a:lnTo>
                    <a:pt x="2643" y="483"/>
                  </a:lnTo>
                  <a:lnTo>
                    <a:pt x="2611" y="435"/>
                  </a:lnTo>
                  <a:lnTo>
                    <a:pt x="2574" y="391"/>
                  </a:lnTo>
                  <a:lnTo>
                    <a:pt x="2551" y="367"/>
                  </a:lnTo>
                  <a:lnTo>
                    <a:pt x="2498" y="331"/>
                  </a:lnTo>
                  <a:lnTo>
                    <a:pt x="2435" y="298"/>
                  </a:lnTo>
                  <a:lnTo>
                    <a:pt x="2381" y="260"/>
                  </a:lnTo>
                  <a:lnTo>
                    <a:pt x="2312" y="225"/>
                  </a:lnTo>
                  <a:lnTo>
                    <a:pt x="2299" y="228"/>
                  </a:lnTo>
                  <a:lnTo>
                    <a:pt x="2273" y="248"/>
                  </a:lnTo>
                  <a:lnTo>
                    <a:pt x="2225" y="251"/>
                  </a:lnTo>
                  <a:lnTo>
                    <a:pt x="2182" y="246"/>
                  </a:lnTo>
                  <a:lnTo>
                    <a:pt x="2116" y="248"/>
                  </a:lnTo>
                  <a:lnTo>
                    <a:pt x="2077" y="236"/>
                  </a:lnTo>
                  <a:lnTo>
                    <a:pt x="2052" y="210"/>
                  </a:lnTo>
                  <a:lnTo>
                    <a:pt x="2036" y="206"/>
                  </a:lnTo>
                  <a:lnTo>
                    <a:pt x="1999" y="216"/>
                  </a:lnTo>
                  <a:lnTo>
                    <a:pt x="1543" y="179"/>
                  </a:lnTo>
                  <a:lnTo>
                    <a:pt x="1062" y="120"/>
                  </a:lnTo>
                  <a:lnTo>
                    <a:pt x="658" y="55"/>
                  </a:lnTo>
                  <a:lnTo>
                    <a:pt x="403" y="0"/>
                  </a:lnTo>
                  <a:lnTo>
                    <a:pt x="406" y="32"/>
                  </a:lnTo>
                  <a:lnTo>
                    <a:pt x="406" y="36"/>
                  </a:lnTo>
                  <a:lnTo>
                    <a:pt x="402" y="68"/>
                  </a:lnTo>
                  <a:lnTo>
                    <a:pt x="393" y="98"/>
                  </a:lnTo>
                  <a:lnTo>
                    <a:pt x="380" y="124"/>
                  </a:lnTo>
                  <a:lnTo>
                    <a:pt x="355" y="147"/>
                  </a:lnTo>
                  <a:lnTo>
                    <a:pt x="351" y="148"/>
                  </a:lnTo>
                  <a:lnTo>
                    <a:pt x="328" y="144"/>
                  </a:lnTo>
                  <a:lnTo>
                    <a:pt x="314" y="117"/>
                  </a:lnTo>
                  <a:lnTo>
                    <a:pt x="318" y="94"/>
                  </a:lnTo>
                  <a:lnTo>
                    <a:pt x="332" y="78"/>
                  </a:lnTo>
                  <a:lnTo>
                    <a:pt x="332" y="65"/>
                  </a:lnTo>
                  <a:lnTo>
                    <a:pt x="302" y="36"/>
                  </a:lnTo>
                  <a:lnTo>
                    <a:pt x="279" y="25"/>
                  </a:lnTo>
                  <a:lnTo>
                    <a:pt x="264" y="24"/>
                  </a:lnTo>
                  <a:lnTo>
                    <a:pt x="255" y="43"/>
                  </a:lnTo>
                  <a:lnTo>
                    <a:pt x="258" y="61"/>
                  </a:lnTo>
                  <a:lnTo>
                    <a:pt x="262" y="105"/>
                  </a:lnTo>
                  <a:lnTo>
                    <a:pt x="255" y="135"/>
                  </a:lnTo>
                  <a:lnTo>
                    <a:pt x="251" y="168"/>
                  </a:lnTo>
                  <a:lnTo>
                    <a:pt x="248" y="198"/>
                  </a:lnTo>
                  <a:lnTo>
                    <a:pt x="234" y="229"/>
                  </a:lnTo>
                  <a:lnTo>
                    <a:pt x="220" y="257"/>
                  </a:lnTo>
                  <a:lnTo>
                    <a:pt x="198" y="290"/>
                  </a:lnTo>
                  <a:lnTo>
                    <a:pt x="162" y="326"/>
                  </a:lnTo>
                  <a:lnTo>
                    <a:pt x="145" y="361"/>
                  </a:lnTo>
                  <a:lnTo>
                    <a:pt x="147" y="397"/>
                  </a:lnTo>
                  <a:lnTo>
                    <a:pt x="126" y="439"/>
                  </a:lnTo>
                  <a:lnTo>
                    <a:pt x="110" y="470"/>
                  </a:lnTo>
                  <a:lnTo>
                    <a:pt x="87" y="499"/>
                  </a:lnTo>
                  <a:lnTo>
                    <a:pt x="81" y="521"/>
                  </a:lnTo>
                  <a:lnTo>
                    <a:pt x="88" y="538"/>
                  </a:lnTo>
                  <a:lnTo>
                    <a:pt x="87" y="553"/>
                  </a:lnTo>
                  <a:lnTo>
                    <a:pt x="56" y="629"/>
                  </a:lnTo>
                  <a:lnTo>
                    <a:pt x="38" y="696"/>
                  </a:lnTo>
                  <a:lnTo>
                    <a:pt x="21" y="712"/>
                  </a:lnTo>
                  <a:lnTo>
                    <a:pt x="6" y="726"/>
                  </a:lnTo>
                  <a:lnTo>
                    <a:pt x="0" y="747"/>
                  </a:lnTo>
                  <a:lnTo>
                    <a:pt x="8" y="761"/>
                  </a:lnTo>
                  <a:lnTo>
                    <a:pt x="23" y="815"/>
                  </a:lnTo>
                  <a:lnTo>
                    <a:pt x="21" y="853"/>
                  </a:lnTo>
                  <a:lnTo>
                    <a:pt x="17" y="883"/>
                  </a:lnTo>
                  <a:lnTo>
                    <a:pt x="23" y="912"/>
                  </a:lnTo>
                  <a:lnTo>
                    <a:pt x="33" y="934"/>
                  </a:lnTo>
                  <a:lnTo>
                    <a:pt x="58" y="948"/>
                  </a:lnTo>
                  <a:lnTo>
                    <a:pt x="63" y="967"/>
                  </a:lnTo>
                  <a:lnTo>
                    <a:pt x="54" y="978"/>
                  </a:lnTo>
                  <a:lnTo>
                    <a:pt x="24" y="993"/>
                  </a:lnTo>
                  <a:lnTo>
                    <a:pt x="28" y="1016"/>
                  </a:lnTo>
                  <a:lnTo>
                    <a:pt x="44" y="1043"/>
                  </a:lnTo>
                  <a:lnTo>
                    <a:pt x="53" y="1068"/>
                  </a:lnTo>
                  <a:lnTo>
                    <a:pt x="41" y="1082"/>
                  </a:lnTo>
                  <a:lnTo>
                    <a:pt x="44" y="1122"/>
                  </a:lnTo>
                  <a:lnTo>
                    <a:pt x="85" y="1219"/>
                  </a:lnTo>
                  <a:lnTo>
                    <a:pt x="96" y="1250"/>
                  </a:lnTo>
                  <a:lnTo>
                    <a:pt x="78" y="1270"/>
                  </a:lnTo>
                  <a:lnTo>
                    <a:pt x="85" y="1289"/>
                  </a:lnTo>
                  <a:lnTo>
                    <a:pt x="130" y="1312"/>
                  </a:lnTo>
                  <a:lnTo>
                    <a:pt x="170" y="1356"/>
                  </a:lnTo>
                  <a:lnTo>
                    <a:pt x="229" y="1410"/>
                  </a:lnTo>
                  <a:lnTo>
                    <a:pt x="235" y="1415"/>
                  </a:lnTo>
                  <a:lnTo>
                    <a:pt x="252" y="1455"/>
                  </a:lnTo>
                  <a:lnTo>
                    <a:pt x="272" y="1484"/>
                  </a:lnTo>
                  <a:lnTo>
                    <a:pt x="286" y="1525"/>
                  </a:lnTo>
                  <a:lnTo>
                    <a:pt x="324" y="1523"/>
                  </a:lnTo>
                  <a:lnTo>
                    <a:pt x="362" y="1525"/>
                  </a:lnTo>
                  <a:lnTo>
                    <a:pt x="420" y="1532"/>
                  </a:lnTo>
                  <a:lnTo>
                    <a:pt x="439" y="1549"/>
                  </a:lnTo>
                  <a:lnTo>
                    <a:pt x="463" y="1572"/>
                  </a:lnTo>
                  <a:lnTo>
                    <a:pt x="500" y="1599"/>
                  </a:lnTo>
                  <a:lnTo>
                    <a:pt x="531" y="1609"/>
                  </a:lnTo>
                  <a:lnTo>
                    <a:pt x="565" y="1620"/>
                  </a:lnTo>
                  <a:lnTo>
                    <a:pt x="604" y="1638"/>
                  </a:lnTo>
                  <a:lnTo>
                    <a:pt x="634" y="1646"/>
                  </a:lnTo>
                  <a:lnTo>
                    <a:pt x="664" y="1657"/>
                  </a:lnTo>
                  <a:lnTo>
                    <a:pt x="695" y="1667"/>
                  </a:lnTo>
                  <a:lnTo>
                    <a:pt x="738" y="1672"/>
                  </a:lnTo>
                  <a:lnTo>
                    <a:pt x="772" y="1687"/>
                  </a:lnTo>
                  <a:lnTo>
                    <a:pt x="800" y="1695"/>
                  </a:lnTo>
                  <a:lnTo>
                    <a:pt x="830" y="1698"/>
                  </a:lnTo>
                  <a:lnTo>
                    <a:pt x="857" y="1698"/>
                  </a:lnTo>
                  <a:lnTo>
                    <a:pt x="876" y="1662"/>
                  </a:lnTo>
                  <a:lnTo>
                    <a:pt x="897" y="1653"/>
                  </a:lnTo>
                  <a:lnTo>
                    <a:pt x="934" y="1650"/>
                  </a:lnTo>
                  <a:lnTo>
                    <a:pt x="965" y="1658"/>
                  </a:lnTo>
                  <a:lnTo>
                    <a:pt x="990" y="1663"/>
                  </a:lnTo>
                  <a:lnTo>
                    <a:pt x="999" y="1661"/>
                  </a:lnTo>
                  <a:lnTo>
                    <a:pt x="1039" y="1672"/>
                  </a:lnTo>
                  <a:lnTo>
                    <a:pt x="1068" y="1695"/>
                  </a:lnTo>
                  <a:lnTo>
                    <a:pt x="1091" y="1721"/>
                  </a:lnTo>
                  <a:lnTo>
                    <a:pt x="1105" y="1745"/>
                  </a:lnTo>
                  <a:lnTo>
                    <a:pt x="1126" y="1776"/>
                  </a:lnTo>
                  <a:lnTo>
                    <a:pt x="1145" y="1802"/>
                  </a:lnTo>
                  <a:lnTo>
                    <a:pt x="1159" y="1832"/>
                  </a:lnTo>
                  <a:lnTo>
                    <a:pt x="1176" y="1859"/>
                  </a:lnTo>
                  <a:lnTo>
                    <a:pt x="1206" y="1885"/>
                  </a:lnTo>
                  <a:lnTo>
                    <a:pt x="1229" y="1911"/>
                  </a:lnTo>
                  <a:lnTo>
                    <a:pt x="1263" y="1908"/>
                  </a:lnTo>
                  <a:lnTo>
                    <a:pt x="1273" y="1892"/>
                  </a:lnTo>
                  <a:lnTo>
                    <a:pt x="1296" y="1863"/>
                  </a:lnTo>
                  <a:lnTo>
                    <a:pt x="1321" y="1854"/>
                  </a:lnTo>
                  <a:lnTo>
                    <a:pt x="1365" y="1855"/>
                  </a:lnTo>
                  <a:lnTo>
                    <a:pt x="1377" y="1863"/>
                  </a:lnTo>
                  <a:lnTo>
                    <a:pt x="1415" y="1893"/>
                  </a:lnTo>
                  <a:lnTo>
                    <a:pt x="1429" y="1920"/>
                  </a:lnTo>
                  <a:lnTo>
                    <a:pt x="1444" y="1941"/>
                  </a:lnTo>
                  <a:lnTo>
                    <a:pt x="1508" y="2050"/>
                  </a:lnTo>
                  <a:lnTo>
                    <a:pt x="1519" y="2082"/>
                  </a:lnTo>
                  <a:lnTo>
                    <a:pt x="1547" y="2134"/>
                  </a:lnTo>
                  <a:lnTo>
                    <a:pt x="1615" y="2177"/>
                  </a:lnTo>
                  <a:lnTo>
                    <a:pt x="1629" y="2179"/>
                  </a:lnTo>
                  <a:lnTo>
                    <a:pt x="1664" y="2181"/>
                  </a:lnTo>
                  <a:lnTo>
                    <a:pt x="1668" y="2185"/>
                  </a:lnTo>
                  <a:lnTo>
                    <a:pt x="1687" y="2213"/>
                  </a:lnTo>
                  <a:lnTo>
                    <a:pt x="1692" y="2187"/>
                  </a:lnTo>
                  <a:lnTo>
                    <a:pt x="1686" y="2157"/>
                  </a:lnTo>
                  <a:lnTo>
                    <a:pt x="1672" y="2125"/>
                  </a:lnTo>
                  <a:lnTo>
                    <a:pt x="1670" y="2089"/>
                  </a:lnTo>
                  <a:lnTo>
                    <a:pt x="1681" y="2062"/>
                  </a:lnTo>
                  <a:lnTo>
                    <a:pt x="1704" y="2030"/>
                  </a:lnTo>
                  <a:lnTo>
                    <a:pt x="1731" y="2000"/>
                  </a:lnTo>
                  <a:lnTo>
                    <a:pt x="1764" y="1971"/>
                  </a:lnTo>
                  <a:lnTo>
                    <a:pt x="1804" y="1948"/>
                  </a:lnTo>
                  <a:lnTo>
                    <a:pt x="1862" y="1932"/>
                  </a:lnTo>
                  <a:lnTo>
                    <a:pt x="1874" y="1920"/>
                  </a:lnTo>
                  <a:lnTo>
                    <a:pt x="1869" y="1873"/>
                  </a:lnTo>
                  <a:lnTo>
                    <a:pt x="1870" y="1856"/>
                  </a:lnTo>
                  <a:lnTo>
                    <a:pt x="1878" y="1842"/>
                  </a:lnTo>
                  <a:lnTo>
                    <a:pt x="1896" y="1844"/>
                  </a:lnTo>
                  <a:lnTo>
                    <a:pt x="1903" y="1852"/>
                  </a:lnTo>
                  <a:lnTo>
                    <a:pt x="1914" y="1878"/>
                  </a:lnTo>
                  <a:lnTo>
                    <a:pt x="1946" y="1873"/>
                  </a:lnTo>
                  <a:lnTo>
                    <a:pt x="1982" y="1855"/>
                  </a:lnTo>
                  <a:lnTo>
                    <a:pt x="2017" y="1853"/>
                  </a:lnTo>
                  <a:lnTo>
                    <a:pt x="2058" y="1860"/>
                  </a:lnTo>
                  <a:lnTo>
                    <a:pt x="2084" y="1851"/>
                  </a:lnTo>
                  <a:lnTo>
                    <a:pt x="2107" y="1844"/>
                  </a:lnTo>
                  <a:lnTo>
                    <a:pt x="2128" y="1852"/>
                  </a:lnTo>
                  <a:lnTo>
                    <a:pt x="2135" y="1861"/>
                  </a:lnTo>
                  <a:lnTo>
                    <a:pt x="2145" y="1888"/>
                  </a:lnTo>
                  <a:lnTo>
                    <a:pt x="2150" y="1891"/>
                  </a:lnTo>
                  <a:lnTo>
                    <a:pt x="2180" y="1899"/>
                  </a:lnTo>
                  <a:lnTo>
                    <a:pt x="2208" y="1893"/>
                  </a:lnTo>
                  <a:lnTo>
                    <a:pt x="2263" y="1854"/>
                  </a:lnTo>
                  <a:lnTo>
                    <a:pt x="2289" y="1849"/>
                  </a:lnTo>
                  <a:lnTo>
                    <a:pt x="2292" y="1840"/>
                  </a:lnTo>
                  <a:lnTo>
                    <a:pt x="2287" y="1826"/>
                  </a:lnTo>
                  <a:lnTo>
                    <a:pt x="2271" y="1817"/>
                  </a:lnTo>
                  <a:lnTo>
                    <a:pt x="2221" y="1823"/>
                  </a:lnTo>
                  <a:lnTo>
                    <a:pt x="2210" y="1818"/>
                  </a:lnTo>
                  <a:lnTo>
                    <a:pt x="2216" y="1807"/>
                  </a:lnTo>
                  <a:lnTo>
                    <a:pt x="2232" y="1798"/>
                  </a:lnTo>
                  <a:lnTo>
                    <a:pt x="2307" y="1776"/>
                  </a:lnTo>
                  <a:close/>
                </a:path>
              </a:pathLst>
            </a:custGeom>
            <a:solidFill>
              <a:srgbClr val="00FF00"/>
            </a:solidFill>
            <a:ln w="12700" cmpd="sng">
              <a:solidFill>
                <a:srgbClr val="000000"/>
              </a:solidFill>
              <a:round/>
              <a:headEnd/>
              <a:tailEnd/>
            </a:ln>
          </p:spPr>
          <p:txBody>
            <a:bodyPr/>
            <a:lstStyle/>
            <a:p>
              <a:endParaRPr lang="en-US"/>
            </a:p>
          </p:txBody>
        </p:sp>
        <p:sp>
          <p:nvSpPr>
            <p:cNvPr id="33909" name="Freeform 103"/>
            <p:cNvSpPr>
              <a:spLocks/>
            </p:cNvSpPr>
            <p:nvPr/>
          </p:nvSpPr>
          <p:spPr bwMode="auto">
            <a:xfrm>
              <a:off x="2013" y="1370"/>
              <a:ext cx="1032" cy="582"/>
            </a:xfrm>
            <a:custGeom>
              <a:avLst/>
              <a:gdLst>
                <a:gd name="T0" fmla="*/ 5 w 3631"/>
                <a:gd name="T1" fmla="*/ 2 h 2213"/>
                <a:gd name="T2" fmla="*/ 5 w 3631"/>
                <a:gd name="T3" fmla="*/ 2 h 2213"/>
                <a:gd name="T4" fmla="*/ 5 w 3631"/>
                <a:gd name="T5" fmla="*/ 2 h 2213"/>
                <a:gd name="T6" fmla="*/ 5 w 3631"/>
                <a:gd name="T7" fmla="*/ 3 h 2213"/>
                <a:gd name="T8" fmla="*/ 5 w 3631"/>
                <a:gd name="T9" fmla="*/ 3 h 2213"/>
                <a:gd name="T10" fmla="*/ 6 w 3631"/>
                <a:gd name="T11" fmla="*/ 3 h 2213"/>
                <a:gd name="T12" fmla="*/ 5 w 3631"/>
                <a:gd name="T13" fmla="*/ 2 h 2213"/>
                <a:gd name="T14" fmla="*/ 5 w 3631"/>
                <a:gd name="T15" fmla="*/ 2 h 2213"/>
                <a:gd name="T16" fmla="*/ 6 w 3631"/>
                <a:gd name="T17" fmla="*/ 2 h 2213"/>
                <a:gd name="T18" fmla="*/ 6 w 3631"/>
                <a:gd name="T19" fmla="*/ 2 h 2213"/>
                <a:gd name="T20" fmla="*/ 6 w 3631"/>
                <a:gd name="T21" fmla="*/ 2 h 2213"/>
                <a:gd name="T22" fmla="*/ 6 w 3631"/>
                <a:gd name="T23" fmla="*/ 1 h 2213"/>
                <a:gd name="T24" fmla="*/ 6 w 3631"/>
                <a:gd name="T25" fmla="*/ 1 h 2213"/>
                <a:gd name="T26" fmla="*/ 6 w 3631"/>
                <a:gd name="T27" fmla="*/ 1 h 2213"/>
                <a:gd name="T28" fmla="*/ 6 w 3631"/>
                <a:gd name="T29" fmla="*/ 1 h 2213"/>
                <a:gd name="T30" fmla="*/ 6 w 3631"/>
                <a:gd name="T31" fmla="*/ 1 h 2213"/>
                <a:gd name="T32" fmla="*/ 6 w 3631"/>
                <a:gd name="T33" fmla="*/ 1 h 2213"/>
                <a:gd name="T34" fmla="*/ 6 w 3631"/>
                <a:gd name="T35" fmla="*/ 1 h 2213"/>
                <a:gd name="T36" fmla="*/ 6 w 3631"/>
                <a:gd name="T37" fmla="*/ 1 h 2213"/>
                <a:gd name="T38" fmla="*/ 7 w 3631"/>
                <a:gd name="T39" fmla="*/ 1 h 2213"/>
                <a:gd name="T40" fmla="*/ 7 w 3631"/>
                <a:gd name="T41" fmla="*/ 1 h 2213"/>
                <a:gd name="T42" fmla="*/ 7 w 3631"/>
                <a:gd name="T43" fmla="*/ 0 h 2213"/>
                <a:gd name="T44" fmla="*/ 6 w 3631"/>
                <a:gd name="T45" fmla="*/ 1 h 2213"/>
                <a:gd name="T46" fmla="*/ 6 w 3631"/>
                <a:gd name="T47" fmla="*/ 1 h 2213"/>
                <a:gd name="T48" fmla="*/ 5 w 3631"/>
                <a:gd name="T49" fmla="*/ 1 h 2213"/>
                <a:gd name="T50" fmla="*/ 5 w 3631"/>
                <a:gd name="T51" fmla="*/ 1 h 2213"/>
                <a:gd name="T52" fmla="*/ 5 w 3631"/>
                <a:gd name="T53" fmla="*/ 1 h 2213"/>
                <a:gd name="T54" fmla="*/ 5 w 3631"/>
                <a:gd name="T55" fmla="*/ 1 h 2213"/>
                <a:gd name="T56" fmla="*/ 4 w 3631"/>
                <a:gd name="T57" fmla="*/ 0 h 2213"/>
                <a:gd name="T58" fmla="*/ 4 w 3631"/>
                <a:gd name="T59" fmla="*/ 0 h 2213"/>
                <a:gd name="T60" fmla="*/ 1 w 3631"/>
                <a:gd name="T61" fmla="*/ 0 h 2213"/>
                <a:gd name="T62" fmla="*/ 1 w 3631"/>
                <a:gd name="T63" fmla="*/ 0 h 2213"/>
                <a:gd name="T64" fmla="*/ 1 w 3631"/>
                <a:gd name="T65" fmla="*/ 0 h 2213"/>
                <a:gd name="T66" fmla="*/ 1 w 3631"/>
                <a:gd name="T67" fmla="*/ 0 h 2213"/>
                <a:gd name="T68" fmla="*/ 0 w 3631"/>
                <a:gd name="T69" fmla="*/ 1 h 2213"/>
                <a:gd name="T70" fmla="*/ 0 w 3631"/>
                <a:gd name="T71" fmla="*/ 1 h 2213"/>
                <a:gd name="T72" fmla="*/ 0 w 3631"/>
                <a:gd name="T73" fmla="*/ 1 h 2213"/>
                <a:gd name="T74" fmla="*/ 0 w 3631"/>
                <a:gd name="T75" fmla="*/ 1 h 2213"/>
                <a:gd name="T76" fmla="*/ 0 w 3631"/>
                <a:gd name="T77" fmla="*/ 1 h 2213"/>
                <a:gd name="T78" fmla="*/ 0 w 3631"/>
                <a:gd name="T79" fmla="*/ 2 h 2213"/>
                <a:gd name="T80" fmla="*/ 0 w 3631"/>
                <a:gd name="T81" fmla="*/ 2 h 2213"/>
                <a:gd name="T82" fmla="*/ 1 w 3631"/>
                <a:gd name="T83" fmla="*/ 2 h 2213"/>
                <a:gd name="T84" fmla="*/ 1 w 3631"/>
                <a:gd name="T85" fmla="*/ 2 h 2213"/>
                <a:gd name="T86" fmla="*/ 1 w 3631"/>
                <a:gd name="T87" fmla="*/ 2 h 2213"/>
                <a:gd name="T88" fmla="*/ 2 w 3631"/>
                <a:gd name="T89" fmla="*/ 2 h 2213"/>
                <a:gd name="T90" fmla="*/ 2 w 3631"/>
                <a:gd name="T91" fmla="*/ 2 h 2213"/>
                <a:gd name="T92" fmla="*/ 2 w 3631"/>
                <a:gd name="T93" fmla="*/ 2 h 2213"/>
                <a:gd name="T94" fmla="*/ 3 w 3631"/>
                <a:gd name="T95" fmla="*/ 2 h 2213"/>
                <a:gd name="T96" fmla="*/ 3 w 3631"/>
                <a:gd name="T97" fmla="*/ 3 h 2213"/>
                <a:gd name="T98" fmla="*/ 3 w 3631"/>
                <a:gd name="T99" fmla="*/ 3 h 2213"/>
                <a:gd name="T100" fmla="*/ 3 w 3631"/>
                <a:gd name="T101" fmla="*/ 2 h 2213"/>
                <a:gd name="T102" fmla="*/ 3 w 3631"/>
                <a:gd name="T103" fmla="*/ 2 h 2213"/>
                <a:gd name="T104" fmla="*/ 4 w 3631"/>
                <a:gd name="T105" fmla="*/ 2 h 2213"/>
                <a:gd name="T106" fmla="*/ 4 w 3631"/>
                <a:gd name="T107" fmla="*/ 2 h 2213"/>
                <a:gd name="T108" fmla="*/ 4 w 3631"/>
                <a:gd name="T109" fmla="*/ 2 h 2213"/>
                <a:gd name="T110" fmla="*/ 4 w 3631"/>
                <a:gd name="T111" fmla="*/ 2 h 221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31"/>
                <a:gd name="T169" fmla="*/ 0 h 2213"/>
                <a:gd name="T170" fmla="*/ 3631 w 3631"/>
                <a:gd name="T171" fmla="*/ 2213 h 221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31" h="2213">
                  <a:moveTo>
                    <a:pt x="2307" y="1776"/>
                  </a:moveTo>
                  <a:lnTo>
                    <a:pt x="2368" y="1761"/>
                  </a:lnTo>
                  <a:lnTo>
                    <a:pt x="2383" y="1774"/>
                  </a:lnTo>
                  <a:lnTo>
                    <a:pt x="2401" y="1778"/>
                  </a:lnTo>
                  <a:lnTo>
                    <a:pt x="2515" y="1759"/>
                  </a:lnTo>
                  <a:lnTo>
                    <a:pt x="2550" y="1782"/>
                  </a:lnTo>
                  <a:lnTo>
                    <a:pt x="2573" y="1816"/>
                  </a:lnTo>
                  <a:lnTo>
                    <a:pt x="2596" y="1824"/>
                  </a:lnTo>
                  <a:lnTo>
                    <a:pt x="2632" y="1817"/>
                  </a:lnTo>
                  <a:lnTo>
                    <a:pt x="2649" y="1789"/>
                  </a:lnTo>
                  <a:lnTo>
                    <a:pt x="2666" y="1776"/>
                  </a:lnTo>
                  <a:lnTo>
                    <a:pt x="2686" y="1782"/>
                  </a:lnTo>
                  <a:lnTo>
                    <a:pt x="2719" y="1803"/>
                  </a:lnTo>
                  <a:lnTo>
                    <a:pt x="2761" y="1840"/>
                  </a:lnTo>
                  <a:lnTo>
                    <a:pt x="2779" y="1869"/>
                  </a:lnTo>
                  <a:lnTo>
                    <a:pt x="2785" y="1897"/>
                  </a:lnTo>
                  <a:lnTo>
                    <a:pt x="2799" y="1947"/>
                  </a:lnTo>
                  <a:lnTo>
                    <a:pt x="2807" y="1950"/>
                  </a:lnTo>
                  <a:lnTo>
                    <a:pt x="2822" y="1944"/>
                  </a:lnTo>
                  <a:lnTo>
                    <a:pt x="2836" y="1953"/>
                  </a:lnTo>
                  <a:lnTo>
                    <a:pt x="2837" y="1966"/>
                  </a:lnTo>
                  <a:lnTo>
                    <a:pt x="2821" y="1987"/>
                  </a:lnTo>
                  <a:lnTo>
                    <a:pt x="2824" y="2001"/>
                  </a:lnTo>
                  <a:lnTo>
                    <a:pt x="2839" y="2028"/>
                  </a:lnTo>
                  <a:lnTo>
                    <a:pt x="2867" y="2034"/>
                  </a:lnTo>
                  <a:lnTo>
                    <a:pt x="2881" y="2047"/>
                  </a:lnTo>
                  <a:lnTo>
                    <a:pt x="2898" y="2088"/>
                  </a:lnTo>
                  <a:lnTo>
                    <a:pt x="2923" y="2111"/>
                  </a:lnTo>
                  <a:lnTo>
                    <a:pt x="2941" y="2131"/>
                  </a:lnTo>
                  <a:lnTo>
                    <a:pt x="2955" y="2163"/>
                  </a:lnTo>
                  <a:lnTo>
                    <a:pt x="2992" y="2179"/>
                  </a:lnTo>
                  <a:lnTo>
                    <a:pt x="3007" y="2176"/>
                  </a:lnTo>
                  <a:lnTo>
                    <a:pt x="3023" y="2144"/>
                  </a:lnTo>
                  <a:lnTo>
                    <a:pt x="3027" y="2114"/>
                  </a:lnTo>
                  <a:lnTo>
                    <a:pt x="3034" y="2062"/>
                  </a:lnTo>
                  <a:lnTo>
                    <a:pt x="3030" y="2028"/>
                  </a:lnTo>
                  <a:lnTo>
                    <a:pt x="3001" y="1952"/>
                  </a:lnTo>
                  <a:lnTo>
                    <a:pt x="2971" y="1900"/>
                  </a:lnTo>
                  <a:lnTo>
                    <a:pt x="2957" y="1854"/>
                  </a:lnTo>
                  <a:lnTo>
                    <a:pt x="2943" y="1804"/>
                  </a:lnTo>
                  <a:lnTo>
                    <a:pt x="2927" y="1763"/>
                  </a:lnTo>
                  <a:lnTo>
                    <a:pt x="2910" y="1729"/>
                  </a:lnTo>
                  <a:lnTo>
                    <a:pt x="2890" y="1702"/>
                  </a:lnTo>
                  <a:lnTo>
                    <a:pt x="2870" y="1673"/>
                  </a:lnTo>
                  <a:lnTo>
                    <a:pt x="2874" y="1643"/>
                  </a:lnTo>
                  <a:lnTo>
                    <a:pt x="2882" y="1608"/>
                  </a:lnTo>
                  <a:lnTo>
                    <a:pt x="2899" y="1576"/>
                  </a:lnTo>
                  <a:lnTo>
                    <a:pt x="2917" y="1549"/>
                  </a:lnTo>
                  <a:lnTo>
                    <a:pt x="2961" y="1532"/>
                  </a:lnTo>
                  <a:lnTo>
                    <a:pt x="2982" y="1515"/>
                  </a:lnTo>
                  <a:lnTo>
                    <a:pt x="3001" y="1484"/>
                  </a:lnTo>
                  <a:lnTo>
                    <a:pt x="3046" y="1421"/>
                  </a:lnTo>
                  <a:lnTo>
                    <a:pt x="3045" y="1410"/>
                  </a:lnTo>
                  <a:lnTo>
                    <a:pt x="3054" y="1393"/>
                  </a:lnTo>
                  <a:lnTo>
                    <a:pt x="3079" y="1397"/>
                  </a:lnTo>
                  <a:lnTo>
                    <a:pt x="3108" y="1370"/>
                  </a:lnTo>
                  <a:lnTo>
                    <a:pt x="3127" y="1330"/>
                  </a:lnTo>
                  <a:lnTo>
                    <a:pt x="3152" y="1306"/>
                  </a:lnTo>
                  <a:lnTo>
                    <a:pt x="3179" y="1300"/>
                  </a:lnTo>
                  <a:lnTo>
                    <a:pt x="3187" y="1274"/>
                  </a:lnTo>
                  <a:lnTo>
                    <a:pt x="3167" y="1258"/>
                  </a:lnTo>
                  <a:lnTo>
                    <a:pt x="3175" y="1241"/>
                  </a:lnTo>
                  <a:lnTo>
                    <a:pt x="3196" y="1234"/>
                  </a:lnTo>
                  <a:lnTo>
                    <a:pt x="3197" y="1215"/>
                  </a:lnTo>
                  <a:lnTo>
                    <a:pt x="3189" y="1196"/>
                  </a:lnTo>
                  <a:lnTo>
                    <a:pt x="3175" y="1192"/>
                  </a:lnTo>
                  <a:lnTo>
                    <a:pt x="3176" y="1178"/>
                  </a:lnTo>
                  <a:lnTo>
                    <a:pt x="3183" y="1168"/>
                  </a:lnTo>
                  <a:lnTo>
                    <a:pt x="3164" y="1124"/>
                  </a:lnTo>
                  <a:lnTo>
                    <a:pt x="3146" y="1100"/>
                  </a:lnTo>
                  <a:lnTo>
                    <a:pt x="3140" y="1072"/>
                  </a:lnTo>
                  <a:lnTo>
                    <a:pt x="3130" y="1045"/>
                  </a:lnTo>
                  <a:lnTo>
                    <a:pt x="3111" y="1020"/>
                  </a:lnTo>
                  <a:lnTo>
                    <a:pt x="3104" y="987"/>
                  </a:lnTo>
                  <a:lnTo>
                    <a:pt x="3112" y="976"/>
                  </a:lnTo>
                  <a:lnTo>
                    <a:pt x="3120" y="969"/>
                  </a:lnTo>
                  <a:lnTo>
                    <a:pt x="3128" y="972"/>
                  </a:lnTo>
                  <a:lnTo>
                    <a:pt x="3145" y="980"/>
                  </a:lnTo>
                  <a:lnTo>
                    <a:pt x="3155" y="1011"/>
                  </a:lnTo>
                  <a:lnTo>
                    <a:pt x="3160" y="1037"/>
                  </a:lnTo>
                  <a:lnTo>
                    <a:pt x="3164" y="1080"/>
                  </a:lnTo>
                  <a:lnTo>
                    <a:pt x="3170" y="1089"/>
                  </a:lnTo>
                  <a:lnTo>
                    <a:pt x="3186" y="1091"/>
                  </a:lnTo>
                  <a:lnTo>
                    <a:pt x="3198" y="1071"/>
                  </a:lnTo>
                  <a:lnTo>
                    <a:pt x="3194" y="1036"/>
                  </a:lnTo>
                  <a:lnTo>
                    <a:pt x="3207" y="1005"/>
                  </a:lnTo>
                  <a:lnTo>
                    <a:pt x="3207" y="980"/>
                  </a:lnTo>
                  <a:lnTo>
                    <a:pt x="3192" y="955"/>
                  </a:lnTo>
                  <a:lnTo>
                    <a:pt x="3183" y="949"/>
                  </a:lnTo>
                  <a:lnTo>
                    <a:pt x="3177" y="918"/>
                  </a:lnTo>
                  <a:lnTo>
                    <a:pt x="3185" y="906"/>
                  </a:lnTo>
                  <a:lnTo>
                    <a:pt x="3196" y="911"/>
                  </a:lnTo>
                  <a:lnTo>
                    <a:pt x="3212" y="936"/>
                  </a:lnTo>
                  <a:lnTo>
                    <a:pt x="3221" y="941"/>
                  </a:lnTo>
                  <a:lnTo>
                    <a:pt x="3237" y="930"/>
                  </a:lnTo>
                  <a:lnTo>
                    <a:pt x="3251" y="912"/>
                  </a:lnTo>
                  <a:lnTo>
                    <a:pt x="3250" y="876"/>
                  </a:lnTo>
                  <a:lnTo>
                    <a:pt x="3272" y="847"/>
                  </a:lnTo>
                  <a:lnTo>
                    <a:pt x="3281" y="816"/>
                  </a:lnTo>
                  <a:lnTo>
                    <a:pt x="3267" y="800"/>
                  </a:lnTo>
                  <a:lnTo>
                    <a:pt x="3272" y="771"/>
                  </a:lnTo>
                  <a:lnTo>
                    <a:pt x="3294" y="739"/>
                  </a:lnTo>
                  <a:lnTo>
                    <a:pt x="3319" y="718"/>
                  </a:lnTo>
                  <a:lnTo>
                    <a:pt x="3346" y="709"/>
                  </a:lnTo>
                  <a:lnTo>
                    <a:pt x="3374" y="682"/>
                  </a:lnTo>
                  <a:lnTo>
                    <a:pt x="3401" y="676"/>
                  </a:lnTo>
                  <a:lnTo>
                    <a:pt x="3428" y="668"/>
                  </a:lnTo>
                  <a:lnTo>
                    <a:pt x="3452" y="650"/>
                  </a:lnTo>
                  <a:lnTo>
                    <a:pt x="3460" y="630"/>
                  </a:lnTo>
                  <a:lnTo>
                    <a:pt x="3451" y="610"/>
                  </a:lnTo>
                  <a:lnTo>
                    <a:pt x="3435" y="599"/>
                  </a:lnTo>
                  <a:lnTo>
                    <a:pt x="3436" y="581"/>
                  </a:lnTo>
                  <a:lnTo>
                    <a:pt x="3443" y="564"/>
                  </a:lnTo>
                  <a:lnTo>
                    <a:pt x="3433" y="523"/>
                  </a:lnTo>
                  <a:lnTo>
                    <a:pt x="3441" y="488"/>
                  </a:lnTo>
                  <a:lnTo>
                    <a:pt x="3467" y="449"/>
                  </a:lnTo>
                  <a:lnTo>
                    <a:pt x="3496" y="429"/>
                  </a:lnTo>
                  <a:lnTo>
                    <a:pt x="3519" y="405"/>
                  </a:lnTo>
                  <a:lnTo>
                    <a:pt x="3550" y="388"/>
                  </a:lnTo>
                  <a:lnTo>
                    <a:pt x="3575" y="375"/>
                  </a:lnTo>
                  <a:lnTo>
                    <a:pt x="3606" y="359"/>
                  </a:lnTo>
                  <a:lnTo>
                    <a:pt x="3625" y="356"/>
                  </a:lnTo>
                  <a:lnTo>
                    <a:pt x="3628" y="350"/>
                  </a:lnTo>
                  <a:lnTo>
                    <a:pt x="3631" y="329"/>
                  </a:lnTo>
                  <a:lnTo>
                    <a:pt x="3624" y="326"/>
                  </a:lnTo>
                  <a:lnTo>
                    <a:pt x="3606" y="315"/>
                  </a:lnTo>
                  <a:lnTo>
                    <a:pt x="3591" y="304"/>
                  </a:lnTo>
                  <a:lnTo>
                    <a:pt x="3567" y="280"/>
                  </a:lnTo>
                  <a:lnTo>
                    <a:pt x="3539" y="228"/>
                  </a:lnTo>
                  <a:lnTo>
                    <a:pt x="3533" y="199"/>
                  </a:lnTo>
                  <a:lnTo>
                    <a:pt x="3507" y="153"/>
                  </a:lnTo>
                  <a:lnTo>
                    <a:pt x="3477" y="148"/>
                  </a:lnTo>
                  <a:lnTo>
                    <a:pt x="3449" y="165"/>
                  </a:lnTo>
                  <a:lnTo>
                    <a:pt x="3427" y="190"/>
                  </a:lnTo>
                  <a:lnTo>
                    <a:pt x="3411" y="218"/>
                  </a:lnTo>
                  <a:lnTo>
                    <a:pt x="3404" y="255"/>
                  </a:lnTo>
                  <a:lnTo>
                    <a:pt x="3398" y="287"/>
                  </a:lnTo>
                  <a:lnTo>
                    <a:pt x="3379" y="322"/>
                  </a:lnTo>
                  <a:lnTo>
                    <a:pt x="3344" y="364"/>
                  </a:lnTo>
                  <a:lnTo>
                    <a:pt x="3297" y="389"/>
                  </a:lnTo>
                  <a:lnTo>
                    <a:pt x="3243" y="396"/>
                  </a:lnTo>
                  <a:lnTo>
                    <a:pt x="3207" y="390"/>
                  </a:lnTo>
                  <a:lnTo>
                    <a:pt x="3169" y="397"/>
                  </a:lnTo>
                  <a:lnTo>
                    <a:pt x="3130" y="420"/>
                  </a:lnTo>
                  <a:lnTo>
                    <a:pt x="3098" y="455"/>
                  </a:lnTo>
                  <a:lnTo>
                    <a:pt x="3075" y="499"/>
                  </a:lnTo>
                  <a:lnTo>
                    <a:pt x="3067" y="531"/>
                  </a:lnTo>
                  <a:lnTo>
                    <a:pt x="3046" y="549"/>
                  </a:lnTo>
                  <a:lnTo>
                    <a:pt x="2950" y="587"/>
                  </a:lnTo>
                  <a:lnTo>
                    <a:pt x="2909" y="609"/>
                  </a:lnTo>
                  <a:lnTo>
                    <a:pt x="2928" y="650"/>
                  </a:lnTo>
                  <a:lnTo>
                    <a:pt x="2881" y="666"/>
                  </a:lnTo>
                  <a:lnTo>
                    <a:pt x="2823" y="692"/>
                  </a:lnTo>
                  <a:lnTo>
                    <a:pt x="2779" y="717"/>
                  </a:lnTo>
                  <a:lnTo>
                    <a:pt x="2733" y="746"/>
                  </a:lnTo>
                  <a:lnTo>
                    <a:pt x="2695" y="768"/>
                  </a:lnTo>
                  <a:lnTo>
                    <a:pt x="2676" y="772"/>
                  </a:lnTo>
                  <a:lnTo>
                    <a:pt x="2658" y="750"/>
                  </a:lnTo>
                  <a:lnTo>
                    <a:pt x="2656" y="740"/>
                  </a:lnTo>
                  <a:lnTo>
                    <a:pt x="2677" y="703"/>
                  </a:lnTo>
                  <a:lnTo>
                    <a:pt x="2688" y="662"/>
                  </a:lnTo>
                  <a:lnTo>
                    <a:pt x="2692" y="614"/>
                  </a:lnTo>
                  <a:lnTo>
                    <a:pt x="2685" y="575"/>
                  </a:lnTo>
                  <a:lnTo>
                    <a:pt x="2667" y="540"/>
                  </a:lnTo>
                  <a:lnTo>
                    <a:pt x="2643" y="483"/>
                  </a:lnTo>
                  <a:lnTo>
                    <a:pt x="2611" y="435"/>
                  </a:lnTo>
                  <a:lnTo>
                    <a:pt x="2574" y="391"/>
                  </a:lnTo>
                  <a:lnTo>
                    <a:pt x="2551" y="367"/>
                  </a:lnTo>
                  <a:lnTo>
                    <a:pt x="2498" y="331"/>
                  </a:lnTo>
                  <a:lnTo>
                    <a:pt x="2435" y="298"/>
                  </a:lnTo>
                  <a:lnTo>
                    <a:pt x="2381" y="260"/>
                  </a:lnTo>
                  <a:lnTo>
                    <a:pt x="2312" y="225"/>
                  </a:lnTo>
                  <a:lnTo>
                    <a:pt x="2299" y="228"/>
                  </a:lnTo>
                  <a:lnTo>
                    <a:pt x="2273" y="248"/>
                  </a:lnTo>
                  <a:lnTo>
                    <a:pt x="2225" y="251"/>
                  </a:lnTo>
                  <a:lnTo>
                    <a:pt x="2182" y="246"/>
                  </a:lnTo>
                  <a:lnTo>
                    <a:pt x="2116" y="248"/>
                  </a:lnTo>
                  <a:lnTo>
                    <a:pt x="2077" y="236"/>
                  </a:lnTo>
                  <a:lnTo>
                    <a:pt x="2052" y="210"/>
                  </a:lnTo>
                  <a:lnTo>
                    <a:pt x="2036" y="206"/>
                  </a:lnTo>
                  <a:lnTo>
                    <a:pt x="1999" y="216"/>
                  </a:lnTo>
                  <a:lnTo>
                    <a:pt x="1543" y="179"/>
                  </a:lnTo>
                  <a:lnTo>
                    <a:pt x="1062" y="120"/>
                  </a:lnTo>
                  <a:lnTo>
                    <a:pt x="658" y="55"/>
                  </a:lnTo>
                  <a:lnTo>
                    <a:pt x="403" y="0"/>
                  </a:lnTo>
                  <a:lnTo>
                    <a:pt x="406" y="32"/>
                  </a:lnTo>
                  <a:lnTo>
                    <a:pt x="406" y="36"/>
                  </a:lnTo>
                  <a:lnTo>
                    <a:pt x="402" y="68"/>
                  </a:lnTo>
                  <a:lnTo>
                    <a:pt x="393" y="98"/>
                  </a:lnTo>
                  <a:lnTo>
                    <a:pt x="380" y="124"/>
                  </a:lnTo>
                  <a:lnTo>
                    <a:pt x="355" y="147"/>
                  </a:lnTo>
                  <a:lnTo>
                    <a:pt x="351" y="148"/>
                  </a:lnTo>
                  <a:lnTo>
                    <a:pt x="328" y="144"/>
                  </a:lnTo>
                  <a:lnTo>
                    <a:pt x="314" y="117"/>
                  </a:lnTo>
                  <a:lnTo>
                    <a:pt x="318" y="94"/>
                  </a:lnTo>
                  <a:lnTo>
                    <a:pt x="332" y="78"/>
                  </a:lnTo>
                  <a:lnTo>
                    <a:pt x="332" y="65"/>
                  </a:lnTo>
                  <a:lnTo>
                    <a:pt x="302" y="36"/>
                  </a:lnTo>
                  <a:lnTo>
                    <a:pt x="279" y="25"/>
                  </a:lnTo>
                  <a:lnTo>
                    <a:pt x="264" y="24"/>
                  </a:lnTo>
                  <a:lnTo>
                    <a:pt x="255" y="43"/>
                  </a:lnTo>
                  <a:lnTo>
                    <a:pt x="258" y="61"/>
                  </a:lnTo>
                  <a:lnTo>
                    <a:pt x="262" y="105"/>
                  </a:lnTo>
                  <a:lnTo>
                    <a:pt x="255" y="135"/>
                  </a:lnTo>
                  <a:lnTo>
                    <a:pt x="251" y="168"/>
                  </a:lnTo>
                  <a:lnTo>
                    <a:pt x="248" y="198"/>
                  </a:lnTo>
                  <a:lnTo>
                    <a:pt x="234" y="229"/>
                  </a:lnTo>
                  <a:lnTo>
                    <a:pt x="220" y="257"/>
                  </a:lnTo>
                  <a:lnTo>
                    <a:pt x="198" y="290"/>
                  </a:lnTo>
                  <a:lnTo>
                    <a:pt x="162" y="326"/>
                  </a:lnTo>
                  <a:lnTo>
                    <a:pt x="145" y="361"/>
                  </a:lnTo>
                  <a:lnTo>
                    <a:pt x="147" y="397"/>
                  </a:lnTo>
                  <a:lnTo>
                    <a:pt x="126" y="439"/>
                  </a:lnTo>
                  <a:lnTo>
                    <a:pt x="110" y="470"/>
                  </a:lnTo>
                  <a:lnTo>
                    <a:pt x="87" y="499"/>
                  </a:lnTo>
                  <a:lnTo>
                    <a:pt x="81" y="521"/>
                  </a:lnTo>
                  <a:lnTo>
                    <a:pt x="88" y="538"/>
                  </a:lnTo>
                  <a:lnTo>
                    <a:pt x="87" y="553"/>
                  </a:lnTo>
                  <a:lnTo>
                    <a:pt x="56" y="629"/>
                  </a:lnTo>
                  <a:lnTo>
                    <a:pt x="38" y="696"/>
                  </a:lnTo>
                  <a:lnTo>
                    <a:pt x="21" y="712"/>
                  </a:lnTo>
                  <a:lnTo>
                    <a:pt x="6" y="726"/>
                  </a:lnTo>
                  <a:lnTo>
                    <a:pt x="0" y="747"/>
                  </a:lnTo>
                  <a:lnTo>
                    <a:pt x="8" y="761"/>
                  </a:lnTo>
                  <a:lnTo>
                    <a:pt x="23" y="815"/>
                  </a:lnTo>
                  <a:lnTo>
                    <a:pt x="21" y="853"/>
                  </a:lnTo>
                  <a:lnTo>
                    <a:pt x="17" y="883"/>
                  </a:lnTo>
                  <a:lnTo>
                    <a:pt x="23" y="912"/>
                  </a:lnTo>
                  <a:lnTo>
                    <a:pt x="33" y="934"/>
                  </a:lnTo>
                  <a:lnTo>
                    <a:pt x="58" y="948"/>
                  </a:lnTo>
                  <a:lnTo>
                    <a:pt x="63" y="967"/>
                  </a:lnTo>
                  <a:lnTo>
                    <a:pt x="54" y="978"/>
                  </a:lnTo>
                  <a:lnTo>
                    <a:pt x="24" y="993"/>
                  </a:lnTo>
                  <a:lnTo>
                    <a:pt x="28" y="1016"/>
                  </a:lnTo>
                  <a:lnTo>
                    <a:pt x="44" y="1043"/>
                  </a:lnTo>
                  <a:lnTo>
                    <a:pt x="53" y="1068"/>
                  </a:lnTo>
                  <a:lnTo>
                    <a:pt x="41" y="1082"/>
                  </a:lnTo>
                  <a:lnTo>
                    <a:pt x="44" y="1122"/>
                  </a:lnTo>
                  <a:lnTo>
                    <a:pt x="85" y="1219"/>
                  </a:lnTo>
                  <a:lnTo>
                    <a:pt x="96" y="1250"/>
                  </a:lnTo>
                  <a:lnTo>
                    <a:pt x="78" y="1270"/>
                  </a:lnTo>
                  <a:lnTo>
                    <a:pt x="85" y="1289"/>
                  </a:lnTo>
                  <a:lnTo>
                    <a:pt x="130" y="1312"/>
                  </a:lnTo>
                  <a:lnTo>
                    <a:pt x="170" y="1356"/>
                  </a:lnTo>
                  <a:lnTo>
                    <a:pt x="229" y="1410"/>
                  </a:lnTo>
                  <a:lnTo>
                    <a:pt x="235" y="1415"/>
                  </a:lnTo>
                  <a:lnTo>
                    <a:pt x="252" y="1455"/>
                  </a:lnTo>
                  <a:lnTo>
                    <a:pt x="272" y="1484"/>
                  </a:lnTo>
                  <a:lnTo>
                    <a:pt x="286" y="1525"/>
                  </a:lnTo>
                  <a:lnTo>
                    <a:pt x="324" y="1523"/>
                  </a:lnTo>
                  <a:lnTo>
                    <a:pt x="362" y="1525"/>
                  </a:lnTo>
                  <a:lnTo>
                    <a:pt x="420" y="1532"/>
                  </a:lnTo>
                  <a:lnTo>
                    <a:pt x="439" y="1549"/>
                  </a:lnTo>
                  <a:lnTo>
                    <a:pt x="463" y="1572"/>
                  </a:lnTo>
                  <a:lnTo>
                    <a:pt x="500" y="1599"/>
                  </a:lnTo>
                  <a:lnTo>
                    <a:pt x="531" y="1609"/>
                  </a:lnTo>
                  <a:lnTo>
                    <a:pt x="565" y="1620"/>
                  </a:lnTo>
                  <a:lnTo>
                    <a:pt x="604" y="1638"/>
                  </a:lnTo>
                  <a:lnTo>
                    <a:pt x="634" y="1646"/>
                  </a:lnTo>
                  <a:lnTo>
                    <a:pt x="664" y="1657"/>
                  </a:lnTo>
                  <a:lnTo>
                    <a:pt x="695" y="1667"/>
                  </a:lnTo>
                  <a:lnTo>
                    <a:pt x="738" y="1672"/>
                  </a:lnTo>
                  <a:lnTo>
                    <a:pt x="772" y="1687"/>
                  </a:lnTo>
                  <a:lnTo>
                    <a:pt x="800" y="1695"/>
                  </a:lnTo>
                  <a:lnTo>
                    <a:pt x="830" y="1698"/>
                  </a:lnTo>
                  <a:lnTo>
                    <a:pt x="857" y="1698"/>
                  </a:lnTo>
                  <a:lnTo>
                    <a:pt x="876" y="1662"/>
                  </a:lnTo>
                  <a:lnTo>
                    <a:pt x="897" y="1653"/>
                  </a:lnTo>
                  <a:lnTo>
                    <a:pt x="934" y="1650"/>
                  </a:lnTo>
                  <a:lnTo>
                    <a:pt x="965" y="1658"/>
                  </a:lnTo>
                  <a:lnTo>
                    <a:pt x="990" y="1663"/>
                  </a:lnTo>
                  <a:lnTo>
                    <a:pt x="999" y="1661"/>
                  </a:lnTo>
                  <a:lnTo>
                    <a:pt x="1039" y="1672"/>
                  </a:lnTo>
                  <a:lnTo>
                    <a:pt x="1068" y="1695"/>
                  </a:lnTo>
                  <a:lnTo>
                    <a:pt x="1091" y="1721"/>
                  </a:lnTo>
                  <a:lnTo>
                    <a:pt x="1105" y="1745"/>
                  </a:lnTo>
                  <a:lnTo>
                    <a:pt x="1126" y="1776"/>
                  </a:lnTo>
                  <a:lnTo>
                    <a:pt x="1145" y="1802"/>
                  </a:lnTo>
                  <a:lnTo>
                    <a:pt x="1159" y="1832"/>
                  </a:lnTo>
                  <a:lnTo>
                    <a:pt x="1176" y="1859"/>
                  </a:lnTo>
                  <a:lnTo>
                    <a:pt x="1206" y="1885"/>
                  </a:lnTo>
                  <a:lnTo>
                    <a:pt x="1229" y="1911"/>
                  </a:lnTo>
                  <a:lnTo>
                    <a:pt x="1263" y="1908"/>
                  </a:lnTo>
                  <a:lnTo>
                    <a:pt x="1273" y="1892"/>
                  </a:lnTo>
                  <a:lnTo>
                    <a:pt x="1296" y="1863"/>
                  </a:lnTo>
                  <a:lnTo>
                    <a:pt x="1321" y="1854"/>
                  </a:lnTo>
                  <a:lnTo>
                    <a:pt x="1365" y="1855"/>
                  </a:lnTo>
                  <a:lnTo>
                    <a:pt x="1377" y="1863"/>
                  </a:lnTo>
                  <a:lnTo>
                    <a:pt x="1415" y="1893"/>
                  </a:lnTo>
                  <a:lnTo>
                    <a:pt x="1429" y="1920"/>
                  </a:lnTo>
                  <a:lnTo>
                    <a:pt x="1444" y="1941"/>
                  </a:lnTo>
                  <a:lnTo>
                    <a:pt x="1508" y="2050"/>
                  </a:lnTo>
                  <a:lnTo>
                    <a:pt x="1519" y="2082"/>
                  </a:lnTo>
                  <a:lnTo>
                    <a:pt x="1547" y="2134"/>
                  </a:lnTo>
                  <a:lnTo>
                    <a:pt x="1615" y="2177"/>
                  </a:lnTo>
                  <a:lnTo>
                    <a:pt x="1629" y="2179"/>
                  </a:lnTo>
                  <a:lnTo>
                    <a:pt x="1664" y="2181"/>
                  </a:lnTo>
                  <a:lnTo>
                    <a:pt x="1668" y="2185"/>
                  </a:lnTo>
                  <a:lnTo>
                    <a:pt x="1687" y="2213"/>
                  </a:lnTo>
                  <a:lnTo>
                    <a:pt x="1692" y="2187"/>
                  </a:lnTo>
                  <a:lnTo>
                    <a:pt x="1686" y="2157"/>
                  </a:lnTo>
                  <a:lnTo>
                    <a:pt x="1672" y="2125"/>
                  </a:lnTo>
                  <a:lnTo>
                    <a:pt x="1670" y="2089"/>
                  </a:lnTo>
                  <a:lnTo>
                    <a:pt x="1681" y="2062"/>
                  </a:lnTo>
                  <a:lnTo>
                    <a:pt x="1704" y="2030"/>
                  </a:lnTo>
                  <a:lnTo>
                    <a:pt x="1731" y="2000"/>
                  </a:lnTo>
                  <a:lnTo>
                    <a:pt x="1764" y="1971"/>
                  </a:lnTo>
                  <a:lnTo>
                    <a:pt x="1804" y="1948"/>
                  </a:lnTo>
                  <a:lnTo>
                    <a:pt x="1862" y="1932"/>
                  </a:lnTo>
                  <a:lnTo>
                    <a:pt x="1874" y="1920"/>
                  </a:lnTo>
                  <a:lnTo>
                    <a:pt x="1869" y="1873"/>
                  </a:lnTo>
                  <a:lnTo>
                    <a:pt x="1870" y="1856"/>
                  </a:lnTo>
                  <a:lnTo>
                    <a:pt x="1878" y="1842"/>
                  </a:lnTo>
                  <a:lnTo>
                    <a:pt x="1896" y="1844"/>
                  </a:lnTo>
                  <a:lnTo>
                    <a:pt x="1903" y="1852"/>
                  </a:lnTo>
                  <a:lnTo>
                    <a:pt x="1914" y="1878"/>
                  </a:lnTo>
                  <a:lnTo>
                    <a:pt x="1946" y="1873"/>
                  </a:lnTo>
                  <a:lnTo>
                    <a:pt x="1982" y="1855"/>
                  </a:lnTo>
                  <a:lnTo>
                    <a:pt x="2017" y="1853"/>
                  </a:lnTo>
                  <a:lnTo>
                    <a:pt x="2058" y="1860"/>
                  </a:lnTo>
                  <a:lnTo>
                    <a:pt x="2084" y="1851"/>
                  </a:lnTo>
                  <a:lnTo>
                    <a:pt x="2107" y="1844"/>
                  </a:lnTo>
                  <a:lnTo>
                    <a:pt x="2128" y="1852"/>
                  </a:lnTo>
                  <a:lnTo>
                    <a:pt x="2135" y="1861"/>
                  </a:lnTo>
                  <a:lnTo>
                    <a:pt x="2145" y="1888"/>
                  </a:lnTo>
                  <a:lnTo>
                    <a:pt x="2150" y="1891"/>
                  </a:lnTo>
                  <a:lnTo>
                    <a:pt x="2180" y="1899"/>
                  </a:lnTo>
                  <a:lnTo>
                    <a:pt x="2208" y="1893"/>
                  </a:lnTo>
                  <a:lnTo>
                    <a:pt x="2263" y="1854"/>
                  </a:lnTo>
                  <a:lnTo>
                    <a:pt x="2289" y="1849"/>
                  </a:lnTo>
                  <a:lnTo>
                    <a:pt x="2292" y="1840"/>
                  </a:lnTo>
                  <a:lnTo>
                    <a:pt x="2287" y="1826"/>
                  </a:lnTo>
                  <a:lnTo>
                    <a:pt x="2271" y="1817"/>
                  </a:lnTo>
                  <a:lnTo>
                    <a:pt x="2221" y="1823"/>
                  </a:lnTo>
                  <a:lnTo>
                    <a:pt x="2210" y="1818"/>
                  </a:lnTo>
                  <a:lnTo>
                    <a:pt x="2216" y="1807"/>
                  </a:lnTo>
                  <a:lnTo>
                    <a:pt x="2232" y="1798"/>
                  </a:lnTo>
                  <a:lnTo>
                    <a:pt x="2307" y="1776"/>
                  </a:lnTo>
                </a:path>
              </a:pathLst>
            </a:custGeom>
            <a:solidFill>
              <a:srgbClr val="00FF00"/>
            </a:solidFill>
            <a:ln w="12700" cmpd="sng">
              <a:solidFill>
                <a:srgbClr val="000000"/>
              </a:solidFill>
              <a:prstDash val="solid"/>
              <a:round/>
              <a:headEnd/>
              <a:tailEnd/>
            </a:ln>
          </p:spPr>
          <p:txBody>
            <a:bodyPr/>
            <a:lstStyle/>
            <a:p>
              <a:endParaRPr lang="en-US"/>
            </a:p>
          </p:txBody>
        </p:sp>
        <p:sp>
          <p:nvSpPr>
            <p:cNvPr id="33910" name="Freeform 104"/>
            <p:cNvSpPr>
              <a:spLocks/>
            </p:cNvSpPr>
            <p:nvPr/>
          </p:nvSpPr>
          <p:spPr bwMode="auto">
            <a:xfrm>
              <a:off x="1887" y="1005"/>
              <a:ext cx="36" cy="25"/>
            </a:xfrm>
            <a:custGeom>
              <a:avLst/>
              <a:gdLst>
                <a:gd name="T0" fmla="*/ 0 w 128"/>
                <a:gd name="T1" fmla="*/ 0 h 95"/>
                <a:gd name="T2" fmla="*/ 0 w 128"/>
                <a:gd name="T3" fmla="*/ 0 h 95"/>
                <a:gd name="T4" fmla="*/ 0 w 128"/>
                <a:gd name="T5" fmla="*/ 0 h 95"/>
                <a:gd name="T6" fmla="*/ 0 w 128"/>
                <a:gd name="T7" fmla="*/ 0 h 95"/>
                <a:gd name="T8" fmla="*/ 0 w 128"/>
                <a:gd name="T9" fmla="*/ 0 h 95"/>
                <a:gd name="T10" fmla="*/ 0 w 128"/>
                <a:gd name="T11" fmla="*/ 0 h 95"/>
                <a:gd name="T12" fmla="*/ 0 w 128"/>
                <a:gd name="T13" fmla="*/ 0 h 95"/>
                <a:gd name="T14" fmla="*/ 0 w 128"/>
                <a:gd name="T15" fmla="*/ 0 h 95"/>
                <a:gd name="T16" fmla="*/ 0 w 128"/>
                <a:gd name="T17" fmla="*/ 0 h 95"/>
                <a:gd name="T18" fmla="*/ 0 w 128"/>
                <a:gd name="T19" fmla="*/ 0 h 95"/>
                <a:gd name="T20" fmla="*/ 0 w 128"/>
                <a:gd name="T21" fmla="*/ 0 h 95"/>
                <a:gd name="T22" fmla="*/ 0 w 128"/>
                <a:gd name="T23" fmla="*/ 0 h 95"/>
                <a:gd name="T24" fmla="*/ 0 w 128"/>
                <a:gd name="T25" fmla="*/ 0 h 95"/>
                <a:gd name="T26" fmla="*/ 0 w 128"/>
                <a:gd name="T27" fmla="*/ 0 h 95"/>
                <a:gd name="T28" fmla="*/ 0 w 128"/>
                <a:gd name="T29" fmla="*/ 0 h 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
                <a:gd name="T46" fmla="*/ 0 h 95"/>
                <a:gd name="T47" fmla="*/ 128 w 128"/>
                <a:gd name="T48" fmla="*/ 95 h 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 h="95">
                  <a:moveTo>
                    <a:pt x="37" y="2"/>
                  </a:moveTo>
                  <a:lnTo>
                    <a:pt x="70" y="10"/>
                  </a:lnTo>
                  <a:lnTo>
                    <a:pt x="93" y="0"/>
                  </a:lnTo>
                  <a:lnTo>
                    <a:pt x="111" y="3"/>
                  </a:lnTo>
                  <a:lnTo>
                    <a:pt x="128" y="15"/>
                  </a:lnTo>
                  <a:lnTo>
                    <a:pt x="128" y="33"/>
                  </a:lnTo>
                  <a:lnTo>
                    <a:pt x="113" y="55"/>
                  </a:lnTo>
                  <a:lnTo>
                    <a:pt x="74" y="62"/>
                  </a:lnTo>
                  <a:lnTo>
                    <a:pt x="51" y="74"/>
                  </a:lnTo>
                  <a:lnTo>
                    <a:pt x="44" y="87"/>
                  </a:lnTo>
                  <a:lnTo>
                    <a:pt x="25" y="95"/>
                  </a:lnTo>
                  <a:lnTo>
                    <a:pt x="6" y="84"/>
                  </a:lnTo>
                  <a:lnTo>
                    <a:pt x="0" y="46"/>
                  </a:lnTo>
                  <a:lnTo>
                    <a:pt x="15" y="13"/>
                  </a:lnTo>
                  <a:lnTo>
                    <a:pt x="37" y="2"/>
                  </a:lnTo>
                  <a:close/>
                </a:path>
              </a:pathLst>
            </a:custGeom>
            <a:solidFill>
              <a:srgbClr val="00FF00"/>
            </a:solidFill>
            <a:ln w="9525">
              <a:noFill/>
              <a:round/>
              <a:headEnd/>
              <a:tailEnd/>
            </a:ln>
          </p:spPr>
          <p:txBody>
            <a:bodyPr/>
            <a:lstStyle/>
            <a:p>
              <a:endParaRPr lang="en-US"/>
            </a:p>
          </p:txBody>
        </p:sp>
        <p:sp>
          <p:nvSpPr>
            <p:cNvPr id="33911" name="Freeform 105"/>
            <p:cNvSpPr>
              <a:spLocks/>
            </p:cNvSpPr>
            <p:nvPr/>
          </p:nvSpPr>
          <p:spPr bwMode="auto">
            <a:xfrm>
              <a:off x="1887" y="1005"/>
              <a:ext cx="36" cy="25"/>
            </a:xfrm>
            <a:custGeom>
              <a:avLst/>
              <a:gdLst>
                <a:gd name="T0" fmla="*/ 0 w 128"/>
                <a:gd name="T1" fmla="*/ 0 h 95"/>
                <a:gd name="T2" fmla="*/ 0 w 128"/>
                <a:gd name="T3" fmla="*/ 0 h 95"/>
                <a:gd name="T4" fmla="*/ 0 w 128"/>
                <a:gd name="T5" fmla="*/ 0 h 95"/>
                <a:gd name="T6" fmla="*/ 0 w 128"/>
                <a:gd name="T7" fmla="*/ 0 h 95"/>
                <a:gd name="T8" fmla="*/ 0 w 128"/>
                <a:gd name="T9" fmla="*/ 0 h 95"/>
                <a:gd name="T10" fmla="*/ 0 w 128"/>
                <a:gd name="T11" fmla="*/ 0 h 95"/>
                <a:gd name="T12" fmla="*/ 0 w 128"/>
                <a:gd name="T13" fmla="*/ 0 h 95"/>
                <a:gd name="T14" fmla="*/ 0 w 128"/>
                <a:gd name="T15" fmla="*/ 0 h 95"/>
                <a:gd name="T16" fmla="*/ 0 w 128"/>
                <a:gd name="T17" fmla="*/ 0 h 95"/>
                <a:gd name="T18" fmla="*/ 0 w 128"/>
                <a:gd name="T19" fmla="*/ 0 h 95"/>
                <a:gd name="T20" fmla="*/ 0 w 128"/>
                <a:gd name="T21" fmla="*/ 0 h 95"/>
                <a:gd name="T22" fmla="*/ 0 w 128"/>
                <a:gd name="T23" fmla="*/ 0 h 95"/>
                <a:gd name="T24" fmla="*/ 0 w 128"/>
                <a:gd name="T25" fmla="*/ 0 h 95"/>
                <a:gd name="T26" fmla="*/ 0 w 128"/>
                <a:gd name="T27" fmla="*/ 0 h 95"/>
                <a:gd name="T28" fmla="*/ 0 w 128"/>
                <a:gd name="T29" fmla="*/ 0 h 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
                <a:gd name="T46" fmla="*/ 0 h 95"/>
                <a:gd name="T47" fmla="*/ 128 w 128"/>
                <a:gd name="T48" fmla="*/ 95 h 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 h="95">
                  <a:moveTo>
                    <a:pt x="37" y="2"/>
                  </a:moveTo>
                  <a:lnTo>
                    <a:pt x="70" y="10"/>
                  </a:lnTo>
                  <a:lnTo>
                    <a:pt x="93" y="0"/>
                  </a:lnTo>
                  <a:lnTo>
                    <a:pt x="111" y="3"/>
                  </a:lnTo>
                  <a:lnTo>
                    <a:pt x="128" y="15"/>
                  </a:lnTo>
                  <a:lnTo>
                    <a:pt x="128" y="33"/>
                  </a:lnTo>
                  <a:lnTo>
                    <a:pt x="113" y="55"/>
                  </a:lnTo>
                  <a:lnTo>
                    <a:pt x="74" y="62"/>
                  </a:lnTo>
                  <a:lnTo>
                    <a:pt x="51" y="74"/>
                  </a:lnTo>
                  <a:lnTo>
                    <a:pt x="44" y="87"/>
                  </a:lnTo>
                  <a:lnTo>
                    <a:pt x="25" y="95"/>
                  </a:lnTo>
                  <a:lnTo>
                    <a:pt x="6" y="84"/>
                  </a:lnTo>
                  <a:lnTo>
                    <a:pt x="0" y="46"/>
                  </a:lnTo>
                  <a:lnTo>
                    <a:pt x="15" y="13"/>
                  </a:lnTo>
                  <a:lnTo>
                    <a:pt x="37" y="2"/>
                  </a:lnTo>
                </a:path>
              </a:pathLst>
            </a:custGeom>
            <a:solidFill>
              <a:srgbClr val="00FF00"/>
            </a:solidFill>
            <a:ln w="9525">
              <a:solidFill>
                <a:srgbClr val="000000"/>
              </a:solidFill>
              <a:prstDash val="solid"/>
              <a:round/>
              <a:headEnd/>
              <a:tailEnd/>
            </a:ln>
          </p:spPr>
          <p:txBody>
            <a:bodyPr/>
            <a:lstStyle/>
            <a:p>
              <a:endParaRPr lang="en-US"/>
            </a:p>
          </p:txBody>
        </p:sp>
        <p:sp>
          <p:nvSpPr>
            <p:cNvPr id="33912" name="Freeform 106"/>
            <p:cNvSpPr>
              <a:spLocks/>
            </p:cNvSpPr>
            <p:nvPr/>
          </p:nvSpPr>
          <p:spPr bwMode="auto">
            <a:xfrm>
              <a:off x="1971" y="963"/>
              <a:ext cx="50" cy="25"/>
            </a:xfrm>
            <a:custGeom>
              <a:avLst/>
              <a:gdLst>
                <a:gd name="T0" fmla="*/ 0 w 170"/>
                <a:gd name="T1" fmla="*/ 0 h 96"/>
                <a:gd name="T2" fmla="*/ 0 w 170"/>
                <a:gd name="T3" fmla="*/ 0 h 96"/>
                <a:gd name="T4" fmla="*/ 0 w 170"/>
                <a:gd name="T5" fmla="*/ 0 h 96"/>
                <a:gd name="T6" fmla="*/ 0 w 170"/>
                <a:gd name="T7" fmla="*/ 0 h 96"/>
                <a:gd name="T8" fmla="*/ 0 w 170"/>
                <a:gd name="T9" fmla="*/ 0 h 96"/>
                <a:gd name="T10" fmla="*/ 0 w 170"/>
                <a:gd name="T11" fmla="*/ 0 h 96"/>
                <a:gd name="T12" fmla="*/ 0 w 170"/>
                <a:gd name="T13" fmla="*/ 0 h 96"/>
                <a:gd name="T14" fmla="*/ 0 w 170"/>
                <a:gd name="T15" fmla="*/ 0 h 96"/>
                <a:gd name="T16" fmla="*/ 0 w 170"/>
                <a:gd name="T17" fmla="*/ 0 h 96"/>
                <a:gd name="T18" fmla="*/ 0 w 170"/>
                <a:gd name="T19" fmla="*/ 0 h 96"/>
                <a:gd name="T20" fmla="*/ 0 w 170"/>
                <a:gd name="T21" fmla="*/ 0 h 96"/>
                <a:gd name="T22" fmla="*/ 0 w 170"/>
                <a:gd name="T23" fmla="*/ 0 h 96"/>
                <a:gd name="T24" fmla="*/ 0 w 170"/>
                <a:gd name="T25" fmla="*/ 0 h 96"/>
                <a:gd name="T26" fmla="*/ 0 w 170"/>
                <a:gd name="T27" fmla="*/ 0 h 96"/>
                <a:gd name="T28" fmla="*/ 0 w 170"/>
                <a:gd name="T29" fmla="*/ 0 h 96"/>
                <a:gd name="T30" fmla="*/ 0 w 170"/>
                <a:gd name="T31" fmla="*/ 0 h 96"/>
                <a:gd name="T32" fmla="*/ 0 w 170"/>
                <a:gd name="T33" fmla="*/ 0 h 96"/>
                <a:gd name="T34" fmla="*/ 0 w 170"/>
                <a:gd name="T35" fmla="*/ 0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0"/>
                <a:gd name="T55" fmla="*/ 0 h 96"/>
                <a:gd name="T56" fmla="*/ 170 w 170"/>
                <a:gd name="T57" fmla="*/ 96 h 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0" h="96">
                  <a:moveTo>
                    <a:pt x="100" y="2"/>
                  </a:moveTo>
                  <a:lnTo>
                    <a:pt x="119" y="0"/>
                  </a:lnTo>
                  <a:lnTo>
                    <a:pt x="135" y="17"/>
                  </a:lnTo>
                  <a:lnTo>
                    <a:pt x="159" y="37"/>
                  </a:lnTo>
                  <a:lnTo>
                    <a:pt x="168" y="63"/>
                  </a:lnTo>
                  <a:lnTo>
                    <a:pt x="170" y="83"/>
                  </a:lnTo>
                  <a:lnTo>
                    <a:pt x="151" y="94"/>
                  </a:lnTo>
                  <a:lnTo>
                    <a:pt x="118" y="96"/>
                  </a:lnTo>
                  <a:lnTo>
                    <a:pt x="99" y="91"/>
                  </a:lnTo>
                  <a:lnTo>
                    <a:pt x="69" y="72"/>
                  </a:lnTo>
                  <a:lnTo>
                    <a:pt x="30" y="84"/>
                  </a:lnTo>
                  <a:lnTo>
                    <a:pt x="10" y="83"/>
                  </a:lnTo>
                  <a:lnTo>
                    <a:pt x="0" y="63"/>
                  </a:lnTo>
                  <a:lnTo>
                    <a:pt x="7" y="47"/>
                  </a:lnTo>
                  <a:lnTo>
                    <a:pt x="19" y="40"/>
                  </a:lnTo>
                  <a:lnTo>
                    <a:pt x="43" y="20"/>
                  </a:lnTo>
                  <a:lnTo>
                    <a:pt x="71" y="10"/>
                  </a:lnTo>
                  <a:lnTo>
                    <a:pt x="100" y="2"/>
                  </a:lnTo>
                  <a:close/>
                </a:path>
              </a:pathLst>
            </a:custGeom>
            <a:solidFill>
              <a:srgbClr val="00FF00"/>
            </a:solidFill>
            <a:ln w="9525">
              <a:noFill/>
              <a:round/>
              <a:headEnd/>
              <a:tailEnd/>
            </a:ln>
          </p:spPr>
          <p:txBody>
            <a:bodyPr/>
            <a:lstStyle/>
            <a:p>
              <a:endParaRPr lang="en-US"/>
            </a:p>
          </p:txBody>
        </p:sp>
        <p:sp>
          <p:nvSpPr>
            <p:cNvPr id="33913" name="Freeform 107"/>
            <p:cNvSpPr>
              <a:spLocks/>
            </p:cNvSpPr>
            <p:nvPr/>
          </p:nvSpPr>
          <p:spPr bwMode="auto">
            <a:xfrm>
              <a:off x="1971" y="963"/>
              <a:ext cx="50" cy="25"/>
            </a:xfrm>
            <a:custGeom>
              <a:avLst/>
              <a:gdLst>
                <a:gd name="T0" fmla="*/ 0 w 170"/>
                <a:gd name="T1" fmla="*/ 0 h 96"/>
                <a:gd name="T2" fmla="*/ 0 w 170"/>
                <a:gd name="T3" fmla="*/ 0 h 96"/>
                <a:gd name="T4" fmla="*/ 0 w 170"/>
                <a:gd name="T5" fmla="*/ 0 h 96"/>
                <a:gd name="T6" fmla="*/ 0 w 170"/>
                <a:gd name="T7" fmla="*/ 0 h 96"/>
                <a:gd name="T8" fmla="*/ 0 w 170"/>
                <a:gd name="T9" fmla="*/ 0 h 96"/>
                <a:gd name="T10" fmla="*/ 0 w 170"/>
                <a:gd name="T11" fmla="*/ 0 h 96"/>
                <a:gd name="T12" fmla="*/ 0 w 170"/>
                <a:gd name="T13" fmla="*/ 0 h 96"/>
                <a:gd name="T14" fmla="*/ 0 w 170"/>
                <a:gd name="T15" fmla="*/ 0 h 96"/>
                <a:gd name="T16" fmla="*/ 0 w 170"/>
                <a:gd name="T17" fmla="*/ 0 h 96"/>
                <a:gd name="T18" fmla="*/ 0 w 170"/>
                <a:gd name="T19" fmla="*/ 0 h 96"/>
                <a:gd name="T20" fmla="*/ 0 w 170"/>
                <a:gd name="T21" fmla="*/ 0 h 96"/>
                <a:gd name="T22" fmla="*/ 0 w 170"/>
                <a:gd name="T23" fmla="*/ 0 h 96"/>
                <a:gd name="T24" fmla="*/ 0 w 170"/>
                <a:gd name="T25" fmla="*/ 0 h 96"/>
                <a:gd name="T26" fmla="*/ 0 w 170"/>
                <a:gd name="T27" fmla="*/ 0 h 96"/>
                <a:gd name="T28" fmla="*/ 0 w 170"/>
                <a:gd name="T29" fmla="*/ 0 h 96"/>
                <a:gd name="T30" fmla="*/ 0 w 170"/>
                <a:gd name="T31" fmla="*/ 0 h 96"/>
                <a:gd name="T32" fmla="*/ 0 w 170"/>
                <a:gd name="T33" fmla="*/ 0 h 96"/>
                <a:gd name="T34" fmla="*/ 0 w 170"/>
                <a:gd name="T35" fmla="*/ 0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0"/>
                <a:gd name="T55" fmla="*/ 0 h 96"/>
                <a:gd name="T56" fmla="*/ 170 w 170"/>
                <a:gd name="T57" fmla="*/ 96 h 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0" h="96">
                  <a:moveTo>
                    <a:pt x="100" y="2"/>
                  </a:moveTo>
                  <a:lnTo>
                    <a:pt x="119" y="0"/>
                  </a:lnTo>
                  <a:lnTo>
                    <a:pt x="135" y="17"/>
                  </a:lnTo>
                  <a:lnTo>
                    <a:pt x="159" y="37"/>
                  </a:lnTo>
                  <a:lnTo>
                    <a:pt x="168" y="63"/>
                  </a:lnTo>
                  <a:lnTo>
                    <a:pt x="170" y="83"/>
                  </a:lnTo>
                  <a:lnTo>
                    <a:pt x="151" y="94"/>
                  </a:lnTo>
                  <a:lnTo>
                    <a:pt x="118" y="96"/>
                  </a:lnTo>
                  <a:lnTo>
                    <a:pt x="99" y="91"/>
                  </a:lnTo>
                  <a:lnTo>
                    <a:pt x="69" y="72"/>
                  </a:lnTo>
                  <a:lnTo>
                    <a:pt x="30" y="84"/>
                  </a:lnTo>
                  <a:lnTo>
                    <a:pt x="10" y="83"/>
                  </a:lnTo>
                  <a:lnTo>
                    <a:pt x="0" y="63"/>
                  </a:lnTo>
                  <a:lnTo>
                    <a:pt x="7" y="47"/>
                  </a:lnTo>
                  <a:lnTo>
                    <a:pt x="19" y="40"/>
                  </a:lnTo>
                  <a:lnTo>
                    <a:pt x="43" y="20"/>
                  </a:lnTo>
                  <a:lnTo>
                    <a:pt x="71" y="10"/>
                  </a:lnTo>
                  <a:lnTo>
                    <a:pt x="100" y="2"/>
                  </a:lnTo>
                </a:path>
              </a:pathLst>
            </a:custGeom>
            <a:solidFill>
              <a:srgbClr val="00FF00"/>
            </a:solidFill>
            <a:ln w="9525">
              <a:solidFill>
                <a:srgbClr val="000000"/>
              </a:solidFill>
              <a:prstDash val="solid"/>
              <a:round/>
              <a:headEnd/>
              <a:tailEnd/>
            </a:ln>
          </p:spPr>
          <p:txBody>
            <a:bodyPr/>
            <a:lstStyle/>
            <a:p>
              <a:endParaRPr lang="en-US"/>
            </a:p>
          </p:txBody>
        </p:sp>
        <p:sp>
          <p:nvSpPr>
            <p:cNvPr id="33914" name="Freeform 108"/>
            <p:cNvSpPr>
              <a:spLocks/>
            </p:cNvSpPr>
            <p:nvPr/>
          </p:nvSpPr>
          <p:spPr bwMode="auto">
            <a:xfrm>
              <a:off x="2900" y="2545"/>
              <a:ext cx="390" cy="459"/>
            </a:xfrm>
            <a:custGeom>
              <a:avLst/>
              <a:gdLst>
                <a:gd name="T0" fmla="*/ 2 w 1372"/>
                <a:gd name="T1" fmla="*/ 2 h 1745"/>
                <a:gd name="T2" fmla="*/ 2 w 1372"/>
                <a:gd name="T3" fmla="*/ 2 h 1745"/>
                <a:gd name="T4" fmla="*/ 1 w 1372"/>
                <a:gd name="T5" fmla="*/ 2 h 1745"/>
                <a:gd name="T6" fmla="*/ 1 w 1372"/>
                <a:gd name="T7" fmla="*/ 2 h 1745"/>
                <a:gd name="T8" fmla="*/ 1 w 1372"/>
                <a:gd name="T9" fmla="*/ 2 h 1745"/>
                <a:gd name="T10" fmla="*/ 1 w 1372"/>
                <a:gd name="T11" fmla="*/ 1 h 1745"/>
                <a:gd name="T12" fmla="*/ 0 w 1372"/>
                <a:gd name="T13" fmla="*/ 1 h 1745"/>
                <a:gd name="T14" fmla="*/ 0 w 1372"/>
                <a:gd name="T15" fmla="*/ 1 h 1745"/>
                <a:gd name="T16" fmla="*/ 0 w 1372"/>
                <a:gd name="T17" fmla="*/ 1 h 1745"/>
                <a:gd name="T18" fmla="*/ 0 w 1372"/>
                <a:gd name="T19" fmla="*/ 1 h 1745"/>
                <a:gd name="T20" fmla="*/ 0 w 1372"/>
                <a:gd name="T21" fmla="*/ 1 h 1745"/>
                <a:gd name="T22" fmla="*/ 0 w 1372"/>
                <a:gd name="T23" fmla="*/ 1 h 1745"/>
                <a:gd name="T24" fmla="*/ 0 w 1372"/>
                <a:gd name="T25" fmla="*/ 1 h 1745"/>
                <a:gd name="T26" fmla="*/ 0 w 1372"/>
                <a:gd name="T27" fmla="*/ 1 h 1745"/>
                <a:gd name="T28" fmla="*/ 0 w 1372"/>
                <a:gd name="T29" fmla="*/ 1 h 1745"/>
                <a:gd name="T30" fmla="*/ 1 w 1372"/>
                <a:gd name="T31" fmla="*/ 1 h 1745"/>
                <a:gd name="T32" fmla="*/ 1 w 1372"/>
                <a:gd name="T33" fmla="*/ 1 h 1745"/>
                <a:gd name="T34" fmla="*/ 1 w 1372"/>
                <a:gd name="T35" fmla="*/ 0 h 1745"/>
                <a:gd name="T36" fmla="*/ 1 w 1372"/>
                <a:gd name="T37" fmla="*/ 0 h 1745"/>
                <a:gd name="T38" fmla="*/ 1 w 1372"/>
                <a:gd name="T39" fmla="*/ 0 h 1745"/>
                <a:gd name="T40" fmla="*/ 1 w 1372"/>
                <a:gd name="T41" fmla="*/ 0 h 1745"/>
                <a:gd name="T42" fmla="*/ 1 w 1372"/>
                <a:gd name="T43" fmla="*/ 0 h 1745"/>
                <a:gd name="T44" fmla="*/ 2 w 1372"/>
                <a:gd name="T45" fmla="*/ 0 h 1745"/>
                <a:gd name="T46" fmla="*/ 2 w 1372"/>
                <a:gd name="T47" fmla="*/ 0 h 1745"/>
                <a:gd name="T48" fmla="*/ 2 w 1372"/>
                <a:gd name="T49" fmla="*/ 0 h 1745"/>
                <a:gd name="T50" fmla="*/ 2 w 1372"/>
                <a:gd name="T51" fmla="*/ 0 h 1745"/>
                <a:gd name="T52" fmla="*/ 2 w 1372"/>
                <a:gd name="T53" fmla="*/ 0 h 1745"/>
                <a:gd name="T54" fmla="*/ 2 w 1372"/>
                <a:gd name="T55" fmla="*/ 1 h 1745"/>
                <a:gd name="T56" fmla="*/ 2 w 1372"/>
                <a:gd name="T57" fmla="*/ 1 h 1745"/>
                <a:gd name="T58" fmla="*/ 2 w 1372"/>
                <a:gd name="T59" fmla="*/ 1 h 1745"/>
                <a:gd name="T60" fmla="*/ 2 w 1372"/>
                <a:gd name="T61" fmla="*/ 1 h 1745"/>
                <a:gd name="T62" fmla="*/ 2 w 1372"/>
                <a:gd name="T63" fmla="*/ 1 h 1745"/>
                <a:gd name="T64" fmla="*/ 1 w 1372"/>
                <a:gd name="T65" fmla="*/ 1 h 1745"/>
                <a:gd name="T66" fmla="*/ 2 w 1372"/>
                <a:gd name="T67" fmla="*/ 1 h 1745"/>
                <a:gd name="T68" fmla="*/ 2 w 1372"/>
                <a:gd name="T69" fmla="*/ 1 h 1745"/>
                <a:gd name="T70" fmla="*/ 2 w 1372"/>
                <a:gd name="T71" fmla="*/ 1 h 1745"/>
                <a:gd name="T72" fmla="*/ 2 w 1372"/>
                <a:gd name="T73" fmla="*/ 1 h 1745"/>
                <a:gd name="T74" fmla="*/ 2 w 1372"/>
                <a:gd name="T75" fmla="*/ 1 h 1745"/>
                <a:gd name="T76" fmla="*/ 2 w 1372"/>
                <a:gd name="T77" fmla="*/ 1 h 1745"/>
                <a:gd name="T78" fmla="*/ 3 w 1372"/>
                <a:gd name="T79" fmla="*/ 2 h 1745"/>
                <a:gd name="T80" fmla="*/ 3 w 1372"/>
                <a:gd name="T81" fmla="*/ 2 h 1745"/>
                <a:gd name="T82" fmla="*/ 3 w 1372"/>
                <a:gd name="T83" fmla="*/ 2 h 1745"/>
                <a:gd name="T84" fmla="*/ 3 w 1372"/>
                <a:gd name="T85" fmla="*/ 2 h 1745"/>
                <a:gd name="T86" fmla="*/ 3 w 1372"/>
                <a:gd name="T87" fmla="*/ 2 h 1745"/>
                <a:gd name="T88" fmla="*/ 3 w 1372"/>
                <a:gd name="T89" fmla="*/ 2 h 17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72"/>
                <a:gd name="T136" fmla="*/ 0 h 1745"/>
                <a:gd name="T137" fmla="*/ 1372 w 1372"/>
                <a:gd name="T138" fmla="*/ 1745 h 174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72" h="1745">
                  <a:moveTo>
                    <a:pt x="1194" y="1745"/>
                  </a:moveTo>
                  <a:lnTo>
                    <a:pt x="1168" y="1706"/>
                  </a:lnTo>
                  <a:lnTo>
                    <a:pt x="1148" y="1683"/>
                  </a:lnTo>
                  <a:lnTo>
                    <a:pt x="1097" y="1640"/>
                  </a:lnTo>
                  <a:lnTo>
                    <a:pt x="1047" y="1609"/>
                  </a:lnTo>
                  <a:lnTo>
                    <a:pt x="958" y="1566"/>
                  </a:lnTo>
                  <a:lnTo>
                    <a:pt x="734" y="1474"/>
                  </a:lnTo>
                  <a:lnTo>
                    <a:pt x="632" y="1416"/>
                  </a:lnTo>
                  <a:lnTo>
                    <a:pt x="581" y="1365"/>
                  </a:lnTo>
                  <a:lnTo>
                    <a:pt x="566" y="1334"/>
                  </a:lnTo>
                  <a:lnTo>
                    <a:pt x="562" y="1304"/>
                  </a:lnTo>
                  <a:lnTo>
                    <a:pt x="556" y="1281"/>
                  </a:lnTo>
                  <a:lnTo>
                    <a:pt x="543" y="1268"/>
                  </a:lnTo>
                  <a:lnTo>
                    <a:pt x="513" y="1245"/>
                  </a:lnTo>
                  <a:lnTo>
                    <a:pt x="477" y="1194"/>
                  </a:lnTo>
                  <a:lnTo>
                    <a:pt x="426" y="1121"/>
                  </a:lnTo>
                  <a:lnTo>
                    <a:pt x="411" y="1078"/>
                  </a:lnTo>
                  <a:lnTo>
                    <a:pt x="388" y="1020"/>
                  </a:lnTo>
                  <a:lnTo>
                    <a:pt x="237" y="768"/>
                  </a:lnTo>
                  <a:lnTo>
                    <a:pt x="190" y="707"/>
                  </a:lnTo>
                  <a:lnTo>
                    <a:pt x="147" y="644"/>
                  </a:lnTo>
                  <a:lnTo>
                    <a:pt x="105" y="629"/>
                  </a:lnTo>
                  <a:lnTo>
                    <a:pt x="86" y="606"/>
                  </a:lnTo>
                  <a:lnTo>
                    <a:pt x="70" y="586"/>
                  </a:lnTo>
                  <a:lnTo>
                    <a:pt x="43" y="567"/>
                  </a:lnTo>
                  <a:lnTo>
                    <a:pt x="27" y="563"/>
                  </a:lnTo>
                  <a:lnTo>
                    <a:pt x="20" y="548"/>
                  </a:lnTo>
                  <a:lnTo>
                    <a:pt x="30" y="535"/>
                  </a:lnTo>
                  <a:lnTo>
                    <a:pt x="40" y="524"/>
                  </a:lnTo>
                  <a:lnTo>
                    <a:pt x="35" y="489"/>
                  </a:lnTo>
                  <a:lnTo>
                    <a:pt x="20" y="486"/>
                  </a:lnTo>
                  <a:lnTo>
                    <a:pt x="5" y="481"/>
                  </a:lnTo>
                  <a:lnTo>
                    <a:pt x="0" y="466"/>
                  </a:lnTo>
                  <a:lnTo>
                    <a:pt x="0" y="448"/>
                  </a:lnTo>
                  <a:lnTo>
                    <a:pt x="20" y="361"/>
                  </a:lnTo>
                  <a:lnTo>
                    <a:pt x="55" y="318"/>
                  </a:lnTo>
                  <a:lnTo>
                    <a:pt x="66" y="318"/>
                  </a:lnTo>
                  <a:lnTo>
                    <a:pt x="97" y="346"/>
                  </a:lnTo>
                  <a:lnTo>
                    <a:pt x="109" y="389"/>
                  </a:lnTo>
                  <a:lnTo>
                    <a:pt x="101" y="435"/>
                  </a:lnTo>
                  <a:lnTo>
                    <a:pt x="105" y="458"/>
                  </a:lnTo>
                  <a:lnTo>
                    <a:pt x="124" y="466"/>
                  </a:lnTo>
                  <a:lnTo>
                    <a:pt x="144" y="451"/>
                  </a:lnTo>
                  <a:lnTo>
                    <a:pt x="170" y="463"/>
                  </a:lnTo>
                  <a:lnTo>
                    <a:pt x="182" y="478"/>
                  </a:lnTo>
                  <a:lnTo>
                    <a:pt x="195" y="505"/>
                  </a:lnTo>
                  <a:lnTo>
                    <a:pt x="221" y="509"/>
                  </a:lnTo>
                  <a:lnTo>
                    <a:pt x="256" y="489"/>
                  </a:lnTo>
                  <a:lnTo>
                    <a:pt x="287" y="454"/>
                  </a:lnTo>
                  <a:lnTo>
                    <a:pt x="302" y="395"/>
                  </a:lnTo>
                  <a:lnTo>
                    <a:pt x="310" y="338"/>
                  </a:lnTo>
                  <a:lnTo>
                    <a:pt x="330" y="311"/>
                  </a:lnTo>
                  <a:lnTo>
                    <a:pt x="348" y="295"/>
                  </a:lnTo>
                  <a:lnTo>
                    <a:pt x="426" y="268"/>
                  </a:lnTo>
                  <a:lnTo>
                    <a:pt x="505" y="252"/>
                  </a:lnTo>
                  <a:lnTo>
                    <a:pt x="528" y="233"/>
                  </a:lnTo>
                  <a:lnTo>
                    <a:pt x="539" y="198"/>
                  </a:lnTo>
                  <a:lnTo>
                    <a:pt x="559" y="183"/>
                  </a:lnTo>
                  <a:lnTo>
                    <a:pt x="594" y="164"/>
                  </a:lnTo>
                  <a:lnTo>
                    <a:pt x="610" y="133"/>
                  </a:lnTo>
                  <a:lnTo>
                    <a:pt x="610" y="106"/>
                  </a:lnTo>
                  <a:lnTo>
                    <a:pt x="597" y="62"/>
                  </a:lnTo>
                  <a:lnTo>
                    <a:pt x="577" y="32"/>
                  </a:lnTo>
                  <a:lnTo>
                    <a:pt x="586" y="0"/>
                  </a:lnTo>
                  <a:lnTo>
                    <a:pt x="686" y="62"/>
                  </a:lnTo>
                  <a:lnTo>
                    <a:pt x="780" y="97"/>
                  </a:lnTo>
                  <a:lnTo>
                    <a:pt x="815" y="140"/>
                  </a:lnTo>
                  <a:lnTo>
                    <a:pt x="838" y="191"/>
                  </a:lnTo>
                  <a:lnTo>
                    <a:pt x="856" y="210"/>
                  </a:lnTo>
                  <a:lnTo>
                    <a:pt x="876" y="210"/>
                  </a:lnTo>
                  <a:lnTo>
                    <a:pt x="912" y="191"/>
                  </a:lnTo>
                  <a:lnTo>
                    <a:pt x="953" y="198"/>
                  </a:lnTo>
                  <a:lnTo>
                    <a:pt x="989" y="210"/>
                  </a:lnTo>
                  <a:lnTo>
                    <a:pt x="1009" y="210"/>
                  </a:lnTo>
                  <a:lnTo>
                    <a:pt x="1028" y="210"/>
                  </a:lnTo>
                  <a:lnTo>
                    <a:pt x="1044" y="191"/>
                  </a:lnTo>
                  <a:lnTo>
                    <a:pt x="1077" y="187"/>
                  </a:lnTo>
                  <a:lnTo>
                    <a:pt x="1102" y="187"/>
                  </a:lnTo>
                  <a:lnTo>
                    <a:pt x="1121" y="207"/>
                  </a:lnTo>
                  <a:lnTo>
                    <a:pt x="1151" y="221"/>
                  </a:lnTo>
                  <a:lnTo>
                    <a:pt x="1214" y="225"/>
                  </a:lnTo>
                  <a:lnTo>
                    <a:pt x="1217" y="280"/>
                  </a:lnTo>
                  <a:lnTo>
                    <a:pt x="1199" y="353"/>
                  </a:lnTo>
                  <a:lnTo>
                    <a:pt x="1174" y="380"/>
                  </a:lnTo>
                  <a:lnTo>
                    <a:pt x="1159" y="392"/>
                  </a:lnTo>
                  <a:lnTo>
                    <a:pt x="1148" y="395"/>
                  </a:lnTo>
                  <a:lnTo>
                    <a:pt x="1055" y="395"/>
                  </a:lnTo>
                  <a:lnTo>
                    <a:pt x="1009" y="405"/>
                  </a:lnTo>
                  <a:lnTo>
                    <a:pt x="970" y="428"/>
                  </a:lnTo>
                  <a:lnTo>
                    <a:pt x="938" y="454"/>
                  </a:lnTo>
                  <a:lnTo>
                    <a:pt x="892" y="473"/>
                  </a:lnTo>
                  <a:lnTo>
                    <a:pt x="876" y="516"/>
                  </a:lnTo>
                  <a:lnTo>
                    <a:pt x="884" y="574"/>
                  </a:lnTo>
                  <a:lnTo>
                    <a:pt x="899" y="613"/>
                  </a:lnTo>
                  <a:lnTo>
                    <a:pt x="892" y="625"/>
                  </a:lnTo>
                  <a:lnTo>
                    <a:pt x="861" y="633"/>
                  </a:lnTo>
                  <a:lnTo>
                    <a:pt x="818" y="644"/>
                  </a:lnTo>
                  <a:lnTo>
                    <a:pt x="795" y="675"/>
                  </a:lnTo>
                  <a:lnTo>
                    <a:pt x="788" y="725"/>
                  </a:lnTo>
                  <a:lnTo>
                    <a:pt x="802" y="776"/>
                  </a:lnTo>
                  <a:lnTo>
                    <a:pt x="831" y="804"/>
                  </a:lnTo>
                  <a:lnTo>
                    <a:pt x="876" y="814"/>
                  </a:lnTo>
                  <a:lnTo>
                    <a:pt x="889" y="824"/>
                  </a:lnTo>
                  <a:lnTo>
                    <a:pt x="866" y="862"/>
                  </a:lnTo>
                  <a:lnTo>
                    <a:pt x="876" y="888"/>
                  </a:lnTo>
                  <a:lnTo>
                    <a:pt x="904" y="892"/>
                  </a:lnTo>
                  <a:lnTo>
                    <a:pt x="947" y="900"/>
                  </a:lnTo>
                  <a:lnTo>
                    <a:pt x="970" y="944"/>
                  </a:lnTo>
                  <a:lnTo>
                    <a:pt x="1006" y="982"/>
                  </a:lnTo>
                  <a:lnTo>
                    <a:pt x="1063" y="982"/>
                  </a:lnTo>
                  <a:lnTo>
                    <a:pt x="1093" y="944"/>
                  </a:lnTo>
                  <a:lnTo>
                    <a:pt x="1117" y="944"/>
                  </a:lnTo>
                  <a:lnTo>
                    <a:pt x="1132" y="951"/>
                  </a:lnTo>
                  <a:lnTo>
                    <a:pt x="1136" y="989"/>
                  </a:lnTo>
                  <a:lnTo>
                    <a:pt x="1156" y="1045"/>
                  </a:lnTo>
                  <a:lnTo>
                    <a:pt x="1187" y="1067"/>
                  </a:lnTo>
                  <a:lnTo>
                    <a:pt x="1222" y="1052"/>
                  </a:lnTo>
                  <a:lnTo>
                    <a:pt x="1268" y="1045"/>
                  </a:lnTo>
                  <a:lnTo>
                    <a:pt x="1306" y="1083"/>
                  </a:lnTo>
                  <a:lnTo>
                    <a:pt x="1346" y="1156"/>
                  </a:lnTo>
                  <a:lnTo>
                    <a:pt x="1346" y="1194"/>
                  </a:lnTo>
                  <a:lnTo>
                    <a:pt x="1334" y="1226"/>
                  </a:lnTo>
                  <a:lnTo>
                    <a:pt x="1314" y="1256"/>
                  </a:lnTo>
                  <a:lnTo>
                    <a:pt x="1334" y="1320"/>
                  </a:lnTo>
                  <a:lnTo>
                    <a:pt x="1338" y="1354"/>
                  </a:lnTo>
                  <a:lnTo>
                    <a:pt x="1311" y="1404"/>
                  </a:lnTo>
                  <a:lnTo>
                    <a:pt x="1306" y="1447"/>
                  </a:lnTo>
                  <a:lnTo>
                    <a:pt x="1319" y="1485"/>
                  </a:lnTo>
                  <a:lnTo>
                    <a:pt x="1338" y="1509"/>
                  </a:lnTo>
                  <a:lnTo>
                    <a:pt x="1365" y="1544"/>
                  </a:lnTo>
                  <a:lnTo>
                    <a:pt x="1372" y="1575"/>
                  </a:lnTo>
                  <a:lnTo>
                    <a:pt x="1369" y="1599"/>
                  </a:lnTo>
                  <a:lnTo>
                    <a:pt x="1365" y="1602"/>
                  </a:lnTo>
                  <a:lnTo>
                    <a:pt x="1350" y="1609"/>
                  </a:lnTo>
                  <a:lnTo>
                    <a:pt x="1295" y="1617"/>
                  </a:lnTo>
                  <a:lnTo>
                    <a:pt x="1295" y="1672"/>
                  </a:lnTo>
                  <a:lnTo>
                    <a:pt x="1194" y="1745"/>
                  </a:lnTo>
                  <a:close/>
                </a:path>
              </a:pathLst>
            </a:custGeom>
            <a:solidFill>
              <a:srgbClr val="00FF00"/>
            </a:solidFill>
            <a:ln w="12700" cap="flat" cmpd="sng">
              <a:solidFill>
                <a:srgbClr val="000000"/>
              </a:solidFill>
              <a:prstDash val="solid"/>
              <a:round/>
              <a:headEnd type="none" w="med" len="med"/>
              <a:tailEnd type="none" w="med" len="med"/>
            </a:ln>
          </p:spPr>
          <p:txBody>
            <a:bodyPr/>
            <a:lstStyle/>
            <a:p>
              <a:endParaRPr lang="en-US"/>
            </a:p>
          </p:txBody>
        </p:sp>
        <p:sp>
          <p:nvSpPr>
            <p:cNvPr id="33915" name="Freeform 109"/>
            <p:cNvSpPr>
              <a:spLocks/>
            </p:cNvSpPr>
            <p:nvPr/>
          </p:nvSpPr>
          <p:spPr bwMode="auto">
            <a:xfrm>
              <a:off x="3146" y="3352"/>
              <a:ext cx="140" cy="494"/>
            </a:xfrm>
            <a:custGeom>
              <a:avLst/>
              <a:gdLst>
                <a:gd name="T0" fmla="*/ 1 w 488"/>
                <a:gd name="T1" fmla="*/ 0 h 1879"/>
                <a:gd name="T2" fmla="*/ 1 w 488"/>
                <a:gd name="T3" fmla="*/ 0 h 1879"/>
                <a:gd name="T4" fmla="*/ 1 w 488"/>
                <a:gd name="T5" fmla="*/ 1 h 1879"/>
                <a:gd name="T6" fmla="*/ 1 w 488"/>
                <a:gd name="T7" fmla="*/ 1 h 1879"/>
                <a:gd name="T8" fmla="*/ 1 w 488"/>
                <a:gd name="T9" fmla="*/ 1 h 1879"/>
                <a:gd name="T10" fmla="*/ 1 w 488"/>
                <a:gd name="T11" fmla="*/ 1 h 1879"/>
                <a:gd name="T12" fmla="*/ 1 w 488"/>
                <a:gd name="T13" fmla="*/ 1 h 1879"/>
                <a:gd name="T14" fmla="*/ 1 w 488"/>
                <a:gd name="T15" fmla="*/ 1 h 1879"/>
                <a:gd name="T16" fmla="*/ 1 w 488"/>
                <a:gd name="T17" fmla="*/ 1 h 1879"/>
                <a:gd name="T18" fmla="*/ 1 w 488"/>
                <a:gd name="T19" fmla="*/ 1 h 1879"/>
                <a:gd name="T20" fmla="*/ 1 w 488"/>
                <a:gd name="T21" fmla="*/ 1 h 1879"/>
                <a:gd name="T22" fmla="*/ 1 w 488"/>
                <a:gd name="T23" fmla="*/ 1 h 1879"/>
                <a:gd name="T24" fmla="*/ 1 w 488"/>
                <a:gd name="T25" fmla="*/ 2 h 1879"/>
                <a:gd name="T26" fmla="*/ 1 w 488"/>
                <a:gd name="T27" fmla="*/ 2 h 1879"/>
                <a:gd name="T28" fmla="*/ 1 w 488"/>
                <a:gd name="T29" fmla="*/ 2 h 1879"/>
                <a:gd name="T30" fmla="*/ 1 w 488"/>
                <a:gd name="T31" fmla="*/ 2 h 1879"/>
                <a:gd name="T32" fmla="*/ 1 w 488"/>
                <a:gd name="T33" fmla="*/ 2 h 1879"/>
                <a:gd name="T34" fmla="*/ 0 w 488"/>
                <a:gd name="T35" fmla="*/ 2 h 1879"/>
                <a:gd name="T36" fmla="*/ 0 w 488"/>
                <a:gd name="T37" fmla="*/ 2 h 1879"/>
                <a:gd name="T38" fmla="*/ 0 w 488"/>
                <a:gd name="T39" fmla="*/ 2 h 1879"/>
                <a:gd name="T40" fmla="*/ 1 w 488"/>
                <a:gd name="T41" fmla="*/ 2 h 1879"/>
                <a:gd name="T42" fmla="*/ 1 w 488"/>
                <a:gd name="T43" fmla="*/ 2 h 1879"/>
                <a:gd name="T44" fmla="*/ 1 w 488"/>
                <a:gd name="T45" fmla="*/ 2 h 1879"/>
                <a:gd name="T46" fmla="*/ 1 w 488"/>
                <a:gd name="T47" fmla="*/ 2 h 1879"/>
                <a:gd name="T48" fmla="*/ 1 w 488"/>
                <a:gd name="T49" fmla="*/ 2 h 1879"/>
                <a:gd name="T50" fmla="*/ 0 w 488"/>
                <a:gd name="T51" fmla="*/ 2 h 1879"/>
                <a:gd name="T52" fmla="*/ 0 w 488"/>
                <a:gd name="T53" fmla="*/ 2 h 1879"/>
                <a:gd name="T54" fmla="*/ 0 w 488"/>
                <a:gd name="T55" fmla="*/ 2 h 1879"/>
                <a:gd name="T56" fmla="*/ 0 w 488"/>
                <a:gd name="T57" fmla="*/ 2 h 1879"/>
                <a:gd name="T58" fmla="*/ 0 w 488"/>
                <a:gd name="T59" fmla="*/ 2 h 1879"/>
                <a:gd name="T60" fmla="*/ 0 w 488"/>
                <a:gd name="T61" fmla="*/ 2 h 1879"/>
                <a:gd name="T62" fmla="*/ 0 w 488"/>
                <a:gd name="T63" fmla="*/ 2 h 1879"/>
                <a:gd name="T64" fmla="*/ 0 w 488"/>
                <a:gd name="T65" fmla="*/ 2 h 1879"/>
                <a:gd name="T66" fmla="*/ 0 w 488"/>
                <a:gd name="T67" fmla="*/ 2 h 1879"/>
                <a:gd name="T68" fmla="*/ 0 w 488"/>
                <a:gd name="T69" fmla="*/ 2 h 1879"/>
                <a:gd name="T70" fmla="*/ 0 w 488"/>
                <a:gd name="T71" fmla="*/ 2 h 1879"/>
                <a:gd name="T72" fmla="*/ 0 w 488"/>
                <a:gd name="T73" fmla="*/ 2 h 1879"/>
                <a:gd name="T74" fmla="*/ 0 w 488"/>
                <a:gd name="T75" fmla="*/ 2 h 1879"/>
                <a:gd name="T76" fmla="*/ 0 w 488"/>
                <a:gd name="T77" fmla="*/ 2 h 1879"/>
                <a:gd name="T78" fmla="*/ 0 w 488"/>
                <a:gd name="T79" fmla="*/ 2 h 1879"/>
                <a:gd name="T80" fmla="*/ 0 w 488"/>
                <a:gd name="T81" fmla="*/ 2 h 1879"/>
                <a:gd name="T82" fmla="*/ 0 w 488"/>
                <a:gd name="T83" fmla="*/ 1 h 1879"/>
                <a:gd name="T84" fmla="*/ 0 w 488"/>
                <a:gd name="T85" fmla="*/ 1 h 1879"/>
                <a:gd name="T86" fmla="*/ 0 w 488"/>
                <a:gd name="T87" fmla="*/ 1 h 1879"/>
                <a:gd name="T88" fmla="*/ 0 w 488"/>
                <a:gd name="T89" fmla="*/ 1 h 1879"/>
                <a:gd name="T90" fmla="*/ 0 w 488"/>
                <a:gd name="T91" fmla="*/ 1 h 1879"/>
                <a:gd name="T92" fmla="*/ 0 w 488"/>
                <a:gd name="T93" fmla="*/ 1 h 1879"/>
                <a:gd name="T94" fmla="*/ 0 w 488"/>
                <a:gd name="T95" fmla="*/ 1 h 1879"/>
                <a:gd name="T96" fmla="*/ 0 w 488"/>
                <a:gd name="T97" fmla="*/ 1 h 1879"/>
                <a:gd name="T98" fmla="*/ 0 w 488"/>
                <a:gd name="T99" fmla="*/ 1 h 1879"/>
                <a:gd name="T100" fmla="*/ 0 w 488"/>
                <a:gd name="T101" fmla="*/ 1 h 1879"/>
                <a:gd name="T102" fmla="*/ 0 w 488"/>
                <a:gd name="T103" fmla="*/ 1 h 1879"/>
                <a:gd name="T104" fmla="*/ 0 w 488"/>
                <a:gd name="T105" fmla="*/ 0 h 1879"/>
                <a:gd name="T106" fmla="*/ 1 w 488"/>
                <a:gd name="T107" fmla="*/ 0 h 18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88"/>
                <a:gd name="T163" fmla="*/ 0 h 1879"/>
                <a:gd name="T164" fmla="*/ 488 w 488"/>
                <a:gd name="T165" fmla="*/ 1879 h 187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88" h="1879">
                  <a:moveTo>
                    <a:pt x="422" y="0"/>
                  </a:moveTo>
                  <a:lnTo>
                    <a:pt x="425" y="88"/>
                  </a:lnTo>
                  <a:lnTo>
                    <a:pt x="461" y="147"/>
                  </a:lnTo>
                  <a:lnTo>
                    <a:pt x="472" y="170"/>
                  </a:lnTo>
                  <a:lnTo>
                    <a:pt x="476" y="190"/>
                  </a:lnTo>
                  <a:lnTo>
                    <a:pt x="468" y="217"/>
                  </a:lnTo>
                  <a:lnTo>
                    <a:pt x="445" y="255"/>
                  </a:lnTo>
                  <a:lnTo>
                    <a:pt x="445" y="375"/>
                  </a:lnTo>
                  <a:lnTo>
                    <a:pt x="399" y="383"/>
                  </a:lnTo>
                  <a:lnTo>
                    <a:pt x="367" y="403"/>
                  </a:lnTo>
                  <a:lnTo>
                    <a:pt x="356" y="415"/>
                  </a:lnTo>
                  <a:lnTo>
                    <a:pt x="351" y="438"/>
                  </a:lnTo>
                  <a:lnTo>
                    <a:pt x="351" y="453"/>
                  </a:lnTo>
                  <a:lnTo>
                    <a:pt x="364" y="472"/>
                  </a:lnTo>
                  <a:lnTo>
                    <a:pt x="391" y="511"/>
                  </a:lnTo>
                  <a:lnTo>
                    <a:pt x="395" y="558"/>
                  </a:lnTo>
                  <a:lnTo>
                    <a:pt x="371" y="597"/>
                  </a:lnTo>
                  <a:lnTo>
                    <a:pt x="336" y="627"/>
                  </a:lnTo>
                  <a:lnTo>
                    <a:pt x="325" y="659"/>
                  </a:lnTo>
                  <a:lnTo>
                    <a:pt x="318" y="701"/>
                  </a:lnTo>
                  <a:lnTo>
                    <a:pt x="325" y="748"/>
                  </a:lnTo>
                  <a:lnTo>
                    <a:pt x="321" y="799"/>
                  </a:lnTo>
                  <a:lnTo>
                    <a:pt x="305" y="822"/>
                  </a:lnTo>
                  <a:lnTo>
                    <a:pt x="285" y="837"/>
                  </a:lnTo>
                  <a:lnTo>
                    <a:pt x="278" y="856"/>
                  </a:lnTo>
                  <a:lnTo>
                    <a:pt x="282" y="876"/>
                  </a:lnTo>
                  <a:lnTo>
                    <a:pt x="302" y="896"/>
                  </a:lnTo>
                  <a:lnTo>
                    <a:pt x="305" y="914"/>
                  </a:lnTo>
                  <a:lnTo>
                    <a:pt x="302" y="929"/>
                  </a:lnTo>
                  <a:lnTo>
                    <a:pt x="285" y="957"/>
                  </a:lnTo>
                  <a:lnTo>
                    <a:pt x="278" y="997"/>
                  </a:lnTo>
                  <a:lnTo>
                    <a:pt x="290" y="1030"/>
                  </a:lnTo>
                  <a:lnTo>
                    <a:pt x="305" y="1046"/>
                  </a:lnTo>
                  <a:lnTo>
                    <a:pt x="305" y="1084"/>
                  </a:lnTo>
                  <a:lnTo>
                    <a:pt x="344" y="1088"/>
                  </a:lnTo>
                  <a:lnTo>
                    <a:pt x="364" y="1104"/>
                  </a:lnTo>
                  <a:lnTo>
                    <a:pt x="356" y="1140"/>
                  </a:lnTo>
                  <a:lnTo>
                    <a:pt x="341" y="1140"/>
                  </a:lnTo>
                  <a:lnTo>
                    <a:pt x="305" y="1124"/>
                  </a:lnTo>
                  <a:lnTo>
                    <a:pt x="278" y="1137"/>
                  </a:lnTo>
                  <a:lnTo>
                    <a:pt x="270" y="1162"/>
                  </a:lnTo>
                  <a:lnTo>
                    <a:pt x="274" y="1201"/>
                  </a:lnTo>
                  <a:lnTo>
                    <a:pt x="290" y="1237"/>
                  </a:lnTo>
                  <a:lnTo>
                    <a:pt x="328" y="1244"/>
                  </a:lnTo>
                  <a:lnTo>
                    <a:pt x="348" y="1275"/>
                  </a:lnTo>
                  <a:lnTo>
                    <a:pt x="341" y="1322"/>
                  </a:lnTo>
                  <a:lnTo>
                    <a:pt x="308" y="1353"/>
                  </a:lnTo>
                  <a:lnTo>
                    <a:pt x="270" y="1373"/>
                  </a:lnTo>
                  <a:lnTo>
                    <a:pt x="255" y="1411"/>
                  </a:lnTo>
                  <a:lnTo>
                    <a:pt x="255" y="1450"/>
                  </a:lnTo>
                  <a:lnTo>
                    <a:pt x="274" y="1473"/>
                  </a:lnTo>
                  <a:lnTo>
                    <a:pt x="274" y="1500"/>
                  </a:lnTo>
                  <a:lnTo>
                    <a:pt x="255" y="1523"/>
                  </a:lnTo>
                  <a:lnTo>
                    <a:pt x="224" y="1526"/>
                  </a:lnTo>
                  <a:lnTo>
                    <a:pt x="208" y="1543"/>
                  </a:lnTo>
                  <a:lnTo>
                    <a:pt x="201" y="1562"/>
                  </a:lnTo>
                  <a:lnTo>
                    <a:pt x="201" y="1620"/>
                  </a:lnTo>
                  <a:lnTo>
                    <a:pt x="204" y="1643"/>
                  </a:lnTo>
                  <a:lnTo>
                    <a:pt x="216" y="1658"/>
                  </a:lnTo>
                  <a:lnTo>
                    <a:pt x="224" y="1663"/>
                  </a:lnTo>
                  <a:lnTo>
                    <a:pt x="236" y="1658"/>
                  </a:lnTo>
                  <a:lnTo>
                    <a:pt x="255" y="1651"/>
                  </a:lnTo>
                  <a:lnTo>
                    <a:pt x="266" y="1658"/>
                  </a:lnTo>
                  <a:lnTo>
                    <a:pt x="274" y="1734"/>
                  </a:lnTo>
                  <a:lnTo>
                    <a:pt x="290" y="1752"/>
                  </a:lnTo>
                  <a:lnTo>
                    <a:pt x="364" y="1749"/>
                  </a:lnTo>
                  <a:lnTo>
                    <a:pt x="488" y="1752"/>
                  </a:lnTo>
                  <a:lnTo>
                    <a:pt x="488" y="1772"/>
                  </a:lnTo>
                  <a:lnTo>
                    <a:pt x="484" y="1787"/>
                  </a:lnTo>
                  <a:lnTo>
                    <a:pt x="468" y="1791"/>
                  </a:lnTo>
                  <a:lnTo>
                    <a:pt x="391" y="1818"/>
                  </a:lnTo>
                  <a:lnTo>
                    <a:pt x="367" y="1838"/>
                  </a:lnTo>
                  <a:lnTo>
                    <a:pt x="348" y="1856"/>
                  </a:lnTo>
                  <a:lnTo>
                    <a:pt x="328" y="1876"/>
                  </a:lnTo>
                  <a:lnTo>
                    <a:pt x="308" y="1879"/>
                  </a:lnTo>
                  <a:lnTo>
                    <a:pt x="270" y="1860"/>
                  </a:lnTo>
                  <a:lnTo>
                    <a:pt x="227" y="1856"/>
                  </a:lnTo>
                  <a:lnTo>
                    <a:pt x="204" y="1841"/>
                  </a:lnTo>
                  <a:lnTo>
                    <a:pt x="189" y="1834"/>
                  </a:lnTo>
                  <a:lnTo>
                    <a:pt x="186" y="1821"/>
                  </a:lnTo>
                  <a:lnTo>
                    <a:pt x="181" y="1798"/>
                  </a:lnTo>
                  <a:lnTo>
                    <a:pt x="165" y="1783"/>
                  </a:lnTo>
                  <a:lnTo>
                    <a:pt x="143" y="1775"/>
                  </a:lnTo>
                  <a:lnTo>
                    <a:pt x="123" y="1779"/>
                  </a:lnTo>
                  <a:lnTo>
                    <a:pt x="107" y="1760"/>
                  </a:lnTo>
                  <a:lnTo>
                    <a:pt x="100" y="1744"/>
                  </a:lnTo>
                  <a:lnTo>
                    <a:pt x="76" y="1724"/>
                  </a:lnTo>
                  <a:lnTo>
                    <a:pt x="66" y="1717"/>
                  </a:lnTo>
                  <a:lnTo>
                    <a:pt x="57" y="1683"/>
                  </a:lnTo>
                  <a:lnTo>
                    <a:pt x="57" y="1663"/>
                  </a:lnTo>
                  <a:lnTo>
                    <a:pt x="57" y="1640"/>
                  </a:lnTo>
                  <a:lnTo>
                    <a:pt x="53" y="1600"/>
                  </a:lnTo>
                  <a:lnTo>
                    <a:pt x="38" y="1577"/>
                  </a:lnTo>
                  <a:lnTo>
                    <a:pt x="41" y="1562"/>
                  </a:lnTo>
                  <a:lnTo>
                    <a:pt x="53" y="1558"/>
                  </a:lnTo>
                  <a:lnTo>
                    <a:pt x="72" y="1538"/>
                  </a:lnTo>
                  <a:lnTo>
                    <a:pt x="81" y="1523"/>
                  </a:lnTo>
                  <a:lnTo>
                    <a:pt x="84" y="1516"/>
                  </a:lnTo>
                  <a:lnTo>
                    <a:pt x="69" y="1500"/>
                  </a:lnTo>
                  <a:lnTo>
                    <a:pt x="66" y="1458"/>
                  </a:lnTo>
                  <a:lnTo>
                    <a:pt x="72" y="1434"/>
                  </a:lnTo>
                  <a:lnTo>
                    <a:pt x="87" y="1415"/>
                  </a:lnTo>
                  <a:lnTo>
                    <a:pt x="96" y="1399"/>
                  </a:lnTo>
                  <a:lnTo>
                    <a:pt x="104" y="1396"/>
                  </a:lnTo>
                  <a:lnTo>
                    <a:pt x="87" y="1379"/>
                  </a:lnTo>
                  <a:lnTo>
                    <a:pt x="69" y="1373"/>
                  </a:lnTo>
                  <a:lnTo>
                    <a:pt x="57" y="1353"/>
                  </a:lnTo>
                  <a:lnTo>
                    <a:pt x="84" y="1333"/>
                  </a:lnTo>
                  <a:lnTo>
                    <a:pt x="66" y="1314"/>
                  </a:lnTo>
                  <a:lnTo>
                    <a:pt x="26" y="1310"/>
                  </a:lnTo>
                  <a:lnTo>
                    <a:pt x="10" y="1305"/>
                  </a:lnTo>
                  <a:lnTo>
                    <a:pt x="3" y="1295"/>
                  </a:lnTo>
                  <a:lnTo>
                    <a:pt x="0" y="1275"/>
                  </a:lnTo>
                  <a:lnTo>
                    <a:pt x="3" y="1252"/>
                  </a:lnTo>
                  <a:lnTo>
                    <a:pt x="10" y="1237"/>
                  </a:lnTo>
                  <a:lnTo>
                    <a:pt x="23" y="1237"/>
                  </a:lnTo>
                  <a:lnTo>
                    <a:pt x="41" y="1237"/>
                  </a:lnTo>
                  <a:lnTo>
                    <a:pt x="49" y="1252"/>
                  </a:lnTo>
                  <a:lnTo>
                    <a:pt x="81" y="1252"/>
                  </a:lnTo>
                  <a:lnTo>
                    <a:pt x="104" y="1252"/>
                  </a:lnTo>
                  <a:lnTo>
                    <a:pt x="120" y="1244"/>
                  </a:lnTo>
                  <a:lnTo>
                    <a:pt x="123" y="1208"/>
                  </a:lnTo>
                  <a:lnTo>
                    <a:pt x="120" y="1167"/>
                  </a:lnTo>
                  <a:lnTo>
                    <a:pt x="123" y="1150"/>
                  </a:lnTo>
                  <a:lnTo>
                    <a:pt x="143" y="1124"/>
                  </a:lnTo>
                  <a:lnTo>
                    <a:pt x="158" y="1117"/>
                  </a:lnTo>
                  <a:lnTo>
                    <a:pt x="135" y="1074"/>
                  </a:lnTo>
                  <a:lnTo>
                    <a:pt x="130" y="1027"/>
                  </a:lnTo>
                  <a:lnTo>
                    <a:pt x="143" y="984"/>
                  </a:lnTo>
                  <a:lnTo>
                    <a:pt x="153" y="942"/>
                  </a:lnTo>
                  <a:lnTo>
                    <a:pt x="150" y="899"/>
                  </a:lnTo>
                  <a:lnTo>
                    <a:pt x="146" y="880"/>
                  </a:lnTo>
                  <a:lnTo>
                    <a:pt x="153" y="860"/>
                  </a:lnTo>
                  <a:lnTo>
                    <a:pt x="150" y="852"/>
                  </a:lnTo>
                  <a:lnTo>
                    <a:pt x="140" y="856"/>
                  </a:lnTo>
                  <a:lnTo>
                    <a:pt x="123" y="872"/>
                  </a:lnTo>
                  <a:lnTo>
                    <a:pt x="92" y="880"/>
                  </a:lnTo>
                  <a:lnTo>
                    <a:pt x="81" y="876"/>
                  </a:lnTo>
                  <a:lnTo>
                    <a:pt x="76" y="837"/>
                  </a:lnTo>
                  <a:lnTo>
                    <a:pt x="76" y="799"/>
                  </a:lnTo>
                  <a:lnTo>
                    <a:pt x="81" y="759"/>
                  </a:lnTo>
                  <a:lnTo>
                    <a:pt x="87" y="721"/>
                  </a:lnTo>
                  <a:lnTo>
                    <a:pt x="92" y="701"/>
                  </a:lnTo>
                  <a:lnTo>
                    <a:pt x="100" y="690"/>
                  </a:lnTo>
                  <a:lnTo>
                    <a:pt x="104" y="678"/>
                  </a:lnTo>
                  <a:lnTo>
                    <a:pt x="107" y="655"/>
                  </a:lnTo>
                  <a:lnTo>
                    <a:pt x="123" y="616"/>
                  </a:lnTo>
                  <a:lnTo>
                    <a:pt x="115" y="585"/>
                  </a:lnTo>
                  <a:lnTo>
                    <a:pt x="107" y="553"/>
                  </a:lnTo>
                  <a:lnTo>
                    <a:pt x="100" y="523"/>
                  </a:lnTo>
                  <a:lnTo>
                    <a:pt x="100" y="495"/>
                  </a:lnTo>
                  <a:lnTo>
                    <a:pt x="107" y="469"/>
                  </a:lnTo>
                  <a:lnTo>
                    <a:pt x="120" y="449"/>
                  </a:lnTo>
                  <a:lnTo>
                    <a:pt x="140" y="433"/>
                  </a:lnTo>
                  <a:lnTo>
                    <a:pt x="158" y="430"/>
                  </a:lnTo>
                  <a:lnTo>
                    <a:pt x="178" y="368"/>
                  </a:lnTo>
                  <a:lnTo>
                    <a:pt x="181" y="349"/>
                  </a:lnTo>
                  <a:lnTo>
                    <a:pt x="201" y="291"/>
                  </a:lnTo>
                  <a:lnTo>
                    <a:pt x="211" y="275"/>
                  </a:lnTo>
                  <a:lnTo>
                    <a:pt x="231" y="225"/>
                  </a:lnTo>
                  <a:lnTo>
                    <a:pt x="244" y="151"/>
                  </a:lnTo>
                  <a:lnTo>
                    <a:pt x="244" y="147"/>
                  </a:lnTo>
                  <a:lnTo>
                    <a:pt x="247" y="81"/>
                  </a:lnTo>
                  <a:lnTo>
                    <a:pt x="251" y="0"/>
                  </a:lnTo>
                </a:path>
              </a:pathLst>
            </a:custGeom>
            <a:solidFill>
              <a:srgbClr val="00FF00"/>
            </a:solidFill>
            <a:ln w="12700" cmpd="sng">
              <a:solidFill>
                <a:srgbClr val="000000"/>
              </a:solidFill>
              <a:prstDash val="solid"/>
              <a:round/>
              <a:headEnd/>
              <a:tailEnd/>
            </a:ln>
          </p:spPr>
          <p:txBody>
            <a:bodyPr/>
            <a:lstStyle/>
            <a:p>
              <a:endParaRPr lang="en-US"/>
            </a:p>
          </p:txBody>
        </p:sp>
        <p:sp>
          <p:nvSpPr>
            <p:cNvPr id="33916" name="Freeform 110"/>
            <p:cNvSpPr>
              <a:spLocks/>
            </p:cNvSpPr>
            <p:nvPr/>
          </p:nvSpPr>
          <p:spPr bwMode="auto">
            <a:xfrm>
              <a:off x="3212" y="2985"/>
              <a:ext cx="137" cy="367"/>
            </a:xfrm>
            <a:custGeom>
              <a:avLst/>
              <a:gdLst>
                <a:gd name="T0" fmla="*/ 0 w 482"/>
                <a:gd name="T1" fmla="*/ 2 h 1396"/>
                <a:gd name="T2" fmla="*/ 0 w 482"/>
                <a:gd name="T3" fmla="*/ 2 h 1396"/>
                <a:gd name="T4" fmla="*/ 0 w 482"/>
                <a:gd name="T5" fmla="*/ 2 h 1396"/>
                <a:gd name="T6" fmla="*/ 0 w 482"/>
                <a:gd name="T7" fmla="*/ 2 h 1396"/>
                <a:gd name="T8" fmla="*/ 0 w 482"/>
                <a:gd name="T9" fmla="*/ 1 h 1396"/>
                <a:gd name="T10" fmla="*/ 0 w 482"/>
                <a:gd name="T11" fmla="*/ 1 h 1396"/>
                <a:gd name="T12" fmla="*/ 0 w 482"/>
                <a:gd name="T13" fmla="*/ 1 h 1396"/>
                <a:gd name="T14" fmla="*/ 0 w 482"/>
                <a:gd name="T15" fmla="*/ 1 h 1396"/>
                <a:gd name="T16" fmla="*/ 0 w 482"/>
                <a:gd name="T17" fmla="*/ 1 h 1396"/>
                <a:gd name="T18" fmla="*/ 0 w 482"/>
                <a:gd name="T19" fmla="*/ 1 h 1396"/>
                <a:gd name="T20" fmla="*/ 0 w 482"/>
                <a:gd name="T21" fmla="*/ 0 h 1396"/>
                <a:gd name="T22" fmla="*/ 0 w 482"/>
                <a:gd name="T23" fmla="*/ 0 h 1396"/>
                <a:gd name="T24" fmla="*/ 1 w 482"/>
                <a:gd name="T25" fmla="*/ 0 h 1396"/>
                <a:gd name="T26" fmla="*/ 1 w 482"/>
                <a:gd name="T27" fmla="*/ 0 h 1396"/>
                <a:gd name="T28" fmla="*/ 1 w 482"/>
                <a:gd name="T29" fmla="*/ 0 h 1396"/>
                <a:gd name="T30" fmla="*/ 1 w 482"/>
                <a:gd name="T31" fmla="*/ 0 h 1396"/>
                <a:gd name="T32" fmla="*/ 1 w 482"/>
                <a:gd name="T33" fmla="*/ 1 h 1396"/>
                <a:gd name="T34" fmla="*/ 1 w 482"/>
                <a:gd name="T35" fmla="*/ 1 h 1396"/>
                <a:gd name="T36" fmla="*/ 1 w 482"/>
                <a:gd name="T37" fmla="*/ 1 h 1396"/>
                <a:gd name="T38" fmla="*/ 1 w 482"/>
                <a:gd name="T39" fmla="*/ 1 h 1396"/>
                <a:gd name="T40" fmla="*/ 1 w 482"/>
                <a:gd name="T41" fmla="*/ 1 h 1396"/>
                <a:gd name="T42" fmla="*/ 1 w 482"/>
                <a:gd name="T43" fmla="*/ 1 h 1396"/>
                <a:gd name="T44" fmla="*/ 1 w 482"/>
                <a:gd name="T45" fmla="*/ 1 h 1396"/>
                <a:gd name="T46" fmla="*/ 1 w 482"/>
                <a:gd name="T47" fmla="*/ 1 h 1396"/>
                <a:gd name="T48" fmla="*/ 1 w 482"/>
                <a:gd name="T49" fmla="*/ 1 h 1396"/>
                <a:gd name="T50" fmla="*/ 1 w 482"/>
                <a:gd name="T51" fmla="*/ 1 h 1396"/>
                <a:gd name="T52" fmla="*/ 1 w 482"/>
                <a:gd name="T53" fmla="*/ 1 h 1396"/>
                <a:gd name="T54" fmla="*/ 1 w 482"/>
                <a:gd name="T55" fmla="*/ 1 h 1396"/>
                <a:gd name="T56" fmla="*/ 1 w 482"/>
                <a:gd name="T57" fmla="*/ 1 h 1396"/>
                <a:gd name="T58" fmla="*/ 1 w 482"/>
                <a:gd name="T59" fmla="*/ 1 h 1396"/>
                <a:gd name="T60" fmla="*/ 1 w 482"/>
                <a:gd name="T61" fmla="*/ 1 h 1396"/>
                <a:gd name="T62" fmla="*/ 0 w 482"/>
                <a:gd name="T63" fmla="*/ 1 h 1396"/>
                <a:gd name="T64" fmla="*/ 0 w 482"/>
                <a:gd name="T65" fmla="*/ 2 h 1396"/>
                <a:gd name="T66" fmla="*/ 0 w 482"/>
                <a:gd name="T67" fmla="*/ 2 h 1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2"/>
                <a:gd name="T103" fmla="*/ 0 h 1396"/>
                <a:gd name="T104" fmla="*/ 482 w 482"/>
                <a:gd name="T105" fmla="*/ 1396 h 1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2" h="1396">
                  <a:moveTo>
                    <a:pt x="20" y="1396"/>
                  </a:moveTo>
                  <a:lnTo>
                    <a:pt x="13" y="1314"/>
                  </a:lnTo>
                  <a:lnTo>
                    <a:pt x="5" y="1271"/>
                  </a:lnTo>
                  <a:lnTo>
                    <a:pt x="13" y="1217"/>
                  </a:lnTo>
                  <a:lnTo>
                    <a:pt x="9" y="1217"/>
                  </a:lnTo>
                  <a:lnTo>
                    <a:pt x="24" y="1169"/>
                  </a:lnTo>
                  <a:lnTo>
                    <a:pt x="28" y="1154"/>
                  </a:lnTo>
                  <a:lnTo>
                    <a:pt x="31" y="1136"/>
                  </a:lnTo>
                  <a:lnTo>
                    <a:pt x="31" y="1112"/>
                  </a:lnTo>
                  <a:lnTo>
                    <a:pt x="28" y="1093"/>
                  </a:lnTo>
                  <a:lnTo>
                    <a:pt x="13" y="1070"/>
                  </a:lnTo>
                  <a:lnTo>
                    <a:pt x="0" y="1054"/>
                  </a:lnTo>
                  <a:lnTo>
                    <a:pt x="9" y="1031"/>
                  </a:lnTo>
                  <a:lnTo>
                    <a:pt x="16" y="1020"/>
                  </a:lnTo>
                  <a:lnTo>
                    <a:pt x="24" y="992"/>
                  </a:lnTo>
                  <a:lnTo>
                    <a:pt x="35" y="969"/>
                  </a:lnTo>
                  <a:lnTo>
                    <a:pt x="94" y="682"/>
                  </a:lnTo>
                  <a:lnTo>
                    <a:pt x="87" y="569"/>
                  </a:lnTo>
                  <a:lnTo>
                    <a:pt x="102" y="481"/>
                  </a:lnTo>
                  <a:lnTo>
                    <a:pt x="110" y="394"/>
                  </a:lnTo>
                  <a:lnTo>
                    <a:pt x="120" y="252"/>
                  </a:lnTo>
                  <a:lnTo>
                    <a:pt x="120" y="155"/>
                  </a:lnTo>
                  <a:lnTo>
                    <a:pt x="97" y="73"/>
                  </a:lnTo>
                  <a:lnTo>
                    <a:pt x="202" y="0"/>
                  </a:lnTo>
                  <a:lnTo>
                    <a:pt x="237" y="38"/>
                  </a:lnTo>
                  <a:lnTo>
                    <a:pt x="257" y="77"/>
                  </a:lnTo>
                  <a:lnTo>
                    <a:pt x="268" y="128"/>
                  </a:lnTo>
                  <a:lnTo>
                    <a:pt x="295" y="151"/>
                  </a:lnTo>
                  <a:lnTo>
                    <a:pt x="330" y="178"/>
                  </a:lnTo>
                  <a:lnTo>
                    <a:pt x="338" y="225"/>
                  </a:lnTo>
                  <a:lnTo>
                    <a:pt x="323" y="244"/>
                  </a:lnTo>
                  <a:lnTo>
                    <a:pt x="318" y="283"/>
                  </a:lnTo>
                  <a:lnTo>
                    <a:pt x="369" y="341"/>
                  </a:lnTo>
                  <a:lnTo>
                    <a:pt x="392" y="394"/>
                  </a:lnTo>
                  <a:lnTo>
                    <a:pt x="420" y="469"/>
                  </a:lnTo>
                  <a:lnTo>
                    <a:pt x="455" y="488"/>
                  </a:lnTo>
                  <a:lnTo>
                    <a:pt x="473" y="469"/>
                  </a:lnTo>
                  <a:lnTo>
                    <a:pt x="473" y="488"/>
                  </a:lnTo>
                  <a:lnTo>
                    <a:pt x="473" y="547"/>
                  </a:lnTo>
                  <a:lnTo>
                    <a:pt x="482" y="605"/>
                  </a:lnTo>
                  <a:lnTo>
                    <a:pt x="478" y="615"/>
                  </a:lnTo>
                  <a:lnTo>
                    <a:pt x="466" y="628"/>
                  </a:lnTo>
                  <a:lnTo>
                    <a:pt x="438" y="644"/>
                  </a:lnTo>
                  <a:lnTo>
                    <a:pt x="369" y="663"/>
                  </a:lnTo>
                  <a:lnTo>
                    <a:pt x="353" y="674"/>
                  </a:lnTo>
                  <a:lnTo>
                    <a:pt x="346" y="694"/>
                  </a:lnTo>
                  <a:lnTo>
                    <a:pt x="366" y="725"/>
                  </a:lnTo>
                  <a:lnTo>
                    <a:pt x="372" y="740"/>
                  </a:lnTo>
                  <a:lnTo>
                    <a:pt x="372" y="752"/>
                  </a:lnTo>
                  <a:lnTo>
                    <a:pt x="369" y="765"/>
                  </a:lnTo>
                  <a:lnTo>
                    <a:pt x="346" y="806"/>
                  </a:lnTo>
                  <a:lnTo>
                    <a:pt x="366" y="833"/>
                  </a:lnTo>
                  <a:lnTo>
                    <a:pt x="392" y="852"/>
                  </a:lnTo>
                  <a:lnTo>
                    <a:pt x="372" y="876"/>
                  </a:lnTo>
                  <a:lnTo>
                    <a:pt x="342" y="891"/>
                  </a:lnTo>
                  <a:lnTo>
                    <a:pt x="362" y="933"/>
                  </a:lnTo>
                  <a:lnTo>
                    <a:pt x="291" y="930"/>
                  </a:lnTo>
                  <a:lnTo>
                    <a:pt x="275" y="973"/>
                  </a:lnTo>
                  <a:lnTo>
                    <a:pt x="285" y="992"/>
                  </a:lnTo>
                  <a:lnTo>
                    <a:pt x="295" y="1016"/>
                  </a:lnTo>
                  <a:lnTo>
                    <a:pt x="295" y="1027"/>
                  </a:lnTo>
                  <a:lnTo>
                    <a:pt x="275" y="1047"/>
                  </a:lnTo>
                  <a:lnTo>
                    <a:pt x="257" y="1065"/>
                  </a:lnTo>
                  <a:lnTo>
                    <a:pt x="230" y="1085"/>
                  </a:lnTo>
                  <a:lnTo>
                    <a:pt x="217" y="1148"/>
                  </a:lnTo>
                  <a:lnTo>
                    <a:pt x="226" y="1232"/>
                  </a:lnTo>
                  <a:lnTo>
                    <a:pt x="206" y="1294"/>
                  </a:lnTo>
                  <a:lnTo>
                    <a:pt x="187" y="1396"/>
                  </a:lnTo>
                </a:path>
              </a:pathLst>
            </a:custGeom>
            <a:solidFill>
              <a:srgbClr val="00FF00"/>
            </a:solidFill>
            <a:ln w="12700" cmpd="sng">
              <a:solidFill>
                <a:srgbClr val="000000"/>
              </a:solidFill>
              <a:prstDash val="solid"/>
              <a:round/>
              <a:headEnd/>
              <a:tailEnd/>
            </a:ln>
          </p:spPr>
          <p:txBody>
            <a:bodyPr/>
            <a:lstStyle/>
            <a:p>
              <a:endParaRPr lang="en-US"/>
            </a:p>
          </p:txBody>
        </p:sp>
        <p:sp>
          <p:nvSpPr>
            <p:cNvPr id="33917" name="Freeform 111"/>
            <p:cNvSpPr>
              <a:spLocks/>
            </p:cNvSpPr>
            <p:nvPr/>
          </p:nvSpPr>
          <p:spPr bwMode="auto">
            <a:xfrm>
              <a:off x="3110" y="2191"/>
              <a:ext cx="389" cy="321"/>
            </a:xfrm>
            <a:custGeom>
              <a:avLst/>
              <a:gdLst>
                <a:gd name="T0" fmla="*/ 3 w 1372"/>
                <a:gd name="T1" fmla="*/ 1 h 1225"/>
                <a:gd name="T2" fmla="*/ 3 w 1372"/>
                <a:gd name="T3" fmla="*/ 1 h 1225"/>
                <a:gd name="T4" fmla="*/ 2 w 1372"/>
                <a:gd name="T5" fmla="*/ 1 h 1225"/>
                <a:gd name="T6" fmla="*/ 2 w 1372"/>
                <a:gd name="T7" fmla="*/ 1 h 1225"/>
                <a:gd name="T8" fmla="*/ 2 w 1372"/>
                <a:gd name="T9" fmla="*/ 1 h 1225"/>
                <a:gd name="T10" fmla="*/ 2 w 1372"/>
                <a:gd name="T11" fmla="*/ 1 h 1225"/>
                <a:gd name="T12" fmla="*/ 2 w 1372"/>
                <a:gd name="T13" fmla="*/ 1 h 1225"/>
                <a:gd name="T14" fmla="*/ 2 w 1372"/>
                <a:gd name="T15" fmla="*/ 1 h 1225"/>
                <a:gd name="T16" fmla="*/ 2 w 1372"/>
                <a:gd name="T17" fmla="*/ 1 h 1225"/>
                <a:gd name="T18" fmla="*/ 2 w 1372"/>
                <a:gd name="T19" fmla="*/ 1 h 1225"/>
                <a:gd name="T20" fmla="*/ 2 w 1372"/>
                <a:gd name="T21" fmla="*/ 1 h 1225"/>
                <a:gd name="T22" fmla="*/ 2 w 1372"/>
                <a:gd name="T23" fmla="*/ 2 h 1225"/>
                <a:gd name="T24" fmla="*/ 1 w 1372"/>
                <a:gd name="T25" fmla="*/ 2 h 1225"/>
                <a:gd name="T26" fmla="*/ 1 w 1372"/>
                <a:gd name="T27" fmla="*/ 2 h 1225"/>
                <a:gd name="T28" fmla="*/ 1 w 1372"/>
                <a:gd name="T29" fmla="*/ 2 h 1225"/>
                <a:gd name="T30" fmla="*/ 1 w 1372"/>
                <a:gd name="T31" fmla="*/ 1 h 1225"/>
                <a:gd name="T32" fmla="*/ 1 w 1372"/>
                <a:gd name="T33" fmla="*/ 1 h 1225"/>
                <a:gd name="T34" fmla="*/ 1 w 1372"/>
                <a:gd name="T35" fmla="*/ 1 h 1225"/>
                <a:gd name="T36" fmla="*/ 1 w 1372"/>
                <a:gd name="T37" fmla="*/ 1 h 1225"/>
                <a:gd name="T38" fmla="*/ 1 w 1372"/>
                <a:gd name="T39" fmla="*/ 1 h 1225"/>
                <a:gd name="T40" fmla="*/ 1 w 1372"/>
                <a:gd name="T41" fmla="*/ 1 h 1225"/>
                <a:gd name="T42" fmla="*/ 1 w 1372"/>
                <a:gd name="T43" fmla="*/ 1 h 1225"/>
                <a:gd name="T44" fmla="*/ 1 w 1372"/>
                <a:gd name="T45" fmla="*/ 1 h 1225"/>
                <a:gd name="T46" fmla="*/ 1 w 1372"/>
                <a:gd name="T47" fmla="*/ 1 h 1225"/>
                <a:gd name="T48" fmla="*/ 0 w 1372"/>
                <a:gd name="T49" fmla="*/ 1 h 1225"/>
                <a:gd name="T50" fmla="*/ 0 w 1372"/>
                <a:gd name="T51" fmla="*/ 1 h 1225"/>
                <a:gd name="T52" fmla="*/ 0 w 1372"/>
                <a:gd name="T53" fmla="*/ 1 h 1225"/>
                <a:gd name="T54" fmla="*/ 0 w 1372"/>
                <a:gd name="T55" fmla="*/ 1 h 1225"/>
                <a:gd name="T56" fmla="*/ 0 w 1372"/>
                <a:gd name="T57" fmla="*/ 1 h 1225"/>
                <a:gd name="T58" fmla="*/ 0 w 1372"/>
                <a:gd name="T59" fmla="*/ 0 h 1225"/>
                <a:gd name="T60" fmla="*/ 0 w 1372"/>
                <a:gd name="T61" fmla="*/ 0 h 1225"/>
                <a:gd name="T62" fmla="*/ 0 w 1372"/>
                <a:gd name="T63" fmla="*/ 0 h 1225"/>
                <a:gd name="T64" fmla="*/ 0 w 1372"/>
                <a:gd name="T65" fmla="*/ 0 h 1225"/>
                <a:gd name="T66" fmla="*/ 1 w 1372"/>
                <a:gd name="T67" fmla="*/ 0 h 1225"/>
                <a:gd name="T68" fmla="*/ 1 w 1372"/>
                <a:gd name="T69" fmla="*/ 0 h 1225"/>
                <a:gd name="T70" fmla="*/ 1 w 1372"/>
                <a:gd name="T71" fmla="*/ 0 h 1225"/>
                <a:gd name="T72" fmla="*/ 1 w 1372"/>
                <a:gd name="T73" fmla="*/ 0 h 1225"/>
                <a:gd name="T74" fmla="*/ 1 w 1372"/>
                <a:gd name="T75" fmla="*/ 0 h 1225"/>
                <a:gd name="T76" fmla="*/ 1 w 1372"/>
                <a:gd name="T77" fmla="*/ 0 h 1225"/>
                <a:gd name="T78" fmla="*/ 1 w 1372"/>
                <a:gd name="T79" fmla="*/ 0 h 1225"/>
                <a:gd name="T80" fmla="*/ 1 w 1372"/>
                <a:gd name="T81" fmla="*/ 0 h 1225"/>
                <a:gd name="T82" fmla="*/ 1 w 1372"/>
                <a:gd name="T83" fmla="*/ 0 h 1225"/>
                <a:gd name="T84" fmla="*/ 1 w 1372"/>
                <a:gd name="T85" fmla="*/ 0 h 1225"/>
                <a:gd name="T86" fmla="*/ 1 w 1372"/>
                <a:gd name="T87" fmla="*/ 0 h 1225"/>
                <a:gd name="T88" fmla="*/ 2 w 1372"/>
                <a:gd name="T89" fmla="*/ 0 h 1225"/>
                <a:gd name="T90" fmla="*/ 2 w 1372"/>
                <a:gd name="T91" fmla="*/ 0 h 1225"/>
                <a:gd name="T92" fmla="*/ 2 w 1372"/>
                <a:gd name="T93" fmla="*/ 0 h 1225"/>
                <a:gd name="T94" fmla="*/ 2 w 1372"/>
                <a:gd name="T95" fmla="*/ 0 h 1225"/>
                <a:gd name="T96" fmla="*/ 2 w 1372"/>
                <a:gd name="T97" fmla="*/ 0 h 1225"/>
                <a:gd name="T98" fmla="*/ 2 w 1372"/>
                <a:gd name="T99" fmla="*/ 0 h 1225"/>
                <a:gd name="T100" fmla="*/ 2 w 1372"/>
                <a:gd name="T101" fmla="*/ 0 h 1225"/>
                <a:gd name="T102" fmla="*/ 2 w 1372"/>
                <a:gd name="T103" fmla="*/ 0 h 1225"/>
                <a:gd name="T104" fmla="*/ 2 w 1372"/>
                <a:gd name="T105" fmla="*/ 0 h 1225"/>
                <a:gd name="T106" fmla="*/ 3 w 1372"/>
                <a:gd name="T107" fmla="*/ 0 h 1225"/>
                <a:gd name="T108" fmla="*/ 3 w 1372"/>
                <a:gd name="T109" fmla="*/ 1 h 1225"/>
                <a:gd name="T110" fmla="*/ 3 w 1372"/>
                <a:gd name="T111" fmla="*/ 1 h 1225"/>
                <a:gd name="T112" fmla="*/ 2 w 1372"/>
                <a:gd name="T113" fmla="*/ 1 h 1225"/>
                <a:gd name="T114" fmla="*/ 2 w 1372"/>
                <a:gd name="T115" fmla="*/ 1 h 1225"/>
                <a:gd name="T116" fmla="*/ 3 w 1372"/>
                <a:gd name="T117" fmla="*/ 1 h 1225"/>
                <a:gd name="T118" fmla="*/ 2 w 1372"/>
                <a:gd name="T119" fmla="*/ 1 h 1225"/>
                <a:gd name="T120" fmla="*/ 2 w 1372"/>
                <a:gd name="T121" fmla="*/ 1 h 1225"/>
                <a:gd name="T122" fmla="*/ 2 w 1372"/>
                <a:gd name="T123" fmla="*/ 1 h 12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72"/>
                <a:gd name="T187" fmla="*/ 0 h 1225"/>
                <a:gd name="T188" fmla="*/ 1372 w 1372"/>
                <a:gd name="T189" fmla="*/ 1225 h 122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72" h="1225">
                  <a:moveTo>
                    <a:pt x="1337" y="679"/>
                  </a:moveTo>
                  <a:lnTo>
                    <a:pt x="1309" y="694"/>
                  </a:lnTo>
                  <a:lnTo>
                    <a:pt x="1326" y="722"/>
                  </a:lnTo>
                  <a:lnTo>
                    <a:pt x="1326" y="753"/>
                  </a:lnTo>
                  <a:lnTo>
                    <a:pt x="1306" y="771"/>
                  </a:lnTo>
                  <a:lnTo>
                    <a:pt x="1283" y="795"/>
                  </a:lnTo>
                  <a:lnTo>
                    <a:pt x="1268" y="845"/>
                  </a:lnTo>
                  <a:lnTo>
                    <a:pt x="1251" y="869"/>
                  </a:lnTo>
                  <a:lnTo>
                    <a:pt x="1212" y="885"/>
                  </a:lnTo>
                  <a:lnTo>
                    <a:pt x="1131" y="900"/>
                  </a:lnTo>
                  <a:lnTo>
                    <a:pt x="1054" y="900"/>
                  </a:lnTo>
                  <a:lnTo>
                    <a:pt x="992" y="880"/>
                  </a:lnTo>
                  <a:lnTo>
                    <a:pt x="988" y="896"/>
                  </a:lnTo>
                  <a:lnTo>
                    <a:pt x="996" y="930"/>
                  </a:lnTo>
                  <a:lnTo>
                    <a:pt x="1027" y="954"/>
                  </a:lnTo>
                  <a:lnTo>
                    <a:pt x="1062" y="962"/>
                  </a:lnTo>
                  <a:lnTo>
                    <a:pt x="1088" y="982"/>
                  </a:lnTo>
                  <a:lnTo>
                    <a:pt x="1096" y="1009"/>
                  </a:lnTo>
                  <a:lnTo>
                    <a:pt x="1077" y="1047"/>
                  </a:lnTo>
                  <a:lnTo>
                    <a:pt x="1024" y="1066"/>
                  </a:lnTo>
                  <a:lnTo>
                    <a:pt x="1004" y="1086"/>
                  </a:lnTo>
                  <a:lnTo>
                    <a:pt x="981" y="1117"/>
                  </a:lnTo>
                  <a:lnTo>
                    <a:pt x="953" y="1160"/>
                  </a:lnTo>
                  <a:lnTo>
                    <a:pt x="930" y="1180"/>
                  </a:lnTo>
                  <a:lnTo>
                    <a:pt x="884" y="1187"/>
                  </a:lnTo>
                  <a:lnTo>
                    <a:pt x="845" y="1202"/>
                  </a:lnTo>
                  <a:lnTo>
                    <a:pt x="813" y="1221"/>
                  </a:lnTo>
                  <a:lnTo>
                    <a:pt x="783" y="1225"/>
                  </a:lnTo>
                  <a:lnTo>
                    <a:pt x="752" y="1206"/>
                  </a:lnTo>
                  <a:lnTo>
                    <a:pt x="744" y="1164"/>
                  </a:lnTo>
                  <a:lnTo>
                    <a:pt x="735" y="1101"/>
                  </a:lnTo>
                  <a:lnTo>
                    <a:pt x="709" y="1050"/>
                  </a:lnTo>
                  <a:lnTo>
                    <a:pt x="673" y="1009"/>
                  </a:lnTo>
                  <a:lnTo>
                    <a:pt x="663" y="950"/>
                  </a:lnTo>
                  <a:lnTo>
                    <a:pt x="697" y="923"/>
                  </a:lnTo>
                  <a:lnTo>
                    <a:pt x="681" y="896"/>
                  </a:lnTo>
                  <a:lnTo>
                    <a:pt x="654" y="888"/>
                  </a:lnTo>
                  <a:lnTo>
                    <a:pt x="628" y="869"/>
                  </a:lnTo>
                  <a:lnTo>
                    <a:pt x="620" y="826"/>
                  </a:lnTo>
                  <a:lnTo>
                    <a:pt x="638" y="771"/>
                  </a:lnTo>
                  <a:lnTo>
                    <a:pt x="638" y="730"/>
                  </a:lnTo>
                  <a:lnTo>
                    <a:pt x="620" y="690"/>
                  </a:lnTo>
                  <a:lnTo>
                    <a:pt x="542" y="671"/>
                  </a:lnTo>
                  <a:lnTo>
                    <a:pt x="488" y="694"/>
                  </a:lnTo>
                  <a:lnTo>
                    <a:pt x="440" y="679"/>
                  </a:lnTo>
                  <a:lnTo>
                    <a:pt x="410" y="636"/>
                  </a:lnTo>
                  <a:lnTo>
                    <a:pt x="372" y="598"/>
                  </a:lnTo>
                  <a:lnTo>
                    <a:pt x="329" y="567"/>
                  </a:lnTo>
                  <a:lnTo>
                    <a:pt x="297" y="567"/>
                  </a:lnTo>
                  <a:lnTo>
                    <a:pt x="239" y="583"/>
                  </a:lnTo>
                  <a:lnTo>
                    <a:pt x="185" y="574"/>
                  </a:lnTo>
                  <a:lnTo>
                    <a:pt x="132" y="547"/>
                  </a:lnTo>
                  <a:lnTo>
                    <a:pt x="100" y="509"/>
                  </a:lnTo>
                  <a:lnTo>
                    <a:pt x="84" y="415"/>
                  </a:lnTo>
                  <a:lnTo>
                    <a:pt x="68" y="395"/>
                  </a:lnTo>
                  <a:lnTo>
                    <a:pt x="18" y="412"/>
                  </a:lnTo>
                  <a:lnTo>
                    <a:pt x="0" y="408"/>
                  </a:lnTo>
                  <a:lnTo>
                    <a:pt x="0" y="392"/>
                  </a:lnTo>
                  <a:lnTo>
                    <a:pt x="46" y="318"/>
                  </a:lnTo>
                  <a:lnTo>
                    <a:pt x="64" y="214"/>
                  </a:lnTo>
                  <a:lnTo>
                    <a:pt x="100" y="164"/>
                  </a:lnTo>
                  <a:lnTo>
                    <a:pt x="150" y="136"/>
                  </a:lnTo>
                  <a:lnTo>
                    <a:pt x="178" y="108"/>
                  </a:lnTo>
                  <a:lnTo>
                    <a:pt x="185" y="136"/>
                  </a:lnTo>
                  <a:lnTo>
                    <a:pt x="213" y="155"/>
                  </a:lnTo>
                  <a:lnTo>
                    <a:pt x="239" y="144"/>
                  </a:lnTo>
                  <a:lnTo>
                    <a:pt x="255" y="121"/>
                  </a:lnTo>
                  <a:lnTo>
                    <a:pt x="285" y="58"/>
                  </a:lnTo>
                  <a:lnTo>
                    <a:pt x="313" y="16"/>
                  </a:lnTo>
                  <a:lnTo>
                    <a:pt x="325" y="4"/>
                  </a:lnTo>
                  <a:lnTo>
                    <a:pt x="348" y="0"/>
                  </a:lnTo>
                  <a:lnTo>
                    <a:pt x="359" y="8"/>
                  </a:lnTo>
                  <a:lnTo>
                    <a:pt x="368" y="8"/>
                  </a:lnTo>
                  <a:lnTo>
                    <a:pt x="379" y="19"/>
                  </a:lnTo>
                  <a:lnTo>
                    <a:pt x="387" y="34"/>
                  </a:lnTo>
                  <a:lnTo>
                    <a:pt x="391" y="54"/>
                  </a:lnTo>
                  <a:lnTo>
                    <a:pt x="410" y="58"/>
                  </a:lnTo>
                  <a:lnTo>
                    <a:pt x="450" y="58"/>
                  </a:lnTo>
                  <a:lnTo>
                    <a:pt x="473" y="77"/>
                  </a:lnTo>
                  <a:lnTo>
                    <a:pt x="515" y="113"/>
                  </a:lnTo>
                  <a:lnTo>
                    <a:pt x="557" y="151"/>
                  </a:lnTo>
                  <a:lnTo>
                    <a:pt x="577" y="155"/>
                  </a:lnTo>
                  <a:lnTo>
                    <a:pt x="678" y="128"/>
                  </a:lnTo>
                  <a:lnTo>
                    <a:pt x="705" y="125"/>
                  </a:lnTo>
                  <a:lnTo>
                    <a:pt x="732" y="136"/>
                  </a:lnTo>
                  <a:lnTo>
                    <a:pt x="739" y="151"/>
                  </a:lnTo>
                  <a:lnTo>
                    <a:pt x="783" y="167"/>
                  </a:lnTo>
                  <a:lnTo>
                    <a:pt x="801" y="184"/>
                  </a:lnTo>
                  <a:lnTo>
                    <a:pt x="821" y="187"/>
                  </a:lnTo>
                  <a:lnTo>
                    <a:pt x="879" y="184"/>
                  </a:lnTo>
                  <a:lnTo>
                    <a:pt x="907" y="167"/>
                  </a:lnTo>
                  <a:lnTo>
                    <a:pt x="923" y="159"/>
                  </a:lnTo>
                  <a:lnTo>
                    <a:pt x="968" y="101"/>
                  </a:lnTo>
                  <a:lnTo>
                    <a:pt x="984" y="97"/>
                  </a:lnTo>
                  <a:lnTo>
                    <a:pt x="1085" y="97"/>
                  </a:lnTo>
                  <a:lnTo>
                    <a:pt x="1105" y="97"/>
                  </a:lnTo>
                  <a:lnTo>
                    <a:pt x="1121" y="117"/>
                  </a:lnTo>
                  <a:lnTo>
                    <a:pt x="1128" y="136"/>
                  </a:lnTo>
                  <a:lnTo>
                    <a:pt x="1124" y="155"/>
                  </a:lnTo>
                  <a:lnTo>
                    <a:pt x="1135" y="187"/>
                  </a:lnTo>
                  <a:lnTo>
                    <a:pt x="1169" y="194"/>
                  </a:lnTo>
                  <a:lnTo>
                    <a:pt x="1189" y="198"/>
                  </a:lnTo>
                  <a:lnTo>
                    <a:pt x="1228" y="198"/>
                  </a:lnTo>
                  <a:lnTo>
                    <a:pt x="1268" y="214"/>
                  </a:lnTo>
                  <a:lnTo>
                    <a:pt x="1290" y="233"/>
                  </a:lnTo>
                  <a:lnTo>
                    <a:pt x="1294" y="253"/>
                  </a:lnTo>
                  <a:lnTo>
                    <a:pt x="1306" y="272"/>
                  </a:lnTo>
                  <a:lnTo>
                    <a:pt x="1319" y="291"/>
                  </a:lnTo>
                  <a:lnTo>
                    <a:pt x="1372" y="299"/>
                  </a:lnTo>
                  <a:lnTo>
                    <a:pt x="1368" y="314"/>
                  </a:lnTo>
                  <a:lnTo>
                    <a:pt x="1368" y="357"/>
                  </a:lnTo>
                  <a:lnTo>
                    <a:pt x="1349" y="372"/>
                  </a:lnTo>
                  <a:lnTo>
                    <a:pt x="1322" y="384"/>
                  </a:lnTo>
                  <a:lnTo>
                    <a:pt x="1294" y="395"/>
                  </a:lnTo>
                  <a:lnTo>
                    <a:pt x="1286" y="420"/>
                  </a:lnTo>
                  <a:lnTo>
                    <a:pt x="1294" y="450"/>
                  </a:lnTo>
                  <a:lnTo>
                    <a:pt x="1352" y="469"/>
                  </a:lnTo>
                  <a:lnTo>
                    <a:pt x="1332" y="489"/>
                  </a:lnTo>
                  <a:lnTo>
                    <a:pt x="1275" y="489"/>
                  </a:lnTo>
                  <a:lnTo>
                    <a:pt x="1260" y="509"/>
                  </a:lnTo>
                  <a:lnTo>
                    <a:pt x="1279" y="527"/>
                  </a:lnTo>
                  <a:lnTo>
                    <a:pt x="1286" y="559"/>
                  </a:lnTo>
                  <a:lnTo>
                    <a:pt x="1279" y="605"/>
                  </a:lnTo>
                  <a:lnTo>
                    <a:pt x="1299" y="660"/>
                  </a:lnTo>
                  <a:lnTo>
                    <a:pt x="1337" y="679"/>
                  </a:lnTo>
                  <a:close/>
                </a:path>
              </a:pathLst>
            </a:custGeom>
            <a:solidFill>
              <a:srgbClr val="00FF00"/>
            </a:solidFill>
            <a:ln w="12700" cmpd="sng">
              <a:solidFill>
                <a:srgbClr val="000000"/>
              </a:solidFill>
              <a:round/>
              <a:headEnd/>
              <a:tailEnd/>
            </a:ln>
          </p:spPr>
          <p:txBody>
            <a:bodyPr/>
            <a:lstStyle/>
            <a:p>
              <a:endParaRPr lang="en-US"/>
            </a:p>
          </p:txBody>
        </p:sp>
        <p:sp>
          <p:nvSpPr>
            <p:cNvPr id="33918" name="Freeform 112"/>
            <p:cNvSpPr>
              <a:spLocks/>
            </p:cNvSpPr>
            <p:nvPr/>
          </p:nvSpPr>
          <p:spPr bwMode="auto">
            <a:xfrm>
              <a:off x="3110" y="2191"/>
              <a:ext cx="389" cy="321"/>
            </a:xfrm>
            <a:custGeom>
              <a:avLst/>
              <a:gdLst>
                <a:gd name="T0" fmla="*/ 3 w 1372"/>
                <a:gd name="T1" fmla="*/ 1 h 1225"/>
                <a:gd name="T2" fmla="*/ 3 w 1372"/>
                <a:gd name="T3" fmla="*/ 1 h 1225"/>
                <a:gd name="T4" fmla="*/ 2 w 1372"/>
                <a:gd name="T5" fmla="*/ 1 h 1225"/>
                <a:gd name="T6" fmla="*/ 2 w 1372"/>
                <a:gd name="T7" fmla="*/ 1 h 1225"/>
                <a:gd name="T8" fmla="*/ 2 w 1372"/>
                <a:gd name="T9" fmla="*/ 1 h 1225"/>
                <a:gd name="T10" fmla="*/ 2 w 1372"/>
                <a:gd name="T11" fmla="*/ 1 h 1225"/>
                <a:gd name="T12" fmla="*/ 2 w 1372"/>
                <a:gd name="T13" fmla="*/ 1 h 1225"/>
                <a:gd name="T14" fmla="*/ 2 w 1372"/>
                <a:gd name="T15" fmla="*/ 1 h 1225"/>
                <a:gd name="T16" fmla="*/ 2 w 1372"/>
                <a:gd name="T17" fmla="*/ 1 h 1225"/>
                <a:gd name="T18" fmla="*/ 2 w 1372"/>
                <a:gd name="T19" fmla="*/ 1 h 1225"/>
                <a:gd name="T20" fmla="*/ 2 w 1372"/>
                <a:gd name="T21" fmla="*/ 1 h 1225"/>
                <a:gd name="T22" fmla="*/ 2 w 1372"/>
                <a:gd name="T23" fmla="*/ 2 h 1225"/>
                <a:gd name="T24" fmla="*/ 1 w 1372"/>
                <a:gd name="T25" fmla="*/ 2 h 1225"/>
                <a:gd name="T26" fmla="*/ 1 w 1372"/>
                <a:gd name="T27" fmla="*/ 2 h 1225"/>
                <a:gd name="T28" fmla="*/ 1 w 1372"/>
                <a:gd name="T29" fmla="*/ 2 h 1225"/>
                <a:gd name="T30" fmla="*/ 1 w 1372"/>
                <a:gd name="T31" fmla="*/ 1 h 1225"/>
                <a:gd name="T32" fmla="*/ 1 w 1372"/>
                <a:gd name="T33" fmla="*/ 1 h 1225"/>
                <a:gd name="T34" fmla="*/ 1 w 1372"/>
                <a:gd name="T35" fmla="*/ 1 h 1225"/>
                <a:gd name="T36" fmla="*/ 1 w 1372"/>
                <a:gd name="T37" fmla="*/ 1 h 1225"/>
                <a:gd name="T38" fmla="*/ 1 w 1372"/>
                <a:gd name="T39" fmla="*/ 1 h 1225"/>
                <a:gd name="T40" fmla="*/ 1 w 1372"/>
                <a:gd name="T41" fmla="*/ 1 h 1225"/>
                <a:gd name="T42" fmla="*/ 1 w 1372"/>
                <a:gd name="T43" fmla="*/ 1 h 1225"/>
                <a:gd name="T44" fmla="*/ 1 w 1372"/>
                <a:gd name="T45" fmla="*/ 1 h 1225"/>
                <a:gd name="T46" fmla="*/ 1 w 1372"/>
                <a:gd name="T47" fmla="*/ 1 h 1225"/>
                <a:gd name="T48" fmla="*/ 0 w 1372"/>
                <a:gd name="T49" fmla="*/ 1 h 1225"/>
                <a:gd name="T50" fmla="*/ 0 w 1372"/>
                <a:gd name="T51" fmla="*/ 1 h 1225"/>
                <a:gd name="T52" fmla="*/ 0 w 1372"/>
                <a:gd name="T53" fmla="*/ 1 h 1225"/>
                <a:gd name="T54" fmla="*/ 0 w 1372"/>
                <a:gd name="T55" fmla="*/ 1 h 1225"/>
                <a:gd name="T56" fmla="*/ 0 w 1372"/>
                <a:gd name="T57" fmla="*/ 1 h 1225"/>
                <a:gd name="T58" fmla="*/ 0 w 1372"/>
                <a:gd name="T59" fmla="*/ 0 h 1225"/>
                <a:gd name="T60" fmla="*/ 0 w 1372"/>
                <a:gd name="T61" fmla="*/ 0 h 1225"/>
                <a:gd name="T62" fmla="*/ 0 w 1372"/>
                <a:gd name="T63" fmla="*/ 0 h 1225"/>
                <a:gd name="T64" fmla="*/ 0 w 1372"/>
                <a:gd name="T65" fmla="*/ 0 h 1225"/>
                <a:gd name="T66" fmla="*/ 1 w 1372"/>
                <a:gd name="T67" fmla="*/ 0 h 1225"/>
                <a:gd name="T68" fmla="*/ 1 w 1372"/>
                <a:gd name="T69" fmla="*/ 0 h 1225"/>
                <a:gd name="T70" fmla="*/ 1 w 1372"/>
                <a:gd name="T71" fmla="*/ 0 h 1225"/>
                <a:gd name="T72" fmla="*/ 1 w 1372"/>
                <a:gd name="T73" fmla="*/ 0 h 1225"/>
                <a:gd name="T74" fmla="*/ 1 w 1372"/>
                <a:gd name="T75" fmla="*/ 0 h 1225"/>
                <a:gd name="T76" fmla="*/ 1 w 1372"/>
                <a:gd name="T77" fmla="*/ 0 h 1225"/>
                <a:gd name="T78" fmla="*/ 1 w 1372"/>
                <a:gd name="T79" fmla="*/ 0 h 1225"/>
                <a:gd name="T80" fmla="*/ 1 w 1372"/>
                <a:gd name="T81" fmla="*/ 0 h 1225"/>
                <a:gd name="T82" fmla="*/ 1 w 1372"/>
                <a:gd name="T83" fmla="*/ 0 h 1225"/>
                <a:gd name="T84" fmla="*/ 1 w 1372"/>
                <a:gd name="T85" fmla="*/ 0 h 1225"/>
                <a:gd name="T86" fmla="*/ 1 w 1372"/>
                <a:gd name="T87" fmla="*/ 0 h 1225"/>
                <a:gd name="T88" fmla="*/ 2 w 1372"/>
                <a:gd name="T89" fmla="*/ 0 h 1225"/>
                <a:gd name="T90" fmla="*/ 2 w 1372"/>
                <a:gd name="T91" fmla="*/ 0 h 1225"/>
                <a:gd name="T92" fmla="*/ 2 w 1372"/>
                <a:gd name="T93" fmla="*/ 0 h 1225"/>
                <a:gd name="T94" fmla="*/ 2 w 1372"/>
                <a:gd name="T95" fmla="*/ 0 h 1225"/>
                <a:gd name="T96" fmla="*/ 2 w 1372"/>
                <a:gd name="T97" fmla="*/ 0 h 1225"/>
                <a:gd name="T98" fmla="*/ 2 w 1372"/>
                <a:gd name="T99" fmla="*/ 0 h 1225"/>
                <a:gd name="T100" fmla="*/ 2 w 1372"/>
                <a:gd name="T101" fmla="*/ 0 h 1225"/>
                <a:gd name="T102" fmla="*/ 2 w 1372"/>
                <a:gd name="T103" fmla="*/ 0 h 1225"/>
                <a:gd name="T104" fmla="*/ 2 w 1372"/>
                <a:gd name="T105" fmla="*/ 0 h 1225"/>
                <a:gd name="T106" fmla="*/ 3 w 1372"/>
                <a:gd name="T107" fmla="*/ 0 h 1225"/>
                <a:gd name="T108" fmla="*/ 3 w 1372"/>
                <a:gd name="T109" fmla="*/ 1 h 1225"/>
                <a:gd name="T110" fmla="*/ 3 w 1372"/>
                <a:gd name="T111" fmla="*/ 1 h 1225"/>
                <a:gd name="T112" fmla="*/ 2 w 1372"/>
                <a:gd name="T113" fmla="*/ 1 h 1225"/>
                <a:gd name="T114" fmla="*/ 2 w 1372"/>
                <a:gd name="T115" fmla="*/ 1 h 1225"/>
                <a:gd name="T116" fmla="*/ 3 w 1372"/>
                <a:gd name="T117" fmla="*/ 1 h 1225"/>
                <a:gd name="T118" fmla="*/ 2 w 1372"/>
                <a:gd name="T119" fmla="*/ 1 h 1225"/>
                <a:gd name="T120" fmla="*/ 2 w 1372"/>
                <a:gd name="T121" fmla="*/ 1 h 1225"/>
                <a:gd name="T122" fmla="*/ 2 w 1372"/>
                <a:gd name="T123" fmla="*/ 1 h 12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72"/>
                <a:gd name="T187" fmla="*/ 0 h 1225"/>
                <a:gd name="T188" fmla="*/ 1372 w 1372"/>
                <a:gd name="T189" fmla="*/ 1225 h 122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72" h="1225">
                  <a:moveTo>
                    <a:pt x="1337" y="679"/>
                  </a:moveTo>
                  <a:lnTo>
                    <a:pt x="1309" y="694"/>
                  </a:lnTo>
                  <a:lnTo>
                    <a:pt x="1326" y="722"/>
                  </a:lnTo>
                  <a:lnTo>
                    <a:pt x="1326" y="753"/>
                  </a:lnTo>
                  <a:lnTo>
                    <a:pt x="1306" y="771"/>
                  </a:lnTo>
                  <a:lnTo>
                    <a:pt x="1283" y="795"/>
                  </a:lnTo>
                  <a:lnTo>
                    <a:pt x="1268" y="845"/>
                  </a:lnTo>
                  <a:lnTo>
                    <a:pt x="1251" y="869"/>
                  </a:lnTo>
                  <a:lnTo>
                    <a:pt x="1212" y="885"/>
                  </a:lnTo>
                  <a:lnTo>
                    <a:pt x="1131" y="900"/>
                  </a:lnTo>
                  <a:lnTo>
                    <a:pt x="1054" y="900"/>
                  </a:lnTo>
                  <a:lnTo>
                    <a:pt x="992" y="880"/>
                  </a:lnTo>
                  <a:lnTo>
                    <a:pt x="988" y="896"/>
                  </a:lnTo>
                  <a:lnTo>
                    <a:pt x="996" y="930"/>
                  </a:lnTo>
                  <a:lnTo>
                    <a:pt x="1027" y="954"/>
                  </a:lnTo>
                  <a:lnTo>
                    <a:pt x="1062" y="962"/>
                  </a:lnTo>
                  <a:lnTo>
                    <a:pt x="1088" y="982"/>
                  </a:lnTo>
                  <a:lnTo>
                    <a:pt x="1096" y="1009"/>
                  </a:lnTo>
                  <a:lnTo>
                    <a:pt x="1077" y="1047"/>
                  </a:lnTo>
                  <a:lnTo>
                    <a:pt x="1024" y="1066"/>
                  </a:lnTo>
                  <a:lnTo>
                    <a:pt x="1004" y="1086"/>
                  </a:lnTo>
                  <a:lnTo>
                    <a:pt x="981" y="1117"/>
                  </a:lnTo>
                  <a:lnTo>
                    <a:pt x="953" y="1160"/>
                  </a:lnTo>
                  <a:lnTo>
                    <a:pt x="930" y="1180"/>
                  </a:lnTo>
                  <a:lnTo>
                    <a:pt x="884" y="1187"/>
                  </a:lnTo>
                  <a:lnTo>
                    <a:pt x="845" y="1202"/>
                  </a:lnTo>
                  <a:lnTo>
                    <a:pt x="813" y="1221"/>
                  </a:lnTo>
                  <a:lnTo>
                    <a:pt x="783" y="1225"/>
                  </a:lnTo>
                  <a:lnTo>
                    <a:pt x="752" y="1206"/>
                  </a:lnTo>
                  <a:lnTo>
                    <a:pt x="744" y="1164"/>
                  </a:lnTo>
                  <a:lnTo>
                    <a:pt x="735" y="1101"/>
                  </a:lnTo>
                  <a:lnTo>
                    <a:pt x="709" y="1050"/>
                  </a:lnTo>
                  <a:lnTo>
                    <a:pt x="673" y="1009"/>
                  </a:lnTo>
                  <a:lnTo>
                    <a:pt x="663" y="950"/>
                  </a:lnTo>
                  <a:lnTo>
                    <a:pt x="697" y="923"/>
                  </a:lnTo>
                  <a:lnTo>
                    <a:pt x="681" y="896"/>
                  </a:lnTo>
                  <a:lnTo>
                    <a:pt x="654" y="888"/>
                  </a:lnTo>
                  <a:lnTo>
                    <a:pt x="628" y="869"/>
                  </a:lnTo>
                  <a:lnTo>
                    <a:pt x="620" y="826"/>
                  </a:lnTo>
                  <a:lnTo>
                    <a:pt x="638" y="771"/>
                  </a:lnTo>
                  <a:lnTo>
                    <a:pt x="638" y="730"/>
                  </a:lnTo>
                  <a:lnTo>
                    <a:pt x="620" y="690"/>
                  </a:lnTo>
                  <a:lnTo>
                    <a:pt x="542" y="671"/>
                  </a:lnTo>
                  <a:lnTo>
                    <a:pt x="488" y="694"/>
                  </a:lnTo>
                  <a:lnTo>
                    <a:pt x="440" y="679"/>
                  </a:lnTo>
                  <a:lnTo>
                    <a:pt x="410" y="636"/>
                  </a:lnTo>
                  <a:lnTo>
                    <a:pt x="372" y="598"/>
                  </a:lnTo>
                  <a:lnTo>
                    <a:pt x="329" y="567"/>
                  </a:lnTo>
                  <a:lnTo>
                    <a:pt x="297" y="567"/>
                  </a:lnTo>
                  <a:lnTo>
                    <a:pt x="239" y="583"/>
                  </a:lnTo>
                  <a:lnTo>
                    <a:pt x="185" y="574"/>
                  </a:lnTo>
                  <a:lnTo>
                    <a:pt x="132" y="547"/>
                  </a:lnTo>
                  <a:lnTo>
                    <a:pt x="100" y="509"/>
                  </a:lnTo>
                  <a:lnTo>
                    <a:pt x="84" y="415"/>
                  </a:lnTo>
                  <a:lnTo>
                    <a:pt x="68" y="395"/>
                  </a:lnTo>
                  <a:lnTo>
                    <a:pt x="18" y="412"/>
                  </a:lnTo>
                  <a:lnTo>
                    <a:pt x="0" y="408"/>
                  </a:lnTo>
                  <a:lnTo>
                    <a:pt x="0" y="392"/>
                  </a:lnTo>
                  <a:lnTo>
                    <a:pt x="46" y="318"/>
                  </a:lnTo>
                  <a:lnTo>
                    <a:pt x="64" y="214"/>
                  </a:lnTo>
                  <a:lnTo>
                    <a:pt x="100" y="164"/>
                  </a:lnTo>
                  <a:lnTo>
                    <a:pt x="150" y="136"/>
                  </a:lnTo>
                  <a:lnTo>
                    <a:pt x="178" y="108"/>
                  </a:lnTo>
                  <a:lnTo>
                    <a:pt x="185" y="136"/>
                  </a:lnTo>
                  <a:lnTo>
                    <a:pt x="213" y="155"/>
                  </a:lnTo>
                  <a:lnTo>
                    <a:pt x="239" y="144"/>
                  </a:lnTo>
                  <a:lnTo>
                    <a:pt x="255" y="121"/>
                  </a:lnTo>
                  <a:lnTo>
                    <a:pt x="285" y="58"/>
                  </a:lnTo>
                  <a:lnTo>
                    <a:pt x="313" y="16"/>
                  </a:lnTo>
                  <a:lnTo>
                    <a:pt x="325" y="4"/>
                  </a:lnTo>
                  <a:lnTo>
                    <a:pt x="348" y="0"/>
                  </a:lnTo>
                  <a:lnTo>
                    <a:pt x="359" y="8"/>
                  </a:lnTo>
                  <a:lnTo>
                    <a:pt x="368" y="8"/>
                  </a:lnTo>
                  <a:lnTo>
                    <a:pt x="379" y="19"/>
                  </a:lnTo>
                  <a:lnTo>
                    <a:pt x="387" y="34"/>
                  </a:lnTo>
                  <a:lnTo>
                    <a:pt x="391" y="54"/>
                  </a:lnTo>
                  <a:lnTo>
                    <a:pt x="410" y="58"/>
                  </a:lnTo>
                  <a:lnTo>
                    <a:pt x="450" y="58"/>
                  </a:lnTo>
                  <a:lnTo>
                    <a:pt x="473" y="77"/>
                  </a:lnTo>
                  <a:lnTo>
                    <a:pt x="515" y="113"/>
                  </a:lnTo>
                  <a:lnTo>
                    <a:pt x="557" y="151"/>
                  </a:lnTo>
                  <a:lnTo>
                    <a:pt x="577" y="155"/>
                  </a:lnTo>
                  <a:lnTo>
                    <a:pt x="678" y="128"/>
                  </a:lnTo>
                  <a:lnTo>
                    <a:pt x="705" y="125"/>
                  </a:lnTo>
                  <a:lnTo>
                    <a:pt x="732" y="136"/>
                  </a:lnTo>
                  <a:lnTo>
                    <a:pt x="739" y="151"/>
                  </a:lnTo>
                  <a:lnTo>
                    <a:pt x="783" y="167"/>
                  </a:lnTo>
                  <a:lnTo>
                    <a:pt x="801" y="184"/>
                  </a:lnTo>
                  <a:lnTo>
                    <a:pt x="821" y="187"/>
                  </a:lnTo>
                  <a:lnTo>
                    <a:pt x="879" y="184"/>
                  </a:lnTo>
                  <a:lnTo>
                    <a:pt x="907" y="167"/>
                  </a:lnTo>
                  <a:lnTo>
                    <a:pt x="923" y="159"/>
                  </a:lnTo>
                  <a:lnTo>
                    <a:pt x="968" y="101"/>
                  </a:lnTo>
                  <a:lnTo>
                    <a:pt x="984" y="97"/>
                  </a:lnTo>
                  <a:lnTo>
                    <a:pt x="1085" y="97"/>
                  </a:lnTo>
                  <a:lnTo>
                    <a:pt x="1105" y="97"/>
                  </a:lnTo>
                  <a:lnTo>
                    <a:pt x="1121" y="117"/>
                  </a:lnTo>
                  <a:lnTo>
                    <a:pt x="1128" y="136"/>
                  </a:lnTo>
                  <a:lnTo>
                    <a:pt x="1124" y="155"/>
                  </a:lnTo>
                  <a:lnTo>
                    <a:pt x="1135" y="187"/>
                  </a:lnTo>
                  <a:lnTo>
                    <a:pt x="1169" y="194"/>
                  </a:lnTo>
                  <a:lnTo>
                    <a:pt x="1189" y="198"/>
                  </a:lnTo>
                  <a:lnTo>
                    <a:pt x="1228" y="198"/>
                  </a:lnTo>
                  <a:lnTo>
                    <a:pt x="1268" y="214"/>
                  </a:lnTo>
                  <a:lnTo>
                    <a:pt x="1290" y="233"/>
                  </a:lnTo>
                  <a:lnTo>
                    <a:pt x="1294" y="253"/>
                  </a:lnTo>
                  <a:lnTo>
                    <a:pt x="1306" y="272"/>
                  </a:lnTo>
                  <a:lnTo>
                    <a:pt x="1319" y="291"/>
                  </a:lnTo>
                  <a:lnTo>
                    <a:pt x="1372" y="299"/>
                  </a:lnTo>
                  <a:lnTo>
                    <a:pt x="1368" y="314"/>
                  </a:lnTo>
                  <a:lnTo>
                    <a:pt x="1368" y="357"/>
                  </a:lnTo>
                  <a:lnTo>
                    <a:pt x="1349" y="372"/>
                  </a:lnTo>
                  <a:lnTo>
                    <a:pt x="1322" y="384"/>
                  </a:lnTo>
                  <a:lnTo>
                    <a:pt x="1294" y="395"/>
                  </a:lnTo>
                  <a:lnTo>
                    <a:pt x="1286" y="420"/>
                  </a:lnTo>
                  <a:lnTo>
                    <a:pt x="1294" y="450"/>
                  </a:lnTo>
                  <a:lnTo>
                    <a:pt x="1352" y="469"/>
                  </a:lnTo>
                  <a:lnTo>
                    <a:pt x="1332" y="489"/>
                  </a:lnTo>
                  <a:lnTo>
                    <a:pt x="1275" y="489"/>
                  </a:lnTo>
                  <a:lnTo>
                    <a:pt x="1260" y="509"/>
                  </a:lnTo>
                  <a:lnTo>
                    <a:pt x="1279" y="527"/>
                  </a:lnTo>
                  <a:lnTo>
                    <a:pt x="1286" y="559"/>
                  </a:lnTo>
                  <a:lnTo>
                    <a:pt x="1279" y="605"/>
                  </a:lnTo>
                  <a:lnTo>
                    <a:pt x="1299" y="660"/>
                  </a:lnTo>
                  <a:lnTo>
                    <a:pt x="1337" y="679"/>
                  </a:lnTo>
                </a:path>
              </a:pathLst>
            </a:custGeom>
            <a:solidFill>
              <a:srgbClr val="00FF00"/>
            </a:solidFill>
            <a:ln w="12700" cap="flat" cmpd="sng">
              <a:solidFill>
                <a:srgbClr val="000000"/>
              </a:solidFill>
              <a:prstDash val="solid"/>
              <a:round/>
              <a:headEnd type="none" w="med" len="med"/>
              <a:tailEnd type="none" w="med" len="med"/>
            </a:ln>
          </p:spPr>
          <p:txBody>
            <a:bodyPr/>
            <a:lstStyle/>
            <a:p>
              <a:endParaRPr lang="en-US"/>
            </a:p>
          </p:txBody>
        </p:sp>
        <p:sp>
          <p:nvSpPr>
            <p:cNvPr id="33919" name="Freeform 113"/>
            <p:cNvSpPr>
              <a:spLocks/>
            </p:cNvSpPr>
            <p:nvPr/>
          </p:nvSpPr>
          <p:spPr bwMode="auto">
            <a:xfrm>
              <a:off x="2913" y="2492"/>
              <a:ext cx="162" cy="186"/>
            </a:xfrm>
            <a:custGeom>
              <a:avLst/>
              <a:gdLst>
                <a:gd name="T0" fmla="*/ 0 w 567"/>
                <a:gd name="T1" fmla="*/ 1 h 707"/>
                <a:gd name="T2" fmla="*/ 0 w 567"/>
                <a:gd name="T3" fmla="*/ 1 h 707"/>
                <a:gd name="T4" fmla="*/ 0 w 567"/>
                <a:gd name="T5" fmla="*/ 1 h 707"/>
                <a:gd name="T6" fmla="*/ 0 w 567"/>
                <a:gd name="T7" fmla="*/ 1 h 707"/>
                <a:gd name="T8" fmla="*/ 0 w 567"/>
                <a:gd name="T9" fmla="*/ 1 h 707"/>
                <a:gd name="T10" fmla="*/ 0 w 567"/>
                <a:gd name="T11" fmla="*/ 1 h 707"/>
                <a:gd name="T12" fmla="*/ 0 w 567"/>
                <a:gd name="T13" fmla="*/ 1 h 707"/>
                <a:gd name="T14" fmla="*/ 0 w 567"/>
                <a:gd name="T15" fmla="*/ 0 h 707"/>
                <a:gd name="T16" fmla="*/ 0 w 567"/>
                <a:gd name="T17" fmla="*/ 0 h 707"/>
                <a:gd name="T18" fmla="*/ 0 w 567"/>
                <a:gd name="T19" fmla="*/ 0 h 707"/>
                <a:gd name="T20" fmla="*/ 0 w 567"/>
                <a:gd name="T21" fmla="*/ 0 h 707"/>
                <a:gd name="T22" fmla="*/ 0 w 567"/>
                <a:gd name="T23" fmla="*/ 0 h 707"/>
                <a:gd name="T24" fmla="*/ 1 w 567"/>
                <a:gd name="T25" fmla="*/ 0 h 707"/>
                <a:gd name="T26" fmla="*/ 1 w 567"/>
                <a:gd name="T27" fmla="*/ 0 h 707"/>
                <a:gd name="T28" fmla="*/ 1 w 567"/>
                <a:gd name="T29" fmla="*/ 0 h 707"/>
                <a:gd name="T30" fmla="*/ 1 w 567"/>
                <a:gd name="T31" fmla="*/ 0 h 707"/>
                <a:gd name="T32" fmla="*/ 1 w 567"/>
                <a:gd name="T33" fmla="*/ 0 h 707"/>
                <a:gd name="T34" fmla="*/ 1 w 567"/>
                <a:gd name="T35" fmla="*/ 0 h 707"/>
                <a:gd name="T36" fmla="*/ 1 w 567"/>
                <a:gd name="T37" fmla="*/ 0 h 707"/>
                <a:gd name="T38" fmla="*/ 1 w 567"/>
                <a:gd name="T39" fmla="*/ 1 h 707"/>
                <a:gd name="T40" fmla="*/ 1 w 567"/>
                <a:gd name="T41" fmla="*/ 1 h 707"/>
                <a:gd name="T42" fmla="*/ 1 w 567"/>
                <a:gd name="T43" fmla="*/ 1 h 707"/>
                <a:gd name="T44" fmla="*/ 1 w 567"/>
                <a:gd name="T45" fmla="*/ 1 h 707"/>
                <a:gd name="T46" fmla="*/ 1 w 567"/>
                <a:gd name="T47" fmla="*/ 1 h 707"/>
                <a:gd name="T48" fmla="*/ 1 w 567"/>
                <a:gd name="T49" fmla="*/ 1 h 707"/>
                <a:gd name="T50" fmla="*/ 0 w 567"/>
                <a:gd name="T51" fmla="*/ 1 h 707"/>
                <a:gd name="T52" fmla="*/ 0 w 567"/>
                <a:gd name="T53" fmla="*/ 1 h 707"/>
                <a:gd name="T54" fmla="*/ 0 w 567"/>
                <a:gd name="T55" fmla="*/ 1 h 707"/>
                <a:gd name="T56" fmla="*/ 0 w 567"/>
                <a:gd name="T57" fmla="*/ 1 h 707"/>
                <a:gd name="T58" fmla="*/ 0 w 567"/>
                <a:gd name="T59" fmla="*/ 1 h 707"/>
                <a:gd name="T60" fmla="*/ 0 w 567"/>
                <a:gd name="T61" fmla="*/ 1 h 707"/>
                <a:gd name="T62" fmla="*/ 0 w 567"/>
                <a:gd name="T63" fmla="*/ 1 h 7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7"/>
                <a:gd name="T97" fmla="*/ 0 h 707"/>
                <a:gd name="T98" fmla="*/ 567 w 567"/>
                <a:gd name="T99" fmla="*/ 707 h 7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7" h="707">
                  <a:moveTo>
                    <a:pt x="13" y="520"/>
                  </a:moveTo>
                  <a:lnTo>
                    <a:pt x="47" y="475"/>
                  </a:lnTo>
                  <a:lnTo>
                    <a:pt x="71" y="454"/>
                  </a:lnTo>
                  <a:lnTo>
                    <a:pt x="90" y="431"/>
                  </a:lnTo>
                  <a:lnTo>
                    <a:pt x="94" y="412"/>
                  </a:lnTo>
                  <a:lnTo>
                    <a:pt x="86" y="393"/>
                  </a:lnTo>
                  <a:lnTo>
                    <a:pt x="71" y="393"/>
                  </a:lnTo>
                  <a:lnTo>
                    <a:pt x="51" y="409"/>
                  </a:lnTo>
                  <a:lnTo>
                    <a:pt x="40" y="416"/>
                  </a:lnTo>
                  <a:lnTo>
                    <a:pt x="24" y="412"/>
                  </a:lnTo>
                  <a:lnTo>
                    <a:pt x="17" y="404"/>
                  </a:lnTo>
                  <a:lnTo>
                    <a:pt x="9" y="396"/>
                  </a:lnTo>
                  <a:lnTo>
                    <a:pt x="0" y="374"/>
                  </a:lnTo>
                  <a:lnTo>
                    <a:pt x="0" y="355"/>
                  </a:lnTo>
                  <a:lnTo>
                    <a:pt x="4" y="335"/>
                  </a:lnTo>
                  <a:lnTo>
                    <a:pt x="17" y="272"/>
                  </a:lnTo>
                  <a:lnTo>
                    <a:pt x="35" y="206"/>
                  </a:lnTo>
                  <a:lnTo>
                    <a:pt x="66" y="124"/>
                  </a:lnTo>
                  <a:lnTo>
                    <a:pt x="78" y="83"/>
                  </a:lnTo>
                  <a:lnTo>
                    <a:pt x="90" y="55"/>
                  </a:lnTo>
                  <a:lnTo>
                    <a:pt x="101" y="43"/>
                  </a:lnTo>
                  <a:lnTo>
                    <a:pt x="129" y="20"/>
                  </a:lnTo>
                  <a:lnTo>
                    <a:pt x="155" y="0"/>
                  </a:lnTo>
                  <a:lnTo>
                    <a:pt x="164" y="20"/>
                  </a:lnTo>
                  <a:lnTo>
                    <a:pt x="202" y="55"/>
                  </a:lnTo>
                  <a:lnTo>
                    <a:pt x="241" y="78"/>
                  </a:lnTo>
                  <a:lnTo>
                    <a:pt x="279" y="86"/>
                  </a:lnTo>
                  <a:lnTo>
                    <a:pt x="330" y="83"/>
                  </a:lnTo>
                  <a:lnTo>
                    <a:pt x="346" y="91"/>
                  </a:lnTo>
                  <a:lnTo>
                    <a:pt x="338" y="117"/>
                  </a:lnTo>
                  <a:lnTo>
                    <a:pt x="335" y="152"/>
                  </a:lnTo>
                  <a:lnTo>
                    <a:pt x="350" y="172"/>
                  </a:lnTo>
                  <a:lnTo>
                    <a:pt x="380" y="175"/>
                  </a:lnTo>
                  <a:lnTo>
                    <a:pt x="419" y="172"/>
                  </a:lnTo>
                  <a:lnTo>
                    <a:pt x="467" y="175"/>
                  </a:lnTo>
                  <a:lnTo>
                    <a:pt x="540" y="198"/>
                  </a:lnTo>
                  <a:lnTo>
                    <a:pt x="531" y="230"/>
                  </a:lnTo>
                  <a:lnTo>
                    <a:pt x="555" y="264"/>
                  </a:lnTo>
                  <a:lnTo>
                    <a:pt x="567" y="304"/>
                  </a:lnTo>
                  <a:lnTo>
                    <a:pt x="564" y="331"/>
                  </a:lnTo>
                  <a:lnTo>
                    <a:pt x="548" y="361"/>
                  </a:lnTo>
                  <a:lnTo>
                    <a:pt x="516" y="385"/>
                  </a:lnTo>
                  <a:lnTo>
                    <a:pt x="497" y="400"/>
                  </a:lnTo>
                  <a:lnTo>
                    <a:pt x="485" y="431"/>
                  </a:lnTo>
                  <a:lnTo>
                    <a:pt x="462" y="451"/>
                  </a:lnTo>
                  <a:lnTo>
                    <a:pt x="380" y="467"/>
                  </a:lnTo>
                  <a:lnTo>
                    <a:pt x="302" y="497"/>
                  </a:lnTo>
                  <a:lnTo>
                    <a:pt x="284" y="510"/>
                  </a:lnTo>
                  <a:lnTo>
                    <a:pt x="269" y="536"/>
                  </a:lnTo>
                  <a:lnTo>
                    <a:pt x="260" y="597"/>
                  </a:lnTo>
                  <a:lnTo>
                    <a:pt x="241" y="656"/>
                  </a:lnTo>
                  <a:lnTo>
                    <a:pt x="214" y="688"/>
                  </a:lnTo>
                  <a:lnTo>
                    <a:pt x="175" y="707"/>
                  </a:lnTo>
                  <a:lnTo>
                    <a:pt x="152" y="703"/>
                  </a:lnTo>
                  <a:lnTo>
                    <a:pt x="139" y="675"/>
                  </a:lnTo>
                  <a:lnTo>
                    <a:pt x="124" y="660"/>
                  </a:lnTo>
                  <a:lnTo>
                    <a:pt x="101" y="653"/>
                  </a:lnTo>
                  <a:lnTo>
                    <a:pt x="78" y="665"/>
                  </a:lnTo>
                  <a:lnTo>
                    <a:pt x="63" y="656"/>
                  </a:lnTo>
                  <a:lnTo>
                    <a:pt x="59" y="633"/>
                  </a:lnTo>
                  <a:lnTo>
                    <a:pt x="66" y="587"/>
                  </a:lnTo>
                  <a:lnTo>
                    <a:pt x="51" y="544"/>
                  </a:lnTo>
                  <a:lnTo>
                    <a:pt x="24" y="520"/>
                  </a:lnTo>
                  <a:lnTo>
                    <a:pt x="13" y="520"/>
                  </a:lnTo>
                </a:path>
              </a:pathLst>
            </a:custGeom>
            <a:solidFill>
              <a:srgbClr val="00FF00"/>
            </a:solidFill>
            <a:ln w="12700" cap="flat" cmpd="sng">
              <a:solidFill>
                <a:srgbClr val="000000"/>
              </a:solidFill>
              <a:prstDash val="solid"/>
              <a:round/>
              <a:headEnd type="none" w="med" len="med"/>
              <a:tailEnd type="none" w="med" len="med"/>
            </a:ln>
          </p:spPr>
          <p:txBody>
            <a:bodyPr/>
            <a:lstStyle/>
            <a:p>
              <a:endParaRPr lang="en-US"/>
            </a:p>
          </p:txBody>
        </p:sp>
        <p:sp>
          <p:nvSpPr>
            <p:cNvPr id="33920" name="Freeform 114"/>
            <p:cNvSpPr>
              <a:spLocks/>
            </p:cNvSpPr>
            <p:nvPr/>
          </p:nvSpPr>
          <p:spPr bwMode="auto">
            <a:xfrm>
              <a:off x="3468" y="2269"/>
              <a:ext cx="134" cy="204"/>
            </a:xfrm>
            <a:custGeom>
              <a:avLst/>
              <a:gdLst>
                <a:gd name="T0" fmla="*/ 0 w 473"/>
                <a:gd name="T1" fmla="*/ 0 h 775"/>
                <a:gd name="T2" fmla="*/ 0 w 473"/>
                <a:gd name="T3" fmla="*/ 0 h 775"/>
                <a:gd name="T4" fmla="*/ 0 w 473"/>
                <a:gd name="T5" fmla="*/ 0 h 775"/>
                <a:gd name="T6" fmla="*/ 0 w 473"/>
                <a:gd name="T7" fmla="*/ 0 h 775"/>
                <a:gd name="T8" fmla="*/ 0 w 473"/>
                <a:gd name="T9" fmla="*/ 0 h 775"/>
                <a:gd name="T10" fmla="*/ 1 w 473"/>
                <a:gd name="T11" fmla="*/ 0 h 775"/>
                <a:gd name="T12" fmla="*/ 1 w 473"/>
                <a:gd name="T13" fmla="*/ 0 h 775"/>
                <a:gd name="T14" fmla="*/ 1 w 473"/>
                <a:gd name="T15" fmla="*/ 0 h 775"/>
                <a:gd name="T16" fmla="*/ 1 w 473"/>
                <a:gd name="T17" fmla="*/ 0 h 775"/>
                <a:gd name="T18" fmla="*/ 1 w 473"/>
                <a:gd name="T19" fmla="*/ 0 h 775"/>
                <a:gd name="T20" fmla="*/ 1 w 473"/>
                <a:gd name="T21" fmla="*/ 0 h 775"/>
                <a:gd name="T22" fmla="*/ 1 w 473"/>
                <a:gd name="T23" fmla="*/ 0 h 775"/>
                <a:gd name="T24" fmla="*/ 1 w 473"/>
                <a:gd name="T25" fmla="*/ 0 h 775"/>
                <a:gd name="T26" fmla="*/ 1 w 473"/>
                <a:gd name="T27" fmla="*/ 0 h 775"/>
                <a:gd name="T28" fmla="*/ 1 w 473"/>
                <a:gd name="T29" fmla="*/ 0 h 775"/>
                <a:gd name="T30" fmla="*/ 1 w 473"/>
                <a:gd name="T31" fmla="*/ 1 h 775"/>
                <a:gd name="T32" fmla="*/ 1 w 473"/>
                <a:gd name="T33" fmla="*/ 1 h 775"/>
                <a:gd name="T34" fmla="*/ 1 w 473"/>
                <a:gd name="T35" fmla="*/ 1 h 775"/>
                <a:gd name="T36" fmla="*/ 1 w 473"/>
                <a:gd name="T37" fmla="*/ 1 h 775"/>
                <a:gd name="T38" fmla="*/ 1 w 473"/>
                <a:gd name="T39" fmla="*/ 1 h 775"/>
                <a:gd name="T40" fmla="*/ 1 w 473"/>
                <a:gd name="T41" fmla="*/ 1 h 775"/>
                <a:gd name="T42" fmla="*/ 1 w 473"/>
                <a:gd name="T43" fmla="*/ 1 h 775"/>
                <a:gd name="T44" fmla="*/ 1 w 473"/>
                <a:gd name="T45" fmla="*/ 1 h 775"/>
                <a:gd name="T46" fmla="*/ 1 w 473"/>
                <a:gd name="T47" fmla="*/ 1 h 775"/>
                <a:gd name="T48" fmla="*/ 1 w 473"/>
                <a:gd name="T49" fmla="*/ 1 h 775"/>
                <a:gd name="T50" fmla="*/ 1 w 473"/>
                <a:gd name="T51" fmla="*/ 1 h 775"/>
                <a:gd name="T52" fmla="*/ 1 w 473"/>
                <a:gd name="T53" fmla="*/ 1 h 775"/>
                <a:gd name="T54" fmla="*/ 1 w 473"/>
                <a:gd name="T55" fmla="*/ 1 h 775"/>
                <a:gd name="T56" fmla="*/ 1 w 473"/>
                <a:gd name="T57" fmla="*/ 1 h 775"/>
                <a:gd name="T58" fmla="*/ 1 w 473"/>
                <a:gd name="T59" fmla="*/ 1 h 775"/>
                <a:gd name="T60" fmla="*/ 1 w 473"/>
                <a:gd name="T61" fmla="*/ 1 h 775"/>
                <a:gd name="T62" fmla="*/ 1 w 473"/>
                <a:gd name="T63" fmla="*/ 1 h 775"/>
                <a:gd name="T64" fmla="*/ 1 w 473"/>
                <a:gd name="T65" fmla="*/ 1 h 775"/>
                <a:gd name="T66" fmla="*/ 0 w 473"/>
                <a:gd name="T67" fmla="*/ 1 h 775"/>
                <a:gd name="T68" fmla="*/ 0 w 473"/>
                <a:gd name="T69" fmla="*/ 1 h 775"/>
                <a:gd name="T70" fmla="*/ 0 w 473"/>
                <a:gd name="T71" fmla="*/ 1 h 775"/>
                <a:gd name="T72" fmla="*/ 0 w 473"/>
                <a:gd name="T73" fmla="*/ 1 h 775"/>
                <a:gd name="T74" fmla="*/ 0 w 473"/>
                <a:gd name="T75" fmla="*/ 1 h 775"/>
                <a:gd name="T76" fmla="*/ 0 w 473"/>
                <a:gd name="T77" fmla="*/ 1 h 775"/>
                <a:gd name="T78" fmla="*/ 0 w 473"/>
                <a:gd name="T79" fmla="*/ 1 h 775"/>
                <a:gd name="T80" fmla="*/ 0 w 473"/>
                <a:gd name="T81" fmla="*/ 1 h 775"/>
                <a:gd name="T82" fmla="*/ 0 w 473"/>
                <a:gd name="T83" fmla="*/ 1 h 775"/>
                <a:gd name="T84" fmla="*/ 0 w 473"/>
                <a:gd name="T85" fmla="*/ 1 h 775"/>
                <a:gd name="T86" fmla="*/ 0 w 473"/>
                <a:gd name="T87" fmla="*/ 1 h 775"/>
                <a:gd name="T88" fmla="*/ 0 w 473"/>
                <a:gd name="T89" fmla="*/ 1 h 775"/>
                <a:gd name="T90" fmla="*/ 0 w 473"/>
                <a:gd name="T91" fmla="*/ 1 h 775"/>
                <a:gd name="T92" fmla="*/ 0 w 473"/>
                <a:gd name="T93" fmla="*/ 1 h 775"/>
                <a:gd name="T94" fmla="*/ 0 w 473"/>
                <a:gd name="T95" fmla="*/ 0 h 775"/>
                <a:gd name="T96" fmla="*/ 0 w 473"/>
                <a:gd name="T97" fmla="*/ 0 h 775"/>
                <a:gd name="T98" fmla="*/ 0 w 473"/>
                <a:gd name="T99" fmla="*/ 0 h 775"/>
                <a:gd name="T100" fmla="*/ 0 w 473"/>
                <a:gd name="T101" fmla="*/ 0 h 775"/>
                <a:gd name="T102" fmla="*/ 0 w 473"/>
                <a:gd name="T103" fmla="*/ 0 h 775"/>
                <a:gd name="T104" fmla="*/ 0 w 473"/>
                <a:gd name="T105" fmla="*/ 0 h 775"/>
                <a:gd name="T106" fmla="*/ 0 w 473"/>
                <a:gd name="T107" fmla="*/ 0 h 775"/>
                <a:gd name="T108" fmla="*/ 0 w 473"/>
                <a:gd name="T109" fmla="*/ 0 h 775"/>
                <a:gd name="T110" fmla="*/ 0 w 473"/>
                <a:gd name="T111" fmla="*/ 0 h 775"/>
                <a:gd name="T112" fmla="*/ 0 w 473"/>
                <a:gd name="T113" fmla="*/ 0 h 775"/>
                <a:gd name="T114" fmla="*/ 0 w 473"/>
                <a:gd name="T115" fmla="*/ 0 h 775"/>
                <a:gd name="T116" fmla="*/ 0 w 473"/>
                <a:gd name="T117" fmla="*/ 0 h 775"/>
                <a:gd name="T118" fmla="*/ 0 w 473"/>
                <a:gd name="T119" fmla="*/ 0 h 775"/>
                <a:gd name="T120" fmla="*/ 0 w 473"/>
                <a:gd name="T121" fmla="*/ 0 h 7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3"/>
                <a:gd name="T184" fmla="*/ 0 h 775"/>
                <a:gd name="T185" fmla="*/ 473 w 473"/>
                <a:gd name="T186" fmla="*/ 775 h 7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3" h="775">
                  <a:moveTo>
                    <a:pt x="116" y="0"/>
                  </a:moveTo>
                  <a:lnTo>
                    <a:pt x="181" y="3"/>
                  </a:lnTo>
                  <a:lnTo>
                    <a:pt x="201" y="7"/>
                  </a:lnTo>
                  <a:lnTo>
                    <a:pt x="229" y="15"/>
                  </a:lnTo>
                  <a:lnTo>
                    <a:pt x="240" y="26"/>
                  </a:lnTo>
                  <a:lnTo>
                    <a:pt x="286" y="89"/>
                  </a:lnTo>
                  <a:lnTo>
                    <a:pt x="305" y="109"/>
                  </a:lnTo>
                  <a:lnTo>
                    <a:pt x="328" y="131"/>
                  </a:lnTo>
                  <a:lnTo>
                    <a:pt x="341" y="155"/>
                  </a:lnTo>
                  <a:lnTo>
                    <a:pt x="352" y="183"/>
                  </a:lnTo>
                  <a:lnTo>
                    <a:pt x="372" y="209"/>
                  </a:lnTo>
                  <a:lnTo>
                    <a:pt x="379" y="217"/>
                  </a:lnTo>
                  <a:lnTo>
                    <a:pt x="392" y="228"/>
                  </a:lnTo>
                  <a:lnTo>
                    <a:pt x="415" y="244"/>
                  </a:lnTo>
                  <a:lnTo>
                    <a:pt x="402" y="251"/>
                  </a:lnTo>
                  <a:lnTo>
                    <a:pt x="387" y="313"/>
                  </a:lnTo>
                  <a:lnTo>
                    <a:pt x="379" y="338"/>
                  </a:lnTo>
                  <a:lnTo>
                    <a:pt x="361" y="357"/>
                  </a:lnTo>
                  <a:lnTo>
                    <a:pt x="344" y="368"/>
                  </a:lnTo>
                  <a:lnTo>
                    <a:pt x="325" y="371"/>
                  </a:lnTo>
                  <a:lnTo>
                    <a:pt x="314" y="391"/>
                  </a:lnTo>
                  <a:lnTo>
                    <a:pt x="325" y="415"/>
                  </a:lnTo>
                  <a:lnTo>
                    <a:pt x="334" y="442"/>
                  </a:lnTo>
                  <a:lnTo>
                    <a:pt x="334" y="481"/>
                  </a:lnTo>
                  <a:lnTo>
                    <a:pt x="364" y="523"/>
                  </a:lnTo>
                  <a:lnTo>
                    <a:pt x="410" y="559"/>
                  </a:lnTo>
                  <a:lnTo>
                    <a:pt x="435" y="593"/>
                  </a:lnTo>
                  <a:lnTo>
                    <a:pt x="442" y="640"/>
                  </a:lnTo>
                  <a:lnTo>
                    <a:pt x="473" y="659"/>
                  </a:lnTo>
                  <a:lnTo>
                    <a:pt x="406" y="698"/>
                  </a:lnTo>
                  <a:lnTo>
                    <a:pt x="352" y="757"/>
                  </a:lnTo>
                  <a:lnTo>
                    <a:pt x="321" y="775"/>
                  </a:lnTo>
                  <a:lnTo>
                    <a:pt x="255" y="775"/>
                  </a:lnTo>
                  <a:lnTo>
                    <a:pt x="197" y="760"/>
                  </a:lnTo>
                  <a:lnTo>
                    <a:pt x="178" y="732"/>
                  </a:lnTo>
                  <a:lnTo>
                    <a:pt x="159" y="663"/>
                  </a:lnTo>
                  <a:lnTo>
                    <a:pt x="143" y="627"/>
                  </a:lnTo>
                  <a:lnTo>
                    <a:pt x="120" y="608"/>
                  </a:lnTo>
                  <a:lnTo>
                    <a:pt x="123" y="582"/>
                  </a:lnTo>
                  <a:lnTo>
                    <a:pt x="138" y="542"/>
                  </a:lnTo>
                  <a:lnTo>
                    <a:pt x="146" y="496"/>
                  </a:lnTo>
                  <a:lnTo>
                    <a:pt x="131" y="450"/>
                  </a:lnTo>
                  <a:lnTo>
                    <a:pt x="128" y="407"/>
                  </a:lnTo>
                  <a:lnTo>
                    <a:pt x="108" y="380"/>
                  </a:lnTo>
                  <a:lnTo>
                    <a:pt x="77" y="380"/>
                  </a:lnTo>
                  <a:lnTo>
                    <a:pt x="42" y="361"/>
                  </a:lnTo>
                  <a:lnTo>
                    <a:pt x="23" y="302"/>
                  </a:lnTo>
                  <a:lnTo>
                    <a:pt x="26" y="260"/>
                  </a:lnTo>
                  <a:lnTo>
                    <a:pt x="19" y="228"/>
                  </a:lnTo>
                  <a:lnTo>
                    <a:pt x="0" y="209"/>
                  </a:lnTo>
                  <a:lnTo>
                    <a:pt x="19" y="190"/>
                  </a:lnTo>
                  <a:lnTo>
                    <a:pt x="77" y="186"/>
                  </a:lnTo>
                  <a:lnTo>
                    <a:pt x="97" y="166"/>
                  </a:lnTo>
                  <a:lnTo>
                    <a:pt x="39" y="150"/>
                  </a:lnTo>
                  <a:lnTo>
                    <a:pt x="26" y="117"/>
                  </a:lnTo>
                  <a:lnTo>
                    <a:pt x="34" y="92"/>
                  </a:lnTo>
                  <a:lnTo>
                    <a:pt x="62" y="81"/>
                  </a:lnTo>
                  <a:lnTo>
                    <a:pt x="92" y="73"/>
                  </a:lnTo>
                  <a:lnTo>
                    <a:pt x="108" y="59"/>
                  </a:lnTo>
                  <a:lnTo>
                    <a:pt x="112" y="15"/>
                  </a:lnTo>
                  <a:lnTo>
                    <a:pt x="116" y="0"/>
                  </a:lnTo>
                  <a:close/>
                </a:path>
              </a:pathLst>
            </a:custGeom>
            <a:solidFill>
              <a:srgbClr val="00FF00"/>
            </a:solidFill>
            <a:ln w="12700" cmpd="sng">
              <a:solidFill>
                <a:srgbClr val="000000"/>
              </a:solidFill>
              <a:round/>
              <a:headEnd/>
              <a:tailEnd/>
            </a:ln>
          </p:spPr>
          <p:txBody>
            <a:bodyPr/>
            <a:lstStyle/>
            <a:p>
              <a:endParaRPr lang="en-US"/>
            </a:p>
          </p:txBody>
        </p:sp>
        <p:sp>
          <p:nvSpPr>
            <p:cNvPr id="33921" name="Freeform 115"/>
            <p:cNvSpPr>
              <a:spLocks/>
            </p:cNvSpPr>
            <p:nvPr/>
          </p:nvSpPr>
          <p:spPr bwMode="auto">
            <a:xfrm>
              <a:off x="3468" y="2269"/>
              <a:ext cx="134" cy="204"/>
            </a:xfrm>
            <a:custGeom>
              <a:avLst/>
              <a:gdLst>
                <a:gd name="T0" fmla="*/ 0 w 473"/>
                <a:gd name="T1" fmla="*/ 0 h 775"/>
                <a:gd name="T2" fmla="*/ 0 w 473"/>
                <a:gd name="T3" fmla="*/ 0 h 775"/>
                <a:gd name="T4" fmla="*/ 0 w 473"/>
                <a:gd name="T5" fmla="*/ 0 h 775"/>
                <a:gd name="T6" fmla="*/ 0 w 473"/>
                <a:gd name="T7" fmla="*/ 0 h 775"/>
                <a:gd name="T8" fmla="*/ 0 w 473"/>
                <a:gd name="T9" fmla="*/ 0 h 775"/>
                <a:gd name="T10" fmla="*/ 1 w 473"/>
                <a:gd name="T11" fmla="*/ 0 h 775"/>
                <a:gd name="T12" fmla="*/ 1 w 473"/>
                <a:gd name="T13" fmla="*/ 0 h 775"/>
                <a:gd name="T14" fmla="*/ 1 w 473"/>
                <a:gd name="T15" fmla="*/ 0 h 775"/>
                <a:gd name="T16" fmla="*/ 1 w 473"/>
                <a:gd name="T17" fmla="*/ 0 h 775"/>
                <a:gd name="T18" fmla="*/ 1 w 473"/>
                <a:gd name="T19" fmla="*/ 0 h 775"/>
                <a:gd name="T20" fmla="*/ 1 w 473"/>
                <a:gd name="T21" fmla="*/ 0 h 775"/>
                <a:gd name="T22" fmla="*/ 1 w 473"/>
                <a:gd name="T23" fmla="*/ 0 h 775"/>
                <a:gd name="T24" fmla="*/ 1 w 473"/>
                <a:gd name="T25" fmla="*/ 0 h 775"/>
                <a:gd name="T26" fmla="*/ 1 w 473"/>
                <a:gd name="T27" fmla="*/ 0 h 775"/>
                <a:gd name="T28" fmla="*/ 1 w 473"/>
                <a:gd name="T29" fmla="*/ 0 h 775"/>
                <a:gd name="T30" fmla="*/ 1 w 473"/>
                <a:gd name="T31" fmla="*/ 1 h 775"/>
                <a:gd name="T32" fmla="*/ 1 w 473"/>
                <a:gd name="T33" fmla="*/ 1 h 775"/>
                <a:gd name="T34" fmla="*/ 1 w 473"/>
                <a:gd name="T35" fmla="*/ 1 h 775"/>
                <a:gd name="T36" fmla="*/ 1 w 473"/>
                <a:gd name="T37" fmla="*/ 1 h 775"/>
                <a:gd name="T38" fmla="*/ 1 w 473"/>
                <a:gd name="T39" fmla="*/ 1 h 775"/>
                <a:gd name="T40" fmla="*/ 1 w 473"/>
                <a:gd name="T41" fmla="*/ 1 h 775"/>
                <a:gd name="T42" fmla="*/ 1 w 473"/>
                <a:gd name="T43" fmla="*/ 1 h 775"/>
                <a:gd name="T44" fmla="*/ 1 w 473"/>
                <a:gd name="T45" fmla="*/ 1 h 775"/>
                <a:gd name="T46" fmla="*/ 1 w 473"/>
                <a:gd name="T47" fmla="*/ 1 h 775"/>
                <a:gd name="T48" fmla="*/ 1 w 473"/>
                <a:gd name="T49" fmla="*/ 1 h 775"/>
                <a:gd name="T50" fmla="*/ 1 w 473"/>
                <a:gd name="T51" fmla="*/ 1 h 775"/>
                <a:gd name="T52" fmla="*/ 1 w 473"/>
                <a:gd name="T53" fmla="*/ 1 h 775"/>
                <a:gd name="T54" fmla="*/ 1 w 473"/>
                <a:gd name="T55" fmla="*/ 1 h 775"/>
                <a:gd name="T56" fmla="*/ 1 w 473"/>
                <a:gd name="T57" fmla="*/ 1 h 775"/>
                <a:gd name="T58" fmla="*/ 1 w 473"/>
                <a:gd name="T59" fmla="*/ 1 h 775"/>
                <a:gd name="T60" fmla="*/ 1 w 473"/>
                <a:gd name="T61" fmla="*/ 1 h 775"/>
                <a:gd name="T62" fmla="*/ 1 w 473"/>
                <a:gd name="T63" fmla="*/ 1 h 775"/>
                <a:gd name="T64" fmla="*/ 1 w 473"/>
                <a:gd name="T65" fmla="*/ 1 h 775"/>
                <a:gd name="T66" fmla="*/ 0 w 473"/>
                <a:gd name="T67" fmla="*/ 1 h 775"/>
                <a:gd name="T68" fmla="*/ 0 w 473"/>
                <a:gd name="T69" fmla="*/ 1 h 775"/>
                <a:gd name="T70" fmla="*/ 0 w 473"/>
                <a:gd name="T71" fmla="*/ 1 h 775"/>
                <a:gd name="T72" fmla="*/ 0 w 473"/>
                <a:gd name="T73" fmla="*/ 1 h 775"/>
                <a:gd name="T74" fmla="*/ 0 w 473"/>
                <a:gd name="T75" fmla="*/ 1 h 775"/>
                <a:gd name="T76" fmla="*/ 0 w 473"/>
                <a:gd name="T77" fmla="*/ 1 h 775"/>
                <a:gd name="T78" fmla="*/ 0 w 473"/>
                <a:gd name="T79" fmla="*/ 1 h 775"/>
                <a:gd name="T80" fmla="*/ 0 w 473"/>
                <a:gd name="T81" fmla="*/ 1 h 775"/>
                <a:gd name="T82" fmla="*/ 0 w 473"/>
                <a:gd name="T83" fmla="*/ 1 h 775"/>
                <a:gd name="T84" fmla="*/ 0 w 473"/>
                <a:gd name="T85" fmla="*/ 1 h 775"/>
                <a:gd name="T86" fmla="*/ 0 w 473"/>
                <a:gd name="T87" fmla="*/ 1 h 775"/>
                <a:gd name="T88" fmla="*/ 0 w 473"/>
                <a:gd name="T89" fmla="*/ 1 h 775"/>
                <a:gd name="T90" fmla="*/ 0 w 473"/>
                <a:gd name="T91" fmla="*/ 1 h 775"/>
                <a:gd name="T92" fmla="*/ 0 w 473"/>
                <a:gd name="T93" fmla="*/ 1 h 775"/>
                <a:gd name="T94" fmla="*/ 0 w 473"/>
                <a:gd name="T95" fmla="*/ 0 h 775"/>
                <a:gd name="T96" fmla="*/ 0 w 473"/>
                <a:gd name="T97" fmla="*/ 0 h 775"/>
                <a:gd name="T98" fmla="*/ 0 w 473"/>
                <a:gd name="T99" fmla="*/ 0 h 775"/>
                <a:gd name="T100" fmla="*/ 0 w 473"/>
                <a:gd name="T101" fmla="*/ 0 h 775"/>
                <a:gd name="T102" fmla="*/ 0 w 473"/>
                <a:gd name="T103" fmla="*/ 0 h 775"/>
                <a:gd name="T104" fmla="*/ 0 w 473"/>
                <a:gd name="T105" fmla="*/ 0 h 775"/>
                <a:gd name="T106" fmla="*/ 0 w 473"/>
                <a:gd name="T107" fmla="*/ 0 h 775"/>
                <a:gd name="T108" fmla="*/ 0 w 473"/>
                <a:gd name="T109" fmla="*/ 0 h 775"/>
                <a:gd name="T110" fmla="*/ 0 w 473"/>
                <a:gd name="T111" fmla="*/ 0 h 775"/>
                <a:gd name="T112" fmla="*/ 0 w 473"/>
                <a:gd name="T113" fmla="*/ 0 h 775"/>
                <a:gd name="T114" fmla="*/ 0 w 473"/>
                <a:gd name="T115" fmla="*/ 0 h 775"/>
                <a:gd name="T116" fmla="*/ 0 w 473"/>
                <a:gd name="T117" fmla="*/ 0 h 775"/>
                <a:gd name="T118" fmla="*/ 0 w 473"/>
                <a:gd name="T119" fmla="*/ 0 h 775"/>
                <a:gd name="T120" fmla="*/ 0 w 473"/>
                <a:gd name="T121" fmla="*/ 0 h 7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3"/>
                <a:gd name="T184" fmla="*/ 0 h 775"/>
                <a:gd name="T185" fmla="*/ 473 w 473"/>
                <a:gd name="T186" fmla="*/ 775 h 7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3" h="775">
                  <a:moveTo>
                    <a:pt x="116" y="0"/>
                  </a:moveTo>
                  <a:lnTo>
                    <a:pt x="181" y="3"/>
                  </a:lnTo>
                  <a:lnTo>
                    <a:pt x="201" y="7"/>
                  </a:lnTo>
                  <a:lnTo>
                    <a:pt x="229" y="15"/>
                  </a:lnTo>
                  <a:lnTo>
                    <a:pt x="240" y="26"/>
                  </a:lnTo>
                  <a:lnTo>
                    <a:pt x="286" y="89"/>
                  </a:lnTo>
                  <a:lnTo>
                    <a:pt x="305" y="109"/>
                  </a:lnTo>
                  <a:lnTo>
                    <a:pt x="328" y="131"/>
                  </a:lnTo>
                  <a:lnTo>
                    <a:pt x="341" y="155"/>
                  </a:lnTo>
                  <a:lnTo>
                    <a:pt x="352" y="183"/>
                  </a:lnTo>
                  <a:lnTo>
                    <a:pt x="372" y="209"/>
                  </a:lnTo>
                  <a:lnTo>
                    <a:pt x="379" y="217"/>
                  </a:lnTo>
                  <a:lnTo>
                    <a:pt x="392" y="228"/>
                  </a:lnTo>
                  <a:lnTo>
                    <a:pt x="415" y="244"/>
                  </a:lnTo>
                  <a:lnTo>
                    <a:pt x="402" y="251"/>
                  </a:lnTo>
                  <a:lnTo>
                    <a:pt x="387" y="313"/>
                  </a:lnTo>
                  <a:lnTo>
                    <a:pt x="379" y="338"/>
                  </a:lnTo>
                  <a:lnTo>
                    <a:pt x="361" y="357"/>
                  </a:lnTo>
                  <a:lnTo>
                    <a:pt x="344" y="368"/>
                  </a:lnTo>
                  <a:lnTo>
                    <a:pt x="325" y="371"/>
                  </a:lnTo>
                  <a:lnTo>
                    <a:pt x="314" y="391"/>
                  </a:lnTo>
                  <a:lnTo>
                    <a:pt x="325" y="415"/>
                  </a:lnTo>
                  <a:lnTo>
                    <a:pt x="334" y="442"/>
                  </a:lnTo>
                  <a:lnTo>
                    <a:pt x="334" y="481"/>
                  </a:lnTo>
                  <a:lnTo>
                    <a:pt x="364" y="523"/>
                  </a:lnTo>
                  <a:lnTo>
                    <a:pt x="410" y="559"/>
                  </a:lnTo>
                  <a:lnTo>
                    <a:pt x="435" y="593"/>
                  </a:lnTo>
                  <a:lnTo>
                    <a:pt x="442" y="640"/>
                  </a:lnTo>
                  <a:lnTo>
                    <a:pt x="473" y="659"/>
                  </a:lnTo>
                  <a:lnTo>
                    <a:pt x="406" y="698"/>
                  </a:lnTo>
                  <a:lnTo>
                    <a:pt x="352" y="757"/>
                  </a:lnTo>
                  <a:lnTo>
                    <a:pt x="321" y="775"/>
                  </a:lnTo>
                  <a:lnTo>
                    <a:pt x="255" y="775"/>
                  </a:lnTo>
                  <a:lnTo>
                    <a:pt x="197" y="760"/>
                  </a:lnTo>
                  <a:lnTo>
                    <a:pt x="178" y="732"/>
                  </a:lnTo>
                  <a:lnTo>
                    <a:pt x="159" y="663"/>
                  </a:lnTo>
                  <a:lnTo>
                    <a:pt x="143" y="627"/>
                  </a:lnTo>
                  <a:lnTo>
                    <a:pt x="120" y="608"/>
                  </a:lnTo>
                  <a:lnTo>
                    <a:pt x="123" y="582"/>
                  </a:lnTo>
                  <a:lnTo>
                    <a:pt x="138" y="542"/>
                  </a:lnTo>
                  <a:lnTo>
                    <a:pt x="146" y="496"/>
                  </a:lnTo>
                  <a:lnTo>
                    <a:pt x="131" y="450"/>
                  </a:lnTo>
                  <a:lnTo>
                    <a:pt x="128" y="407"/>
                  </a:lnTo>
                  <a:lnTo>
                    <a:pt x="108" y="380"/>
                  </a:lnTo>
                  <a:lnTo>
                    <a:pt x="77" y="380"/>
                  </a:lnTo>
                  <a:lnTo>
                    <a:pt x="42" y="361"/>
                  </a:lnTo>
                  <a:lnTo>
                    <a:pt x="23" y="302"/>
                  </a:lnTo>
                  <a:lnTo>
                    <a:pt x="26" y="260"/>
                  </a:lnTo>
                  <a:lnTo>
                    <a:pt x="19" y="228"/>
                  </a:lnTo>
                  <a:lnTo>
                    <a:pt x="0" y="209"/>
                  </a:lnTo>
                  <a:lnTo>
                    <a:pt x="19" y="190"/>
                  </a:lnTo>
                  <a:lnTo>
                    <a:pt x="77" y="186"/>
                  </a:lnTo>
                  <a:lnTo>
                    <a:pt x="97" y="166"/>
                  </a:lnTo>
                  <a:lnTo>
                    <a:pt x="39" y="150"/>
                  </a:lnTo>
                  <a:lnTo>
                    <a:pt x="26" y="117"/>
                  </a:lnTo>
                  <a:lnTo>
                    <a:pt x="34" y="92"/>
                  </a:lnTo>
                  <a:lnTo>
                    <a:pt x="62" y="81"/>
                  </a:lnTo>
                  <a:lnTo>
                    <a:pt x="92" y="73"/>
                  </a:lnTo>
                  <a:lnTo>
                    <a:pt x="108" y="59"/>
                  </a:lnTo>
                  <a:lnTo>
                    <a:pt x="112" y="15"/>
                  </a:lnTo>
                  <a:lnTo>
                    <a:pt x="116" y="0"/>
                  </a:lnTo>
                </a:path>
              </a:pathLst>
            </a:custGeom>
            <a:solidFill>
              <a:srgbClr val="00FF00"/>
            </a:solidFill>
            <a:ln w="12700" cmpd="sng">
              <a:solidFill>
                <a:srgbClr val="000000"/>
              </a:solidFill>
              <a:prstDash val="solid"/>
              <a:round/>
              <a:headEnd/>
              <a:tailEnd/>
            </a:ln>
          </p:spPr>
          <p:txBody>
            <a:bodyPr/>
            <a:lstStyle/>
            <a:p>
              <a:endParaRPr lang="en-US"/>
            </a:p>
          </p:txBody>
        </p:sp>
        <p:sp>
          <p:nvSpPr>
            <p:cNvPr id="33922" name="Freeform 116"/>
            <p:cNvSpPr>
              <a:spLocks/>
            </p:cNvSpPr>
            <p:nvPr/>
          </p:nvSpPr>
          <p:spPr bwMode="auto">
            <a:xfrm>
              <a:off x="3555" y="2324"/>
              <a:ext cx="122" cy="117"/>
            </a:xfrm>
            <a:custGeom>
              <a:avLst/>
              <a:gdLst>
                <a:gd name="T0" fmla="*/ 0 w 427"/>
                <a:gd name="T1" fmla="*/ 0 h 450"/>
                <a:gd name="T2" fmla="*/ 0 w 427"/>
                <a:gd name="T3" fmla="*/ 0 h 450"/>
                <a:gd name="T4" fmla="*/ 0 w 427"/>
                <a:gd name="T5" fmla="*/ 0 h 450"/>
                <a:gd name="T6" fmla="*/ 0 w 427"/>
                <a:gd name="T7" fmla="*/ 0 h 450"/>
                <a:gd name="T8" fmla="*/ 1 w 427"/>
                <a:gd name="T9" fmla="*/ 0 h 450"/>
                <a:gd name="T10" fmla="*/ 1 w 427"/>
                <a:gd name="T11" fmla="*/ 0 h 450"/>
                <a:gd name="T12" fmla="*/ 1 w 427"/>
                <a:gd name="T13" fmla="*/ 0 h 450"/>
                <a:gd name="T14" fmla="*/ 1 w 427"/>
                <a:gd name="T15" fmla="*/ 0 h 450"/>
                <a:gd name="T16" fmla="*/ 1 w 427"/>
                <a:gd name="T17" fmla="*/ 0 h 450"/>
                <a:gd name="T18" fmla="*/ 1 w 427"/>
                <a:gd name="T19" fmla="*/ 0 h 450"/>
                <a:gd name="T20" fmla="*/ 1 w 427"/>
                <a:gd name="T21" fmla="*/ 0 h 450"/>
                <a:gd name="T22" fmla="*/ 1 w 427"/>
                <a:gd name="T23" fmla="*/ 0 h 450"/>
                <a:gd name="T24" fmla="*/ 1 w 427"/>
                <a:gd name="T25" fmla="*/ 0 h 450"/>
                <a:gd name="T26" fmla="*/ 1 w 427"/>
                <a:gd name="T27" fmla="*/ 0 h 450"/>
                <a:gd name="T28" fmla="*/ 1 w 427"/>
                <a:gd name="T29" fmla="*/ 0 h 450"/>
                <a:gd name="T30" fmla="*/ 1 w 427"/>
                <a:gd name="T31" fmla="*/ 0 h 450"/>
                <a:gd name="T32" fmla="*/ 1 w 427"/>
                <a:gd name="T33" fmla="*/ 0 h 450"/>
                <a:gd name="T34" fmla="*/ 1 w 427"/>
                <a:gd name="T35" fmla="*/ 0 h 450"/>
                <a:gd name="T36" fmla="*/ 1 w 427"/>
                <a:gd name="T37" fmla="*/ 1 h 450"/>
                <a:gd name="T38" fmla="*/ 1 w 427"/>
                <a:gd name="T39" fmla="*/ 1 h 450"/>
                <a:gd name="T40" fmla="*/ 1 w 427"/>
                <a:gd name="T41" fmla="*/ 1 h 450"/>
                <a:gd name="T42" fmla="*/ 1 w 427"/>
                <a:gd name="T43" fmla="*/ 1 h 450"/>
                <a:gd name="T44" fmla="*/ 1 w 427"/>
                <a:gd name="T45" fmla="*/ 1 h 450"/>
                <a:gd name="T46" fmla="*/ 1 w 427"/>
                <a:gd name="T47" fmla="*/ 1 h 450"/>
                <a:gd name="T48" fmla="*/ 1 w 427"/>
                <a:gd name="T49" fmla="*/ 1 h 450"/>
                <a:gd name="T50" fmla="*/ 0 w 427"/>
                <a:gd name="T51" fmla="*/ 1 h 450"/>
                <a:gd name="T52" fmla="*/ 0 w 427"/>
                <a:gd name="T53" fmla="*/ 1 h 450"/>
                <a:gd name="T54" fmla="*/ 0 w 427"/>
                <a:gd name="T55" fmla="*/ 1 h 450"/>
                <a:gd name="T56" fmla="*/ 0 w 427"/>
                <a:gd name="T57" fmla="*/ 1 h 450"/>
                <a:gd name="T58" fmla="*/ 0 w 427"/>
                <a:gd name="T59" fmla="*/ 1 h 450"/>
                <a:gd name="T60" fmla="*/ 0 w 427"/>
                <a:gd name="T61" fmla="*/ 1 h 450"/>
                <a:gd name="T62" fmla="*/ 0 w 427"/>
                <a:gd name="T63" fmla="*/ 1 h 450"/>
                <a:gd name="T64" fmla="*/ 0 w 427"/>
                <a:gd name="T65" fmla="*/ 0 h 450"/>
                <a:gd name="T66" fmla="*/ 0 w 427"/>
                <a:gd name="T67" fmla="*/ 0 h 450"/>
                <a:gd name="T68" fmla="*/ 0 w 427"/>
                <a:gd name="T69" fmla="*/ 0 h 450"/>
                <a:gd name="T70" fmla="*/ 0 w 427"/>
                <a:gd name="T71" fmla="*/ 0 h 450"/>
                <a:gd name="T72" fmla="*/ 0 w 427"/>
                <a:gd name="T73" fmla="*/ 0 h 450"/>
                <a:gd name="T74" fmla="*/ 0 w 427"/>
                <a:gd name="T75" fmla="*/ 0 h 450"/>
                <a:gd name="T76" fmla="*/ 0 w 427"/>
                <a:gd name="T77" fmla="*/ 0 h 450"/>
                <a:gd name="T78" fmla="*/ 0 w 427"/>
                <a:gd name="T79" fmla="*/ 0 h 450"/>
                <a:gd name="T80" fmla="*/ 0 w 427"/>
                <a:gd name="T81" fmla="*/ 0 h 450"/>
                <a:gd name="T82" fmla="*/ 0 w 427"/>
                <a:gd name="T83" fmla="*/ 0 h 450"/>
                <a:gd name="T84" fmla="*/ 0 w 427"/>
                <a:gd name="T85" fmla="*/ 0 h 450"/>
                <a:gd name="T86" fmla="*/ 0 w 427"/>
                <a:gd name="T87" fmla="*/ 0 h 4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7"/>
                <a:gd name="T133" fmla="*/ 0 h 450"/>
                <a:gd name="T134" fmla="*/ 427 w 427"/>
                <a:gd name="T135" fmla="*/ 450 h 4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7" h="450">
                  <a:moveTo>
                    <a:pt x="100" y="34"/>
                  </a:moveTo>
                  <a:lnTo>
                    <a:pt x="143" y="41"/>
                  </a:lnTo>
                  <a:lnTo>
                    <a:pt x="202" y="22"/>
                  </a:lnTo>
                  <a:lnTo>
                    <a:pt x="224" y="22"/>
                  </a:lnTo>
                  <a:lnTo>
                    <a:pt x="283" y="15"/>
                  </a:lnTo>
                  <a:lnTo>
                    <a:pt x="344" y="0"/>
                  </a:lnTo>
                  <a:lnTo>
                    <a:pt x="427" y="0"/>
                  </a:lnTo>
                  <a:lnTo>
                    <a:pt x="414" y="0"/>
                  </a:lnTo>
                  <a:lnTo>
                    <a:pt x="395" y="22"/>
                  </a:lnTo>
                  <a:lnTo>
                    <a:pt x="368" y="77"/>
                  </a:lnTo>
                  <a:lnTo>
                    <a:pt x="361" y="96"/>
                  </a:lnTo>
                  <a:lnTo>
                    <a:pt x="361" y="115"/>
                  </a:lnTo>
                  <a:lnTo>
                    <a:pt x="361" y="135"/>
                  </a:lnTo>
                  <a:lnTo>
                    <a:pt x="372" y="158"/>
                  </a:lnTo>
                  <a:lnTo>
                    <a:pt x="395" y="201"/>
                  </a:lnTo>
                  <a:lnTo>
                    <a:pt x="410" y="236"/>
                  </a:lnTo>
                  <a:lnTo>
                    <a:pt x="407" y="271"/>
                  </a:lnTo>
                  <a:lnTo>
                    <a:pt x="387" y="305"/>
                  </a:lnTo>
                  <a:lnTo>
                    <a:pt x="344" y="363"/>
                  </a:lnTo>
                  <a:lnTo>
                    <a:pt x="337" y="348"/>
                  </a:lnTo>
                  <a:lnTo>
                    <a:pt x="318" y="353"/>
                  </a:lnTo>
                  <a:lnTo>
                    <a:pt x="298" y="353"/>
                  </a:lnTo>
                  <a:lnTo>
                    <a:pt x="293" y="383"/>
                  </a:lnTo>
                  <a:lnTo>
                    <a:pt x="271" y="395"/>
                  </a:lnTo>
                  <a:lnTo>
                    <a:pt x="252" y="371"/>
                  </a:lnTo>
                  <a:lnTo>
                    <a:pt x="224" y="371"/>
                  </a:lnTo>
                  <a:lnTo>
                    <a:pt x="206" y="411"/>
                  </a:lnTo>
                  <a:lnTo>
                    <a:pt x="189" y="437"/>
                  </a:lnTo>
                  <a:lnTo>
                    <a:pt x="163" y="450"/>
                  </a:lnTo>
                  <a:lnTo>
                    <a:pt x="132" y="430"/>
                  </a:lnTo>
                  <a:lnTo>
                    <a:pt x="125" y="383"/>
                  </a:lnTo>
                  <a:lnTo>
                    <a:pt x="100" y="348"/>
                  </a:lnTo>
                  <a:lnTo>
                    <a:pt x="54" y="317"/>
                  </a:lnTo>
                  <a:lnTo>
                    <a:pt x="24" y="271"/>
                  </a:lnTo>
                  <a:lnTo>
                    <a:pt x="24" y="236"/>
                  </a:lnTo>
                  <a:lnTo>
                    <a:pt x="11" y="205"/>
                  </a:lnTo>
                  <a:lnTo>
                    <a:pt x="0" y="185"/>
                  </a:lnTo>
                  <a:lnTo>
                    <a:pt x="11" y="165"/>
                  </a:lnTo>
                  <a:lnTo>
                    <a:pt x="34" y="158"/>
                  </a:lnTo>
                  <a:lnTo>
                    <a:pt x="51" y="151"/>
                  </a:lnTo>
                  <a:lnTo>
                    <a:pt x="69" y="127"/>
                  </a:lnTo>
                  <a:lnTo>
                    <a:pt x="74" y="104"/>
                  </a:lnTo>
                  <a:lnTo>
                    <a:pt x="92" y="41"/>
                  </a:lnTo>
                  <a:lnTo>
                    <a:pt x="100" y="34"/>
                  </a:lnTo>
                  <a:close/>
                </a:path>
              </a:pathLst>
            </a:custGeom>
            <a:solidFill>
              <a:srgbClr val="00FF00"/>
            </a:solidFill>
            <a:ln w="12700" cmpd="sng">
              <a:solidFill>
                <a:srgbClr val="000000"/>
              </a:solidFill>
              <a:round/>
              <a:headEnd/>
              <a:tailEnd/>
            </a:ln>
          </p:spPr>
          <p:txBody>
            <a:bodyPr/>
            <a:lstStyle/>
            <a:p>
              <a:endParaRPr lang="en-US"/>
            </a:p>
          </p:txBody>
        </p:sp>
        <p:sp>
          <p:nvSpPr>
            <p:cNvPr id="33923" name="Freeform 117"/>
            <p:cNvSpPr>
              <a:spLocks/>
            </p:cNvSpPr>
            <p:nvPr/>
          </p:nvSpPr>
          <p:spPr bwMode="auto">
            <a:xfrm>
              <a:off x="3555" y="2324"/>
              <a:ext cx="122" cy="117"/>
            </a:xfrm>
            <a:custGeom>
              <a:avLst/>
              <a:gdLst>
                <a:gd name="T0" fmla="*/ 0 w 427"/>
                <a:gd name="T1" fmla="*/ 0 h 450"/>
                <a:gd name="T2" fmla="*/ 0 w 427"/>
                <a:gd name="T3" fmla="*/ 0 h 450"/>
                <a:gd name="T4" fmla="*/ 0 w 427"/>
                <a:gd name="T5" fmla="*/ 0 h 450"/>
                <a:gd name="T6" fmla="*/ 0 w 427"/>
                <a:gd name="T7" fmla="*/ 0 h 450"/>
                <a:gd name="T8" fmla="*/ 1 w 427"/>
                <a:gd name="T9" fmla="*/ 0 h 450"/>
                <a:gd name="T10" fmla="*/ 1 w 427"/>
                <a:gd name="T11" fmla="*/ 0 h 450"/>
                <a:gd name="T12" fmla="*/ 1 w 427"/>
                <a:gd name="T13" fmla="*/ 0 h 450"/>
                <a:gd name="T14" fmla="*/ 1 w 427"/>
                <a:gd name="T15" fmla="*/ 0 h 450"/>
                <a:gd name="T16" fmla="*/ 1 w 427"/>
                <a:gd name="T17" fmla="*/ 0 h 450"/>
                <a:gd name="T18" fmla="*/ 1 w 427"/>
                <a:gd name="T19" fmla="*/ 0 h 450"/>
                <a:gd name="T20" fmla="*/ 1 w 427"/>
                <a:gd name="T21" fmla="*/ 0 h 450"/>
                <a:gd name="T22" fmla="*/ 1 w 427"/>
                <a:gd name="T23" fmla="*/ 0 h 450"/>
                <a:gd name="T24" fmla="*/ 1 w 427"/>
                <a:gd name="T25" fmla="*/ 0 h 450"/>
                <a:gd name="T26" fmla="*/ 1 w 427"/>
                <a:gd name="T27" fmla="*/ 0 h 450"/>
                <a:gd name="T28" fmla="*/ 1 w 427"/>
                <a:gd name="T29" fmla="*/ 0 h 450"/>
                <a:gd name="T30" fmla="*/ 1 w 427"/>
                <a:gd name="T31" fmla="*/ 0 h 450"/>
                <a:gd name="T32" fmla="*/ 1 w 427"/>
                <a:gd name="T33" fmla="*/ 0 h 450"/>
                <a:gd name="T34" fmla="*/ 1 w 427"/>
                <a:gd name="T35" fmla="*/ 0 h 450"/>
                <a:gd name="T36" fmla="*/ 1 w 427"/>
                <a:gd name="T37" fmla="*/ 1 h 450"/>
                <a:gd name="T38" fmla="*/ 1 w 427"/>
                <a:gd name="T39" fmla="*/ 1 h 450"/>
                <a:gd name="T40" fmla="*/ 1 w 427"/>
                <a:gd name="T41" fmla="*/ 1 h 450"/>
                <a:gd name="T42" fmla="*/ 1 w 427"/>
                <a:gd name="T43" fmla="*/ 1 h 450"/>
                <a:gd name="T44" fmla="*/ 1 w 427"/>
                <a:gd name="T45" fmla="*/ 1 h 450"/>
                <a:gd name="T46" fmla="*/ 1 w 427"/>
                <a:gd name="T47" fmla="*/ 1 h 450"/>
                <a:gd name="T48" fmla="*/ 1 w 427"/>
                <a:gd name="T49" fmla="*/ 1 h 450"/>
                <a:gd name="T50" fmla="*/ 0 w 427"/>
                <a:gd name="T51" fmla="*/ 1 h 450"/>
                <a:gd name="T52" fmla="*/ 0 w 427"/>
                <a:gd name="T53" fmla="*/ 1 h 450"/>
                <a:gd name="T54" fmla="*/ 0 w 427"/>
                <a:gd name="T55" fmla="*/ 1 h 450"/>
                <a:gd name="T56" fmla="*/ 0 w 427"/>
                <a:gd name="T57" fmla="*/ 1 h 450"/>
                <a:gd name="T58" fmla="*/ 0 w 427"/>
                <a:gd name="T59" fmla="*/ 1 h 450"/>
                <a:gd name="T60" fmla="*/ 0 w 427"/>
                <a:gd name="T61" fmla="*/ 1 h 450"/>
                <a:gd name="T62" fmla="*/ 0 w 427"/>
                <a:gd name="T63" fmla="*/ 1 h 450"/>
                <a:gd name="T64" fmla="*/ 0 w 427"/>
                <a:gd name="T65" fmla="*/ 0 h 450"/>
                <a:gd name="T66" fmla="*/ 0 w 427"/>
                <a:gd name="T67" fmla="*/ 0 h 450"/>
                <a:gd name="T68" fmla="*/ 0 w 427"/>
                <a:gd name="T69" fmla="*/ 0 h 450"/>
                <a:gd name="T70" fmla="*/ 0 w 427"/>
                <a:gd name="T71" fmla="*/ 0 h 450"/>
                <a:gd name="T72" fmla="*/ 0 w 427"/>
                <a:gd name="T73" fmla="*/ 0 h 450"/>
                <a:gd name="T74" fmla="*/ 0 w 427"/>
                <a:gd name="T75" fmla="*/ 0 h 450"/>
                <a:gd name="T76" fmla="*/ 0 w 427"/>
                <a:gd name="T77" fmla="*/ 0 h 450"/>
                <a:gd name="T78" fmla="*/ 0 w 427"/>
                <a:gd name="T79" fmla="*/ 0 h 450"/>
                <a:gd name="T80" fmla="*/ 0 w 427"/>
                <a:gd name="T81" fmla="*/ 0 h 450"/>
                <a:gd name="T82" fmla="*/ 0 w 427"/>
                <a:gd name="T83" fmla="*/ 0 h 450"/>
                <a:gd name="T84" fmla="*/ 0 w 427"/>
                <a:gd name="T85" fmla="*/ 0 h 450"/>
                <a:gd name="T86" fmla="*/ 0 w 427"/>
                <a:gd name="T87" fmla="*/ 0 h 4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7"/>
                <a:gd name="T133" fmla="*/ 0 h 450"/>
                <a:gd name="T134" fmla="*/ 427 w 427"/>
                <a:gd name="T135" fmla="*/ 450 h 4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7" h="450">
                  <a:moveTo>
                    <a:pt x="100" y="34"/>
                  </a:moveTo>
                  <a:lnTo>
                    <a:pt x="143" y="41"/>
                  </a:lnTo>
                  <a:lnTo>
                    <a:pt x="202" y="22"/>
                  </a:lnTo>
                  <a:lnTo>
                    <a:pt x="224" y="22"/>
                  </a:lnTo>
                  <a:lnTo>
                    <a:pt x="283" y="15"/>
                  </a:lnTo>
                  <a:lnTo>
                    <a:pt x="344" y="0"/>
                  </a:lnTo>
                  <a:lnTo>
                    <a:pt x="427" y="0"/>
                  </a:lnTo>
                  <a:lnTo>
                    <a:pt x="414" y="0"/>
                  </a:lnTo>
                  <a:lnTo>
                    <a:pt x="395" y="22"/>
                  </a:lnTo>
                  <a:lnTo>
                    <a:pt x="368" y="77"/>
                  </a:lnTo>
                  <a:lnTo>
                    <a:pt x="361" y="96"/>
                  </a:lnTo>
                  <a:lnTo>
                    <a:pt x="361" y="115"/>
                  </a:lnTo>
                  <a:lnTo>
                    <a:pt x="361" y="135"/>
                  </a:lnTo>
                  <a:lnTo>
                    <a:pt x="372" y="158"/>
                  </a:lnTo>
                  <a:lnTo>
                    <a:pt x="395" y="201"/>
                  </a:lnTo>
                  <a:lnTo>
                    <a:pt x="410" y="236"/>
                  </a:lnTo>
                  <a:lnTo>
                    <a:pt x="407" y="271"/>
                  </a:lnTo>
                  <a:lnTo>
                    <a:pt x="387" y="305"/>
                  </a:lnTo>
                  <a:lnTo>
                    <a:pt x="344" y="363"/>
                  </a:lnTo>
                  <a:lnTo>
                    <a:pt x="337" y="348"/>
                  </a:lnTo>
                  <a:lnTo>
                    <a:pt x="318" y="353"/>
                  </a:lnTo>
                  <a:lnTo>
                    <a:pt x="298" y="353"/>
                  </a:lnTo>
                  <a:lnTo>
                    <a:pt x="293" y="383"/>
                  </a:lnTo>
                  <a:lnTo>
                    <a:pt x="271" y="395"/>
                  </a:lnTo>
                  <a:lnTo>
                    <a:pt x="252" y="371"/>
                  </a:lnTo>
                  <a:lnTo>
                    <a:pt x="224" y="371"/>
                  </a:lnTo>
                  <a:lnTo>
                    <a:pt x="206" y="411"/>
                  </a:lnTo>
                  <a:lnTo>
                    <a:pt x="189" y="437"/>
                  </a:lnTo>
                  <a:lnTo>
                    <a:pt x="163" y="450"/>
                  </a:lnTo>
                  <a:lnTo>
                    <a:pt x="132" y="430"/>
                  </a:lnTo>
                  <a:lnTo>
                    <a:pt x="125" y="383"/>
                  </a:lnTo>
                  <a:lnTo>
                    <a:pt x="100" y="348"/>
                  </a:lnTo>
                  <a:lnTo>
                    <a:pt x="54" y="317"/>
                  </a:lnTo>
                  <a:lnTo>
                    <a:pt x="24" y="271"/>
                  </a:lnTo>
                  <a:lnTo>
                    <a:pt x="24" y="236"/>
                  </a:lnTo>
                  <a:lnTo>
                    <a:pt x="11" y="205"/>
                  </a:lnTo>
                  <a:lnTo>
                    <a:pt x="0" y="185"/>
                  </a:lnTo>
                  <a:lnTo>
                    <a:pt x="11" y="165"/>
                  </a:lnTo>
                  <a:lnTo>
                    <a:pt x="34" y="158"/>
                  </a:lnTo>
                  <a:lnTo>
                    <a:pt x="51" y="151"/>
                  </a:lnTo>
                  <a:lnTo>
                    <a:pt x="69" y="127"/>
                  </a:lnTo>
                  <a:lnTo>
                    <a:pt x="74" y="104"/>
                  </a:lnTo>
                  <a:lnTo>
                    <a:pt x="92" y="41"/>
                  </a:lnTo>
                  <a:lnTo>
                    <a:pt x="100" y="34"/>
                  </a:lnTo>
                </a:path>
              </a:pathLst>
            </a:custGeom>
            <a:solidFill>
              <a:srgbClr val="00FF00"/>
            </a:solidFill>
            <a:ln w="12700" cap="flat" cmpd="sng">
              <a:solidFill>
                <a:srgbClr val="000000"/>
              </a:solidFill>
              <a:prstDash val="solid"/>
              <a:round/>
              <a:headEnd type="none" w="med" len="med"/>
              <a:tailEnd type="none" w="med" len="med"/>
            </a:ln>
          </p:spPr>
          <p:txBody>
            <a:bodyPr/>
            <a:lstStyle/>
            <a:p>
              <a:endParaRPr lang="en-US"/>
            </a:p>
          </p:txBody>
        </p:sp>
        <p:sp>
          <p:nvSpPr>
            <p:cNvPr id="33924" name="Freeform 118"/>
            <p:cNvSpPr>
              <a:spLocks/>
            </p:cNvSpPr>
            <p:nvPr/>
          </p:nvSpPr>
          <p:spPr bwMode="auto">
            <a:xfrm>
              <a:off x="3650" y="2324"/>
              <a:ext cx="97" cy="116"/>
            </a:xfrm>
            <a:custGeom>
              <a:avLst/>
              <a:gdLst>
                <a:gd name="T0" fmla="*/ 0 w 342"/>
                <a:gd name="T1" fmla="*/ 0 h 441"/>
                <a:gd name="T2" fmla="*/ 0 w 342"/>
                <a:gd name="T3" fmla="*/ 0 h 441"/>
                <a:gd name="T4" fmla="*/ 0 w 342"/>
                <a:gd name="T5" fmla="*/ 0 h 441"/>
                <a:gd name="T6" fmla="*/ 1 w 342"/>
                <a:gd name="T7" fmla="*/ 0 h 441"/>
                <a:gd name="T8" fmla="*/ 1 w 342"/>
                <a:gd name="T9" fmla="*/ 0 h 441"/>
                <a:gd name="T10" fmla="*/ 1 w 342"/>
                <a:gd name="T11" fmla="*/ 0 h 441"/>
                <a:gd name="T12" fmla="*/ 1 w 342"/>
                <a:gd name="T13" fmla="*/ 0 h 441"/>
                <a:gd name="T14" fmla="*/ 1 w 342"/>
                <a:gd name="T15" fmla="*/ 0 h 441"/>
                <a:gd name="T16" fmla="*/ 1 w 342"/>
                <a:gd name="T17" fmla="*/ 0 h 441"/>
                <a:gd name="T18" fmla="*/ 1 w 342"/>
                <a:gd name="T19" fmla="*/ 0 h 441"/>
                <a:gd name="T20" fmla="*/ 1 w 342"/>
                <a:gd name="T21" fmla="*/ 0 h 441"/>
                <a:gd name="T22" fmla="*/ 1 w 342"/>
                <a:gd name="T23" fmla="*/ 1 h 441"/>
                <a:gd name="T24" fmla="*/ 0 w 342"/>
                <a:gd name="T25" fmla="*/ 1 h 441"/>
                <a:gd name="T26" fmla="*/ 0 w 342"/>
                <a:gd name="T27" fmla="*/ 1 h 441"/>
                <a:gd name="T28" fmla="*/ 0 w 342"/>
                <a:gd name="T29" fmla="*/ 1 h 441"/>
                <a:gd name="T30" fmla="*/ 0 w 342"/>
                <a:gd name="T31" fmla="*/ 1 h 441"/>
                <a:gd name="T32" fmla="*/ 0 w 342"/>
                <a:gd name="T33" fmla="*/ 1 h 441"/>
                <a:gd name="T34" fmla="*/ 0 w 342"/>
                <a:gd name="T35" fmla="*/ 1 h 441"/>
                <a:gd name="T36" fmla="*/ 0 w 342"/>
                <a:gd name="T37" fmla="*/ 1 h 441"/>
                <a:gd name="T38" fmla="*/ 0 w 342"/>
                <a:gd name="T39" fmla="*/ 1 h 441"/>
                <a:gd name="T40" fmla="*/ 0 w 342"/>
                <a:gd name="T41" fmla="*/ 1 h 441"/>
                <a:gd name="T42" fmla="*/ 0 w 342"/>
                <a:gd name="T43" fmla="*/ 1 h 441"/>
                <a:gd name="T44" fmla="*/ 0 w 342"/>
                <a:gd name="T45" fmla="*/ 1 h 441"/>
                <a:gd name="T46" fmla="*/ 0 w 342"/>
                <a:gd name="T47" fmla="*/ 0 h 441"/>
                <a:gd name="T48" fmla="*/ 0 w 342"/>
                <a:gd name="T49" fmla="*/ 0 h 441"/>
                <a:gd name="T50" fmla="*/ 0 w 342"/>
                <a:gd name="T51" fmla="*/ 0 h 441"/>
                <a:gd name="T52" fmla="*/ 0 w 342"/>
                <a:gd name="T53" fmla="*/ 0 h 441"/>
                <a:gd name="T54" fmla="*/ 0 w 342"/>
                <a:gd name="T55" fmla="*/ 0 h 441"/>
                <a:gd name="T56" fmla="*/ 0 w 342"/>
                <a:gd name="T57" fmla="*/ 0 h 441"/>
                <a:gd name="T58" fmla="*/ 0 w 342"/>
                <a:gd name="T59" fmla="*/ 0 h 441"/>
                <a:gd name="T60" fmla="*/ 0 w 342"/>
                <a:gd name="T61" fmla="*/ 0 h 441"/>
                <a:gd name="T62" fmla="*/ 0 w 342"/>
                <a:gd name="T63" fmla="*/ 0 h 441"/>
                <a:gd name="T64" fmla="*/ 0 w 342"/>
                <a:gd name="T65" fmla="*/ 0 h 441"/>
                <a:gd name="T66" fmla="*/ 0 w 342"/>
                <a:gd name="T67" fmla="*/ 0 h 44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2"/>
                <a:gd name="T103" fmla="*/ 0 h 441"/>
                <a:gd name="T104" fmla="*/ 342 w 342"/>
                <a:gd name="T105" fmla="*/ 441 h 44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2" h="441">
                  <a:moveTo>
                    <a:pt x="94" y="0"/>
                  </a:moveTo>
                  <a:lnTo>
                    <a:pt x="214" y="7"/>
                  </a:lnTo>
                  <a:lnTo>
                    <a:pt x="236" y="7"/>
                  </a:lnTo>
                  <a:lnTo>
                    <a:pt x="255" y="22"/>
                  </a:lnTo>
                  <a:lnTo>
                    <a:pt x="298" y="58"/>
                  </a:lnTo>
                  <a:lnTo>
                    <a:pt x="318" y="65"/>
                  </a:lnTo>
                  <a:lnTo>
                    <a:pt x="336" y="81"/>
                  </a:lnTo>
                  <a:lnTo>
                    <a:pt x="342" y="96"/>
                  </a:lnTo>
                  <a:lnTo>
                    <a:pt x="314" y="142"/>
                  </a:lnTo>
                  <a:lnTo>
                    <a:pt x="268" y="193"/>
                  </a:lnTo>
                  <a:lnTo>
                    <a:pt x="255" y="236"/>
                  </a:lnTo>
                  <a:lnTo>
                    <a:pt x="255" y="305"/>
                  </a:lnTo>
                  <a:lnTo>
                    <a:pt x="236" y="371"/>
                  </a:lnTo>
                  <a:lnTo>
                    <a:pt x="194" y="441"/>
                  </a:lnTo>
                  <a:lnTo>
                    <a:pt x="171" y="441"/>
                  </a:lnTo>
                  <a:lnTo>
                    <a:pt x="148" y="411"/>
                  </a:lnTo>
                  <a:lnTo>
                    <a:pt x="116" y="387"/>
                  </a:lnTo>
                  <a:lnTo>
                    <a:pt x="94" y="395"/>
                  </a:lnTo>
                  <a:lnTo>
                    <a:pt x="54" y="417"/>
                  </a:lnTo>
                  <a:lnTo>
                    <a:pt x="23" y="430"/>
                  </a:lnTo>
                  <a:lnTo>
                    <a:pt x="0" y="414"/>
                  </a:lnTo>
                  <a:lnTo>
                    <a:pt x="16" y="368"/>
                  </a:lnTo>
                  <a:lnTo>
                    <a:pt x="54" y="305"/>
                  </a:lnTo>
                  <a:lnTo>
                    <a:pt x="77" y="275"/>
                  </a:lnTo>
                  <a:lnTo>
                    <a:pt x="81" y="236"/>
                  </a:lnTo>
                  <a:lnTo>
                    <a:pt x="62" y="205"/>
                  </a:lnTo>
                  <a:lnTo>
                    <a:pt x="39" y="162"/>
                  </a:lnTo>
                  <a:lnTo>
                    <a:pt x="31" y="139"/>
                  </a:lnTo>
                  <a:lnTo>
                    <a:pt x="28" y="120"/>
                  </a:lnTo>
                  <a:lnTo>
                    <a:pt x="28" y="100"/>
                  </a:lnTo>
                  <a:lnTo>
                    <a:pt x="35" y="81"/>
                  </a:lnTo>
                  <a:lnTo>
                    <a:pt x="62" y="26"/>
                  </a:lnTo>
                  <a:lnTo>
                    <a:pt x="81" y="0"/>
                  </a:lnTo>
                  <a:lnTo>
                    <a:pt x="94" y="0"/>
                  </a:lnTo>
                  <a:close/>
                </a:path>
              </a:pathLst>
            </a:custGeom>
            <a:solidFill>
              <a:srgbClr val="00FF00"/>
            </a:solidFill>
            <a:ln w="12700" cmpd="sng">
              <a:solidFill>
                <a:srgbClr val="000000"/>
              </a:solidFill>
              <a:round/>
              <a:headEnd/>
              <a:tailEnd/>
            </a:ln>
          </p:spPr>
          <p:txBody>
            <a:bodyPr/>
            <a:lstStyle/>
            <a:p>
              <a:endParaRPr lang="en-US"/>
            </a:p>
          </p:txBody>
        </p:sp>
        <p:sp>
          <p:nvSpPr>
            <p:cNvPr id="33925" name="Freeform 119"/>
            <p:cNvSpPr>
              <a:spLocks/>
            </p:cNvSpPr>
            <p:nvPr/>
          </p:nvSpPr>
          <p:spPr bwMode="auto">
            <a:xfrm>
              <a:off x="3650" y="2324"/>
              <a:ext cx="97" cy="116"/>
            </a:xfrm>
            <a:custGeom>
              <a:avLst/>
              <a:gdLst>
                <a:gd name="T0" fmla="*/ 0 w 342"/>
                <a:gd name="T1" fmla="*/ 0 h 441"/>
                <a:gd name="T2" fmla="*/ 0 w 342"/>
                <a:gd name="T3" fmla="*/ 0 h 441"/>
                <a:gd name="T4" fmla="*/ 0 w 342"/>
                <a:gd name="T5" fmla="*/ 0 h 441"/>
                <a:gd name="T6" fmla="*/ 1 w 342"/>
                <a:gd name="T7" fmla="*/ 0 h 441"/>
                <a:gd name="T8" fmla="*/ 1 w 342"/>
                <a:gd name="T9" fmla="*/ 0 h 441"/>
                <a:gd name="T10" fmla="*/ 1 w 342"/>
                <a:gd name="T11" fmla="*/ 0 h 441"/>
                <a:gd name="T12" fmla="*/ 1 w 342"/>
                <a:gd name="T13" fmla="*/ 0 h 441"/>
                <a:gd name="T14" fmla="*/ 1 w 342"/>
                <a:gd name="T15" fmla="*/ 0 h 441"/>
                <a:gd name="T16" fmla="*/ 1 w 342"/>
                <a:gd name="T17" fmla="*/ 0 h 441"/>
                <a:gd name="T18" fmla="*/ 1 w 342"/>
                <a:gd name="T19" fmla="*/ 0 h 441"/>
                <a:gd name="T20" fmla="*/ 1 w 342"/>
                <a:gd name="T21" fmla="*/ 0 h 441"/>
                <a:gd name="T22" fmla="*/ 1 w 342"/>
                <a:gd name="T23" fmla="*/ 1 h 441"/>
                <a:gd name="T24" fmla="*/ 0 w 342"/>
                <a:gd name="T25" fmla="*/ 1 h 441"/>
                <a:gd name="T26" fmla="*/ 0 w 342"/>
                <a:gd name="T27" fmla="*/ 1 h 441"/>
                <a:gd name="T28" fmla="*/ 0 w 342"/>
                <a:gd name="T29" fmla="*/ 1 h 441"/>
                <a:gd name="T30" fmla="*/ 0 w 342"/>
                <a:gd name="T31" fmla="*/ 1 h 441"/>
                <a:gd name="T32" fmla="*/ 0 w 342"/>
                <a:gd name="T33" fmla="*/ 1 h 441"/>
                <a:gd name="T34" fmla="*/ 0 w 342"/>
                <a:gd name="T35" fmla="*/ 1 h 441"/>
                <a:gd name="T36" fmla="*/ 0 w 342"/>
                <a:gd name="T37" fmla="*/ 1 h 441"/>
                <a:gd name="T38" fmla="*/ 0 w 342"/>
                <a:gd name="T39" fmla="*/ 1 h 441"/>
                <a:gd name="T40" fmla="*/ 0 w 342"/>
                <a:gd name="T41" fmla="*/ 1 h 441"/>
                <a:gd name="T42" fmla="*/ 0 w 342"/>
                <a:gd name="T43" fmla="*/ 1 h 441"/>
                <a:gd name="T44" fmla="*/ 0 w 342"/>
                <a:gd name="T45" fmla="*/ 1 h 441"/>
                <a:gd name="T46" fmla="*/ 0 w 342"/>
                <a:gd name="T47" fmla="*/ 0 h 441"/>
                <a:gd name="T48" fmla="*/ 0 w 342"/>
                <a:gd name="T49" fmla="*/ 0 h 441"/>
                <a:gd name="T50" fmla="*/ 0 w 342"/>
                <a:gd name="T51" fmla="*/ 0 h 441"/>
                <a:gd name="T52" fmla="*/ 0 w 342"/>
                <a:gd name="T53" fmla="*/ 0 h 441"/>
                <a:gd name="T54" fmla="*/ 0 w 342"/>
                <a:gd name="T55" fmla="*/ 0 h 441"/>
                <a:gd name="T56" fmla="*/ 0 w 342"/>
                <a:gd name="T57" fmla="*/ 0 h 441"/>
                <a:gd name="T58" fmla="*/ 0 w 342"/>
                <a:gd name="T59" fmla="*/ 0 h 441"/>
                <a:gd name="T60" fmla="*/ 0 w 342"/>
                <a:gd name="T61" fmla="*/ 0 h 441"/>
                <a:gd name="T62" fmla="*/ 0 w 342"/>
                <a:gd name="T63" fmla="*/ 0 h 441"/>
                <a:gd name="T64" fmla="*/ 0 w 342"/>
                <a:gd name="T65" fmla="*/ 0 h 441"/>
                <a:gd name="T66" fmla="*/ 0 w 342"/>
                <a:gd name="T67" fmla="*/ 0 h 44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2"/>
                <a:gd name="T103" fmla="*/ 0 h 441"/>
                <a:gd name="T104" fmla="*/ 342 w 342"/>
                <a:gd name="T105" fmla="*/ 441 h 44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2" h="441">
                  <a:moveTo>
                    <a:pt x="94" y="0"/>
                  </a:moveTo>
                  <a:lnTo>
                    <a:pt x="214" y="7"/>
                  </a:lnTo>
                  <a:lnTo>
                    <a:pt x="236" y="7"/>
                  </a:lnTo>
                  <a:lnTo>
                    <a:pt x="255" y="22"/>
                  </a:lnTo>
                  <a:lnTo>
                    <a:pt x="298" y="58"/>
                  </a:lnTo>
                  <a:lnTo>
                    <a:pt x="318" y="65"/>
                  </a:lnTo>
                  <a:lnTo>
                    <a:pt x="336" y="81"/>
                  </a:lnTo>
                  <a:lnTo>
                    <a:pt x="342" y="96"/>
                  </a:lnTo>
                  <a:lnTo>
                    <a:pt x="314" y="142"/>
                  </a:lnTo>
                  <a:lnTo>
                    <a:pt x="268" y="193"/>
                  </a:lnTo>
                  <a:lnTo>
                    <a:pt x="255" y="236"/>
                  </a:lnTo>
                  <a:lnTo>
                    <a:pt x="255" y="305"/>
                  </a:lnTo>
                  <a:lnTo>
                    <a:pt x="236" y="371"/>
                  </a:lnTo>
                  <a:lnTo>
                    <a:pt x="194" y="441"/>
                  </a:lnTo>
                  <a:lnTo>
                    <a:pt x="171" y="441"/>
                  </a:lnTo>
                  <a:lnTo>
                    <a:pt x="148" y="411"/>
                  </a:lnTo>
                  <a:lnTo>
                    <a:pt x="116" y="387"/>
                  </a:lnTo>
                  <a:lnTo>
                    <a:pt x="94" y="395"/>
                  </a:lnTo>
                  <a:lnTo>
                    <a:pt x="54" y="417"/>
                  </a:lnTo>
                  <a:lnTo>
                    <a:pt x="23" y="430"/>
                  </a:lnTo>
                  <a:lnTo>
                    <a:pt x="0" y="414"/>
                  </a:lnTo>
                  <a:lnTo>
                    <a:pt x="16" y="368"/>
                  </a:lnTo>
                  <a:lnTo>
                    <a:pt x="54" y="305"/>
                  </a:lnTo>
                  <a:lnTo>
                    <a:pt x="77" y="275"/>
                  </a:lnTo>
                  <a:lnTo>
                    <a:pt x="81" y="236"/>
                  </a:lnTo>
                  <a:lnTo>
                    <a:pt x="62" y="205"/>
                  </a:lnTo>
                  <a:lnTo>
                    <a:pt x="39" y="162"/>
                  </a:lnTo>
                  <a:lnTo>
                    <a:pt x="31" y="139"/>
                  </a:lnTo>
                  <a:lnTo>
                    <a:pt x="28" y="120"/>
                  </a:lnTo>
                  <a:lnTo>
                    <a:pt x="28" y="100"/>
                  </a:lnTo>
                  <a:lnTo>
                    <a:pt x="35" y="81"/>
                  </a:lnTo>
                  <a:lnTo>
                    <a:pt x="62" y="26"/>
                  </a:lnTo>
                  <a:lnTo>
                    <a:pt x="81" y="0"/>
                  </a:lnTo>
                  <a:lnTo>
                    <a:pt x="94" y="0"/>
                  </a:lnTo>
                </a:path>
              </a:pathLst>
            </a:custGeom>
            <a:solidFill>
              <a:srgbClr val="00FF00"/>
            </a:solidFill>
            <a:ln w="12700" cmpd="sng">
              <a:solidFill>
                <a:srgbClr val="000000"/>
              </a:solidFill>
              <a:prstDash val="solid"/>
              <a:round/>
              <a:headEnd/>
              <a:tailEnd/>
            </a:ln>
          </p:spPr>
          <p:txBody>
            <a:bodyPr/>
            <a:lstStyle/>
            <a:p>
              <a:endParaRPr lang="en-US"/>
            </a:p>
          </p:txBody>
        </p:sp>
        <p:sp>
          <p:nvSpPr>
            <p:cNvPr id="33926" name="Freeform 120"/>
            <p:cNvSpPr>
              <a:spLocks/>
            </p:cNvSpPr>
            <p:nvPr/>
          </p:nvSpPr>
          <p:spPr bwMode="auto">
            <a:xfrm>
              <a:off x="3584" y="3273"/>
              <a:ext cx="145" cy="114"/>
            </a:xfrm>
            <a:custGeom>
              <a:avLst/>
              <a:gdLst>
                <a:gd name="T0" fmla="*/ 0 w 512"/>
                <a:gd name="T1" fmla="*/ 1 h 433"/>
                <a:gd name="T2" fmla="*/ 0 w 512"/>
                <a:gd name="T3" fmla="*/ 1 h 433"/>
                <a:gd name="T4" fmla="*/ 0 w 512"/>
                <a:gd name="T5" fmla="*/ 1 h 433"/>
                <a:gd name="T6" fmla="*/ 0 w 512"/>
                <a:gd name="T7" fmla="*/ 1 h 433"/>
                <a:gd name="T8" fmla="*/ 0 w 512"/>
                <a:gd name="T9" fmla="*/ 1 h 433"/>
                <a:gd name="T10" fmla="*/ 0 w 512"/>
                <a:gd name="T11" fmla="*/ 1 h 433"/>
                <a:gd name="T12" fmla="*/ 0 w 512"/>
                <a:gd name="T13" fmla="*/ 1 h 433"/>
                <a:gd name="T14" fmla="*/ 1 w 512"/>
                <a:gd name="T15" fmla="*/ 1 h 433"/>
                <a:gd name="T16" fmla="*/ 1 w 512"/>
                <a:gd name="T17" fmla="*/ 1 h 433"/>
                <a:gd name="T18" fmla="*/ 1 w 512"/>
                <a:gd name="T19" fmla="*/ 1 h 433"/>
                <a:gd name="T20" fmla="*/ 1 w 512"/>
                <a:gd name="T21" fmla="*/ 1 h 433"/>
                <a:gd name="T22" fmla="*/ 1 w 512"/>
                <a:gd name="T23" fmla="*/ 1 h 433"/>
                <a:gd name="T24" fmla="*/ 1 w 512"/>
                <a:gd name="T25" fmla="*/ 1 h 433"/>
                <a:gd name="T26" fmla="*/ 1 w 512"/>
                <a:gd name="T27" fmla="*/ 0 h 433"/>
                <a:gd name="T28" fmla="*/ 1 w 512"/>
                <a:gd name="T29" fmla="*/ 0 h 433"/>
                <a:gd name="T30" fmla="*/ 1 w 512"/>
                <a:gd name="T31" fmla="*/ 0 h 433"/>
                <a:gd name="T32" fmla="*/ 1 w 512"/>
                <a:gd name="T33" fmla="*/ 0 h 433"/>
                <a:gd name="T34" fmla="*/ 1 w 512"/>
                <a:gd name="T35" fmla="*/ 0 h 433"/>
                <a:gd name="T36" fmla="*/ 1 w 512"/>
                <a:gd name="T37" fmla="*/ 0 h 433"/>
                <a:gd name="T38" fmla="*/ 1 w 512"/>
                <a:gd name="T39" fmla="*/ 0 h 433"/>
                <a:gd name="T40" fmla="*/ 1 w 512"/>
                <a:gd name="T41" fmla="*/ 0 h 433"/>
                <a:gd name="T42" fmla="*/ 1 w 512"/>
                <a:gd name="T43" fmla="*/ 0 h 433"/>
                <a:gd name="T44" fmla="*/ 1 w 512"/>
                <a:gd name="T45" fmla="*/ 0 h 433"/>
                <a:gd name="T46" fmla="*/ 0 w 512"/>
                <a:gd name="T47" fmla="*/ 0 h 433"/>
                <a:gd name="T48" fmla="*/ 0 w 512"/>
                <a:gd name="T49" fmla="*/ 0 h 433"/>
                <a:gd name="T50" fmla="*/ 0 w 512"/>
                <a:gd name="T51" fmla="*/ 0 h 433"/>
                <a:gd name="T52" fmla="*/ 0 w 512"/>
                <a:gd name="T53" fmla="*/ 0 h 433"/>
                <a:gd name="T54" fmla="*/ 0 w 512"/>
                <a:gd name="T55" fmla="*/ 0 h 433"/>
                <a:gd name="T56" fmla="*/ 0 w 512"/>
                <a:gd name="T57" fmla="*/ 0 h 433"/>
                <a:gd name="T58" fmla="*/ 0 w 512"/>
                <a:gd name="T59" fmla="*/ 0 h 433"/>
                <a:gd name="T60" fmla="*/ 0 w 512"/>
                <a:gd name="T61" fmla="*/ 0 h 433"/>
                <a:gd name="T62" fmla="*/ 0 w 512"/>
                <a:gd name="T63" fmla="*/ 0 h 433"/>
                <a:gd name="T64" fmla="*/ 0 w 512"/>
                <a:gd name="T65" fmla="*/ 1 h 433"/>
                <a:gd name="T66" fmla="*/ 0 w 512"/>
                <a:gd name="T67" fmla="*/ 1 h 433"/>
                <a:gd name="T68" fmla="*/ 0 w 512"/>
                <a:gd name="T69" fmla="*/ 1 h 433"/>
                <a:gd name="T70" fmla="*/ 0 w 512"/>
                <a:gd name="T71" fmla="*/ 1 h 4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2"/>
                <a:gd name="T109" fmla="*/ 0 h 433"/>
                <a:gd name="T110" fmla="*/ 512 w 512"/>
                <a:gd name="T111" fmla="*/ 433 h 4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2" h="433">
                  <a:moveTo>
                    <a:pt x="0" y="403"/>
                  </a:moveTo>
                  <a:lnTo>
                    <a:pt x="8" y="400"/>
                  </a:lnTo>
                  <a:lnTo>
                    <a:pt x="32" y="400"/>
                  </a:lnTo>
                  <a:lnTo>
                    <a:pt x="70" y="410"/>
                  </a:lnTo>
                  <a:lnTo>
                    <a:pt x="112" y="414"/>
                  </a:lnTo>
                  <a:lnTo>
                    <a:pt x="152" y="423"/>
                  </a:lnTo>
                  <a:lnTo>
                    <a:pt x="233" y="430"/>
                  </a:lnTo>
                  <a:lnTo>
                    <a:pt x="280" y="433"/>
                  </a:lnTo>
                  <a:lnTo>
                    <a:pt x="338" y="430"/>
                  </a:lnTo>
                  <a:lnTo>
                    <a:pt x="396" y="410"/>
                  </a:lnTo>
                  <a:lnTo>
                    <a:pt x="443" y="387"/>
                  </a:lnTo>
                  <a:lnTo>
                    <a:pt x="482" y="364"/>
                  </a:lnTo>
                  <a:lnTo>
                    <a:pt x="512" y="344"/>
                  </a:lnTo>
                  <a:lnTo>
                    <a:pt x="482" y="265"/>
                  </a:lnTo>
                  <a:lnTo>
                    <a:pt x="488" y="206"/>
                  </a:lnTo>
                  <a:lnTo>
                    <a:pt x="478" y="179"/>
                  </a:lnTo>
                  <a:lnTo>
                    <a:pt x="440" y="179"/>
                  </a:lnTo>
                  <a:lnTo>
                    <a:pt x="424" y="159"/>
                  </a:lnTo>
                  <a:lnTo>
                    <a:pt x="416" y="128"/>
                  </a:lnTo>
                  <a:lnTo>
                    <a:pt x="388" y="93"/>
                  </a:lnTo>
                  <a:lnTo>
                    <a:pt x="345" y="72"/>
                  </a:lnTo>
                  <a:lnTo>
                    <a:pt x="284" y="72"/>
                  </a:lnTo>
                  <a:lnTo>
                    <a:pt x="256" y="57"/>
                  </a:lnTo>
                  <a:lnTo>
                    <a:pt x="222" y="11"/>
                  </a:lnTo>
                  <a:lnTo>
                    <a:pt x="187" y="0"/>
                  </a:lnTo>
                  <a:lnTo>
                    <a:pt x="97" y="4"/>
                  </a:lnTo>
                  <a:lnTo>
                    <a:pt x="109" y="4"/>
                  </a:lnTo>
                  <a:lnTo>
                    <a:pt x="58" y="97"/>
                  </a:lnTo>
                  <a:lnTo>
                    <a:pt x="43" y="179"/>
                  </a:lnTo>
                  <a:lnTo>
                    <a:pt x="55" y="252"/>
                  </a:lnTo>
                  <a:lnTo>
                    <a:pt x="35" y="272"/>
                  </a:lnTo>
                  <a:lnTo>
                    <a:pt x="0" y="272"/>
                  </a:lnTo>
                  <a:lnTo>
                    <a:pt x="15" y="299"/>
                  </a:lnTo>
                  <a:lnTo>
                    <a:pt x="20" y="353"/>
                  </a:lnTo>
                  <a:lnTo>
                    <a:pt x="5" y="403"/>
                  </a:lnTo>
                  <a:lnTo>
                    <a:pt x="0" y="403"/>
                  </a:lnTo>
                  <a:close/>
                </a:path>
              </a:pathLst>
            </a:custGeom>
            <a:solidFill>
              <a:srgbClr val="00FF00"/>
            </a:solidFill>
            <a:ln w="12700" cmpd="sng">
              <a:solidFill>
                <a:srgbClr val="000000"/>
              </a:solidFill>
              <a:round/>
              <a:headEnd/>
              <a:tailEnd/>
            </a:ln>
          </p:spPr>
          <p:txBody>
            <a:bodyPr/>
            <a:lstStyle/>
            <a:p>
              <a:endParaRPr lang="en-US"/>
            </a:p>
          </p:txBody>
        </p:sp>
        <p:sp>
          <p:nvSpPr>
            <p:cNvPr id="33927" name="Freeform 121"/>
            <p:cNvSpPr>
              <a:spLocks/>
            </p:cNvSpPr>
            <p:nvPr/>
          </p:nvSpPr>
          <p:spPr bwMode="auto">
            <a:xfrm>
              <a:off x="3584" y="3273"/>
              <a:ext cx="145" cy="114"/>
            </a:xfrm>
            <a:custGeom>
              <a:avLst/>
              <a:gdLst>
                <a:gd name="T0" fmla="*/ 0 w 512"/>
                <a:gd name="T1" fmla="*/ 1 h 433"/>
                <a:gd name="T2" fmla="*/ 0 w 512"/>
                <a:gd name="T3" fmla="*/ 1 h 433"/>
                <a:gd name="T4" fmla="*/ 0 w 512"/>
                <a:gd name="T5" fmla="*/ 1 h 433"/>
                <a:gd name="T6" fmla="*/ 0 w 512"/>
                <a:gd name="T7" fmla="*/ 1 h 433"/>
                <a:gd name="T8" fmla="*/ 0 w 512"/>
                <a:gd name="T9" fmla="*/ 1 h 433"/>
                <a:gd name="T10" fmla="*/ 0 w 512"/>
                <a:gd name="T11" fmla="*/ 1 h 433"/>
                <a:gd name="T12" fmla="*/ 0 w 512"/>
                <a:gd name="T13" fmla="*/ 1 h 433"/>
                <a:gd name="T14" fmla="*/ 1 w 512"/>
                <a:gd name="T15" fmla="*/ 1 h 433"/>
                <a:gd name="T16" fmla="*/ 1 w 512"/>
                <a:gd name="T17" fmla="*/ 1 h 433"/>
                <a:gd name="T18" fmla="*/ 1 w 512"/>
                <a:gd name="T19" fmla="*/ 1 h 433"/>
                <a:gd name="T20" fmla="*/ 1 w 512"/>
                <a:gd name="T21" fmla="*/ 1 h 433"/>
                <a:gd name="T22" fmla="*/ 1 w 512"/>
                <a:gd name="T23" fmla="*/ 1 h 433"/>
                <a:gd name="T24" fmla="*/ 1 w 512"/>
                <a:gd name="T25" fmla="*/ 1 h 433"/>
                <a:gd name="T26" fmla="*/ 1 w 512"/>
                <a:gd name="T27" fmla="*/ 0 h 433"/>
                <a:gd name="T28" fmla="*/ 1 w 512"/>
                <a:gd name="T29" fmla="*/ 0 h 433"/>
                <a:gd name="T30" fmla="*/ 1 w 512"/>
                <a:gd name="T31" fmla="*/ 0 h 433"/>
                <a:gd name="T32" fmla="*/ 1 w 512"/>
                <a:gd name="T33" fmla="*/ 0 h 433"/>
                <a:gd name="T34" fmla="*/ 1 w 512"/>
                <a:gd name="T35" fmla="*/ 0 h 433"/>
                <a:gd name="T36" fmla="*/ 1 w 512"/>
                <a:gd name="T37" fmla="*/ 0 h 433"/>
                <a:gd name="T38" fmla="*/ 1 w 512"/>
                <a:gd name="T39" fmla="*/ 0 h 433"/>
                <a:gd name="T40" fmla="*/ 1 w 512"/>
                <a:gd name="T41" fmla="*/ 0 h 433"/>
                <a:gd name="T42" fmla="*/ 1 w 512"/>
                <a:gd name="T43" fmla="*/ 0 h 433"/>
                <a:gd name="T44" fmla="*/ 1 w 512"/>
                <a:gd name="T45" fmla="*/ 0 h 433"/>
                <a:gd name="T46" fmla="*/ 0 w 512"/>
                <a:gd name="T47" fmla="*/ 0 h 433"/>
                <a:gd name="T48" fmla="*/ 0 w 512"/>
                <a:gd name="T49" fmla="*/ 0 h 433"/>
                <a:gd name="T50" fmla="*/ 0 w 512"/>
                <a:gd name="T51" fmla="*/ 0 h 433"/>
                <a:gd name="T52" fmla="*/ 0 w 512"/>
                <a:gd name="T53" fmla="*/ 0 h 433"/>
                <a:gd name="T54" fmla="*/ 0 w 512"/>
                <a:gd name="T55" fmla="*/ 0 h 433"/>
                <a:gd name="T56" fmla="*/ 0 w 512"/>
                <a:gd name="T57" fmla="*/ 0 h 433"/>
                <a:gd name="T58" fmla="*/ 0 w 512"/>
                <a:gd name="T59" fmla="*/ 0 h 433"/>
                <a:gd name="T60" fmla="*/ 0 w 512"/>
                <a:gd name="T61" fmla="*/ 0 h 433"/>
                <a:gd name="T62" fmla="*/ 0 w 512"/>
                <a:gd name="T63" fmla="*/ 0 h 433"/>
                <a:gd name="T64" fmla="*/ 0 w 512"/>
                <a:gd name="T65" fmla="*/ 1 h 433"/>
                <a:gd name="T66" fmla="*/ 0 w 512"/>
                <a:gd name="T67" fmla="*/ 1 h 433"/>
                <a:gd name="T68" fmla="*/ 0 w 512"/>
                <a:gd name="T69" fmla="*/ 1 h 433"/>
                <a:gd name="T70" fmla="*/ 0 w 512"/>
                <a:gd name="T71" fmla="*/ 1 h 4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2"/>
                <a:gd name="T109" fmla="*/ 0 h 433"/>
                <a:gd name="T110" fmla="*/ 512 w 512"/>
                <a:gd name="T111" fmla="*/ 433 h 4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2" h="433">
                  <a:moveTo>
                    <a:pt x="0" y="403"/>
                  </a:moveTo>
                  <a:lnTo>
                    <a:pt x="8" y="400"/>
                  </a:lnTo>
                  <a:lnTo>
                    <a:pt x="32" y="400"/>
                  </a:lnTo>
                  <a:lnTo>
                    <a:pt x="70" y="410"/>
                  </a:lnTo>
                  <a:lnTo>
                    <a:pt x="112" y="414"/>
                  </a:lnTo>
                  <a:lnTo>
                    <a:pt x="152" y="423"/>
                  </a:lnTo>
                  <a:lnTo>
                    <a:pt x="233" y="430"/>
                  </a:lnTo>
                  <a:lnTo>
                    <a:pt x="280" y="433"/>
                  </a:lnTo>
                  <a:lnTo>
                    <a:pt x="338" y="430"/>
                  </a:lnTo>
                  <a:lnTo>
                    <a:pt x="396" y="410"/>
                  </a:lnTo>
                  <a:lnTo>
                    <a:pt x="443" y="387"/>
                  </a:lnTo>
                  <a:lnTo>
                    <a:pt x="482" y="364"/>
                  </a:lnTo>
                  <a:lnTo>
                    <a:pt x="512" y="344"/>
                  </a:lnTo>
                  <a:lnTo>
                    <a:pt x="482" y="265"/>
                  </a:lnTo>
                  <a:lnTo>
                    <a:pt x="488" y="206"/>
                  </a:lnTo>
                  <a:lnTo>
                    <a:pt x="478" y="179"/>
                  </a:lnTo>
                  <a:lnTo>
                    <a:pt x="440" y="179"/>
                  </a:lnTo>
                  <a:lnTo>
                    <a:pt x="424" y="159"/>
                  </a:lnTo>
                  <a:lnTo>
                    <a:pt x="416" y="128"/>
                  </a:lnTo>
                  <a:lnTo>
                    <a:pt x="388" y="93"/>
                  </a:lnTo>
                  <a:lnTo>
                    <a:pt x="345" y="72"/>
                  </a:lnTo>
                  <a:lnTo>
                    <a:pt x="284" y="72"/>
                  </a:lnTo>
                  <a:lnTo>
                    <a:pt x="256" y="57"/>
                  </a:lnTo>
                  <a:lnTo>
                    <a:pt x="222" y="11"/>
                  </a:lnTo>
                  <a:lnTo>
                    <a:pt x="187" y="0"/>
                  </a:lnTo>
                  <a:lnTo>
                    <a:pt x="97" y="4"/>
                  </a:lnTo>
                  <a:lnTo>
                    <a:pt x="109" y="4"/>
                  </a:lnTo>
                  <a:lnTo>
                    <a:pt x="58" y="97"/>
                  </a:lnTo>
                  <a:lnTo>
                    <a:pt x="43" y="179"/>
                  </a:lnTo>
                  <a:lnTo>
                    <a:pt x="55" y="252"/>
                  </a:lnTo>
                  <a:lnTo>
                    <a:pt x="35" y="272"/>
                  </a:lnTo>
                  <a:lnTo>
                    <a:pt x="0" y="272"/>
                  </a:lnTo>
                  <a:lnTo>
                    <a:pt x="15" y="299"/>
                  </a:lnTo>
                  <a:lnTo>
                    <a:pt x="20" y="353"/>
                  </a:lnTo>
                  <a:lnTo>
                    <a:pt x="5" y="403"/>
                  </a:lnTo>
                  <a:lnTo>
                    <a:pt x="0" y="403"/>
                  </a:lnTo>
                </a:path>
              </a:pathLst>
            </a:custGeom>
            <a:solidFill>
              <a:srgbClr val="00FF00"/>
            </a:solidFill>
            <a:ln w="12700" cmpd="sng">
              <a:solidFill>
                <a:srgbClr val="000000"/>
              </a:solidFill>
              <a:prstDash val="solid"/>
              <a:round/>
              <a:headEnd/>
              <a:tailEnd/>
            </a:ln>
          </p:spPr>
          <p:txBody>
            <a:bodyPr/>
            <a:lstStyle/>
            <a:p>
              <a:endParaRPr lang="en-US"/>
            </a:p>
          </p:txBody>
        </p:sp>
        <p:sp>
          <p:nvSpPr>
            <p:cNvPr id="33928" name="Freeform 122"/>
            <p:cNvSpPr>
              <a:spLocks/>
            </p:cNvSpPr>
            <p:nvPr/>
          </p:nvSpPr>
          <p:spPr bwMode="auto">
            <a:xfrm>
              <a:off x="3486" y="3001"/>
              <a:ext cx="215" cy="200"/>
            </a:xfrm>
            <a:custGeom>
              <a:avLst/>
              <a:gdLst>
                <a:gd name="T0" fmla="*/ 1 w 755"/>
                <a:gd name="T1" fmla="*/ 1 h 760"/>
                <a:gd name="T2" fmla="*/ 1 w 755"/>
                <a:gd name="T3" fmla="*/ 1 h 760"/>
                <a:gd name="T4" fmla="*/ 1 w 755"/>
                <a:gd name="T5" fmla="*/ 1 h 760"/>
                <a:gd name="T6" fmla="*/ 1 w 755"/>
                <a:gd name="T7" fmla="*/ 1 h 760"/>
                <a:gd name="T8" fmla="*/ 1 w 755"/>
                <a:gd name="T9" fmla="*/ 1 h 760"/>
                <a:gd name="T10" fmla="*/ 1 w 755"/>
                <a:gd name="T11" fmla="*/ 1 h 760"/>
                <a:gd name="T12" fmla="*/ 1 w 755"/>
                <a:gd name="T13" fmla="*/ 1 h 760"/>
                <a:gd name="T14" fmla="*/ 1 w 755"/>
                <a:gd name="T15" fmla="*/ 1 h 760"/>
                <a:gd name="T16" fmla="*/ 1 w 755"/>
                <a:gd name="T17" fmla="*/ 1 h 760"/>
                <a:gd name="T18" fmla="*/ 1 w 755"/>
                <a:gd name="T19" fmla="*/ 1 h 760"/>
                <a:gd name="T20" fmla="*/ 1 w 755"/>
                <a:gd name="T21" fmla="*/ 1 h 760"/>
                <a:gd name="T22" fmla="*/ 1 w 755"/>
                <a:gd name="T23" fmla="*/ 1 h 760"/>
                <a:gd name="T24" fmla="*/ 1 w 755"/>
                <a:gd name="T25" fmla="*/ 1 h 760"/>
                <a:gd name="T26" fmla="*/ 1 w 755"/>
                <a:gd name="T27" fmla="*/ 1 h 760"/>
                <a:gd name="T28" fmla="*/ 1 w 755"/>
                <a:gd name="T29" fmla="*/ 1 h 760"/>
                <a:gd name="T30" fmla="*/ 1 w 755"/>
                <a:gd name="T31" fmla="*/ 1 h 760"/>
                <a:gd name="T32" fmla="*/ 0 w 755"/>
                <a:gd name="T33" fmla="*/ 1 h 760"/>
                <a:gd name="T34" fmla="*/ 0 w 755"/>
                <a:gd name="T35" fmla="*/ 1 h 760"/>
                <a:gd name="T36" fmla="*/ 0 w 755"/>
                <a:gd name="T37" fmla="*/ 1 h 760"/>
                <a:gd name="T38" fmla="*/ 0 w 755"/>
                <a:gd name="T39" fmla="*/ 1 h 760"/>
                <a:gd name="T40" fmla="*/ 0 w 755"/>
                <a:gd name="T41" fmla="*/ 1 h 760"/>
                <a:gd name="T42" fmla="*/ 0 w 755"/>
                <a:gd name="T43" fmla="*/ 1 h 760"/>
                <a:gd name="T44" fmla="*/ 0 w 755"/>
                <a:gd name="T45" fmla="*/ 1 h 760"/>
                <a:gd name="T46" fmla="*/ 0 w 755"/>
                <a:gd name="T47" fmla="*/ 0 h 760"/>
                <a:gd name="T48" fmla="*/ 0 w 755"/>
                <a:gd name="T49" fmla="*/ 0 h 760"/>
                <a:gd name="T50" fmla="*/ 0 w 755"/>
                <a:gd name="T51" fmla="*/ 0 h 760"/>
                <a:gd name="T52" fmla="*/ 0 w 755"/>
                <a:gd name="T53" fmla="*/ 0 h 760"/>
                <a:gd name="T54" fmla="*/ 0 w 755"/>
                <a:gd name="T55" fmla="*/ 0 h 760"/>
                <a:gd name="T56" fmla="*/ 0 w 755"/>
                <a:gd name="T57" fmla="*/ 0 h 760"/>
                <a:gd name="T58" fmla="*/ 0 w 755"/>
                <a:gd name="T59" fmla="*/ 0 h 760"/>
                <a:gd name="T60" fmla="*/ 0 w 755"/>
                <a:gd name="T61" fmla="*/ 0 h 760"/>
                <a:gd name="T62" fmla="*/ 1 w 755"/>
                <a:gd name="T63" fmla="*/ 0 h 760"/>
                <a:gd name="T64" fmla="*/ 1 w 755"/>
                <a:gd name="T65" fmla="*/ 0 h 760"/>
                <a:gd name="T66" fmla="*/ 1 w 755"/>
                <a:gd name="T67" fmla="*/ 0 h 760"/>
                <a:gd name="T68" fmla="*/ 1 w 755"/>
                <a:gd name="T69" fmla="*/ 0 h 760"/>
                <a:gd name="T70" fmla="*/ 1 w 755"/>
                <a:gd name="T71" fmla="*/ 0 h 760"/>
                <a:gd name="T72" fmla="*/ 1 w 755"/>
                <a:gd name="T73" fmla="*/ 0 h 760"/>
                <a:gd name="T74" fmla="*/ 1 w 755"/>
                <a:gd name="T75" fmla="*/ 1 h 760"/>
                <a:gd name="T76" fmla="*/ 1 w 755"/>
                <a:gd name="T77" fmla="*/ 0 h 760"/>
                <a:gd name="T78" fmla="*/ 1 w 755"/>
                <a:gd name="T79" fmla="*/ 0 h 760"/>
                <a:gd name="T80" fmla="*/ 1 w 755"/>
                <a:gd name="T81" fmla="*/ 0 h 760"/>
                <a:gd name="T82" fmla="*/ 1 w 755"/>
                <a:gd name="T83" fmla="*/ 0 h 760"/>
                <a:gd name="T84" fmla="*/ 1 w 755"/>
                <a:gd name="T85" fmla="*/ 0 h 760"/>
                <a:gd name="T86" fmla="*/ 1 w 755"/>
                <a:gd name="T87" fmla="*/ 1 h 760"/>
                <a:gd name="T88" fmla="*/ 1 w 755"/>
                <a:gd name="T89" fmla="*/ 1 h 760"/>
                <a:gd name="T90" fmla="*/ 1 w 755"/>
                <a:gd name="T91" fmla="*/ 1 h 760"/>
                <a:gd name="T92" fmla="*/ 1 w 755"/>
                <a:gd name="T93" fmla="*/ 1 h 760"/>
                <a:gd name="T94" fmla="*/ 1 w 755"/>
                <a:gd name="T95" fmla="*/ 1 h 760"/>
                <a:gd name="T96" fmla="*/ 1 w 755"/>
                <a:gd name="T97" fmla="*/ 1 h 760"/>
                <a:gd name="T98" fmla="*/ 1 w 755"/>
                <a:gd name="T99" fmla="*/ 1 h 760"/>
                <a:gd name="T100" fmla="*/ 1 w 755"/>
                <a:gd name="T101" fmla="*/ 1 h 760"/>
                <a:gd name="T102" fmla="*/ 1 w 755"/>
                <a:gd name="T103" fmla="*/ 1 h 760"/>
                <a:gd name="T104" fmla="*/ 1 w 755"/>
                <a:gd name="T105" fmla="*/ 1 h 760"/>
                <a:gd name="T106" fmla="*/ 1 w 755"/>
                <a:gd name="T107" fmla="*/ 1 h 760"/>
                <a:gd name="T108" fmla="*/ 1 w 755"/>
                <a:gd name="T109" fmla="*/ 1 h 760"/>
                <a:gd name="T110" fmla="*/ 1 w 755"/>
                <a:gd name="T111" fmla="*/ 1 h 760"/>
                <a:gd name="T112" fmla="*/ 1 w 755"/>
                <a:gd name="T113" fmla="*/ 1 h 760"/>
                <a:gd name="T114" fmla="*/ 1 w 755"/>
                <a:gd name="T115" fmla="*/ 1 h 7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55"/>
                <a:gd name="T175" fmla="*/ 0 h 760"/>
                <a:gd name="T176" fmla="*/ 755 w 755"/>
                <a:gd name="T177" fmla="*/ 760 h 7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55" h="760">
                  <a:moveTo>
                    <a:pt x="721" y="578"/>
                  </a:moveTo>
                  <a:lnTo>
                    <a:pt x="709" y="612"/>
                  </a:lnTo>
                  <a:lnTo>
                    <a:pt x="713" y="693"/>
                  </a:lnTo>
                  <a:lnTo>
                    <a:pt x="702" y="709"/>
                  </a:lnTo>
                  <a:lnTo>
                    <a:pt x="608" y="733"/>
                  </a:lnTo>
                  <a:lnTo>
                    <a:pt x="566" y="760"/>
                  </a:lnTo>
                  <a:lnTo>
                    <a:pt x="527" y="760"/>
                  </a:lnTo>
                  <a:lnTo>
                    <a:pt x="465" y="752"/>
                  </a:lnTo>
                  <a:lnTo>
                    <a:pt x="364" y="756"/>
                  </a:lnTo>
                  <a:lnTo>
                    <a:pt x="364" y="718"/>
                  </a:lnTo>
                  <a:lnTo>
                    <a:pt x="384" y="678"/>
                  </a:lnTo>
                  <a:lnTo>
                    <a:pt x="438" y="601"/>
                  </a:lnTo>
                  <a:lnTo>
                    <a:pt x="433" y="563"/>
                  </a:lnTo>
                  <a:lnTo>
                    <a:pt x="402" y="535"/>
                  </a:lnTo>
                  <a:lnTo>
                    <a:pt x="306" y="528"/>
                  </a:lnTo>
                  <a:lnTo>
                    <a:pt x="255" y="504"/>
                  </a:lnTo>
                  <a:lnTo>
                    <a:pt x="209" y="453"/>
                  </a:lnTo>
                  <a:lnTo>
                    <a:pt x="174" y="434"/>
                  </a:lnTo>
                  <a:lnTo>
                    <a:pt x="112" y="446"/>
                  </a:lnTo>
                  <a:lnTo>
                    <a:pt x="89" y="426"/>
                  </a:lnTo>
                  <a:lnTo>
                    <a:pt x="69" y="387"/>
                  </a:lnTo>
                  <a:lnTo>
                    <a:pt x="31" y="365"/>
                  </a:lnTo>
                  <a:lnTo>
                    <a:pt x="19" y="342"/>
                  </a:lnTo>
                  <a:lnTo>
                    <a:pt x="19" y="287"/>
                  </a:lnTo>
                  <a:lnTo>
                    <a:pt x="0" y="202"/>
                  </a:lnTo>
                  <a:lnTo>
                    <a:pt x="0" y="174"/>
                  </a:lnTo>
                  <a:lnTo>
                    <a:pt x="34" y="151"/>
                  </a:lnTo>
                  <a:lnTo>
                    <a:pt x="50" y="116"/>
                  </a:lnTo>
                  <a:lnTo>
                    <a:pt x="50" y="38"/>
                  </a:lnTo>
                  <a:lnTo>
                    <a:pt x="69" y="23"/>
                  </a:lnTo>
                  <a:lnTo>
                    <a:pt x="163" y="15"/>
                  </a:lnTo>
                  <a:lnTo>
                    <a:pt x="268" y="0"/>
                  </a:lnTo>
                  <a:lnTo>
                    <a:pt x="349" y="11"/>
                  </a:lnTo>
                  <a:lnTo>
                    <a:pt x="407" y="53"/>
                  </a:lnTo>
                  <a:lnTo>
                    <a:pt x="417" y="131"/>
                  </a:lnTo>
                  <a:lnTo>
                    <a:pt x="414" y="221"/>
                  </a:lnTo>
                  <a:lnTo>
                    <a:pt x="433" y="279"/>
                  </a:lnTo>
                  <a:lnTo>
                    <a:pt x="476" y="299"/>
                  </a:lnTo>
                  <a:lnTo>
                    <a:pt x="511" y="274"/>
                  </a:lnTo>
                  <a:lnTo>
                    <a:pt x="562" y="259"/>
                  </a:lnTo>
                  <a:lnTo>
                    <a:pt x="608" y="256"/>
                  </a:lnTo>
                  <a:lnTo>
                    <a:pt x="620" y="267"/>
                  </a:lnTo>
                  <a:lnTo>
                    <a:pt x="631" y="283"/>
                  </a:lnTo>
                  <a:lnTo>
                    <a:pt x="635" y="299"/>
                  </a:lnTo>
                  <a:lnTo>
                    <a:pt x="631" y="317"/>
                  </a:lnTo>
                  <a:lnTo>
                    <a:pt x="624" y="352"/>
                  </a:lnTo>
                  <a:lnTo>
                    <a:pt x="620" y="365"/>
                  </a:lnTo>
                  <a:lnTo>
                    <a:pt x="620" y="383"/>
                  </a:lnTo>
                  <a:lnTo>
                    <a:pt x="628" y="399"/>
                  </a:lnTo>
                  <a:lnTo>
                    <a:pt x="639" y="407"/>
                  </a:lnTo>
                  <a:lnTo>
                    <a:pt x="686" y="399"/>
                  </a:lnTo>
                  <a:lnTo>
                    <a:pt x="697" y="399"/>
                  </a:lnTo>
                  <a:lnTo>
                    <a:pt x="709" y="399"/>
                  </a:lnTo>
                  <a:lnTo>
                    <a:pt x="732" y="411"/>
                  </a:lnTo>
                  <a:lnTo>
                    <a:pt x="752" y="446"/>
                  </a:lnTo>
                  <a:lnTo>
                    <a:pt x="755" y="485"/>
                  </a:lnTo>
                  <a:lnTo>
                    <a:pt x="745" y="543"/>
                  </a:lnTo>
                  <a:lnTo>
                    <a:pt x="721" y="578"/>
                  </a:lnTo>
                  <a:close/>
                </a:path>
              </a:pathLst>
            </a:custGeom>
            <a:solidFill>
              <a:srgbClr val="00FF00"/>
            </a:solidFill>
            <a:ln w="12700" cmpd="sng">
              <a:solidFill>
                <a:srgbClr val="000000"/>
              </a:solidFill>
              <a:round/>
              <a:headEnd/>
              <a:tailEnd/>
            </a:ln>
          </p:spPr>
          <p:txBody>
            <a:bodyPr/>
            <a:lstStyle/>
            <a:p>
              <a:endParaRPr lang="en-US"/>
            </a:p>
          </p:txBody>
        </p:sp>
        <p:sp>
          <p:nvSpPr>
            <p:cNvPr id="33929" name="Freeform 123"/>
            <p:cNvSpPr>
              <a:spLocks/>
            </p:cNvSpPr>
            <p:nvPr/>
          </p:nvSpPr>
          <p:spPr bwMode="auto">
            <a:xfrm>
              <a:off x="3261" y="2767"/>
              <a:ext cx="357" cy="349"/>
            </a:xfrm>
            <a:custGeom>
              <a:avLst/>
              <a:gdLst>
                <a:gd name="T0" fmla="*/ 2 w 1257"/>
                <a:gd name="T1" fmla="*/ 1 h 1326"/>
                <a:gd name="T2" fmla="*/ 2 w 1257"/>
                <a:gd name="T3" fmla="*/ 1 h 1326"/>
                <a:gd name="T4" fmla="*/ 2 w 1257"/>
                <a:gd name="T5" fmla="*/ 1 h 1326"/>
                <a:gd name="T6" fmla="*/ 2 w 1257"/>
                <a:gd name="T7" fmla="*/ 1 h 1326"/>
                <a:gd name="T8" fmla="*/ 2 w 1257"/>
                <a:gd name="T9" fmla="*/ 1 h 1326"/>
                <a:gd name="T10" fmla="*/ 2 w 1257"/>
                <a:gd name="T11" fmla="*/ 1 h 1326"/>
                <a:gd name="T12" fmla="*/ 2 w 1257"/>
                <a:gd name="T13" fmla="*/ 1 h 1326"/>
                <a:gd name="T14" fmla="*/ 2 w 1257"/>
                <a:gd name="T15" fmla="*/ 1 h 1326"/>
                <a:gd name="T16" fmla="*/ 2 w 1257"/>
                <a:gd name="T17" fmla="*/ 1 h 1326"/>
                <a:gd name="T18" fmla="*/ 2 w 1257"/>
                <a:gd name="T19" fmla="*/ 1 h 1326"/>
                <a:gd name="T20" fmla="*/ 1 w 1257"/>
                <a:gd name="T21" fmla="*/ 1 h 1326"/>
                <a:gd name="T22" fmla="*/ 1 w 1257"/>
                <a:gd name="T23" fmla="*/ 1 h 1326"/>
                <a:gd name="T24" fmla="*/ 1 w 1257"/>
                <a:gd name="T25" fmla="*/ 0 h 1326"/>
                <a:gd name="T26" fmla="*/ 1 w 1257"/>
                <a:gd name="T27" fmla="*/ 0 h 1326"/>
                <a:gd name="T28" fmla="*/ 1 w 1257"/>
                <a:gd name="T29" fmla="*/ 0 h 1326"/>
                <a:gd name="T30" fmla="*/ 1 w 1257"/>
                <a:gd name="T31" fmla="*/ 0 h 1326"/>
                <a:gd name="T32" fmla="*/ 1 w 1257"/>
                <a:gd name="T33" fmla="*/ 0 h 1326"/>
                <a:gd name="T34" fmla="*/ 1 w 1257"/>
                <a:gd name="T35" fmla="*/ 0 h 1326"/>
                <a:gd name="T36" fmla="*/ 1 w 1257"/>
                <a:gd name="T37" fmla="*/ 0 h 1326"/>
                <a:gd name="T38" fmla="*/ 1 w 1257"/>
                <a:gd name="T39" fmla="*/ 0 h 1326"/>
                <a:gd name="T40" fmla="*/ 0 w 1257"/>
                <a:gd name="T41" fmla="*/ 0 h 1326"/>
                <a:gd name="T42" fmla="*/ 0 w 1257"/>
                <a:gd name="T43" fmla="*/ 0 h 1326"/>
                <a:gd name="T44" fmla="*/ 0 w 1257"/>
                <a:gd name="T45" fmla="*/ 0 h 1326"/>
                <a:gd name="T46" fmla="*/ 0 w 1257"/>
                <a:gd name="T47" fmla="*/ 0 h 1326"/>
                <a:gd name="T48" fmla="*/ 0 w 1257"/>
                <a:gd name="T49" fmla="*/ 0 h 1326"/>
                <a:gd name="T50" fmla="*/ 0 w 1257"/>
                <a:gd name="T51" fmla="*/ 0 h 1326"/>
                <a:gd name="T52" fmla="*/ 0 w 1257"/>
                <a:gd name="T53" fmla="*/ 1 h 1326"/>
                <a:gd name="T54" fmla="*/ 0 w 1257"/>
                <a:gd name="T55" fmla="*/ 1 h 1326"/>
                <a:gd name="T56" fmla="*/ 0 w 1257"/>
                <a:gd name="T57" fmla="*/ 1 h 1326"/>
                <a:gd name="T58" fmla="*/ 0 w 1257"/>
                <a:gd name="T59" fmla="*/ 1 h 1326"/>
                <a:gd name="T60" fmla="*/ 0 w 1257"/>
                <a:gd name="T61" fmla="*/ 1 h 1326"/>
                <a:gd name="T62" fmla="*/ 0 w 1257"/>
                <a:gd name="T63" fmla="*/ 1 h 1326"/>
                <a:gd name="T64" fmla="*/ 0 w 1257"/>
                <a:gd name="T65" fmla="*/ 1 h 1326"/>
                <a:gd name="T66" fmla="*/ 0 w 1257"/>
                <a:gd name="T67" fmla="*/ 1 h 1326"/>
                <a:gd name="T68" fmla="*/ 0 w 1257"/>
                <a:gd name="T69" fmla="*/ 1 h 1326"/>
                <a:gd name="T70" fmla="*/ 0 w 1257"/>
                <a:gd name="T71" fmla="*/ 1 h 1326"/>
                <a:gd name="T72" fmla="*/ 0 w 1257"/>
                <a:gd name="T73" fmla="*/ 1 h 1326"/>
                <a:gd name="T74" fmla="*/ 0 w 1257"/>
                <a:gd name="T75" fmla="*/ 1 h 1326"/>
                <a:gd name="T76" fmla="*/ 0 w 1257"/>
                <a:gd name="T77" fmla="*/ 1 h 1326"/>
                <a:gd name="T78" fmla="*/ 0 w 1257"/>
                <a:gd name="T79" fmla="*/ 2 h 1326"/>
                <a:gd name="T80" fmla="*/ 1 w 1257"/>
                <a:gd name="T81" fmla="*/ 2 h 1326"/>
                <a:gd name="T82" fmla="*/ 1 w 1257"/>
                <a:gd name="T83" fmla="*/ 2 h 1326"/>
                <a:gd name="T84" fmla="*/ 1 w 1257"/>
                <a:gd name="T85" fmla="*/ 2 h 1326"/>
                <a:gd name="T86" fmla="*/ 1 w 1257"/>
                <a:gd name="T87" fmla="*/ 2 h 1326"/>
                <a:gd name="T88" fmla="*/ 1 w 1257"/>
                <a:gd name="T89" fmla="*/ 2 h 1326"/>
                <a:gd name="T90" fmla="*/ 1 w 1257"/>
                <a:gd name="T91" fmla="*/ 2 h 1326"/>
                <a:gd name="T92" fmla="*/ 1 w 1257"/>
                <a:gd name="T93" fmla="*/ 2 h 1326"/>
                <a:gd name="T94" fmla="*/ 1 w 1257"/>
                <a:gd name="T95" fmla="*/ 2 h 1326"/>
                <a:gd name="T96" fmla="*/ 1 w 1257"/>
                <a:gd name="T97" fmla="*/ 2 h 1326"/>
                <a:gd name="T98" fmla="*/ 1 w 1257"/>
                <a:gd name="T99" fmla="*/ 2 h 1326"/>
                <a:gd name="T100" fmla="*/ 1 w 1257"/>
                <a:gd name="T101" fmla="*/ 2 h 1326"/>
                <a:gd name="T102" fmla="*/ 1 w 1257"/>
                <a:gd name="T103" fmla="*/ 2 h 1326"/>
                <a:gd name="T104" fmla="*/ 1 w 1257"/>
                <a:gd name="T105" fmla="*/ 2 h 1326"/>
                <a:gd name="T106" fmla="*/ 1 w 1257"/>
                <a:gd name="T107" fmla="*/ 1 h 1326"/>
                <a:gd name="T108" fmla="*/ 1 w 1257"/>
                <a:gd name="T109" fmla="*/ 1 h 1326"/>
                <a:gd name="T110" fmla="*/ 1 w 1257"/>
                <a:gd name="T111" fmla="*/ 1 h 1326"/>
                <a:gd name="T112" fmla="*/ 2 w 1257"/>
                <a:gd name="T113" fmla="*/ 1 h 1326"/>
                <a:gd name="T114" fmla="*/ 2 w 1257"/>
                <a:gd name="T115" fmla="*/ 1 h 13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57"/>
                <a:gd name="T175" fmla="*/ 0 h 1326"/>
                <a:gd name="T176" fmla="*/ 1257 w 1257"/>
                <a:gd name="T177" fmla="*/ 1326 h 13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57" h="1326">
                  <a:moveTo>
                    <a:pt x="1202" y="938"/>
                  </a:moveTo>
                  <a:lnTo>
                    <a:pt x="1218" y="841"/>
                  </a:lnTo>
                  <a:lnTo>
                    <a:pt x="1245" y="783"/>
                  </a:lnTo>
                  <a:lnTo>
                    <a:pt x="1257" y="733"/>
                  </a:lnTo>
                  <a:lnTo>
                    <a:pt x="1233" y="705"/>
                  </a:lnTo>
                  <a:lnTo>
                    <a:pt x="1191" y="705"/>
                  </a:lnTo>
                  <a:lnTo>
                    <a:pt x="1179" y="671"/>
                  </a:lnTo>
                  <a:lnTo>
                    <a:pt x="1176" y="594"/>
                  </a:lnTo>
                  <a:lnTo>
                    <a:pt x="1161" y="573"/>
                  </a:lnTo>
                  <a:lnTo>
                    <a:pt x="1102" y="598"/>
                  </a:lnTo>
                  <a:lnTo>
                    <a:pt x="1028" y="598"/>
                  </a:lnTo>
                  <a:lnTo>
                    <a:pt x="989" y="582"/>
                  </a:lnTo>
                  <a:lnTo>
                    <a:pt x="970" y="524"/>
                  </a:lnTo>
                  <a:lnTo>
                    <a:pt x="912" y="484"/>
                  </a:lnTo>
                  <a:lnTo>
                    <a:pt x="915" y="477"/>
                  </a:lnTo>
                  <a:lnTo>
                    <a:pt x="966" y="465"/>
                  </a:lnTo>
                  <a:lnTo>
                    <a:pt x="970" y="442"/>
                  </a:lnTo>
                  <a:lnTo>
                    <a:pt x="943" y="410"/>
                  </a:lnTo>
                  <a:lnTo>
                    <a:pt x="930" y="348"/>
                  </a:lnTo>
                  <a:lnTo>
                    <a:pt x="872" y="352"/>
                  </a:lnTo>
                  <a:lnTo>
                    <a:pt x="854" y="337"/>
                  </a:lnTo>
                  <a:lnTo>
                    <a:pt x="815" y="334"/>
                  </a:lnTo>
                  <a:lnTo>
                    <a:pt x="760" y="352"/>
                  </a:lnTo>
                  <a:lnTo>
                    <a:pt x="745" y="344"/>
                  </a:lnTo>
                  <a:lnTo>
                    <a:pt x="706" y="287"/>
                  </a:lnTo>
                  <a:lnTo>
                    <a:pt x="675" y="267"/>
                  </a:lnTo>
                  <a:lnTo>
                    <a:pt x="613" y="283"/>
                  </a:lnTo>
                  <a:lnTo>
                    <a:pt x="590" y="275"/>
                  </a:lnTo>
                  <a:lnTo>
                    <a:pt x="571" y="237"/>
                  </a:lnTo>
                  <a:lnTo>
                    <a:pt x="551" y="221"/>
                  </a:lnTo>
                  <a:lnTo>
                    <a:pt x="450" y="214"/>
                  </a:lnTo>
                  <a:lnTo>
                    <a:pt x="419" y="182"/>
                  </a:lnTo>
                  <a:lnTo>
                    <a:pt x="416" y="131"/>
                  </a:lnTo>
                  <a:lnTo>
                    <a:pt x="439" y="46"/>
                  </a:lnTo>
                  <a:lnTo>
                    <a:pt x="431" y="16"/>
                  </a:lnTo>
                  <a:lnTo>
                    <a:pt x="396" y="0"/>
                  </a:lnTo>
                  <a:lnTo>
                    <a:pt x="341" y="16"/>
                  </a:lnTo>
                  <a:lnTo>
                    <a:pt x="276" y="59"/>
                  </a:lnTo>
                  <a:lnTo>
                    <a:pt x="264" y="136"/>
                  </a:lnTo>
                  <a:lnTo>
                    <a:pt x="259" y="159"/>
                  </a:lnTo>
                  <a:lnTo>
                    <a:pt x="249" y="174"/>
                  </a:lnTo>
                  <a:lnTo>
                    <a:pt x="234" y="170"/>
                  </a:lnTo>
                  <a:lnTo>
                    <a:pt x="195" y="156"/>
                  </a:lnTo>
                  <a:lnTo>
                    <a:pt x="171" y="156"/>
                  </a:lnTo>
                  <a:lnTo>
                    <a:pt x="163" y="182"/>
                  </a:lnTo>
                  <a:lnTo>
                    <a:pt x="159" y="199"/>
                  </a:lnTo>
                  <a:lnTo>
                    <a:pt x="152" y="214"/>
                  </a:lnTo>
                  <a:lnTo>
                    <a:pt x="136" y="217"/>
                  </a:lnTo>
                  <a:lnTo>
                    <a:pt x="114" y="217"/>
                  </a:lnTo>
                  <a:lnTo>
                    <a:pt x="97" y="214"/>
                  </a:lnTo>
                  <a:lnTo>
                    <a:pt x="59" y="194"/>
                  </a:lnTo>
                  <a:lnTo>
                    <a:pt x="0" y="199"/>
                  </a:lnTo>
                  <a:lnTo>
                    <a:pt x="43" y="232"/>
                  </a:lnTo>
                  <a:lnTo>
                    <a:pt x="78" y="310"/>
                  </a:lnTo>
                  <a:lnTo>
                    <a:pt x="82" y="344"/>
                  </a:lnTo>
                  <a:lnTo>
                    <a:pt x="70" y="377"/>
                  </a:lnTo>
                  <a:lnTo>
                    <a:pt x="51" y="407"/>
                  </a:lnTo>
                  <a:lnTo>
                    <a:pt x="70" y="474"/>
                  </a:lnTo>
                  <a:lnTo>
                    <a:pt x="74" y="508"/>
                  </a:lnTo>
                  <a:lnTo>
                    <a:pt x="46" y="558"/>
                  </a:lnTo>
                  <a:lnTo>
                    <a:pt x="43" y="598"/>
                  </a:lnTo>
                  <a:lnTo>
                    <a:pt x="55" y="639"/>
                  </a:lnTo>
                  <a:lnTo>
                    <a:pt x="74" y="659"/>
                  </a:lnTo>
                  <a:lnTo>
                    <a:pt x="101" y="694"/>
                  </a:lnTo>
                  <a:lnTo>
                    <a:pt x="109" y="724"/>
                  </a:lnTo>
                  <a:lnTo>
                    <a:pt x="104" y="748"/>
                  </a:lnTo>
                  <a:lnTo>
                    <a:pt x="101" y="756"/>
                  </a:lnTo>
                  <a:lnTo>
                    <a:pt x="86" y="760"/>
                  </a:lnTo>
                  <a:lnTo>
                    <a:pt x="31" y="767"/>
                  </a:lnTo>
                  <a:lnTo>
                    <a:pt x="31" y="826"/>
                  </a:lnTo>
                  <a:lnTo>
                    <a:pt x="70" y="860"/>
                  </a:lnTo>
                  <a:lnTo>
                    <a:pt x="89" y="899"/>
                  </a:lnTo>
                  <a:lnTo>
                    <a:pt x="97" y="954"/>
                  </a:lnTo>
                  <a:lnTo>
                    <a:pt x="129" y="974"/>
                  </a:lnTo>
                  <a:lnTo>
                    <a:pt x="163" y="999"/>
                  </a:lnTo>
                  <a:lnTo>
                    <a:pt x="171" y="1047"/>
                  </a:lnTo>
                  <a:lnTo>
                    <a:pt x="155" y="1066"/>
                  </a:lnTo>
                  <a:lnTo>
                    <a:pt x="152" y="1109"/>
                  </a:lnTo>
                  <a:lnTo>
                    <a:pt x="198" y="1167"/>
                  </a:lnTo>
                  <a:lnTo>
                    <a:pt x="225" y="1217"/>
                  </a:lnTo>
                  <a:lnTo>
                    <a:pt x="249" y="1295"/>
                  </a:lnTo>
                  <a:lnTo>
                    <a:pt x="287" y="1314"/>
                  </a:lnTo>
                  <a:lnTo>
                    <a:pt x="307" y="1295"/>
                  </a:lnTo>
                  <a:lnTo>
                    <a:pt x="322" y="1236"/>
                  </a:lnTo>
                  <a:lnTo>
                    <a:pt x="369" y="1213"/>
                  </a:lnTo>
                  <a:lnTo>
                    <a:pt x="399" y="1220"/>
                  </a:lnTo>
                  <a:lnTo>
                    <a:pt x="427" y="1249"/>
                  </a:lnTo>
                  <a:lnTo>
                    <a:pt x="454" y="1253"/>
                  </a:lnTo>
                  <a:lnTo>
                    <a:pt x="477" y="1217"/>
                  </a:lnTo>
                  <a:lnTo>
                    <a:pt x="513" y="1213"/>
                  </a:lnTo>
                  <a:lnTo>
                    <a:pt x="571" y="1271"/>
                  </a:lnTo>
                  <a:lnTo>
                    <a:pt x="582" y="1311"/>
                  </a:lnTo>
                  <a:lnTo>
                    <a:pt x="590" y="1326"/>
                  </a:lnTo>
                  <a:lnTo>
                    <a:pt x="594" y="1287"/>
                  </a:lnTo>
                  <a:lnTo>
                    <a:pt x="594" y="1230"/>
                  </a:lnTo>
                  <a:lnTo>
                    <a:pt x="605" y="1213"/>
                  </a:lnTo>
                  <a:lnTo>
                    <a:pt x="620" y="1233"/>
                  </a:lnTo>
                  <a:lnTo>
                    <a:pt x="625" y="1256"/>
                  </a:lnTo>
                  <a:lnTo>
                    <a:pt x="648" y="1253"/>
                  </a:lnTo>
                  <a:lnTo>
                    <a:pt x="652" y="1230"/>
                  </a:lnTo>
                  <a:lnTo>
                    <a:pt x="668" y="1202"/>
                  </a:lnTo>
                  <a:lnTo>
                    <a:pt x="709" y="1195"/>
                  </a:lnTo>
                  <a:lnTo>
                    <a:pt x="737" y="1210"/>
                  </a:lnTo>
                  <a:lnTo>
                    <a:pt x="756" y="1230"/>
                  </a:lnTo>
                  <a:lnTo>
                    <a:pt x="775" y="1233"/>
                  </a:lnTo>
                  <a:lnTo>
                    <a:pt x="815" y="1230"/>
                  </a:lnTo>
                  <a:lnTo>
                    <a:pt x="811" y="1171"/>
                  </a:lnTo>
                  <a:lnTo>
                    <a:pt x="792" y="1090"/>
                  </a:lnTo>
                  <a:lnTo>
                    <a:pt x="795" y="1062"/>
                  </a:lnTo>
                  <a:lnTo>
                    <a:pt x="830" y="1039"/>
                  </a:lnTo>
                  <a:lnTo>
                    <a:pt x="846" y="1004"/>
                  </a:lnTo>
                  <a:lnTo>
                    <a:pt x="842" y="926"/>
                  </a:lnTo>
                  <a:lnTo>
                    <a:pt x="864" y="911"/>
                  </a:lnTo>
                  <a:lnTo>
                    <a:pt x="958" y="903"/>
                  </a:lnTo>
                  <a:lnTo>
                    <a:pt x="1063" y="888"/>
                  </a:lnTo>
                  <a:lnTo>
                    <a:pt x="1144" y="899"/>
                  </a:lnTo>
                  <a:lnTo>
                    <a:pt x="1202" y="938"/>
                  </a:lnTo>
                  <a:close/>
                </a:path>
              </a:pathLst>
            </a:custGeom>
            <a:solidFill>
              <a:srgbClr val="00FF00"/>
            </a:solidFill>
            <a:ln w="12700" cap="flat" cmpd="sng">
              <a:solidFill>
                <a:srgbClr val="000000"/>
              </a:solidFill>
              <a:prstDash val="solid"/>
              <a:round/>
              <a:headEnd type="none" w="med" len="med"/>
              <a:tailEnd type="none" w="med" len="med"/>
            </a:ln>
          </p:spPr>
          <p:txBody>
            <a:bodyPr/>
            <a:lstStyle/>
            <a:p>
              <a:endParaRPr lang="en-US"/>
            </a:p>
          </p:txBody>
        </p:sp>
        <p:sp>
          <p:nvSpPr>
            <p:cNvPr id="33930" name="Freeform 124"/>
            <p:cNvSpPr>
              <a:spLocks/>
            </p:cNvSpPr>
            <p:nvPr/>
          </p:nvSpPr>
          <p:spPr bwMode="auto">
            <a:xfrm>
              <a:off x="3125" y="2346"/>
              <a:ext cx="1161" cy="1020"/>
            </a:xfrm>
            <a:custGeom>
              <a:avLst/>
              <a:gdLst>
                <a:gd name="T0" fmla="*/ 1 w 4079"/>
                <a:gd name="T1" fmla="*/ 2 h 3876"/>
                <a:gd name="T2" fmla="*/ 1 w 4079"/>
                <a:gd name="T3" fmla="*/ 2 h 3876"/>
                <a:gd name="T4" fmla="*/ 1 w 4079"/>
                <a:gd name="T5" fmla="*/ 2 h 3876"/>
                <a:gd name="T6" fmla="*/ 0 w 4079"/>
                <a:gd name="T7" fmla="*/ 2 h 3876"/>
                <a:gd name="T8" fmla="*/ 0 w 4079"/>
                <a:gd name="T9" fmla="*/ 2 h 3876"/>
                <a:gd name="T10" fmla="*/ 0 w 4079"/>
                <a:gd name="T11" fmla="*/ 2 h 3876"/>
                <a:gd name="T12" fmla="*/ 1 w 4079"/>
                <a:gd name="T13" fmla="*/ 2 h 3876"/>
                <a:gd name="T14" fmla="*/ 1 w 4079"/>
                <a:gd name="T15" fmla="*/ 1 h 3876"/>
                <a:gd name="T16" fmla="*/ 1 w 4079"/>
                <a:gd name="T17" fmla="*/ 1 h 3876"/>
                <a:gd name="T18" fmla="*/ 1 w 4079"/>
                <a:gd name="T19" fmla="*/ 1 h 3876"/>
                <a:gd name="T20" fmla="*/ 1 w 4079"/>
                <a:gd name="T21" fmla="*/ 1 h 3876"/>
                <a:gd name="T22" fmla="*/ 1 w 4079"/>
                <a:gd name="T23" fmla="*/ 1 h 3876"/>
                <a:gd name="T24" fmla="*/ 2 w 4079"/>
                <a:gd name="T25" fmla="*/ 1 h 3876"/>
                <a:gd name="T26" fmla="*/ 2 w 4079"/>
                <a:gd name="T27" fmla="*/ 1 h 3876"/>
                <a:gd name="T28" fmla="*/ 2 w 4079"/>
                <a:gd name="T29" fmla="*/ 1 h 3876"/>
                <a:gd name="T30" fmla="*/ 2 w 4079"/>
                <a:gd name="T31" fmla="*/ 0 h 3876"/>
                <a:gd name="T32" fmla="*/ 3 w 4079"/>
                <a:gd name="T33" fmla="*/ 0 h 3876"/>
                <a:gd name="T34" fmla="*/ 3 w 4079"/>
                <a:gd name="T35" fmla="*/ 1 h 3876"/>
                <a:gd name="T36" fmla="*/ 3 w 4079"/>
                <a:gd name="T37" fmla="*/ 0 h 3876"/>
                <a:gd name="T38" fmla="*/ 3 w 4079"/>
                <a:gd name="T39" fmla="*/ 1 h 3876"/>
                <a:gd name="T40" fmla="*/ 4 w 4079"/>
                <a:gd name="T41" fmla="*/ 1 h 3876"/>
                <a:gd name="T42" fmla="*/ 4 w 4079"/>
                <a:gd name="T43" fmla="*/ 0 h 3876"/>
                <a:gd name="T44" fmla="*/ 4 w 4079"/>
                <a:gd name="T45" fmla="*/ 0 h 3876"/>
                <a:gd name="T46" fmla="*/ 5 w 4079"/>
                <a:gd name="T47" fmla="*/ 1 h 3876"/>
                <a:gd name="T48" fmla="*/ 5 w 4079"/>
                <a:gd name="T49" fmla="*/ 1 h 3876"/>
                <a:gd name="T50" fmla="*/ 5 w 4079"/>
                <a:gd name="T51" fmla="*/ 1 h 3876"/>
                <a:gd name="T52" fmla="*/ 5 w 4079"/>
                <a:gd name="T53" fmla="*/ 1 h 3876"/>
                <a:gd name="T54" fmla="*/ 6 w 4079"/>
                <a:gd name="T55" fmla="*/ 1 h 3876"/>
                <a:gd name="T56" fmla="*/ 6 w 4079"/>
                <a:gd name="T57" fmla="*/ 1 h 3876"/>
                <a:gd name="T58" fmla="*/ 7 w 4079"/>
                <a:gd name="T59" fmla="*/ 1 h 3876"/>
                <a:gd name="T60" fmla="*/ 7 w 4079"/>
                <a:gd name="T61" fmla="*/ 1 h 3876"/>
                <a:gd name="T62" fmla="*/ 8 w 4079"/>
                <a:gd name="T63" fmla="*/ 1 h 3876"/>
                <a:gd name="T64" fmla="*/ 8 w 4079"/>
                <a:gd name="T65" fmla="*/ 1 h 3876"/>
                <a:gd name="T66" fmla="*/ 7 w 4079"/>
                <a:gd name="T67" fmla="*/ 2 h 3876"/>
                <a:gd name="T68" fmla="*/ 7 w 4079"/>
                <a:gd name="T69" fmla="*/ 2 h 3876"/>
                <a:gd name="T70" fmla="*/ 7 w 4079"/>
                <a:gd name="T71" fmla="*/ 2 h 3876"/>
                <a:gd name="T72" fmla="*/ 7 w 4079"/>
                <a:gd name="T73" fmla="*/ 2 h 3876"/>
                <a:gd name="T74" fmla="*/ 7 w 4079"/>
                <a:gd name="T75" fmla="*/ 3 h 3876"/>
                <a:gd name="T76" fmla="*/ 7 w 4079"/>
                <a:gd name="T77" fmla="*/ 3 h 3876"/>
                <a:gd name="T78" fmla="*/ 6 w 4079"/>
                <a:gd name="T79" fmla="*/ 3 h 3876"/>
                <a:gd name="T80" fmla="*/ 6 w 4079"/>
                <a:gd name="T81" fmla="*/ 3 h 3876"/>
                <a:gd name="T82" fmla="*/ 5 w 4079"/>
                <a:gd name="T83" fmla="*/ 4 h 3876"/>
                <a:gd name="T84" fmla="*/ 5 w 4079"/>
                <a:gd name="T85" fmla="*/ 4 h 3876"/>
                <a:gd name="T86" fmla="*/ 5 w 4079"/>
                <a:gd name="T87" fmla="*/ 4 h 3876"/>
                <a:gd name="T88" fmla="*/ 4 w 4079"/>
                <a:gd name="T89" fmla="*/ 4 h 3876"/>
                <a:gd name="T90" fmla="*/ 4 w 4079"/>
                <a:gd name="T91" fmla="*/ 5 h 3876"/>
                <a:gd name="T92" fmla="*/ 4 w 4079"/>
                <a:gd name="T93" fmla="*/ 5 h 3876"/>
                <a:gd name="T94" fmla="*/ 4 w 4079"/>
                <a:gd name="T95" fmla="*/ 4 h 3876"/>
                <a:gd name="T96" fmla="*/ 3 w 4079"/>
                <a:gd name="T97" fmla="*/ 4 h 3876"/>
                <a:gd name="T98" fmla="*/ 4 w 4079"/>
                <a:gd name="T99" fmla="*/ 4 h 3876"/>
                <a:gd name="T100" fmla="*/ 4 w 4079"/>
                <a:gd name="T101" fmla="*/ 4 h 3876"/>
                <a:gd name="T102" fmla="*/ 4 w 4079"/>
                <a:gd name="T103" fmla="*/ 4 h 3876"/>
                <a:gd name="T104" fmla="*/ 3 w 4079"/>
                <a:gd name="T105" fmla="*/ 3 h 3876"/>
                <a:gd name="T106" fmla="*/ 3 w 4079"/>
                <a:gd name="T107" fmla="*/ 3 h 3876"/>
                <a:gd name="T108" fmla="*/ 3 w 4079"/>
                <a:gd name="T109" fmla="*/ 3 h 3876"/>
                <a:gd name="T110" fmla="*/ 3 w 4079"/>
                <a:gd name="T111" fmla="*/ 3 h 3876"/>
                <a:gd name="T112" fmla="*/ 3 w 4079"/>
                <a:gd name="T113" fmla="*/ 2 h 3876"/>
                <a:gd name="T114" fmla="*/ 2 w 4079"/>
                <a:gd name="T115" fmla="*/ 2 h 38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079"/>
                <a:gd name="T175" fmla="*/ 0 h 3876"/>
                <a:gd name="T176" fmla="*/ 4079 w 4079"/>
                <a:gd name="T177" fmla="*/ 3876 h 38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079" h="3876">
                  <a:moveTo>
                    <a:pt x="907" y="1620"/>
                  </a:moveTo>
                  <a:lnTo>
                    <a:pt x="872" y="1609"/>
                  </a:lnTo>
                  <a:lnTo>
                    <a:pt x="817" y="1625"/>
                  </a:lnTo>
                  <a:lnTo>
                    <a:pt x="752" y="1668"/>
                  </a:lnTo>
                  <a:lnTo>
                    <a:pt x="740" y="1745"/>
                  </a:lnTo>
                  <a:lnTo>
                    <a:pt x="735" y="1765"/>
                  </a:lnTo>
                  <a:lnTo>
                    <a:pt x="725" y="1783"/>
                  </a:lnTo>
                  <a:lnTo>
                    <a:pt x="710" y="1779"/>
                  </a:lnTo>
                  <a:lnTo>
                    <a:pt x="671" y="1765"/>
                  </a:lnTo>
                  <a:lnTo>
                    <a:pt x="647" y="1765"/>
                  </a:lnTo>
                  <a:lnTo>
                    <a:pt x="639" y="1791"/>
                  </a:lnTo>
                  <a:lnTo>
                    <a:pt x="635" y="1808"/>
                  </a:lnTo>
                  <a:lnTo>
                    <a:pt x="628" y="1823"/>
                  </a:lnTo>
                  <a:lnTo>
                    <a:pt x="612" y="1826"/>
                  </a:lnTo>
                  <a:lnTo>
                    <a:pt x="590" y="1826"/>
                  </a:lnTo>
                  <a:lnTo>
                    <a:pt x="577" y="1823"/>
                  </a:lnTo>
                  <a:lnTo>
                    <a:pt x="535" y="1803"/>
                  </a:lnTo>
                  <a:lnTo>
                    <a:pt x="476" y="1808"/>
                  </a:lnTo>
                  <a:lnTo>
                    <a:pt x="435" y="1815"/>
                  </a:lnTo>
                  <a:lnTo>
                    <a:pt x="399" y="1826"/>
                  </a:lnTo>
                  <a:lnTo>
                    <a:pt x="364" y="1803"/>
                  </a:lnTo>
                  <a:lnTo>
                    <a:pt x="344" y="1752"/>
                  </a:lnTo>
                  <a:lnTo>
                    <a:pt x="344" y="1710"/>
                  </a:lnTo>
                  <a:lnTo>
                    <a:pt x="329" y="1702"/>
                  </a:lnTo>
                  <a:lnTo>
                    <a:pt x="305" y="1702"/>
                  </a:lnTo>
                  <a:lnTo>
                    <a:pt x="271" y="1745"/>
                  </a:lnTo>
                  <a:lnTo>
                    <a:pt x="217" y="1740"/>
                  </a:lnTo>
                  <a:lnTo>
                    <a:pt x="178" y="1707"/>
                  </a:lnTo>
                  <a:lnTo>
                    <a:pt x="158" y="1659"/>
                  </a:lnTo>
                  <a:lnTo>
                    <a:pt x="115" y="1651"/>
                  </a:lnTo>
                  <a:lnTo>
                    <a:pt x="89" y="1648"/>
                  </a:lnTo>
                  <a:lnTo>
                    <a:pt x="77" y="1620"/>
                  </a:lnTo>
                  <a:lnTo>
                    <a:pt x="100" y="1582"/>
                  </a:lnTo>
                  <a:lnTo>
                    <a:pt x="89" y="1574"/>
                  </a:lnTo>
                  <a:lnTo>
                    <a:pt x="42" y="1562"/>
                  </a:lnTo>
                  <a:lnTo>
                    <a:pt x="15" y="1536"/>
                  </a:lnTo>
                  <a:lnTo>
                    <a:pt x="0" y="1488"/>
                  </a:lnTo>
                  <a:lnTo>
                    <a:pt x="6" y="1435"/>
                  </a:lnTo>
                  <a:lnTo>
                    <a:pt x="26" y="1404"/>
                  </a:lnTo>
                  <a:lnTo>
                    <a:pt x="74" y="1396"/>
                  </a:lnTo>
                  <a:lnTo>
                    <a:pt x="104" y="1384"/>
                  </a:lnTo>
                  <a:lnTo>
                    <a:pt x="112" y="1373"/>
                  </a:lnTo>
                  <a:lnTo>
                    <a:pt x="92" y="1333"/>
                  </a:lnTo>
                  <a:lnTo>
                    <a:pt x="89" y="1275"/>
                  </a:lnTo>
                  <a:lnTo>
                    <a:pt x="104" y="1233"/>
                  </a:lnTo>
                  <a:lnTo>
                    <a:pt x="150" y="1214"/>
                  </a:lnTo>
                  <a:lnTo>
                    <a:pt x="181" y="1186"/>
                  </a:lnTo>
                  <a:lnTo>
                    <a:pt x="220" y="1163"/>
                  </a:lnTo>
                  <a:lnTo>
                    <a:pt x="267" y="1155"/>
                  </a:lnTo>
                  <a:lnTo>
                    <a:pt x="356" y="1155"/>
                  </a:lnTo>
                  <a:lnTo>
                    <a:pt x="372" y="1155"/>
                  </a:lnTo>
                  <a:lnTo>
                    <a:pt x="387" y="1143"/>
                  </a:lnTo>
                  <a:lnTo>
                    <a:pt x="410" y="1112"/>
                  </a:lnTo>
                  <a:lnTo>
                    <a:pt x="425" y="1043"/>
                  </a:lnTo>
                  <a:lnTo>
                    <a:pt x="425" y="984"/>
                  </a:lnTo>
                  <a:lnTo>
                    <a:pt x="435" y="939"/>
                  </a:lnTo>
                  <a:lnTo>
                    <a:pt x="450" y="911"/>
                  </a:lnTo>
                  <a:lnTo>
                    <a:pt x="453" y="869"/>
                  </a:lnTo>
                  <a:lnTo>
                    <a:pt x="441" y="833"/>
                  </a:lnTo>
                  <a:lnTo>
                    <a:pt x="407" y="795"/>
                  </a:lnTo>
                  <a:lnTo>
                    <a:pt x="379" y="749"/>
                  </a:lnTo>
                  <a:lnTo>
                    <a:pt x="372" y="710"/>
                  </a:lnTo>
                  <a:lnTo>
                    <a:pt x="379" y="678"/>
                  </a:lnTo>
                  <a:lnTo>
                    <a:pt x="402" y="659"/>
                  </a:lnTo>
                  <a:lnTo>
                    <a:pt x="460" y="632"/>
                  </a:lnTo>
                  <a:lnTo>
                    <a:pt x="465" y="609"/>
                  </a:lnTo>
                  <a:lnTo>
                    <a:pt x="450" y="594"/>
                  </a:lnTo>
                  <a:lnTo>
                    <a:pt x="418" y="589"/>
                  </a:lnTo>
                  <a:lnTo>
                    <a:pt x="395" y="581"/>
                  </a:lnTo>
                  <a:lnTo>
                    <a:pt x="392" y="570"/>
                  </a:lnTo>
                  <a:lnTo>
                    <a:pt x="410" y="558"/>
                  </a:lnTo>
                  <a:lnTo>
                    <a:pt x="450" y="555"/>
                  </a:lnTo>
                  <a:lnTo>
                    <a:pt x="484" y="570"/>
                  </a:lnTo>
                  <a:lnTo>
                    <a:pt x="503" y="561"/>
                  </a:lnTo>
                  <a:lnTo>
                    <a:pt x="514" y="535"/>
                  </a:lnTo>
                  <a:lnTo>
                    <a:pt x="550" y="527"/>
                  </a:lnTo>
                  <a:lnTo>
                    <a:pt x="570" y="543"/>
                  </a:lnTo>
                  <a:lnTo>
                    <a:pt x="590" y="543"/>
                  </a:lnTo>
                  <a:lnTo>
                    <a:pt x="596" y="523"/>
                  </a:lnTo>
                  <a:lnTo>
                    <a:pt x="620" y="512"/>
                  </a:lnTo>
                  <a:lnTo>
                    <a:pt x="628" y="531"/>
                  </a:lnTo>
                  <a:lnTo>
                    <a:pt x="635" y="574"/>
                  </a:lnTo>
                  <a:lnTo>
                    <a:pt x="647" y="589"/>
                  </a:lnTo>
                  <a:lnTo>
                    <a:pt x="690" y="578"/>
                  </a:lnTo>
                  <a:lnTo>
                    <a:pt x="697" y="620"/>
                  </a:lnTo>
                  <a:lnTo>
                    <a:pt x="725" y="639"/>
                  </a:lnTo>
                  <a:lnTo>
                    <a:pt x="760" y="635"/>
                  </a:lnTo>
                  <a:lnTo>
                    <a:pt x="791" y="616"/>
                  </a:lnTo>
                  <a:lnTo>
                    <a:pt x="829" y="601"/>
                  </a:lnTo>
                  <a:lnTo>
                    <a:pt x="875" y="594"/>
                  </a:lnTo>
                  <a:lnTo>
                    <a:pt x="898" y="574"/>
                  </a:lnTo>
                  <a:lnTo>
                    <a:pt x="926" y="531"/>
                  </a:lnTo>
                  <a:lnTo>
                    <a:pt x="946" y="500"/>
                  </a:lnTo>
                  <a:lnTo>
                    <a:pt x="966" y="480"/>
                  </a:lnTo>
                  <a:lnTo>
                    <a:pt x="1023" y="461"/>
                  </a:lnTo>
                  <a:lnTo>
                    <a:pt x="1038" y="423"/>
                  </a:lnTo>
                  <a:lnTo>
                    <a:pt x="1030" y="396"/>
                  </a:lnTo>
                  <a:lnTo>
                    <a:pt x="1004" y="376"/>
                  </a:lnTo>
                  <a:lnTo>
                    <a:pt x="969" y="368"/>
                  </a:lnTo>
                  <a:lnTo>
                    <a:pt x="938" y="344"/>
                  </a:lnTo>
                  <a:lnTo>
                    <a:pt x="934" y="310"/>
                  </a:lnTo>
                  <a:lnTo>
                    <a:pt x="934" y="294"/>
                  </a:lnTo>
                  <a:lnTo>
                    <a:pt x="1000" y="314"/>
                  </a:lnTo>
                  <a:lnTo>
                    <a:pt x="1077" y="314"/>
                  </a:lnTo>
                  <a:lnTo>
                    <a:pt x="1154" y="299"/>
                  </a:lnTo>
                  <a:lnTo>
                    <a:pt x="1193" y="283"/>
                  </a:lnTo>
                  <a:lnTo>
                    <a:pt x="1213" y="259"/>
                  </a:lnTo>
                  <a:lnTo>
                    <a:pt x="1225" y="209"/>
                  </a:lnTo>
                  <a:lnTo>
                    <a:pt x="1251" y="185"/>
                  </a:lnTo>
                  <a:lnTo>
                    <a:pt x="1271" y="167"/>
                  </a:lnTo>
                  <a:lnTo>
                    <a:pt x="1271" y="132"/>
                  </a:lnTo>
                  <a:lnTo>
                    <a:pt x="1256" y="108"/>
                  </a:lnTo>
                  <a:lnTo>
                    <a:pt x="1284" y="93"/>
                  </a:lnTo>
                  <a:lnTo>
                    <a:pt x="1310" y="93"/>
                  </a:lnTo>
                  <a:lnTo>
                    <a:pt x="1330" y="119"/>
                  </a:lnTo>
                  <a:lnTo>
                    <a:pt x="1333" y="163"/>
                  </a:lnTo>
                  <a:lnTo>
                    <a:pt x="1348" y="213"/>
                  </a:lnTo>
                  <a:lnTo>
                    <a:pt x="1345" y="256"/>
                  </a:lnTo>
                  <a:lnTo>
                    <a:pt x="1325" y="294"/>
                  </a:lnTo>
                  <a:lnTo>
                    <a:pt x="1322" y="322"/>
                  </a:lnTo>
                  <a:lnTo>
                    <a:pt x="1348" y="340"/>
                  </a:lnTo>
                  <a:lnTo>
                    <a:pt x="1361" y="380"/>
                  </a:lnTo>
                  <a:lnTo>
                    <a:pt x="1380" y="449"/>
                  </a:lnTo>
                  <a:lnTo>
                    <a:pt x="1399" y="474"/>
                  </a:lnTo>
                  <a:lnTo>
                    <a:pt x="1457" y="489"/>
                  </a:lnTo>
                  <a:lnTo>
                    <a:pt x="1523" y="489"/>
                  </a:lnTo>
                  <a:lnTo>
                    <a:pt x="1554" y="469"/>
                  </a:lnTo>
                  <a:lnTo>
                    <a:pt x="1608" y="411"/>
                  </a:lnTo>
                  <a:lnTo>
                    <a:pt x="1675" y="373"/>
                  </a:lnTo>
                  <a:lnTo>
                    <a:pt x="1701" y="360"/>
                  </a:lnTo>
                  <a:lnTo>
                    <a:pt x="1718" y="334"/>
                  </a:lnTo>
                  <a:lnTo>
                    <a:pt x="1736" y="294"/>
                  </a:lnTo>
                  <a:lnTo>
                    <a:pt x="1764" y="294"/>
                  </a:lnTo>
                  <a:lnTo>
                    <a:pt x="1783" y="318"/>
                  </a:lnTo>
                  <a:lnTo>
                    <a:pt x="1805" y="306"/>
                  </a:lnTo>
                  <a:lnTo>
                    <a:pt x="1810" y="276"/>
                  </a:lnTo>
                  <a:lnTo>
                    <a:pt x="1830" y="276"/>
                  </a:lnTo>
                  <a:lnTo>
                    <a:pt x="1849" y="271"/>
                  </a:lnTo>
                  <a:lnTo>
                    <a:pt x="1861" y="286"/>
                  </a:lnTo>
                  <a:lnTo>
                    <a:pt x="1845" y="337"/>
                  </a:lnTo>
                  <a:lnTo>
                    <a:pt x="1868" y="349"/>
                  </a:lnTo>
                  <a:lnTo>
                    <a:pt x="1899" y="340"/>
                  </a:lnTo>
                  <a:lnTo>
                    <a:pt x="1939" y="314"/>
                  </a:lnTo>
                  <a:lnTo>
                    <a:pt x="1961" y="310"/>
                  </a:lnTo>
                  <a:lnTo>
                    <a:pt x="1993" y="329"/>
                  </a:lnTo>
                  <a:lnTo>
                    <a:pt x="2016" y="360"/>
                  </a:lnTo>
                  <a:lnTo>
                    <a:pt x="2039" y="360"/>
                  </a:lnTo>
                  <a:lnTo>
                    <a:pt x="2081" y="294"/>
                  </a:lnTo>
                  <a:lnTo>
                    <a:pt x="2100" y="228"/>
                  </a:lnTo>
                  <a:lnTo>
                    <a:pt x="2100" y="159"/>
                  </a:lnTo>
                  <a:lnTo>
                    <a:pt x="2113" y="116"/>
                  </a:lnTo>
                  <a:lnTo>
                    <a:pt x="2159" y="65"/>
                  </a:lnTo>
                  <a:lnTo>
                    <a:pt x="2187" y="15"/>
                  </a:lnTo>
                  <a:lnTo>
                    <a:pt x="2181" y="0"/>
                  </a:lnTo>
                  <a:lnTo>
                    <a:pt x="2210" y="7"/>
                  </a:lnTo>
                  <a:lnTo>
                    <a:pt x="2225" y="23"/>
                  </a:lnTo>
                  <a:lnTo>
                    <a:pt x="2249" y="43"/>
                  </a:lnTo>
                  <a:lnTo>
                    <a:pt x="2268" y="62"/>
                  </a:lnTo>
                  <a:lnTo>
                    <a:pt x="2295" y="124"/>
                  </a:lnTo>
                  <a:lnTo>
                    <a:pt x="2311" y="144"/>
                  </a:lnTo>
                  <a:lnTo>
                    <a:pt x="2353" y="205"/>
                  </a:lnTo>
                  <a:lnTo>
                    <a:pt x="2372" y="243"/>
                  </a:lnTo>
                  <a:lnTo>
                    <a:pt x="2379" y="263"/>
                  </a:lnTo>
                  <a:lnTo>
                    <a:pt x="2385" y="276"/>
                  </a:lnTo>
                  <a:lnTo>
                    <a:pt x="2427" y="294"/>
                  </a:lnTo>
                  <a:lnTo>
                    <a:pt x="2435" y="329"/>
                  </a:lnTo>
                  <a:lnTo>
                    <a:pt x="2435" y="357"/>
                  </a:lnTo>
                  <a:lnTo>
                    <a:pt x="2427" y="415"/>
                  </a:lnTo>
                  <a:lnTo>
                    <a:pt x="2392" y="457"/>
                  </a:lnTo>
                  <a:lnTo>
                    <a:pt x="2365" y="504"/>
                  </a:lnTo>
                  <a:lnTo>
                    <a:pt x="2353" y="546"/>
                  </a:lnTo>
                  <a:lnTo>
                    <a:pt x="2361" y="570"/>
                  </a:lnTo>
                  <a:lnTo>
                    <a:pt x="2392" y="570"/>
                  </a:lnTo>
                  <a:lnTo>
                    <a:pt x="2415" y="561"/>
                  </a:lnTo>
                  <a:lnTo>
                    <a:pt x="2427" y="531"/>
                  </a:lnTo>
                  <a:lnTo>
                    <a:pt x="2446" y="504"/>
                  </a:lnTo>
                  <a:lnTo>
                    <a:pt x="2481" y="497"/>
                  </a:lnTo>
                  <a:lnTo>
                    <a:pt x="2519" y="492"/>
                  </a:lnTo>
                  <a:lnTo>
                    <a:pt x="2555" y="489"/>
                  </a:lnTo>
                  <a:lnTo>
                    <a:pt x="2593" y="480"/>
                  </a:lnTo>
                  <a:lnTo>
                    <a:pt x="2625" y="489"/>
                  </a:lnTo>
                  <a:lnTo>
                    <a:pt x="2636" y="507"/>
                  </a:lnTo>
                  <a:lnTo>
                    <a:pt x="2628" y="531"/>
                  </a:lnTo>
                  <a:lnTo>
                    <a:pt x="2641" y="551"/>
                  </a:lnTo>
                  <a:lnTo>
                    <a:pt x="2651" y="555"/>
                  </a:lnTo>
                  <a:lnTo>
                    <a:pt x="2667" y="551"/>
                  </a:lnTo>
                  <a:lnTo>
                    <a:pt x="2687" y="515"/>
                  </a:lnTo>
                  <a:lnTo>
                    <a:pt x="2707" y="500"/>
                  </a:lnTo>
                  <a:lnTo>
                    <a:pt x="2737" y="497"/>
                  </a:lnTo>
                  <a:lnTo>
                    <a:pt x="2807" y="500"/>
                  </a:lnTo>
                  <a:lnTo>
                    <a:pt x="2877" y="504"/>
                  </a:lnTo>
                  <a:lnTo>
                    <a:pt x="2943" y="504"/>
                  </a:lnTo>
                  <a:lnTo>
                    <a:pt x="3009" y="515"/>
                  </a:lnTo>
                  <a:lnTo>
                    <a:pt x="3047" y="523"/>
                  </a:lnTo>
                  <a:lnTo>
                    <a:pt x="3063" y="546"/>
                  </a:lnTo>
                  <a:lnTo>
                    <a:pt x="3063" y="574"/>
                  </a:lnTo>
                  <a:lnTo>
                    <a:pt x="3070" y="589"/>
                  </a:lnTo>
                  <a:lnTo>
                    <a:pt x="3094" y="594"/>
                  </a:lnTo>
                  <a:lnTo>
                    <a:pt x="3124" y="585"/>
                  </a:lnTo>
                  <a:lnTo>
                    <a:pt x="3144" y="570"/>
                  </a:lnTo>
                  <a:lnTo>
                    <a:pt x="3175" y="561"/>
                  </a:lnTo>
                  <a:lnTo>
                    <a:pt x="3230" y="578"/>
                  </a:lnTo>
                  <a:lnTo>
                    <a:pt x="3296" y="581"/>
                  </a:lnTo>
                  <a:lnTo>
                    <a:pt x="3378" y="581"/>
                  </a:lnTo>
                  <a:lnTo>
                    <a:pt x="3458" y="574"/>
                  </a:lnTo>
                  <a:lnTo>
                    <a:pt x="3520" y="574"/>
                  </a:lnTo>
                  <a:lnTo>
                    <a:pt x="3559" y="570"/>
                  </a:lnTo>
                  <a:lnTo>
                    <a:pt x="3578" y="561"/>
                  </a:lnTo>
                  <a:lnTo>
                    <a:pt x="3602" y="561"/>
                  </a:lnTo>
                  <a:lnTo>
                    <a:pt x="3621" y="561"/>
                  </a:lnTo>
                  <a:lnTo>
                    <a:pt x="3640" y="570"/>
                  </a:lnTo>
                  <a:lnTo>
                    <a:pt x="3788" y="685"/>
                  </a:lnTo>
                  <a:lnTo>
                    <a:pt x="3808" y="698"/>
                  </a:lnTo>
                  <a:lnTo>
                    <a:pt x="3831" y="705"/>
                  </a:lnTo>
                  <a:lnTo>
                    <a:pt x="3850" y="701"/>
                  </a:lnTo>
                  <a:lnTo>
                    <a:pt x="3889" y="701"/>
                  </a:lnTo>
                  <a:lnTo>
                    <a:pt x="4013" y="695"/>
                  </a:lnTo>
                  <a:lnTo>
                    <a:pt x="4028" y="698"/>
                  </a:lnTo>
                  <a:lnTo>
                    <a:pt x="4044" y="701"/>
                  </a:lnTo>
                  <a:lnTo>
                    <a:pt x="4056" y="720"/>
                  </a:lnTo>
                  <a:lnTo>
                    <a:pt x="4059" y="736"/>
                  </a:lnTo>
                  <a:lnTo>
                    <a:pt x="4067" y="752"/>
                  </a:lnTo>
                  <a:lnTo>
                    <a:pt x="4071" y="772"/>
                  </a:lnTo>
                  <a:lnTo>
                    <a:pt x="4074" y="779"/>
                  </a:lnTo>
                  <a:lnTo>
                    <a:pt x="4074" y="795"/>
                  </a:lnTo>
                  <a:lnTo>
                    <a:pt x="4079" y="818"/>
                  </a:lnTo>
                  <a:lnTo>
                    <a:pt x="4079" y="837"/>
                  </a:lnTo>
                  <a:lnTo>
                    <a:pt x="4079" y="856"/>
                  </a:lnTo>
                  <a:lnTo>
                    <a:pt x="4079" y="880"/>
                  </a:lnTo>
                  <a:lnTo>
                    <a:pt x="4079" y="919"/>
                  </a:lnTo>
                  <a:lnTo>
                    <a:pt x="4071" y="961"/>
                  </a:lnTo>
                  <a:lnTo>
                    <a:pt x="4059" y="1003"/>
                  </a:lnTo>
                  <a:lnTo>
                    <a:pt x="4044" y="1043"/>
                  </a:lnTo>
                  <a:lnTo>
                    <a:pt x="4024" y="1086"/>
                  </a:lnTo>
                  <a:lnTo>
                    <a:pt x="4006" y="1128"/>
                  </a:lnTo>
                  <a:lnTo>
                    <a:pt x="3997" y="1148"/>
                  </a:lnTo>
                  <a:lnTo>
                    <a:pt x="3970" y="1191"/>
                  </a:lnTo>
                  <a:lnTo>
                    <a:pt x="3959" y="1214"/>
                  </a:lnTo>
                  <a:lnTo>
                    <a:pt x="3909" y="1275"/>
                  </a:lnTo>
                  <a:lnTo>
                    <a:pt x="3878" y="1315"/>
                  </a:lnTo>
                  <a:lnTo>
                    <a:pt x="3850" y="1356"/>
                  </a:lnTo>
                  <a:lnTo>
                    <a:pt x="3812" y="1419"/>
                  </a:lnTo>
                  <a:lnTo>
                    <a:pt x="3792" y="1462"/>
                  </a:lnTo>
                  <a:lnTo>
                    <a:pt x="3773" y="1504"/>
                  </a:lnTo>
                  <a:lnTo>
                    <a:pt x="3753" y="1524"/>
                  </a:lnTo>
                  <a:lnTo>
                    <a:pt x="3734" y="1547"/>
                  </a:lnTo>
                  <a:lnTo>
                    <a:pt x="3714" y="1547"/>
                  </a:lnTo>
                  <a:lnTo>
                    <a:pt x="3698" y="1567"/>
                  </a:lnTo>
                  <a:lnTo>
                    <a:pt x="3695" y="1587"/>
                  </a:lnTo>
                  <a:lnTo>
                    <a:pt x="3691" y="1605"/>
                  </a:lnTo>
                  <a:lnTo>
                    <a:pt x="3679" y="1617"/>
                  </a:lnTo>
                  <a:lnTo>
                    <a:pt x="3675" y="1628"/>
                  </a:lnTo>
                  <a:lnTo>
                    <a:pt x="3675" y="1648"/>
                  </a:lnTo>
                  <a:lnTo>
                    <a:pt x="3664" y="1659"/>
                  </a:lnTo>
                  <a:lnTo>
                    <a:pt x="3675" y="1729"/>
                  </a:lnTo>
                  <a:lnTo>
                    <a:pt x="3679" y="1795"/>
                  </a:lnTo>
                  <a:lnTo>
                    <a:pt x="3683" y="1853"/>
                  </a:lnTo>
                  <a:lnTo>
                    <a:pt x="3679" y="1912"/>
                  </a:lnTo>
                  <a:lnTo>
                    <a:pt x="3668" y="1935"/>
                  </a:lnTo>
                  <a:lnTo>
                    <a:pt x="3668" y="1957"/>
                  </a:lnTo>
                  <a:lnTo>
                    <a:pt x="3679" y="1996"/>
                  </a:lnTo>
                  <a:lnTo>
                    <a:pt x="3668" y="2039"/>
                  </a:lnTo>
                  <a:lnTo>
                    <a:pt x="3630" y="2083"/>
                  </a:lnTo>
                  <a:lnTo>
                    <a:pt x="3614" y="2105"/>
                  </a:lnTo>
                  <a:lnTo>
                    <a:pt x="3610" y="2141"/>
                  </a:lnTo>
                  <a:lnTo>
                    <a:pt x="3610" y="2179"/>
                  </a:lnTo>
                  <a:lnTo>
                    <a:pt x="3598" y="2203"/>
                  </a:lnTo>
                  <a:lnTo>
                    <a:pt x="3594" y="2245"/>
                  </a:lnTo>
                  <a:lnTo>
                    <a:pt x="3578" y="2283"/>
                  </a:lnTo>
                  <a:lnTo>
                    <a:pt x="3574" y="2307"/>
                  </a:lnTo>
                  <a:lnTo>
                    <a:pt x="3552" y="2342"/>
                  </a:lnTo>
                  <a:lnTo>
                    <a:pt x="3520" y="2372"/>
                  </a:lnTo>
                  <a:lnTo>
                    <a:pt x="3497" y="2412"/>
                  </a:lnTo>
                  <a:lnTo>
                    <a:pt x="3477" y="2453"/>
                  </a:lnTo>
                  <a:lnTo>
                    <a:pt x="3439" y="2516"/>
                  </a:lnTo>
                  <a:lnTo>
                    <a:pt x="3419" y="2559"/>
                  </a:lnTo>
                  <a:lnTo>
                    <a:pt x="3400" y="2578"/>
                  </a:lnTo>
                  <a:lnTo>
                    <a:pt x="3381" y="2598"/>
                  </a:lnTo>
                  <a:lnTo>
                    <a:pt x="3362" y="2621"/>
                  </a:lnTo>
                  <a:lnTo>
                    <a:pt x="3303" y="2664"/>
                  </a:lnTo>
                  <a:lnTo>
                    <a:pt x="3277" y="2671"/>
                  </a:lnTo>
                  <a:lnTo>
                    <a:pt x="3272" y="2671"/>
                  </a:lnTo>
                  <a:lnTo>
                    <a:pt x="3234" y="2671"/>
                  </a:lnTo>
                  <a:lnTo>
                    <a:pt x="3215" y="2671"/>
                  </a:lnTo>
                  <a:lnTo>
                    <a:pt x="3182" y="2679"/>
                  </a:lnTo>
                  <a:lnTo>
                    <a:pt x="3172" y="2694"/>
                  </a:lnTo>
                  <a:lnTo>
                    <a:pt x="3132" y="2679"/>
                  </a:lnTo>
                  <a:lnTo>
                    <a:pt x="3090" y="2679"/>
                  </a:lnTo>
                  <a:lnTo>
                    <a:pt x="3063" y="2699"/>
                  </a:lnTo>
                  <a:lnTo>
                    <a:pt x="3055" y="2722"/>
                  </a:lnTo>
                  <a:lnTo>
                    <a:pt x="3032" y="2745"/>
                  </a:lnTo>
                  <a:lnTo>
                    <a:pt x="2974" y="2764"/>
                  </a:lnTo>
                  <a:lnTo>
                    <a:pt x="2912" y="2807"/>
                  </a:lnTo>
                  <a:lnTo>
                    <a:pt x="2849" y="2829"/>
                  </a:lnTo>
                  <a:lnTo>
                    <a:pt x="2811" y="2849"/>
                  </a:lnTo>
                  <a:lnTo>
                    <a:pt x="2761" y="2892"/>
                  </a:lnTo>
                  <a:lnTo>
                    <a:pt x="2729" y="2935"/>
                  </a:lnTo>
                  <a:lnTo>
                    <a:pt x="2694" y="2974"/>
                  </a:lnTo>
                  <a:lnTo>
                    <a:pt x="2674" y="2982"/>
                  </a:lnTo>
                  <a:lnTo>
                    <a:pt x="2651" y="2997"/>
                  </a:lnTo>
                  <a:lnTo>
                    <a:pt x="2632" y="3020"/>
                  </a:lnTo>
                  <a:lnTo>
                    <a:pt x="2625" y="3027"/>
                  </a:lnTo>
                  <a:lnTo>
                    <a:pt x="2613" y="3043"/>
                  </a:lnTo>
                  <a:lnTo>
                    <a:pt x="2613" y="3060"/>
                  </a:lnTo>
                  <a:lnTo>
                    <a:pt x="2613" y="3083"/>
                  </a:lnTo>
                  <a:lnTo>
                    <a:pt x="2616" y="3101"/>
                  </a:lnTo>
                  <a:lnTo>
                    <a:pt x="2636" y="3121"/>
                  </a:lnTo>
                  <a:lnTo>
                    <a:pt x="2636" y="3144"/>
                  </a:lnTo>
                  <a:lnTo>
                    <a:pt x="2601" y="3307"/>
                  </a:lnTo>
                  <a:lnTo>
                    <a:pt x="2582" y="3330"/>
                  </a:lnTo>
                  <a:lnTo>
                    <a:pt x="2563" y="3350"/>
                  </a:lnTo>
                  <a:lnTo>
                    <a:pt x="2446" y="3475"/>
                  </a:lnTo>
                  <a:lnTo>
                    <a:pt x="2385" y="3540"/>
                  </a:lnTo>
                  <a:lnTo>
                    <a:pt x="2356" y="3579"/>
                  </a:lnTo>
                  <a:lnTo>
                    <a:pt x="2346" y="3621"/>
                  </a:lnTo>
                  <a:lnTo>
                    <a:pt x="2331" y="3644"/>
                  </a:lnTo>
                  <a:lnTo>
                    <a:pt x="2327" y="3664"/>
                  </a:lnTo>
                  <a:lnTo>
                    <a:pt x="2311" y="3680"/>
                  </a:lnTo>
                  <a:lnTo>
                    <a:pt x="2288" y="3687"/>
                  </a:lnTo>
                  <a:lnTo>
                    <a:pt x="2272" y="3687"/>
                  </a:lnTo>
                  <a:lnTo>
                    <a:pt x="2249" y="3706"/>
                  </a:lnTo>
                  <a:lnTo>
                    <a:pt x="2232" y="3725"/>
                  </a:lnTo>
                  <a:lnTo>
                    <a:pt x="2229" y="3749"/>
                  </a:lnTo>
                  <a:lnTo>
                    <a:pt x="2229" y="3768"/>
                  </a:lnTo>
                  <a:lnTo>
                    <a:pt x="2221" y="3776"/>
                  </a:lnTo>
                  <a:lnTo>
                    <a:pt x="2214" y="3792"/>
                  </a:lnTo>
                  <a:lnTo>
                    <a:pt x="2206" y="3807"/>
                  </a:lnTo>
                  <a:lnTo>
                    <a:pt x="2194" y="3815"/>
                  </a:lnTo>
                  <a:lnTo>
                    <a:pt x="2128" y="3876"/>
                  </a:lnTo>
                  <a:lnTo>
                    <a:pt x="2097" y="3797"/>
                  </a:lnTo>
                  <a:lnTo>
                    <a:pt x="2100" y="3738"/>
                  </a:lnTo>
                  <a:lnTo>
                    <a:pt x="2090" y="3706"/>
                  </a:lnTo>
                  <a:lnTo>
                    <a:pt x="2055" y="3706"/>
                  </a:lnTo>
                  <a:lnTo>
                    <a:pt x="2039" y="3687"/>
                  </a:lnTo>
                  <a:lnTo>
                    <a:pt x="2031" y="3657"/>
                  </a:lnTo>
                  <a:lnTo>
                    <a:pt x="2003" y="3621"/>
                  </a:lnTo>
                  <a:lnTo>
                    <a:pt x="1961" y="3604"/>
                  </a:lnTo>
                  <a:lnTo>
                    <a:pt x="1899" y="3604"/>
                  </a:lnTo>
                  <a:lnTo>
                    <a:pt x="1873" y="3589"/>
                  </a:lnTo>
                  <a:lnTo>
                    <a:pt x="1838" y="3540"/>
                  </a:lnTo>
                  <a:lnTo>
                    <a:pt x="1799" y="3532"/>
                  </a:lnTo>
                  <a:lnTo>
                    <a:pt x="1714" y="3536"/>
                  </a:lnTo>
                  <a:lnTo>
                    <a:pt x="1815" y="3404"/>
                  </a:lnTo>
                  <a:lnTo>
                    <a:pt x="1932" y="3299"/>
                  </a:lnTo>
                  <a:lnTo>
                    <a:pt x="2013" y="3245"/>
                  </a:lnTo>
                  <a:lnTo>
                    <a:pt x="2081" y="3233"/>
                  </a:lnTo>
                  <a:lnTo>
                    <a:pt x="2090" y="3222"/>
                  </a:lnTo>
                  <a:lnTo>
                    <a:pt x="2085" y="3187"/>
                  </a:lnTo>
                  <a:lnTo>
                    <a:pt x="2105" y="3144"/>
                  </a:lnTo>
                  <a:lnTo>
                    <a:pt x="2100" y="3117"/>
                  </a:lnTo>
                  <a:lnTo>
                    <a:pt x="2081" y="3090"/>
                  </a:lnTo>
                  <a:lnTo>
                    <a:pt x="1993" y="3075"/>
                  </a:lnTo>
                  <a:lnTo>
                    <a:pt x="2016" y="3040"/>
                  </a:lnTo>
                  <a:lnTo>
                    <a:pt x="2023" y="2979"/>
                  </a:lnTo>
                  <a:lnTo>
                    <a:pt x="2023" y="2939"/>
                  </a:lnTo>
                  <a:lnTo>
                    <a:pt x="2000" y="2908"/>
                  </a:lnTo>
                  <a:lnTo>
                    <a:pt x="1981" y="2896"/>
                  </a:lnTo>
                  <a:lnTo>
                    <a:pt x="1970" y="2892"/>
                  </a:lnTo>
                  <a:lnTo>
                    <a:pt x="1957" y="2892"/>
                  </a:lnTo>
                  <a:lnTo>
                    <a:pt x="1912" y="2900"/>
                  </a:lnTo>
                  <a:lnTo>
                    <a:pt x="1899" y="2892"/>
                  </a:lnTo>
                  <a:lnTo>
                    <a:pt x="1892" y="2877"/>
                  </a:lnTo>
                  <a:lnTo>
                    <a:pt x="1892" y="2858"/>
                  </a:lnTo>
                  <a:lnTo>
                    <a:pt x="1896" y="2845"/>
                  </a:lnTo>
                  <a:lnTo>
                    <a:pt x="1903" y="2811"/>
                  </a:lnTo>
                  <a:lnTo>
                    <a:pt x="1907" y="2796"/>
                  </a:lnTo>
                  <a:lnTo>
                    <a:pt x="1903" y="2776"/>
                  </a:lnTo>
                  <a:lnTo>
                    <a:pt x="1892" y="2761"/>
                  </a:lnTo>
                  <a:lnTo>
                    <a:pt x="1876" y="2753"/>
                  </a:lnTo>
                  <a:lnTo>
                    <a:pt x="1834" y="2756"/>
                  </a:lnTo>
                  <a:lnTo>
                    <a:pt x="1783" y="2771"/>
                  </a:lnTo>
                  <a:lnTo>
                    <a:pt x="1744" y="2796"/>
                  </a:lnTo>
                  <a:lnTo>
                    <a:pt x="1706" y="2776"/>
                  </a:lnTo>
                  <a:lnTo>
                    <a:pt x="1685" y="2714"/>
                  </a:lnTo>
                  <a:lnTo>
                    <a:pt x="1690" y="2624"/>
                  </a:lnTo>
                  <a:lnTo>
                    <a:pt x="1678" y="2547"/>
                  </a:lnTo>
                  <a:lnTo>
                    <a:pt x="1620" y="2508"/>
                  </a:lnTo>
                  <a:lnTo>
                    <a:pt x="1678" y="2547"/>
                  </a:lnTo>
                  <a:lnTo>
                    <a:pt x="1694" y="2450"/>
                  </a:lnTo>
                  <a:lnTo>
                    <a:pt x="1721" y="2392"/>
                  </a:lnTo>
                  <a:lnTo>
                    <a:pt x="1733" y="2342"/>
                  </a:lnTo>
                  <a:lnTo>
                    <a:pt x="1709" y="2314"/>
                  </a:lnTo>
                  <a:lnTo>
                    <a:pt x="1667" y="2314"/>
                  </a:lnTo>
                  <a:lnTo>
                    <a:pt x="1655" y="2280"/>
                  </a:lnTo>
                  <a:lnTo>
                    <a:pt x="1652" y="2203"/>
                  </a:lnTo>
                  <a:lnTo>
                    <a:pt x="1637" y="2182"/>
                  </a:lnTo>
                  <a:lnTo>
                    <a:pt x="1578" y="2203"/>
                  </a:lnTo>
                  <a:lnTo>
                    <a:pt x="1504" y="2207"/>
                  </a:lnTo>
                  <a:lnTo>
                    <a:pt x="1465" y="2187"/>
                  </a:lnTo>
                  <a:lnTo>
                    <a:pt x="1446" y="2133"/>
                  </a:lnTo>
                  <a:lnTo>
                    <a:pt x="1388" y="2093"/>
                  </a:lnTo>
                  <a:lnTo>
                    <a:pt x="1391" y="2086"/>
                  </a:lnTo>
                  <a:lnTo>
                    <a:pt x="1442" y="2074"/>
                  </a:lnTo>
                  <a:lnTo>
                    <a:pt x="1446" y="2051"/>
                  </a:lnTo>
                  <a:lnTo>
                    <a:pt x="1419" y="2019"/>
                  </a:lnTo>
                  <a:lnTo>
                    <a:pt x="1406" y="1957"/>
                  </a:lnTo>
                  <a:lnTo>
                    <a:pt x="1348" y="1961"/>
                  </a:lnTo>
                  <a:lnTo>
                    <a:pt x="1330" y="1946"/>
                  </a:lnTo>
                  <a:lnTo>
                    <a:pt x="1291" y="1943"/>
                  </a:lnTo>
                  <a:lnTo>
                    <a:pt x="1236" y="1961"/>
                  </a:lnTo>
                  <a:lnTo>
                    <a:pt x="1221" y="1953"/>
                  </a:lnTo>
                  <a:lnTo>
                    <a:pt x="1182" y="1896"/>
                  </a:lnTo>
                  <a:lnTo>
                    <a:pt x="1151" y="1876"/>
                  </a:lnTo>
                  <a:lnTo>
                    <a:pt x="1089" y="1892"/>
                  </a:lnTo>
                  <a:lnTo>
                    <a:pt x="1066" y="1884"/>
                  </a:lnTo>
                  <a:lnTo>
                    <a:pt x="1047" y="1846"/>
                  </a:lnTo>
                  <a:lnTo>
                    <a:pt x="1027" y="1830"/>
                  </a:lnTo>
                  <a:lnTo>
                    <a:pt x="926" y="1823"/>
                  </a:lnTo>
                  <a:lnTo>
                    <a:pt x="895" y="1791"/>
                  </a:lnTo>
                  <a:lnTo>
                    <a:pt x="892" y="1740"/>
                  </a:lnTo>
                  <a:lnTo>
                    <a:pt x="915" y="1655"/>
                  </a:lnTo>
                  <a:lnTo>
                    <a:pt x="907" y="1620"/>
                  </a:lnTo>
                  <a:close/>
                </a:path>
              </a:pathLst>
            </a:custGeom>
            <a:solidFill>
              <a:srgbClr val="00FF00"/>
            </a:solidFill>
            <a:ln w="12700" cmpd="sng">
              <a:solidFill>
                <a:srgbClr val="000000"/>
              </a:solidFill>
              <a:round/>
              <a:headEnd/>
              <a:tailEnd/>
            </a:ln>
          </p:spPr>
          <p:txBody>
            <a:bodyPr/>
            <a:lstStyle/>
            <a:p>
              <a:endParaRPr lang="en-US"/>
            </a:p>
          </p:txBody>
        </p:sp>
        <p:sp>
          <p:nvSpPr>
            <p:cNvPr id="33931" name="Freeform 125"/>
            <p:cNvSpPr>
              <a:spLocks/>
            </p:cNvSpPr>
            <p:nvPr/>
          </p:nvSpPr>
          <p:spPr bwMode="auto">
            <a:xfrm>
              <a:off x="3287" y="3828"/>
              <a:ext cx="60" cy="56"/>
            </a:xfrm>
            <a:custGeom>
              <a:avLst/>
              <a:gdLst>
                <a:gd name="T0" fmla="*/ 0 w 208"/>
                <a:gd name="T1" fmla="*/ 0 h 209"/>
                <a:gd name="T2" fmla="*/ 0 w 208"/>
                <a:gd name="T3" fmla="*/ 0 h 209"/>
                <a:gd name="T4" fmla="*/ 0 w 208"/>
                <a:gd name="T5" fmla="*/ 0 h 209"/>
                <a:gd name="T6" fmla="*/ 0 w 208"/>
                <a:gd name="T7" fmla="*/ 0 h 209"/>
                <a:gd name="T8" fmla="*/ 0 w 208"/>
                <a:gd name="T9" fmla="*/ 0 h 209"/>
                <a:gd name="T10" fmla="*/ 0 w 208"/>
                <a:gd name="T11" fmla="*/ 0 h 209"/>
                <a:gd name="T12" fmla="*/ 0 w 208"/>
                <a:gd name="T13" fmla="*/ 0 h 209"/>
                <a:gd name="T14" fmla="*/ 0 w 208"/>
                <a:gd name="T15" fmla="*/ 0 h 209"/>
                <a:gd name="T16" fmla="*/ 0 w 208"/>
                <a:gd name="T17" fmla="*/ 0 h 209"/>
                <a:gd name="T18" fmla="*/ 0 w 208"/>
                <a:gd name="T19" fmla="*/ 0 h 209"/>
                <a:gd name="T20" fmla="*/ 0 w 208"/>
                <a:gd name="T21" fmla="*/ 0 h 209"/>
                <a:gd name="T22" fmla="*/ 0 w 208"/>
                <a:gd name="T23" fmla="*/ 0 h 209"/>
                <a:gd name="T24" fmla="*/ 0 w 208"/>
                <a:gd name="T25" fmla="*/ 0 h 209"/>
                <a:gd name="T26" fmla="*/ 0 w 208"/>
                <a:gd name="T27" fmla="*/ 0 h 209"/>
                <a:gd name="T28" fmla="*/ 0 w 208"/>
                <a:gd name="T29" fmla="*/ 0 h 2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8"/>
                <a:gd name="T46" fmla="*/ 0 h 209"/>
                <a:gd name="T47" fmla="*/ 208 w 208"/>
                <a:gd name="T48" fmla="*/ 209 h 2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8" h="209">
                  <a:moveTo>
                    <a:pt x="0" y="0"/>
                  </a:moveTo>
                  <a:lnTo>
                    <a:pt x="23" y="16"/>
                  </a:lnTo>
                  <a:lnTo>
                    <a:pt x="42" y="55"/>
                  </a:lnTo>
                  <a:lnTo>
                    <a:pt x="77" y="94"/>
                  </a:lnTo>
                  <a:lnTo>
                    <a:pt x="119" y="124"/>
                  </a:lnTo>
                  <a:lnTo>
                    <a:pt x="180" y="173"/>
                  </a:lnTo>
                  <a:lnTo>
                    <a:pt x="208" y="209"/>
                  </a:lnTo>
                  <a:lnTo>
                    <a:pt x="173" y="209"/>
                  </a:lnTo>
                  <a:lnTo>
                    <a:pt x="119" y="205"/>
                  </a:lnTo>
                  <a:lnTo>
                    <a:pt x="70" y="193"/>
                  </a:lnTo>
                  <a:lnTo>
                    <a:pt x="34" y="178"/>
                  </a:lnTo>
                  <a:lnTo>
                    <a:pt x="3" y="173"/>
                  </a:lnTo>
                  <a:lnTo>
                    <a:pt x="8" y="119"/>
                  </a:lnTo>
                  <a:lnTo>
                    <a:pt x="8" y="59"/>
                  </a:lnTo>
                  <a:lnTo>
                    <a:pt x="0" y="0"/>
                  </a:lnTo>
                  <a:close/>
                </a:path>
              </a:pathLst>
            </a:custGeom>
            <a:solidFill>
              <a:srgbClr val="00FF00"/>
            </a:solidFill>
            <a:ln w="12700" cmpd="sng">
              <a:solidFill>
                <a:srgbClr val="000000"/>
              </a:solidFill>
              <a:round/>
              <a:headEnd/>
              <a:tailEnd/>
            </a:ln>
          </p:spPr>
          <p:txBody>
            <a:bodyPr/>
            <a:lstStyle/>
            <a:p>
              <a:endParaRPr lang="en-US"/>
            </a:p>
          </p:txBody>
        </p:sp>
        <p:sp>
          <p:nvSpPr>
            <p:cNvPr id="33932" name="Freeform 126"/>
            <p:cNvSpPr>
              <a:spLocks/>
            </p:cNvSpPr>
            <p:nvPr/>
          </p:nvSpPr>
          <p:spPr bwMode="auto">
            <a:xfrm>
              <a:off x="3287" y="3828"/>
              <a:ext cx="60" cy="56"/>
            </a:xfrm>
            <a:custGeom>
              <a:avLst/>
              <a:gdLst>
                <a:gd name="T0" fmla="*/ 0 w 208"/>
                <a:gd name="T1" fmla="*/ 0 h 209"/>
                <a:gd name="T2" fmla="*/ 0 w 208"/>
                <a:gd name="T3" fmla="*/ 0 h 209"/>
                <a:gd name="T4" fmla="*/ 0 w 208"/>
                <a:gd name="T5" fmla="*/ 0 h 209"/>
                <a:gd name="T6" fmla="*/ 0 w 208"/>
                <a:gd name="T7" fmla="*/ 0 h 209"/>
                <a:gd name="T8" fmla="*/ 0 w 208"/>
                <a:gd name="T9" fmla="*/ 0 h 209"/>
                <a:gd name="T10" fmla="*/ 0 w 208"/>
                <a:gd name="T11" fmla="*/ 0 h 209"/>
                <a:gd name="T12" fmla="*/ 0 w 208"/>
                <a:gd name="T13" fmla="*/ 0 h 209"/>
                <a:gd name="T14" fmla="*/ 0 w 208"/>
                <a:gd name="T15" fmla="*/ 0 h 209"/>
                <a:gd name="T16" fmla="*/ 0 w 208"/>
                <a:gd name="T17" fmla="*/ 0 h 209"/>
                <a:gd name="T18" fmla="*/ 0 w 208"/>
                <a:gd name="T19" fmla="*/ 0 h 209"/>
                <a:gd name="T20" fmla="*/ 0 w 208"/>
                <a:gd name="T21" fmla="*/ 0 h 209"/>
                <a:gd name="T22" fmla="*/ 0 w 208"/>
                <a:gd name="T23" fmla="*/ 0 h 209"/>
                <a:gd name="T24" fmla="*/ 0 w 208"/>
                <a:gd name="T25" fmla="*/ 0 h 209"/>
                <a:gd name="T26" fmla="*/ 0 w 208"/>
                <a:gd name="T27" fmla="*/ 0 h 209"/>
                <a:gd name="T28" fmla="*/ 0 w 208"/>
                <a:gd name="T29" fmla="*/ 0 h 2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8"/>
                <a:gd name="T46" fmla="*/ 0 h 209"/>
                <a:gd name="T47" fmla="*/ 208 w 208"/>
                <a:gd name="T48" fmla="*/ 209 h 2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8" h="209">
                  <a:moveTo>
                    <a:pt x="0" y="0"/>
                  </a:moveTo>
                  <a:lnTo>
                    <a:pt x="23" y="16"/>
                  </a:lnTo>
                  <a:lnTo>
                    <a:pt x="42" y="55"/>
                  </a:lnTo>
                  <a:lnTo>
                    <a:pt x="77" y="94"/>
                  </a:lnTo>
                  <a:lnTo>
                    <a:pt x="119" y="124"/>
                  </a:lnTo>
                  <a:lnTo>
                    <a:pt x="180" y="173"/>
                  </a:lnTo>
                  <a:lnTo>
                    <a:pt x="208" y="209"/>
                  </a:lnTo>
                  <a:lnTo>
                    <a:pt x="173" y="209"/>
                  </a:lnTo>
                  <a:lnTo>
                    <a:pt x="119" y="205"/>
                  </a:lnTo>
                  <a:lnTo>
                    <a:pt x="70" y="193"/>
                  </a:lnTo>
                  <a:lnTo>
                    <a:pt x="34" y="178"/>
                  </a:lnTo>
                  <a:lnTo>
                    <a:pt x="3" y="173"/>
                  </a:lnTo>
                  <a:lnTo>
                    <a:pt x="8" y="119"/>
                  </a:lnTo>
                  <a:lnTo>
                    <a:pt x="8" y="59"/>
                  </a:lnTo>
                  <a:lnTo>
                    <a:pt x="0" y="0"/>
                  </a:lnTo>
                </a:path>
              </a:pathLst>
            </a:custGeom>
            <a:solidFill>
              <a:srgbClr val="00FF00"/>
            </a:solidFill>
            <a:ln w="12700" cmpd="sng">
              <a:solidFill>
                <a:srgbClr val="000000"/>
              </a:solidFill>
              <a:prstDash val="solid"/>
              <a:round/>
              <a:headEnd/>
              <a:tailEnd/>
            </a:ln>
          </p:spPr>
          <p:txBody>
            <a:bodyPr/>
            <a:lstStyle/>
            <a:p>
              <a:endParaRPr lang="en-US"/>
            </a:p>
          </p:txBody>
        </p:sp>
        <p:sp>
          <p:nvSpPr>
            <p:cNvPr id="33933" name="Freeform 127"/>
            <p:cNvSpPr>
              <a:spLocks/>
            </p:cNvSpPr>
            <p:nvPr/>
          </p:nvSpPr>
          <p:spPr bwMode="auto">
            <a:xfrm>
              <a:off x="3202" y="3081"/>
              <a:ext cx="520" cy="730"/>
            </a:xfrm>
            <a:custGeom>
              <a:avLst/>
              <a:gdLst>
                <a:gd name="T0" fmla="*/ 3 w 1829"/>
                <a:gd name="T1" fmla="*/ 2 h 2776"/>
                <a:gd name="T2" fmla="*/ 3 w 1829"/>
                <a:gd name="T3" fmla="*/ 2 h 2776"/>
                <a:gd name="T4" fmla="*/ 3 w 1829"/>
                <a:gd name="T5" fmla="*/ 2 h 2776"/>
                <a:gd name="T6" fmla="*/ 2 w 1829"/>
                <a:gd name="T7" fmla="*/ 2 h 2776"/>
                <a:gd name="T8" fmla="*/ 2 w 1829"/>
                <a:gd name="T9" fmla="*/ 2 h 2776"/>
                <a:gd name="T10" fmla="*/ 2 w 1829"/>
                <a:gd name="T11" fmla="*/ 2 h 2776"/>
                <a:gd name="T12" fmla="*/ 2 w 1829"/>
                <a:gd name="T13" fmla="*/ 2 h 2776"/>
                <a:gd name="T14" fmla="*/ 1 w 1829"/>
                <a:gd name="T15" fmla="*/ 2 h 2776"/>
                <a:gd name="T16" fmla="*/ 1 w 1829"/>
                <a:gd name="T17" fmla="*/ 2 h 2776"/>
                <a:gd name="T18" fmla="*/ 1 w 1829"/>
                <a:gd name="T19" fmla="*/ 2 h 2776"/>
                <a:gd name="T20" fmla="*/ 1 w 1829"/>
                <a:gd name="T21" fmla="*/ 3 h 2776"/>
                <a:gd name="T22" fmla="*/ 1 w 1829"/>
                <a:gd name="T23" fmla="*/ 3 h 2776"/>
                <a:gd name="T24" fmla="*/ 1 w 1829"/>
                <a:gd name="T25" fmla="*/ 3 h 2776"/>
                <a:gd name="T26" fmla="*/ 1 w 1829"/>
                <a:gd name="T27" fmla="*/ 3 h 2776"/>
                <a:gd name="T28" fmla="*/ 1 w 1829"/>
                <a:gd name="T29" fmla="*/ 3 h 2776"/>
                <a:gd name="T30" fmla="*/ 1 w 1829"/>
                <a:gd name="T31" fmla="*/ 3 h 2776"/>
                <a:gd name="T32" fmla="*/ 1 w 1829"/>
                <a:gd name="T33" fmla="*/ 3 h 2776"/>
                <a:gd name="T34" fmla="*/ 1 w 1829"/>
                <a:gd name="T35" fmla="*/ 3 h 2776"/>
                <a:gd name="T36" fmla="*/ 1 w 1829"/>
                <a:gd name="T37" fmla="*/ 3 h 2776"/>
                <a:gd name="T38" fmla="*/ 1 w 1829"/>
                <a:gd name="T39" fmla="*/ 3 h 2776"/>
                <a:gd name="T40" fmla="*/ 0 w 1829"/>
                <a:gd name="T41" fmla="*/ 3 h 2776"/>
                <a:gd name="T42" fmla="*/ 0 w 1829"/>
                <a:gd name="T43" fmla="*/ 3 h 2776"/>
                <a:gd name="T44" fmla="*/ 0 w 1829"/>
                <a:gd name="T45" fmla="*/ 3 h 2776"/>
                <a:gd name="T46" fmla="*/ 0 w 1829"/>
                <a:gd name="T47" fmla="*/ 3 h 2776"/>
                <a:gd name="T48" fmla="*/ 0 w 1829"/>
                <a:gd name="T49" fmla="*/ 3 h 2776"/>
                <a:gd name="T50" fmla="*/ 0 w 1829"/>
                <a:gd name="T51" fmla="*/ 3 h 2776"/>
                <a:gd name="T52" fmla="*/ 0 w 1829"/>
                <a:gd name="T53" fmla="*/ 3 h 2776"/>
                <a:gd name="T54" fmla="*/ 0 w 1829"/>
                <a:gd name="T55" fmla="*/ 2 h 2776"/>
                <a:gd name="T56" fmla="*/ 0 w 1829"/>
                <a:gd name="T57" fmla="*/ 2 h 2776"/>
                <a:gd name="T58" fmla="*/ 0 w 1829"/>
                <a:gd name="T59" fmla="*/ 2 h 2776"/>
                <a:gd name="T60" fmla="*/ 0 w 1829"/>
                <a:gd name="T61" fmla="*/ 2 h 2776"/>
                <a:gd name="T62" fmla="*/ 1 w 1829"/>
                <a:gd name="T63" fmla="*/ 2 h 2776"/>
                <a:gd name="T64" fmla="*/ 0 w 1829"/>
                <a:gd name="T65" fmla="*/ 1 h 2776"/>
                <a:gd name="T66" fmla="*/ 1 w 1829"/>
                <a:gd name="T67" fmla="*/ 1 h 2776"/>
                <a:gd name="T68" fmla="*/ 1 w 1829"/>
                <a:gd name="T69" fmla="*/ 1 h 2776"/>
                <a:gd name="T70" fmla="*/ 1 w 1829"/>
                <a:gd name="T71" fmla="*/ 1 h 2776"/>
                <a:gd name="T72" fmla="*/ 1 w 1829"/>
                <a:gd name="T73" fmla="*/ 1 h 2776"/>
                <a:gd name="T74" fmla="*/ 1 w 1829"/>
                <a:gd name="T75" fmla="*/ 0 h 2776"/>
                <a:gd name="T76" fmla="*/ 1 w 1829"/>
                <a:gd name="T77" fmla="*/ 0 h 2776"/>
                <a:gd name="T78" fmla="*/ 1 w 1829"/>
                <a:gd name="T79" fmla="*/ 0 h 2776"/>
                <a:gd name="T80" fmla="*/ 1 w 1829"/>
                <a:gd name="T81" fmla="*/ 0 h 2776"/>
                <a:gd name="T82" fmla="*/ 1 w 1829"/>
                <a:gd name="T83" fmla="*/ 0 h 2776"/>
                <a:gd name="T84" fmla="*/ 2 w 1829"/>
                <a:gd name="T85" fmla="*/ 0 h 2776"/>
                <a:gd name="T86" fmla="*/ 2 w 1829"/>
                <a:gd name="T87" fmla="*/ 0 h 2776"/>
                <a:gd name="T88" fmla="*/ 2 w 1829"/>
                <a:gd name="T89" fmla="*/ 0 h 2776"/>
                <a:gd name="T90" fmla="*/ 3 w 1829"/>
                <a:gd name="T91" fmla="*/ 0 h 2776"/>
                <a:gd name="T92" fmla="*/ 3 w 1829"/>
                <a:gd name="T93" fmla="*/ 1 h 2776"/>
                <a:gd name="T94" fmla="*/ 3 w 1829"/>
                <a:gd name="T95" fmla="*/ 1 h 2776"/>
                <a:gd name="T96" fmla="*/ 3 w 1829"/>
                <a:gd name="T97" fmla="*/ 1 h 2776"/>
                <a:gd name="T98" fmla="*/ 3 w 1829"/>
                <a:gd name="T99" fmla="*/ 1 h 2776"/>
                <a:gd name="T100" fmla="*/ 3 w 1829"/>
                <a:gd name="T101" fmla="*/ 1 h 2776"/>
                <a:gd name="T102" fmla="*/ 3 w 1829"/>
                <a:gd name="T103" fmla="*/ 1 h 27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29"/>
                <a:gd name="T157" fmla="*/ 0 h 2776"/>
                <a:gd name="T158" fmla="*/ 1829 w 1829"/>
                <a:gd name="T159" fmla="*/ 2776 h 27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29" h="2776">
                  <a:moveTo>
                    <a:pt x="1346" y="1131"/>
                  </a:moveTo>
                  <a:lnTo>
                    <a:pt x="1333" y="1131"/>
                  </a:lnTo>
                  <a:lnTo>
                    <a:pt x="1346" y="1161"/>
                  </a:lnTo>
                  <a:lnTo>
                    <a:pt x="1376" y="1201"/>
                  </a:lnTo>
                  <a:lnTo>
                    <a:pt x="1399" y="1221"/>
                  </a:lnTo>
                  <a:lnTo>
                    <a:pt x="1419" y="1239"/>
                  </a:lnTo>
                  <a:lnTo>
                    <a:pt x="1438" y="1263"/>
                  </a:lnTo>
                  <a:lnTo>
                    <a:pt x="1443" y="1282"/>
                  </a:lnTo>
                  <a:lnTo>
                    <a:pt x="1447" y="1302"/>
                  </a:lnTo>
                  <a:lnTo>
                    <a:pt x="1450" y="1340"/>
                  </a:lnTo>
                  <a:lnTo>
                    <a:pt x="1450" y="1364"/>
                  </a:lnTo>
                  <a:lnTo>
                    <a:pt x="1443" y="1384"/>
                  </a:lnTo>
                  <a:lnTo>
                    <a:pt x="1443" y="1402"/>
                  </a:lnTo>
                  <a:lnTo>
                    <a:pt x="1435" y="1426"/>
                  </a:lnTo>
                  <a:lnTo>
                    <a:pt x="1427" y="1446"/>
                  </a:lnTo>
                  <a:lnTo>
                    <a:pt x="1414" y="1468"/>
                  </a:lnTo>
                  <a:lnTo>
                    <a:pt x="1396" y="1488"/>
                  </a:lnTo>
                  <a:lnTo>
                    <a:pt x="1366" y="1507"/>
                  </a:lnTo>
                  <a:lnTo>
                    <a:pt x="1310" y="1531"/>
                  </a:lnTo>
                  <a:lnTo>
                    <a:pt x="1268" y="1554"/>
                  </a:lnTo>
                  <a:lnTo>
                    <a:pt x="1206" y="1577"/>
                  </a:lnTo>
                  <a:lnTo>
                    <a:pt x="1168" y="1597"/>
                  </a:lnTo>
                  <a:lnTo>
                    <a:pt x="1128" y="1615"/>
                  </a:lnTo>
                  <a:lnTo>
                    <a:pt x="1066" y="1624"/>
                  </a:lnTo>
                  <a:lnTo>
                    <a:pt x="1028" y="1638"/>
                  </a:lnTo>
                  <a:lnTo>
                    <a:pt x="965" y="1647"/>
                  </a:lnTo>
                  <a:lnTo>
                    <a:pt x="946" y="1643"/>
                  </a:lnTo>
                  <a:lnTo>
                    <a:pt x="927" y="1628"/>
                  </a:lnTo>
                  <a:lnTo>
                    <a:pt x="907" y="1635"/>
                  </a:lnTo>
                  <a:lnTo>
                    <a:pt x="903" y="1671"/>
                  </a:lnTo>
                  <a:lnTo>
                    <a:pt x="903" y="1689"/>
                  </a:lnTo>
                  <a:lnTo>
                    <a:pt x="899" y="1709"/>
                  </a:lnTo>
                  <a:lnTo>
                    <a:pt x="888" y="1728"/>
                  </a:lnTo>
                  <a:lnTo>
                    <a:pt x="888" y="1790"/>
                  </a:lnTo>
                  <a:lnTo>
                    <a:pt x="883" y="1806"/>
                  </a:lnTo>
                  <a:lnTo>
                    <a:pt x="869" y="1809"/>
                  </a:lnTo>
                  <a:lnTo>
                    <a:pt x="830" y="1818"/>
                  </a:lnTo>
                  <a:lnTo>
                    <a:pt x="787" y="1818"/>
                  </a:lnTo>
                  <a:lnTo>
                    <a:pt x="752" y="1813"/>
                  </a:lnTo>
                  <a:lnTo>
                    <a:pt x="725" y="1803"/>
                  </a:lnTo>
                  <a:lnTo>
                    <a:pt x="685" y="1798"/>
                  </a:lnTo>
                  <a:lnTo>
                    <a:pt x="663" y="1803"/>
                  </a:lnTo>
                  <a:lnTo>
                    <a:pt x="652" y="1806"/>
                  </a:lnTo>
                  <a:lnTo>
                    <a:pt x="644" y="1821"/>
                  </a:lnTo>
                  <a:lnTo>
                    <a:pt x="667" y="1903"/>
                  </a:lnTo>
                  <a:lnTo>
                    <a:pt x="675" y="1918"/>
                  </a:lnTo>
                  <a:lnTo>
                    <a:pt x="690" y="1923"/>
                  </a:lnTo>
                  <a:lnTo>
                    <a:pt x="733" y="1923"/>
                  </a:lnTo>
                  <a:lnTo>
                    <a:pt x="748" y="1941"/>
                  </a:lnTo>
                  <a:lnTo>
                    <a:pt x="752" y="1961"/>
                  </a:lnTo>
                  <a:lnTo>
                    <a:pt x="748" y="1976"/>
                  </a:lnTo>
                  <a:lnTo>
                    <a:pt x="733" y="1984"/>
                  </a:lnTo>
                  <a:lnTo>
                    <a:pt x="710" y="1981"/>
                  </a:lnTo>
                  <a:lnTo>
                    <a:pt x="695" y="1984"/>
                  </a:lnTo>
                  <a:lnTo>
                    <a:pt x="671" y="2007"/>
                  </a:lnTo>
                  <a:lnTo>
                    <a:pt x="663" y="2047"/>
                  </a:lnTo>
                  <a:lnTo>
                    <a:pt x="652" y="2065"/>
                  </a:lnTo>
                  <a:lnTo>
                    <a:pt x="647" y="2081"/>
                  </a:lnTo>
                  <a:lnTo>
                    <a:pt x="639" y="2093"/>
                  </a:lnTo>
                  <a:lnTo>
                    <a:pt x="632" y="2108"/>
                  </a:lnTo>
                  <a:lnTo>
                    <a:pt x="632" y="2131"/>
                  </a:lnTo>
                  <a:lnTo>
                    <a:pt x="636" y="2147"/>
                  </a:lnTo>
                  <a:lnTo>
                    <a:pt x="616" y="2170"/>
                  </a:lnTo>
                  <a:lnTo>
                    <a:pt x="604" y="2177"/>
                  </a:lnTo>
                  <a:lnTo>
                    <a:pt x="594" y="2185"/>
                  </a:lnTo>
                  <a:lnTo>
                    <a:pt x="578" y="2194"/>
                  </a:lnTo>
                  <a:lnTo>
                    <a:pt x="555" y="2194"/>
                  </a:lnTo>
                  <a:lnTo>
                    <a:pt x="535" y="2194"/>
                  </a:lnTo>
                  <a:lnTo>
                    <a:pt x="492" y="2194"/>
                  </a:lnTo>
                  <a:lnTo>
                    <a:pt x="472" y="2197"/>
                  </a:lnTo>
                  <a:lnTo>
                    <a:pt x="454" y="2217"/>
                  </a:lnTo>
                  <a:lnTo>
                    <a:pt x="439" y="2251"/>
                  </a:lnTo>
                  <a:lnTo>
                    <a:pt x="439" y="2279"/>
                  </a:lnTo>
                  <a:lnTo>
                    <a:pt x="446" y="2294"/>
                  </a:lnTo>
                  <a:lnTo>
                    <a:pt x="457" y="2317"/>
                  </a:lnTo>
                  <a:lnTo>
                    <a:pt x="500" y="2337"/>
                  </a:lnTo>
                  <a:lnTo>
                    <a:pt x="520" y="2352"/>
                  </a:lnTo>
                  <a:lnTo>
                    <a:pt x="540" y="2360"/>
                  </a:lnTo>
                  <a:lnTo>
                    <a:pt x="543" y="2375"/>
                  </a:lnTo>
                  <a:lnTo>
                    <a:pt x="540" y="2415"/>
                  </a:lnTo>
                  <a:lnTo>
                    <a:pt x="527" y="2423"/>
                  </a:lnTo>
                  <a:lnTo>
                    <a:pt x="504" y="2461"/>
                  </a:lnTo>
                  <a:lnTo>
                    <a:pt x="464" y="2504"/>
                  </a:lnTo>
                  <a:lnTo>
                    <a:pt x="446" y="2523"/>
                  </a:lnTo>
                  <a:lnTo>
                    <a:pt x="426" y="2527"/>
                  </a:lnTo>
                  <a:lnTo>
                    <a:pt x="423" y="2543"/>
                  </a:lnTo>
                  <a:lnTo>
                    <a:pt x="406" y="2562"/>
                  </a:lnTo>
                  <a:lnTo>
                    <a:pt x="403" y="2585"/>
                  </a:lnTo>
                  <a:lnTo>
                    <a:pt x="383" y="2589"/>
                  </a:lnTo>
                  <a:lnTo>
                    <a:pt x="364" y="2585"/>
                  </a:lnTo>
                  <a:lnTo>
                    <a:pt x="349" y="2593"/>
                  </a:lnTo>
                  <a:lnTo>
                    <a:pt x="344" y="2608"/>
                  </a:lnTo>
                  <a:lnTo>
                    <a:pt x="325" y="2651"/>
                  </a:lnTo>
                  <a:lnTo>
                    <a:pt x="314" y="2659"/>
                  </a:lnTo>
                  <a:lnTo>
                    <a:pt x="306" y="2670"/>
                  </a:lnTo>
                  <a:lnTo>
                    <a:pt x="287" y="2693"/>
                  </a:lnTo>
                  <a:lnTo>
                    <a:pt x="287" y="2713"/>
                  </a:lnTo>
                  <a:lnTo>
                    <a:pt x="275" y="2736"/>
                  </a:lnTo>
                  <a:lnTo>
                    <a:pt x="287" y="2756"/>
                  </a:lnTo>
                  <a:lnTo>
                    <a:pt x="287" y="2776"/>
                  </a:lnTo>
                  <a:lnTo>
                    <a:pt x="164" y="2776"/>
                  </a:lnTo>
                  <a:lnTo>
                    <a:pt x="88" y="2776"/>
                  </a:lnTo>
                  <a:lnTo>
                    <a:pt x="73" y="2761"/>
                  </a:lnTo>
                  <a:lnTo>
                    <a:pt x="65" y="2682"/>
                  </a:lnTo>
                  <a:lnTo>
                    <a:pt x="54" y="2674"/>
                  </a:lnTo>
                  <a:lnTo>
                    <a:pt x="34" y="2682"/>
                  </a:lnTo>
                  <a:lnTo>
                    <a:pt x="27" y="2685"/>
                  </a:lnTo>
                  <a:lnTo>
                    <a:pt x="14" y="2682"/>
                  </a:lnTo>
                  <a:lnTo>
                    <a:pt x="4" y="2667"/>
                  </a:lnTo>
                  <a:lnTo>
                    <a:pt x="0" y="2644"/>
                  </a:lnTo>
                  <a:lnTo>
                    <a:pt x="0" y="2589"/>
                  </a:lnTo>
                  <a:lnTo>
                    <a:pt x="7" y="2565"/>
                  </a:lnTo>
                  <a:lnTo>
                    <a:pt x="24" y="2550"/>
                  </a:lnTo>
                  <a:lnTo>
                    <a:pt x="54" y="2550"/>
                  </a:lnTo>
                  <a:lnTo>
                    <a:pt x="73" y="2527"/>
                  </a:lnTo>
                  <a:lnTo>
                    <a:pt x="73" y="2496"/>
                  </a:lnTo>
                  <a:lnTo>
                    <a:pt x="54" y="2472"/>
                  </a:lnTo>
                  <a:lnTo>
                    <a:pt x="54" y="2434"/>
                  </a:lnTo>
                  <a:lnTo>
                    <a:pt x="73" y="2395"/>
                  </a:lnTo>
                  <a:lnTo>
                    <a:pt x="108" y="2375"/>
                  </a:lnTo>
                  <a:lnTo>
                    <a:pt x="139" y="2344"/>
                  </a:lnTo>
                  <a:lnTo>
                    <a:pt x="147" y="2299"/>
                  </a:lnTo>
                  <a:lnTo>
                    <a:pt x="128" y="2271"/>
                  </a:lnTo>
                  <a:lnTo>
                    <a:pt x="88" y="2264"/>
                  </a:lnTo>
                  <a:lnTo>
                    <a:pt x="73" y="2228"/>
                  </a:lnTo>
                  <a:lnTo>
                    <a:pt x="69" y="2185"/>
                  </a:lnTo>
                  <a:lnTo>
                    <a:pt x="81" y="2159"/>
                  </a:lnTo>
                  <a:lnTo>
                    <a:pt x="105" y="2147"/>
                  </a:lnTo>
                  <a:lnTo>
                    <a:pt x="139" y="2164"/>
                  </a:lnTo>
                  <a:lnTo>
                    <a:pt x="154" y="2164"/>
                  </a:lnTo>
                  <a:lnTo>
                    <a:pt x="167" y="2131"/>
                  </a:lnTo>
                  <a:lnTo>
                    <a:pt x="144" y="2115"/>
                  </a:lnTo>
                  <a:lnTo>
                    <a:pt x="105" y="2108"/>
                  </a:lnTo>
                  <a:lnTo>
                    <a:pt x="105" y="2069"/>
                  </a:lnTo>
                  <a:lnTo>
                    <a:pt x="88" y="2054"/>
                  </a:lnTo>
                  <a:lnTo>
                    <a:pt x="81" y="2019"/>
                  </a:lnTo>
                  <a:lnTo>
                    <a:pt x="85" y="1984"/>
                  </a:lnTo>
                  <a:lnTo>
                    <a:pt x="101" y="1956"/>
                  </a:lnTo>
                  <a:lnTo>
                    <a:pt x="108" y="1941"/>
                  </a:lnTo>
                  <a:lnTo>
                    <a:pt x="101" y="1923"/>
                  </a:lnTo>
                  <a:lnTo>
                    <a:pt x="81" y="1899"/>
                  </a:lnTo>
                  <a:lnTo>
                    <a:pt x="81" y="1879"/>
                  </a:lnTo>
                  <a:lnTo>
                    <a:pt x="85" y="1860"/>
                  </a:lnTo>
                  <a:lnTo>
                    <a:pt x="105" y="1844"/>
                  </a:lnTo>
                  <a:lnTo>
                    <a:pt x="121" y="1826"/>
                  </a:lnTo>
                  <a:lnTo>
                    <a:pt x="124" y="1775"/>
                  </a:lnTo>
                  <a:lnTo>
                    <a:pt x="116" y="1728"/>
                  </a:lnTo>
                  <a:lnTo>
                    <a:pt x="124" y="1682"/>
                  </a:lnTo>
                  <a:lnTo>
                    <a:pt x="136" y="1651"/>
                  </a:lnTo>
                  <a:lnTo>
                    <a:pt x="170" y="1620"/>
                  </a:lnTo>
                  <a:lnTo>
                    <a:pt x="194" y="1580"/>
                  </a:lnTo>
                  <a:lnTo>
                    <a:pt x="189" y="1534"/>
                  </a:lnTo>
                  <a:lnTo>
                    <a:pt x="164" y="1496"/>
                  </a:lnTo>
                  <a:lnTo>
                    <a:pt x="154" y="1476"/>
                  </a:lnTo>
                  <a:lnTo>
                    <a:pt x="151" y="1460"/>
                  </a:lnTo>
                  <a:lnTo>
                    <a:pt x="154" y="1437"/>
                  </a:lnTo>
                  <a:lnTo>
                    <a:pt x="167" y="1426"/>
                  </a:lnTo>
                  <a:lnTo>
                    <a:pt x="202" y="1407"/>
                  </a:lnTo>
                  <a:lnTo>
                    <a:pt x="243" y="1399"/>
                  </a:lnTo>
                  <a:lnTo>
                    <a:pt x="243" y="1278"/>
                  </a:lnTo>
                  <a:lnTo>
                    <a:pt x="268" y="1244"/>
                  </a:lnTo>
                  <a:lnTo>
                    <a:pt x="275" y="1212"/>
                  </a:lnTo>
                  <a:lnTo>
                    <a:pt x="271" y="1193"/>
                  </a:lnTo>
                  <a:lnTo>
                    <a:pt x="260" y="1171"/>
                  </a:lnTo>
                  <a:lnTo>
                    <a:pt x="228" y="1112"/>
                  </a:lnTo>
                  <a:lnTo>
                    <a:pt x="221" y="1021"/>
                  </a:lnTo>
                  <a:lnTo>
                    <a:pt x="236" y="921"/>
                  </a:lnTo>
                  <a:lnTo>
                    <a:pt x="260" y="860"/>
                  </a:lnTo>
                  <a:lnTo>
                    <a:pt x="248" y="775"/>
                  </a:lnTo>
                  <a:lnTo>
                    <a:pt x="264" y="713"/>
                  </a:lnTo>
                  <a:lnTo>
                    <a:pt x="291" y="693"/>
                  </a:lnTo>
                  <a:lnTo>
                    <a:pt x="309" y="678"/>
                  </a:lnTo>
                  <a:lnTo>
                    <a:pt x="325" y="655"/>
                  </a:lnTo>
                  <a:lnTo>
                    <a:pt x="329" y="642"/>
                  </a:lnTo>
                  <a:lnTo>
                    <a:pt x="319" y="623"/>
                  </a:lnTo>
                  <a:lnTo>
                    <a:pt x="309" y="604"/>
                  </a:lnTo>
                  <a:lnTo>
                    <a:pt x="325" y="561"/>
                  </a:lnTo>
                  <a:lnTo>
                    <a:pt x="396" y="564"/>
                  </a:lnTo>
                  <a:lnTo>
                    <a:pt x="376" y="522"/>
                  </a:lnTo>
                  <a:lnTo>
                    <a:pt x="406" y="503"/>
                  </a:lnTo>
                  <a:lnTo>
                    <a:pt x="426" y="480"/>
                  </a:lnTo>
                  <a:lnTo>
                    <a:pt x="400" y="464"/>
                  </a:lnTo>
                  <a:lnTo>
                    <a:pt x="380" y="434"/>
                  </a:lnTo>
                  <a:lnTo>
                    <a:pt x="403" y="391"/>
                  </a:lnTo>
                  <a:lnTo>
                    <a:pt x="406" y="383"/>
                  </a:lnTo>
                  <a:lnTo>
                    <a:pt x="403" y="371"/>
                  </a:lnTo>
                  <a:lnTo>
                    <a:pt x="400" y="356"/>
                  </a:lnTo>
                  <a:lnTo>
                    <a:pt x="380" y="325"/>
                  </a:lnTo>
                  <a:lnTo>
                    <a:pt x="387" y="301"/>
                  </a:lnTo>
                  <a:lnTo>
                    <a:pt x="403" y="294"/>
                  </a:lnTo>
                  <a:lnTo>
                    <a:pt x="472" y="271"/>
                  </a:lnTo>
                  <a:lnTo>
                    <a:pt x="500" y="259"/>
                  </a:lnTo>
                  <a:lnTo>
                    <a:pt x="512" y="243"/>
                  </a:lnTo>
                  <a:lnTo>
                    <a:pt x="516" y="232"/>
                  </a:lnTo>
                  <a:lnTo>
                    <a:pt x="507" y="175"/>
                  </a:lnTo>
                  <a:lnTo>
                    <a:pt x="507" y="119"/>
                  </a:lnTo>
                  <a:lnTo>
                    <a:pt x="507" y="100"/>
                  </a:lnTo>
                  <a:lnTo>
                    <a:pt x="527" y="41"/>
                  </a:lnTo>
                  <a:lnTo>
                    <a:pt x="570" y="18"/>
                  </a:lnTo>
                  <a:lnTo>
                    <a:pt x="601" y="25"/>
                  </a:lnTo>
                  <a:lnTo>
                    <a:pt x="627" y="54"/>
                  </a:lnTo>
                  <a:lnTo>
                    <a:pt x="659" y="58"/>
                  </a:lnTo>
                  <a:lnTo>
                    <a:pt x="682" y="22"/>
                  </a:lnTo>
                  <a:lnTo>
                    <a:pt x="714" y="18"/>
                  </a:lnTo>
                  <a:lnTo>
                    <a:pt x="772" y="76"/>
                  </a:lnTo>
                  <a:lnTo>
                    <a:pt x="782" y="116"/>
                  </a:lnTo>
                  <a:lnTo>
                    <a:pt x="792" y="131"/>
                  </a:lnTo>
                  <a:lnTo>
                    <a:pt x="795" y="92"/>
                  </a:lnTo>
                  <a:lnTo>
                    <a:pt x="795" y="35"/>
                  </a:lnTo>
                  <a:lnTo>
                    <a:pt x="810" y="18"/>
                  </a:lnTo>
                  <a:lnTo>
                    <a:pt x="822" y="38"/>
                  </a:lnTo>
                  <a:lnTo>
                    <a:pt x="830" y="61"/>
                  </a:lnTo>
                  <a:lnTo>
                    <a:pt x="850" y="58"/>
                  </a:lnTo>
                  <a:lnTo>
                    <a:pt x="853" y="35"/>
                  </a:lnTo>
                  <a:lnTo>
                    <a:pt x="869" y="7"/>
                  </a:lnTo>
                  <a:lnTo>
                    <a:pt x="911" y="0"/>
                  </a:lnTo>
                  <a:lnTo>
                    <a:pt x="939" y="15"/>
                  </a:lnTo>
                  <a:lnTo>
                    <a:pt x="957" y="35"/>
                  </a:lnTo>
                  <a:lnTo>
                    <a:pt x="977" y="38"/>
                  </a:lnTo>
                  <a:lnTo>
                    <a:pt x="1016" y="35"/>
                  </a:lnTo>
                  <a:lnTo>
                    <a:pt x="1028" y="58"/>
                  </a:lnTo>
                  <a:lnTo>
                    <a:pt x="1066" y="80"/>
                  </a:lnTo>
                  <a:lnTo>
                    <a:pt x="1086" y="119"/>
                  </a:lnTo>
                  <a:lnTo>
                    <a:pt x="1109" y="135"/>
                  </a:lnTo>
                  <a:lnTo>
                    <a:pt x="1171" y="127"/>
                  </a:lnTo>
                  <a:lnTo>
                    <a:pt x="1206" y="142"/>
                  </a:lnTo>
                  <a:lnTo>
                    <a:pt x="1252" y="197"/>
                  </a:lnTo>
                  <a:lnTo>
                    <a:pt x="1303" y="216"/>
                  </a:lnTo>
                  <a:lnTo>
                    <a:pt x="1399" y="223"/>
                  </a:lnTo>
                  <a:lnTo>
                    <a:pt x="1430" y="256"/>
                  </a:lnTo>
                  <a:lnTo>
                    <a:pt x="1435" y="294"/>
                  </a:lnTo>
                  <a:lnTo>
                    <a:pt x="1376" y="367"/>
                  </a:lnTo>
                  <a:lnTo>
                    <a:pt x="1361" y="411"/>
                  </a:lnTo>
                  <a:lnTo>
                    <a:pt x="1361" y="445"/>
                  </a:lnTo>
                  <a:lnTo>
                    <a:pt x="1462" y="441"/>
                  </a:lnTo>
                  <a:lnTo>
                    <a:pt x="1521" y="453"/>
                  </a:lnTo>
                  <a:lnTo>
                    <a:pt x="1563" y="449"/>
                  </a:lnTo>
                  <a:lnTo>
                    <a:pt x="1605" y="421"/>
                  </a:lnTo>
                  <a:lnTo>
                    <a:pt x="1699" y="402"/>
                  </a:lnTo>
                  <a:lnTo>
                    <a:pt x="1710" y="383"/>
                  </a:lnTo>
                  <a:lnTo>
                    <a:pt x="1706" y="305"/>
                  </a:lnTo>
                  <a:lnTo>
                    <a:pt x="1718" y="271"/>
                  </a:lnTo>
                  <a:lnTo>
                    <a:pt x="1810" y="286"/>
                  </a:lnTo>
                  <a:lnTo>
                    <a:pt x="1826" y="313"/>
                  </a:lnTo>
                  <a:lnTo>
                    <a:pt x="1829" y="343"/>
                  </a:lnTo>
                  <a:lnTo>
                    <a:pt x="1814" y="383"/>
                  </a:lnTo>
                  <a:lnTo>
                    <a:pt x="1814" y="418"/>
                  </a:lnTo>
                  <a:lnTo>
                    <a:pt x="1806" y="429"/>
                  </a:lnTo>
                  <a:lnTo>
                    <a:pt x="1737" y="441"/>
                  </a:lnTo>
                  <a:lnTo>
                    <a:pt x="1655" y="495"/>
                  </a:lnTo>
                  <a:lnTo>
                    <a:pt x="1544" y="600"/>
                  </a:lnTo>
                  <a:lnTo>
                    <a:pt x="1438" y="732"/>
                  </a:lnTo>
                  <a:lnTo>
                    <a:pt x="1450" y="732"/>
                  </a:lnTo>
                  <a:lnTo>
                    <a:pt x="1399" y="825"/>
                  </a:lnTo>
                  <a:lnTo>
                    <a:pt x="1384" y="907"/>
                  </a:lnTo>
                  <a:lnTo>
                    <a:pt x="1396" y="980"/>
                  </a:lnTo>
                  <a:lnTo>
                    <a:pt x="1376" y="1000"/>
                  </a:lnTo>
                  <a:lnTo>
                    <a:pt x="1341" y="1000"/>
                  </a:lnTo>
                  <a:lnTo>
                    <a:pt x="1356" y="1027"/>
                  </a:lnTo>
                  <a:lnTo>
                    <a:pt x="1361" y="1081"/>
                  </a:lnTo>
                  <a:lnTo>
                    <a:pt x="1346" y="1131"/>
                  </a:lnTo>
                  <a:close/>
                </a:path>
              </a:pathLst>
            </a:custGeom>
            <a:solidFill>
              <a:srgbClr val="00FF00"/>
            </a:solidFill>
            <a:ln w="12700" cap="flat" cmpd="sng">
              <a:solidFill>
                <a:srgbClr val="000000"/>
              </a:solidFill>
              <a:prstDash val="solid"/>
              <a:round/>
              <a:headEnd type="none" w="med" len="med"/>
              <a:tailEnd type="none" w="med" len="med"/>
            </a:ln>
          </p:spPr>
          <p:txBody>
            <a:bodyPr/>
            <a:lstStyle/>
            <a:p>
              <a:endParaRPr lang="en-US"/>
            </a:p>
          </p:txBody>
        </p:sp>
        <p:sp>
          <p:nvSpPr>
            <p:cNvPr id="33934" name="Freeform 128"/>
            <p:cNvSpPr>
              <a:spLocks/>
            </p:cNvSpPr>
            <p:nvPr/>
          </p:nvSpPr>
          <p:spPr bwMode="auto">
            <a:xfrm>
              <a:off x="3236" y="3828"/>
              <a:ext cx="53" cy="56"/>
            </a:xfrm>
            <a:custGeom>
              <a:avLst/>
              <a:gdLst>
                <a:gd name="T0" fmla="*/ 0 w 186"/>
                <a:gd name="T1" fmla="*/ 0 h 209"/>
                <a:gd name="T2" fmla="*/ 0 w 186"/>
                <a:gd name="T3" fmla="*/ 0 h 209"/>
                <a:gd name="T4" fmla="*/ 0 w 186"/>
                <a:gd name="T5" fmla="*/ 0 h 209"/>
                <a:gd name="T6" fmla="*/ 0 w 186"/>
                <a:gd name="T7" fmla="*/ 0 h 209"/>
                <a:gd name="T8" fmla="*/ 0 w 186"/>
                <a:gd name="T9" fmla="*/ 0 h 209"/>
                <a:gd name="T10" fmla="*/ 0 w 186"/>
                <a:gd name="T11" fmla="*/ 0 h 209"/>
                <a:gd name="T12" fmla="*/ 0 w 186"/>
                <a:gd name="T13" fmla="*/ 0 h 209"/>
                <a:gd name="T14" fmla="*/ 0 w 186"/>
                <a:gd name="T15" fmla="*/ 0 h 209"/>
                <a:gd name="T16" fmla="*/ 0 w 186"/>
                <a:gd name="T17" fmla="*/ 0 h 209"/>
                <a:gd name="T18" fmla="*/ 0 w 186"/>
                <a:gd name="T19" fmla="*/ 0 h 209"/>
                <a:gd name="T20" fmla="*/ 0 w 186"/>
                <a:gd name="T21" fmla="*/ 0 h 209"/>
                <a:gd name="T22" fmla="*/ 0 w 186"/>
                <a:gd name="T23" fmla="*/ 0 h 209"/>
                <a:gd name="T24" fmla="*/ 0 w 186"/>
                <a:gd name="T25" fmla="*/ 0 h 209"/>
                <a:gd name="T26" fmla="*/ 0 w 186"/>
                <a:gd name="T27" fmla="*/ 0 h 209"/>
                <a:gd name="T28" fmla="*/ 0 w 186"/>
                <a:gd name="T29" fmla="*/ 0 h 209"/>
                <a:gd name="T30" fmla="*/ 0 w 186"/>
                <a:gd name="T31" fmla="*/ 0 h 209"/>
                <a:gd name="T32" fmla="*/ 0 w 186"/>
                <a:gd name="T33" fmla="*/ 0 h 209"/>
                <a:gd name="T34" fmla="*/ 0 w 186"/>
                <a:gd name="T35" fmla="*/ 0 h 209"/>
                <a:gd name="T36" fmla="*/ 0 w 186"/>
                <a:gd name="T37" fmla="*/ 0 h 209"/>
                <a:gd name="T38" fmla="*/ 0 w 186"/>
                <a:gd name="T39" fmla="*/ 0 h 209"/>
                <a:gd name="T40" fmla="*/ 0 w 186"/>
                <a:gd name="T41" fmla="*/ 0 h 209"/>
                <a:gd name="T42" fmla="*/ 0 w 186"/>
                <a:gd name="T43" fmla="*/ 0 h 209"/>
                <a:gd name="T44" fmla="*/ 0 w 186"/>
                <a:gd name="T45" fmla="*/ 0 h 20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6"/>
                <a:gd name="T70" fmla="*/ 0 h 209"/>
                <a:gd name="T71" fmla="*/ 186 w 186"/>
                <a:gd name="T72" fmla="*/ 209 h 20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6" h="209">
                  <a:moveTo>
                    <a:pt x="181" y="173"/>
                  </a:moveTo>
                  <a:lnTo>
                    <a:pt x="139" y="198"/>
                  </a:lnTo>
                  <a:lnTo>
                    <a:pt x="90" y="209"/>
                  </a:lnTo>
                  <a:lnTo>
                    <a:pt x="27" y="193"/>
                  </a:lnTo>
                  <a:lnTo>
                    <a:pt x="4" y="181"/>
                  </a:lnTo>
                  <a:lnTo>
                    <a:pt x="0" y="158"/>
                  </a:lnTo>
                  <a:lnTo>
                    <a:pt x="7" y="139"/>
                  </a:lnTo>
                  <a:lnTo>
                    <a:pt x="20" y="128"/>
                  </a:lnTo>
                  <a:lnTo>
                    <a:pt x="55" y="124"/>
                  </a:lnTo>
                  <a:lnTo>
                    <a:pt x="85" y="135"/>
                  </a:lnTo>
                  <a:lnTo>
                    <a:pt x="103" y="132"/>
                  </a:lnTo>
                  <a:lnTo>
                    <a:pt x="108" y="104"/>
                  </a:lnTo>
                  <a:lnTo>
                    <a:pt x="81" y="94"/>
                  </a:lnTo>
                  <a:lnTo>
                    <a:pt x="81" y="82"/>
                  </a:lnTo>
                  <a:lnTo>
                    <a:pt x="103" y="67"/>
                  </a:lnTo>
                  <a:lnTo>
                    <a:pt x="75" y="62"/>
                  </a:lnTo>
                  <a:lnTo>
                    <a:pt x="66" y="43"/>
                  </a:lnTo>
                  <a:lnTo>
                    <a:pt x="78" y="32"/>
                  </a:lnTo>
                  <a:lnTo>
                    <a:pt x="139" y="0"/>
                  </a:lnTo>
                  <a:lnTo>
                    <a:pt x="177" y="0"/>
                  </a:lnTo>
                  <a:lnTo>
                    <a:pt x="186" y="59"/>
                  </a:lnTo>
                  <a:lnTo>
                    <a:pt x="186" y="119"/>
                  </a:lnTo>
                  <a:lnTo>
                    <a:pt x="181" y="173"/>
                  </a:lnTo>
                  <a:close/>
                </a:path>
              </a:pathLst>
            </a:custGeom>
            <a:solidFill>
              <a:srgbClr val="00FF00"/>
            </a:solidFill>
            <a:ln w="12700" cmpd="sng">
              <a:solidFill>
                <a:srgbClr val="000000"/>
              </a:solidFill>
              <a:round/>
              <a:headEnd/>
              <a:tailEnd/>
            </a:ln>
          </p:spPr>
          <p:txBody>
            <a:bodyPr/>
            <a:lstStyle/>
            <a:p>
              <a:endParaRPr lang="en-US"/>
            </a:p>
          </p:txBody>
        </p:sp>
        <p:sp>
          <p:nvSpPr>
            <p:cNvPr id="33935" name="Freeform 129"/>
            <p:cNvSpPr>
              <a:spLocks/>
            </p:cNvSpPr>
            <p:nvPr/>
          </p:nvSpPr>
          <p:spPr bwMode="auto">
            <a:xfrm>
              <a:off x="3236" y="3828"/>
              <a:ext cx="53" cy="56"/>
            </a:xfrm>
            <a:custGeom>
              <a:avLst/>
              <a:gdLst>
                <a:gd name="T0" fmla="*/ 0 w 186"/>
                <a:gd name="T1" fmla="*/ 0 h 209"/>
                <a:gd name="T2" fmla="*/ 0 w 186"/>
                <a:gd name="T3" fmla="*/ 0 h 209"/>
                <a:gd name="T4" fmla="*/ 0 w 186"/>
                <a:gd name="T5" fmla="*/ 0 h 209"/>
                <a:gd name="T6" fmla="*/ 0 w 186"/>
                <a:gd name="T7" fmla="*/ 0 h 209"/>
                <a:gd name="T8" fmla="*/ 0 w 186"/>
                <a:gd name="T9" fmla="*/ 0 h 209"/>
                <a:gd name="T10" fmla="*/ 0 w 186"/>
                <a:gd name="T11" fmla="*/ 0 h 209"/>
                <a:gd name="T12" fmla="*/ 0 w 186"/>
                <a:gd name="T13" fmla="*/ 0 h 209"/>
                <a:gd name="T14" fmla="*/ 0 w 186"/>
                <a:gd name="T15" fmla="*/ 0 h 209"/>
                <a:gd name="T16" fmla="*/ 0 w 186"/>
                <a:gd name="T17" fmla="*/ 0 h 209"/>
                <a:gd name="T18" fmla="*/ 0 w 186"/>
                <a:gd name="T19" fmla="*/ 0 h 209"/>
                <a:gd name="T20" fmla="*/ 0 w 186"/>
                <a:gd name="T21" fmla="*/ 0 h 209"/>
                <a:gd name="T22" fmla="*/ 0 w 186"/>
                <a:gd name="T23" fmla="*/ 0 h 209"/>
                <a:gd name="T24" fmla="*/ 0 w 186"/>
                <a:gd name="T25" fmla="*/ 0 h 209"/>
                <a:gd name="T26" fmla="*/ 0 w 186"/>
                <a:gd name="T27" fmla="*/ 0 h 209"/>
                <a:gd name="T28" fmla="*/ 0 w 186"/>
                <a:gd name="T29" fmla="*/ 0 h 209"/>
                <a:gd name="T30" fmla="*/ 0 w 186"/>
                <a:gd name="T31" fmla="*/ 0 h 209"/>
                <a:gd name="T32" fmla="*/ 0 w 186"/>
                <a:gd name="T33" fmla="*/ 0 h 209"/>
                <a:gd name="T34" fmla="*/ 0 w 186"/>
                <a:gd name="T35" fmla="*/ 0 h 209"/>
                <a:gd name="T36" fmla="*/ 0 w 186"/>
                <a:gd name="T37" fmla="*/ 0 h 209"/>
                <a:gd name="T38" fmla="*/ 0 w 186"/>
                <a:gd name="T39" fmla="*/ 0 h 209"/>
                <a:gd name="T40" fmla="*/ 0 w 186"/>
                <a:gd name="T41" fmla="*/ 0 h 209"/>
                <a:gd name="T42" fmla="*/ 0 w 186"/>
                <a:gd name="T43" fmla="*/ 0 h 209"/>
                <a:gd name="T44" fmla="*/ 0 w 186"/>
                <a:gd name="T45" fmla="*/ 0 h 20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6"/>
                <a:gd name="T70" fmla="*/ 0 h 209"/>
                <a:gd name="T71" fmla="*/ 186 w 186"/>
                <a:gd name="T72" fmla="*/ 209 h 20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6" h="209">
                  <a:moveTo>
                    <a:pt x="181" y="173"/>
                  </a:moveTo>
                  <a:lnTo>
                    <a:pt x="139" y="198"/>
                  </a:lnTo>
                  <a:lnTo>
                    <a:pt x="90" y="209"/>
                  </a:lnTo>
                  <a:lnTo>
                    <a:pt x="27" y="193"/>
                  </a:lnTo>
                  <a:lnTo>
                    <a:pt x="4" y="181"/>
                  </a:lnTo>
                  <a:lnTo>
                    <a:pt x="0" y="158"/>
                  </a:lnTo>
                  <a:lnTo>
                    <a:pt x="7" y="139"/>
                  </a:lnTo>
                  <a:lnTo>
                    <a:pt x="20" y="128"/>
                  </a:lnTo>
                  <a:lnTo>
                    <a:pt x="55" y="124"/>
                  </a:lnTo>
                  <a:lnTo>
                    <a:pt x="85" y="135"/>
                  </a:lnTo>
                  <a:lnTo>
                    <a:pt x="103" y="132"/>
                  </a:lnTo>
                  <a:lnTo>
                    <a:pt x="108" y="104"/>
                  </a:lnTo>
                  <a:lnTo>
                    <a:pt x="81" y="94"/>
                  </a:lnTo>
                  <a:lnTo>
                    <a:pt x="81" y="82"/>
                  </a:lnTo>
                  <a:lnTo>
                    <a:pt x="103" y="67"/>
                  </a:lnTo>
                  <a:lnTo>
                    <a:pt x="75" y="62"/>
                  </a:lnTo>
                  <a:lnTo>
                    <a:pt x="66" y="43"/>
                  </a:lnTo>
                  <a:lnTo>
                    <a:pt x="78" y="32"/>
                  </a:lnTo>
                  <a:lnTo>
                    <a:pt x="139" y="0"/>
                  </a:lnTo>
                  <a:lnTo>
                    <a:pt x="177" y="0"/>
                  </a:lnTo>
                  <a:lnTo>
                    <a:pt x="186" y="59"/>
                  </a:lnTo>
                  <a:lnTo>
                    <a:pt x="186" y="119"/>
                  </a:lnTo>
                  <a:lnTo>
                    <a:pt x="181" y="173"/>
                  </a:lnTo>
                </a:path>
              </a:pathLst>
            </a:custGeom>
            <a:solidFill>
              <a:srgbClr val="00FF00"/>
            </a:solidFill>
            <a:ln w="12700" cmpd="sng">
              <a:solidFill>
                <a:srgbClr val="000000"/>
              </a:solidFill>
              <a:prstDash val="solid"/>
              <a:round/>
              <a:headEnd/>
              <a:tailEnd/>
            </a:ln>
          </p:spPr>
          <p:txBody>
            <a:bodyPr/>
            <a:lstStyle/>
            <a:p>
              <a:endParaRPr lang="en-US"/>
            </a:p>
          </p:txBody>
        </p:sp>
        <p:sp>
          <p:nvSpPr>
            <p:cNvPr id="33936" name="Freeform 130"/>
            <p:cNvSpPr>
              <a:spLocks/>
            </p:cNvSpPr>
            <p:nvPr/>
          </p:nvSpPr>
          <p:spPr bwMode="auto">
            <a:xfrm>
              <a:off x="2958" y="2182"/>
              <a:ext cx="364" cy="422"/>
            </a:xfrm>
            <a:custGeom>
              <a:avLst/>
              <a:gdLst>
                <a:gd name="T0" fmla="*/ 0 w 1281"/>
                <a:gd name="T1" fmla="*/ 2 h 1604"/>
                <a:gd name="T2" fmla="*/ 0 w 1281"/>
                <a:gd name="T3" fmla="*/ 1 h 1604"/>
                <a:gd name="T4" fmla="*/ 0 w 1281"/>
                <a:gd name="T5" fmla="*/ 1 h 1604"/>
                <a:gd name="T6" fmla="*/ 0 w 1281"/>
                <a:gd name="T7" fmla="*/ 1 h 1604"/>
                <a:gd name="T8" fmla="*/ 0 w 1281"/>
                <a:gd name="T9" fmla="*/ 1 h 1604"/>
                <a:gd name="T10" fmla="*/ 0 w 1281"/>
                <a:gd name="T11" fmla="*/ 1 h 1604"/>
                <a:gd name="T12" fmla="*/ 0 w 1281"/>
                <a:gd name="T13" fmla="*/ 1 h 1604"/>
                <a:gd name="T14" fmla="*/ 0 w 1281"/>
                <a:gd name="T15" fmla="*/ 1 h 1604"/>
                <a:gd name="T16" fmla="*/ 0 w 1281"/>
                <a:gd name="T17" fmla="*/ 1 h 1604"/>
                <a:gd name="T18" fmla="*/ 0 w 1281"/>
                <a:gd name="T19" fmla="*/ 1 h 1604"/>
                <a:gd name="T20" fmla="*/ 0 w 1281"/>
                <a:gd name="T21" fmla="*/ 1 h 1604"/>
                <a:gd name="T22" fmla="*/ 1 w 1281"/>
                <a:gd name="T23" fmla="*/ 1 h 1604"/>
                <a:gd name="T24" fmla="*/ 1 w 1281"/>
                <a:gd name="T25" fmla="*/ 0 h 1604"/>
                <a:gd name="T26" fmla="*/ 1 w 1281"/>
                <a:gd name="T27" fmla="*/ 0 h 1604"/>
                <a:gd name="T28" fmla="*/ 1 w 1281"/>
                <a:gd name="T29" fmla="*/ 0 h 1604"/>
                <a:gd name="T30" fmla="*/ 1 w 1281"/>
                <a:gd name="T31" fmla="*/ 0 h 1604"/>
                <a:gd name="T32" fmla="*/ 1 w 1281"/>
                <a:gd name="T33" fmla="*/ 0 h 1604"/>
                <a:gd name="T34" fmla="*/ 1 w 1281"/>
                <a:gd name="T35" fmla="*/ 0 h 1604"/>
                <a:gd name="T36" fmla="*/ 1 w 1281"/>
                <a:gd name="T37" fmla="*/ 0 h 1604"/>
                <a:gd name="T38" fmla="*/ 1 w 1281"/>
                <a:gd name="T39" fmla="*/ 0 h 1604"/>
                <a:gd name="T40" fmla="*/ 1 w 1281"/>
                <a:gd name="T41" fmla="*/ 0 h 1604"/>
                <a:gd name="T42" fmla="*/ 1 w 1281"/>
                <a:gd name="T43" fmla="*/ 1 h 1604"/>
                <a:gd name="T44" fmla="*/ 1 w 1281"/>
                <a:gd name="T45" fmla="*/ 1 h 1604"/>
                <a:gd name="T46" fmla="*/ 1 w 1281"/>
                <a:gd name="T47" fmla="*/ 1 h 1604"/>
                <a:gd name="T48" fmla="*/ 1 w 1281"/>
                <a:gd name="T49" fmla="*/ 1 h 1604"/>
                <a:gd name="T50" fmla="*/ 2 w 1281"/>
                <a:gd name="T51" fmla="*/ 1 h 1604"/>
                <a:gd name="T52" fmla="*/ 2 w 1281"/>
                <a:gd name="T53" fmla="*/ 1 h 1604"/>
                <a:gd name="T54" fmla="*/ 2 w 1281"/>
                <a:gd name="T55" fmla="*/ 1 h 1604"/>
                <a:gd name="T56" fmla="*/ 2 w 1281"/>
                <a:gd name="T57" fmla="*/ 1 h 1604"/>
                <a:gd name="T58" fmla="*/ 2 w 1281"/>
                <a:gd name="T59" fmla="*/ 1 h 1604"/>
                <a:gd name="T60" fmla="*/ 2 w 1281"/>
                <a:gd name="T61" fmla="*/ 1 h 1604"/>
                <a:gd name="T62" fmla="*/ 2 w 1281"/>
                <a:gd name="T63" fmla="*/ 2 h 1604"/>
                <a:gd name="T64" fmla="*/ 2 w 1281"/>
                <a:gd name="T65" fmla="*/ 2 h 1604"/>
                <a:gd name="T66" fmla="*/ 2 w 1281"/>
                <a:gd name="T67" fmla="*/ 2 h 1604"/>
                <a:gd name="T68" fmla="*/ 2 w 1281"/>
                <a:gd name="T69" fmla="*/ 2 h 1604"/>
                <a:gd name="T70" fmla="*/ 2 w 1281"/>
                <a:gd name="T71" fmla="*/ 2 h 1604"/>
                <a:gd name="T72" fmla="*/ 2 w 1281"/>
                <a:gd name="T73" fmla="*/ 2 h 1604"/>
                <a:gd name="T74" fmla="*/ 2 w 1281"/>
                <a:gd name="T75" fmla="*/ 2 h 1604"/>
                <a:gd name="T76" fmla="*/ 2 w 1281"/>
                <a:gd name="T77" fmla="*/ 2 h 1604"/>
                <a:gd name="T78" fmla="*/ 2 w 1281"/>
                <a:gd name="T79" fmla="*/ 2 h 1604"/>
                <a:gd name="T80" fmla="*/ 2 w 1281"/>
                <a:gd name="T81" fmla="*/ 2 h 1604"/>
                <a:gd name="T82" fmla="*/ 2 w 1281"/>
                <a:gd name="T83" fmla="*/ 2 h 1604"/>
                <a:gd name="T84" fmla="*/ 1 w 1281"/>
                <a:gd name="T85" fmla="*/ 2 h 1604"/>
                <a:gd name="T86" fmla="*/ 1 w 1281"/>
                <a:gd name="T87" fmla="*/ 2 h 1604"/>
                <a:gd name="T88" fmla="*/ 1 w 1281"/>
                <a:gd name="T89" fmla="*/ 2 h 1604"/>
                <a:gd name="T90" fmla="*/ 1 w 1281"/>
                <a:gd name="T91" fmla="*/ 2 h 1604"/>
                <a:gd name="T92" fmla="*/ 1 w 1281"/>
                <a:gd name="T93" fmla="*/ 2 h 1604"/>
                <a:gd name="T94" fmla="*/ 0 w 1281"/>
                <a:gd name="T95" fmla="*/ 2 h 1604"/>
                <a:gd name="T96" fmla="*/ 0 w 1281"/>
                <a:gd name="T97" fmla="*/ 2 h 1604"/>
                <a:gd name="T98" fmla="*/ 0 w 1281"/>
                <a:gd name="T99" fmla="*/ 2 h 1604"/>
                <a:gd name="T100" fmla="*/ 0 w 1281"/>
                <a:gd name="T101" fmla="*/ 2 h 16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1"/>
                <a:gd name="T154" fmla="*/ 0 h 1604"/>
                <a:gd name="T155" fmla="*/ 1281 w 1281"/>
                <a:gd name="T156" fmla="*/ 1604 h 16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1" h="1604">
                  <a:moveTo>
                    <a:pt x="0" y="1177"/>
                  </a:moveTo>
                  <a:lnTo>
                    <a:pt x="9" y="1159"/>
                  </a:lnTo>
                  <a:lnTo>
                    <a:pt x="13" y="1139"/>
                  </a:lnTo>
                  <a:lnTo>
                    <a:pt x="24" y="1116"/>
                  </a:lnTo>
                  <a:lnTo>
                    <a:pt x="40" y="1096"/>
                  </a:lnTo>
                  <a:lnTo>
                    <a:pt x="79" y="1070"/>
                  </a:lnTo>
                  <a:lnTo>
                    <a:pt x="121" y="1050"/>
                  </a:lnTo>
                  <a:lnTo>
                    <a:pt x="147" y="1007"/>
                  </a:lnTo>
                  <a:lnTo>
                    <a:pt x="160" y="969"/>
                  </a:lnTo>
                  <a:lnTo>
                    <a:pt x="164" y="945"/>
                  </a:lnTo>
                  <a:lnTo>
                    <a:pt x="160" y="926"/>
                  </a:lnTo>
                  <a:lnTo>
                    <a:pt x="156" y="907"/>
                  </a:lnTo>
                  <a:lnTo>
                    <a:pt x="134" y="825"/>
                  </a:lnTo>
                  <a:lnTo>
                    <a:pt x="129" y="783"/>
                  </a:lnTo>
                  <a:lnTo>
                    <a:pt x="137" y="760"/>
                  </a:lnTo>
                  <a:lnTo>
                    <a:pt x="152" y="740"/>
                  </a:lnTo>
                  <a:lnTo>
                    <a:pt x="156" y="697"/>
                  </a:lnTo>
                  <a:lnTo>
                    <a:pt x="147" y="659"/>
                  </a:lnTo>
                  <a:lnTo>
                    <a:pt x="129" y="639"/>
                  </a:lnTo>
                  <a:lnTo>
                    <a:pt x="105" y="597"/>
                  </a:lnTo>
                  <a:lnTo>
                    <a:pt x="98" y="577"/>
                  </a:lnTo>
                  <a:lnTo>
                    <a:pt x="98" y="565"/>
                  </a:lnTo>
                  <a:lnTo>
                    <a:pt x="101" y="550"/>
                  </a:lnTo>
                  <a:lnTo>
                    <a:pt x="109" y="539"/>
                  </a:lnTo>
                  <a:lnTo>
                    <a:pt x="124" y="534"/>
                  </a:lnTo>
                  <a:lnTo>
                    <a:pt x="147" y="542"/>
                  </a:lnTo>
                  <a:lnTo>
                    <a:pt x="164" y="539"/>
                  </a:lnTo>
                  <a:lnTo>
                    <a:pt x="164" y="512"/>
                  </a:lnTo>
                  <a:lnTo>
                    <a:pt x="164" y="496"/>
                  </a:lnTo>
                  <a:lnTo>
                    <a:pt x="172" y="476"/>
                  </a:lnTo>
                  <a:lnTo>
                    <a:pt x="195" y="473"/>
                  </a:lnTo>
                  <a:lnTo>
                    <a:pt x="221" y="464"/>
                  </a:lnTo>
                  <a:lnTo>
                    <a:pt x="225" y="430"/>
                  </a:lnTo>
                  <a:lnTo>
                    <a:pt x="257" y="364"/>
                  </a:lnTo>
                  <a:lnTo>
                    <a:pt x="284" y="344"/>
                  </a:lnTo>
                  <a:lnTo>
                    <a:pt x="304" y="340"/>
                  </a:lnTo>
                  <a:lnTo>
                    <a:pt x="319" y="325"/>
                  </a:lnTo>
                  <a:lnTo>
                    <a:pt x="319" y="283"/>
                  </a:lnTo>
                  <a:lnTo>
                    <a:pt x="322" y="263"/>
                  </a:lnTo>
                  <a:lnTo>
                    <a:pt x="338" y="240"/>
                  </a:lnTo>
                  <a:lnTo>
                    <a:pt x="358" y="221"/>
                  </a:lnTo>
                  <a:lnTo>
                    <a:pt x="365" y="201"/>
                  </a:lnTo>
                  <a:lnTo>
                    <a:pt x="380" y="194"/>
                  </a:lnTo>
                  <a:lnTo>
                    <a:pt x="419" y="197"/>
                  </a:lnTo>
                  <a:lnTo>
                    <a:pt x="442" y="214"/>
                  </a:lnTo>
                  <a:lnTo>
                    <a:pt x="462" y="197"/>
                  </a:lnTo>
                  <a:lnTo>
                    <a:pt x="462" y="174"/>
                  </a:lnTo>
                  <a:lnTo>
                    <a:pt x="470" y="163"/>
                  </a:lnTo>
                  <a:lnTo>
                    <a:pt x="481" y="155"/>
                  </a:lnTo>
                  <a:lnTo>
                    <a:pt x="500" y="147"/>
                  </a:lnTo>
                  <a:lnTo>
                    <a:pt x="579" y="107"/>
                  </a:lnTo>
                  <a:lnTo>
                    <a:pt x="660" y="64"/>
                  </a:lnTo>
                  <a:lnTo>
                    <a:pt x="680" y="23"/>
                  </a:lnTo>
                  <a:lnTo>
                    <a:pt x="706" y="7"/>
                  </a:lnTo>
                  <a:lnTo>
                    <a:pt x="737" y="0"/>
                  </a:lnTo>
                  <a:lnTo>
                    <a:pt x="752" y="7"/>
                  </a:lnTo>
                  <a:lnTo>
                    <a:pt x="761" y="23"/>
                  </a:lnTo>
                  <a:lnTo>
                    <a:pt x="757" y="42"/>
                  </a:lnTo>
                  <a:lnTo>
                    <a:pt x="741" y="61"/>
                  </a:lnTo>
                  <a:lnTo>
                    <a:pt x="722" y="77"/>
                  </a:lnTo>
                  <a:lnTo>
                    <a:pt x="714" y="104"/>
                  </a:lnTo>
                  <a:lnTo>
                    <a:pt x="714" y="138"/>
                  </a:lnTo>
                  <a:lnTo>
                    <a:pt x="688" y="170"/>
                  </a:lnTo>
                  <a:lnTo>
                    <a:pt x="637" y="197"/>
                  </a:lnTo>
                  <a:lnTo>
                    <a:pt x="601" y="244"/>
                  </a:lnTo>
                  <a:lnTo>
                    <a:pt x="582" y="352"/>
                  </a:lnTo>
                  <a:lnTo>
                    <a:pt x="536" y="425"/>
                  </a:lnTo>
                  <a:lnTo>
                    <a:pt x="536" y="442"/>
                  </a:lnTo>
                  <a:lnTo>
                    <a:pt x="555" y="445"/>
                  </a:lnTo>
                  <a:lnTo>
                    <a:pt x="601" y="430"/>
                  </a:lnTo>
                  <a:lnTo>
                    <a:pt x="621" y="445"/>
                  </a:lnTo>
                  <a:lnTo>
                    <a:pt x="633" y="542"/>
                  </a:lnTo>
                  <a:lnTo>
                    <a:pt x="668" y="580"/>
                  </a:lnTo>
                  <a:lnTo>
                    <a:pt x="722" y="608"/>
                  </a:lnTo>
                  <a:lnTo>
                    <a:pt x="776" y="616"/>
                  </a:lnTo>
                  <a:lnTo>
                    <a:pt x="835" y="597"/>
                  </a:lnTo>
                  <a:lnTo>
                    <a:pt x="866" y="600"/>
                  </a:lnTo>
                  <a:lnTo>
                    <a:pt x="909" y="628"/>
                  </a:lnTo>
                  <a:lnTo>
                    <a:pt x="943" y="671"/>
                  </a:lnTo>
                  <a:lnTo>
                    <a:pt x="978" y="709"/>
                  </a:lnTo>
                  <a:lnTo>
                    <a:pt x="1021" y="729"/>
                  </a:lnTo>
                  <a:lnTo>
                    <a:pt x="1079" y="704"/>
                  </a:lnTo>
                  <a:lnTo>
                    <a:pt x="1156" y="724"/>
                  </a:lnTo>
                  <a:lnTo>
                    <a:pt x="1176" y="763"/>
                  </a:lnTo>
                  <a:lnTo>
                    <a:pt x="1171" y="806"/>
                  </a:lnTo>
                  <a:lnTo>
                    <a:pt x="1156" y="859"/>
                  </a:lnTo>
                  <a:lnTo>
                    <a:pt x="1164" y="902"/>
                  </a:lnTo>
                  <a:lnTo>
                    <a:pt x="1191" y="918"/>
                  </a:lnTo>
                  <a:lnTo>
                    <a:pt x="1219" y="930"/>
                  </a:lnTo>
                  <a:lnTo>
                    <a:pt x="1234" y="956"/>
                  </a:lnTo>
                  <a:lnTo>
                    <a:pt x="1199" y="984"/>
                  </a:lnTo>
                  <a:lnTo>
                    <a:pt x="1211" y="1042"/>
                  </a:lnTo>
                  <a:lnTo>
                    <a:pt x="1245" y="1085"/>
                  </a:lnTo>
                  <a:lnTo>
                    <a:pt x="1268" y="1136"/>
                  </a:lnTo>
                  <a:lnTo>
                    <a:pt x="1281" y="1197"/>
                  </a:lnTo>
                  <a:lnTo>
                    <a:pt x="1238" y="1210"/>
                  </a:lnTo>
                  <a:lnTo>
                    <a:pt x="1226" y="1194"/>
                  </a:lnTo>
                  <a:lnTo>
                    <a:pt x="1219" y="1151"/>
                  </a:lnTo>
                  <a:lnTo>
                    <a:pt x="1211" y="1131"/>
                  </a:lnTo>
                  <a:lnTo>
                    <a:pt x="1187" y="1143"/>
                  </a:lnTo>
                  <a:lnTo>
                    <a:pt x="1181" y="1162"/>
                  </a:lnTo>
                  <a:lnTo>
                    <a:pt x="1161" y="1162"/>
                  </a:lnTo>
                  <a:lnTo>
                    <a:pt x="1141" y="1143"/>
                  </a:lnTo>
                  <a:lnTo>
                    <a:pt x="1105" y="1155"/>
                  </a:lnTo>
                  <a:lnTo>
                    <a:pt x="1094" y="1181"/>
                  </a:lnTo>
                  <a:lnTo>
                    <a:pt x="1075" y="1190"/>
                  </a:lnTo>
                  <a:lnTo>
                    <a:pt x="1041" y="1174"/>
                  </a:lnTo>
                  <a:lnTo>
                    <a:pt x="1001" y="1177"/>
                  </a:lnTo>
                  <a:lnTo>
                    <a:pt x="983" y="1190"/>
                  </a:lnTo>
                  <a:lnTo>
                    <a:pt x="986" y="1201"/>
                  </a:lnTo>
                  <a:lnTo>
                    <a:pt x="1009" y="1205"/>
                  </a:lnTo>
                  <a:lnTo>
                    <a:pt x="1041" y="1213"/>
                  </a:lnTo>
                  <a:lnTo>
                    <a:pt x="1056" y="1228"/>
                  </a:lnTo>
                  <a:lnTo>
                    <a:pt x="1051" y="1251"/>
                  </a:lnTo>
                  <a:lnTo>
                    <a:pt x="993" y="1279"/>
                  </a:lnTo>
                  <a:lnTo>
                    <a:pt x="970" y="1298"/>
                  </a:lnTo>
                  <a:lnTo>
                    <a:pt x="963" y="1329"/>
                  </a:lnTo>
                  <a:lnTo>
                    <a:pt x="970" y="1368"/>
                  </a:lnTo>
                  <a:lnTo>
                    <a:pt x="998" y="1411"/>
                  </a:lnTo>
                  <a:lnTo>
                    <a:pt x="1032" y="1453"/>
                  </a:lnTo>
                  <a:lnTo>
                    <a:pt x="1044" y="1489"/>
                  </a:lnTo>
                  <a:lnTo>
                    <a:pt x="1041" y="1532"/>
                  </a:lnTo>
                  <a:lnTo>
                    <a:pt x="1026" y="1558"/>
                  </a:lnTo>
                  <a:lnTo>
                    <a:pt x="1016" y="1604"/>
                  </a:lnTo>
                  <a:lnTo>
                    <a:pt x="955" y="1600"/>
                  </a:lnTo>
                  <a:lnTo>
                    <a:pt x="924" y="1586"/>
                  </a:lnTo>
                  <a:lnTo>
                    <a:pt x="905" y="1566"/>
                  </a:lnTo>
                  <a:lnTo>
                    <a:pt x="876" y="1566"/>
                  </a:lnTo>
                  <a:lnTo>
                    <a:pt x="846" y="1570"/>
                  </a:lnTo>
                  <a:lnTo>
                    <a:pt x="830" y="1589"/>
                  </a:lnTo>
                  <a:lnTo>
                    <a:pt x="811" y="1589"/>
                  </a:lnTo>
                  <a:lnTo>
                    <a:pt x="792" y="1589"/>
                  </a:lnTo>
                  <a:lnTo>
                    <a:pt x="757" y="1577"/>
                  </a:lnTo>
                  <a:lnTo>
                    <a:pt x="714" y="1570"/>
                  </a:lnTo>
                  <a:lnTo>
                    <a:pt x="680" y="1589"/>
                  </a:lnTo>
                  <a:lnTo>
                    <a:pt x="660" y="1589"/>
                  </a:lnTo>
                  <a:lnTo>
                    <a:pt x="637" y="1570"/>
                  </a:lnTo>
                  <a:lnTo>
                    <a:pt x="614" y="1519"/>
                  </a:lnTo>
                  <a:lnTo>
                    <a:pt x="582" y="1476"/>
                  </a:lnTo>
                  <a:lnTo>
                    <a:pt x="485" y="1441"/>
                  </a:lnTo>
                  <a:lnTo>
                    <a:pt x="389" y="1379"/>
                  </a:lnTo>
                  <a:lnTo>
                    <a:pt x="312" y="1352"/>
                  </a:lnTo>
                  <a:lnTo>
                    <a:pt x="264" y="1349"/>
                  </a:lnTo>
                  <a:lnTo>
                    <a:pt x="225" y="1356"/>
                  </a:lnTo>
                  <a:lnTo>
                    <a:pt x="195" y="1352"/>
                  </a:lnTo>
                  <a:lnTo>
                    <a:pt x="183" y="1332"/>
                  </a:lnTo>
                  <a:lnTo>
                    <a:pt x="183" y="1298"/>
                  </a:lnTo>
                  <a:lnTo>
                    <a:pt x="191" y="1268"/>
                  </a:lnTo>
                  <a:lnTo>
                    <a:pt x="180" y="1263"/>
                  </a:lnTo>
                  <a:lnTo>
                    <a:pt x="124" y="1268"/>
                  </a:lnTo>
                  <a:lnTo>
                    <a:pt x="86" y="1260"/>
                  </a:lnTo>
                  <a:lnTo>
                    <a:pt x="47" y="1232"/>
                  </a:lnTo>
                  <a:lnTo>
                    <a:pt x="9" y="1201"/>
                  </a:lnTo>
                  <a:lnTo>
                    <a:pt x="0" y="1177"/>
                  </a:lnTo>
                  <a:close/>
                </a:path>
              </a:pathLst>
            </a:custGeom>
            <a:solidFill>
              <a:srgbClr val="00FF00"/>
            </a:solidFill>
            <a:ln w="12700" cmpd="sng">
              <a:solidFill>
                <a:srgbClr val="000000"/>
              </a:solidFill>
              <a:round/>
              <a:headEnd/>
              <a:tailEnd/>
            </a:ln>
          </p:spPr>
          <p:txBody>
            <a:bodyPr/>
            <a:lstStyle/>
            <a:p>
              <a:endParaRPr lang="en-US"/>
            </a:p>
          </p:txBody>
        </p:sp>
        <p:sp>
          <p:nvSpPr>
            <p:cNvPr id="33937" name="Freeform 131"/>
            <p:cNvSpPr>
              <a:spLocks/>
            </p:cNvSpPr>
            <p:nvPr/>
          </p:nvSpPr>
          <p:spPr bwMode="auto">
            <a:xfrm>
              <a:off x="2958" y="2182"/>
              <a:ext cx="364" cy="422"/>
            </a:xfrm>
            <a:custGeom>
              <a:avLst/>
              <a:gdLst>
                <a:gd name="T0" fmla="*/ 0 w 1281"/>
                <a:gd name="T1" fmla="*/ 2 h 1604"/>
                <a:gd name="T2" fmla="*/ 0 w 1281"/>
                <a:gd name="T3" fmla="*/ 1 h 1604"/>
                <a:gd name="T4" fmla="*/ 0 w 1281"/>
                <a:gd name="T5" fmla="*/ 1 h 1604"/>
                <a:gd name="T6" fmla="*/ 0 w 1281"/>
                <a:gd name="T7" fmla="*/ 1 h 1604"/>
                <a:gd name="T8" fmla="*/ 0 w 1281"/>
                <a:gd name="T9" fmla="*/ 1 h 1604"/>
                <a:gd name="T10" fmla="*/ 0 w 1281"/>
                <a:gd name="T11" fmla="*/ 1 h 1604"/>
                <a:gd name="T12" fmla="*/ 0 w 1281"/>
                <a:gd name="T13" fmla="*/ 1 h 1604"/>
                <a:gd name="T14" fmla="*/ 0 w 1281"/>
                <a:gd name="T15" fmla="*/ 1 h 1604"/>
                <a:gd name="T16" fmla="*/ 0 w 1281"/>
                <a:gd name="T17" fmla="*/ 1 h 1604"/>
                <a:gd name="T18" fmla="*/ 0 w 1281"/>
                <a:gd name="T19" fmla="*/ 1 h 1604"/>
                <a:gd name="T20" fmla="*/ 0 w 1281"/>
                <a:gd name="T21" fmla="*/ 1 h 1604"/>
                <a:gd name="T22" fmla="*/ 1 w 1281"/>
                <a:gd name="T23" fmla="*/ 1 h 1604"/>
                <a:gd name="T24" fmla="*/ 1 w 1281"/>
                <a:gd name="T25" fmla="*/ 0 h 1604"/>
                <a:gd name="T26" fmla="*/ 1 w 1281"/>
                <a:gd name="T27" fmla="*/ 0 h 1604"/>
                <a:gd name="T28" fmla="*/ 1 w 1281"/>
                <a:gd name="T29" fmla="*/ 0 h 1604"/>
                <a:gd name="T30" fmla="*/ 1 w 1281"/>
                <a:gd name="T31" fmla="*/ 0 h 1604"/>
                <a:gd name="T32" fmla="*/ 1 w 1281"/>
                <a:gd name="T33" fmla="*/ 0 h 1604"/>
                <a:gd name="T34" fmla="*/ 1 w 1281"/>
                <a:gd name="T35" fmla="*/ 0 h 1604"/>
                <a:gd name="T36" fmla="*/ 1 w 1281"/>
                <a:gd name="T37" fmla="*/ 0 h 1604"/>
                <a:gd name="T38" fmla="*/ 1 w 1281"/>
                <a:gd name="T39" fmla="*/ 0 h 1604"/>
                <a:gd name="T40" fmla="*/ 1 w 1281"/>
                <a:gd name="T41" fmla="*/ 0 h 1604"/>
                <a:gd name="T42" fmla="*/ 1 w 1281"/>
                <a:gd name="T43" fmla="*/ 1 h 1604"/>
                <a:gd name="T44" fmla="*/ 1 w 1281"/>
                <a:gd name="T45" fmla="*/ 1 h 1604"/>
                <a:gd name="T46" fmla="*/ 1 w 1281"/>
                <a:gd name="T47" fmla="*/ 1 h 1604"/>
                <a:gd name="T48" fmla="*/ 1 w 1281"/>
                <a:gd name="T49" fmla="*/ 1 h 1604"/>
                <a:gd name="T50" fmla="*/ 2 w 1281"/>
                <a:gd name="T51" fmla="*/ 1 h 1604"/>
                <a:gd name="T52" fmla="*/ 2 w 1281"/>
                <a:gd name="T53" fmla="*/ 1 h 1604"/>
                <a:gd name="T54" fmla="*/ 2 w 1281"/>
                <a:gd name="T55" fmla="*/ 1 h 1604"/>
                <a:gd name="T56" fmla="*/ 2 w 1281"/>
                <a:gd name="T57" fmla="*/ 1 h 1604"/>
                <a:gd name="T58" fmla="*/ 2 w 1281"/>
                <a:gd name="T59" fmla="*/ 1 h 1604"/>
                <a:gd name="T60" fmla="*/ 2 w 1281"/>
                <a:gd name="T61" fmla="*/ 1 h 1604"/>
                <a:gd name="T62" fmla="*/ 2 w 1281"/>
                <a:gd name="T63" fmla="*/ 2 h 1604"/>
                <a:gd name="T64" fmla="*/ 2 w 1281"/>
                <a:gd name="T65" fmla="*/ 2 h 1604"/>
                <a:gd name="T66" fmla="*/ 2 w 1281"/>
                <a:gd name="T67" fmla="*/ 2 h 1604"/>
                <a:gd name="T68" fmla="*/ 2 w 1281"/>
                <a:gd name="T69" fmla="*/ 2 h 1604"/>
                <a:gd name="T70" fmla="*/ 2 w 1281"/>
                <a:gd name="T71" fmla="*/ 2 h 1604"/>
                <a:gd name="T72" fmla="*/ 2 w 1281"/>
                <a:gd name="T73" fmla="*/ 2 h 1604"/>
                <a:gd name="T74" fmla="*/ 2 w 1281"/>
                <a:gd name="T75" fmla="*/ 2 h 1604"/>
                <a:gd name="T76" fmla="*/ 2 w 1281"/>
                <a:gd name="T77" fmla="*/ 2 h 1604"/>
                <a:gd name="T78" fmla="*/ 2 w 1281"/>
                <a:gd name="T79" fmla="*/ 2 h 1604"/>
                <a:gd name="T80" fmla="*/ 2 w 1281"/>
                <a:gd name="T81" fmla="*/ 2 h 1604"/>
                <a:gd name="T82" fmla="*/ 2 w 1281"/>
                <a:gd name="T83" fmla="*/ 2 h 1604"/>
                <a:gd name="T84" fmla="*/ 1 w 1281"/>
                <a:gd name="T85" fmla="*/ 2 h 1604"/>
                <a:gd name="T86" fmla="*/ 1 w 1281"/>
                <a:gd name="T87" fmla="*/ 2 h 1604"/>
                <a:gd name="T88" fmla="*/ 1 w 1281"/>
                <a:gd name="T89" fmla="*/ 2 h 1604"/>
                <a:gd name="T90" fmla="*/ 1 w 1281"/>
                <a:gd name="T91" fmla="*/ 2 h 1604"/>
                <a:gd name="T92" fmla="*/ 1 w 1281"/>
                <a:gd name="T93" fmla="*/ 2 h 1604"/>
                <a:gd name="T94" fmla="*/ 0 w 1281"/>
                <a:gd name="T95" fmla="*/ 2 h 1604"/>
                <a:gd name="T96" fmla="*/ 0 w 1281"/>
                <a:gd name="T97" fmla="*/ 2 h 1604"/>
                <a:gd name="T98" fmla="*/ 0 w 1281"/>
                <a:gd name="T99" fmla="*/ 2 h 1604"/>
                <a:gd name="T100" fmla="*/ 0 w 1281"/>
                <a:gd name="T101" fmla="*/ 2 h 16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1"/>
                <a:gd name="T154" fmla="*/ 0 h 1604"/>
                <a:gd name="T155" fmla="*/ 1281 w 1281"/>
                <a:gd name="T156" fmla="*/ 1604 h 16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1" h="1604">
                  <a:moveTo>
                    <a:pt x="0" y="1177"/>
                  </a:moveTo>
                  <a:lnTo>
                    <a:pt x="9" y="1159"/>
                  </a:lnTo>
                  <a:lnTo>
                    <a:pt x="13" y="1139"/>
                  </a:lnTo>
                  <a:lnTo>
                    <a:pt x="24" y="1116"/>
                  </a:lnTo>
                  <a:lnTo>
                    <a:pt x="40" y="1096"/>
                  </a:lnTo>
                  <a:lnTo>
                    <a:pt x="79" y="1070"/>
                  </a:lnTo>
                  <a:lnTo>
                    <a:pt x="121" y="1050"/>
                  </a:lnTo>
                  <a:lnTo>
                    <a:pt x="147" y="1007"/>
                  </a:lnTo>
                  <a:lnTo>
                    <a:pt x="160" y="969"/>
                  </a:lnTo>
                  <a:lnTo>
                    <a:pt x="164" y="945"/>
                  </a:lnTo>
                  <a:lnTo>
                    <a:pt x="160" y="926"/>
                  </a:lnTo>
                  <a:lnTo>
                    <a:pt x="156" y="907"/>
                  </a:lnTo>
                  <a:lnTo>
                    <a:pt x="134" y="825"/>
                  </a:lnTo>
                  <a:lnTo>
                    <a:pt x="129" y="783"/>
                  </a:lnTo>
                  <a:lnTo>
                    <a:pt x="137" y="760"/>
                  </a:lnTo>
                  <a:lnTo>
                    <a:pt x="152" y="740"/>
                  </a:lnTo>
                  <a:lnTo>
                    <a:pt x="156" y="697"/>
                  </a:lnTo>
                  <a:lnTo>
                    <a:pt x="147" y="659"/>
                  </a:lnTo>
                  <a:lnTo>
                    <a:pt x="129" y="639"/>
                  </a:lnTo>
                  <a:lnTo>
                    <a:pt x="105" y="597"/>
                  </a:lnTo>
                  <a:lnTo>
                    <a:pt x="98" y="577"/>
                  </a:lnTo>
                  <a:lnTo>
                    <a:pt x="98" y="565"/>
                  </a:lnTo>
                  <a:lnTo>
                    <a:pt x="101" y="550"/>
                  </a:lnTo>
                  <a:lnTo>
                    <a:pt x="109" y="539"/>
                  </a:lnTo>
                  <a:lnTo>
                    <a:pt x="124" y="534"/>
                  </a:lnTo>
                  <a:lnTo>
                    <a:pt x="147" y="542"/>
                  </a:lnTo>
                  <a:lnTo>
                    <a:pt x="164" y="539"/>
                  </a:lnTo>
                  <a:lnTo>
                    <a:pt x="164" y="512"/>
                  </a:lnTo>
                  <a:lnTo>
                    <a:pt x="164" y="496"/>
                  </a:lnTo>
                  <a:lnTo>
                    <a:pt x="172" y="476"/>
                  </a:lnTo>
                  <a:lnTo>
                    <a:pt x="195" y="473"/>
                  </a:lnTo>
                  <a:lnTo>
                    <a:pt x="221" y="464"/>
                  </a:lnTo>
                  <a:lnTo>
                    <a:pt x="225" y="430"/>
                  </a:lnTo>
                  <a:lnTo>
                    <a:pt x="257" y="364"/>
                  </a:lnTo>
                  <a:lnTo>
                    <a:pt x="284" y="344"/>
                  </a:lnTo>
                  <a:lnTo>
                    <a:pt x="304" y="340"/>
                  </a:lnTo>
                  <a:lnTo>
                    <a:pt x="319" y="325"/>
                  </a:lnTo>
                  <a:lnTo>
                    <a:pt x="319" y="283"/>
                  </a:lnTo>
                  <a:lnTo>
                    <a:pt x="322" y="263"/>
                  </a:lnTo>
                  <a:lnTo>
                    <a:pt x="338" y="240"/>
                  </a:lnTo>
                  <a:lnTo>
                    <a:pt x="358" y="221"/>
                  </a:lnTo>
                  <a:lnTo>
                    <a:pt x="365" y="201"/>
                  </a:lnTo>
                  <a:lnTo>
                    <a:pt x="380" y="194"/>
                  </a:lnTo>
                  <a:lnTo>
                    <a:pt x="419" y="197"/>
                  </a:lnTo>
                  <a:lnTo>
                    <a:pt x="442" y="214"/>
                  </a:lnTo>
                  <a:lnTo>
                    <a:pt x="462" y="197"/>
                  </a:lnTo>
                  <a:lnTo>
                    <a:pt x="462" y="174"/>
                  </a:lnTo>
                  <a:lnTo>
                    <a:pt x="470" y="163"/>
                  </a:lnTo>
                  <a:lnTo>
                    <a:pt x="481" y="155"/>
                  </a:lnTo>
                  <a:lnTo>
                    <a:pt x="500" y="147"/>
                  </a:lnTo>
                  <a:lnTo>
                    <a:pt x="579" y="107"/>
                  </a:lnTo>
                  <a:lnTo>
                    <a:pt x="660" y="64"/>
                  </a:lnTo>
                  <a:lnTo>
                    <a:pt x="680" y="23"/>
                  </a:lnTo>
                  <a:lnTo>
                    <a:pt x="706" y="7"/>
                  </a:lnTo>
                  <a:lnTo>
                    <a:pt x="737" y="0"/>
                  </a:lnTo>
                  <a:lnTo>
                    <a:pt x="752" y="7"/>
                  </a:lnTo>
                  <a:lnTo>
                    <a:pt x="761" y="23"/>
                  </a:lnTo>
                  <a:lnTo>
                    <a:pt x="757" y="42"/>
                  </a:lnTo>
                  <a:lnTo>
                    <a:pt x="741" y="61"/>
                  </a:lnTo>
                  <a:lnTo>
                    <a:pt x="722" y="77"/>
                  </a:lnTo>
                  <a:lnTo>
                    <a:pt x="714" y="104"/>
                  </a:lnTo>
                  <a:lnTo>
                    <a:pt x="714" y="138"/>
                  </a:lnTo>
                  <a:lnTo>
                    <a:pt x="688" y="170"/>
                  </a:lnTo>
                  <a:lnTo>
                    <a:pt x="637" y="197"/>
                  </a:lnTo>
                  <a:lnTo>
                    <a:pt x="601" y="244"/>
                  </a:lnTo>
                  <a:lnTo>
                    <a:pt x="582" y="352"/>
                  </a:lnTo>
                  <a:lnTo>
                    <a:pt x="536" y="425"/>
                  </a:lnTo>
                  <a:lnTo>
                    <a:pt x="536" y="442"/>
                  </a:lnTo>
                  <a:lnTo>
                    <a:pt x="555" y="445"/>
                  </a:lnTo>
                  <a:lnTo>
                    <a:pt x="601" y="430"/>
                  </a:lnTo>
                  <a:lnTo>
                    <a:pt x="621" y="445"/>
                  </a:lnTo>
                  <a:lnTo>
                    <a:pt x="633" y="542"/>
                  </a:lnTo>
                  <a:lnTo>
                    <a:pt x="668" y="580"/>
                  </a:lnTo>
                  <a:lnTo>
                    <a:pt x="722" y="608"/>
                  </a:lnTo>
                  <a:lnTo>
                    <a:pt x="776" y="616"/>
                  </a:lnTo>
                  <a:lnTo>
                    <a:pt x="835" y="597"/>
                  </a:lnTo>
                  <a:lnTo>
                    <a:pt x="866" y="600"/>
                  </a:lnTo>
                  <a:lnTo>
                    <a:pt x="909" y="628"/>
                  </a:lnTo>
                  <a:lnTo>
                    <a:pt x="943" y="671"/>
                  </a:lnTo>
                  <a:lnTo>
                    <a:pt x="978" y="709"/>
                  </a:lnTo>
                  <a:lnTo>
                    <a:pt x="1021" y="729"/>
                  </a:lnTo>
                  <a:lnTo>
                    <a:pt x="1079" y="704"/>
                  </a:lnTo>
                  <a:lnTo>
                    <a:pt x="1156" y="724"/>
                  </a:lnTo>
                  <a:lnTo>
                    <a:pt x="1176" y="763"/>
                  </a:lnTo>
                  <a:lnTo>
                    <a:pt x="1171" y="806"/>
                  </a:lnTo>
                  <a:lnTo>
                    <a:pt x="1156" y="859"/>
                  </a:lnTo>
                  <a:lnTo>
                    <a:pt x="1164" y="902"/>
                  </a:lnTo>
                  <a:lnTo>
                    <a:pt x="1191" y="918"/>
                  </a:lnTo>
                  <a:lnTo>
                    <a:pt x="1219" y="930"/>
                  </a:lnTo>
                  <a:lnTo>
                    <a:pt x="1234" y="956"/>
                  </a:lnTo>
                  <a:lnTo>
                    <a:pt x="1199" y="984"/>
                  </a:lnTo>
                  <a:lnTo>
                    <a:pt x="1211" y="1042"/>
                  </a:lnTo>
                  <a:lnTo>
                    <a:pt x="1245" y="1085"/>
                  </a:lnTo>
                  <a:lnTo>
                    <a:pt x="1268" y="1136"/>
                  </a:lnTo>
                  <a:lnTo>
                    <a:pt x="1281" y="1197"/>
                  </a:lnTo>
                  <a:lnTo>
                    <a:pt x="1238" y="1210"/>
                  </a:lnTo>
                  <a:lnTo>
                    <a:pt x="1226" y="1194"/>
                  </a:lnTo>
                  <a:lnTo>
                    <a:pt x="1219" y="1151"/>
                  </a:lnTo>
                  <a:lnTo>
                    <a:pt x="1211" y="1131"/>
                  </a:lnTo>
                  <a:lnTo>
                    <a:pt x="1187" y="1143"/>
                  </a:lnTo>
                  <a:lnTo>
                    <a:pt x="1181" y="1162"/>
                  </a:lnTo>
                  <a:lnTo>
                    <a:pt x="1161" y="1162"/>
                  </a:lnTo>
                  <a:lnTo>
                    <a:pt x="1141" y="1143"/>
                  </a:lnTo>
                  <a:lnTo>
                    <a:pt x="1105" y="1155"/>
                  </a:lnTo>
                  <a:lnTo>
                    <a:pt x="1094" y="1181"/>
                  </a:lnTo>
                  <a:lnTo>
                    <a:pt x="1075" y="1190"/>
                  </a:lnTo>
                  <a:lnTo>
                    <a:pt x="1041" y="1174"/>
                  </a:lnTo>
                  <a:lnTo>
                    <a:pt x="1001" y="1177"/>
                  </a:lnTo>
                  <a:lnTo>
                    <a:pt x="983" y="1190"/>
                  </a:lnTo>
                  <a:lnTo>
                    <a:pt x="986" y="1201"/>
                  </a:lnTo>
                  <a:lnTo>
                    <a:pt x="1009" y="1205"/>
                  </a:lnTo>
                  <a:lnTo>
                    <a:pt x="1041" y="1213"/>
                  </a:lnTo>
                  <a:lnTo>
                    <a:pt x="1056" y="1228"/>
                  </a:lnTo>
                  <a:lnTo>
                    <a:pt x="1051" y="1251"/>
                  </a:lnTo>
                  <a:lnTo>
                    <a:pt x="993" y="1279"/>
                  </a:lnTo>
                  <a:lnTo>
                    <a:pt x="970" y="1298"/>
                  </a:lnTo>
                  <a:lnTo>
                    <a:pt x="963" y="1329"/>
                  </a:lnTo>
                  <a:lnTo>
                    <a:pt x="970" y="1368"/>
                  </a:lnTo>
                  <a:lnTo>
                    <a:pt x="998" y="1411"/>
                  </a:lnTo>
                  <a:lnTo>
                    <a:pt x="1032" y="1453"/>
                  </a:lnTo>
                  <a:lnTo>
                    <a:pt x="1044" y="1489"/>
                  </a:lnTo>
                  <a:lnTo>
                    <a:pt x="1041" y="1532"/>
                  </a:lnTo>
                  <a:lnTo>
                    <a:pt x="1026" y="1558"/>
                  </a:lnTo>
                  <a:lnTo>
                    <a:pt x="1016" y="1604"/>
                  </a:lnTo>
                  <a:lnTo>
                    <a:pt x="955" y="1600"/>
                  </a:lnTo>
                  <a:lnTo>
                    <a:pt x="924" y="1586"/>
                  </a:lnTo>
                  <a:lnTo>
                    <a:pt x="905" y="1566"/>
                  </a:lnTo>
                  <a:lnTo>
                    <a:pt x="876" y="1566"/>
                  </a:lnTo>
                  <a:lnTo>
                    <a:pt x="846" y="1570"/>
                  </a:lnTo>
                  <a:lnTo>
                    <a:pt x="830" y="1589"/>
                  </a:lnTo>
                  <a:lnTo>
                    <a:pt x="811" y="1589"/>
                  </a:lnTo>
                  <a:lnTo>
                    <a:pt x="792" y="1589"/>
                  </a:lnTo>
                  <a:lnTo>
                    <a:pt x="757" y="1577"/>
                  </a:lnTo>
                  <a:lnTo>
                    <a:pt x="714" y="1570"/>
                  </a:lnTo>
                  <a:lnTo>
                    <a:pt x="680" y="1589"/>
                  </a:lnTo>
                  <a:lnTo>
                    <a:pt x="660" y="1589"/>
                  </a:lnTo>
                  <a:lnTo>
                    <a:pt x="637" y="1570"/>
                  </a:lnTo>
                  <a:lnTo>
                    <a:pt x="614" y="1519"/>
                  </a:lnTo>
                  <a:lnTo>
                    <a:pt x="582" y="1476"/>
                  </a:lnTo>
                  <a:lnTo>
                    <a:pt x="485" y="1441"/>
                  </a:lnTo>
                  <a:lnTo>
                    <a:pt x="389" y="1379"/>
                  </a:lnTo>
                  <a:lnTo>
                    <a:pt x="312" y="1352"/>
                  </a:lnTo>
                  <a:lnTo>
                    <a:pt x="264" y="1349"/>
                  </a:lnTo>
                  <a:lnTo>
                    <a:pt x="225" y="1356"/>
                  </a:lnTo>
                  <a:lnTo>
                    <a:pt x="195" y="1352"/>
                  </a:lnTo>
                  <a:lnTo>
                    <a:pt x="183" y="1332"/>
                  </a:lnTo>
                  <a:lnTo>
                    <a:pt x="183" y="1298"/>
                  </a:lnTo>
                  <a:lnTo>
                    <a:pt x="191" y="1268"/>
                  </a:lnTo>
                  <a:lnTo>
                    <a:pt x="180" y="1263"/>
                  </a:lnTo>
                  <a:lnTo>
                    <a:pt x="124" y="1268"/>
                  </a:lnTo>
                  <a:lnTo>
                    <a:pt x="86" y="1260"/>
                  </a:lnTo>
                  <a:lnTo>
                    <a:pt x="47" y="1232"/>
                  </a:lnTo>
                  <a:lnTo>
                    <a:pt x="9" y="1201"/>
                  </a:lnTo>
                  <a:lnTo>
                    <a:pt x="0" y="1177"/>
                  </a:lnTo>
                </a:path>
              </a:pathLst>
            </a:custGeom>
            <a:solidFill>
              <a:srgbClr val="00FF00"/>
            </a:solidFill>
            <a:ln w="12700" cap="flat" cmpd="sng">
              <a:solidFill>
                <a:srgbClr val="000000"/>
              </a:solidFill>
              <a:prstDash val="solid"/>
              <a:round/>
              <a:headEnd type="none" w="med" len="med"/>
              <a:tailEnd type="none" w="med" len="med"/>
            </a:ln>
          </p:spPr>
          <p:txBody>
            <a:bodyPr/>
            <a:lstStyle/>
            <a:p>
              <a:endParaRPr lang="en-US"/>
            </a:p>
          </p:txBody>
        </p:sp>
        <p:sp>
          <p:nvSpPr>
            <p:cNvPr id="33938" name="Freeform 132"/>
            <p:cNvSpPr>
              <a:spLocks/>
            </p:cNvSpPr>
            <p:nvPr/>
          </p:nvSpPr>
          <p:spPr bwMode="auto">
            <a:xfrm>
              <a:off x="3214" y="2603"/>
              <a:ext cx="34" cy="44"/>
            </a:xfrm>
            <a:custGeom>
              <a:avLst/>
              <a:gdLst>
                <a:gd name="T0" fmla="*/ 0 w 120"/>
                <a:gd name="T1" fmla="*/ 0 h 171"/>
                <a:gd name="T2" fmla="*/ 0 w 120"/>
                <a:gd name="T3" fmla="*/ 0 h 171"/>
                <a:gd name="T4" fmla="*/ 0 w 120"/>
                <a:gd name="T5" fmla="*/ 0 h 171"/>
                <a:gd name="T6" fmla="*/ 0 w 120"/>
                <a:gd name="T7" fmla="*/ 0 h 171"/>
                <a:gd name="T8" fmla="*/ 0 w 120"/>
                <a:gd name="T9" fmla="*/ 0 h 171"/>
                <a:gd name="T10" fmla="*/ 0 w 120"/>
                <a:gd name="T11" fmla="*/ 0 h 171"/>
                <a:gd name="T12" fmla="*/ 0 w 120"/>
                <a:gd name="T13" fmla="*/ 0 h 171"/>
                <a:gd name="T14" fmla="*/ 0 w 120"/>
                <a:gd name="T15" fmla="*/ 0 h 17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71"/>
                <a:gd name="T26" fmla="*/ 120 w 120"/>
                <a:gd name="T27" fmla="*/ 171 h 1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71">
                  <a:moveTo>
                    <a:pt x="46" y="0"/>
                  </a:moveTo>
                  <a:lnTo>
                    <a:pt x="0" y="171"/>
                  </a:lnTo>
                  <a:lnTo>
                    <a:pt x="77" y="167"/>
                  </a:lnTo>
                  <a:lnTo>
                    <a:pt x="120" y="58"/>
                  </a:lnTo>
                  <a:lnTo>
                    <a:pt x="112" y="0"/>
                  </a:lnTo>
                  <a:lnTo>
                    <a:pt x="39" y="4"/>
                  </a:lnTo>
                  <a:lnTo>
                    <a:pt x="43" y="0"/>
                  </a:lnTo>
                  <a:lnTo>
                    <a:pt x="46" y="0"/>
                  </a:lnTo>
                  <a:close/>
                </a:path>
              </a:pathLst>
            </a:custGeom>
            <a:solidFill>
              <a:srgbClr val="00FF00"/>
            </a:solidFill>
            <a:ln w="12700" cmpd="sng">
              <a:solidFill>
                <a:srgbClr val="000000"/>
              </a:solidFill>
              <a:round/>
              <a:headEnd/>
              <a:tailEnd/>
            </a:ln>
          </p:spPr>
          <p:txBody>
            <a:bodyPr/>
            <a:lstStyle/>
            <a:p>
              <a:endParaRPr lang="en-US"/>
            </a:p>
          </p:txBody>
        </p:sp>
        <p:sp>
          <p:nvSpPr>
            <p:cNvPr id="33939" name="Freeform 133"/>
            <p:cNvSpPr>
              <a:spLocks/>
            </p:cNvSpPr>
            <p:nvPr/>
          </p:nvSpPr>
          <p:spPr bwMode="auto">
            <a:xfrm>
              <a:off x="3214" y="2603"/>
              <a:ext cx="34" cy="44"/>
            </a:xfrm>
            <a:custGeom>
              <a:avLst/>
              <a:gdLst>
                <a:gd name="T0" fmla="*/ 0 w 120"/>
                <a:gd name="T1" fmla="*/ 0 h 171"/>
                <a:gd name="T2" fmla="*/ 0 w 120"/>
                <a:gd name="T3" fmla="*/ 0 h 171"/>
                <a:gd name="T4" fmla="*/ 0 w 120"/>
                <a:gd name="T5" fmla="*/ 0 h 171"/>
                <a:gd name="T6" fmla="*/ 0 w 120"/>
                <a:gd name="T7" fmla="*/ 0 h 171"/>
                <a:gd name="T8" fmla="*/ 0 w 120"/>
                <a:gd name="T9" fmla="*/ 0 h 171"/>
                <a:gd name="T10" fmla="*/ 0 w 120"/>
                <a:gd name="T11" fmla="*/ 0 h 171"/>
                <a:gd name="T12" fmla="*/ 0 w 120"/>
                <a:gd name="T13" fmla="*/ 0 h 171"/>
                <a:gd name="T14" fmla="*/ 0 w 120"/>
                <a:gd name="T15" fmla="*/ 0 h 17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71"/>
                <a:gd name="T26" fmla="*/ 120 w 120"/>
                <a:gd name="T27" fmla="*/ 171 h 1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71">
                  <a:moveTo>
                    <a:pt x="46" y="0"/>
                  </a:moveTo>
                  <a:lnTo>
                    <a:pt x="0" y="171"/>
                  </a:lnTo>
                  <a:lnTo>
                    <a:pt x="77" y="167"/>
                  </a:lnTo>
                  <a:lnTo>
                    <a:pt x="120" y="58"/>
                  </a:lnTo>
                  <a:lnTo>
                    <a:pt x="112" y="0"/>
                  </a:lnTo>
                  <a:lnTo>
                    <a:pt x="39" y="4"/>
                  </a:lnTo>
                  <a:lnTo>
                    <a:pt x="43" y="0"/>
                  </a:lnTo>
                  <a:lnTo>
                    <a:pt x="46" y="0"/>
                  </a:lnTo>
                </a:path>
              </a:pathLst>
            </a:custGeom>
            <a:solidFill>
              <a:srgbClr val="00FF00"/>
            </a:solidFill>
            <a:ln w="12700" cmpd="sng">
              <a:solidFill>
                <a:srgbClr val="000000"/>
              </a:solidFill>
              <a:prstDash val="solid"/>
              <a:round/>
              <a:headEnd/>
              <a:tailEnd/>
            </a:ln>
          </p:spPr>
          <p:txBody>
            <a:bodyPr/>
            <a:lstStyle/>
            <a:p>
              <a:endParaRPr lang="en-US"/>
            </a:p>
          </p:txBody>
        </p:sp>
        <p:sp>
          <p:nvSpPr>
            <p:cNvPr id="33940" name="Rectangle 134"/>
            <p:cNvSpPr>
              <a:spLocks noChangeArrowheads="1"/>
            </p:cNvSpPr>
            <p:nvPr/>
          </p:nvSpPr>
          <p:spPr bwMode="auto">
            <a:xfrm>
              <a:off x="3231" y="2593"/>
              <a:ext cx="12" cy="12"/>
            </a:xfrm>
            <a:prstGeom prst="rect">
              <a:avLst/>
            </a:prstGeom>
            <a:solidFill>
              <a:srgbClr val="00FF00"/>
            </a:solidFill>
            <a:ln w="12700">
              <a:solidFill>
                <a:srgbClr val="000000"/>
              </a:solidFill>
              <a:miter lim="800000"/>
              <a:headEnd/>
              <a:tailEnd/>
            </a:ln>
          </p:spPr>
          <p:txBody>
            <a:bodyPr/>
            <a:lstStyle/>
            <a:p>
              <a:endParaRPr lang="en-US"/>
            </a:p>
          </p:txBody>
        </p:sp>
        <p:sp>
          <p:nvSpPr>
            <p:cNvPr id="33941" name="Rectangle 135"/>
            <p:cNvSpPr>
              <a:spLocks noChangeArrowheads="1"/>
            </p:cNvSpPr>
            <p:nvPr/>
          </p:nvSpPr>
          <p:spPr bwMode="auto">
            <a:xfrm>
              <a:off x="3235" y="2596"/>
              <a:ext cx="3" cy="7"/>
            </a:xfrm>
            <a:prstGeom prst="rect">
              <a:avLst/>
            </a:prstGeom>
            <a:solidFill>
              <a:srgbClr val="00FF00"/>
            </a:solidFill>
            <a:ln w="12700">
              <a:solidFill>
                <a:srgbClr val="008000"/>
              </a:solidFill>
              <a:miter lim="800000"/>
              <a:headEnd/>
              <a:tailEnd/>
            </a:ln>
          </p:spPr>
          <p:txBody>
            <a:bodyPr/>
            <a:lstStyle/>
            <a:p>
              <a:endParaRPr lang="en-US"/>
            </a:p>
          </p:txBody>
        </p:sp>
        <p:sp>
          <p:nvSpPr>
            <p:cNvPr id="33942" name="Freeform 136"/>
            <p:cNvSpPr>
              <a:spLocks/>
            </p:cNvSpPr>
            <p:nvPr/>
          </p:nvSpPr>
          <p:spPr bwMode="auto">
            <a:xfrm>
              <a:off x="3486" y="3001"/>
              <a:ext cx="215" cy="200"/>
            </a:xfrm>
            <a:custGeom>
              <a:avLst/>
              <a:gdLst>
                <a:gd name="T0" fmla="*/ 1 w 755"/>
                <a:gd name="T1" fmla="*/ 1 h 760"/>
                <a:gd name="T2" fmla="*/ 1 w 755"/>
                <a:gd name="T3" fmla="*/ 1 h 760"/>
                <a:gd name="T4" fmla="*/ 1 w 755"/>
                <a:gd name="T5" fmla="*/ 1 h 760"/>
                <a:gd name="T6" fmla="*/ 1 w 755"/>
                <a:gd name="T7" fmla="*/ 1 h 760"/>
                <a:gd name="T8" fmla="*/ 1 w 755"/>
                <a:gd name="T9" fmla="*/ 1 h 760"/>
                <a:gd name="T10" fmla="*/ 1 w 755"/>
                <a:gd name="T11" fmla="*/ 1 h 760"/>
                <a:gd name="T12" fmla="*/ 1 w 755"/>
                <a:gd name="T13" fmla="*/ 1 h 760"/>
                <a:gd name="T14" fmla="*/ 1 w 755"/>
                <a:gd name="T15" fmla="*/ 1 h 760"/>
                <a:gd name="T16" fmla="*/ 1 w 755"/>
                <a:gd name="T17" fmla="*/ 1 h 760"/>
                <a:gd name="T18" fmla="*/ 1 w 755"/>
                <a:gd name="T19" fmla="*/ 1 h 760"/>
                <a:gd name="T20" fmla="*/ 1 w 755"/>
                <a:gd name="T21" fmla="*/ 1 h 760"/>
                <a:gd name="T22" fmla="*/ 1 w 755"/>
                <a:gd name="T23" fmla="*/ 1 h 760"/>
                <a:gd name="T24" fmla="*/ 1 w 755"/>
                <a:gd name="T25" fmla="*/ 1 h 760"/>
                <a:gd name="T26" fmla="*/ 1 w 755"/>
                <a:gd name="T27" fmla="*/ 1 h 760"/>
                <a:gd name="T28" fmla="*/ 1 w 755"/>
                <a:gd name="T29" fmla="*/ 1 h 760"/>
                <a:gd name="T30" fmla="*/ 1 w 755"/>
                <a:gd name="T31" fmla="*/ 1 h 760"/>
                <a:gd name="T32" fmla="*/ 0 w 755"/>
                <a:gd name="T33" fmla="*/ 1 h 760"/>
                <a:gd name="T34" fmla="*/ 0 w 755"/>
                <a:gd name="T35" fmla="*/ 1 h 760"/>
                <a:gd name="T36" fmla="*/ 0 w 755"/>
                <a:gd name="T37" fmla="*/ 1 h 760"/>
                <a:gd name="T38" fmla="*/ 0 w 755"/>
                <a:gd name="T39" fmla="*/ 1 h 760"/>
                <a:gd name="T40" fmla="*/ 0 w 755"/>
                <a:gd name="T41" fmla="*/ 1 h 760"/>
                <a:gd name="T42" fmla="*/ 0 w 755"/>
                <a:gd name="T43" fmla="*/ 1 h 760"/>
                <a:gd name="T44" fmla="*/ 0 w 755"/>
                <a:gd name="T45" fmla="*/ 1 h 760"/>
                <a:gd name="T46" fmla="*/ 0 w 755"/>
                <a:gd name="T47" fmla="*/ 0 h 760"/>
                <a:gd name="T48" fmla="*/ 0 w 755"/>
                <a:gd name="T49" fmla="*/ 0 h 760"/>
                <a:gd name="T50" fmla="*/ 0 w 755"/>
                <a:gd name="T51" fmla="*/ 0 h 760"/>
                <a:gd name="T52" fmla="*/ 0 w 755"/>
                <a:gd name="T53" fmla="*/ 0 h 760"/>
                <a:gd name="T54" fmla="*/ 0 w 755"/>
                <a:gd name="T55" fmla="*/ 0 h 760"/>
                <a:gd name="T56" fmla="*/ 0 w 755"/>
                <a:gd name="T57" fmla="*/ 0 h 760"/>
                <a:gd name="T58" fmla="*/ 0 w 755"/>
                <a:gd name="T59" fmla="*/ 0 h 760"/>
                <a:gd name="T60" fmla="*/ 0 w 755"/>
                <a:gd name="T61" fmla="*/ 0 h 760"/>
                <a:gd name="T62" fmla="*/ 1 w 755"/>
                <a:gd name="T63" fmla="*/ 0 h 760"/>
                <a:gd name="T64" fmla="*/ 1 w 755"/>
                <a:gd name="T65" fmla="*/ 0 h 760"/>
                <a:gd name="T66" fmla="*/ 1 w 755"/>
                <a:gd name="T67" fmla="*/ 0 h 760"/>
                <a:gd name="T68" fmla="*/ 1 w 755"/>
                <a:gd name="T69" fmla="*/ 0 h 760"/>
                <a:gd name="T70" fmla="*/ 1 w 755"/>
                <a:gd name="T71" fmla="*/ 0 h 760"/>
                <a:gd name="T72" fmla="*/ 1 w 755"/>
                <a:gd name="T73" fmla="*/ 0 h 760"/>
                <a:gd name="T74" fmla="*/ 1 w 755"/>
                <a:gd name="T75" fmla="*/ 1 h 760"/>
                <a:gd name="T76" fmla="*/ 1 w 755"/>
                <a:gd name="T77" fmla="*/ 0 h 760"/>
                <a:gd name="T78" fmla="*/ 1 w 755"/>
                <a:gd name="T79" fmla="*/ 0 h 760"/>
                <a:gd name="T80" fmla="*/ 1 w 755"/>
                <a:gd name="T81" fmla="*/ 0 h 760"/>
                <a:gd name="T82" fmla="*/ 1 w 755"/>
                <a:gd name="T83" fmla="*/ 0 h 760"/>
                <a:gd name="T84" fmla="*/ 1 w 755"/>
                <a:gd name="T85" fmla="*/ 0 h 760"/>
                <a:gd name="T86" fmla="*/ 1 w 755"/>
                <a:gd name="T87" fmla="*/ 1 h 760"/>
                <a:gd name="T88" fmla="*/ 1 w 755"/>
                <a:gd name="T89" fmla="*/ 1 h 760"/>
                <a:gd name="T90" fmla="*/ 1 w 755"/>
                <a:gd name="T91" fmla="*/ 1 h 760"/>
                <a:gd name="T92" fmla="*/ 1 w 755"/>
                <a:gd name="T93" fmla="*/ 1 h 760"/>
                <a:gd name="T94" fmla="*/ 1 w 755"/>
                <a:gd name="T95" fmla="*/ 1 h 760"/>
                <a:gd name="T96" fmla="*/ 1 w 755"/>
                <a:gd name="T97" fmla="*/ 1 h 760"/>
                <a:gd name="T98" fmla="*/ 1 w 755"/>
                <a:gd name="T99" fmla="*/ 1 h 760"/>
                <a:gd name="T100" fmla="*/ 1 w 755"/>
                <a:gd name="T101" fmla="*/ 1 h 760"/>
                <a:gd name="T102" fmla="*/ 1 w 755"/>
                <a:gd name="T103" fmla="*/ 1 h 760"/>
                <a:gd name="T104" fmla="*/ 1 w 755"/>
                <a:gd name="T105" fmla="*/ 1 h 760"/>
                <a:gd name="T106" fmla="*/ 1 w 755"/>
                <a:gd name="T107" fmla="*/ 1 h 760"/>
                <a:gd name="T108" fmla="*/ 1 w 755"/>
                <a:gd name="T109" fmla="*/ 1 h 760"/>
                <a:gd name="T110" fmla="*/ 1 w 755"/>
                <a:gd name="T111" fmla="*/ 1 h 760"/>
                <a:gd name="T112" fmla="*/ 1 w 755"/>
                <a:gd name="T113" fmla="*/ 1 h 760"/>
                <a:gd name="T114" fmla="*/ 1 w 755"/>
                <a:gd name="T115" fmla="*/ 1 h 7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55"/>
                <a:gd name="T175" fmla="*/ 0 h 760"/>
                <a:gd name="T176" fmla="*/ 755 w 755"/>
                <a:gd name="T177" fmla="*/ 760 h 7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55" h="760">
                  <a:moveTo>
                    <a:pt x="721" y="578"/>
                  </a:moveTo>
                  <a:lnTo>
                    <a:pt x="709" y="612"/>
                  </a:lnTo>
                  <a:lnTo>
                    <a:pt x="713" y="693"/>
                  </a:lnTo>
                  <a:lnTo>
                    <a:pt x="702" y="709"/>
                  </a:lnTo>
                  <a:lnTo>
                    <a:pt x="608" y="733"/>
                  </a:lnTo>
                  <a:lnTo>
                    <a:pt x="566" y="760"/>
                  </a:lnTo>
                  <a:lnTo>
                    <a:pt x="527" y="760"/>
                  </a:lnTo>
                  <a:lnTo>
                    <a:pt x="465" y="752"/>
                  </a:lnTo>
                  <a:lnTo>
                    <a:pt x="364" y="756"/>
                  </a:lnTo>
                  <a:lnTo>
                    <a:pt x="364" y="718"/>
                  </a:lnTo>
                  <a:lnTo>
                    <a:pt x="384" y="678"/>
                  </a:lnTo>
                  <a:lnTo>
                    <a:pt x="438" y="601"/>
                  </a:lnTo>
                  <a:lnTo>
                    <a:pt x="433" y="563"/>
                  </a:lnTo>
                  <a:lnTo>
                    <a:pt x="402" y="535"/>
                  </a:lnTo>
                  <a:lnTo>
                    <a:pt x="306" y="528"/>
                  </a:lnTo>
                  <a:lnTo>
                    <a:pt x="255" y="504"/>
                  </a:lnTo>
                  <a:lnTo>
                    <a:pt x="209" y="453"/>
                  </a:lnTo>
                  <a:lnTo>
                    <a:pt x="174" y="434"/>
                  </a:lnTo>
                  <a:lnTo>
                    <a:pt x="112" y="446"/>
                  </a:lnTo>
                  <a:lnTo>
                    <a:pt x="89" y="426"/>
                  </a:lnTo>
                  <a:lnTo>
                    <a:pt x="69" y="387"/>
                  </a:lnTo>
                  <a:lnTo>
                    <a:pt x="31" y="365"/>
                  </a:lnTo>
                  <a:lnTo>
                    <a:pt x="19" y="342"/>
                  </a:lnTo>
                  <a:lnTo>
                    <a:pt x="19" y="287"/>
                  </a:lnTo>
                  <a:lnTo>
                    <a:pt x="0" y="202"/>
                  </a:lnTo>
                  <a:lnTo>
                    <a:pt x="0" y="174"/>
                  </a:lnTo>
                  <a:lnTo>
                    <a:pt x="34" y="151"/>
                  </a:lnTo>
                  <a:lnTo>
                    <a:pt x="50" y="116"/>
                  </a:lnTo>
                  <a:lnTo>
                    <a:pt x="50" y="38"/>
                  </a:lnTo>
                  <a:lnTo>
                    <a:pt x="69" y="23"/>
                  </a:lnTo>
                  <a:lnTo>
                    <a:pt x="163" y="15"/>
                  </a:lnTo>
                  <a:lnTo>
                    <a:pt x="268" y="0"/>
                  </a:lnTo>
                  <a:lnTo>
                    <a:pt x="349" y="11"/>
                  </a:lnTo>
                  <a:lnTo>
                    <a:pt x="407" y="53"/>
                  </a:lnTo>
                  <a:lnTo>
                    <a:pt x="417" y="131"/>
                  </a:lnTo>
                  <a:lnTo>
                    <a:pt x="414" y="221"/>
                  </a:lnTo>
                  <a:lnTo>
                    <a:pt x="433" y="279"/>
                  </a:lnTo>
                  <a:lnTo>
                    <a:pt x="476" y="299"/>
                  </a:lnTo>
                  <a:lnTo>
                    <a:pt x="511" y="274"/>
                  </a:lnTo>
                  <a:lnTo>
                    <a:pt x="562" y="259"/>
                  </a:lnTo>
                  <a:lnTo>
                    <a:pt x="608" y="256"/>
                  </a:lnTo>
                  <a:lnTo>
                    <a:pt x="620" y="267"/>
                  </a:lnTo>
                  <a:lnTo>
                    <a:pt x="631" y="283"/>
                  </a:lnTo>
                  <a:lnTo>
                    <a:pt x="635" y="299"/>
                  </a:lnTo>
                  <a:lnTo>
                    <a:pt x="631" y="317"/>
                  </a:lnTo>
                  <a:lnTo>
                    <a:pt x="624" y="352"/>
                  </a:lnTo>
                  <a:lnTo>
                    <a:pt x="620" y="365"/>
                  </a:lnTo>
                  <a:lnTo>
                    <a:pt x="620" y="383"/>
                  </a:lnTo>
                  <a:lnTo>
                    <a:pt x="628" y="399"/>
                  </a:lnTo>
                  <a:lnTo>
                    <a:pt x="639" y="407"/>
                  </a:lnTo>
                  <a:lnTo>
                    <a:pt x="686" y="399"/>
                  </a:lnTo>
                  <a:lnTo>
                    <a:pt x="697" y="399"/>
                  </a:lnTo>
                  <a:lnTo>
                    <a:pt x="709" y="399"/>
                  </a:lnTo>
                  <a:lnTo>
                    <a:pt x="732" y="411"/>
                  </a:lnTo>
                  <a:lnTo>
                    <a:pt x="752" y="446"/>
                  </a:lnTo>
                  <a:lnTo>
                    <a:pt x="755" y="485"/>
                  </a:lnTo>
                  <a:lnTo>
                    <a:pt x="745" y="543"/>
                  </a:lnTo>
                  <a:lnTo>
                    <a:pt x="721" y="578"/>
                  </a:lnTo>
                </a:path>
              </a:pathLst>
            </a:custGeom>
            <a:solidFill>
              <a:srgbClr val="00FF00"/>
            </a:solidFill>
            <a:ln w="12700" cmpd="sng">
              <a:solidFill>
                <a:srgbClr val="000000"/>
              </a:solidFill>
              <a:prstDash val="solid"/>
              <a:round/>
              <a:headEnd/>
              <a:tailEnd/>
            </a:ln>
          </p:spPr>
          <p:txBody>
            <a:bodyPr/>
            <a:lstStyle/>
            <a:p>
              <a:endParaRPr lang="en-US"/>
            </a:p>
          </p:txBody>
        </p:sp>
        <p:sp>
          <p:nvSpPr>
            <p:cNvPr id="33943" name="Freeform 137"/>
            <p:cNvSpPr>
              <a:spLocks/>
            </p:cNvSpPr>
            <p:nvPr/>
          </p:nvSpPr>
          <p:spPr bwMode="auto">
            <a:xfrm>
              <a:off x="2681" y="2207"/>
              <a:ext cx="58" cy="29"/>
            </a:xfrm>
            <a:custGeom>
              <a:avLst/>
              <a:gdLst>
                <a:gd name="T0" fmla="*/ 0 w 206"/>
                <a:gd name="T1" fmla="*/ 0 h 106"/>
                <a:gd name="T2" fmla="*/ 0 w 206"/>
                <a:gd name="T3" fmla="*/ 0 h 106"/>
                <a:gd name="T4" fmla="*/ 0 w 206"/>
                <a:gd name="T5" fmla="*/ 0 h 106"/>
                <a:gd name="T6" fmla="*/ 0 w 206"/>
                <a:gd name="T7" fmla="*/ 0 h 106"/>
                <a:gd name="T8" fmla="*/ 0 w 206"/>
                <a:gd name="T9" fmla="*/ 0 h 106"/>
                <a:gd name="T10" fmla="*/ 0 w 206"/>
                <a:gd name="T11" fmla="*/ 0 h 106"/>
                <a:gd name="T12" fmla="*/ 0 w 206"/>
                <a:gd name="T13" fmla="*/ 0 h 106"/>
                <a:gd name="T14" fmla="*/ 0 w 206"/>
                <a:gd name="T15" fmla="*/ 0 h 106"/>
                <a:gd name="T16" fmla="*/ 0 w 206"/>
                <a:gd name="T17" fmla="*/ 0 h 106"/>
                <a:gd name="T18" fmla="*/ 0 w 206"/>
                <a:gd name="T19" fmla="*/ 0 h 106"/>
                <a:gd name="T20" fmla="*/ 0 w 206"/>
                <a:gd name="T21" fmla="*/ 0 h 106"/>
                <a:gd name="T22" fmla="*/ 0 w 206"/>
                <a:gd name="T23" fmla="*/ 0 h 106"/>
                <a:gd name="T24" fmla="*/ 0 w 206"/>
                <a:gd name="T25" fmla="*/ 0 h 106"/>
                <a:gd name="T26" fmla="*/ 0 w 206"/>
                <a:gd name="T27" fmla="*/ 0 h 106"/>
                <a:gd name="T28" fmla="*/ 0 w 206"/>
                <a:gd name="T29" fmla="*/ 0 h 106"/>
                <a:gd name="T30" fmla="*/ 0 w 206"/>
                <a:gd name="T31" fmla="*/ 0 h 106"/>
                <a:gd name="T32" fmla="*/ 0 w 206"/>
                <a:gd name="T33" fmla="*/ 0 h 106"/>
                <a:gd name="T34" fmla="*/ 0 w 206"/>
                <a:gd name="T35" fmla="*/ 0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106"/>
                <a:gd name="T56" fmla="*/ 206 w 206"/>
                <a:gd name="T57" fmla="*/ 106 h 1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106">
                  <a:moveTo>
                    <a:pt x="0" y="64"/>
                  </a:moveTo>
                  <a:lnTo>
                    <a:pt x="29" y="71"/>
                  </a:lnTo>
                  <a:lnTo>
                    <a:pt x="63" y="81"/>
                  </a:lnTo>
                  <a:lnTo>
                    <a:pt x="105" y="93"/>
                  </a:lnTo>
                  <a:lnTo>
                    <a:pt x="143" y="106"/>
                  </a:lnTo>
                  <a:lnTo>
                    <a:pt x="173" y="102"/>
                  </a:lnTo>
                  <a:lnTo>
                    <a:pt x="193" y="88"/>
                  </a:lnTo>
                  <a:lnTo>
                    <a:pt x="206" y="83"/>
                  </a:lnTo>
                  <a:lnTo>
                    <a:pt x="194" y="36"/>
                  </a:lnTo>
                  <a:lnTo>
                    <a:pt x="177" y="18"/>
                  </a:lnTo>
                  <a:lnTo>
                    <a:pt x="135" y="5"/>
                  </a:lnTo>
                  <a:lnTo>
                    <a:pt x="80" y="0"/>
                  </a:lnTo>
                  <a:lnTo>
                    <a:pt x="67" y="13"/>
                  </a:lnTo>
                  <a:lnTo>
                    <a:pt x="47" y="22"/>
                  </a:lnTo>
                  <a:lnTo>
                    <a:pt x="30" y="31"/>
                  </a:lnTo>
                  <a:lnTo>
                    <a:pt x="17" y="39"/>
                  </a:lnTo>
                  <a:lnTo>
                    <a:pt x="6" y="50"/>
                  </a:lnTo>
                  <a:lnTo>
                    <a:pt x="0" y="64"/>
                  </a:lnTo>
                  <a:close/>
                </a:path>
              </a:pathLst>
            </a:custGeom>
            <a:solidFill>
              <a:srgbClr val="00FF00"/>
            </a:solidFill>
            <a:ln w="12700" cmpd="sng">
              <a:solidFill>
                <a:srgbClr val="000000"/>
              </a:solidFill>
              <a:round/>
              <a:headEnd/>
              <a:tailEnd/>
            </a:ln>
          </p:spPr>
          <p:txBody>
            <a:bodyPr/>
            <a:lstStyle/>
            <a:p>
              <a:endParaRPr lang="en-US"/>
            </a:p>
          </p:txBody>
        </p:sp>
        <p:sp>
          <p:nvSpPr>
            <p:cNvPr id="33944" name="Freeform 138"/>
            <p:cNvSpPr>
              <a:spLocks/>
            </p:cNvSpPr>
            <p:nvPr/>
          </p:nvSpPr>
          <p:spPr bwMode="auto">
            <a:xfrm>
              <a:off x="2681" y="2207"/>
              <a:ext cx="58" cy="29"/>
            </a:xfrm>
            <a:custGeom>
              <a:avLst/>
              <a:gdLst>
                <a:gd name="T0" fmla="*/ 0 w 206"/>
                <a:gd name="T1" fmla="*/ 0 h 106"/>
                <a:gd name="T2" fmla="*/ 0 w 206"/>
                <a:gd name="T3" fmla="*/ 0 h 106"/>
                <a:gd name="T4" fmla="*/ 0 w 206"/>
                <a:gd name="T5" fmla="*/ 0 h 106"/>
                <a:gd name="T6" fmla="*/ 0 w 206"/>
                <a:gd name="T7" fmla="*/ 0 h 106"/>
                <a:gd name="T8" fmla="*/ 0 w 206"/>
                <a:gd name="T9" fmla="*/ 0 h 106"/>
                <a:gd name="T10" fmla="*/ 0 w 206"/>
                <a:gd name="T11" fmla="*/ 0 h 106"/>
                <a:gd name="T12" fmla="*/ 0 w 206"/>
                <a:gd name="T13" fmla="*/ 0 h 106"/>
                <a:gd name="T14" fmla="*/ 0 w 206"/>
                <a:gd name="T15" fmla="*/ 0 h 106"/>
                <a:gd name="T16" fmla="*/ 0 w 206"/>
                <a:gd name="T17" fmla="*/ 0 h 106"/>
                <a:gd name="T18" fmla="*/ 0 w 206"/>
                <a:gd name="T19" fmla="*/ 0 h 106"/>
                <a:gd name="T20" fmla="*/ 0 w 206"/>
                <a:gd name="T21" fmla="*/ 0 h 106"/>
                <a:gd name="T22" fmla="*/ 0 w 206"/>
                <a:gd name="T23" fmla="*/ 0 h 106"/>
                <a:gd name="T24" fmla="*/ 0 w 206"/>
                <a:gd name="T25" fmla="*/ 0 h 106"/>
                <a:gd name="T26" fmla="*/ 0 w 206"/>
                <a:gd name="T27" fmla="*/ 0 h 106"/>
                <a:gd name="T28" fmla="*/ 0 w 206"/>
                <a:gd name="T29" fmla="*/ 0 h 106"/>
                <a:gd name="T30" fmla="*/ 0 w 206"/>
                <a:gd name="T31" fmla="*/ 0 h 106"/>
                <a:gd name="T32" fmla="*/ 0 w 206"/>
                <a:gd name="T33" fmla="*/ 0 h 106"/>
                <a:gd name="T34" fmla="*/ 0 w 206"/>
                <a:gd name="T35" fmla="*/ 0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106"/>
                <a:gd name="T56" fmla="*/ 206 w 206"/>
                <a:gd name="T57" fmla="*/ 106 h 1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106">
                  <a:moveTo>
                    <a:pt x="0" y="64"/>
                  </a:moveTo>
                  <a:lnTo>
                    <a:pt x="29" y="71"/>
                  </a:lnTo>
                  <a:lnTo>
                    <a:pt x="63" y="81"/>
                  </a:lnTo>
                  <a:lnTo>
                    <a:pt x="105" y="93"/>
                  </a:lnTo>
                  <a:lnTo>
                    <a:pt x="143" y="106"/>
                  </a:lnTo>
                  <a:lnTo>
                    <a:pt x="173" y="102"/>
                  </a:lnTo>
                  <a:lnTo>
                    <a:pt x="193" y="88"/>
                  </a:lnTo>
                  <a:lnTo>
                    <a:pt x="206" y="83"/>
                  </a:lnTo>
                  <a:lnTo>
                    <a:pt x="194" y="36"/>
                  </a:lnTo>
                  <a:lnTo>
                    <a:pt x="177" y="18"/>
                  </a:lnTo>
                  <a:lnTo>
                    <a:pt x="135" y="5"/>
                  </a:lnTo>
                  <a:lnTo>
                    <a:pt x="80" y="0"/>
                  </a:lnTo>
                  <a:lnTo>
                    <a:pt x="67" y="13"/>
                  </a:lnTo>
                  <a:lnTo>
                    <a:pt x="47" y="22"/>
                  </a:lnTo>
                  <a:lnTo>
                    <a:pt x="30" y="31"/>
                  </a:lnTo>
                  <a:lnTo>
                    <a:pt x="17" y="39"/>
                  </a:lnTo>
                  <a:lnTo>
                    <a:pt x="6" y="50"/>
                  </a:lnTo>
                  <a:lnTo>
                    <a:pt x="0" y="64"/>
                  </a:lnTo>
                </a:path>
              </a:pathLst>
            </a:custGeom>
            <a:solidFill>
              <a:srgbClr val="00FF00"/>
            </a:solidFill>
            <a:ln w="12700" cmpd="sng">
              <a:solidFill>
                <a:srgbClr val="000000"/>
              </a:solidFill>
              <a:prstDash val="solid"/>
              <a:round/>
              <a:headEnd/>
              <a:tailEnd/>
            </a:ln>
          </p:spPr>
          <p:txBody>
            <a:bodyPr/>
            <a:lstStyle/>
            <a:p>
              <a:endParaRPr lang="en-US"/>
            </a:p>
          </p:txBody>
        </p:sp>
        <p:sp>
          <p:nvSpPr>
            <p:cNvPr id="33945" name="Freeform 139"/>
            <p:cNvSpPr>
              <a:spLocks/>
            </p:cNvSpPr>
            <p:nvPr/>
          </p:nvSpPr>
          <p:spPr bwMode="auto">
            <a:xfrm>
              <a:off x="2789" y="2267"/>
              <a:ext cx="77" cy="69"/>
            </a:xfrm>
            <a:custGeom>
              <a:avLst/>
              <a:gdLst>
                <a:gd name="T0" fmla="*/ 0 w 272"/>
                <a:gd name="T1" fmla="*/ 0 h 264"/>
                <a:gd name="T2" fmla="*/ 0 w 272"/>
                <a:gd name="T3" fmla="*/ 0 h 264"/>
                <a:gd name="T4" fmla="*/ 0 w 272"/>
                <a:gd name="T5" fmla="*/ 0 h 264"/>
                <a:gd name="T6" fmla="*/ 0 w 272"/>
                <a:gd name="T7" fmla="*/ 0 h 264"/>
                <a:gd name="T8" fmla="*/ 0 w 272"/>
                <a:gd name="T9" fmla="*/ 0 h 264"/>
                <a:gd name="T10" fmla="*/ 0 w 272"/>
                <a:gd name="T11" fmla="*/ 0 h 264"/>
                <a:gd name="T12" fmla="*/ 0 w 272"/>
                <a:gd name="T13" fmla="*/ 0 h 264"/>
                <a:gd name="T14" fmla="*/ 0 w 272"/>
                <a:gd name="T15" fmla="*/ 0 h 264"/>
                <a:gd name="T16" fmla="*/ 0 w 272"/>
                <a:gd name="T17" fmla="*/ 0 h 264"/>
                <a:gd name="T18" fmla="*/ 0 w 272"/>
                <a:gd name="T19" fmla="*/ 0 h 264"/>
                <a:gd name="T20" fmla="*/ 0 w 272"/>
                <a:gd name="T21" fmla="*/ 0 h 264"/>
                <a:gd name="T22" fmla="*/ 0 w 272"/>
                <a:gd name="T23" fmla="*/ 0 h 264"/>
                <a:gd name="T24" fmla="*/ 0 w 272"/>
                <a:gd name="T25" fmla="*/ 0 h 264"/>
                <a:gd name="T26" fmla="*/ 0 w 272"/>
                <a:gd name="T27" fmla="*/ 0 h 264"/>
                <a:gd name="T28" fmla="*/ 1 w 272"/>
                <a:gd name="T29" fmla="*/ 0 h 264"/>
                <a:gd name="T30" fmla="*/ 1 w 272"/>
                <a:gd name="T31" fmla="*/ 0 h 264"/>
                <a:gd name="T32" fmla="*/ 1 w 272"/>
                <a:gd name="T33" fmla="*/ 0 h 264"/>
                <a:gd name="T34" fmla="*/ 1 w 272"/>
                <a:gd name="T35" fmla="*/ 0 h 264"/>
                <a:gd name="T36" fmla="*/ 1 w 272"/>
                <a:gd name="T37" fmla="*/ 0 h 264"/>
                <a:gd name="T38" fmla="*/ 1 w 272"/>
                <a:gd name="T39" fmla="*/ 0 h 264"/>
                <a:gd name="T40" fmla="*/ 1 w 272"/>
                <a:gd name="T41" fmla="*/ 0 h 264"/>
                <a:gd name="T42" fmla="*/ 1 w 272"/>
                <a:gd name="T43" fmla="*/ 0 h 264"/>
                <a:gd name="T44" fmla="*/ 0 w 272"/>
                <a:gd name="T45" fmla="*/ 0 h 264"/>
                <a:gd name="T46" fmla="*/ 1 w 272"/>
                <a:gd name="T47" fmla="*/ 0 h 264"/>
                <a:gd name="T48" fmla="*/ 1 w 272"/>
                <a:gd name="T49" fmla="*/ 0 h 264"/>
                <a:gd name="T50" fmla="*/ 0 w 272"/>
                <a:gd name="T51" fmla="*/ 0 h 264"/>
                <a:gd name="T52" fmla="*/ 0 w 272"/>
                <a:gd name="T53" fmla="*/ 0 h 264"/>
                <a:gd name="T54" fmla="*/ 0 w 272"/>
                <a:gd name="T55" fmla="*/ 0 h 264"/>
                <a:gd name="T56" fmla="*/ 0 w 272"/>
                <a:gd name="T57" fmla="*/ 0 h 264"/>
                <a:gd name="T58" fmla="*/ 0 w 272"/>
                <a:gd name="T59" fmla="*/ 0 h 264"/>
                <a:gd name="T60" fmla="*/ 0 w 272"/>
                <a:gd name="T61" fmla="*/ 0 h 264"/>
                <a:gd name="T62" fmla="*/ 0 w 272"/>
                <a:gd name="T63" fmla="*/ 0 h 264"/>
                <a:gd name="T64" fmla="*/ 0 w 272"/>
                <a:gd name="T65" fmla="*/ 0 h 264"/>
                <a:gd name="T66" fmla="*/ 0 w 272"/>
                <a:gd name="T67" fmla="*/ 0 h 2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2"/>
                <a:gd name="T103" fmla="*/ 0 h 264"/>
                <a:gd name="T104" fmla="*/ 272 w 272"/>
                <a:gd name="T105" fmla="*/ 264 h 2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2" h="264">
                  <a:moveTo>
                    <a:pt x="5" y="40"/>
                  </a:moveTo>
                  <a:lnTo>
                    <a:pt x="0" y="80"/>
                  </a:lnTo>
                  <a:lnTo>
                    <a:pt x="5" y="106"/>
                  </a:lnTo>
                  <a:lnTo>
                    <a:pt x="35" y="122"/>
                  </a:lnTo>
                  <a:lnTo>
                    <a:pt x="54" y="127"/>
                  </a:lnTo>
                  <a:lnTo>
                    <a:pt x="73" y="121"/>
                  </a:lnTo>
                  <a:lnTo>
                    <a:pt x="90" y="130"/>
                  </a:lnTo>
                  <a:lnTo>
                    <a:pt x="101" y="166"/>
                  </a:lnTo>
                  <a:lnTo>
                    <a:pt x="115" y="154"/>
                  </a:lnTo>
                  <a:lnTo>
                    <a:pt x="160" y="175"/>
                  </a:lnTo>
                  <a:lnTo>
                    <a:pt x="195" y="206"/>
                  </a:lnTo>
                  <a:lnTo>
                    <a:pt x="202" y="235"/>
                  </a:lnTo>
                  <a:lnTo>
                    <a:pt x="213" y="249"/>
                  </a:lnTo>
                  <a:lnTo>
                    <a:pt x="235" y="248"/>
                  </a:lnTo>
                  <a:lnTo>
                    <a:pt x="260" y="257"/>
                  </a:lnTo>
                  <a:lnTo>
                    <a:pt x="272" y="264"/>
                  </a:lnTo>
                  <a:lnTo>
                    <a:pt x="260" y="257"/>
                  </a:lnTo>
                  <a:lnTo>
                    <a:pt x="249" y="230"/>
                  </a:lnTo>
                  <a:lnTo>
                    <a:pt x="248" y="206"/>
                  </a:lnTo>
                  <a:lnTo>
                    <a:pt x="253" y="197"/>
                  </a:lnTo>
                  <a:lnTo>
                    <a:pt x="261" y="189"/>
                  </a:lnTo>
                  <a:lnTo>
                    <a:pt x="258" y="175"/>
                  </a:lnTo>
                  <a:lnTo>
                    <a:pt x="241" y="160"/>
                  </a:lnTo>
                  <a:lnTo>
                    <a:pt x="260" y="124"/>
                  </a:lnTo>
                  <a:lnTo>
                    <a:pt x="265" y="116"/>
                  </a:lnTo>
                  <a:lnTo>
                    <a:pt x="233" y="90"/>
                  </a:lnTo>
                  <a:lnTo>
                    <a:pt x="160" y="19"/>
                  </a:lnTo>
                  <a:lnTo>
                    <a:pt x="133" y="20"/>
                  </a:lnTo>
                  <a:lnTo>
                    <a:pt x="118" y="18"/>
                  </a:lnTo>
                  <a:lnTo>
                    <a:pt x="102" y="5"/>
                  </a:lnTo>
                  <a:lnTo>
                    <a:pt x="81" y="0"/>
                  </a:lnTo>
                  <a:lnTo>
                    <a:pt x="64" y="7"/>
                  </a:lnTo>
                  <a:lnTo>
                    <a:pt x="48" y="20"/>
                  </a:lnTo>
                  <a:lnTo>
                    <a:pt x="5" y="40"/>
                  </a:lnTo>
                  <a:close/>
                </a:path>
              </a:pathLst>
            </a:custGeom>
            <a:solidFill>
              <a:srgbClr val="00FF00"/>
            </a:solidFill>
            <a:ln w="12700" cmpd="sng">
              <a:solidFill>
                <a:srgbClr val="000000"/>
              </a:solidFill>
              <a:round/>
              <a:headEnd/>
              <a:tailEnd/>
            </a:ln>
          </p:spPr>
          <p:txBody>
            <a:bodyPr/>
            <a:lstStyle/>
            <a:p>
              <a:endParaRPr lang="en-US"/>
            </a:p>
          </p:txBody>
        </p:sp>
        <p:sp>
          <p:nvSpPr>
            <p:cNvPr id="33946" name="Freeform 140"/>
            <p:cNvSpPr>
              <a:spLocks/>
            </p:cNvSpPr>
            <p:nvPr/>
          </p:nvSpPr>
          <p:spPr bwMode="auto">
            <a:xfrm>
              <a:off x="2789" y="2267"/>
              <a:ext cx="77" cy="69"/>
            </a:xfrm>
            <a:custGeom>
              <a:avLst/>
              <a:gdLst>
                <a:gd name="T0" fmla="*/ 0 w 272"/>
                <a:gd name="T1" fmla="*/ 0 h 264"/>
                <a:gd name="T2" fmla="*/ 0 w 272"/>
                <a:gd name="T3" fmla="*/ 0 h 264"/>
                <a:gd name="T4" fmla="*/ 0 w 272"/>
                <a:gd name="T5" fmla="*/ 0 h 264"/>
                <a:gd name="T6" fmla="*/ 0 w 272"/>
                <a:gd name="T7" fmla="*/ 0 h 264"/>
                <a:gd name="T8" fmla="*/ 0 w 272"/>
                <a:gd name="T9" fmla="*/ 0 h 264"/>
                <a:gd name="T10" fmla="*/ 0 w 272"/>
                <a:gd name="T11" fmla="*/ 0 h 264"/>
                <a:gd name="T12" fmla="*/ 0 w 272"/>
                <a:gd name="T13" fmla="*/ 0 h 264"/>
                <a:gd name="T14" fmla="*/ 0 w 272"/>
                <a:gd name="T15" fmla="*/ 0 h 264"/>
                <a:gd name="T16" fmla="*/ 0 w 272"/>
                <a:gd name="T17" fmla="*/ 0 h 264"/>
                <a:gd name="T18" fmla="*/ 0 w 272"/>
                <a:gd name="T19" fmla="*/ 0 h 264"/>
                <a:gd name="T20" fmla="*/ 0 w 272"/>
                <a:gd name="T21" fmla="*/ 0 h 264"/>
                <a:gd name="T22" fmla="*/ 0 w 272"/>
                <a:gd name="T23" fmla="*/ 0 h 264"/>
                <a:gd name="T24" fmla="*/ 0 w 272"/>
                <a:gd name="T25" fmla="*/ 0 h 264"/>
                <a:gd name="T26" fmla="*/ 0 w 272"/>
                <a:gd name="T27" fmla="*/ 0 h 264"/>
                <a:gd name="T28" fmla="*/ 1 w 272"/>
                <a:gd name="T29" fmla="*/ 0 h 264"/>
                <a:gd name="T30" fmla="*/ 1 w 272"/>
                <a:gd name="T31" fmla="*/ 0 h 264"/>
                <a:gd name="T32" fmla="*/ 1 w 272"/>
                <a:gd name="T33" fmla="*/ 0 h 264"/>
                <a:gd name="T34" fmla="*/ 1 w 272"/>
                <a:gd name="T35" fmla="*/ 0 h 264"/>
                <a:gd name="T36" fmla="*/ 1 w 272"/>
                <a:gd name="T37" fmla="*/ 0 h 264"/>
                <a:gd name="T38" fmla="*/ 1 w 272"/>
                <a:gd name="T39" fmla="*/ 0 h 264"/>
                <a:gd name="T40" fmla="*/ 1 w 272"/>
                <a:gd name="T41" fmla="*/ 0 h 264"/>
                <a:gd name="T42" fmla="*/ 1 w 272"/>
                <a:gd name="T43" fmla="*/ 0 h 264"/>
                <a:gd name="T44" fmla="*/ 0 w 272"/>
                <a:gd name="T45" fmla="*/ 0 h 264"/>
                <a:gd name="T46" fmla="*/ 1 w 272"/>
                <a:gd name="T47" fmla="*/ 0 h 264"/>
                <a:gd name="T48" fmla="*/ 1 w 272"/>
                <a:gd name="T49" fmla="*/ 0 h 264"/>
                <a:gd name="T50" fmla="*/ 0 w 272"/>
                <a:gd name="T51" fmla="*/ 0 h 264"/>
                <a:gd name="T52" fmla="*/ 0 w 272"/>
                <a:gd name="T53" fmla="*/ 0 h 264"/>
                <a:gd name="T54" fmla="*/ 0 w 272"/>
                <a:gd name="T55" fmla="*/ 0 h 264"/>
                <a:gd name="T56" fmla="*/ 0 w 272"/>
                <a:gd name="T57" fmla="*/ 0 h 264"/>
                <a:gd name="T58" fmla="*/ 0 w 272"/>
                <a:gd name="T59" fmla="*/ 0 h 264"/>
                <a:gd name="T60" fmla="*/ 0 w 272"/>
                <a:gd name="T61" fmla="*/ 0 h 264"/>
                <a:gd name="T62" fmla="*/ 0 w 272"/>
                <a:gd name="T63" fmla="*/ 0 h 264"/>
                <a:gd name="T64" fmla="*/ 0 w 272"/>
                <a:gd name="T65" fmla="*/ 0 h 264"/>
                <a:gd name="T66" fmla="*/ 0 w 272"/>
                <a:gd name="T67" fmla="*/ 0 h 2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2"/>
                <a:gd name="T103" fmla="*/ 0 h 264"/>
                <a:gd name="T104" fmla="*/ 272 w 272"/>
                <a:gd name="T105" fmla="*/ 264 h 2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2" h="264">
                  <a:moveTo>
                    <a:pt x="5" y="40"/>
                  </a:moveTo>
                  <a:lnTo>
                    <a:pt x="0" y="80"/>
                  </a:lnTo>
                  <a:lnTo>
                    <a:pt x="5" y="106"/>
                  </a:lnTo>
                  <a:lnTo>
                    <a:pt x="35" y="122"/>
                  </a:lnTo>
                  <a:lnTo>
                    <a:pt x="54" y="127"/>
                  </a:lnTo>
                  <a:lnTo>
                    <a:pt x="73" y="121"/>
                  </a:lnTo>
                  <a:lnTo>
                    <a:pt x="90" y="130"/>
                  </a:lnTo>
                  <a:lnTo>
                    <a:pt x="101" y="166"/>
                  </a:lnTo>
                  <a:lnTo>
                    <a:pt x="115" y="154"/>
                  </a:lnTo>
                  <a:lnTo>
                    <a:pt x="160" y="175"/>
                  </a:lnTo>
                  <a:lnTo>
                    <a:pt x="195" y="206"/>
                  </a:lnTo>
                  <a:lnTo>
                    <a:pt x="202" y="235"/>
                  </a:lnTo>
                  <a:lnTo>
                    <a:pt x="213" y="249"/>
                  </a:lnTo>
                  <a:lnTo>
                    <a:pt x="235" y="248"/>
                  </a:lnTo>
                  <a:lnTo>
                    <a:pt x="260" y="257"/>
                  </a:lnTo>
                  <a:lnTo>
                    <a:pt x="272" y="264"/>
                  </a:lnTo>
                  <a:lnTo>
                    <a:pt x="260" y="257"/>
                  </a:lnTo>
                  <a:lnTo>
                    <a:pt x="249" y="230"/>
                  </a:lnTo>
                  <a:lnTo>
                    <a:pt x="248" y="206"/>
                  </a:lnTo>
                  <a:lnTo>
                    <a:pt x="253" y="197"/>
                  </a:lnTo>
                  <a:lnTo>
                    <a:pt x="261" y="189"/>
                  </a:lnTo>
                  <a:lnTo>
                    <a:pt x="258" y="175"/>
                  </a:lnTo>
                  <a:lnTo>
                    <a:pt x="241" y="160"/>
                  </a:lnTo>
                  <a:lnTo>
                    <a:pt x="260" y="124"/>
                  </a:lnTo>
                  <a:lnTo>
                    <a:pt x="265" y="116"/>
                  </a:lnTo>
                  <a:lnTo>
                    <a:pt x="233" y="90"/>
                  </a:lnTo>
                  <a:lnTo>
                    <a:pt x="160" y="19"/>
                  </a:lnTo>
                  <a:lnTo>
                    <a:pt x="133" y="20"/>
                  </a:lnTo>
                  <a:lnTo>
                    <a:pt x="118" y="18"/>
                  </a:lnTo>
                  <a:lnTo>
                    <a:pt x="102" y="5"/>
                  </a:lnTo>
                  <a:lnTo>
                    <a:pt x="81" y="0"/>
                  </a:lnTo>
                  <a:lnTo>
                    <a:pt x="64" y="7"/>
                  </a:lnTo>
                  <a:lnTo>
                    <a:pt x="48" y="20"/>
                  </a:lnTo>
                  <a:lnTo>
                    <a:pt x="5" y="40"/>
                  </a:lnTo>
                </a:path>
              </a:pathLst>
            </a:custGeom>
            <a:solidFill>
              <a:srgbClr val="00FF00"/>
            </a:solidFill>
            <a:ln w="12700" cmpd="sng">
              <a:solidFill>
                <a:srgbClr val="000000"/>
              </a:solidFill>
              <a:prstDash val="solid"/>
              <a:round/>
              <a:headEnd/>
              <a:tailEnd/>
            </a:ln>
          </p:spPr>
          <p:txBody>
            <a:bodyPr/>
            <a:lstStyle/>
            <a:p>
              <a:endParaRPr lang="en-US"/>
            </a:p>
          </p:txBody>
        </p:sp>
      </p:grpSp>
      <p:pic>
        <p:nvPicPr>
          <p:cNvPr id="33795" name="Picture 141" descr="wal_mart_stores"/>
          <p:cNvPicPr>
            <a:picLocks noChangeAspect="1" noChangeArrowheads="1"/>
          </p:cNvPicPr>
          <p:nvPr/>
        </p:nvPicPr>
        <p:blipFill>
          <a:blip r:embed="rId2"/>
          <a:srcRect/>
          <a:stretch>
            <a:fillRect/>
          </a:stretch>
        </p:blipFill>
        <p:spPr bwMode="auto">
          <a:xfrm>
            <a:off x="5257800" y="2209800"/>
            <a:ext cx="1066800" cy="622300"/>
          </a:xfrm>
          <a:prstGeom prst="rect">
            <a:avLst/>
          </a:prstGeom>
          <a:noFill/>
          <a:ln w="9525">
            <a:noFill/>
            <a:miter lim="800000"/>
            <a:headEnd/>
            <a:tailEnd/>
          </a:ln>
        </p:spPr>
      </p:pic>
      <p:sp>
        <p:nvSpPr>
          <p:cNvPr id="33796" name="Rectangle 153"/>
          <p:cNvSpPr>
            <a:spLocks noChangeArrowheads="1"/>
          </p:cNvSpPr>
          <p:nvPr/>
        </p:nvSpPr>
        <p:spPr bwMode="auto">
          <a:xfrm>
            <a:off x="381000" y="3305175"/>
            <a:ext cx="4495800" cy="581025"/>
          </a:xfrm>
          <a:prstGeom prst="rect">
            <a:avLst/>
          </a:prstGeom>
          <a:noFill/>
          <a:ln w="9525">
            <a:noFill/>
            <a:miter lim="800000"/>
            <a:headEnd/>
            <a:tailEnd/>
          </a:ln>
        </p:spPr>
        <p:txBody>
          <a:bodyPr>
            <a:spAutoFit/>
          </a:bodyPr>
          <a:lstStyle/>
          <a:p>
            <a:r>
              <a:rPr lang="en-US" sz="1600">
                <a:solidFill>
                  <a:srgbClr val="FF0000"/>
                </a:solidFill>
              </a:rPr>
              <a:t>Index case potentially in contact with 5,000-6,000 participants in corporate conference</a:t>
            </a:r>
          </a:p>
        </p:txBody>
      </p:sp>
      <p:sp>
        <p:nvSpPr>
          <p:cNvPr id="33797" name="TextBox 154"/>
          <p:cNvSpPr txBox="1">
            <a:spLocks noChangeArrowheads="1"/>
          </p:cNvSpPr>
          <p:nvPr/>
        </p:nvSpPr>
        <p:spPr bwMode="auto">
          <a:xfrm>
            <a:off x="152400" y="76200"/>
            <a:ext cx="8763000" cy="1066800"/>
          </a:xfrm>
          <a:prstGeom prst="rect">
            <a:avLst/>
          </a:prstGeom>
          <a:noFill/>
          <a:ln w="9525">
            <a:noFill/>
            <a:miter lim="800000"/>
            <a:headEnd/>
            <a:tailEnd/>
          </a:ln>
        </p:spPr>
        <p:txBody>
          <a:bodyPr>
            <a:spAutoFit/>
          </a:bodyPr>
          <a:lstStyle/>
          <a:p>
            <a:pPr algn="ctr"/>
            <a:r>
              <a:rPr lang="en-US" sz="3200" b="1">
                <a:solidFill>
                  <a:schemeClr val="accent2"/>
                </a:solidFill>
              </a:rPr>
              <a:t>Mass Gatherings and the Follow-up of International Contacts</a:t>
            </a:r>
          </a:p>
        </p:txBody>
      </p:sp>
      <p:sp>
        <p:nvSpPr>
          <p:cNvPr id="33798" name="TextBox 155"/>
          <p:cNvSpPr txBox="1">
            <a:spLocks noChangeArrowheads="1"/>
          </p:cNvSpPr>
          <p:nvPr/>
        </p:nvSpPr>
        <p:spPr bwMode="auto">
          <a:xfrm>
            <a:off x="152400" y="1306513"/>
            <a:ext cx="4495800" cy="1893887"/>
          </a:xfrm>
          <a:prstGeom prst="rect">
            <a:avLst/>
          </a:prstGeom>
          <a:noFill/>
          <a:ln w="9525">
            <a:noFill/>
            <a:miter lim="800000"/>
            <a:headEnd/>
            <a:tailEnd/>
          </a:ln>
        </p:spPr>
        <p:txBody>
          <a:bodyPr>
            <a:spAutoFit/>
          </a:bodyPr>
          <a:lstStyle/>
          <a:p>
            <a:r>
              <a:rPr lang="en-US"/>
              <a:t>Meeting of Walmart stakeholders in Fayetteville, AR</a:t>
            </a:r>
          </a:p>
          <a:p>
            <a:pPr>
              <a:buFontTx/>
              <a:buChar char="•"/>
            </a:pPr>
            <a:r>
              <a:rPr lang="en-US"/>
              <a:t>  </a:t>
            </a:r>
            <a:r>
              <a:rPr lang="en-US" sz="1600"/>
              <a:t>Attendee from India arrives on 30 May 2010. Male, 29-years old, with ROD on 2 June, 2010</a:t>
            </a:r>
          </a:p>
          <a:p>
            <a:pPr>
              <a:buFontTx/>
              <a:buChar char="•"/>
            </a:pPr>
            <a:r>
              <a:rPr lang="en-US" sz="1600"/>
              <a:t>  Lab results confirm IgM+ for rubella with 2B virus identified.</a:t>
            </a:r>
          </a:p>
          <a:p>
            <a:pPr>
              <a:buFontTx/>
              <a:buChar char="•"/>
            </a:pPr>
            <a:r>
              <a:rPr lang="en-US" sz="1600"/>
              <a:t>Over 15,000 people attended the conference.</a:t>
            </a:r>
          </a:p>
        </p:txBody>
      </p:sp>
      <p:pic>
        <p:nvPicPr>
          <p:cNvPr id="33799" name="Picture 143"/>
          <p:cNvPicPr>
            <a:picLocks noChangeAspect="1" noChangeArrowheads="1"/>
          </p:cNvPicPr>
          <p:nvPr/>
        </p:nvPicPr>
        <p:blipFill>
          <a:blip r:embed="rId3"/>
          <a:srcRect l="10953" t="14024" r="20549" b="47406"/>
          <a:stretch>
            <a:fillRect/>
          </a:stretch>
        </p:blipFill>
        <p:spPr bwMode="auto">
          <a:xfrm>
            <a:off x="8302625" y="6477000"/>
            <a:ext cx="838200" cy="355600"/>
          </a:xfrm>
          <a:prstGeom prst="rect">
            <a:avLst/>
          </a:prstGeom>
          <a:noFill/>
          <a:ln w="9525">
            <a:noFill/>
            <a:miter lim="800000"/>
            <a:headEnd/>
            <a:tailEnd/>
          </a:ln>
        </p:spPr>
      </p:pic>
      <p:sp>
        <p:nvSpPr>
          <p:cNvPr id="33800" name="Text Box 144"/>
          <p:cNvSpPr txBox="1">
            <a:spLocks noChangeArrowheads="1"/>
          </p:cNvSpPr>
          <p:nvPr/>
        </p:nvSpPr>
        <p:spPr bwMode="auto">
          <a:xfrm>
            <a:off x="152400" y="4052888"/>
            <a:ext cx="4953000" cy="2576512"/>
          </a:xfrm>
          <a:prstGeom prst="rect">
            <a:avLst/>
          </a:prstGeom>
          <a:solidFill>
            <a:srgbClr val="CCFFCC"/>
          </a:solidFill>
          <a:ln w="9525">
            <a:solidFill>
              <a:schemeClr val="tx1"/>
            </a:solidFill>
            <a:miter lim="800000"/>
            <a:headEnd/>
            <a:tailEnd/>
          </a:ln>
        </p:spPr>
        <p:txBody>
          <a:bodyPr>
            <a:spAutoFit/>
          </a:bodyPr>
          <a:lstStyle/>
          <a:p>
            <a:pPr>
              <a:spcBef>
                <a:spcPct val="50000"/>
              </a:spcBef>
            </a:pPr>
            <a:r>
              <a:rPr lang="en-US" sz="1600"/>
              <a:t>FCH/IM sends alert to 10 countries with Walmart stores (on 14 June) and IHR/PAHO sends alert to all countries.</a:t>
            </a:r>
          </a:p>
          <a:p>
            <a:pPr>
              <a:spcBef>
                <a:spcPct val="50000"/>
              </a:spcBef>
            </a:pPr>
            <a:r>
              <a:rPr lang="en-US" sz="1600"/>
              <a:t>International contact tracing identified contacts in…   -CHI (126 individuals, including 3 pregnant women);                                                              -COR (25 individuals); and                                            -HON (11 individuals)     </a:t>
            </a:r>
          </a:p>
          <a:p>
            <a:pPr>
              <a:spcBef>
                <a:spcPct val="50000"/>
              </a:spcBef>
            </a:pPr>
            <a:r>
              <a:rPr lang="en-US" sz="1600"/>
              <a:t>No secondary cases identified after follow-up with contacts.</a:t>
            </a:r>
            <a:r>
              <a:rPr lang="en-US"/>
              <a:t>                      	       	</a:t>
            </a:r>
          </a:p>
        </p:txBody>
      </p:sp>
      <p:grpSp>
        <p:nvGrpSpPr>
          <p:cNvPr id="33801" name="Group 145"/>
          <p:cNvGrpSpPr>
            <a:grpSpLocks/>
          </p:cNvGrpSpPr>
          <p:nvPr/>
        </p:nvGrpSpPr>
        <p:grpSpPr bwMode="auto">
          <a:xfrm>
            <a:off x="4645025" y="1127125"/>
            <a:ext cx="4194175" cy="4295775"/>
            <a:chOff x="2640" y="710"/>
            <a:chExt cx="2642" cy="2706"/>
          </a:xfrm>
        </p:grpSpPr>
        <p:sp>
          <p:nvSpPr>
            <p:cNvPr id="142" name="Arc 141"/>
            <p:cNvSpPr/>
            <p:nvPr/>
          </p:nvSpPr>
          <p:spPr bwMode="auto">
            <a:xfrm>
              <a:off x="3024" y="1592"/>
              <a:ext cx="336" cy="816"/>
            </a:xfrm>
            <a:prstGeom prst="arc">
              <a:avLst/>
            </a:prstGeom>
            <a:noFill/>
            <a:ln w="38100" cap="flat" cmpd="sng" algn="ctr">
              <a:solidFill>
                <a:srgbClr val="FF0000"/>
              </a:solidFill>
              <a:prstDash val="sysDash"/>
              <a:round/>
              <a:headEnd type="none" w="med" len="med"/>
              <a:tailEnd type="none" w="med" len="med"/>
            </a:ln>
            <a:effectLst/>
          </p:spPr>
          <p:txBody>
            <a:bodyPr/>
            <a:lstStyle/>
            <a:p>
              <a:pPr>
                <a:defRPr/>
              </a:pPr>
              <a:endParaRPr lang="en-US">
                <a:latin typeface="Times" pitchFamily="-106" charset="0"/>
              </a:endParaRPr>
            </a:p>
          </p:txBody>
        </p:sp>
        <p:sp>
          <p:nvSpPr>
            <p:cNvPr id="143" name="Arc 142"/>
            <p:cNvSpPr/>
            <p:nvPr/>
          </p:nvSpPr>
          <p:spPr bwMode="auto">
            <a:xfrm>
              <a:off x="2928" y="1640"/>
              <a:ext cx="672" cy="1008"/>
            </a:xfrm>
            <a:prstGeom prst="arc">
              <a:avLst/>
            </a:prstGeom>
            <a:noFill/>
            <a:ln w="38100" cap="flat" cmpd="sng" algn="ctr">
              <a:solidFill>
                <a:srgbClr val="FF0000"/>
              </a:solidFill>
              <a:prstDash val="sysDash"/>
              <a:round/>
              <a:headEnd type="none" w="med" len="med"/>
              <a:tailEnd type="none" w="med" len="med"/>
            </a:ln>
            <a:effectLst/>
          </p:spPr>
          <p:txBody>
            <a:bodyPr/>
            <a:lstStyle/>
            <a:p>
              <a:pPr>
                <a:defRPr/>
              </a:pPr>
              <a:endParaRPr lang="en-US">
                <a:latin typeface="Times" pitchFamily="-106" charset="0"/>
              </a:endParaRPr>
            </a:p>
          </p:txBody>
        </p:sp>
        <p:sp>
          <p:nvSpPr>
            <p:cNvPr id="144" name="Arc 143"/>
            <p:cNvSpPr/>
            <p:nvPr/>
          </p:nvSpPr>
          <p:spPr bwMode="auto">
            <a:xfrm>
              <a:off x="2640" y="1592"/>
              <a:ext cx="1008" cy="1104"/>
            </a:xfrm>
            <a:prstGeom prst="arc">
              <a:avLst/>
            </a:prstGeom>
            <a:noFill/>
            <a:ln w="38100" cap="flat" cmpd="sng" algn="ctr">
              <a:solidFill>
                <a:srgbClr val="FF0000"/>
              </a:solidFill>
              <a:prstDash val="sysDash"/>
              <a:round/>
              <a:headEnd type="none" w="med" len="med"/>
              <a:tailEnd type="none" w="med" len="med"/>
            </a:ln>
            <a:effectLst/>
          </p:spPr>
          <p:txBody>
            <a:bodyPr/>
            <a:lstStyle/>
            <a:p>
              <a:pPr>
                <a:defRPr/>
              </a:pPr>
              <a:endParaRPr lang="en-US">
                <a:latin typeface="Times" pitchFamily="-106" charset="0"/>
              </a:endParaRPr>
            </a:p>
          </p:txBody>
        </p:sp>
        <p:sp>
          <p:nvSpPr>
            <p:cNvPr id="145" name="Arc 144"/>
            <p:cNvSpPr/>
            <p:nvPr/>
          </p:nvSpPr>
          <p:spPr bwMode="auto">
            <a:xfrm>
              <a:off x="2736" y="1640"/>
              <a:ext cx="1008" cy="1104"/>
            </a:xfrm>
            <a:prstGeom prst="arc">
              <a:avLst/>
            </a:prstGeom>
            <a:noFill/>
            <a:ln w="38100" cap="flat" cmpd="sng" algn="ctr">
              <a:solidFill>
                <a:srgbClr val="FF0000"/>
              </a:solidFill>
              <a:prstDash val="sysDash"/>
              <a:round/>
              <a:headEnd type="none" w="med" len="med"/>
              <a:tailEnd type="none" w="med" len="med"/>
            </a:ln>
            <a:effectLst/>
          </p:spPr>
          <p:txBody>
            <a:bodyPr/>
            <a:lstStyle/>
            <a:p>
              <a:pPr>
                <a:defRPr/>
              </a:pPr>
              <a:endParaRPr lang="en-US">
                <a:latin typeface="Times" pitchFamily="-106" charset="0"/>
              </a:endParaRPr>
            </a:p>
          </p:txBody>
        </p:sp>
        <p:sp>
          <p:nvSpPr>
            <p:cNvPr id="147" name="Arc 146"/>
            <p:cNvSpPr/>
            <p:nvPr/>
          </p:nvSpPr>
          <p:spPr bwMode="auto">
            <a:xfrm rot="10149663">
              <a:off x="3188" y="897"/>
              <a:ext cx="632" cy="1294"/>
            </a:xfrm>
            <a:prstGeom prst="arc">
              <a:avLst>
                <a:gd name="adj1" fmla="val 16327453"/>
                <a:gd name="adj2" fmla="val 0"/>
              </a:avLst>
            </a:prstGeom>
            <a:noFill/>
            <a:ln w="38100" cap="flat" cmpd="sng" algn="ctr">
              <a:solidFill>
                <a:srgbClr val="FF0000"/>
              </a:solidFill>
              <a:prstDash val="sysDash"/>
              <a:round/>
              <a:headEnd type="none" w="med" len="med"/>
              <a:tailEnd type="none" w="med" len="med"/>
            </a:ln>
            <a:effectLst/>
          </p:spPr>
          <p:txBody>
            <a:bodyPr/>
            <a:lstStyle/>
            <a:p>
              <a:pPr>
                <a:defRPr/>
              </a:pPr>
              <a:endParaRPr lang="en-US">
                <a:latin typeface="Times" pitchFamily="-106" charset="0"/>
              </a:endParaRPr>
            </a:p>
          </p:txBody>
        </p:sp>
        <p:sp>
          <p:nvSpPr>
            <p:cNvPr id="148" name="Arc 147"/>
            <p:cNvSpPr/>
            <p:nvPr/>
          </p:nvSpPr>
          <p:spPr bwMode="auto">
            <a:xfrm rot="10149663">
              <a:off x="3114" y="710"/>
              <a:ext cx="1068" cy="1572"/>
            </a:xfrm>
            <a:prstGeom prst="arc">
              <a:avLst>
                <a:gd name="adj1" fmla="val 16327453"/>
                <a:gd name="adj2" fmla="val 0"/>
              </a:avLst>
            </a:prstGeom>
            <a:noFill/>
            <a:ln w="38100" cap="flat" cmpd="sng" algn="ctr">
              <a:solidFill>
                <a:srgbClr val="FF0000"/>
              </a:solidFill>
              <a:prstDash val="sysDash"/>
              <a:round/>
              <a:headEnd type="none" w="med" len="med"/>
              <a:tailEnd type="none" w="med" len="med"/>
            </a:ln>
            <a:effectLst/>
          </p:spPr>
          <p:txBody>
            <a:bodyPr/>
            <a:lstStyle/>
            <a:p>
              <a:pPr>
                <a:defRPr/>
              </a:pPr>
              <a:endParaRPr lang="en-US">
                <a:latin typeface="Times" pitchFamily="-106" charset="0"/>
              </a:endParaRPr>
            </a:p>
          </p:txBody>
        </p:sp>
        <p:sp>
          <p:nvSpPr>
            <p:cNvPr id="33808" name="Freeform 151"/>
            <p:cNvSpPr>
              <a:spLocks/>
            </p:cNvSpPr>
            <p:nvPr/>
          </p:nvSpPr>
          <p:spPr bwMode="auto">
            <a:xfrm>
              <a:off x="3090" y="1569"/>
              <a:ext cx="1686" cy="1810"/>
            </a:xfrm>
            <a:custGeom>
              <a:avLst/>
              <a:gdLst>
                <a:gd name="T0" fmla="*/ 0 w 2675467"/>
                <a:gd name="T1" fmla="*/ 0 h 2873829"/>
                <a:gd name="T2" fmla="*/ 0 w 2675467"/>
                <a:gd name="T3" fmla="*/ 0 h 2873829"/>
                <a:gd name="T4" fmla="*/ 0 w 2675467"/>
                <a:gd name="T5" fmla="*/ 0 h 2873829"/>
                <a:gd name="T6" fmla="*/ 0 60000 65536"/>
                <a:gd name="T7" fmla="*/ 0 60000 65536"/>
                <a:gd name="T8" fmla="*/ 0 60000 65536"/>
                <a:gd name="T9" fmla="*/ 0 w 2675467"/>
                <a:gd name="T10" fmla="*/ 0 h 2873829"/>
                <a:gd name="T11" fmla="*/ 2675467 w 2675467"/>
                <a:gd name="T12" fmla="*/ 2873829 h 2873829"/>
              </a:gdLst>
              <a:ahLst/>
              <a:cxnLst>
                <a:cxn ang="T6">
                  <a:pos x="T0" y="T1"/>
                </a:cxn>
                <a:cxn ang="T7">
                  <a:pos x="T2" y="T3"/>
                </a:cxn>
                <a:cxn ang="T8">
                  <a:pos x="T4" y="T5"/>
                </a:cxn>
              </a:cxnLst>
              <a:rect l="T9" t="T10" r="T11" b="T12"/>
              <a:pathLst>
                <a:path w="2675467" h="2873829">
                  <a:moveTo>
                    <a:pt x="0" y="0"/>
                  </a:moveTo>
                  <a:cubicBezTo>
                    <a:pt x="999066" y="239486"/>
                    <a:pt x="1998133" y="478972"/>
                    <a:pt x="2336800" y="957943"/>
                  </a:cubicBezTo>
                  <a:cubicBezTo>
                    <a:pt x="2675467" y="1436914"/>
                    <a:pt x="2087638" y="2552096"/>
                    <a:pt x="2032000" y="2873829"/>
                  </a:cubicBezTo>
                </a:path>
              </a:pathLst>
            </a:custGeom>
            <a:noFill/>
            <a:ln w="28575" cap="flat" cmpd="sng" algn="ctr">
              <a:solidFill>
                <a:srgbClr val="0033CC"/>
              </a:solidFill>
              <a:prstDash val="sysDash"/>
              <a:round/>
              <a:headEnd type="none" w="med" len="med"/>
              <a:tailEnd type="none" w="med" len="med"/>
            </a:ln>
          </p:spPr>
          <p:txBody>
            <a:bodyPr/>
            <a:lstStyle/>
            <a:p>
              <a:endParaRPr lang="en-US"/>
            </a:p>
          </p:txBody>
        </p:sp>
        <p:sp>
          <p:nvSpPr>
            <p:cNvPr id="33809" name="Freeform 152"/>
            <p:cNvSpPr>
              <a:spLocks/>
            </p:cNvSpPr>
            <p:nvPr/>
          </p:nvSpPr>
          <p:spPr bwMode="auto">
            <a:xfrm>
              <a:off x="3136" y="1578"/>
              <a:ext cx="2146" cy="1408"/>
            </a:xfrm>
            <a:custGeom>
              <a:avLst/>
              <a:gdLst>
                <a:gd name="T0" fmla="*/ 0 w 3406019"/>
                <a:gd name="T1" fmla="*/ 0 h 2235200"/>
                <a:gd name="T2" fmla="*/ 0 w 3406019"/>
                <a:gd name="T3" fmla="*/ 0 h 2235200"/>
                <a:gd name="T4" fmla="*/ 0 w 3406019"/>
                <a:gd name="T5" fmla="*/ 0 h 2235200"/>
                <a:gd name="T6" fmla="*/ 0 60000 65536"/>
                <a:gd name="T7" fmla="*/ 0 60000 65536"/>
                <a:gd name="T8" fmla="*/ 0 60000 65536"/>
                <a:gd name="T9" fmla="*/ 0 w 3406019"/>
                <a:gd name="T10" fmla="*/ 0 h 2235200"/>
                <a:gd name="T11" fmla="*/ 3406019 w 3406019"/>
                <a:gd name="T12" fmla="*/ 2235200 h 2235200"/>
              </a:gdLst>
              <a:ahLst/>
              <a:cxnLst>
                <a:cxn ang="T6">
                  <a:pos x="T0" y="T1"/>
                </a:cxn>
                <a:cxn ang="T7">
                  <a:pos x="T2" y="T3"/>
                </a:cxn>
                <a:cxn ang="T8">
                  <a:pos x="T4" y="T5"/>
                </a:cxn>
              </a:cxnLst>
              <a:rect l="T9" t="T10" r="T11" b="T12"/>
              <a:pathLst>
                <a:path w="3406019" h="2235200">
                  <a:moveTo>
                    <a:pt x="0" y="0"/>
                  </a:moveTo>
                  <a:cubicBezTo>
                    <a:pt x="1257904" y="307219"/>
                    <a:pt x="2515809" y="614438"/>
                    <a:pt x="2960914" y="986971"/>
                  </a:cubicBezTo>
                  <a:cubicBezTo>
                    <a:pt x="3406019" y="1359504"/>
                    <a:pt x="2733524" y="2027162"/>
                    <a:pt x="2670629" y="2235200"/>
                  </a:cubicBezTo>
                </a:path>
              </a:pathLst>
            </a:custGeom>
            <a:noFill/>
            <a:ln w="28575" cap="flat" cmpd="sng" algn="ctr">
              <a:solidFill>
                <a:srgbClr val="0033CC"/>
              </a:solidFill>
              <a:prstDash val="sysDash"/>
              <a:round/>
              <a:headEnd type="none" w="med" len="med"/>
              <a:tailEnd type="none" w="med" len="med"/>
            </a:ln>
          </p:spPr>
          <p:txBody>
            <a:bodyPr/>
            <a:lstStyle/>
            <a:p>
              <a:endParaRPr lang="en-US"/>
            </a:p>
          </p:txBody>
        </p:sp>
        <p:sp>
          <p:nvSpPr>
            <p:cNvPr id="33810" name="Freeform 150"/>
            <p:cNvSpPr>
              <a:spLocks/>
            </p:cNvSpPr>
            <p:nvPr/>
          </p:nvSpPr>
          <p:spPr bwMode="auto">
            <a:xfrm>
              <a:off x="2923" y="1606"/>
              <a:ext cx="1255" cy="1810"/>
            </a:xfrm>
            <a:custGeom>
              <a:avLst/>
              <a:gdLst>
                <a:gd name="T0" fmla="*/ 0 w 1993296"/>
                <a:gd name="T1" fmla="*/ 0 h 2873829"/>
                <a:gd name="T2" fmla="*/ 0 w 1993296"/>
                <a:gd name="T3" fmla="*/ 0 h 2873829"/>
                <a:gd name="T4" fmla="*/ 0 w 1993296"/>
                <a:gd name="T5" fmla="*/ 0 h 2873829"/>
                <a:gd name="T6" fmla="*/ 0 60000 65536"/>
                <a:gd name="T7" fmla="*/ 0 60000 65536"/>
                <a:gd name="T8" fmla="*/ 0 60000 65536"/>
                <a:gd name="T9" fmla="*/ 0 w 1993296"/>
                <a:gd name="T10" fmla="*/ 0 h 2873829"/>
                <a:gd name="T11" fmla="*/ 1993296 w 1993296"/>
                <a:gd name="T12" fmla="*/ 2873829 h 2873829"/>
              </a:gdLst>
              <a:ahLst/>
              <a:cxnLst>
                <a:cxn ang="T6">
                  <a:pos x="T0" y="T1"/>
                </a:cxn>
                <a:cxn ang="T7">
                  <a:pos x="T2" y="T3"/>
                </a:cxn>
                <a:cxn ang="T8">
                  <a:pos x="T4" y="T5"/>
                </a:cxn>
              </a:cxnLst>
              <a:rect l="T9" t="T10" r="T11" b="T12"/>
              <a:pathLst>
                <a:path w="1993296" h="2873829">
                  <a:moveTo>
                    <a:pt x="309638" y="0"/>
                  </a:moveTo>
                  <a:cubicBezTo>
                    <a:pt x="154819" y="812800"/>
                    <a:pt x="0" y="1625601"/>
                    <a:pt x="280610" y="2104572"/>
                  </a:cubicBezTo>
                  <a:cubicBezTo>
                    <a:pt x="561220" y="2583543"/>
                    <a:pt x="1712687" y="2750458"/>
                    <a:pt x="1993296" y="2873829"/>
                  </a:cubicBezTo>
                </a:path>
              </a:pathLst>
            </a:custGeom>
            <a:noFill/>
            <a:ln w="28575" cap="flat" cmpd="sng" algn="ctr">
              <a:solidFill>
                <a:srgbClr val="0033CC"/>
              </a:solidFill>
              <a:prstDash val="sysDash"/>
              <a:round/>
              <a:headEnd type="none" w="med" len="med"/>
              <a:tailEnd type="none" w="med" len="med"/>
            </a:ln>
          </p:spPr>
          <p:txBody>
            <a:bodyPr/>
            <a:lstStyle/>
            <a:p>
              <a:endParaRPr lang="en-US"/>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World_MeaslesCases2011-no NOA"/>
          <p:cNvPicPr>
            <a:picLocks noChangeAspect="1" noChangeArrowheads="1"/>
          </p:cNvPicPr>
          <p:nvPr/>
        </p:nvPicPr>
        <p:blipFill>
          <a:blip r:embed="rId3"/>
          <a:srcRect l="18570" t="9497" r="25024" b="5501"/>
          <a:stretch>
            <a:fillRect/>
          </a:stretch>
        </p:blipFill>
        <p:spPr bwMode="auto">
          <a:xfrm>
            <a:off x="1066800" y="762000"/>
            <a:ext cx="6172200" cy="5943600"/>
          </a:xfrm>
          <a:prstGeom prst="rect">
            <a:avLst/>
          </a:prstGeom>
          <a:noFill/>
        </p:spPr>
      </p:pic>
      <p:sp>
        <p:nvSpPr>
          <p:cNvPr id="78851" name="Text Box 8"/>
          <p:cNvSpPr txBox="1">
            <a:spLocks noChangeArrowheads="1"/>
          </p:cNvSpPr>
          <p:nvPr/>
        </p:nvSpPr>
        <p:spPr bwMode="auto">
          <a:xfrm>
            <a:off x="4572000" y="5638800"/>
            <a:ext cx="2667000" cy="517525"/>
          </a:xfrm>
          <a:prstGeom prst="rect">
            <a:avLst/>
          </a:prstGeom>
          <a:noFill/>
          <a:ln w="9525">
            <a:noFill/>
            <a:miter lim="800000"/>
            <a:headEnd/>
            <a:tailEnd/>
          </a:ln>
        </p:spPr>
        <p:txBody>
          <a:bodyPr>
            <a:spAutoFit/>
          </a:bodyPr>
          <a:lstStyle/>
          <a:p>
            <a:pPr algn="ctr"/>
            <a:r>
              <a:rPr lang="en-US" sz="1400" b="1"/>
              <a:t>Argentina:</a:t>
            </a:r>
            <a:r>
              <a:rPr lang="en-US" sz="1400" b="1">
                <a:solidFill>
                  <a:srgbClr val="FF0000"/>
                </a:solidFill>
              </a:rPr>
              <a:t> </a:t>
            </a:r>
            <a:r>
              <a:rPr lang="en-US" sz="1400" b="1">
                <a:solidFill>
                  <a:srgbClr val="FF3300"/>
                </a:solidFill>
              </a:rPr>
              <a:t>D4</a:t>
            </a:r>
            <a:r>
              <a:rPr lang="en-US" sz="1400" b="1">
                <a:solidFill>
                  <a:srgbClr val="0000FF"/>
                </a:solidFill>
              </a:rPr>
              <a:t> </a:t>
            </a:r>
            <a:r>
              <a:rPr lang="en-US" sz="1400" b="1"/>
              <a:t>from France</a:t>
            </a:r>
          </a:p>
          <a:p>
            <a:pPr algn="ctr"/>
            <a:r>
              <a:rPr lang="en-US" sz="1400" b="1"/>
              <a:t>or Germany and Italy</a:t>
            </a:r>
          </a:p>
        </p:txBody>
      </p:sp>
      <p:sp>
        <p:nvSpPr>
          <p:cNvPr id="78852" name="TextBox 22"/>
          <p:cNvSpPr txBox="1">
            <a:spLocks noChangeArrowheads="1"/>
          </p:cNvSpPr>
          <p:nvPr/>
        </p:nvSpPr>
        <p:spPr bwMode="auto">
          <a:xfrm>
            <a:off x="1752600" y="4800600"/>
            <a:ext cx="2514600" cy="730250"/>
          </a:xfrm>
          <a:prstGeom prst="rect">
            <a:avLst/>
          </a:prstGeom>
          <a:noFill/>
          <a:ln w="9525">
            <a:noFill/>
            <a:miter lim="800000"/>
            <a:headEnd/>
            <a:tailEnd/>
          </a:ln>
        </p:spPr>
        <p:txBody>
          <a:bodyPr>
            <a:spAutoFit/>
          </a:bodyPr>
          <a:lstStyle/>
          <a:p>
            <a:pPr algn="ctr"/>
            <a:r>
              <a:rPr lang="en-US" sz="1400" b="1">
                <a:cs typeface="Arial" charset="0"/>
              </a:rPr>
              <a:t>Chile: </a:t>
            </a:r>
            <a:r>
              <a:rPr lang="en-US" sz="1400" b="1">
                <a:solidFill>
                  <a:srgbClr val="FF3300"/>
                </a:solidFill>
                <a:cs typeface="Arial" charset="0"/>
              </a:rPr>
              <a:t>D4</a:t>
            </a:r>
            <a:r>
              <a:rPr lang="en-US" sz="1400" b="1">
                <a:solidFill>
                  <a:srgbClr val="0000FF"/>
                </a:solidFill>
                <a:cs typeface="Arial" charset="0"/>
              </a:rPr>
              <a:t> </a:t>
            </a:r>
            <a:r>
              <a:rPr lang="en-US" sz="1400" b="1">
                <a:cs typeface="Arial" charset="0"/>
              </a:rPr>
              <a:t>from USA and unknown source; </a:t>
            </a:r>
            <a:r>
              <a:rPr lang="en-US" sz="1400" b="1">
                <a:solidFill>
                  <a:srgbClr val="FF3300"/>
                </a:solidFill>
                <a:cs typeface="Arial" charset="0"/>
              </a:rPr>
              <a:t>D9</a:t>
            </a:r>
            <a:r>
              <a:rPr lang="en-US" sz="1400" b="1">
                <a:cs typeface="Arial" charset="0"/>
              </a:rPr>
              <a:t> from Malaysia</a:t>
            </a:r>
          </a:p>
        </p:txBody>
      </p:sp>
      <p:sp>
        <p:nvSpPr>
          <p:cNvPr id="78853" name="Rectangle 16"/>
          <p:cNvSpPr>
            <a:spLocks noChangeArrowheads="1"/>
          </p:cNvSpPr>
          <p:nvPr/>
        </p:nvSpPr>
        <p:spPr bwMode="auto">
          <a:xfrm>
            <a:off x="6248400" y="3657600"/>
            <a:ext cx="2667000" cy="730250"/>
          </a:xfrm>
          <a:prstGeom prst="rect">
            <a:avLst/>
          </a:prstGeom>
          <a:noFill/>
          <a:ln w="9525">
            <a:noFill/>
            <a:miter lim="800000"/>
            <a:headEnd/>
            <a:tailEnd/>
          </a:ln>
        </p:spPr>
        <p:txBody>
          <a:bodyPr>
            <a:spAutoFit/>
          </a:bodyPr>
          <a:lstStyle/>
          <a:p>
            <a:pPr algn="ctr"/>
            <a:r>
              <a:rPr lang="en-US" sz="1400" b="1">
                <a:cs typeface="Arial" charset="0"/>
              </a:rPr>
              <a:t>Brazil: </a:t>
            </a:r>
            <a:r>
              <a:rPr lang="en-US" sz="1400" b="1">
                <a:solidFill>
                  <a:srgbClr val="FF3300"/>
                </a:solidFill>
                <a:cs typeface="Arial" charset="0"/>
              </a:rPr>
              <a:t>D4</a:t>
            </a:r>
            <a:r>
              <a:rPr lang="en-US" sz="1400" b="1">
                <a:solidFill>
                  <a:schemeClr val="accent2"/>
                </a:solidFill>
                <a:cs typeface="Arial" charset="0"/>
              </a:rPr>
              <a:t> </a:t>
            </a:r>
            <a:r>
              <a:rPr lang="en-US" sz="1400" b="1">
                <a:cs typeface="Arial" charset="0"/>
              </a:rPr>
              <a:t>from Europe,</a:t>
            </a:r>
          </a:p>
          <a:p>
            <a:pPr algn="ctr"/>
            <a:r>
              <a:rPr lang="en-US" sz="1400" b="1">
                <a:cs typeface="Arial" charset="0"/>
              </a:rPr>
              <a:t>France, Germany and USA; </a:t>
            </a:r>
            <a:r>
              <a:rPr lang="en-US" sz="1400" b="1">
                <a:solidFill>
                  <a:srgbClr val="FF3300"/>
                </a:solidFill>
                <a:cs typeface="Arial" charset="0"/>
              </a:rPr>
              <a:t>G3</a:t>
            </a:r>
            <a:r>
              <a:rPr lang="en-US" sz="1400" b="1">
                <a:cs typeface="Arial" charset="0"/>
              </a:rPr>
              <a:t> from Europe</a:t>
            </a:r>
          </a:p>
        </p:txBody>
      </p:sp>
      <p:sp>
        <p:nvSpPr>
          <p:cNvPr id="78854" name="TextBox 22"/>
          <p:cNvSpPr txBox="1">
            <a:spLocks noChangeArrowheads="1"/>
          </p:cNvSpPr>
          <p:nvPr/>
        </p:nvSpPr>
        <p:spPr bwMode="auto">
          <a:xfrm>
            <a:off x="1219200" y="2971800"/>
            <a:ext cx="2438400" cy="304800"/>
          </a:xfrm>
          <a:prstGeom prst="rect">
            <a:avLst/>
          </a:prstGeom>
          <a:noFill/>
          <a:ln w="9525">
            <a:noFill/>
            <a:miter lim="800000"/>
            <a:headEnd/>
            <a:tailEnd/>
          </a:ln>
        </p:spPr>
        <p:txBody>
          <a:bodyPr>
            <a:spAutoFit/>
          </a:bodyPr>
          <a:lstStyle/>
          <a:p>
            <a:pPr algn="ctr"/>
            <a:r>
              <a:rPr lang="en-US" sz="1400" b="1">
                <a:cs typeface="Arial" charset="0"/>
              </a:rPr>
              <a:t>Ecuador: </a:t>
            </a:r>
            <a:r>
              <a:rPr lang="en-US" sz="1400" b="1">
                <a:solidFill>
                  <a:srgbClr val="FF3300"/>
                </a:solidFill>
                <a:cs typeface="Arial" charset="0"/>
              </a:rPr>
              <a:t>B3</a:t>
            </a:r>
            <a:r>
              <a:rPr lang="en-US" sz="1400" b="1">
                <a:solidFill>
                  <a:srgbClr val="0000FF"/>
                </a:solidFill>
                <a:cs typeface="Arial" charset="0"/>
              </a:rPr>
              <a:t> </a:t>
            </a:r>
            <a:r>
              <a:rPr lang="en-US" sz="1400" b="1">
                <a:cs typeface="Arial" charset="0"/>
              </a:rPr>
              <a:t>from Kenya</a:t>
            </a:r>
          </a:p>
        </p:txBody>
      </p:sp>
      <p:sp>
        <p:nvSpPr>
          <p:cNvPr id="78855" name="TextBox 22"/>
          <p:cNvSpPr txBox="1">
            <a:spLocks noChangeArrowheads="1"/>
          </p:cNvSpPr>
          <p:nvPr/>
        </p:nvSpPr>
        <p:spPr bwMode="auto">
          <a:xfrm>
            <a:off x="914400" y="2590800"/>
            <a:ext cx="3009900" cy="304800"/>
          </a:xfrm>
          <a:prstGeom prst="rect">
            <a:avLst/>
          </a:prstGeom>
          <a:noFill/>
          <a:ln w="9525">
            <a:noFill/>
            <a:miter lim="800000"/>
            <a:headEnd/>
            <a:tailEnd/>
          </a:ln>
        </p:spPr>
        <p:txBody>
          <a:bodyPr>
            <a:spAutoFit/>
          </a:bodyPr>
          <a:lstStyle/>
          <a:p>
            <a:pPr algn="ctr"/>
            <a:r>
              <a:rPr lang="en-US" sz="1400" b="1">
                <a:cs typeface="Arial" charset="0"/>
              </a:rPr>
              <a:t>Colombia: </a:t>
            </a:r>
            <a:r>
              <a:rPr lang="en-US" sz="1400" b="1">
                <a:solidFill>
                  <a:srgbClr val="FF3300"/>
                </a:solidFill>
                <a:cs typeface="Arial" charset="0"/>
              </a:rPr>
              <a:t>D4</a:t>
            </a:r>
            <a:r>
              <a:rPr lang="en-US" sz="1400" b="1">
                <a:solidFill>
                  <a:srgbClr val="0000FF"/>
                </a:solidFill>
                <a:cs typeface="Arial" charset="0"/>
              </a:rPr>
              <a:t> </a:t>
            </a:r>
            <a:r>
              <a:rPr lang="en-US" sz="1400" b="1">
                <a:cs typeface="Arial" charset="0"/>
              </a:rPr>
              <a:t>from Europe (?)</a:t>
            </a:r>
          </a:p>
        </p:txBody>
      </p:sp>
      <p:sp>
        <p:nvSpPr>
          <p:cNvPr id="78856" name="TextBox 22"/>
          <p:cNvSpPr txBox="1">
            <a:spLocks noChangeArrowheads="1"/>
          </p:cNvSpPr>
          <p:nvPr/>
        </p:nvSpPr>
        <p:spPr bwMode="auto">
          <a:xfrm>
            <a:off x="5029200" y="2286000"/>
            <a:ext cx="2170113" cy="517525"/>
          </a:xfrm>
          <a:prstGeom prst="rect">
            <a:avLst/>
          </a:prstGeom>
          <a:noFill/>
          <a:ln w="9525">
            <a:noFill/>
            <a:miter lim="800000"/>
            <a:headEnd/>
            <a:tailEnd/>
          </a:ln>
        </p:spPr>
        <p:txBody>
          <a:bodyPr>
            <a:spAutoFit/>
          </a:bodyPr>
          <a:lstStyle/>
          <a:p>
            <a:pPr algn="ctr"/>
            <a:r>
              <a:rPr lang="en-US" sz="1400" b="1">
                <a:cs typeface="Arial" charset="0"/>
              </a:rPr>
              <a:t>French Territories: </a:t>
            </a:r>
            <a:r>
              <a:rPr lang="en-US" sz="1400" b="1">
                <a:solidFill>
                  <a:srgbClr val="FF3300"/>
                </a:solidFill>
                <a:cs typeface="Arial" charset="0"/>
              </a:rPr>
              <a:t>D4</a:t>
            </a:r>
          </a:p>
          <a:p>
            <a:pPr algn="ctr"/>
            <a:r>
              <a:rPr lang="en-US" sz="1400" b="1">
                <a:cs typeface="Arial" charset="0"/>
              </a:rPr>
              <a:t>from France</a:t>
            </a:r>
          </a:p>
        </p:txBody>
      </p:sp>
      <p:sp>
        <p:nvSpPr>
          <p:cNvPr id="78857" name="TextBox 22"/>
          <p:cNvSpPr txBox="1">
            <a:spLocks noChangeArrowheads="1"/>
          </p:cNvSpPr>
          <p:nvPr/>
        </p:nvSpPr>
        <p:spPr bwMode="auto">
          <a:xfrm>
            <a:off x="4267200" y="1371600"/>
            <a:ext cx="2290763" cy="517525"/>
          </a:xfrm>
          <a:prstGeom prst="rect">
            <a:avLst/>
          </a:prstGeom>
          <a:noFill/>
          <a:ln w="9525">
            <a:noFill/>
            <a:miter lim="800000"/>
            <a:headEnd/>
            <a:tailEnd/>
          </a:ln>
        </p:spPr>
        <p:txBody>
          <a:bodyPr>
            <a:spAutoFit/>
          </a:bodyPr>
          <a:lstStyle/>
          <a:p>
            <a:pPr algn="ctr"/>
            <a:r>
              <a:rPr lang="en-US" sz="1400" b="1">
                <a:cs typeface="Arial" charset="0"/>
              </a:rPr>
              <a:t>Dominican Republic: </a:t>
            </a:r>
            <a:r>
              <a:rPr lang="en-US" sz="1400" b="1">
                <a:solidFill>
                  <a:srgbClr val="FF3300"/>
                </a:solidFill>
                <a:cs typeface="Arial" charset="0"/>
              </a:rPr>
              <a:t>D4</a:t>
            </a:r>
          </a:p>
          <a:p>
            <a:pPr algn="ctr"/>
            <a:r>
              <a:rPr lang="en-US" sz="1400" b="1">
                <a:cs typeface="Arial" charset="0"/>
              </a:rPr>
              <a:t>from Italy</a:t>
            </a:r>
          </a:p>
        </p:txBody>
      </p:sp>
      <p:sp>
        <p:nvSpPr>
          <p:cNvPr id="78858" name="TextBox 22"/>
          <p:cNvSpPr txBox="1">
            <a:spLocks noChangeArrowheads="1"/>
          </p:cNvSpPr>
          <p:nvPr/>
        </p:nvSpPr>
        <p:spPr bwMode="auto">
          <a:xfrm>
            <a:off x="838200" y="2362200"/>
            <a:ext cx="3009900" cy="304800"/>
          </a:xfrm>
          <a:prstGeom prst="rect">
            <a:avLst/>
          </a:prstGeom>
          <a:noFill/>
          <a:ln w="9525">
            <a:noFill/>
            <a:miter lim="800000"/>
            <a:headEnd/>
            <a:tailEnd/>
          </a:ln>
        </p:spPr>
        <p:txBody>
          <a:bodyPr>
            <a:spAutoFit/>
          </a:bodyPr>
          <a:lstStyle/>
          <a:p>
            <a:pPr algn="ctr"/>
            <a:r>
              <a:rPr lang="en-US" sz="1400" b="1">
                <a:cs typeface="Arial" charset="0"/>
              </a:rPr>
              <a:t>Panama: </a:t>
            </a:r>
            <a:r>
              <a:rPr lang="en-US" sz="1400" b="1">
                <a:solidFill>
                  <a:srgbClr val="FF3300"/>
                </a:solidFill>
                <a:cs typeface="Arial" charset="0"/>
              </a:rPr>
              <a:t>D4</a:t>
            </a:r>
            <a:r>
              <a:rPr lang="en-US" sz="1400" b="1">
                <a:solidFill>
                  <a:srgbClr val="0000FF"/>
                </a:solidFill>
                <a:cs typeface="Arial" charset="0"/>
              </a:rPr>
              <a:t> </a:t>
            </a:r>
            <a:r>
              <a:rPr lang="en-US" sz="1400" b="1">
                <a:cs typeface="Arial" charset="0"/>
              </a:rPr>
              <a:t>from Poland</a:t>
            </a:r>
          </a:p>
        </p:txBody>
      </p:sp>
      <p:sp>
        <p:nvSpPr>
          <p:cNvPr id="78859" name="TextBox 22"/>
          <p:cNvSpPr txBox="1">
            <a:spLocks noChangeArrowheads="1"/>
          </p:cNvSpPr>
          <p:nvPr/>
        </p:nvSpPr>
        <p:spPr bwMode="auto">
          <a:xfrm>
            <a:off x="76200" y="1828800"/>
            <a:ext cx="2590800" cy="517525"/>
          </a:xfrm>
          <a:prstGeom prst="rect">
            <a:avLst/>
          </a:prstGeom>
          <a:noFill/>
          <a:ln w="9525">
            <a:noFill/>
            <a:miter lim="800000"/>
            <a:headEnd/>
            <a:tailEnd/>
          </a:ln>
        </p:spPr>
        <p:txBody>
          <a:bodyPr>
            <a:spAutoFit/>
          </a:bodyPr>
          <a:lstStyle/>
          <a:p>
            <a:pPr algn="ctr"/>
            <a:r>
              <a:rPr lang="en-US" sz="1400" b="1">
                <a:cs typeface="Arial" charset="0"/>
              </a:rPr>
              <a:t>Mexico: </a:t>
            </a:r>
            <a:r>
              <a:rPr lang="en-US" sz="1400" b="1">
                <a:solidFill>
                  <a:srgbClr val="FF3300"/>
                </a:solidFill>
                <a:cs typeface="Arial" charset="0"/>
              </a:rPr>
              <a:t>D4</a:t>
            </a:r>
            <a:r>
              <a:rPr lang="en-US" sz="1400" b="1">
                <a:solidFill>
                  <a:srgbClr val="0000FF"/>
                </a:solidFill>
                <a:cs typeface="Arial" charset="0"/>
              </a:rPr>
              <a:t> </a:t>
            </a:r>
            <a:r>
              <a:rPr lang="en-US" sz="1400" b="1">
                <a:cs typeface="Arial" charset="0"/>
              </a:rPr>
              <a:t>from France, </a:t>
            </a:r>
            <a:br>
              <a:rPr lang="en-US" sz="1400" b="1">
                <a:cs typeface="Arial" charset="0"/>
              </a:rPr>
            </a:br>
            <a:r>
              <a:rPr lang="en-US" sz="1400" b="1">
                <a:cs typeface="Arial" charset="0"/>
              </a:rPr>
              <a:t>London, and Canada or USA</a:t>
            </a:r>
          </a:p>
        </p:txBody>
      </p:sp>
      <p:sp>
        <p:nvSpPr>
          <p:cNvPr id="78860" name="Text Box 4"/>
          <p:cNvSpPr txBox="1">
            <a:spLocks noChangeArrowheads="1"/>
          </p:cNvSpPr>
          <p:nvPr/>
        </p:nvSpPr>
        <p:spPr bwMode="auto">
          <a:xfrm>
            <a:off x="2286000" y="0"/>
            <a:ext cx="6781800" cy="1066800"/>
          </a:xfrm>
          <a:prstGeom prst="rect">
            <a:avLst/>
          </a:prstGeom>
          <a:noFill/>
          <a:ln w="9525">
            <a:noFill/>
            <a:miter lim="800000"/>
            <a:headEnd/>
            <a:tailEnd/>
          </a:ln>
        </p:spPr>
        <p:txBody>
          <a:bodyPr>
            <a:spAutoFit/>
          </a:bodyPr>
          <a:lstStyle/>
          <a:p>
            <a:pPr algn="ctr"/>
            <a:r>
              <a:rPr lang="en-US" sz="3200" b="1">
                <a:solidFill>
                  <a:schemeClr val="accent2"/>
                </a:solidFill>
              </a:rPr>
              <a:t> Measles Genotypes in Selected </a:t>
            </a:r>
            <a:br>
              <a:rPr lang="en-US" sz="3200" b="1">
                <a:solidFill>
                  <a:schemeClr val="accent2"/>
                </a:solidFill>
              </a:rPr>
            </a:br>
            <a:r>
              <a:rPr lang="en-US" sz="3200" b="1">
                <a:solidFill>
                  <a:schemeClr val="accent2"/>
                </a:solidFill>
              </a:rPr>
              <a:t>Latin American Countries, 2011</a:t>
            </a:r>
          </a:p>
        </p:txBody>
      </p:sp>
      <p:sp>
        <p:nvSpPr>
          <p:cNvPr id="78861" name="TextBox 45"/>
          <p:cNvSpPr txBox="1">
            <a:spLocks noChangeArrowheads="1"/>
          </p:cNvSpPr>
          <p:nvPr/>
        </p:nvSpPr>
        <p:spPr bwMode="auto">
          <a:xfrm>
            <a:off x="14288" y="6416675"/>
            <a:ext cx="5624512" cy="457200"/>
          </a:xfrm>
          <a:prstGeom prst="rect">
            <a:avLst/>
          </a:prstGeom>
          <a:noFill/>
          <a:ln w="9525">
            <a:noFill/>
            <a:miter lim="800000"/>
            <a:headEnd/>
            <a:tailEnd/>
          </a:ln>
        </p:spPr>
        <p:txBody>
          <a:bodyPr>
            <a:spAutoFit/>
          </a:bodyPr>
          <a:lstStyle/>
          <a:p>
            <a:r>
              <a:rPr lang="en-GB" sz="1200">
                <a:solidFill>
                  <a:srgbClr val="000000"/>
                </a:solidFill>
              </a:rPr>
              <a:t>Data as of EW 34/2011</a:t>
            </a:r>
            <a:r>
              <a:rPr lang="en-GB" sz="1200" i="1">
                <a:solidFill>
                  <a:srgbClr val="000000"/>
                </a:solidFill>
              </a:rPr>
              <a:t/>
            </a:r>
            <a:br>
              <a:rPr lang="en-GB" sz="1200" i="1">
                <a:solidFill>
                  <a:srgbClr val="000000"/>
                </a:solidFill>
              </a:rPr>
            </a:br>
            <a:r>
              <a:rPr lang="en-GB" sz="1200" i="1">
                <a:solidFill>
                  <a:srgbClr val="000000"/>
                </a:solidFill>
              </a:rPr>
              <a:t>Source</a:t>
            </a:r>
            <a:r>
              <a:rPr lang="en-GB" sz="1200">
                <a:solidFill>
                  <a:srgbClr val="000000"/>
                </a:solidFill>
              </a:rPr>
              <a:t>: Country reports to PAHO/WHO and CDC Global Measles Laboratory.</a:t>
            </a:r>
            <a:endParaRPr lang="en-US" sz="1200">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139700" y="76200"/>
            <a:ext cx="8928100" cy="852488"/>
          </a:xfrm>
          <a:prstGeom prst="rect">
            <a:avLst/>
          </a:prstGeom>
          <a:noFill/>
          <a:ln w="9525">
            <a:noFill/>
            <a:miter lim="800000"/>
            <a:headEnd/>
            <a:tailEnd/>
          </a:ln>
        </p:spPr>
        <p:txBody>
          <a:bodyPr lIns="54864" tIns="27432" rIns="54864" bIns="27432"/>
          <a:lstStyle/>
          <a:p>
            <a:pPr marL="0" lvl="1" algn="ctr">
              <a:lnSpc>
                <a:spcPct val="105000"/>
              </a:lnSpc>
            </a:pPr>
            <a:r>
              <a:rPr lang="en-US" sz="2400" b="1">
                <a:solidFill>
                  <a:schemeClr val="accent2"/>
                </a:solidFill>
              </a:rPr>
              <a:t>Ongoing High-quality Follow-up Campaigns and Rapid Coverage Monitoring, The Americas, 2011-2012 </a:t>
            </a:r>
            <a:br>
              <a:rPr lang="en-US" sz="2400" b="1">
                <a:solidFill>
                  <a:schemeClr val="accent2"/>
                </a:solidFill>
              </a:rPr>
            </a:br>
            <a:endParaRPr lang="en-US" sz="2400" b="1">
              <a:solidFill>
                <a:schemeClr val="accent2"/>
              </a:solidFill>
            </a:endParaRPr>
          </a:p>
        </p:txBody>
      </p:sp>
      <p:grpSp>
        <p:nvGrpSpPr>
          <p:cNvPr id="35843" name="Group 4"/>
          <p:cNvGrpSpPr>
            <a:grpSpLocks/>
          </p:cNvGrpSpPr>
          <p:nvPr/>
        </p:nvGrpSpPr>
        <p:grpSpPr bwMode="auto">
          <a:xfrm>
            <a:off x="2819400" y="1066800"/>
            <a:ext cx="3984625" cy="5073650"/>
            <a:chOff x="1776" y="688"/>
            <a:chExt cx="2510" cy="3196"/>
          </a:xfrm>
        </p:grpSpPr>
        <p:sp>
          <p:nvSpPr>
            <p:cNvPr id="3077" name="Freeform 5"/>
            <p:cNvSpPr>
              <a:spLocks/>
            </p:cNvSpPr>
            <p:nvPr/>
          </p:nvSpPr>
          <p:spPr bwMode="auto">
            <a:xfrm>
              <a:off x="3156" y="1713"/>
              <a:ext cx="15" cy="15"/>
            </a:xfrm>
            <a:custGeom>
              <a:avLst/>
              <a:gdLst/>
              <a:ahLst/>
              <a:cxnLst>
                <a:cxn ang="0">
                  <a:pos x="38" y="0"/>
                </a:cxn>
                <a:cxn ang="0">
                  <a:pos x="48" y="1"/>
                </a:cxn>
                <a:cxn ang="0">
                  <a:pos x="51" y="15"/>
                </a:cxn>
                <a:cxn ang="0">
                  <a:pos x="48" y="21"/>
                </a:cxn>
                <a:cxn ang="0">
                  <a:pos x="23" y="49"/>
                </a:cxn>
                <a:cxn ang="0">
                  <a:pos x="10" y="52"/>
                </a:cxn>
                <a:cxn ang="0">
                  <a:pos x="3" y="44"/>
                </a:cxn>
                <a:cxn ang="0">
                  <a:pos x="0" y="34"/>
                </a:cxn>
                <a:cxn ang="0">
                  <a:pos x="12" y="12"/>
                </a:cxn>
                <a:cxn ang="0">
                  <a:pos x="38" y="0"/>
                </a:cxn>
              </a:cxnLst>
              <a:rect l="0" t="0" r="r" b="b"/>
              <a:pathLst>
                <a:path w="51" h="52">
                  <a:moveTo>
                    <a:pt x="38" y="0"/>
                  </a:moveTo>
                  <a:lnTo>
                    <a:pt x="48" y="1"/>
                  </a:lnTo>
                  <a:lnTo>
                    <a:pt x="51" y="15"/>
                  </a:lnTo>
                  <a:lnTo>
                    <a:pt x="48" y="21"/>
                  </a:lnTo>
                  <a:lnTo>
                    <a:pt x="23" y="49"/>
                  </a:lnTo>
                  <a:lnTo>
                    <a:pt x="10" y="52"/>
                  </a:lnTo>
                  <a:lnTo>
                    <a:pt x="3" y="44"/>
                  </a:lnTo>
                  <a:lnTo>
                    <a:pt x="0" y="34"/>
                  </a:lnTo>
                  <a:lnTo>
                    <a:pt x="12" y="12"/>
                  </a:lnTo>
                  <a:lnTo>
                    <a:pt x="38" y="0"/>
                  </a:lnTo>
                  <a:close/>
                </a:path>
              </a:pathLst>
            </a:custGeom>
            <a:solidFill>
              <a:srgbClr val="00CC00"/>
            </a:solidFill>
            <a:ln w="12700" cmpd="sng">
              <a:solidFill>
                <a:srgbClr val="000000"/>
              </a:solidFill>
              <a:round/>
              <a:headEnd/>
              <a:tailEnd/>
            </a:ln>
          </p:spPr>
          <p:txBody>
            <a:bodyPr/>
            <a:lstStyle/>
            <a:p>
              <a:pPr>
                <a:defRPr/>
              </a:pPr>
              <a:endParaRPr lang="en-US">
                <a:latin typeface="+mn-lt"/>
              </a:endParaRPr>
            </a:p>
          </p:txBody>
        </p:sp>
        <p:sp>
          <p:nvSpPr>
            <p:cNvPr id="3078" name="Freeform 6"/>
            <p:cNvSpPr>
              <a:spLocks/>
            </p:cNvSpPr>
            <p:nvPr/>
          </p:nvSpPr>
          <p:spPr bwMode="auto">
            <a:xfrm>
              <a:off x="3156" y="1713"/>
              <a:ext cx="15" cy="15"/>
            </a:xfrm>
            <a:custGeom>
              <a:avLst/>
              <a:gdLst/>
              <a:ahLst/>
              <a:cxnLst>
                <a:cxn ang="0">
                  <a:pos x="38" y="0"/>
                </a:cxn>
                <a:cxn ang="0">
                  <a:pos x="48" y="1"/>
                </a:cxn>
                <a:cxn ang="0">
                  <a:pos x="51" y="15"/>
                </a:cxn>
                <a:cxn ang="0">
                  <a:pos x="48" y="21"/>
                </a:cxn>
                <a:cxn ang="0">
                  <a:pos x="23" y="49"/>
                </a:cxn>
                <a:cxn ang="0">
                  <a:pos x="10" y="52"/>
                </a:cxn>
                <a:cxn ang="0">
                  <a:pos x="3" y="44"/>
                </a:cxn>
                <a:cxn ang="0">
                  <a:pos x="0" y="34"/>
                </a:cxn>
                <a:cxn ang="0">
                  <a:pos x="12" y="12"/>
                </a:cxn>
                <a:cxn ang="0">
                  <a:pos x="38" y="0"/>
                </a:cxn>
              </a:cxnLst>
              <a:rect l="0" t="0" r="r" b="b"/>
              <a:pathLst>
                <a:path w="51" h="52">
                  <a:moveTo>
                    <a:pt x="38" y="0"/>
                  </a:moveTo>
                  <a:lnTo>
                    <a:pt x="48" y="1"/>
                  </a:lnTo>
                  <a:lnTo>
                    <a:pt x="51" y="15"/>
                  </a:lnTo>
                  <a:lnTo>
                    <a:pt x="48" y="21"/>
                  </a:lnTo>
                  <a:lnTo>
                    <a:pt x="23" y="49"/>
                  </a:lnTo>
                  <a:lnTo>
                    <a:pt x="10" y="52"/>
                  </a:lnTo>
                  <a:lnTo>
                    <a:pt x="3" y="44"/>
                  </a:lnTo>
                  <a:lnTo>
                    <a:pt x="0" y="34"/>
                  </a:lnTo>
                  <a:lnTo>
                    <a:pt x="12" y="12"/>
                  </a:lnTo>
                  <a:lnTo>
                    <a:pt x="38" y="0"/>
                  </a:lnTo>
                </a:path>
              </a:pathLst>
            </a:custGeom>
            <a:solidFill>
              <a:srgbClr val="00CC00"/>
            </a:solidFill>
            <a:ln w="12700" cmpd="sng">
              <a:solidFill>
                <a:srgbClr val="000000"/>
              </a:solidFill>
              <a:prstDash val="solid"/>
              <a:round/>
              <a:headEnd/>
              <a:tailEnd/>
            </a:ln>
          </p:spPr>
          <p:txBody>
            <a:bodyPr/>
            <a:lstStyle/>
            <a:p>
              <a:pPr>
                <a:defRPr/>
              </a:pPr>
              <a:endParaRPr lang="en-US">
                <a:latin typeface="+mn-lt"/>
              </a:endParaRPr>
            </a:p>
          </p:txBody>
        </p:sp>
        <p:sp>
          <p:nvSpPr>
            <p:cNvPr id="3079" name="Freeform 7"/>
            <p:cNvSpPr>
              <a:spLocks/>
            </p:cNvSpPr>
            <p:nvPr/>
          </p:nvSpPr>
          <p:spPr bwMode="auto">
            <a:xfrm>
              <a:off x="3329" y="2054"/>
              <a:ext cx="11" cy="11"/>
            </a:xfrm>
            <a:custGeom>
              <a:avLst/>
              <a:gdLst/>
              <a:ahLst/>
              <a:cxnLst>
                <a:cxn ang="0">
                  <a:pos x="4" y="0"/>
                </a:cxn>
                <a:cxn ang="0">
                  <a:pos x="34" y="4"/>
                </a:cxn>
                <a:cxn ang="0">
                  <a:pos x="41" y="17"/>
                </a:cxn>
                <a:cxn ang="0">
                  <a:pos x="29" y="32"/>
                </a:cxn>
                <a:cxn ang="0">
                  <a:pos x="7" y="42"/>
                </a:cxn>
                <a:cxn ang="0">
                  <a:pos x="0" y="34"/>
                </a:cxn>
                <a:cxn ang="0">
                  <a:pos x="0" y="6"/>
                </a:cxn>
                <a:cxn ang="0">
                  <a:pos x="4" y="0"/>
                </a:cxn>
              </a:cxnLst>
              <a:rect l="0" t="0" r="r" b="b"/>
              <a:pathLst>
                <a:path w="41" h="42">
                  <a:moveTo>
                    <a:pt x="4" y="0"/>
                  </a:moveTo>
                  <a:lnTo>
                    <a:pt x="34" y="4"/>
                  </a:lnTo>
                  <a:lnTo>
                    <a:pt x="41" y="17"/>
                  </a:lnTo>
                  <a:lnTo>
                    <a:pt x="29" y="32"/>
                  </a:lnTo>
                  <a:lnTo>
                    <a:pt x="7" y="42"/>
                  </a:lnTo>
                  <a:lnTo>
                    <a:pt x="0" y="34"/>
                  </a:lnTo>
                  <a:lnTo>
                    <a:pt x="0" y="6"/>
                  </a:lnTo>
                  <a:lnTo>
                    <a:pt x="4" y="0"/>
                  </a:lnTo>
                  <a:close/>
                </a:path>
              </a:pathLst>
            </a:custGeom>
            <a:solidFill>
              <a:srgbClr val="00CC00"/>
            </a:solidFill>
            <a:ln w="12700" cmpd="sng">
              <a:solidFill>
                <a:srgbClr val="000000"/>
              </a:solidFill>
              <a:round/>
              <a:headEnd/>
              <a:tailEnd/>
            </a:ln>
          </p:spPr>
          <p:txBody>
            <a:bodyPr/>
            <a:lstStyle/>
            <a:p>
              <a:pPr>
                <a:defRPr/>
              </a:pPr>
              <a:endParaRPr lang="en-US">
                <a:latin typeface="+mn-lt"/>
              </a:endParaRPr>
            </a:p>
          </p:txBody>
        </p:sp>
        <p:sp>
          <p:nvSpPr>
            <p:cNvPr id="3080" name="Freeform 8"/>
            <p:cNvSpPr>
              <a:spLocks/>
            </p:cNvSpPr>
            <p:nvPr/>
          </p:nvSpPr>
          <p:spPr bwMode="auto">
            <a:xfrm>
              <a:off x="3329" y="2054"/>
              <a:ext cx="11" cy="11"/>
            </a:xfrm>
            <a:custGeom>
              <a:avLst/>
              <a:gdLst/>
              <a:ahLst/>
              <a:cxnLst>
                <a:cxn ang="0">
                  <a:pos x="4" y="0"/>
                </a:cxn>
                <a:cxn ang="0">
                  <a:pos x="34" y="4"/>
                </a:cxn>
                <a:cxn ang="0">
                  <a:pos x="41" y="17"/>
                </a:cxn>
                <a:cxn ang="0">
                  <a:pos x="29" y="32"/>
                </a:cxn>
                <a:cxn ang="0">
                  <a:pos x="7" y="42"/>
                </a:cxn>
                <a:cxn ang="0">
                  <a:pos x="0" y="34"/>
                </a:cxn>
                <a:cxn ang="0">
                  <a:pos x="0" y="6"/>
                </a:cxn>
                <a:cxn ang="0">
                  <a:pos x="4" y="0"/>
                </a:cxn>
              </a:cxnLst>
              <a:rect l="0" t="0" r="r" b="b"/>
              <a:pathLst>
                <a:path w="41" h="42">
                  <a:moveTo>
                    <a:pt x="4" y="0"/>
                  </a:moveTo>
                  <a:lnTo>
                    <a:pt x="34" y="4"/>
                  </a:lnTo>
                  <a:lnTo>
                    <a:pt x="41" y="17"/>
                  </a:lnTo>
                  <a:lnTo>
                    <a:pt x="29" y="32"/>
                  </a:lnTo>
                  <a:lnTo>
                    <a:pt x="7" y="42"/>
                  </a:lnTo>
                  <a:lnTo>
                    <a:pt x="0" y="34"/>
                  </a:lnTo>
                  <a:lnTo>
                    <a:pt x="0" y="6"/>
                  </a:lnTo>
                  <a:lnTo>
                    <a:pt x="4" y="0"/>
                  </a:lnTo>
                </a:path>
              </a:pathLst>
            </a:custGeom>
            <a:solidFill>
              <a:srgbClr val="00CC00"/>
            </a:solidFill>
            <a:ln w="12700" cmpd="sng">
              <a:solidFill>
                <a:srgbClr val="000000"/>
              </a:solidFill>
              <a:prstDash val="solid"/>
              <a:round/>
              <a:headEnd/>
              <a:tailEnd/>
            </a:ln>
          </p:spPr>
          <p:txBody>
            <a:bodyPr/>
            <a:lstStyle/>
            <a:p>
              <a:pPr>
                <a:defRPr/>
              </a:pPr>
              <a:endParaRPr lang="en-US">
                <a:latin typeface="+mn-lt"/>
              </a:endParaRPr>
            </a:p>
          </p:txBody>
        </p:sp>
        <p:sp>
          <p:nvSpPr>
            <p:cNvPr id="3081" name="Freeform 9"/>
            <p:cNvSpPr>
              <a:spLocks/>
            </p:cNvSpPr>
            <p:nvPr/>
          </p:nvSpPr>
          <p:spPr bwMode="auto">
            <a:xfrm>
              <a:off x="3338" y="2067"/>
              <a:ext cx="11" cy="12"/>
            </a:xfrm>
            <a:custGeom>
              <a:avLst/>
              <a:gdLst/>
              <a:ahLst/>
              <a:cxnLst>
                <a:cxn ang="0">
                  <a:pos x="24" y="0"/>
                </a:cxn>
                <a:cxn ang="0">
                  <a:pos x="39" y="6"/>
                </a:cxn>
                <a:cxn ang="0">
                  <a:pos x="42" y="15"/>
                </a:cxn>
                <a:cxn ang="0">
                  <a:pos x="27" y="38"/>
                </a:cxn>
                <a:cxn ang="0">
                  <a:pos x="8" y="41"/>
                </a:cxn>
                <a:cxn ang="0">
                  <a:pos x="0" y="32"/>
                </a:cxn>
                <a:cxn ang="0">
                  <a:pos x="3" y="23"/>
                </a:cxn>
                <a:cxn ang="0">
                  <a:pos x="10" y="6"/>
                </a:cxn>
                <a:cxn ang="0">
                  <a:pos x="24" y="0"/>
                </a:cxn>
              </a:cxnLst>
              <a:rect l="0" t="0" r="r" b="b"/>
              <a:pathLst>
                <a:path w="42" h="41">
                  <a:moveTo>
                    <a:pt x="24" y="0"/>
                  </a:moveTo>
                  <a:lnTo>
                    <a:pt x="39" y="6"/>
                  </a:lnTo>
                  <a:lnTo>
                    <a:pt x="42" y="15"/>
                  </a:lnTo>
                  <a:lnTo>
                    <a:pt x="27" y="38"/>
                  </a:lnTo>
                  <a:lnTo>
                    <a:pt x="8" y="41"/>
                  </a:lnTo>
                  <a:lnTo>
                    <a:pt x="0" y="32"/>
                  </a:lnTo>
                  <a:lnTo>
                    <a:pt x="3" y="23"/>
                  </a:lnTo>
                  <a:lnTo>
                    <a:pt x="10" y="6"/>
                  </a:lnTo>
                  <a:lnTo>
                    <a:pt x="24" y="0"/>
                  </a:lnTo>
                  <a:close/>
                </a:path>
              </a:pathLst>
            </a:custGeom>
            <a:solidFill>
              <a:srgbClr val="00CC00"/>
            </a:solidFill>
            <a:ln w="12700" cmpd="sng">
              <a:solidFill>
                <a:srgbClr val="000000"/>
              </a:solidFill>
              <a:round/>
              <a:headEnd/>
              <a:tailEnd/>
            </a:ln>
          </p:spPr>
          <p:txBody>
            <a:bodyPr/>
            <a:lstStyle/>
            <a:p>
              <a:pPr>
                <a:defRPr/>
              </a:pPr>
              <a:endParaRPr lang="en-US">
                <a:latin typeface="+mn-lt"/>
              </a:endParaRPr>
            </a:p>
          </p:txBody>
        </p:sp>
        <p:sp>
          <p:nvSpPr>
            <p:cNvPr id="3082" name="Freeform 10"/>
            <p:cNvSpPr>
              <a:spLocks/>
            </p:cNvSpPr>
            <p:nvPr/>
          </p:nvSpPr>
          <p:spPr bwMode="auto">
            <a:xfrm>
              <a:off x="3338" y="2067"/>
              <a:ext cx="11" cy="12"/>
            </a:xfrm>
            <a:custGeom>
              <a:avLst/>
              <a:gdLst/>
              <a:ahLst/>
              <a:cxnLst>
                <a:cxn ang="0">
                  <a:pos x="24" y="0"/>
                </a:cxn>
                <a:cxn ang="0">
                  <a:pos x="39" y="6"/>
                </a:cxn>
                <a:cxn ang="0">
                  <a:pos x="42" y="15"/>
                </a:cxn>
                <a:cxn ang="0">
                  <a:pos x="27" y="38"/>
                </a:cxn>
                <a:cxn ang="0">
                  <a:pos x="8" y="41"/>
                </a:cxn>
                <a:cxn ang="0">
                  <a:pos x="0" y="32"/>
                </a:cxn>
                <a:cxn ang="0">
                  <a:pos x="3" y="23"/>
                </a:cxn>
                <a:cxn ang="0">
                  <a:pos x="10" y="6"/>
                </a:cxn>
                <a:cxn ang="0">
                  <a:pos x="24" y="0"/>
                </a:cxn>
              </a:cxnLst>
              <a:rect l="0" t="0" r="r" b="b"/>
              <a:pathLst>
                <a:path w="42" h="41">
                  <a:moveTo>
                    <a:pt x="24" y="0"/>
                  </a:moveTo>
                  <a:lnTo>
                    <a:pt x="39" y="6"/>
                  </a:lnTo>
                  <a:lnTo>
                    <a:pt x="42" y="15"/>
                  </a:lnTo>
                  <a:lnTo>
                    <a:pt x="27" y="38"/>
                  </a:lnTo>
                  <a:lnTo>
                    <a:pt x="8" y="41"/>
                  </a:lnTo>
                  <a:lnTo>
                    <a:pt x="0" y="32"/>
                  </a:lnTo>
                  <a:lnTo>
                    <a:pt x="3" y="23"/>
                  </a:lnTo>
                  <a:lnTo>
                    <a:pt x="10" y="6"/>
                  </a:lnTo>
                  <a:lnTo>
                    <a:pt x="24" y="0"/>
                  </a:lnTo>
                </a:path>
              </a:pathLst>
            </a:custGeom>
            <a:solidFill>
              <a:srgbClr val="00CC00"/>
            </a:solidFill>
            <a:ln w="12700" cmpd="sng">
              <a:solidFill>
                <a:srgbClr val="000000"/>
              </a:solidFill>
              <a:prstDash val="solid"/>
              <a:round/>
              <a:headEnd/>
              <a:tailEnd/>
            </a:ln>
          </p:spPr>
          <p:txBody>
            <a:bodyPr/>
            <a:lstStyle/>
            <a:p>
              <a:pPr>
                <a:defRPr/>
              </a:pPr>
              <a:endParaRPr lang="en-US">
                <a:latin typeface="+mn-lt"/>
              </a:endParaRPr>
            </a:p>
          </p:txBody>
        </p:sp>
        <p:sp>
          <p:nvSpPr>
            <p:cNvPr id="3083" name="Freeform 11"/>
            <p:cNvSpPr>
              <a:spLocks/>
            </p:cNvSpPr>
            <p:nvPr/>
          </p:nvSpPr>
          <p:spPr bwMode="auto">
            <a:xfrm>
              <a:off x="3351" y="2084"/>
              <a:ext cx="13" cy="13"/>
            </a:xfrm>
            <a:custGeom>
              <a:avLst/>
              <a:gdLst/>
              <a:ahLst/>
              <a:cxnLst>
                <a:cxn ang="0">
                  <a:pos x="4" y="7"/>
                </a:cxn>
                <a:cxn ang="0">
                  <a:pos x="40" y="0"/>
                </a:cxn>
                <a:cxn ang="0">
                  <a:pos x="47" y="8"/>
                </a:cxn>
                <a:cxn ang="0">
                  <a:pos x="47" y="12"/>
                </a:cxn>
                <a:cxn ang="0">
                  <a:pos x="36" y="45"/>
                </a:cxn>
                <a:cxn ang="0">
                  <a:pos x="12" y="48"/>
                </a:cxn>
                <a:cxn ang="0">
                  <a:pos x="7" y="45"/>
                </a:cxn>
                <a:cxn ang="0">
                  <a:pos x="0" y="12"/>
                </a:cxn>
                <a:cxn ang="0">
                  <a:pos x="4" y="7"/>
                </a:cxn>
              </a:cxnLst>
              <a:rect l="0" t="0" r="r" b="b"/>
              <a:pathLst>
                <a:path w="47" h="48">
                  <a:moveTo>
                    <a:pt x="4" y="7"/>
                  </a:moveTo>
                  <a:lnTo>
                    <a:pt x="40" y="0"/>
                  </a:lnTo>
                  <a:lnTo>
                    <a:pt x="47" y="8"/>
                  </a:lnTo>
                  <a:lnTo>
                    <a:pt x="47" y="12"/>
                  </a:lnTo>
                  <a:lnTo>
                    <a:pt x="36" y="45"/>
                  </a:lnTo>
                  <a:lnTo>
                    <a:pt x="12" y="48"/>
                  </a:lnTo>
                  <a:lnTo>
                    <a:pt x="7" y="45"/>
                  </a:lnTo>
                  <a:lnTo>
                    <a:pt x="0" y="12"/>
                  </a:lnTo>
                  <a:lnTo>
                    <a:pt x="4" y="7"/>
                  </a:lnTo>
                  <a:close/>
                </a:path>
              </a:pathLst>
            </a:custGeom>
            <a:noFill/>
            <a:ln w="12700" cmpd="sng">
              <a:solidFill>
                <a:srgbClr val="000000"/>
              </a:solidFill>
              <a:round/>
              <a:headEnd/>
              <a:tailEnd/>
            </a:ln>
          </p:spPr>
          <p:txBody>
            <a:bodyPr/>
            <a:lstStyle/>
            <a:p>
              <a:pPr>
                <a:defRPr/>
              </a:pPr>
              <a:endParaRPr lang="en-US">
                <a:latin typeface="+mn-lt"/>
              </a:endParaRPr>
            </a:p>
          </p:txBody>
        </p:sp>
        <p:sp>
          <p:nvSpPr>
            <p:cNvPr id="3084" name="Freeform 12"/>
            <p:cNvSpPr>
              <a:spLocks/>
            </p:cNvSpPr>
            <p:nvPr/>
          </p:nvSpPr>
          <p:spPr bwMode="auto">
            <a:xfrm>
              <a:off x="3351" y="2084"/>
              <a:ext cx="13" cy="13"/>
            </a:xfrm>
            <a:custGeom>
              <a:avLst/>
              <a:gdLst/>
              <a:ahLst/>
              <a:cxnLst>
                <a:cxn ang="0">
                  <a:pos x="4" y="7"/>
                </a:cxn>
                <a:cxn ang="0">
                  <a:pos x="40" y="0"/>
                </a:cxn>
                <a:cxn ang="0">
                  <a:pos x="47" y="8"/>
                </a:cxn>
                <a:cxn ang="0">
                  <a:pos x="47" y="12"/>
                </a:cxn>
                <a:cxn ang="0">
                  <a:pos x="36" y="45"/>
                </a:cxn>
                <a:cxn ang="0">
                  <a:pos x="12" y="48"/>
                </a:cxn>
                <a:cxn ang="0">
                  <a:pos x="7" y="45"/>
                </a:cxn>
                <a:cxn ang="0">
                  <a:pos x="0" y="12"/>
                </a:cxn>
                <a:cxn ang="0">
                  <a:pos x="4" y="7"/>
                </a:cxn>
              </a:cxnLst>
              <a:rect l="0" t="0" r="r" b="b"/>
              <a:pathLst>
                <a:path w="47" h="48">
                  <a:moveTo>
                    <a:pt x="4" y="7"/>
                  </a:moveTo>
                  <a:lnTo>
                    <a:pt x="40" y="0"/>
                  </a:lnTo>
                  <a:lnTo>
                    <a:pt x="47" y="8"/>
                  </a:lnTo>
                  <a:lnTo>
                    <a:pt x="47" y="12"/>
                  </a:lnTo>
                  <a:lnTo>
                    <a:pt x="36" y="45"/>
                  </a:lnTo>
                  <a:lnTo>
                    <a:pt x="12" y="48"/>
                  </a:lnTo>
                  <a:lnTo>
                    <a:pt x="7" y="45"/>
                  </a:lnTo>
                  <a:lnTo>
                    <a:pt x="0" y="12"/>
                  </a:lnTo>
                  <a:lnTo>
                    <a:pt x="4" y="7"/>
                  </a:lnTo>
                </a:path>
              </a:pathLst>
            </a:custGeom>
            <a:solidFill>
              <a:srgbClr val="00FF00"/>
            </a:solidFill>
            <a:ln w="12700" cmpd="sng">
              <a:solidFill>
                <a:srgbClr val="000000"/>
              </a:solidFill>
              <a:prstDash val="solid"/>
              <a:round/>
              <a:headEnd/>
              <a:tailEnd/>
            </a:ln>
          </p:spPr>
          <p:txBody>
            <a:bodyPr/>
            <a:lstStyle/>
            <a:p>
              <a:pPr>
                <a:defRPr/>
              </a:pPr>
              <a:endParaRPr lang="en-US">
                <a:latin typeface="+mn-lt"/>
              </a:endParaRPr>
            </a:p>
          </p:txBody>
        </p:sp>
        <p:sp>
          <p:nvSpPr>
            <p:cNvPr id="3085" name="Freeform 13"/>
            <p:cNvSpPr>
              <a:spLocks/>
            </p:cNvSpPr>
            <p:nvPr/>
          </p:nvSpPr>
          <p:spPr bwMode="auto">
            <a:xfrm>
              <a:off x="3357" y="2102"/>
              <a:ext cx="11" cy="9"/>
            </a:xfrm>
            <a:custGeom>
              <a:avLst/>
              <a:gdLst/>
              <a:ahLst/>
              <a:cxnLst>
                <a:cxn ang="0">
                  <a:pos x="6" y="1"/>
                </a:cxn>
                <a:cxn ang="0">
                  <a:pos x="29" y="0"/>
                </a:cxn>
                <a:cxn ang="0">
                  <a:pos x="36" y="8"/>
                </a:cxn>
                <a:cxn ang="0">
                  <a:pos x="37" y="17"/>
                </a:cxn>
                <a:cxn ang="0">
                  <a:pos x="30" y="34"/>
                </a:cxn>
                <a:cxn ang="0">
                  <a:pos x="8" y="38"/>
                </a:cxn>
                <a:cxn ang="0">
                  <a:pos x="2" y="30"/>
                </a:cxn>
                <a:cxn ang="0">
                  <a:pos x="0" y="15"/>
                </a:cxn>
                <a:cxn ang="0">
                  <a:pos x="6" y="1"/>
                </a:cxn>
              </a:cxnLst>
              <a:rect l="0" t="0" r="r" b="b"/>
              <a:pathLst>
                <a:path w="37" h="38">
                  <a:moveTo>
                    <a:pt x="6" y="1"/>
                  </a:moveTo>
                  <a:lnTo>
                    <a:pt x="29" y="0"/>
                  </a:lnTo>
                  <a:lnTo>
                    <a:pt x="36" y="8"/>
                  </a:lnTo>
                  <a:lnTo>
                    <a:pt x="37" y="17"/>
                  </a:lnTo>
                  <a:lnTo>
                    <a:pt x="30" y="34"/>
                  </a:lnTo>
                  <a:lnTo>
                    <a:pt x="8" y="38"/>
                  </a:lnTo>
                  <a:lnTo>
                    <a:pt x="2" y="30"/>
                  </a:lnTo>
                  <a:lnTo>
                    <a:pt x="0" y="15"/>
                  </a:lnTo>
                  <a:lnTo>
                    <a:pt x="6" y="1"/>
                  </a:lnTo>
                  <a:close/>
                </a:path>
              </a:pathLst>
            </a:custGeom>
            <a:noFill/>
            <a:ln w="12700" cmpd="sng">
              <a:solidFill>
                <a:srgbClr val="000000"/>
              </a:solidFill>
              <a:round/>
              <a:headEnd/>
              <a:tailEnd/>
            </a:ln>
          </p:spPr>
          <p:txBody>
            <a:bodyPr/>
            <a:lstStyle/>
            <a:p>
              <a:pPr>
                <a:defRPr/>
              </a:pPr>
              <a:endParaRPr lang="en-US">
                <a:latin typeface="+mn-lt"/>
              </a:endParaRPr>
            </a:p>
          </p:txBody>
        </p:sp>
        <p:sp>
          <p:nvSpPr>
            <p:cNvPr id="3086" name="Freeform 14"/>
            <p:cNvSpPr>
              <a:spLocks/>
            </p:cNvSpPr>
            <p:nvPr/>
          </p:nvSpPr>
          <p:spPr bwMode="auto">
            <a:xfrm>
              <a:off x="3357" y="2102"/>
              <a:ext cx="11" cy="9"/>
            </a:xfrm>
            <a:custGeom>
              <a:avLst/>
              <a:gdLst/>
              <a:ahLst/>
              <a:cxnLst>
                <a:cxn ang="0">
                  <a:pos x="6" y="1"/>
                </a:cxn>
                <a:cxn ang="0">
                  <a:pos x="29" y="0"/>
                </a:cxn>
                <a:cxn ang="0">
                  <a:pos x="36" y="8"/>
                </a:cxn>
                <a:cxn ang="0">
                  <a:pos x="37" y="17"/>
                </a:cxn>
                <a:cxn ang="0">
                  <a:pos x="30" y="34"/>
                </a:cxn>
                <a:cxn ang="0">
                  <a:pos x="8" y="38"/>
                </a:cxn>
                <a:cxn ang="0">
                  <a:pos x="2" y="30"/>
                </a:cxn>
                <a:cxn ang="0">
                  <a:pos x="0" y="15"/>
                </a:cxn>
                <a:cxn ang="0">
                  <a:pos x="6" y="1"/>
                </a:cxn>
              </a:cxnLst>
              <a:rect l="0" t="0" r="r" b="b"/>
              <a:pathLst>
                <a:path w="37" h="38">
                  <a:moveTo>
                    <a:pt x="6" y="1"/>
                  </a:moveTo>
                  <a:lnTo>
                    <a:pt x="29" y="0"/>
                  </a:lnTo>
                  <a:lnTo>
                    <a:pt x="36" y="8"/>
                  </a:lnTo>
                  <a:lnTo>
                    <a:pt x="37" y="17"/>
                  </a:lnTo>
                  <a:lnTo>
                    <a:pt x="30" y="34"/>
                  </a:lnTo>
                  <a:lnTo>
                    <a:pt x="8" y="38"/>
                  </a:lnTo>
                  <a:lnTo>
                    <a:pt x="2" y="30"/>
                  </a:lnTo>
                  <a:lnTo>
                    <a:pt x="0" y="15"/>
                  </a:lnTo>
                  <a:lnTo>
                    <a:pt x="6" y="1"/>
                  </a:lnTo>
                </a:path>
              </a:pathLst>
            </a:custGeom>
            <a:noFill/>
            <a:ln w="12700" cmpd="sng">
              <a:solidFill>
                <a:srgbClr val="000000"/>
              </a:solidFill>
              <a:prstDash val="solid"/>
              <a:round/>
              <a:headEnd/>
              <a:tailEnd/>
            </a:ln>
          </p:spPr>
          <p:txBody>
            <a:bodyPr/>
            <a:lstStyle/>
            <a:p>
              <a:pPr>
                <a:defRPr/>
              </a:pPr>
              <a:endParaRPr lang="en-US">
                <a:latin typeface="+mn-lt"/>
              </a:endParaRPr>
            </a:p>
          </p:txBody>
        </p:sp>
        <p:sp>
          <p:nvSpPr>
            <p:cNvPr id="3087" name="Freeform 15"/>
            <p:cNvSpPr>
              <a:spLocks/>
            </p:cNvSpPr>
            <p:nvPr/>
          </p:nvSpPr>
          <p:spPr bwMode="auto">
            <a:xfrm>
              <a:off x="3391" y="2110"/>
              <a:ext cx="15" cy="14"/>
            </a:xfrm>
            <a:custGeom>
              <a:avLst/>
              <a:gdLst/>
              <a:ahLst/>
              <a:cxnLst>
                <a:cxn ang="0">
                  <a:pos x="8" y="1"/>
                </a:cxn>
                <a:cxn ang="0">
                  <a:pos x="38" y="0"/>
                </a:cxn>
                <a:cxn ang="0">
                  <a:pos x="42" y="3"/>
                </a:cxn>
                <a:cxn ang="0">
                  <a:pos x="52" y="20"/>
                </a:cxn>
                <a:cxn ang="0">
                  <a:pos x="41" y="46"/>
                </a:cxn>
                <a:cxn ang="0">
                  <a:pos x="24" y="49"/>
                </a:cxn>
                <a:cxn ang="0">
                  <a:pos x="7" y="37"/>
                </a:cxn>
                <a:cxn ang="0">
                  <a:pos x="0" y="25"/>
                </a:cxn>
                <a:cxn ang="0">
                  <a:pos x="8" y="1"/>
                </a:cxn>
              </a:cxnLst>
              <a:rect l="0" t="0" r="r" b="b"/>
              <a:pathLst>
                <a:path w="52" h="49">
                  <a:moveTo>
                    <a:pt x="8" y="1"/>
                  </a:moveTo>
                  <a:lnTo>
                    <a:pt x="38" y="0"/>
                  </a:lnTo>
                  <a:lnTo>
                    <a:pt x="42" y="3"/>
                  </a:lnTo>
                  <a:lnTo>
                    <a:pt x="52" y="20"/>
                  </a:lnTo>
                  <a:lnTo>
                    <a:pt x="41" y="46"/>
                  </a:lnTo>
                  <a:lnTo>
                    <a:pt x="24" y="49"/>
                  </a:lnTo>
                  <a:lnTo>
                    <a:pt x="7" y="37"/>
                  </a:lnTo>
                  <a:lnTo>
                    <a:pt x="0" y="25"/>
                  </a:lnTo>
                  <a:lnTo>
                    <a:pt x="8" y="1"/>
                  </a:lnTo>
                  <a:close/>
                </a:path>
              </a:pathLst>
            </a:custGeom>
            <a:noFill/>
            <a:ln w="12700" cmpd="sng">
              <a:solidFill>
                <a:srgbClr val="000000"/>
              </a:solidFill>
              <a:round/>
              <a:headEnd/>
              <a:tailEnd/>
            </a:ln>
          </p:spPr>
          <p:txBody>
            <a:bodyPr/>
            <a:lstStyle/>
            <a:p>
              <a:pPr>
                <a:defRPr/>
              </a:pPr>
              <a:endParaRPr lang="en-US">
                <a:latin typeface="+mn-lt"/>
              </a:endParaRPr>
            </a:p>
          </p:txBody>
        </p:sp>
        <p:sp>
          <p:nvSpPr>
            <p:cNvPr id="3088" name="Freeform 16"/>
            <p:cNvSpPr>
              <a:spLocks/>
            </p:cNvSpPr>
            <p:nvPr/>
          </p:nvSpPr>
          <p:spPr bwMode="auto">
            <a:xfrm>
              <a:off x="3391" y="2110"/>
              <a:ext cx="15" cy="14"/>
            </a:xfrm>
            <a:custGeom>
              <a:avLst/>
              <a:gdLst/>
              <a:ahLst/>
              <a:cxnLst>
                <a:cxn ang="0">
                  <a:pos x="8" y="1"/>
                </a:cxn>
                <a:cxn ang="0">
                  <a:pos x="38" y="0"/>
                </a:cxn>
                <a:cxn ang="0">
                  <a:pos x="42" y="3"/>
                </a:cxn>
                <a:cxn ang="0">
                  <a:pos x="52" y="20"/>
                </a:cxn>
                <a:cxn ang="0">
                  <a:pos x="41" y="46"/>
                </a:cxn>
                <a:cxn ang="0">
                  <a:pos x="24" y="49"/>
                </a:cxn>
                <a:cxn ang="0">
                  <a:pos x="7" y="37"/>
                </a:cxn>
                <a:cxn ang="0">
                  <a:pos x="0" y="25"/>
                </a:cxn>
                <a:cxn ang="0">
                  <a:pos x="8" y="1"/>
                </a:cxn>
              </a:cxnLst>
              <a:rect l="0" t="0" r="r" b="b"/>
              <a:pathLst>
                <a:path w="52" h="49">
                  <a:moveTo>
                    <a:pt x="8" y="1"/>
                  </a:moveTo>
                  <a:lnTo>
                    <a:pt x="38" y="0"/>
                  </a:lnTo>
                  <a:lnTo>
                    <a:pt x="42" y="3"/>
                  </a:lnTo>
                  <a:lnTo>
                    <a:pt x="52" y="20"/>
                  </a:lnTo>
                  <a:lnTo>
                    <a:pt x="41" y="46"/>
                  </a:lnTo>
                  <a:lnTo>
                    <a:pt x="24" y="49"/>
                  </a:lnTo>
                  <a:lnTo>
                    <a:pt x="7" y="37"/>
                  </a:lnTo>
                  <a:lnTo>
                    <a:pt x="0" y="25"/>
                  </a:lnTo>
                  <a:lnTo>
                    <a:pt x="8" y="1"/>
                  </a:lnTo>
                </a:path>
              </a:pathLst>
            </a:custGeom>
            <a:solidFill>
              <a:srgbClr val="00FF00"/>
            </a:solidFill>
            <a:ln w="12700" cmpd="sng">
              <a:solidFill>
                <a:srgbClr val="000000"/>
              </a:solidFill>
              <a:prstDash val="solid"/>
              <a:round/>
              <a:headEnd/>
              <a:tailEnd/>
            </a:ln>
          </p:spPr>
          <p:txBody>
            <a:bodyPr/>
            <a:lstStyle/>
            <a:p>
              <a:pPr>
                <a:defRPr/>
              </a:pPr>
              <a:endParaRPr lang="en-US">
                <a:latin typeface="+mn-lt"/>
              </a:endParaRPr>
            </a:p>
          </p:txBody>
        </p:sp>
        <p:sp>
          <p:nvSpPr>
            <p:cNvPr id="3089" name="Freeform 17"/>
            <p:cNvSpPr>
              <a:spLocks/>
            </p:cNvSpPr>
            <p:nvPr/>
          </p:nvSpPr>
          <p:spPr bwMode="auto">
            <a:xfrm>
              <a:off x="2784" y="1986"/>
              <a:ext cx="240" cy="67"/>
            </a:xfrm>
            <a:custGeom>
              <a:avLst/>
              <a:gdLst/>
              <a:ahLst/>
              <a:cxnLst>
                <a:cxn ang="0">
                  <a:pos x="179" y="6"/>
                </a:cxn>
                <a:cxn ang="0">
                  <a:pos x="282" y="2"/>
                </a:cxn>
                <a:cxn ang="0">
                  <a:pos x="362" y="0"/>
                </a:cxn>
                <a:cxn ang="0">
                  <a:pos x="401" y="22"/>
                </a:cxn>
                <a:cxn ang="0">
                  <a:pos x="457" y="37"/>
                </a:cxn>
                <a:cxn ang="0">
                  <a:pos x="537" y="83"/>
                </a:cxn>
                <a:cxn ang="0">
                  <a:pos x="616" y="102"/>
                </a:cxn>
                <a:cxn ang="0">
                  <a:pos x="653" y="102"/>
                </a:cxn>
                <a:cxn ang="0">
                  <a:pos x="717" y="135"/>
                </a:cxn>
                <a:cxn ang="0">
                  <a:pos x="837" y="159"/>
                </a:cxn>
                <a:cxn ang="0">
                  <a:pos x="841" y="177"/>
                </a:cxn>
                <a:cxn ang="0">
                  <a:pos x="793" y="208"/>
                </a:cxn>
                <a:cxn ang="0">
                  <a:pos x="714" y="232"/>
                </a:cxn>
                <a:cxn ang="0">
                  <a:pos x="598" y="255"/>
                </a:cxn>
                <a:cxn ang="0">
                  <a:pos x="577" y="239"/>
                </a:cxn>
                <a:cxn ang="0">
                  <a:pos x="582" y="218"/>
                </a:cxn>
                <a:cxn ang="0">
                  <a:pos x="582" y="172"/>
                </a:cxn>
                <a:cxn ang="0">
                  <a:pos x="517" y="159"/>
                </a:cxn>
                <a:cxn ang="0">
                  <a:pos x="476" y="120"/>
                </a:cxn>
                <a:cxn ang="0">
                  <a:pos x="413" y="117"/>
                </a:cxn>
                <a:cxn ang="0">
                  <a:pos x="361" y="98"/>
                </a:cxn>
                <a:cxn ang="0">
                  <a:pos x="305" y="99"/>
                </a:cxn>
                <a:cxn ang="0">
                  <a:pos x="261" y="85"/>
                </a:cxn>
                <a:cxn ang="0">
                  <a:pos x="205" y="99"/>
                </a:cxn>
                <a:cxn ang="0">
                  <a:pos x="193" y="78"/>
                </a:cxn>
                <a:cxn ang="0">
                  <a:pos x="212" y="56"/>
                </a:cxn>
                <a:cxn ang="0">
                  <a:pos x="191" y="49"/>
                </a:cxn>
                <a:cxn ang="0">
                  <a:pos x="128" y="80"/>
                </a:cxn>
                <a:cxn ang="0">
                  <a:pos x="75" y="115"/>
                </a:cxn>
                <a:cxn ang="0">
                  <a:pos x="22" y="165"/>
                </a:cxn>
                <a:cxn ang="0">
                  <a:pos x="3" y="162"/>
                </a:cxn>
                <a:cxn ang="0">
                  <a:pos x="8" y="114"/>
                </a:cxn>
                <a:cxn ang="0">
                  <a:pos x="55" y="65"/>
                </a:cxn>
                <a:cxn ang="0">
                  <a:pos x="112" y="35"/>
                </a:cxn>
                <a:cxn ang="0">
                  <a:pos x="157" y="13"/>
                </a:cxn>
              </a:cxnLst>
              <a:rect l="0" t="0" r="r" b="b"/>
              <a:pathLst>
                <a:path w="843" h="255">
                  <a:moveTo>
                    <a:pt x="157" y="13"/>
                  </a:moveTo>
                  <a:lnTo>
                    <a:pt x="179" y="6"/>
                  </a:lnTo>
                  <a:lnTo>
                    <a:pt x="244" y="0"/>
                  </a:lnTo>
                  <a:lnTo>
                    <a:pt x="282" y="2"/>
                  </a:lnTo>
                  <a:lnTo>
                    <a:pt x="311" y="2"/>
                  </a:lnTo>
                  <a:lnTo>
                    <a:pt x="362" y="0"/>
                  </a:lnTo>
                  <a:lnTo>
                    <a:pt x="390" y="15"/>
                  </a:lnTo>
                  <a:lnTo>
                    <a:pt x="401" y="22"/>
                  </a:lnTo>
                  <a:lnTo>
                    <a:pt x="435" y="31"/>
                  </a:lnTo>
                  <a:lnTo>
                    <a:pt x="457" y="37"/>
                  </a:lnTo>
                  <a:lnTo>
                    <a:pt x="487" y="50"/>
                  </a:lnTo>
                  <a:lnTo>
                    <a:pt x="537" y="83"/>
                  </a:lnTo>
                  <a:lnTo>
                    <a:pt x="567" y="96"/>
                  </a:lnTo>
                  <a:lnTo>
                    <a:pt x="616" y="102"/>
                  </a:lnTo>
                  <a:lnTo>
                    <a:pt x="644" y="102"/>
                  </a:lnTo>
                  <a:lnTo>
                    <a:pt x="653" y="102"/>
                  </a:lnTo>
                  <a:lnTo>
                    <a:pt x="687" y="121"/>
                  </a:lnTo>
                  <a:lnTo>
                    <a:pt x="717" y="135"/>
                  </a:lnTo>
                  <a:lnTo>
                    <a:pt x="746" y="133"/>
                  </a:lnTo>
                  <a:lnTo>
                    <a:pt x="837" y="159"/>
                  </a:lnTo>
                  <a:lnTo>
                    <a:pt x="843" y="167"/>
                  </a:lnTo>
                  <a:lnTo>
                    <a:pt x="841" y="177"/>
                  </a:lnTo>
                  <a:lnTo>
                    <a:pt x="829" y="196"/>
                  </a:lnTo>
                  <a:lnTo>
                    <a:pt x="793" y="208"/>
                  </a:lnTo>
                  <a:lnTo>
                    <a:pt x="768" y="221"/>
                  </a:lnTo>
                  <a:lnTo>
                    <a:pt x="714" y="232"/>
                  </a:lnTo>
                  <a:lnTo>
                    <a:pt x="677" y="243"/>
                  </a:lnTo>
                  <a:lnTo>
                    <a:pt x="598" y="255"/>
                  </a:lnTo>
                  <a:lnTo>
                    <a:pt x="588" y="252"/>
                  </a:lnTo>
                  <a:lnTo>
                    <a:pt x="577" y="239"/>
                  </a:lnTo>
                  <a:lnTo>
                    <a:pt x="575" y="230"/>
                  </a:lnTo>
                  <a:lnTo>
                    <a:pt x="582" y="218"/>
                  </a:lnTo>
                  <a:lnTo>
                    <a:pt x="593" y="181"/>
                  </a:lnTo>
                  <a:lnTo>
                    <a:pt x="582" y="172"/>
                  </a:lnTo>
                  <a:lnTo>
                    <a:pt x="549" y="173"/>
                  </a:lnTo>
                  <a:lnTo>
                    <a:pt x="517" y="159"/>
                  </a:lnTo>
                  <a:lnTo>
                    <a:pt x="505" y="142"/>
                  </a:lnTo>
                  <a:lnTo>
                    <a:pt x="476" y="120"/>
                  </a:lnTo>
                  <a:lnTo>
                    <a:pt x="445" y="121"/>
                  </a:lnTo>
                  <a:lnTo>
                    <a:pt x="413" y="117"/>
                  </a:lnTo>
                  <a:lnTo>
                    <a:pt x="387" y="102"/>
                  </a:lnTo>
                  <a:lnTo>
                    <a:pt x="361" y="98"/>
                  </a:lnTo>
                  <a:lnTo>
                    <a:pt x="327" y="105"/>
                  </a:lnTo>
                  <a:lnTo>
                    <a:pt x="305" y="99"/>
                  </a:lnTo>
                  <a:lnTo>
                    <a:pt x="282" y="84"/>
                  </a:lnTo>
                  <a:lnTo>
                    <a:pt x="261" y="85"/>
                  </a:lnTo>
                  <a:lnTo>
                    <a:pt x="235" y="102"/>
                  </a:lnTo>
                  <a:lnTo>
                    <a:pt x="205" y="99"/>
                  </a:lnTo>
                  <a:lnTo>
                    <a:pt x="194" y="88"/>
                  </a:lnTo>
                  <a:lnTo>
                    <a:pt x="193" y="78"/>
                  </a:lnTo>
                  <a:lnTo>
                    <a:pt x="200" y="71"/>
                  </a:lnTo>
                  <a:lnTo>
                    <a:pt x="212" y="56"/>
                  </a:lnTo>
                  <a:lnTo>
                    <a:pt x="201" y="47"/>
                  </a:lnTo>
                  <a:lnTo>
                    <a:pt x="191" y="49"/>
                  </a:lnTo>
                  <a:lnTo>
                    <a:pt x="156" y="62"/>
                  </a:lnTo>
                  <a:lnTo>
                    <a:pt x="128" y="80"/>
                  </a:lnTo>
                  <a:lnTo>
                    <a:pt x="109" y="99"/>
                  </a:lnTo>
                  <a:lnTo>
                    <a:pt x="75" y="115"/>
                  </a:lnTo>
                  <a:lnTo>
                    <a:pt x="45" y="130"/>
                  </a:lnTo>
                  <a:lnTo>
                    <a:pt x="22" y="165"/>
                  </a:lnTo>
                  <a:lnTo>
                    <a:pt x="13" y="166"/>
                  </a:lnTo>
                  <a:lnTo>
                    <a:pt x="3" y="162"/>
                  </a:lnTo>
                  <a:lnTo>
                    <a:pt x="0" y="145"/>
                  </a:lnTo>
                  <a:lnTo>
                    <a:pt x="8" y="114"/>
                  </a:lnTo>
                  <a:lnTo>
                    <a:pt x="31" y="86"/>
                  </a:lnTo>
                  <a:lnTo>
                    <a:pt x="55" y="65"/>
                  </a:lnTo>
                  <a:lnTo>
                    <a:pt x="81" y="51"/>
                  </a:lnTo>
                  <a:lnTo>
                    <a:pt x="112" y="35"/>
                  </a:lnTo>
                  <a:lnTo>
                    <a:pt x="136" y="21"/>
                  </a:lnTo>
                  <a:lnTo>
                    <a:pt x="157" y="13"/>
                  </a:lnTo>
                  <a:close/>
                </a:path>
              </a:pathLst>
            </a:custGeom>
            <a:solidFill>
              <a:srgbClr val="00CC00"/>
            </a:solidFill>
            <a:ln w="12700" cmpd="sng">
              <a:solidFill>
                <a:srgbClr val="000000"/>
              </a:solidFill>
              <a:round/>
              <a:headEnd/>
              <a:tailEnd/>
            </a:ln>
          </p:spPr>
          <p:txBody>
            <a:bodyPr/>
            <a:lstStyle/>
            <a:p>
              <a:pPr>
                <a:defRPr/>
              </a:pPr>
              <a:endParaRPr lang="en-US">
                <a:latin typeface="+mn-lt"/>
              </a:endParaRPr>
            </a:p>
          </p:txBody>
        </p:sp>
        <p:sp>
          <p:nvSpPr>
            <p:cNvPr id="3090" name="Freeform 18"/>
            <p:cNvSpPr>
              <a:spLocks/>
            </p:cNvSpPr>
            <p:nvPr/>
          </p:nvSpPr>
          <p:spPr bwMode="auto">
            <a:xfrm>
              <a:off x="2784" y="1986"/>
              <a:ext cx="240" cy="67"/>
            </a:xfrm>
            <a:custGeom>
              <a:avLst/>
              <a:gdLst/>
              <a:ahLst/>
              <a:cxnLst>
                <a:cxn ang="0">
                  <a:pos x="179" y="6"/>
                </a:cxn>
                <a:cxn ang="0">
                  <a:pos x="282" y="2"/>
                </a:cxn>
                <a:cxn ang="0">
                  <a:pos x="362" y="0"/>
                </a:cxn>
                <a:cxn ang="0">
                  <a:pos x="401" y="22"/>
                </a:cxn>
                <a:cxn ang="0">
                  <a:pos x="457" y="37"/>
                </a:cxn>
                <a:cxn ang="0">
                  <a:pos x="537" y="83"/>
                </a:cxn>
                <a:cxn ang="0">
                  <a:pos x="616" y="102"/>
                </a:cxn>
                <a:cxn ang="0">
                  <a:pos x="653" y="102"/>
                </a:cxn>
                <a:cxn ang="0">
                  <a:pos x="717" y="135"/>
                </a:cxn>
                <a:cxn ang="0">
                  <a:pos x="837" y="159"/>
                </a:cxn>
                <a:cxn ang="0">
                  <a:pos x="841" y="177"/>
                </a:cxn>
                <a:cxn ang="0">
                  <a:pos x="793" y="208"/>
                </a:cxn>
                <a:cxn ang="0">
                  <a:pos x="714" y="232"/>
                </a:cxn>
                <a:cxn ang="0">
                  <a:pos x="598" y="255"/>
                </a:cxn>
                <a:cxn ang="0">
                  <a:pos x="577" y="239"/>
                </a:cxn>
                <a:cxn ang="0">
                  <a:pos x="582" y="218"/>
                </a:cxn>
                <a:cxn ang="0">
                  <a:pos x="582" y="172"/>
                </a:cxn>
                <a:cxn ang="0">
                  <a:pos x="517" y="159"/>
                </a:cxn>
                <a:cxn ang="0">
                  <a:pos x="476" y="120"/>
                </a:cxn>
                <a:cxn ang="0">
                  <a:pos x="413" y="117"/>
                </a:cxn>
                <a:cxn ang="0">
                  <a:pos x="361" y="98"/>
                </a:cxn>
                <a:cxn ang="0">
                  <a:pos x="305" y="99"/>
                </a:cxn>
                <a:cxn ang="0">
                  <a:pos x="261" y="85"/>
                </a:cxn>
                <a:cxn ang="0">
                  <a:pos x="205" y="99"/>
                </a:cxn>
                <a:cxn ang="0">
                  <a:pos x="193" y="78"/>
                </a:cxn>
                <a:cxn ang="0">
                  <a:pos x="212" y="56"/>
                </a:cxn>
                <a:cxn ang="0">
                  <a:pos x="191" y="49"/>
                </a:cxn>
                <a:cxn ang="0">
                  <a:pos x="128" y="80"/>
                </a:cxn>
                <a:cxn ang="0">
                  <a:pos x="75" y="115"/>
                </a:cxn>
                <a:cxn ang="0">
                  <a:pos x="22" y="165"/>
                </a:cxn>
                <a:cxn ang="0">
                  <a:pos x="3" y="162"/>
                </a:cxn>
                <a:cxn ang="0">
                  <a:pos x="8" y="114"/>
                </a:cxn>
                <a:cxn ang="0">
                  <a:pos x="55" y="65"/>
                </a:cxn>
                <a:cxn ang="0">
                  <a:pos x="112" y="35"/>
                </a:cxn>
                <a:cxn ang="0">
                  <a:pos x="157" y="13"/>
                </a:cxn>
              </a:cxnLst>
              <a:rect l="0" t="0" r="r" b="b"/>
              <a:pathLst>
                <a:path w="843" h="255">
                  <a:moveTo>
                    <a:pt x="157" y="13"/>
                  </a:moveTo>
                  <a:lnTo>
                    <a:pt x="179" y="6"/>
                  </a:lnTo>
                  <a:lnTo>
                    <a:pt x="244" y="0"/>
                  </a:lnTo>
                  <a:lnTo>
                    <a:pt x="282" y="2"/>
                  </a:lnTo>
                  <a:lnTo>
                    <a:pt x="311" y="2"/>
                  </a:lnTo>
                  <a:lnTo>
                    <a:pt x="362" y="0"/>
                  </a:lnTo>
                  <a:lnTo>
                    <a:pt x="390" y="15"/>
                  </a:lnTo>
                  <a:lnTo>
                    <a:pt x="401" y="22"/>
                  </a:lnTo>
                  <a:lnTo>
                    <a:pt x="435" y="31"/>
                  </a:lnTo>
                  <a:lnTo>
                    <a:pt x="457" y="37"/>
                  </a:lnTo>
                  <a:lnTo>
                    <a:pt x="487" y="50"/>
                  </a:lnTo>
                  <a:lnTo>
                    <a:pt x="537" y="83"/>
                  </a:lnTo>
                  <a:lnTo>
                    <a:pt x="567" y="96"/>
                  </a:lnTo>
                  <a:lnTo>
                    <a:pt x="616" y="102"/>
                  </a:lnTo>
                  <a:lnTo>
                    <a:pt x="644" y="102"/>
                  </a:lnTo>
                  <a:lnTo>
                    <a:pt x="653" y="102"/>
                  </a:lnTo>
                  <a:lnTo>
                    <a:pt x="687" y="121"/>
                  </a:lnTo>
                  <a:lnTo>
                    <a:pt x="717" y="135"/>
                  </a:lnTo>
                  <a:lnTo>
                    <a:pt x="746" y="133"/>
                  </a:lnTo>
                  <a:lnTo>
                    <a:pt x="837" y="159"/>
                  </a:lnTo>
                  <a:lnTo>
                    <a:pt x="843" y="167"/>
                  </a:lnTo>
                  <a:lnTo>
                    <a:pt x="841" y="177"/>
                  </a:lnTo>
                  <a:lnTo>
                    <a:pt x="829" y="196"/>
                  </a:lnTo>
                  <a:lnTo>
                    <a:pt x="793" y="208"/>
                  </a:lnTo>
                  <a:lnTo>
                    <a:pt x="768" y="221"/>
                  </a:lnTo>
                  <a:lnTo>
                    <a:pt x="714" y="232"/>
                  </a:lnTo>
                  <a:lnTo>
                    <a:pt x="677" y="243"/>
                  </a:lnTo>
                  <a:lnTo>
                    <a:pt x="598" y="255"/>
                  </a:lnTo>
                  <a:lnTo>
                    <a:pt x="588" y="252"/>
                  </a:lnTo>
                  <a:lnTo>
                    <a:pt x="577" y="239"/>
                  </a:lnTo>
                  <a:lnTo>
                    <a:pt x="575" y="230"/>
                  </a:lnTo>
                  <a:lnTo>
                    <a:pt x="582" y="218"/>
                  </a:lnTo>
                  <a:lnTo>
                    <a:pt x="593" y="181"/>
                  </a:lnTo>
                  <a:lnTo>
                    <a:pt x="582" y="172"/>
                  </a:lnTo>
                  <a:lnTo>
                    <a:pt x="549" y="173"/>
                  </a:lnTo>
                  <a:lnTo>
                    <a:pt x="517" y="159"/>
                  </a:lnTo>
                  <a:lnTo>
                    <a:pt x="505" y="142"/>
                  </a:lnTo>
                  <a:lnTo>
                    <a:pt x="476" y="120"/>
                  </a:lnTo>
                  <a:lnTo>
                    <a:pt x="445" y="121"/>
                  </a:lnTo>
                  <a:lnTo>
                    <a:pt x="413" y="117"/>
                  </a:lnTo>
                  <a:lnTo>
                    <a:pt x="387" y="102"/>
                  </a:lnTo>
                  <a:lnTo>
                    <a:pt x="361" y="98"/>
                  </a:lnTo>
                  <a:lnTo>
                    <a:pt x="327" y="105"/>
                  </a:lnTo>
                  <a:lnTo>
                    <a:pt x="305" y="99"/>
                  </a:lnTo>
                  <a:lnTo>
                    <a:pt x="282" y="84"/>
                  </a:lnTo>
                  <a:lnTo>
                    <a:pt x="261" y="85"/>
                  </a:lnTo>
                  <a:lnTo>
                    <a:pt x="235" y="102"/>
                  </a:lnTo>
                  <a:lnTo>
                    <a:pt x="205" y="99"/>
                  </a:lnTo>
                  <a:lnTo>
                    <a:pt x="194" y="88"/>
                  </a:lnTo>
                  <a:lnTo>
                    <a:pt x="193" y="78"/>
                  </a:lnTo>
                  <a:lnTo>
                    <a:pt x="200" y="71"/>
                  </a:lnTo>
                  <a:lnTo>
                    <a:pt x="212" y="56"/>
                  </a:lnTo>
                  <a:lnTo>
                    <a:pt x="201" y="47"/>
                  </a:lnTo>
                  <a:lnTo>
                    <a:pt x="191" y="49"/>
                  </a:lnTo>
                  <a:lnTo>
                    <a:pt x="156" y="62"/>
                  </a:lnTo>
                  <a:lnTo>
                    <a:pt x="128" y="80"/>
                  </a:lnTo>
                  <a:lnTo>
                    <a:pt x="109" y="99"/>
                  </a:lnTo>
                  <a:lnTo>
                    <a:pt x="75" y="115"/>
                  </a:lnTo>
                  <a:lnTo>
                    <a:pt x="45" y="130"/>
                  </a:lnTo>
                  <a:lnTo>
                    <a:pt x="22" y="165"/>
                  </a:lnTo>
                  <a:lnTo>
                    <a:pt x="13" y="166"/>
                  </a:lnTo>
                  <a:lnTo>
                    <a:pt x="3" y="162"/>
                  </a:lnTo>
                  <a:lnTo>
                    <a:pt x="0" y="145"/>
                  </a:lnTo>
                  <a:lnTo>
                    <a:pt x="8" y="114"/>
                  </a:lnTo>
                  <a:lnTo>
                    <a:pt x="31" y="86"/>
                  </a:lnTo>
                  <a:lnTo>
                    <a:pt x="55" y="65"/>
                  </a:lnTo>
                  <a:lnTo>
                    <a:pt x="81" y="51"/>
                  </a:lnTo>
                  <a:lnTo>
                    <a:pt x="112" y="35"/>
                  </a:lnTo>
                  <a:lnTo>
                    <a:pt x="136" y="21"/>
                  </a:lnTo>
                  <a:lnTo>
                    <a:pt x="157" y="13"/>
                  </a:lnTo>
                </a:path>
              </a:pathLst>
            </a:custGeom>
            <a:solidFill>
              <a:srgbClr val="33CC33"/>
            </a:solidFill>
            <a:ln w="12700" cap="flat" cmpd="sng">
              <a:solidFill>
                <a:srgbClr val="000000"/>
              </a:solidFill>
              <a:prstDash val="solid"/>
              <a:round/>
              <a:headEnd type="none" w="med" len="med"/>
              <a:tailEnd type="none" w="med" len="med"/>
            </a:ln>
            <a:effectLst/>
          </p:spPr>
          <p:txBody>
            <a:bodyPr/>
            <a:lstStyle/>
            <a:p>
              <a:pPr>
                <a:defRPr/>
              </a:pPr>
              <a:endParaRPr lang="en-US">
                <a:latin typeface="+mn-lt"/>
              </a:endParaRPr>
            </a:p>
          </p:txBody>
        </p:sp>
        <p:sp>
          <p:nvSpPr>
            <p:cNvPr id="3091" name="Freeform 19"/>
            <p:cNvSpPr>
              <a:spLocks/>
            </p:cNvSpPr>
            <p:nvPr/>
          </p:nvSpPr>
          <p:spPr bwMode="auto">
            <a:xfrm>
              <a:off x="2826" y="2018"/>
              <a:ext cx="8" cy="11"/>
            </a:xfrm>
            <a:custGeom>
              <a:avLst/>
              <a:gdLst/>
              <a:ahLst/>
              <a:cxnLst>
                <a:cxn ang="0">
                  <a:pos x="8" y="4"/>
                </a:cxn>
                <a:cxn ang="0">
                  <a:pos x="26" y="0"/>
                </a:cxn>
                <a:cxn ang="0">
                  <a:pos x="31" y="24"/>
                </a:cxn>
                <a:cxn ang="0">
                  <a:pos x="23" y="35"/>
                </a:cxn>
                <a:cxn ang="0">
                  <a:pos x="13" y="36"/>
                </a:cxn>
                <a:cxn ang="0">
                  <a:pos x="3" y="29"/>
                </a:cxn>
                <a:cxn ang="0">
                  <a:pos x="0" y="17"/>
                </a:cxn>
                <a:cxn ang="0">
                  <a:pos x="8" y="4"/>
                </a:cxn>
              </a:cxnLst>
              <a:rect l="0" t="0" r="r" b="b"/>
              <a:pathLst>
                <a:path w="31" h="36">
                  <a:moveTo>
                    <a:pt x="8" y="4"/>
                  </a:moveTo>
                  <a:lnTo>
                    <a:pt x="26" y="0"/>
                  </a:lnTo>
                  <a:lnTo>
                    <a:pt x="31" y="24"/>
                  </a:lnTo>
                  <a:lnTo>
                    <a:pt x="23" y="35"/>
                  </a:lnTo>
                  <a:lnTo>
                    <a:pt x="13" y="36"/>
                  </a:lnTo>
                  <a:lnTo>
                    <a:pt x="3" y="29"/>
                  </a:lnTo>
                  <a:lnTo>
                    <a:pt x="0" y="17"/>
                  </a:lnTo>
                  <a:lnTo>
                    <a:pt x="8" y="4"/>
                  </a:lnTo>
                  <a:close/>
                </a:path>
              </a:pathLst>
            </a:custGeom>
            <a:solidFill>
              <a:srgbClr val="00CC00"/>
            </a:solidFill>
            <a:ln w="12700" cmpd="sng">
              <a:solidFill>
                <a:srgbClr val="000000"/>
              </a:solidFill>
              <a:round/>
              <a:headEnd/>
              <a:tailEnd/>
            </a:ln>
          </p:spPr>
          <p:txBody>
            <a:bodyPr/>
            <a:lstStyle/>
            <a:p>
              <a:pPr>
                <a:defRPr/>
              </a:pPr>
              <a:endParaRPr lang="en-US">
                <a:latin typeface="+mn-lt"/>
              </a:endParaRPr>
            </a:p>
          </p:txBody>
        </p:sp>
        <p:sp>
          <p:nvSpPr>
            <p:cNvPr id="3092" name="Freeform 20"/>
            <p:cNvSpPr>
              <a:spLocks/>
            </p:cNvSpPr>
            <p:nvPr/>
          </p:nvSpPr>
          <p:spPr bwMode="auto">
            <a:xfrm>
              <a:off x="2826" y="2018"/>
              <a:ext cx="8" cy="11"/>
            </a:xfrm>
            <a:custGeom>
              <a:avLst/>
              <a:gdLst/>
              <a:ahLst/>
              <a:cxnLst>
                <a:cxn ang="0">
                  <a:pos x="8" y="4"/>
                </a:cxn>
                <a:cxn ang="0">
                  <a:pos x="26" y="0"/>
                </a:cxn>
                <a:cxn ang="0">
                  <a:pos x="31" y="24"/>
                </a:cxn>
                <a:cxn ang="0">
                  <a:pos x="23" y="35"/>
                </a:cxn>
                <a:cxn ang="0">
                  <a:pos x="13" y="36"/>
                </a:cxn>
                <a:cxn ang="0">
                  <a:pos x="3" y="29"/>
                </a:cxn>
                <a:cxn ang="0">
                  <a:pos x="0" y="17"/>
                </a:cxn>
                <a:cxn ang="0">
                  <a:pos x="8" y="4"/>
                </a:cxn>
              </a:cxnLst>
              <a:rect l="0" t="0" r="r" b="b"/>
              <a:pathLst>
                <a:path w="31" h="36">
                  <a:moveTo>
                    <a:pt x="8" y="4"/>
                  </a:moveTo>
                  <a:lnTo>
                    <a:pt x="26" y="0"/>
                  </a:lnTo>
                  <a:lnTo>
                    <a:pt x="31" y="24"/>
                  </a:lnTo>
                  <a:lnTo>
                    <a:pt x="23" y="35"/>
                  </a:lnTo>
                  <a:lnTo>
                    <a:pt x="13" y="36"/>
                  </a:lnTo>
                  <a:lnTo>
                    <a:pt x="3" y="29"/>
                  </a:lnTo>
                  <a:lnTo>
                    <a:pt x="0" y="17"/>
                  </a:lnTo>
                  <a:lnTo>
                    <a:pt x="8" y="4"/>
                  </a:lnTo>
                </a:path>
              </a:pathLst>
            </a:custGeom>
            <a:solidFill>
              <a:srgbClr val="00CC00"/>
            </a:solidFill>
            <a:ln w="12700" cmpd="sng">
              <a:solidFill>
                <a:srgbClr val="000000"/>
              </a:solidFill>
              <a:prstDash val="solid"/>
              <a:round/>
              <a:headEnd/>
              <a:tailEnd/>
            </a:ln>
          </p:spPr>
          <p:txBody>
            <a:bodyPr/>
            <a:lstStyle/>
            <a:p>
              <a:pPr>
                <a:defRPr/>
              </a:pPr>
              <a:endParaRPr lang="en-US">
                <a:latin typeface="+mn-lt"/>
              </a:endParaRPr>
            </a:p>
          </p:txBody>
        </p:sp>
        <p:sp>
          <p:nvSpPr>
            <p:cNvPr id="3093" name="Freeform 21"/>
            <p:cNvSpPr>
              <a:spLocks/>
            </p:cNvSpPr>
            <p:nvPr/>
          </p:nvSpPr>
          <p:spPr bwMode="auto">
            <a:xfrm>
              <a:off x="2943" y="2081"/>
              <a:ext cx="42" cy="19"/>
            </a:xfrm>
            <a:custGeom>
              <a:avLst/>
              <a:gdLst/>
              <a:ahLst/>
              <a:cxnLst>
                <a:cxn ang="0">
                  <a:pos x="37" y="51"/>
                </a:cxn>
                <a:cxn ang="0">
                  <a:pos x="6" y="37"/>
                </a:cxn>
                <a:cxn ang="0">
                  <a:pos x="1" y="33"/>
                </a:cxn>
                <a:cxn ang="0">
                  <a:pos x="0" y="28"/>
                </a:cxn>
                <a:cxn ang="0">
                  <a:pos x="28" y="7"/>
                </a:cxn>
                <a:cxn ang="0">
                  <a:pos x="43" y="5"/>
                </a:cxn>
                <a:cxn ang="0">
                  <a:pos x="102" y="0"/>
                </a:cxn>
                <a:cxn ang="0">
                  <a:pos x="132" y="7"/>
                </a:cxn>
                <a:cxn ang="0">
                  <a:pos x="146" y="29"/>
                </a:cxn>
                <a:cxn ang="0">
                  <a:pos x="130" y="51"/>
                </a:cxn>
                <a:cxn ang="0">
                  <a:pos x="121" y="58"/>
                </a:cxn>
                <a:cxn ang="0">
                  <a:pos x="96" y="73"/>
                </a:cxn>
                <a:cxn ang="0">
                  <a:pos x="81" y="65"/>
                </a:cxn>
                <a:cxn ang="0">
                  <a:pos x="37" y="51"/>
                </a:cxn>
              </a:cxnLst>
              <a:rect l="0" t="0" r="r" b="b"/>
              <a:pathLst>
                <a:path w="146" h="73">
                  <a:moveTo>
                    <a:pt x="37" y="51"/>
                  </a:moveTo>
                  <a:lnTo>
                    <a:pt x="6" y="37"/>
                  </a:lnTo>
                  <a:lnTo>
                    <a:pt x="1" y="33"/>
                  </a:lnTo>
                  <a:lnTo>
                    <a:pt x="0" y="28"/>
                  </a:lnTo>
                  <a:lnTo>
                    <a:pt x="28" y="7"/>
                  </a:lnTo>
                  <a:lnTo>
                    <a:pt x="43" y="5"/>
                  </a:lnTo>
                  <a:lnTo>
                    <a:pt x="102" y="0"/>
                  </a:lnTo>
                  <a:lnTo>
                    <a:pt x="132" y="7"/>
                  </a:lnTo>
                  <a:lnTo>
                    <a:pt x="146" y="29"/>
                  </a:lnTo>
                  <a:lnTo>
                    <a:pt x="130" y="51"/>
                  </a:lnTo>
                  <a:lnTo>
                    <a:pt x="121" y="58"/>
                  </a:lnTo>
                  <a:lnTo>
                    <a:pt x="96" y="73"/>
                  </a:lnTo>
                  <a:lnTo>
                    <a:pt x="81" y="65"/>
                  </a:lnTo>
                  <a:lnTo>
                    <a:pt x="37" y="51"/>
                  </a:lnTo>
                  <a:close/>
                </a:path>
              </a:pathLst>
            </a:custGeom>
            <a:noFill/>
            <a:ln w="12700" cmpd="sng">
              <a:solidFill>
                <a:srgbClr val="000000"/>
              </a:solidFill>
              <a:round/>
              <a:headEnd/>
              <a:tailEnd/>
            </a:ln>
          </p:spPr>
          <p:txBody>
            <a:bodyPr/>
            <a:lstStyle/>
            <a:p>
              <a:pPr>
                <a:defRPr/>
              </a:pPr>
              <a:endParaRPr lang="en-US">
                <a:latin typeface="+mn-lt"/>
              </a:endParaRPr>
            </a:p>
          </p:txBody>
        </p:sp>
        <p:sp>
          <p:nvSpPr>
            <p:cNvPr id="3094" name="Freeform 22"/>
            <p:cNvSpPr>
              <a:spLocks/>
            </p:cNvSpPr>
            <p:nvPr/>
          </p:nvSpPr>
          <p:spPr bwMode="auto">
            <a:xfrm>
              <a:off x="2943" y="2081"/>
              <a:ext cx="42" cy="19"/>
            </a:xfrm>
            <a:custGeom>
              <a:avLst/>
              <a:gdLst/>
              <a:ahLst/>
              <a:cxnLst>
                <a:cxn ang="0">
                  <a:pos x="37" y="51"/>
                </a:cxn>
                <a:cxn ang="0">
                  <a:pos x="6" y="37"/>
                </a:cxn>
                <a:cxn ang="0">
                  <a:pos x="1" y="33"/>
                </a:cxn>
                <a:cxn ang="0">
                  <a:pos x="0" y="28"/>
                </a:cxn>
                <a:cxn ang="0">
                  <a:pos x="28" y="7"/>
                </a:cxn>
                <a:cxn ang="0">
                  <a:pos x="43" y="5"/>
                </a:cxn>
                <a:cxn ang="0">
                  <a:pos x="102" y="0"/>
                </a:cxn>
                <a:cxn ang="0">
                  <a:pos x="132" y="7"/>
                </a:cxn>
                <a:cxn ang="0">
                  <a:pos x="146" y="29"/>
                </a:cxn>
                <a:cxn ang="0">
                  <a:pos x="130" y="51"/>
                </a:cxn>
                <a:cxn ang="0">
                  <a:pos x="121" y="58"/>
                </a:cxn>
                <a:cxn ang="0">
                  <a:pos x="96" y="73"/>
                </a:cxn>
                <a:cxn ang="0">
                  <a:pos x="81" y="65"/>
                </a:cxn>
                <a:cxn ang="0">
                  <a:pos x="37" y="51"/>
                </a:cxn>
              </a:cxnLst>
              <a:rect l="0" t="0" r="r" b="b"/>
              <a:pathLst>
                <a:path w="146" h="73">
                  <a:moveTo>
                    <a:pt x="37" y="51"/>
                  </a:moveTo>
                  <a:lnTo>
                    <a:pt x="6" y="37"/>
                  </a:lnTo>
                  <a:lnTo>
                    <a:pt x="1" y="33"/>
                  </a:lnTo>
                  <a:lnTo>
                    <a:pt x="0" y="28"/>
                  </a:lnTo>
                  <a:lnTo>
                    <a:pt x="28" y="7"/>
                  </a:lnTo>
                  <a:lnTo>
                    <a:pt x="43" y="5"/>
                  </a:lnTo>
                  <a:lnTo>
                    <a:pt x="102" y="0"/>
                  </a:lnTo>
                  <a:lnTo>
                    <a:pt x="132" y="7"/>
                  </a:lnTo>
                  <a:lnTo>
                    <a:pt x="146" y="29"/>
                  </a:lnTo>
                  <a:lnTo>
                    <a:pt x="130" y="51"/>
                  </a:lnTo>
                  <a:lnTo>
                    <a:pt x="121" y="58"/>
                  </a:lnTo>
                  <a:lnTo>
                    <a:pt x="96" y="73"/>
                  </a:lnTo>
                  <a:lnTo>
                    <a:pt x="81" y="65"/>
                  </a:lnTo>
                  <a:lnTo>
                    <a:pt x="37" y="51"/>
                  </a:lnTo>
                </a:path>
              </a:pathLst>
            </a:custGeom>
            <a:solidFill>
              <a:srgbClr val="00FF00"/>
            </a:solidFill>
            <a:ln w="12700" cmpd="sng">
              <a:solidFill>
                <a:srgbClr val="000000"/>
              </a:solidFill>
              <a:prstDash val="solid"/>
              <a:round/>
              <a:headEnd/>
              <a:tailEnd/>
            </a:ln>
          </p:spPr>
          <p:txBody>
            <a:bodyPr/>
            <a:lstStyle/>
            <a:p>
              <a:pPr>
                <a:defRPr/>
              </a:pPr>
              <a:endParaRPr lang="en-US">
                <a:latin typeface="+mn-lt"/>
              </a:endParaRPr>
            </a:p>
          </p:txBody>
        </p:sp>
        <p:sp>
          <p:nvSpPr>
            <p:cNvPr id="3095" name="Freeform 23"/>
            <p:cNvSpPr>
              <a:spLocks/>
            </p:cNvSpPr>
            <p:nvPr/>
          </p:nvSpPr>
          <p:spPr bwMode="auto">
            <a:xfrm>
              <a:off x="2924" y="1891"/>
              <a:ext cx="17" cy="12"/>
            </a:xfrm>
            <a:custGeom>
              <a:avLst/>
              <a:gdLst/>
              <a:ahLst/>
              <a:cxnLst>
                <a:cxn ang="0">
                  <a:pos x="0" y="8"/>
                </a:cxn>
                <a:cxn ang="0">
                  <a:pos x="28" y="7"/>
                </a:cxn>
                <a:cxn ang="0">
                  <a:pos x="33" y="2"/>
                </a:cxn>
                <a:cxn ang="0">
                  <a:pos x="41" y="0"/>
                </a:cxn>
                <a:cxn ang="0">
                  <a:pos x="61" y="26"/>
                </a:cxn>
                <a:cxn ang="0">
                  <a:pos x="58" y="37"/>
                </a:cxn>
                <a:cxn ang="0">
                  <a:pos x="50" y="44"/>
                </a:cxn>
                <a:cxn ang="0">
                  <a:pos x="41" y="46"/>
                </a:cxn>
                <a:cxn ang="0">
                  <a:pos x="14" y="26"/>
                </a:cxn>
                <a:cxn ang="0">
                  <a:pos x="0" y="8"/>
                </a:cxn>
              </a:cxnLst>
              <a:rect l="0" t="0" r="r" b="b"/>
              <a:pathLst>
                <a:path w="61" h="46">
                  <a:moveTo>
                    <a:pt x="0" y="8"/>
                  </a:moveTo>
                  <a:lnTo>
                    <a:pt x="28" y="7"/>
                  </a:lnTo>
                  <a:lnTo>
                    <a:pt x="33" y="2"/>
                  </a:lnTo>
                  <a:lnTo>
                    <a:pt x="41" y="0"/>
                  </a:lnTo>
                  <a:lnTo>
                    <a:pt x="61" y="26"/>
                  </a:lnTo>
                  <a:lnTo>
                    <a:pt x="58" y="37"/>
                  </a:lnTo>
                  <a:lnTo>
                    <a:pt x="50" y="44"/>
                  </a:lnTo>
                  <a:lnTo>
                    <a:pt x="41" y="46"/>
                  </a:lnTo>
                  <a:lnTo>
                    <a:pt x="14" y="26"/>
                  </a:lnTo>
                  <a:lnTo>
                    <a:pt x="0" y="8"/>
                  </a:lnTo>
                  <a:close/>
                </a:path>
              </a:pathLst>
            </a:custGeom>
            <a:solidFill>
              <a:srgbClr val="00CC00"/>
            </a:solidFill>
            <a:ln w="12700" cmpd="sng">
              <a:solidFill>
                <a:srgbClr val="000000"/>
              </a:solidFill>
              <a:round/>
              <a:headEnd/>
              <a:tailEnd/>
            </a:ln>
          </p:spPr>
          <p:txBody>
            <a:bodyPr/>
            <a:lstStyle/>
            <a:p>
              <a:pPr>
                <a:defRPr/>
              </a:pPr>
              <a:endParaRPr lang="en-US">
                <a:latin typeface="+mn-lt"/>
              </a:endParaRPr>
            </a:p>
          </p:txBody>
        </p:sp>
        <p:sp>
          <p:nvSpPr>
            <p:cNvPr id="3096" name="Freeform 24"/>
            <p:cNvSpPr>
              <a:spLocks/>
            </p:cNvSpPr>
            <p:nvPr/>
          </p:nvSpPr>
          <p:spPr bwMode="auto">
            <a:xfrm>
              <a:off x="2924" y="1891"/>
              <a:ext cx="17" cy="12"/>
            </a:xfrm>
            <a:custGeom>
              <a:avLst/>
              <a:gdLst/>
              <a:ahLst/>
              <a:cxnLst>
                <a:cxn ang="0">
                  <a:pos x="0" y="8"/>
                </a:cxn>
                <a:cxn ang="0">
                  <a:pos x="28" y="7"/>
                </a:cxn>
                <a:cxn ang="0">
                  <a:pos x="33" y="2"/>
                </a:cxn>
                <a:cxn ang="0">
                  <a:pos x="41" y="0"/>
                </a:cxn>
                <a:cxn ang="0">
                  <a:pos x="61" y="26"/>
                </a:cxn>
                <a:cxn ang="0">
                  <a:pos x="58" y="37"/>
                </a:cxn>
                <a:cxn ang="0">
                  <a:pos x="50" y="44"/>
                </a:cxn>
                <a:cxn ang="0">
                  <a:pos x="41" y="46"/>
                </a:cxn>
                <a:cxn ang="0">
                  <a:pos x="14" y="26"/>
                </a:cxn>
                <a:cxn ang="0">
                  <a:pos x="0" y="8"/>
                </a:cxn>
              </a:cxnLst>
              <a:rect l="0" t="0" r="r" b="b"/>
              <a:pathLst>
                <a:path w="61" h="46">
                  <a:moveTo>
                    <a:pt x="0" y="8"/>
                  </a:moveTo>
                  <a:lnTo>
                    <a:pt x="28" y="7"/>
                  </a:lnTo>
                  <a:lnTo>
                    <a:pt x="33" y="2"/>
                  </a:lnTo>
                  <a:lnTo>
                    <a:pt x="41" y="0"/>
                  </a:lnTo>
                  <a:lnTo>
                    <a:pt x="61" y="26"/>
                  </a:lnTo>
                  <a:lnTo>
                    <a:pt x="58" y="37"/>
                  </a:lnTo>
                  <a:lnTo>
                    <a:pt x="50" y="44"/>
                  </a:lnTo>
                  <a:lnTo>
                    <a:pt x="41" y="46"/>
                  </a:lnTo>
                  <a:lnTo>
                    <a:pt x="14" y="26"/>
                  </a:lnTo>
                  <a:lnTo>
                    <a:pt x="0" y="8"/>
                  </a:lnTo>
                </a:path>
              </a:pathLst>
            </a:custGeom>
            <a:solidFill>
              <a:srgbClr val="00CC00"/>
            </a:solidFill>
            <a:ln w="12700" cmpd="sng">
              <a:solidFill>
                <a:srgbClr val="000000"/>
              </a:solidFill>
              <a:prstDash val="solid"/>
              <a:round/>
              <a:headEnd/>
              <a:tailEnd/>
            </a:ln>
          </p:spPr>
          <p:txBody>
            <a:bodyPr/>
            <a:lstStyle/>
            <a:p>
              <a:pPr>
                <a:defRPr/>
              </a:pPr>
              <a:endParaRPr lang="en-US">
                <a:latin typeface="+mn-lt"/>
              </a:endParaRPr>
            </a:p>
          </p:txBody>
        </p:sp>
        <p:sp>
          <p:nvSpPr>
            <p:cNvPr id="3097" name="Freeform 25"/>
            <p:cNvSpPr>
              <a:spLocks/>
            </p:cNvSpPr>
            <p:nvPr/>
          </p:nvSpPr>
          <p:spPr bwMode="auto">
            <a:xfrm>
              <a:off x="2948" y="1918"/>
              <a:ext cx="16" cy="8"/>
            </a:xfrm>
            <a:custGeom>
              <a:avLst/>
              <a:gdLst/>
              <a:ahLst/>
              <a:cxnLst>
                <a:cxn ang="0">
                  <a:pos x="0" y="3"/>
                </a:cxn>
                <a:cxn ang="0">
                  <a:pos x="26" y="0"/>
                </a:cxn>
                <a:cxn ang="0">
                  <a:pos x="37" y="0"/>
                </a:cxn>
                <a:cxn ang="0">
                  <a:pos x="49" y="12"/>
                </a:cxn>
                <a:cxn ang="0">
                  <a:pos x="51" y="24"/>
                </a:cxn>
                <a:cxn ang="0">
                  <a:pos x="51" y="29"/>
                </a:cxn>
                <a:cxn ang="0">
                  <a:pos x="35" y="33"/>
                </a:cxn>
                <a:cxn ang="0">
                  <a:pos x="26" y="28"/>
                </a:cxn>
                <a:cxn ang="0">
                  <a:pos x="12" y="13"/>
                </a:cxn>
                <a:cxn ang="0">
                  <a:pos x="0" y="3"/>
                </a:cxn>
              </a:cxnLst>
              <a:rect l="0" t="0" r="r" b="b"/>
              <a:pathLst>
                <a:path w="51" h="33">
                  <a:moveTo>
                    <a:pt x="0" y="3"/>
                  </a:moveTo>
                  <a:lnTo>
                    <a:pt x="26" y="0"/>
                  </a:lnTo>
                  <a:lnTo>
                    <a:pt x="37" y="0"/>
                  </a:lnTo>
                  <a:lnTo>
                    <a:pt x="49" y="12"/>
                  </a:lnTo>
                  <a:lnTo>
                    <a:pt x="51" y="24"/>
                  </a:lnTo>
                  <a:lnTo>
                    <a:pt x="51" y="29"/>
                  </a:lnTo>
                  <a:lnTo>
                    <a:pt x="35" y="33"/>
                  </a:lnTo>
                  <a:lnTo>
                    <a:pt x="26" y="28"/>
                  </a:lnTo>
                  <a:lnTo>
                    <a:pt x="12" y="13"/>
                  </a:lnTo>
                  <a:lnTo>
                    <a:pt x="0" y="3"/>
                  </a:lnTo>
                  <a:close/>
                </a:path>
              </a:pathLst>
            </a:custGeom>
            <a:solidFill>
              <a:srgbClr val="00CC00"/>
            </a:solidFill>
            <a:ln w="12700" cmpd="sng">
              <a:solidFill>
                <a:srgbClr val="000000"/>
              </a:solidFill>
              <a:round/>
              <a:headEnd/>
              <a:tailEnd/>
            </a:ln>
          </p:spPr>
          <p:txBody>
            <a:bodyPr/>
            <a:lstStyle/>
            <a:p>
              <a:pPr>
                <a:defRPr/>
              </a:pPr>
              <a:endParaRPr lang="en-US">
                <a:latin typeface="+mn-lt"/>
              </a:endParaRPr>
            </a:p>
          </p:txBody>
        </p:sp>
        <p:sp>
          <p:nvSpPr>
            <p:cNvPr id="3098" name="Freeform 26"/>
            <p:cNvSpPr>
              <a:spLocks/>
            </p:cNvSpPr>
            <p:nvPr/>
          </p:nvSpPr>
          <p:spPr bwMode="auto">
            <a:xfrm>
              <a:off x="2948" y="1918"/>
              <a:ext cx="16" cy="8"/>
            </a:xfrm>
            <a:custGeom>
              <a:avLst/>
              <a:gdLst/>
              <a:ahLst/>
              <a:cxnLst>
                <a:cxn ang="0">
                  <a:pos x="0" y="3"/>
                </a:cxn>
                <a:cxn ang="0">
                  <a:pos x="26" y="0"/>
                </a:cxn>
                <a:cxn ang="0">
                  <a:pos x="37" y="0"/>
                </a:cxn>
                <a:cxn ang="0">
                  <a:pos x="49" y="12"/>
                </a:cxn>
                <a:cxn ang="0">
                  <a:pos x="51" y="24"/>
                </a:cxn>
                <a:cxn ang="0">
                  <a:pos x="51" y="29"/>
                </a:cxn>
                <a:cxn ang="0">
                  <a:pos x="35" y="33"/>
                </a:cxn>
                <a:cxn ang="0">
                  <a:pos x="26" y="28"/>
                </a:cxn>
                <a:cxn ang="0">
                  <a:pos x="12" y="13"/>
                </a:cxn>
                <a:cxn ang="0">
                  <a:pos x="0" y="3"/>
                </a:cxn>
              </a:cxnLst>
              <a:rect l="0" t="0" r="r" b="b"/>
              <a:pathLst>
                <a:path w="51" h="33">
                  <a:moveTo>
                    <a:pt x="0" y="3"/>
                  </a:moveTo>
                  <a:lnTo>
                    <a:pt x="26" y="0"/>
                  </a:lnTo>
                  <a:lnTo>
                    <a:pt x="37" y="0"/>
                  </a:lnTo>
                  <a:lnTo>
                    <a:pt x="49" y="12"/>
                  </a:lnTo>
                  <a:lnTo>
                    <a:pt x="51" y="24"/>
                  </a:lnTo>
                  <a:lnTo>
                    <a:pt x="51" y="29"/>
                  </a:lnTo>
                  <a:lnTo>
                    <a:pt x="35" y="33"/>
                  </a:lnTo>
                  <a:lnTo>
                    <a:pt x="26" y="28"/>
                  </a:lnTo>
                  <a:lnTo>
                    <a:pt x="12" y="13"/>
                  </a:lnTo>
                  <a:lnTo>
                    <a:pt x="0" y="3"/>
                  </a:lnTo>
                </a:path>
              </a:pathLst>
            </a:custGeom>
            <a:solidFill>
              <a:srgbClr val="00CC00"/>
            </a:solidFill>
            <a:ln w="12700" cmpd="sng">
              <a:solidFill>
                <a:srgbClr val="000000"/>
              </a:solidFill>
              <a:prstDash val="solid"/>
              <a:round/>
              <a:headEnd/>
              <a:tailEnd/>
            </a:ln>
          </p:spPr>
          <p:txBody>
            <a:bodyPr/>
            <a:lstStyle/>
            <a:p>
              <a:pPr>
                <a:defRPr/>
              </a:pPr>
              <a:endParaRPr lang="en-US">
                <a:latin typeface="+mn-lt"/>
              </a:endParaRPr>
            </a:p>
          </p:txBody>
        </p:sp>
        <p:sp>
          <p:nvSpPr>
            <p:cNvPr id="3099" name="Freeform 27"/>
            <p:cNvSpPr>
              <a:spLocks/>
            </p:cNvSpPr>
            <p:nvPr/>
          </p:nvSpPr>
          <p:spPr bwMode="auto">
            <a:xfrm>
              <a:off x="2932" y="1953"/>
              <a:ext cx="9" cy="12"/>
            </a:xfrm>
            <a:custGeom>
              <a:avLst/>
              <a:gdLst/>
              <a:ahLst/>
              <a:cxnLst>
                <a:cxn ang="0">
                  <a:pos x="5" y="0"/>
                </a:cxn>
                <a:cxn ang="0">
                  <a:pos x="0" y="10"/>
                </a:cxn>
                <a:cxn ang="0">
                  <a:pos x="0" y="22"/>
                </a:cxn>
                <a:cxn ang="0">
                  <a:pos x="6" y="41"/>
                </a:cxn>
                <a:cxn ang="0">
                  <a:pos x="15" y="44"/>
                </a:cxn>
                <a:cxn ang="0">
                  <a:pos x="27" y="42"/>
                </a:cxn>
                <a:cxn ang="0">
                  <a:pos x="29" y="38"/>
                </a:cxn>
                <a:cxn ang="0">
                  <a:pos x="25" y="15"/>
                </a:cxn>
                <a:cxn ang="0">
                  <a:pos x="17" y="4"/>
                </a:cxn>
                <a:cxn ang="0">
                  <a:pos x="13" y="3"/>
                </a:cxn>
                <a:cxn ang="0">
                  <a:pos x="5" y="0"/>
                </a:cxn>
              </a:cxnLst>
              <a:rect l="0" t="0" r="r" b="b"/>
              <a:pathLst>
                <a:path w="29" h="44">
                  <a:moveTo>
                    <a:pt x="5" y="0"/>
                  </a:moveTo>
                  <a:lnTo>
                    <a:pt x="0" y="10"/>
                  </a:lnTo>
                  <a:lnTo>
                    <a:pt x="0" y="22"/>
                  </a:lnTo>
                  <a:lnTo>
                    <a:pt x="6" y="41"/>
                  </a:lnTo>
                  <a:lnTo>
                    <a:pt x="15" y="44"/>
                  </a:lnTo>
                  <a:lnTo>
                    <a:pt x="27" y="42"/>
                  </a:lnTo>
                  <a:lnTo>
                    <a:pt x="29" y="38"/>
                  </a:lnTo>
                  <a:lnTo>
                    <a:pt x="25" y="15"/>
                  </a:lnTo>
                  <a:lnTo>
                    <a:pt x="17" y="4"/>
                  </a:lnTo>
                  <a:lnTo>
                    <a:pt x="13" y="3"/>
                  </a:lnTo>
                  <a:lnTo>
                    <a:pt x="5" y="0"/>
                  </a:lnTo>
                  <a:close/>
                </a:path>
              </a:pathLst>
            </a:custGeom>
            <a:solidFill>
              <a:srgbClr val="00CC00"/>
            </a:solidFill>
            <a:ln w="12700" cmpd="sng">
              <a:solidFill>
                <a:srgbClr val="000000"/>
              </a:solidFill>
              <a:round/>
              <a:headEnd/>
              <a:tailEnd/>
            </a:ln>
          </p:spPr>
          <p:txBody>
            <a:bodyPr/>
            <a:lstStyle/>
            <a:p>
              <a:pPr>
                <a:defRPr/>
              </a:pPr>
              <a:endParaRPr lang="en-US">
                <a:latin typeface="+mn-lt"/>
              </a:endParaRPr>
            </a:p>
          </p:txBody>
        </p:sp>
        <p:sp>
          <p:nvSpPr>
            <p:cNvPr id="3100" name="Freeform 28"/>
            <p:cNvSpPr>
              <a:spLocks/>
            </p:cNvSpPr>
            <p:nvPr/>
          </p:nvSpPr>
          <p:spPr bwMode="auto">
            <a:xfrm>
              <a:off x="2932" y="1953"/>
              <a:ext cx="9" cy="12"/>
            </a:xfrm>
            <a:custGeom>
              <a:avLst/>
              <a:gdLst/>
              <a:ahLst/>
              <a:cxnLst>
                <a:cxn ang="0">
                  <a:pos x="5" y="0"/>
                </a:cxn>
                <a:cxn ang="0">
                  <a:pos x="0" y="10"/>
                </a:cxn>
                <a:cxn ang="0">
                  <a:pos x="0" y="22"/>
                </a:cxn>
                <a:cxn ang="0">
                  <a:pos x="6" y="41"/>
                </a:cxn>
                <a:cxn ang="0">
                  <a:pos x="15" y="44"/>
                </a:cxn>
                <a:cxn ang="0">
                  <a:pos x="27" y="42"/>
                </a:cxn>
                <a:cxn ang="0">
                  <a:pos x="29" y="38"/>
                </a:cxn>
                <a:cxn ang="0">
                  <a:pos x="25" y="15"/>
                </a:cxn>
                <a:cxn ang="0">
                  <a:pos x="17" y="4"/>
                </a:cxn>
                <a:cxn ang="0">
                  <a:pos x="13" y="3"/>
                </a:cxn>
                <a:cxn ang="0">
                  <a:pos x="5" y="0"/>
                </a:cxn>
              </a:cxnLst>
              <a:rect l="0" t="0" r="r" b="b"/>
              <a:pathLst>
                <a:path w="29" h="44">
                  <a:moveTo>
                    <a:pt x="5" y="0"/>
                  </a:moveTo>
                  <a:lnTo>
                    <a:pt x="0" y="10"/>
                  </a:lnTo>
                  <a:lnTo>
                    <a:pt x="0" y="22"/>
                  </a:lnTo>
                  <a:lnTo>
                    <a:pt x="6" y="41"/>
                  </a:lnTo>
                  <a:lnTo>
                    <a:pt x="15" y="44"/>
                  </a:lnTo>
                  <a:lnTo>
                    <a:pt x="27" y="42"/>
                  </a:lnTo>
                  <a:lnTo>
                    <a:pt x="29" y="38"/>
                  </a:lnTo>
                  <a:lnTo>
                    <a:pt x="25" y="15"/>
                  </a:lnTo>
                  <a:lnTo>
                    <a:pt x="17" y="4"/>
                  </a:lnTo>
                  <a:lnTo>
                    <a:pt x="13" y="3"/>
                  </a:lnTo>
                  <a:lnTo>
                    <a:pt x="5" y="0"/>
                  </a:lnTo>
                </a:path>
              </a:pathLst>
            </a:custGeom>
            <a:solidFill>
              <a:srgbClr val="00CC00"/>
            </a:solidFill>
            <a:ln w="12700" cmpd="sng">
              <a:solidFill>
                <a:srgbClr val="000000"/>
              </a:solidFill>
              <a:prstDash val="solid"/>
              <a:round/>
              <a:headEnd/>
              <a:tailEnd/>
            </a:ln>
          </p:spPr>
          <p:txBody>
            <a:bodyPr/>
            <a:lstStyle/>
            <a:p>
              <a:pPr>
                <a:defRPr/>
              </a:pPr>
              <a:endParaRPr lang="en-US">
                <a:latin typeface="+mn-lt"/>
              </a:endParaRPr>
            </a:p>
          </p:txBody>
        </p:sp>
        <p:sp>
          <p:nvSpPr>
            <p:cNvPr id="3101" name="Freeform 29"/>
            <p:cNvSpPr>
              <a:spLocks/>
            </p:cNvSpPr>
            <p:nvPr/>
          </p:nvSpPr>
          <p:spPr bwMode="auto">
            <a:xfrm>
              <a:off x="2916" y="1934"/>
              <a:ext cx="14" cy="20"/>
            </a:xfrm>
            <a:custGeom>
              <a:avLst/>
              <a:gdLst/>
              <a:ahLst/>
              <a:cxnLst>
                <a:cxn ang="0">
                  <a:pos x="11" y="0"/>
                </a:cxn>
                <a:cxn ang="0">
                  <a:pos x="19" y="2"/>
                </a:cxn>
                <a:cxn ang="0">
                  <a:pos x="26" y="11"/>
                </a:cxn>
                <a:cxn ang="0">
                  <a:pos x="42" y="22"/>
                </a:cxn>
                <a:cxn ang="0">
                  <a:pos x="50" y="38"/>
                </a:cxn>
                <a:cxn ang="0">
                  <a:pos x="40" y="51"/>
                </a:cxn>
                <a:cxn ang="0">
                  <a:pos x="39" y="68"/>
                </a:cxn>
                <a:cxn ang="0">
                  <a:pos x="34" y="74"/>
                </a:cxn>
                <a:cxn ang="0">
                  <a:pos x="28" y="75"/>
                </a:cxn>
                <a:cxn ang="0">
                  <a:pos x="20" y="76"/>
                </a:cxn>
                <a:cxn ang="0">
                  <a:pos x="12" y="67"/>
                </a:cxn>
                <a:cxn ang="0">
                  <a:pos x="4" y="50"/>
                </a:cxn>
                <a:cxn ang="0">
                  <a:pos x="0" y="27"/>
                </a:cxn>
                <a:cxn ang="0">
                  <a:pos x="11" y="0"/>
                </a:cxn>
              </a:cxnLst>
              <a:rect l="0" t="0" r="r" b="b"/>
              <a:pathLst>
                <a:path w="50" h="76">
                  <a:moveTo>
                    <a:pt x="11" y="0"/>
                  </a:moveTo>
                  <a:lnTo>
                    <a:pt x="19" y="2"/>
                  </a:lnTo>
                  <a:lnTo>
                    <a:pt x="26" y="11"/>
                  </a:lnTo>
                  <a:lnTo>
                    <a:pt x="42" y="22"/>
                  </a:lnTo>
                  <a:lnTo>
                    <a:pt x="50" y="38"/>
                  </a:lnTo>
                  <a:lnTo>
                    <a:pt x="40" y="51"/>
                  </a:lnTo>
                  <a:lnTo>
                    <a:pt x="39" y="68"/>
                  </a:lnTo>
                  <a:lnTo>
                    <a:pt x="34" y="74"/>
                  </a:lnTo>
                  <a:lnTo>
                    <a:pt x="28" y="75"/>
                  </a:lnTo>
                  <a:lnTo>
                    <a:pt x="20" y="76"/>
                  </a:lnTo>
                  <a:lnTo>
                    <a:pt x="12" y="67"/>
                  </a:lnTo>
                  <a:lnTo>
                    <a:pt x="4" y="50"/>
                  </a:lnTo>
                  <a:lnTo>
                    <a:pt x="0" y="27"/>
                  </a:lnTo>
                  <a:lnTo>
                    <a:pt x="11" y="0"/>
                  </a:lnTo>
                  <a:close/>
                </a:path>
              </a:pathLst>
            </a:custGeom>
            <a:solidFill>
              <a:srgbClr val="00CC00"/>
            </a:solidFill>
            <a:ln w="12700" cmpd="sng">
              <a:solidFill>
                <a:srgbClr val="000000"/>
              </a:solidFill>
              <a:round/>
              <a:headEnd/>
              <a:tailEnd/>
            </a:ln>
          </p:spPr>
          <p:txBody>
            <a:bodyPr/>
            <a:lstStyle/>
            <a:p>
              <a:pPr>
                <a:defRPr/>
              </a:pPr>
              <a:endParaRPr lang="en-US">
                <a:latin typeface="+mn-lt"/>
              </a:endParaRPr>
            </a:p>
          </p:txBody>
        </p:sp>
        <p:sp>
          <p:nvSpPr>
            <p:cNvPr id="3102" name="Freeform 30"/>
            <p:cNvSpPr>
              <a:spLocks/>
            </p:cNvSpPr>
            <p:nvPr/>
          </p:nvSpPr>
          <p:spPr bwMode="auto">
            <a:xfrm>
              <a:off x="2916" y="1934"/>
              <a:ext cx="14" cy="20"/>
            </a:xfrm>
            <a:custGeom>
              <a:avLst/>
              <a:gdLst/>
              <a:ahLst/>
              <a:cxnLst>
                <a:cxn ang="0">
                  <a:pos x="11" y="0"/>
                </a:cxn>
                <a:cxn ang="0">
                  <a:pos x="19" y="2"/>
                </a:cxn>
                <a:cxn ang="0">
                  <a:pos x="26" y="11"/>
                </a:cxn>
                <a:cxn ang="0">
                  <a:pos x="42" y="22"/>
                </a:cxn>
                <a:cxn ang="0">
                  <a:pos x="50" y="38"/>
                </a:cxn>
                <a:cxn ang="0">
                  <a:pos x="40" y="51"/>
                </a:cxn>
                <a:cxn ang="0">
                  <a:pos x="39" y="68"/>
                </a:cxn>
                <a:cxn ang="0">
                  <a:pos x="34" y="74"/>
                </a:cxn>
                <a:cxn ang="0">
                  <a:pos x="28" y="75"/>
                </a:cxn>
                <a:cxn ang="0">
                  <a:pos x="20" y="76"/>
                </a:cxn>
                <a:cxn ang="0">
                  <a:pos x="12" y="67"/>
                </a:cxn>
                <a:cxn ang="0">
                  <a:pos x="4" y="50"/>
                </a:cxn>
                <a:cxn ang="0">
                  <a:pos x="0" y="27"/>
                </a:cxn>
                <a:cxn ang="0">
                  <a:pos x="11" y="0"/>
                </a:cxn>
              </a:cxnLst>
              <a:rect l="0" t="0" r="r" b="b"/>
              <a:pathLst>
                <a:path w="50" h="76">
                  <a:moveTo>
                    <a:pt x="11" y="0"/>
                  </a:moveTo>
                  <a:lnTo>
                    <a:pt x="19" y="2"/>
                  </a:lnTo>
                  <a:lnTo>
                    <a:pt x="26" y="11"/>
                  </a:lnTo>
                  <a:lnTo>
                    <a:pt x="42" y="22"/>
                  </a:lnTo>
                  <a:lnTo>
                    <a:pt x="50" y="38"/>
                  </a:lnTo>
                  <a:lnTo>
                    <a:pt x="40" y="51"/>
                  </a:lnTo>
                  <a:lnTo>
                    <a:pt x="39" y="68"/>
                  </a:lnTo>
                  <a:lnTo>
                    <a:pt x="34" y="74"/>
                  </a:lnTo>
                  <a:lnTo>
                    <a:pt x="28" y="75"/>
                  </a:lnTo>
                  <a:lnTo>
                    <a:pt x="20" y="76"/>
                  </a:lnTo>
                  <a:lnTo>
                    <a:pt x="12" y="67"/>
                  </a:lnTo>
                  <a:lnTo>
                    <a:pt x="4" y="50"/>
                  </a:lnTo>
                  <a:lnTo>
                    <a:pt x="0" y="27"/>
                  </a:lnTo>
                  <a:lnTo>
                    <a:pt x="11" y="0"/>
                  </a:lnTo>
                </a:path>
              </a:pathLst>
            </a:custGeom>
            <a:solidFill>
              <a:srgbClr val="00CC00"/>
            </a:solidFill>
            <a:ln w="12700" cmpd="sng">
              <a:solidFill>
                <a:srgbClr val="000000"/>
              </a:solidFill>
              <a:prstDash val="solid"/>
              <a:round/>
              <a:headEnd/>
              <a:tailEnd/>
            </a:ln>
          </p:spPr>
          <p:txBody>
            <a:bodyPr/>
            <a:lstStyle/>
            <a:p>
              <a:pPr>
                <a:defRPr/>
              </a:pPr>
              <a:endParaRPr lang="en-US">
                <a:latin typeface="+mn-lt"/>
              </a:endParaRPr>
            </a:p>
          </p:txBody>
        </p:sp>
        <p:sp>
          <p:nvSpPr>
            <p:cNvPr id="3103" name="Freeform 31"/>
            <p:cNvSpPr>
              <a:spLocks/>
            </p:cNvSpPr>
            <p:nvPr/>
          </p:nvSpPr>
          <p:spPr bwMode="auto">
            <a:xfrm>
              <a:off x="3038" y="2005"/>
              <a:ext cx="16" cy="13"/>
            </a:xfrm>
            <a:custGeom>
              <a:avLst/>
              <a:gdLst/>
              <a:ahLst/>
              <a:cxnLst>
                <a:cxn ang="0">
                  <a:pos x="10" y="20"/>
                </a:cxn>
                <a:cxn ang="0">
                  <a:pos x="25" y="7"/>
                </a:cxn>
                <a:cxn ang="0">
                  <a:pos x="46" y="3"/>
                </a:cxn>
                <a:cxn ang="0">
                  <a:pos x="51" y="0"/>
                </a:cxn>
                <a:cxn ang="0">
                  <a:pos x="58" y="3"/>
                </a:cxn>
                <a:cxn ang="0">
                  <a:pos x="54" y="31"/>
                </a:cxn>
                <a:cxn ang="0">
                  <a:pos x="47" y="38"/>
                </a:cxn>
                <a:cxn ang="0">
                  <a:pos x="19" y="44"/>
                </a:cxn>
                <a:cxn ang="0">
                  <a:pos x="3" y="46"/>
                </a:cxn>
                <a:cxn ang="0">
                  <a:pos x="0" y="29"/>
                </a:cxn>
                <a:cxn ang="0">
                  <a:pos x="10" y="20"/>
                </a:cxn>
              </a:cxnLst>
              <a:rect l="0" t="0" r="r" b="b"/>
              <a:pathLst>
                <a:path w="58" h="46">
                  <a:moveTo>
                    <a:pt x="10" y="20"/>
                  </a:moveTo>
                  <a:lnTo>
                    <a:pt x="25" y="7"/>
                  </a:lnTo>
                  <a:lnTo>
                    <a:pt x="46" y="3"/>
                  </a:lnTo>
                  <a:lnTo>
                    <a:pt x="51" y="0"/>
                  </a:lnTo>
                  <a:lnTo>
                    <a:pt x="58" y="3"/>
                  </a:lnTo>
                  <a:lnTo>
                    <a:pt x="54" y="31"/>
                  </a:lnTo>
                  <a:lnTo>
                    <a:pt x="47" y="38"/>
                  </a:lnTo>
                  <a:lnTo>
                    <a:pt x="19" y="44"/>
                  </a:lnTo>
                  <a:lnTo>
                    <a:pt x="3" y="46"/>
                  </a:lnTo>
                  <a:lnTo>
                    <a:pt x="0" y="29"/>
                  </a:lnTo>
                  <a:lnTo>
                    <a:pt x="10" y="20"/>
                  </a:lnTo>
                  <a:close/>
                </a:path>
              </a:pathLst>
            </a:custGeom>
            <a:solidFill>
              <a:srgbClr val="00CC00"/>
            </a:solidFill>
            <a:ln w="12700" cmpd="sng">
              <a:solidFill>
                <a:srgbClr val="000000"/>
              </a:solidFill>
              <a:round/>
              <a:headEnd/>
              <a:tailEnd/>
            </a:ln>
          </p:spPr>
          <p:txBody>
            <a:bodyPr/>
            <a:lstStyle/>
            <a:p>
              <a:pPr>
                <a:defRPr/>
              </a:pPr>
              <a:endParaRPr lang="en-US">
                <a:latin typeface="+mn-lt"/>
              </a:endParaRPr>
            </a:p>
          </p:txBody>
        </p:sp>
        <p:sp>
          <p:nvSpPr>
            <p:cNvPr id="3104" name="Freeform 32"/>
            <p:cNvSpPr>
              <a:spLocks/>
            </p:cNvSpPr>
            <p:nvPr/>
          </p:nvSpPr>
          <p:spPr bwMode="auto">
            <a:xfrm>
              <a:off x="3038" y="2005"/>
              <a:ext cx="16" cy="13"/>
            </a:xfrm>
            <a:custGeom>
              <a:avLst/>
              <a:gdLst/>
              <a:ahLst/>
              <a:cxnLst>
                <a:cxn ang="0">
                  <a:pos x="10" y="20"/>
                </a:cxn>
                <a:cxn ang="0">
                  <a:pos x="25" y="7"/>
                </a:cxn>
                <a:cxn ang="0">
                  <a:pos x="46" y="3"/>
                </a:cxn>
                <a:cxn ang="0">
                  <a:pos x="51" y="0"/>
                </a:cxn>
                <a:cxn ang="0">
                  <a:pos x="58" y="3"/>
                </a:cxn>
                <a:cxn ang="0">
                  <a:pos x="54" y="31"/>
                </a:cxn>
                <a:cxn ang="0">
                  <a:pos x="47" y="38"/>
                </a:cxn>
                <a:cxn ang="0">
                  <a:pos x="19" y="44"/>
                </a:cxn>
                <a:cxn ang="0">
                  <a:pos x="3" y="46"/>
                </a:cxn>
                <a:cxn ang="0">
                  <a:pos x="0" y="29"/>
                </a:cxn>
                <a:cxn ang="0">
                  <a:pos x="10" y="20"/>
                </a:cxn>
              </a:cxnLst>
              <a:rect l="0" t="0" r="r" b="b"/>
              <a:pathLst>
                <a:path w="58" h="46">
                  <a:moveTo>
                    <a:pt x="10" y="20"/>
                  </a:moveTo>
                  <a:lnTo>
                    <a:pt x="25" y="7"/>
                  </a:lnTo>
                  <a:lnTo>
                    <a:pt x="46" y="3"/>
                  </a:lnTo>
                  <a:lnTo>
                    <a:pt x="51" y="0"/>
                  </a:lnTo>
                  <a:lnTo>
                    <a:pt x="58" y="3"/>
                  </a:lnTo>
                  <a:lnTo>
                    <a:pt x="54" y="31"/>
                  </a:lnTo>
                  <a:lnTo>
                    <a:pt x="47" y="38"/>
                  </a:lnTo>
                  <a:lnTo>
                    <a:pt x="19" y="44"/>
                  </a:lnTo>
                  <a:lnTo>
                    <a:pt x="3" y="46"/>
                  </a:lnTo>
                  <a:lnTo>
                    <a:pt x="0" y="29"/>
                  </a:lnTo>
                  <a:lnTo>
                    <a:pt x="10" y="20"/>
                  </a:lnTo>
                </a:path>
              </a:pathLst>
            </a:custGeom>
            <a:solidFill>
              <a:srgbClr val="00CC00"/>
            </a:solidFill>
            <a:ln w="12700" cmpd="sng">
              <a:solidFill>
                <a:srgbClr val="000000"/>
              </a:solidFill>
              <a:prstDash val="solid"/>
              <a:round/>
              <a:headEnd/>
              <a:tailEnd/>
            </a:ln>
          </p:spPr>
          <p:txBody>
            <a:bodyPr/>
            <a:lstStyle/>
            <a:p>
              <a:pPr>
                <a:defRPr/>
              </a:pPr>
              <a:endParaRPr lang="en-US">
                <a:latin typeface="+mn-lt"/>
              </a:endParaRPr>
            </a:p>
          </p:txBody>
        </p:sp>
        <p:sp>
          <p:nvSpPr>
            <p:cNvPr id="3105" name="Freeform 33"/>
            <p:cNvSpPr>
              <a:spLocks/>
            </p:cNvSpPr>
            <p:nvPr/>
          </p:nvSpPr>
          <p:spPr bwMode="auto">
            <a:xfrm>
              <a:off x="3191" y="2029"/>
              <a:ext cx="44" cy="21"/>
            </a:xfrm>
            <a:custGeom>
              <a:avLst/>
              <a:gdLst/>
              <a:ahLst/>
              <a:cxnLst>
                <a:cxn ang="0">
                  <a:pos x="20" y="17"/>
                </a:cxn>
                <a:cxn ang="0">
                  <a:pos x="45" y="14"/>
                </a:cxn>
                <a:cxn ang="0">
                  <a:pos x="108" y="2"/>
                </a:cxn>
                <a:cxn ang="0">
                  <a:pos x="147" y="0"/>
                </a:cxn>
                <a:cxn ang="0">
                  <a:pos x="153" y="3"/>
                </a:cxn>
                <a:cxn ang="0">
                  <a:pos x="156" y="22"/>
                </a:cxn>
                <a:cxn ang="0">
                  <a:pos x="148" y="33"/>
                </a:cxn>
                <a:cxn ang="0">
                  <a:pos x="124" y="54"/>
                </a:cxn>
                <a:cxn ang="0">
                  <a:pos x="21" y="79"/>
                </a:cxn>
                <a:cxn ang="0">
                  <a:pos x="15" y="75"/>
                </a:cxn>
                <a:cxn ang="0">
                  <a:pos x="0" y="47"/>
                </a:cxn>
                <a:cxn ang="0">
                  <a:pos x="5" y="22"/>
                </a:cxn>
                <a:cxn ang="0">
                  <a:pos x="20" y="17"/>
                </a:cxn>
              </a:cxnLst>
              <a:rect l="0" t="0" r="r" b="b"/>
              <a:pathLst>
                <a:path w="156" h="79">
                  <a:moveTo>
                    <a:pt x="20" y="17"/>
                  </a:moveTo>
                  <a:lnTo>
                    <a:pt x="45" y="14"/>
                  </a:lnTo>
                  <a:lnTo>
                    <a:pt x="108" y="2"/>
                  </a:lnTo>
                  <a:lnTo>
                    <a:pt x="147" y="0"/>
                  </a:lnTo>
                  <a:lnTo>
                    <a:pt x="153" y="3"/>
                  </a:lnTo>
                  <a:lnTo>
                    <a:pt x="156" y="22"/>
                  </a:lnTo>
                  <a:lnTo>
                    <a:pt x="148" y="33"/>
                  </a:lnTo>
                  <a:lnTo>
                    <a:pt x="124" y="54"/>
                  </a:lnTo>
                  <a:lnTo>
                    <a:pt x="21" y="79"/>
                  </a:lnTo>
                  <a:lnTo>
                    <a:pt x="15" y="75"/>
                  </a:lnTo>
                  <a:lnTo>
                    <a:pt x="0" y="47"/>
                  </a:lnTo>
                  <a:lnTo>
                    <a:pt x="5" y="22"/>
                  </a:lnTo>
                  <a:lnTo>
                    <a:pt x="20" y="17"/>
                  </a:lnTo>
                  <a:close/>
                </a:path>
              </a:pathLst>
            </a:custGeom>
            <a:solidFill>
              <a:srgbClr val="00CC00"/>
            </a:solidFill>
            <a:ln w="12700" cmpd="sng">
              <a:solidFill>
                <a:srgbClr val="000000"/>
              </a:solidFill>
              <a:round/>
              <a:headEnd/>
              <a:tailEnd/>
            </a:ln>
          </p:spPr>
          <p:txBody>
            <a:bodyPr/>
            <a:lstStyle/>
            <a:p>
              <a:pPr>
                <a:defRPr/>
              </a:pPr>
              <a:endParaRPr lang="en-US">
                <a:latin typeface="+mn-lt"/>
              </a:endParaRPr>
            </a:p>
          </p:txBody>
        </p:sp>
        <p:sp>
          <p:nvSpPr>
            <p:cNvPr id="3106" name="Freeform 34"/>
            <p:cNvSpPr>
              <a:spLocks/>
            </p:cNvSpPr>
            <p:nvPr/>
          </p:nvSpPr>
          <p:spPr bwMode="auto">
            <a:xfrm>
              <a:off x="3191" y="2029"/>
              <a:ext cx="44" cy="21"/>
            </a:xfrm>
            <a:custGeom>
              <a:avLst/>
              <a:gdLst/>
              <a:ahLst/>
              <a:cxnLst>
                <a:cxn ang="0">
                  <a:pos x="20" y="17"/>
                </a:cxn>
                <a:cxn ang="0">
                  <a:pos x="45" y="14"/>
                </a:cxn>
                <a:cxn ang="0">
                  <a:pos x="108" y="2"/>
                </a:cxn>
                <a:cxn ang="0">
                  <a:pos x="147" y="0"/>
                </a:cxn>
                <a:cxn ang="0">
                  <a:pos x="153" y="3"/>
                </a:cxn>
                <a:cxn ang="0">
                  <a:pos x="156" y="22"/>
                </a:cxn>
                <a:cxn ang="0">
                  <a:pos x="148" y="33"/>
                </a:cxn>
                <a:cxn ang="0">
                  <a:pos x="124" y="54"/>
                </a:cxn>
                <a:cxn ang="0">
                  <a:pos x="21" y="79"/>
                </a:cxn>
                <a:cxn ang="0">
                  <a:pos x="15" y="75"/>
                </a:cxn>
                <a:cxn ang="0">
                  <a:pos x="0" y="47"/>
                </a:cxn>
                <a:cxn ang="0">
                  <a:pos x="5" y="22"/>
                </a:cxn>
                <a:cxn ang="0">
                  <a:pos x="20" y="17"/>
                </a:cxn>
              </a:cxnLst>
              <a:rect l="0" t="0" r="r" b="b"/>
              <a:pathLst>
                <a:path w="156" h="79">
                  <a:moveTo>
                    <a:pt x="20" y="17"/>
                  </a:moveTo>
                  <a:lnTo>
                    <a:pt x="45" y="14"/>
                  </a:lnTo>
                  <a:lnTo>
                    <a:pt x="108" y="2"/>
                  </a:lnTo>
                  <a:lnTo>
                    <a:pt x="147" y="0"/>
                  </a:lnTo>
                  <a:lnTo>
                    <a:pt x="153" y="3"/>
                  </a:lnTo>
                  <a:lnTo>
                    <a:pt x="156" y="22"/>
                  </a:lnTo>
                  <a:lnTo>
                    <a:pt x="148" y="33"/>
                  </a:lnTo>
                  <a:lnTo>
                    <a:pt x="124" y="54"/>
                  </a:lnTo>
                  <a:lnTo>
                    <a:pt x="21" y="79"/>
                  </a:lnTo>
                  <a:lnTo>
                    <a:pt x="15" y="75"/>
                  </a:lnTo>
                  <a:lnTo>
                    <a:pt x="0" y="47"/>
                  </a:lnTo>
                  <a:lnTo>
                    <a:pt x="5" y="22"/>
                  </a:lnTo>
                  <a:lnTo>
                    <a:pt x="20" y="17"/>
                  </a:lnTo>
                </a:path>
              </a:pathLst>
            </a:custGeom>
            <a:solidFill>
              <a:srgbClr val="00CC00"/>
            </a:solidFill>
            <a:ln w="12700" cmpd="sng">
              <a:solidFill>
                <a:srgbClr val="000000"/>
              </a:solidFill>
              <a:prstDash val="solid"/>
              <a:round/>
              <a:headEnd/>
              <a:tailEnd/>
            </a:ln>
          </p:spPr>
          <p:txBody>
            <a:bodyPr/>
            <a:lstStyle/>
            <a:p>
              <a:pPr>
                <a:defRPr/>
              </a:pPr>
              <a:endParaRPr lang="en-US">
                <a:latin typeface="+mn-lt"/>
              </a:endParaRPr>
            </a:p>
          </p:txBody>
        </p:sp>
        <p:sp>
          <p:nvSpPr>
            <p:cNvPr id="3107" name="Freeform 35"/>
            <p:cNvSpPr>
              <a:spLocks/>
            </p:cNvSpPr>
            <p:nvPr/>
          </p:nvSpPr>
          <p:spPr bwMode="auto">
            <a:xfrm>
              <a:off x="2689" y="2115"/>
              <a:ext cx="31" cy="54"/>
            </a:xfrm>
            <a:custGeom>
              <a:avLst/>
              <a:gdLst/>
              <a:ahLst/>
              <a:cxnLst>
                <a:cxn ang="0">
                  <a:pos x="86" y="194"/>
                </a:cxn>
                <a:cxn ang="0">
                  <a:pos x="93" y="177"/>
                </a:cxn>
                <a:cxn ang="0">
                  <a:pos x="109" y="160"/>
                </a:cxn>
                <a:cxn ang="0">
                  <a:pos x="109" y="128"/>
                </a:cxn>
                <a:cxn ang="0">
                  <a:pos x="96" y="44"/>
                </a:cxn>
                <a:cxn ang="0">
                  <a:pos x="93" y="5"/>
                </a:cxn>
                <a:cxn ang="0">
                  <a:pos x="74" y="0"/>
                </a:cxn>
                <a:cxn ang="0">
                  <a:pos x="61" y="8"/>
                </a:cxn>
                <a:cxn ang="0">
                  <a:pos x="44" y="37"/>
                </a:cxn>
                <a:cxn ang="0">
                  <a:pos x="0" y="42"/>
                </a:cxn>
                <a:cxn ang="0">
                  <a:pos x="15" y="116"/>
                </a:cxn>
                <a:cxn ang="0">
                  <a:pos x="32" y="203"/>
                </a:cxn>
                <a:cxn ang="0">
                  <a:pos x="34" y="209"/>
                </a:cxn>
                <a:cxn ang="0">
                  <a:pos x="57" y="206"/>
                </a:cxn>
                <a:cxn ang="0">
                  <a:pos x="70" y="192"/>
                </a:cxn>
                <a:cxn ang="0">
                  <a:pos x="86" y="194"/>
                </a:cxn>
              </a:cxnLst>
              <a:rect l="0" t="0" r="r" b="b"/>
              <a:pathLst>
                <a:path w="109" h="209">
                  <a:moveTo>
                    <a:pt x="86" y="194"/>
                  </a:moveTo>
                  <a:lnTo>
                    <a:pt x="93" y="177"/>
                  </a:lnTo>
                  <a:lnTo>
                    <a:pt x="109" y="160"/>
                  </a:lnTo>
                  <a:lnTo>
                    <a:pt x="109" y="128"/>
                  </a:lnTo>
                  <a:lnTo>
                    <a:pt x="96" y="44"/>
                  </a:lnTo>
                  <a:lnTo>
                    <a:pt x="93" y="5"/>
                  </a:lnTo>
                  <a:lnTo>
                    <a:pt x="74" y="0"/>
                  </a:lnTo>
                  <a:lnTo>
                    <a:pt x="61" y="8"/>
                  </a:lnTo>
                  <a:lnTo>
                    <a:pt x="44" y="37"/>
                  </a:lnTo>
                  <a:lnTo>
                    <a:pt x="0" y="42"/>
                  </a:lnTo>
                  <a:lnTo>
                    <a:pt x="15" y="116"/>
                  </a:lnTo>
                  <a:lnTo>
                    <a:pt x="32" y="203"/>
                  </a:lnTo>
                  <a:lnTo>
                    <a:pt x="34" y="209"/>
                  </a:lnTo>
                  <a:lnTo>
                    <a:pt x="57" y="206"/>
                  </a:lnTo>
                  <a:lnTo>
                    <a:pt x="70" y="192"/>
                  </a:lnTo>
                  <a:lnTo>
                    <a:pt x="86" y="194"/>
                  </a:lnTo>
                  <a:close/>
                </a:path>
              </a:pathLst>
            </a:custGeom>
            <a:noFill/>
            <a:ln w="12700" cmpd="sng">
              <a:solidFill>
                <a:srgbClr val="000000"/>
              </a:solidFill>
              <a:round/>
              <a:headEnd/>
              <a:tailEnd/>
            </a:ln>
          </p:spPr>
          <p:txBody>
            <a:bodyPr/>
            <a:lstStyle/>
            <a:p>
              <a:pPr>
                <a:defRPr/>
              </a:pPr>
              <a:endParaRPr lang="en-US">
                <a:latin typeface="+mn-lt"/>
              </a:endParaRPr>
            </a:p>
          </p:txBody>
        </p:sp>
        <p:sp>
          <p:nvSpPr>
            <p:cNvPr id="3108" name="Freeform 36"/>
            <p:cNvSpPr>
              <a:spLocks/>
            </p:cNvSpPr>
            <p:nvPr/>
          </p:nvSpPr>
          <p:spPr bwMode="auto">
            <a:xfrm>
              <a:off x="2689" y="2115"/>
              <a:ext cx="31" cy="54"/>
            </a:xfrm>
            <a:custGeom>
              <a:avLst/>
              <a:gdLst/>
              <a:ahLst/>
              <a:cxnLst>
                <a:cxn ang="0">
                  <a:pos x="86" y="194"/>
                </a:cxn>
                <a:cxn ang="0">
                  <a:pos x="93" y="177"/>
                </a:cxn>
                <a:cxn ang="0">
                  <a:pos x="109" y="160"/>
                </a:cxn>
                <a:cxn ang="0">
                  <a:pos x="109" y="128"/>
                </a:cxn>
                <a:cxn ang="0">
                  <a:pos x="96" y="44"/>
                </a:cxn>
                <a:cxn ang="0">
                  <a:pos x="93" y="5"/>
                </a:cxn>
                <a:cxn ang="0">
                  <a:pos x="74" y="0"/>
                </a:cxn>
                <a:cxn ang="0">
                  <a:pos x="61" y="8"/>
                </a:cxn>
                <a:cxn ang="0">
                  <a:pos x="44" y="37"/>
                </a:cxn>
                <a:cxn ang="0">
                  <a:pos x="0" y="42"/>
                </a:cxn>
                <a:cxn ang="0">
                  <a:pos x="15" y="116"/>
                </a:cxn>
                <a:cxn ang="0">
                  <a:pos x="32" y="203"/>
                </a:cxn>
                <a:cxn ang="0">
                  <a:pos x="34" y="209"/>
                </a:cxn>
                <a:cxn ang="0">
                  <a:pos x="57" y="206"/>
                </a:cxn>
                <a:cxn ang="0">
                  <a:pos x="70" y="192"/>
                </a:cxn>
                <a:cxn ang="0">
                  <a:pos x="86" y="194"/>
                </a:cxn>
              </a:cxnLst>
              <a:rect l="0" t="0" r="r" b="b"/>
              <a:pathLst>
                <a:path w="109" h="209">
                  <a:moveTo>
                    <a:pt x="86" y="194"/>
                  </a:moveTo>
                  <a:lnTo>
                    <a:pt x="93" y="177"/>
                  </a:lnTo>
                  <a:lnTo>
                    <a:pt x="109" y="160"/>
                  </a:lnTo>
                  <a:lnTo>
                    <a:pt x="109" y="128"/>
                  </a:lnTo>
                  <a:lnTo>
                    <a:pt x="96" y="44"/>
                  </a:lnTo>
                  <a:lnTo>
                    <a:pt x="93" y="5"/>
                  </a:lnTo>
                  <a:lnTo>
                    <a:pt x="74" y="0"/>
                  </a:lnTo>
                  <a:lnTo>
                    <a:pt x="61" y="8"/>
                  </a:lnTo>
                  <a:lnTo>
                    <a:pt x="44" y="37"/>
                  </a:lnTo>
                  <a:lnTo>
                    <a:pt x="0" y="42"/>
                  </a:lnTo>
                  <a:lnTo>
                    <a:pt x="15" y="116"/>
                  </a:lnTo>
                  <a:lnTo>
                    <a:pt x="32" y="203"/>
                  </a:lnTo>
                  <a:lnTo>
                    <a:pt x="34" y="209"/>
                  </a:lnTo>
                  <a:lnTo>
                    <a:pt x="57" y="206"/>
                  </a:lnTo>
                  <a:lnTo>
                    <a:pt x="70" y="192"/>
                  </a:lnTo>
                  <a:lnTo>
                    <a:pt x="86" y="194"/>
                  </a:lnTo>
                </a:path>
              </a:pathLst>
            </a:custGeom>
            <a:solidFill>
              <a:srgbClr val="00CC00"/>
            </a:solidFill>
            <a:ln w="12700" cmpd="sng">
              <a:solidFill>
                <a:srgbClr val="000000"/>
              </a:solidFill>
              <a:prstDash val="solid"/>
              <a:round/>
              <a:headEnd/>
              <a:tailEnd/>
            </a:ln>
          </p:spPr>
          <p:txBody>
            <a:bodyPr/>
            <a:lstStyle/>
            <a:p>
              <a:pPr>
                <a:defRPr/>
              </a:pPr>
              <a:endParaRPr lang="en-US">
                <a:latin typeface="+mn-lt"/>
              </a:endParaRPr>
            </a:p>
          </p:txBody>
        </p:sp>
        <p:sp>
          <p:nvSpPr>
            <p:cNvPr id="3109" name="Freeform 37"/>
            <p:cNvSpPr>
              <a:spLocks/>
            </p:cNvSpPr>
            <p:nvPr/>
          </p:nvSpPr>
          <p:spPr bwMode="auto">
            <a:xfrm>
              <a:off x="2627" y="2126"/>
              <a:ext cx="99" cy="92"/>
            </a:xfrm>
            <a:custGeom>
              <a:avLst/>
              <a:gdLst/>
              <a:ahLst/>
              <a:cxnLst>
                <a:cxn ang="0">
                  <a:pos x="219" y="0"/>
                </a:cxn>
                <a:cxn ang="0">
                  <a:pos x="145" y="13"/>
                </a:cxn>
                <a:cxn ang="0">
                  <a:pos x="97" y="25"/>
                </a:cxn>
                <a:cxn ang="0">
                  <a:pos x="103" y="57"/>
                </a:cxn>
                <a:cxn ang="0">
                  <a:pos x="112" y="83"/>
                </a:cxn>
                <a:cxn ang="0">
                  <a:pos x="122" y="101"/>
                </a:cxn>
                <a:cxn ang="0">
                  <a:pos x="142" y="115"/>
                </a:cxn>
                <a:cxn ang="0">
                  <a:pos x="160" y="119"/>
                </a:cxn>
                <a:cxn ang="0">
                  <a:pos x="155" y="130"/>
                </a:cxn>
                <a:cxn ang="0">
                  <a:pos x="140" y="146"/>
                </a:cxn>
                <a:cxn ang="0">
                  <a:pos x="138" y="171"/>
                </a:cxn>
                <a:cxn ang="0">
                  <a:pos x="126" y="177"/>
                </a:cxn>
                <a:cxn ang="0">
                  <a:pos x="18" y="190"/>
                </a:cxn>
                <a:cxn ang="0">
                  <a:pos x="4" y="202"/>
                </a:cxn>
                <a:cxn ang="0">
                  <a:pos x="0" y="226"/>
                </a:cxn>
                <a:cxn ang="0">
                  <a:pos x="3" y="245"/>
                </a:cxn>
                <a:cxn ang="0">
                  <a:pos x="11" y="266"/>
                </a:cxn>
                <a:cxn ang="0">
                  <a:pos x="5" y="297"/>
                </a:cxn>
                <a:cxn ang="0">
                  <a:pos x="55" y="323"/>
                </a:cxn>
                <a:cxn ang="0">
                  <a:pos x="91" y="335"/>
                </a:cxn>
                <a:cxn ang="0">
                  <a:pos x="132" y="339"/>
                </a:cxn>
                <a:cxn ang="0">
                  <a:pos x="191" y="350"/>
                </a:cxn>
                <a:cxn ang="0">
                  <a:pos x="197" y="335"/>
                </a:cxn>
                <a:cxn ang="0">
                  <a:pos x="208" y="323"/>
                </a:cxn>
                <a:cxn ang="0">
                  <a:pos x="221" y="315"/>
                </a:cxn>
                <a:cxn ang="0">
                  <a:pos x="239" y="308"/>
                </a:cxn>
                <a:cxn ang="0">
                  <a:pos x="259" y="299"/>
                </a:cxn>
                <a:cxn ang="0">
                  <a:pos x="270" y="288"/>
                </a:cxn>
                <a:cxn ang="0">
                  <a:pos x="265" y="240"/>
                </a:cxn>
                <a:cxn ang="0">
                  <a:pos x="281" y="212"/>
                </a:cxn>
                <a:cxn ang="0">
                  <a:pos x="306" y="197"/>
                </a:cxn>
                <a:cxn ang="0">
                  <a:pos x="342" y="182"/>
                </a:cxn>
                <a:cxn ang="0">
                  <a:pos x="349" y="167"/>
                </a:cxn>
                <a:cxn ang="0">
                  <a:pos x="325" y="166"/>
                </a:cxn>
                <a:cxn ang="0">
                  <a:pos x="305" y="152"/>
                </a:cxn>
                <a:cxn ang="0">
                  <a:pos x="290" y="149"/>
                </a:cxn>
                <a:cxn ang="0">
                  <a:pos x="277" y="164"/>
                </a:cxn>
                <a:cxn ang="0">
                  <a:pos x="253" y="167"/>
                </a:cxn>
                <a:cxn ang="0">
                  <a:pos x="250" y="160"/>
                </a:cxn>
                <a:cxn ang="0">
                  <a:pos x="234" y="74"/>
                </a:cxn>
                <a:cxn ang="0">
                  <a:pos x="219" y="0"/>
                </a:cxn>
              </a:cxnLst>
              <a:rect l="0" t="0" r="r" b="b"/>
              <a:pathLst>
                <a:path w="349" h="350">
                  <a:moveTo>
                    <a:pt x="219" y="0"/>
                  </a:moveTo>
                  <a:lnTo>
                    <a:pt x="145" y="13"/>
                  </a:lnTo>
                  <a:lnTo>
                    <a:pt x="97" y="25"/>
                  </a:lnTo>
                  <a:lnTo>
                    <a:pt x="103" y="57"/>
                  </a:lnTo>
                  <a:lnTo>
                    <a:pt x="112" y="83"/>
                  </a:lnTo>
                  <a:lnTo>
                    <a:pt x="122" y="101"/>
                  </a:lnTo>
                  <a:lnTo>
                    <a:pt x="142" y="115"/>
                  </a:lnTo>
                  <a:lnTo>
                    <a:pt x="160" y="119"/>
                  </a:lnTo>
                  <a:lnTo>
                    <a:pt x="155" y="130"/>
                  </a:lnTo>
                  <a:lnTo>
                    <a:pt x="140" y="146"/>
                  </a:lnTo>
                  <a:lnTo>
                    <a:pt x="138" y="171"/>
                  </a:lnTo>
                  <a:lnTo>
                    <a:pt x="126" y="177"/>
                  </a:lnTo>
                  <a:lnTo>
                    <a:pt x="18" y="190"/>
                  </a:lnTo>
                  <a:lnTo>
                    <a:pt x="4" y="202"/>
                  </a:lnTo>
                  <a:lnTo>
                    <a:pt x="0" y="226"/>
                  </a:lnTo>
                  <a:lnTo>
                    <a:pt x="3" y="245"/>
                  </a:lnTo>
                  <a:lnTo>
                    <a:pt x="11" y="266"/>
                  </a:lnTo>
                  <a:lnTo>
                    <a:pt x="5" y="297"/>
                  </a:lnTo>
                  <a:lnTo>
                    <a:pt x="55" y="323"/>
                  </a:lnTo>
                  <a:lnTo>
                    <a:pt x="91" y="335"/>
                  </a:lnTo>
                  <a:lnTo>
                    <a:pt x="132" y="339"/>
                  </a:lnTo>
                  <a:lnTo>
                    <a:pt x="191" y="350"/>
                  </a:lnTo>
                  <a:lnTo>
                    <a:pt x="197" y="335"/>
                  </a:lnTo>
                  <a:lnTo>
                    <a:pt x="208" y="323"/>
                  </a:lnTo>
                  <a:lnTo>
                    <a:pt x="221" y="315"/>
                  </a:lnTo>
                  <a:lnTo>
                    <a:pt x="239" y="308"/>
                  </a:lnTo>
                  <a:lnTo>
                    <a:pt x="259" y="299"/>
                  </a:lnTo>
                  <a:lnTo>
                    <a:pt x="270" y="288"/>
                  </a:lnTo>
                  <a:lnTo>
                    <a:pt x="265" y="240"/>
                  </a:lnTo>
                  <a:lnTo>
                    <a:pt x="281" y="212"/>
                  </a:lnTo>
                  <a:lnTo>
                    <a:pt x="306" y="197"/>
                  </a:lnTo>
                  <a:lnTo>
                    <a:pt x="342" y="182"/>
                  </a:lnTo>
                  <a:lnTo>
                    <a:pt x="349" y="167"/>
                  </a:lnTo>
                  <a:lnTo>
                    <a:pt x="325" y="166"/>
                  </a:lnTo>
                  <a:lnTo>
                    <a:pt x="305" y="152"/>
                  </a:lnTo>
                  <a:lnTo>
                    <a:pt x="290" y="149"/>
                  </a:lnTo>
                  <a:lnTo>
                    <a:pt x="277" y="164"/>
                  </a:lnTo>
                  <a:lnTo>
                    <a:pt x="253" y="167"/>
                  </a:lnTo>
                  <a:lnTo>
                    <a:pt x="250" y="160"/>
                  </a:lnTo>
                  <a:lnTo>
                    <a:pt x="234" y="74"/>
                  </a:lnTo>
                  <a:lnTo>
                    <a:pt x="219" y="0"/>
                  </a:lnTo>
                  <a:close/>
                </a:path>
              </a:pathLst>
            </a:custGeom>
            <a:noFill/>
            <a:ln w="12700" cmpd="sng">
              <a:solidFill>
                <a:srgbClr val="000000"/>
              </a:solidFill>
              <a:round/>
              <a:headEnd/>
              <a:tailEnd/>
            </a:ln>
          </p:spPr>
          <p:txBody>
            <a:bodyPr/>
            <a:lstStyle/>
            <a:p>
              <a:pPr>
                <a:defRPr/>
              </a:pPr>
              <a:endParaRPr lang="en-US">
                <a:latin typeface="+mn-lt"/>
              </a:endParaRPr>
            </a:p>
          </p:txBody>
        </p:sp>
        <p:sp>
          <p:nvSpPr>
            <p:cNvPr id="3110" name="Freeform 38"/>
            <p:cNvSpPr>
              <a:spLocks/>
            </p:cNvSpPr>
            <p:nvPr/>
          </p:nvSpPr>
          <p:spPr bwMode="auto">
            <a:xfrm>
              <a:off x="2627" y="2126"/>
              <a:ext cx="99" cy="92"/>
            </a:xfrm>
            <a:custGeom>
              <a:avLst/>
              <a:gdLst/>
              <a:ahLst/>
              <a:cxnLst>
                <a:cxn ang="0">
                  <a:pos x="219" y="0"/>
                </a:cxn>
                <a:cxn ang="0">
                  <a:pos x="145" y="13"/>
                </a:cxn>
                <a:cxn ang="0">
                  <a:pos x="97" y="25"/>
                </a:cxn>
                <a:cxn ang="0">
                  <a:pos x="103" y="57"/>
                </a:cxn>
                <a:cxn ang="0">
                  <a:pos x="112" y="83"/>
                </a:cxn>
                <a:cxn ang="0">
                  <a:pos x="122" y="101"/>
                </a:cxn>
                <a:cxn ang="0">
                  <a:pos x="142" y="115"/>
                </a:cxn>
                <a:cxn ang="0">
                  <a:pos x="160" y="119"/>
                </a:cxn>
                <a:cxn ang="0">
                  <a:pos x="155" y="130"/>
                </a:cxn>
                <a:cxn ang="0">
                  <a:pos x="140" y="146"/>
                </a:cxn>
                <a:cxn ang="0">
                  <a:pos x="138" y="171"/>
                </a:cxn>
                <a:cxn ang="0">
                  <a:pos x="126" y="177"/>
                </a:cxn>
                <a:cxn ang="0">
                  <a:pos x="18" y="190"/>
                </a:cxn>
                <a:cxn ang="0">
                  <a:pos x="4" y="202"/>
                </a:cxn>
                <a:cxn ang="0">
                  <a:pos x="0" y="226"/>
                </a:cxn>
                <a:cxn ang="0">
                  <a:pos x="3" y="245"/>
                </a:cxn>
                <a:cxn ang="0">
                  <a:pos x="11" y="266"/>
                </a:cxn>
                <a:cxn ang="0">
                  <a:pos x="5" y="297"/>
                </a:cxn>
                <a:cxn ang="0">
                  <a:pos x="55" y="323"/>
                </a:cxn>
                <a:cxn ang="0">
                  <a:pos x="91" y="335"/>
                </a:cxn>
                <a:cxn ang="0">
                  <a:pos x="132" y="339"/>
                </a:cxn>
                <a:cxn ang="0">
                  <a:pos x="191" y="350"/>
                </a:cxn>
                <a:cxn ang="0">
                  <a:pos x="197" y="335"/>
                </a:cxn>
                <a:cxn ang="0">
                  <a:pos x="208" y="323"/>
                </a:cxn>
                <a:cxn ang="0">
                  <a:pos x="221" y="315"/>
                </a:cxn>
                <a:cxn ang="0">
                  <a:pos x="239" y="308"/>
                </a:cxn>
                <a:cxn ang="0">
                  <a:pos x="259" y="299"/>
                </a:cxn>
                <a:cxn ang="0">
                  <a:pos x="270" y="288"/>
                </a:cxn>
                <a:cxn ang="0">
                  <a:pos x="265" y="240"/>
                </a:cxn>
                <a:cxn ang="0">
                  <a:pos x="281" y="212"/>
                </a:cxn>
                <a:cxn ang="0">
                  <a:pos x="306" y="197"/>
                </a:cxn>
                <a:cxn ang="0">
                  <a:pos x="342" y="182"/>
                </a:cxn>
                <a:cxn ang="0">
                  <a:pos x="349" y="167"/>
                </a:cxn>
                <a:cxn ang="0">
                  <a:pos x="325" y="166"/>
                </a:cxn>
                <a:cxn ang="0">
                  <a:pos x="305" y="152"/>
                </a:cxn>
                <a:cxn ang="0">
                  <a:pos x="290" y="149"/>
                </a:cxn>
                <a:cxn ang="0">
                  <a:pos x="277" y="164"/>
                </a:cxn>
                <a:cxn ang="0">
                  <a:pos x="253" y="167"/>
                </a:cxn>
                <a:cxn ang="0">
                  <a:pos x="250" y="160"/>
                </a:cxn>
                <a:cxn ang="0">
                  <a:pos x="234" y="74"/>
                </a:cxn>
                <a:cxn ang="0">
                  <a:pos x="219" y="0"/>
                </a:cxn>
              </a:cxnLst>
              <a:rect l="0" t="0" r="r" b="b"/>
              <a:pathLst>
                <a:path w="349" h="350">
                  <a:moveTo>
                    <a:pt x="219" y="0"/>
                  </a:moveTo>
                  <a:lnTo>
                    <a:pt x="145" y="13"/>
                  </a:lnTo>
                  <a:lnTo>
                    <a:pt x="97" y="25"/>
                  </a:lnTo>
                  <a:lnTo>
                    <a:pt x="103" y="57"/>
                  </a:lnTo>
                  <a:lnTo>
                    <a:pt x="112" y="83"/>
                  </a:lnTo>
                  <a:lnTo>
                    <a:pt x="122" y="101"/>
                  </a:lnTo>
                  <a:lnTo>
                    <a:pt x="142" y="115"/>
                  </a:lnTo>
                  <a:lnTo>
                    <a:pt x="160" y="119"/>
                  </a:lnTo>
                  <a:lnTo>
                    <a:pt x="155" y="130"/>
                  </a:lnTo>
                  <a:lnTo>
                    <a:pt x="140" y="146"/>
                  </a:lnTo>
                  <a:lnTo>
                    <a:pt x="138" y="171"/>
                  </a:lnTo>
                  <a:lnTo>
                    <a:pt x="126" y="177"/>
                  </a:lnTo>
                  <a:lnTo>
                    <a:pt x="18" y="190"/>
                  </a:lnTo>
                  <a:lnTo>
                    <a:pt x="4" y="202"/>
                  </a:lnTo>
                  <a:lnTo>
                    <a:pt x="0" y="226"/>
                  </a:lnTo>
                  <a:lnTo>
                    <a:pt x="3" y="245"/>
                  </a:lnTo>
                  <a:lnTo>
                    <a:pt x="11" y="266"/>
                  </a:lnTo>
                  <a:lnTo>
                    <a:pt x="5" y="297"/>
                  </a:lnTo>
                  <a:lnTo>
                    <a:pt x="55" y="323"/>
                  </a:lnTo>
                  <a:lnTo>
                    <a:pt x="91" y="335"/>
                  </a:lnTo>
                  <a:lnTo>
                    <a:pt x="132" y="339"/>
                  </a:lnTo>
                  <a:lnTo>
                    <a:pt x="191" y="350"/>
                  </a:lnTo>
                  <a:lnTo>
                    <a:pt x="197" y="335"/>
                  </a:lnTo>
                  <a:lnTo>
                    <a:pt x="208" y="323"/>
                  </a:lnTo>
                  <a:lnTo>
                    <a:pt x="221" y="315"/>
                  </a:lnTo>
                  <a:lnTo>
                    <a:pt x="239" y="308"/>
                  </a:lnTo>
                  <a:lnTo>
                    <a:pt x="259" y="299"/>
                  </a:lnTo>
                  <a:lnTo>
                    <a:pt x="270" y="288"/>
                  </a:lnTo>
                  <a:lnTo>
                    <a:pt x="265" y="240"/>
                  </a:lnTo>
                  <a:lnTo>
                    <a:pt x="281" y="212"/>
                  </a:lnTo>
                  <a:lnTo>
                    <a:pt x="306" y="197"/>
                  </a:lnTo>
                  <a:lnTo>
                    <a:pt x="342" y="182"/>
                  </a:lnTo>
                  <a:lnTo>
                    <a:pt x="349" y="167"/>
                  </a:lnTo>
                  <a:lnTo>
                    <a:pt x="325" y="166"/>
                  </a:lnTo>
                  <a:lnTo>
                    <a:pt x="305" y="152"/>
                  </a:lnTo>
                  <a:lnTo>
                    <a:pt x="290" y="149"/>
                  </a:lnTo>
                  <a:lnTo>
                    <a:pt x="277" y="164"/>
                  </a:lnTo>
                  <a:lnTo>
                    <a:pt x="253" y="167"/>
                  </a:lnTo>
                  <a:lnTo>
                    <a:pt x="250" y="160"/>
                  </a:lnTo>
                  <a:lnTo>
                    <a:pt x="234" y="74"/>
                  </a:lnTo>
                  <a:lnTo>
                    <a:pt x="219" y="0"/>
                  </a:lnTo>
                </a:path>
              </a:pathLst>
            </a:custGeom>
            <a:solidFill>
              <a:srgbClr val="33CC33"/>
            </a:solidFill>
            <a:ln w="12700" cap="flat" cmpd="sng">
              <a:solidFill>
                <a:srgbClr val="000000"/>
              </a:solidFill>
              <a:prstDash val="solid"/>
              <a:round/>
              <a:headEnd type="none" w="med" len="med"/>
              <a:tailEnd type="none" w="med" len="med"/>
            </a:ln>
            <a:effectLst/>
          </p:spPr>
          <p:txBody>
            <a:bodyPr/>
            <a:lstStyle/>
            <a:p>
              <a:pPr>
                <a:defRPr/>
              </a:pPr>
              <a:endParaRPr lang="en-US">
                <a:latin typeface="+mn-lt"/>
              </a:endParaRPr>
            </a:p>
          </p:txBody>
        </p:sp>
        <p:sp>
          <p:nvSpPr>
            <p:cNvPr id="3111" name="Freeform 39"/>
            <p:cNvSpPr>
              <a:spLocks/>
            </p:cNvSpPr>
            <p:nvPr/>
          </p:nvSpPr>
          <p:spPr bwMode="auto">
            <a:xfrm>
              <a:off x="2701" y="2150"/>
              <a:ext cx="137" cy="82"/>
            </a:xfrm>
            <a:custGeom>
              <a:avLst/>
              <a:gdLst/>
              <a:ahLst/>
              <a:cxnLst>
                <a:cxn ang="0">
                  <a:pos x="84" y="71"/>
                </a:cxn>
                <a:cxn ang="0">
                  <a:pos x="152" y="58"/>
                </a:cxn>
                <a:cxn ang="0">
                  <a:pos x="182" y="44"/>
                </a:cxn>
                <a:cxn ang="0">
                  <a:pos x="204" y="30"/>
                </a:cxn>
                <a:cxn ang="0">
                  <a:pos x="298" y="14"/>
                </a:cxn>
                <a:cxn ang="0">
                  <a:pos x="393" y="0"/>
                </a:cxn>
                <a:cxn ang="0">
                  <a:pos x="413" y="7"/>
                </a:cxn>
                <a:cxn ang="0">
                  <a:pos x="411" y="19"/>
                </a:cxn>
                <a:cxn ang="0">
                  <a:pos x="401" y="24"/>
                </a:cxn>
                <a:cxn ang="0">
                  <a:pos x="407" y="36"/>
                </a:cxn>
                <a:cxn ang="0">
                  <a:pos x="420" y="39"/>
                </a:cxn>
                <a:cxn ang="0">
                  <a:pos x="444" y="36"/>
                </a:cxn>
                <a:cxn ang="0">
                  <a:pos x="462" y="41"/>
                </a:cxn>
                <a:cxn ang="0">
                  <a:pos x="475" y="55"/>
                </a:cxn>
                <a:cxn ang="0">
                  <a:pos x="462" y="65"/>
                </a:cxn>
                <a:cxn ang="0">
                  <a:pos x="452" y="83"/>
                </a:cxn>
                <a:cxn ang="0">
                  <a:pos x="422" y="107"/>
                </a:cxn>
                <a:cxn ang="0">
                  <a:pos x="400" y="111"/>
                </a:cxn>
                <a:cxn ang="0">
                  <a:pos x="345" y="105"/>
                </a:cxn>
                <a:cxn ang="0">
                  <a:pos x="327" y="113"/>
                </a:cxn>
                <a:cxn ang="0">
                  <a:pos x="322" y="150"/>
                </a:cxn>
                <a:cxn ang="0">
                  <a:pos x="319" y="166"/>
                </a:cxn>
                <a:cxn ang="0">
                  <a:pos x="306" y="173"/>
                </a:cxn>
                <a:cxn ang="0">
                  <a:pos x="274" y="179"/>
                </a:cxn>
                <a:cxn ang="0">
                  <a:pos x="232" y="187"/>
                </a:cxn>
                <a:cxn ang="0">
                  <a:pos x="218" y="203"/>
                </a:cxn>
                <a:cxn ang="0">
                  <a:pos x="214" y="231"/>
                </a:cxn>
                <a:cxn ang="0">
                  <a:pos x="207" y="267"/>
                </a:cxn>
                <a:cxn ang="0">
                  <a:pos x="187" y="288"/>
                </a:cxn>
                <a:cxn ang="0">
                  <a:pos x="152" y="309"/>
                </a:cxn>
                <a:cxn ang="0">
                  <a:pos x="149" y="285"/>
                </a:cxn>
                <a:cxn ang="0">
                  <a:pos x="134" y="273"/>
                </a:cxn>
                <a:cxn ang="0">
                  <a:pos x="121" y="228"/>
                </a:cxn>
                <a:cxn ang="0">
                  <a:pos x="104" y="209"/>
                </a:cxn>
                <a:cxn ang="0">
                  <a:pos x="63" y="196"/>
                </a:cxn>
                <a:cxn ang="0">
                  <a:pos x="5" y="191"/>
                </a:cxn>
                <a:cxn ang="0">
                  <a:pos x="0" y="144"/>
                </a:cxn>
                <a:cxn ang="0">
                  <a:pos x="16" y="116"/>
                </a:cxn>
                <a:cxn ang="0">
                  <a:pos x="41" y="102"/>
                </a:cxn>
                <a:cxn ang="0">
                  <a:pos x="77" y="87"/>
                </a:cxn>
                <a:cxn ang="0">
                  <a:pos x="84" y="71"/>
                </a:cxn>
              </a:cxnLst>
              <a:rect l="0" t="0" r="r" b="b"/>
              <a:pathLst>
                <a:path w="475" h="309">
                  <a:moveTo>
                    <a:pt x="84" y="71"/>
                  </a:moveTo>
                  <a:lnTo>
                    <a:pt x="152" y="58"/>
                  </a:lnTo>
                  <a:lnTo>
                    <a:pt x="182" y="44"/>
                  </a:lnTo>
                  <a:lnTo>
                    <a:pt x="204" y="30"/>
                  </a:lnTo>
                  <a:lnTo>
                    <a:pt x="298" y="14"/>
                  </a:lnTo>
                  <a:lnTo>
                    <a:pt x="393" y="0"/>
                  </a:lnTo>
                  <a:lnTo>
                    <a:pt x="413" y="7"/>
                  </a:lnTo>
                  <a:lnTo>
                    <a:pt x="411" y="19"/>
                  </a:lnTo>
                  <a:lnTo>
                    <a:pt x="401" y="24"/>
                  </a:lnTo>
                  <a:lnTo>
                    <a:pt x="407" y="36"/>
                  </a:lnTo>
                  <a:lnTo>
                    <a:pt x="420" y="39"/>
                  </a:lnTo>
                  <a:lnTo>
                    <a:pt x="444" y="36"/>
                  </a:lnTo>
                  <a:lnTo>
                    <a:pt x="462" y="41"/>
                  </a:lnTo>
                  <a:lnTo>
                    <a:pt x="475" y="55"/>
                  </a:lnTo>
                  <a:lnTo>
                    <a:pt x="462" y="65"/>
                  </a:lnTo>
                  <a:lnTo>
                    <a:pt x="452" y="83"/>
                  </a:lnTo>
                  <a:lnTo>
                    <a:pt x="422" y="107"/>
                  </a:lnTo>
                  <a:lnTo>
                    <a:pt x="400" y="111"/>
                  </a:lnTo>
                  <a:lnTo>
                    <a:pt x="345" y="105"/>
                  </a:lnTo>
                  <a:lnTo>
                    <a:pt x="327" y="113"/>
                  </a:lnTo>
                  <a:lnTo>
                    <a:pt x="322" y="150"/>
                  </a:lnTo>
                  <a:lnTo>
                    <a:pt x="319" y="166"/>
                  </a:lnTo>
                  <a:lnTo>
                    <a:pt x="306" y="173"/>
                  </a:lnTo>
                  <a:lnTo>
                    <a:pt x="274" y="179"/>
                  </a:lnTo>
                  <a:lnTo>
                    <a:pt x="232" y="187"/>
                  </a:lnTo>
                  <a:lnTo>
                    <a:pt x="218" y="203"/>
                  </a:lnTo>
                  <a:lnTo>
                    <a:pt x="214" y="231"/>
                  </a:lnTo>
                  <a:lnTo>
                    <a:pt x="207" y="267"/>
                  </a:lnTo>
                  <a:lnTo>
                    <a:pt x="187" y="288"/>
                  </a:lnTo>
                  <a:lnTo>
                    <a:pt x="152" y="309"/>
                  </a:lnTo>
                  <a:lnTo>
                    <a:pt x="149" y="285"/>
                  </a:lnTo>
                  <a:lnTo>
                    <a:pt x="134" y="273"/>
                  </a:lnTo>
                  <a:lnTo>
                    <a:pt x="121" y="228"/>
                  </a:lnTo>
                  <a:lnTo>
                    <a:pt x="104" y="209"/>
                  </a:lnTo>
                  <a:lnTo>
                    <a:pt x="63" y="196"/>
                  </a:lnTo>
                  <a:lnTo>
                    <a:pt x="5" y="191"/>
                  </a:lnTo>
                  <a:lnTo>
                    <a:pt x="0" y="144"/>
                  </a:lnTo>
                  <a:lnTo>
                    <a:pt x="16" y="116"/>
                  </a:lnTo>
                  <a:lnTo>
                    <a:pt x="41" y="102"/>
                  </a:lnTo>
                  <a:lnTo>
                    <a:pt x="77" y="87"/>
                  </a:lnTo>
                  <a:lnTo>
                    <a:pt x="84" y="71"/>
                  </a:lnTo>
                  <a:close/>
                </a:path>
              </a:pathLst>
            </a:custGeom>
            <a:noFill/>
            <a:ln w="12700" cmpd="sng">
              <a:solidFill>
                <a:srgbClr val="000000"/>
              </a:solidFill>
              <a:round/>
              <a:headEnd/>
              <a:tailEnd/>
            </a:ln>
          </p:spPr>
          <p:txBody>
            <a:bodyPr/>
            <a:lstStyle/>
            <a:p>
              <a:pPr>
                <a:defRPr/>
              </a:pPr>
              <a:endParaRPr lang="en-US">
                <a:latin typeface="+mn-lt"/>
              </a:endParaRPr>
            </a:p>
          </p:txBody>
        </p:sp>
        <p:sp>
          <p:nvSpPr>
            <p:cNvPr id="35899" name="Freeform 40"/>
            <p:cNvSpPr>
              <a:spLocks/>
            </p:cNvSpPr>
            <p:nvPr/>
          </p:nvSpPr>
          <p:spPr bwMode="auto">
            <a:xfrm>
              <a:off x="2701" y="2150"/>
              <a:ext cx="137" cy="82"/>
            </a:xfrm>
            <a:custGeom>
              <a:avLst/>
              <a:gdLst>
                <a:gd name="T0" fmla="*/ 24 w 475"/>
                <a:gd name="T1" fmla="*/ 19 h 309"/>
                <a:gd name="T2" fmla="*/ 44 w 475"/>
                <a:gd name="T3" fmla="*/ 15 h 309"/>
                <a:gd name="T4" fmla="*/ 52 w 475"/>
                <a:gd name="T5" fmla="*/ 12 h 309"/>
                <a:gd name="T6" fmla="*/ 59 w 475"/>
                <a:gd name="T7" fmla="*/ 8 h 309"/>
                <a:gd name="T8" fmla="*/ 86 w 475"/>
                <a:gd name="T9" fmla="*/ 4 h 309"/>
                <a:gd name="T10" fmla="*/ 113 w 475"/>
                <a:gd name="T11" fmla="*/ 0 h 309"/>
                <a:gd name="T12" fmla="*/ 119 w 475"/>
                <a:gd name="T13" fmla="*/ 2 h 309"/>
                <a:gd name="T14" fmla="*/ 119 w 475"/>
                <a:gd name="T15" fmla="*/ 5 h 309"/>
                <a:gd name="T16" fmla="*/ 116 w 475"/>
                <a:gd name="T17" fmla="*/ 6 h 309"/>
                <a:gd name="T18" fmla="*/ 117 w 475"/>
                <a:gd name="T19" fmla="*/ 10 h 309"/>
                <a:gd name="T20" fmla="*/ 121 w 475"/>
                <a:gd name="T21" fmla="*/ 10 h 309"/>
                <a:gd name="T22" fmla="*/ 128 w 475"/>
                <a:gd name="T23" fmla="*/ 10 h 309"/>
                <a:gd name="T24" fmla="*/ 133 w 475"/>
                <a:gd name="T25" fmla="*/ 11 h 309"/>
                <a:gd name="T26" fmla="*/ 137 w 475"/>
                <a:gd name="T27" fmla="*/ 15 h 309"/>
                <a:gd name="T28" fmla="*/ 133 w 475"/>
                <a:gd name="T29" fmla="*/ 17 h 309"/>
                <a:gd name="T30" fmla="*/ 130 w 475"/>
                <a:gd name="T31" fmla="*/ 22 h 309"/>
                <a:gd name="T32" fmla="*/ 122 w 475"/>
                <a:gd name="T33" fmla="*/ 28 h 309"/>
                <a:gd name="T34" fmla="*/ 115 w 475"/>
                <a:gd name="T35" fmla="*/ 29 h 309"/>
                <a:gd name="T36" fmla="*/ 100 w 475"/>
                <a:gd name="T37" fmla="*/ 28 h 309"/>
                <a:gd name="T38" fmla="*/ 94 w 475"/>
                <a:gd name="T39" fmla="*/ 30 h 309"/>
                <a:gd name="T40" fmla="*/ 93 w 475"/>
                <a:gd name="T41" fmla="*/ 40 h 309"/>
                <a:gd name="T42" fmla="*/ 92 w 475"/>
                <a:gd name="T43" fmla="*/ 44 h 309"/>
                <a:gd name="T44" fmla="*/ 88 w 475"/>
                <a:gd name="T45" fmla="*/ 46 h 309"/>
                <a:gd name="T46" fmla="*/ 79 w 475"/>
                <a:gd name="T47" fmla="*/ 48 h 309"/>
                <a:gd name="T48" fmla="*/ 67 w 475"/>
                <a:gd name="T49" fmla="*/ 50 h 309"/>
                <a:gd name="T50" fmla="*/ 63 w 475"/>
                <a:gd name="T51" fmla="*/ 54 h 309"/>
                <a:gd name="T52" fmla="*/ 62 w 475"/>
                <a:gd name="T53" fmla="*/ 61 h 309"/>
                <a:gd name="T54" fmla="*/ 60 w 475"/>
                <a:gd name="T55" fmla="*/ 71 h 309"/>
                <a:gd name="T56" fmla="*/ 54 w 475"/>
                <a:gd name="T57" fmla="*/ 76 h 309"/>
                <a:gd name="T58" fmla="*/ 44 w 475"/>
                <a:gd name="T59" fmla="*/ 82 h 309"/>
                <a:gd name="T60" fmla="*/ 43 w 475"/>
                <a:gd name="T61" fmla="*/ 76 h 309"/>
                <a:gd name="T62" fmla="*/ 39 w 475"/>
                <a:gd name="T63" fmla="*/ 72 h 309"/>
                <a:gd name="T64" fmla="*/ 35 w 475"/>
                <a:gd name="T65" fmla="*/ 61 h 309"/>
                <a:gd name="T66" fmla="*/ 30 w 475"/>
                <a:gd name="T67" fmla="*/ 55 h 309"/>
                <a:gd name="T68" fmla="*/ 18 w 475"/>
                <a:gd name="T69" fmla="*/ 52 h 309"/>
                <a:gd name="T70" fmla="*/ 1 w 475"/>
                <a:gd name="T71" fmla="*/ 51 h 309"/>
                <a:gd name="T72" fmla="*/ 0 w 475"/>
                <a:gd name="T73" fmla="*/ 38 h 309"/>
                <a:gd name="T74" fmla="*/ 5 w 475"/>
                <a:gd name="T75" fmla="*/ 31 h 309"/>
                <a:gd name="T76" fmla="*/ 12 w 475"/>
                <a:gd name="T77" fmla="*/ 27 h 309"/>
                <a:gd name="T78" fmla="*/ 22 w 475"/>
                <a:gd name="T79" fmla="*/ 23 h 309"/>
                <a:gd name="T80" fmla="*/ 24 w 475"/>
                <a:gd name="T81" fmla="*/ 19 h 3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5"/>
                <a:gd name="T124" fmla="*/ 0 h 309"/>
                <a:gd name="T125" fmla="*/ 475 w 475"/>
                <a:gd name="T126" fmla="*/ 309 h 30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5" h="309">
                  <a:moveTo>
                    <a:pt x="84" y="71"/>
                  </a:moveTo>
                  <a:lnTo>
                    <a:pt x="152" y="58"/>
                  </a:lnTo>
                  <a:lnTo>
                    <a:pt x="182" y="44"/>
                  </a:lnTo>
                  <a:lnTo>
                    <a:pt x="204" y="30"/>
                  </a:lnTo>
                  <a:lnTo>
                    <a:pt x="298" y="14"/>
                  </a:lnTo>
                  <a:lnTo>
                    <a:pt x="393" y="0"/>
                  </a:lnTo>
                  <a:lnTo>
                    <a:pt x="413" y="7"/>
                  </a:lnTo>
                  <a:lnTo>
                    <a:pt x="411" y="19"/>
                  </a:lnTo>
                  <a:lnTo>
                    <a:pt x="401" y="24"/>
                  </a:lnTo>
                  <a:lnTo>
                    <a:pt x="407" y="36"/>
                  </a:lnTo>
                  <a:lnTo>
                    <a:pt x="420" y="39"/>
                  </a:lnTo>
                  <a:lnTo>
                    <a:pt x="444" y="36"/>
                  </a:lnTo>
                  <a:lnTo>
                    <a:pt x="462" y="41"/>
                  </a:lnTo>
                  <a:lnTo>
                    <a:pt x="475" y="55"/>
                  </a:lnTo>
                  <a:lnTo>
                    <a:pt x="462" y="65"/>
                  </a:lnTo>
                  <a:lnTo>
                    <a:pt x="452" y="83"/>
                  </a:lnTo>
                  <a:lnTo>
                    <a:pt x="422" y="107"/>
                  </a:lnTo>
                  <a:lnTo>
                    <a:pt x="400" y="111"/>
                  </a:lnTo>
                  <a:lnTo>
                    <a:pt x="345" y="105"/>
                  </a:lnTo>
                  <a:lnTo>
                    <a:pt x="327" y="113"/>
                  </a:lnTo>
                  <a:lnTo>
                    <a:pt x="322" y="150"/>
                  </a:lnTo>
                  <a:lnTo>
                    <a:pt x="319" y="166"/>
                  </a:lnTo>
                  <a:lnTo>
                    <a:pt x="306" y="173"/>
                  </a:lnTo>
                  <a:lnTo>
                    <a:pt x="274" y="179"/>
                  </a:lnTo>
                  <a:lnTo>
                    <a:pt x="232" y="187"/>
                  </a:lnTo>
                  <a:lnTo>
                    <a:pt x="218" y="203"/>
                  </a:lnTo>
                  <a:lnTo>
                    <a:pt x="214" y="231"/>
                  </a:lnTo>
                  <a:lnTo>
                    <a:pt x="207" y="267"/>
                  </a:lnTo>
                  <a:lnTo>
                    <a:pt x="187" y="288"/>
                  </a:lnTo>
                  <a:lnTo>
                    <a:pt x="152" y="309"/>
                  </a:lnTo>
                  <a:lnTo>
                    <a:pt x="149" y="285"/>
                  </a:lnTo>
                  <a:lnTo>
                    <a:pt x="134" y="273"/>
                  </a:lnTo>
                  <a:lnTo>
                    <a:pt x="121" y="228"/>
                  </a:lnTo>
                  <a:lnTo>
                    <a:pt x="104" y="209"/>
                  </a:lnTo>
                  <a:lnTo>
                    <a:pt x="63" y="196"/>
                  </a:lnTo>
                  <a:lnTo>
                    <a:pt x="5" y="191"/>
                  </a:lnTo>
                  <a:lnTo>
                    <a:pt x="0" y="144"/>
                  </a:lnTo>
                  <a:lnTo>
                    <a:pt x="16" y="116"/>
                  </a:lnTo>
                  <a:lnTo>
                    <a:pt x="41" y="102"/>
                  </a:lnTo>
                  <a:lnTo>
                    <a:pt x="77" y="87"/>
                  </a:lnTo>
                  <a:lnTo>
                    <a:pt x="84" y="71"/>
                  </a:lnTo>
                </a:path>
              </a:pathLst>
            </a:custGeom>
            <a:solidFill>
              <a:srgbClr val="FFFF00"/>
            </a:solidFill>
            <a:ln w="12700" cmpd="sng">
              <a:solidFill>
                <a:srgbClr val="000000"/>
              </a:solidFill>
              <a:prstDash val="solid"/>
              <a:round/>
              <a:headEnd/>
              <a:tailEnd/>
            </a:ln>
          </p:spPr>
          <p:txBody>
            <a:bodyPr/>
            <a:lstStyle/>
            <a:p>
              <a:endParaRPr lang="en-US"/>
            </a:p>
          </p:txBody>
        </p:sp>
        <p:sp>
          <p:nvSpPr>
            <p:cNvPr id="3113" name="Freeform 41"/>
            <p:cNvSpPr>
              <a:spLocks/>
            </p:cNvSpPr>
            <p:nvPr/>
          </p:nvSpPr>
          <p:spPr bwMode="auto">
            <a:xfrm>
              <a:off x="2744" y="2165"/>
              <a:ext cx="96" cy="104"/>
            </a:xfrm>
            <a:custGeom>
              <a:avLst/>
              <a:gdLst/>
              <a:ahLst/>
              <a:cxnLst>
                <a:cxn ang="0">
                  <a:pos x="319" y="378"/>
                </a:cxn>
                <a:cxn ang="0">
                  <a:pos x="320" y="335"/>
                </a:cxn>
                <a:cxn ang="0">
                  <a:pos x="309" y="309"/>
                </a:cxn>
                <a:cxn ang="0">
                  <a:pos x="310" y="283"/>
                </a:cxn>
                <a:cxn ang="0">
                  <a:pos x="317" y="272"/>
                </a:cxn>
                <a:cxn ang="0">
                  <a:pos x="330" y="260"/>
                </a:cxn>
                <a:cxn ang="0">
                  <a:pos x="338" y="240"/>
                </a:cxn>
                <a:cxn ang="0">
                  <a:pos x="328" y="211"/>
                </a:cxn>
                <a:cxn ang="0">
                  <a:pos x="323" y="167"/>
                </a:cxn>
                <a:cxn ang="0">
                  <a:pos x="327" y="118"/>
                </a:cxn>
                <a:cxn ang="0">
                  <a:pos x="338" y="84"/>
                </a:cxn>
                <a:cxn ang="0">
                  <a:pos x="339" y="51"/>
                </a:cxn>
                <a:cxn ang="0">
                  <a:pos x="340" y="20"/>
                </a:cxn>
                <a:cxn ang="0">
                  <a:pos x="326" y="0"/>
                </a:cxn>
                <a:cxn ang="0">
                  <a:pos x="314" y="10"/>
                </a:cxn>
                <a:cxn ang="0">
                  <a:pos x="304" y="29"/>
                </a:cxn>
                <a:cxn ang="0">
                  <a:pos x="274" y="53"/>
                </a:cxn>
                <a:cxn ang="0">
                  <a:pos x="252" y="57"/>
                </a:cxn>
                <a:cxn ang="0">
                  <a:pos x="198" y="49"/>
                </a:cxn>
                <a:cxn ang="0">
                  <a:pos x="179" y="59"/>
                </a:cxn>
                <a:cxn ang="0">
                  <a:pos x="174" y="96"/>
                </a:cxn>
                <a:cxn ang="0">
                  <a:pos x="171" y="112"/>
                </a:cxn>
                <a:cxn ang="0">
                  <a:pos x="158" y="119"/>
                </a:cxn>
                <a:cxn ang="0">
                  <a:pos x="126" y="123"/>
                </a:cxn>
                <a:cxn ang="0">
                  <a:pos x="84" y="132"/>
                </a:cxn>
                <a:cxn ang="0">
                  <a:pos x="70" y="149"/>
                </a:cxn>
                <a:cxn ang="0">
                  <a:pos x="66" y="175"/>
                </a:cxn>
                <a:cxn ang="0">
                  <a:pos x="58" y="213"/>
                </a:cxn>
                <a:cxn ang="0">
                  <a:pos x="39" y="233"/>
                </a:cxn>
                <a:cxn ang="0">
                  <a:pos x="4" y="254"/>
                </a:cxn>
                <a:cxn ang="0">
                  <a:pos x="0" y="260"/>
                </a:cxn>
                <a:cxn ang="0">
                  <a:pos x="3" y="274"/>
                </a:cxn>
                <a:cxn ang="0">
                  <a:pos x="15" y="284"/>
                </a:cxn>
                <a:cxn ang="0">
                  <a:pos x="81" y="326"/>
                </a:cxn>
                <a:cxn ang="0">
                  <a:pos x="105" y="349"/>
                </a:cxn>
                <a:cxn ang="0">
                  <a:pos x="142" y="372"/>
                </a:cxn>
                <a:cxn ang="0">
                  <a:pos x="164" y="399"/>
                </a:cxn>
                <a:cxn ang="0">
                  <a:pos x="206" y="379"/>
                </a:cxn>
                <a:cxn ang="0">
                  <a:pos x="222" y="366"/>
                </a:cxn>
                <a:cxn ang="0">
                  <a:pos x="240" y="359"/>
                </a:cxn>
                <a:cxn ang="0">
                  <a:pos x="261" y="365"/>
                </a:cxn>
                <a:cxn ang="0">
                  <a:pos x="276" y="377"/>
                </a:cxn>
                <a:cxn ang="0">
                  <a:pos x="292" y="380"/>
                </a:cxn>
                <a:cxn ang="0">
                  <a:pos x="319" y="378"/>
                </a:cxn>
              </a:cxnLst>
              <a:rect l="0" t="0" r="r" b="b"/>
              <a:pathLst>
                <a:path w="340" h="399">
                  <a:moveTo>
                    <a:pt x="319" y="378"/>
                  </a:moveTo>
                  <a:lnTo>
                    <a:pt x="320" y="335"/>
                  </a:lnTo>
                  <a:lnTo>
                    <a:pt x="309" y="309"/>
                  </a:lnTo>
                  <a:lnTo>
                    <a:pt x="310" y="283"/>
                  </a:lnTo>
                  <a:lnTo>
                    <a:pt x="317" y="272"/>
                  </a:lnTo>
                  <a:lnTo>
                    <a:pt x="330" y="260"/>
                  </a:lnTo>
                  <a:lnTo>
                    <a:pt x="338" y="240"/>
                  </a:lnTo>
                  <a:lnTo>
                    <a:pt x="328" y="211"/>
                  </a:lnTo>
                  <a:lnTo>
                    <a:pt x="323" y="167"/>
                  </a:lnTo>
                  <a:lnTo>
                    <a:pt x="327" y="118"/>
                  </a:lnTo>
                  <a:lnTo>
                    <a:pt x="338" y="84"/>
                  </a:lnTo>
                  <a:lnTo>
                    <a:pt x="339" y="51"/>
                  </a:lnTo>
                  <a:lnTo>
                    <a:pt x="340" y="20"/>
                  </a:lnTo>
                  <a:lnTo>
                    <a:pt x="326" y="0"/>
                  </a:lnTo>
                  <a:lnTo>
                    <a:pt x="314" y="10"/>
                  </a:lnTo>
                  <a:lnTo>
                    <a:pt x="304" y="29"/>
                  </a:lnTo>
                  <a:lnTo>
                    <a:pt x="274" y="53"/>
                  </a:lnTo>
                  <a:lnTo>
                    <a:pt x="252" y="57"/>
                  </a:lnTo>
                  <a:lnTo>
                    <a:pt x="198" y="49"/>
                  </a:lnTo>
                  <a:lnTo>
                    <a:pt x="179" y="59"/>
                  </a:lnTo>
                  <a:lnTo>
                    <a:pt x="174" y="96"/>
                  </a:lnTo>
                  <a:lnTo>
                    <a:pt x="171" y="112"/>
                  </a:lnTo>
                  <a:lnTo>
                    <a:pt x="158" y="119"/>
                  </a:lnTo>
                  <a:lnTo>
                    <a:pt x="126" y="123"/>
                  </a:lnTo>
                  <a:lnTo>
                    <a:pt x="84" y="132"/>
                  </a:lnTo>
                  <a:lnTo>
                    <a:pt x="70" y="149"/>
                  </a:lnTo>
                  <a:lnTo>
                    <a:pt x="66" y="175"/>
                  </a:lnTo>
                  <a:lnTo>
                    <a:pt x="58" y="213"/>
                  </a:lnTo>
                  <a:lnTo>
                    <a:pt x="39" y="233"/>
                  </a:lnTo>
                  <a:lnTo>
                    <a:pt x="4" y="254"/>
                  </a:lnTo>
                  <a:lnTo>
                    <a:pt x="0" y="260"/>
                  </a:lnTo>
                  <a:lnTo>
                    <a:pt x="3" y="274"/>
                  </a:lnTo>
                  <a:lnTo>
                    <a:pt x="15" y="284"/>
                  </a:lnTo>
                  <a:lnTo>
                    <a:pt x="81" y="326"/>
                  </a:lnTo>
                  <a:lnTo>
                    <a:pt x="105" y="349"/>
                  </a:lnTo>
                  <a:lnTo>
                    <a:pt x="142" y="372"/>
                  </a:lnTo>
                  <a:lnTo>
                    <a:pt x="164" y="399"/>
                  </a:lnTo>
                  <a:lnTo>
                    <a:pt x="206" y="379"/>
                  </a:lnTo>
                  <a:lnTo>
                    <a:pt x="222" y="366"/>
                  </a:lnTo>
                  <a:lnTo>
                    <a:pt x="240" y="359"/>
                  </a:lnTo>
                  <a:lnTo>
                    <a:pt x="261" y="365"/>
                  </a:lnTo>
                  <a:lnTo>
                    <a:pt x="276" y="377"/>
                  </a:lnTo>
                  <a:lnTo>
                    <a:pt x="292" y="380"/>
                  </a:lnTo>
                  <a:lnTo>
                    <a:pt x="319" y="378"/>
                  </a:lnTo>
                  <a:close/>
                </a:path>
              </a:pathLst>
            </a:custGeom>
            <a:noFill/>
            <a:ln w="12700" cmpd="sng">
              <a:solidFill>
                <a:srgbClr val="000000"/>
              </a:solidFill>
              <a:round/>
              <a:headEnd/>
              <a:tailEnd/>
            </a:ln>
          </p:spPr>
          <p:txBody>
            <a:bodyPr/>
            <a:lstStyle/>
            <a:p>
              <a:pPr>
                <a:defRPr/>
              </a:pPr>
              <a:endParaRPr lang="en-US">
                <a:latin typeface="+mn-lt"/>
              </a:endParaRPr>
            </a:p>
          </p:txBody>
        </p:sp>
        <p:sp>
          <p:nvSpPr>
            <p:cNvPr id="3114" name="Freeform 42"/>
            <p:cNvSpPr>
              <a:spLocks/>
            </p:cNvSpPr>
            <p:nvPr/>
          </p:nvSpPr>
          <p:spPr bwMode="auto">
            <a:xfrm>
              <a:off x="2744" y="2165"/>
              <a:ext cx="96" cy="104"/>
            </a:xfrm>
            <a:custGeom>
              <a:avLst/>
              <a:gdLst/>
              <a:ahLst/>
              <a:cxnLst>
                <a:cxn ang="0">
                  <a:pos x="319" y="378"/>
                </a:cxn>
                <a:cxn ang="0">
                  <a:pos x="320" y="335"/>
                </a:cxn>
                <a:cxn ang="0">
                  <a:pos x="309" y="309"/>
                </a:cxn>
                <a:cxn ang="0">
                  <a:pos x="310" y="283"/>
                </a:cxn>
                <a:cxn ang="0">
                  <a:pos x="317" y="272"/>
                </a:cxn>
                <a:cxn ang="0">
                  <a:pos x="330" y="260"/>
                </a:cxn>
                <a:cxn ang="0">
                  <a:pos x="338" y="240"/>
                </a:cxn>
                <a:cxn ang="0">
                  <a:pos x="328" y="211"/>
                </a:cxn>
                <a:cxn ang="0">
                  <a:pos x="323" y="167"/>
                </a:cxn>
                <a:cxn ang="0">
                  <a:pos x="327" y="118"/>
                </a:cxn>
                <a:cxn ang="0">
                  <a:pos x="338" y="84"/>
                </a:cxn>
                <a:cxn ang="0">
                  <a:pos x="339" y="51"/>
                </a:cxn>
                <a:cxn ang="0">
                  <a:pos x="340" y="20"/>
                </a:cxn>
                <a:cxn ang="0">
                  <a:pos x="326" y="0"/>
                </a:cxn>
                <a:cxn ang="0">
                  <a:pos x="314" y="10"/>
                </a:cxn>
                <a:cxn ang="0">
                  <a:pos x="304" y="29"/>
                </a:cxn>
                <a:cxn ang="0">
                  <a:pos x="274" y="53"/>
                </a:cxn>
                <a:cxn ang="0">
                  <a:pos x="252" y="57"/>
                </a:cxn>
                <a:cxn ang="0">
                  <a:pos x="198" y="49"/>
                </a:cxn>
                <a:cxn ang="0">
                  <a:pos x="179" y="59"/>
                </a:cxn>
                <a:cxn ang="0">
                  <a:pos x="174" y="96"/>
                </a:cxn>
                <a:cxn ang="0">
                  <a:pos x="171" y="112"/>
                </a:cxn>
                <a:cxn ang="0">
                  <a:pos x="158" y="119"/>
                </a:cxn>
                <a:cxn ang="0">
                  <a:pos x="126" y="123"/>
                </a:cxn>
                <a:cxn ang="0">
                  <a:pos x="84" y="132"/>
                </a:cxn>
                <a:cxn ang="0">
                  <a:pos x="70" y="149"/>
                </a:cxn>
                <a:cxn ang="0">
                  <a:pos x="66" y="175"/>
                </a:cxn>
                <a:cxn ang="0">
                  <a:pos x="58" y="213"/>
                </a:cxn>
                <a:cxn ang="0">
                  <a:pos x="39" y="233"/>
                </a:cxn>
                <a:cxn ang="0">
                  <a:pos x="4" y="254"/>
                </a:cxn>
                <a:cxn ang="0">
                  <a:pos x="0" y="260"/>
                </a:cxn>
                <a:cxn ang="0">
                  <a:pos x="3" y="274"/>
                </a:cxn>
                <a:cxn ang="0">
                  <a:pos x="15" y="284"/>
                </a:cxn>
                <a:cxn ang="0">
                  <a:pos x="81" y="326"/>
                </a:cxn>
                <a:cxn ang="0">
                  <a:pos x="105" y="349"/>
                </a:cxn>
                <a:cxn ang="0">
                  <a:pos x="142" y="372"/>
                </a:cxn>
                <a:cxn ang="0">
                  <a:pos x="164" y="399"/>
                </a:cxn>
                <a:cxn ang="0">
                  <a:pos x="206" y="379"/>
                </a:cxn>
                <a:cxn ang="0">
                  <a:pos x="222" y="366"/>
                </a:cxn>
                <a:cxn ang="0">
                  <a:pos x="240" y="359"/>
                </a:cxn>
                <a:cxn ang="0">
                  <a:pos x="261" y="365"/>
                </a:cxn>
                <a:cxn ang="0">
                  <a:pos x="276" y="377"/>
                </a:cxn>
                <a:cxn ang="0">
                  <a:pos x="292" y="380"/>
                </a:cxn>
                <a:cxn ang="0">
                  <a:pos x="319" y="378"/>
                </a:cxn>
              </a:cxnLst>
              <a:rect l="0" t="0" r="r" b="b"/>
              <a:pathLst>
                <a:path w="340" h="399">
                  <a:moveTo>
                    <a:pt x="319" y="378"/>
                  </a:moveTo>
                  <a:lnTo>
                    <a:pt x="320" y="335"/>
                  </a:lnTo>
                  <a:lnTo>
                    <a:pt x="309" y="309"/>
                  </a:lnTo>
                  <a:lnTo>
                    <a:pt x="310" y="283"/>
                  </a:lnTo>
                  <a:lnTo>
                    <a:pt x="317" y="272"/>
                  </a:lnTo>
                  <a:lnTo>
                    <a:pt x="330" y="260"/>
                  </a:lnTo>
                  <a:lnTo>
                    <a:pt x="338" y="240"/>
                  </a:lnTo>
                  <a:lnTo>
                    <a:pt x="328" y="211"/>
                  </a:lnTo>
                  <a:lnTo>
                    <a:pt x="323" y="167"/>
                  </a:lnTo>
                  <a:lnTo>
                    <a:pt x="327" y="118"/>
                  </a:lnTo>
                  <a:lnTo>
                    <a:pt x="338" y="84"/>
                  </a:lnTo>
                  <a:lnTo>
                    <a:pt x="339" y="51"/>
                  </a:lnTo>
                  <a:lnTo>
                    <a:pt x="340" y="20"/>
                  </a:lnTo>
                  <a:lnTo>
                    <a:pt x="326" y="0"/>
                  </a:lnTo>
                  <a:lnTo>
                    <a:pt x="314" y="10"/>
                  </a:lnTo>
                  <a:lnTo>
                    <a:pt x="304" y="29"/>
                  </a:lnTo>
                  <a:lnTo>
                    <a:pt x="274" y="53"/>
                  </a:lnTo>
                  <a:lnTo>
                    <a:pt x="252" y="57"/>
                  </a:lnTo>
                  <a:lnTo>
                    <a:pt x="198" y="49"/>
                  </a:lnTo>
                  <a:lnTo>
                    <a:pt x="179" y="59"/>
                  </a:lnTo>
                  <a:lnTo>
                    <a:pt x="174" y="96"/>
                  </a:lnTo>
                  <a:lnTo>
                    <a:pt x="171" y="112"/>
                  </a:lnTo>
                  <a:lnTo>
                    <a:pt x="158" y="119"/>
                  </a:lnTo>
                  <a:lnTo>
                    <a:pt x="126" y="123"/>
                  </a:lnTo>
                  <a:lnTo>
                    <a:pt x="84" y="132"/>
                  </a:lnTo>
                  <a:lnTo>
                    <a:pt x="70" y="149"/>
                  </a:lnTo>
                  <a:lnTo>
                    <a:pt x="66" y="175"/>
                  </a:lnTo>
                  <a:lnTo>
                    <a:pt x="58" y="213"/>
                  </a:lnTo>
                  <a:lnTo>
                    <a:pt x="39" y="233"/>
                  </a:lnTo>
                  <a:lnTo>
                    <a:pt x="4" y="254"/>
                  </a:lnTo>
                  <a:lnTo>
                    <a:pt x="0" y="260"/>
                  </a:lnTo>
                  <a:lnTo>
                    <a:pt x="3" y="274"/>
                  </a:lnTo>
                  <a:lnTo>
                    <a:pt x="15" y="284"/>
                  </a:lnTo>
                  <a:lnTo>
                    <a:pt x="81" y="326"/>
                  </a:lnTo>
                  <a:lnTo>
                    <a:pt x="105" y="349"/>
                  </a:lnTo>
                  <a:lnTo>
                    <a:pt x="142" y="372"/>
                  </a:lnTo>
                  <a:lnTo>
                    <a:pt x="164" y="399"/>
                  </a:lnTo>
                  <a:lnTo>
                    <a:pt x="206" y="379"/>
                  </a:lnTo>
                  <a:lnTo>
                    <a:pt x="222" y="366"/>
                  </a:lnTo>
                  <a:lnTo>
                    <a:pt x="240" y="359"/>
                  </a:lnTo>
                  <a:lnTo>
                    <a:pt x="261" y="365"/>
                  </a:lnTo>
                  <a:lnTo>
                    <a:pt x="276" y="377"/>
                  </a:lnTo>
                  <a:lnTo>
                    <a:pt x="292" y="380"/>
                  </a:lnTo>
                  <a:lnTo>
                    <a:pt x="319" y="378"/>
                  </a:lnTo>
                </a:path>
              </a:pathLst>
            </a:custGeom>
            <a:solidFill>
              <a:srgbClr val="33CC33"/>
            </a:solidFill>
            <a:ln w="12700" cmpd="sng">
              <a:solidFill>
                <a:srgbClr val="000000"/>
              </a:solidFill>
              <a:prstDash val="solid"/>
              <a:round/>
              <a:headEnd/>
              <a:tailEnd/>
            </a:ln>
          </p:spPr>
          <p:txBody>
            <a:bodyPr/>
            <a:lstStyle/>
            <a:p>
              <a:pPr>
                <a:defRPr/>
              </a:pPr>
              <a:endParaRPr lang="en-US">
                <a:latin typeface="+mn-lt"/>
              </a:endParaRPr>
            </a:p>
          </p:txBody>
        </p:sp>
        <p:sp>
          <p:nvSpPr>
            <p:cNvPr id="3115" name="Freeform 43"/>
            <p:cNvSpPr>
              <a:spLocks/>
            </p:cNvSpPr>
            <p:nvPr/>
          </p:nvSpPr>
          <p:spPr bwMode="auto">
            <a:xfrm>
              <a:off x="2857" y="2285"/>
              <a:ext cx="147" cy="52"/>
            </a:xfrm>
            <a:custGeom>
              <a:avLst/>
              <a:gdLst/>
              <a:ahLst/>
              <a:cxnLst>
                <a:cxn ang="0">
                  <a:pos x="24" y="17"/>
                </a:cxn>
                <a:cxn ang="0">
                  <a:pos x="64" y="44"/>
                </a:cxn>
                <a:cxn ang="0">
                  <a:pos x="85" y="75"/>
                </a:cxn>
                <a:cxn ang="0">
                  <a:pos x="112" y="73"/>
                </a:cxn>
                <a:cxn ang="0">
                  <a:pos x="144" y="81"/>
                </a:cxn>
                <a:cxn ang="0">
                  <a:pos x="197" y="66"/>
                </a:cxn>
                <a:cxn ang="0">
                  <a:pos x="221" y="43"/>
                </a:cxn>
                <a:cxn ang="0">
                  <a:pos x="248" y="32"/>
                </a:cxn>
                <a:cxn ang="0">
                  <a:pos x="272" y="14"/>
                </a:cxn>
                <a:cxn ang="0">
                  <a:pos x="300" y="3"/>
                </a:cxn>
                <a:cxn ang="0">
                  <a:pos x="328" y="8"/>
                </a:cxn>
                <a:cxn ang="0">
                  <a:pos x="369" y="0"/>
                </a:cxn>
                <a:cxn ang="0">
                  <a:pos x="440" y="28"/>
                </a:cxn>
                <a:cxn ang="0">
                  <a:pos x="491" y="57"/>
                </a:cxn>
                <a:cxn ang="0">
                  <a:pos x="507" y="63"/>
                </a:cxn>
                <a:cxn ang="0">
                  <a:pos x="514" y="72"/>
                </a:cxn>
                <a:cxn ang="0">
                  <a:pos x="510" y="77"/>
                </a:cxn>
                <a:cxn ang="0">
                  <a:pos x="486" y="85"/>
                </a:cxn>
                <a:cxn ang="0">
                  <a:pos x="489" y="99"/>
                </a:cxn>
                <a:cxn ang="0">
                  <a:pos x="507" y="116"/>
                </a:cxn>
                <a:cxn ang="0">
                  <a:pos x="510" y="134"/>
                </a:cxn>
                <a:cxn ang="0">
                  <a:pos x="505" y="150"/>
                </a:cxn>
                <a:cxn ang="0">
                  <a:pos x="487" y="150"/>
                </a:cxn>
                <a:cxn ang="0">
                  <a:pos x="461" y="146"/>
                </a:cxn>
                <a:cxn ang="0">
                  <a:pos x="432" y="150"/>
                </a:cxn>
                <a:cxn ang="0">
                  <a:pos x="424" y="132"/>
                </a:cxn>
                <a:cxn ang="0">
                  <a:pos x="421" y="109"/>
                </a:cxn>
                <a:cxn ang="0">
                  <a:pos x="434" y="87"/>
                </a:cxn>
                <a:cxn ang="0">
                  <a:pos x="443" y="75"/>
                </a:cxn>
                <a:cxn ang="0">
                  <a:pos x="442" y="72"/>
                </a:cxn>
                <a:cxn ang="0">
                  <a:pos x="420" y="60"/>
                </a:cxn>
                <a:cxn ang="0">
                  <a:pos x="371" y="58"/>
                </a:cxn>
                <a:cxn ang="0">
                  <a:pos x="355" y="51"/>
                </a:cxn>
                <a:cxn ang="0">
                  <a:pos x="322" y="46"/>
                </a:cxn>
                <a:cxn ang="0">
                  <a:pos x="297" y="47"/>
                </a:cxn>
                <a:cxn ang="0">
                  <a:pos x="289" y="53"/>
                </a:cxn>
                <a:cxn ang="0">
                  <a:pos x="289" y="74"/>
                </a:cxn>
                <a:cxn ang="0">
                  <a:pos x="287" y="87"/>
                </a:cxn>
                <a:cxn ang="0">
                  <a:pos x="256" y="102"/>
                </a:cxn>
                <a:cxn ang="0">
                  <a:pos x="252" y="118"/>
                </a:cxn>
                <a:cxn ang="0">
                  <a:pos x="284" y="142"/>
                </a:cxn>
                <a:cxn ang="0">
                  <a:pos x="292" y="165"/>
                </a:cxn>
                <a:cxn ang="0">
                  <a:pos x="284" y="186"/>
                </a:cxn>
                <a:cxn ang="0">
                  <a:pos x="255" y="200"/>
                </a:cxn>
                <a:cxn ang="0">
                  <a:pos x="227" y="185"/>
                </a:cxn>
                <a:cxn ang="0">
                  <a:pos x="200" y="156"/>
                </a:cxn>
                <a:cxn ang="0">
                  <a:pos x="181" y="159"/>
                </a:cxn>
                <a:cxn ang="0">
                  <a:pos x="174" y="166"/>
                </a:cxn>
                <a:cxn ang="0">
                  <a:pos x="134" y="140"/>
                </a:cxn>
                <a:cxn ang="0">
                  <a:pos x="98" y="124"/>
                </a:cxn>
                <a:cxn ang="0">
                  <a:pos x="85" y="126"/>
                </a:cxn>
                <a:cxn ang="0">
                  <a:pos x="58" y="140"/>
                </a:cxn>
                <a:cxn ang="0">
                  <a:pos x="43" y="158"/>
                </a:cxn>
                <a:cxn ang="0">
                  <a:pos x="31" y="165"/>
                </a:cxn>
                <a:cxn ang="0">
                  <a:pos x="19" y="158"/>
                </a:cxn>
                <a:cxn ang="0">
                  <a:pos x="8" y="132"/>
                </a:cxn>
                <a:cxn ang="0">
                  <a:pos x="7" y="107"/>
                </a:cxn>
                <a:cxn ang="0">
                  <a:pos x="12" y="99"/>
                </a:cxn>
                <a:cxn ang="0">
                  <a:pos x="20" y="90"/>
                </a:cxn>
                <a:cxn ang="0">
                  <a:pos x="17" y="77"/>
                </a:cxn>
                <a:cxn ang="0">
                  <a:pos x="0" y="61"/>
                </a:cxn>
                <a:cxn ang="0">
                  <a:pos x="19" y="25"/>
                </a:cxn>
                <a:cxn ang="0">
                  <a:pos x="24" y="17"/>
                </a:cxn>
              </a:cxnLst>
              <a:rect l="0" t="0" r="r" b="b"/>
              <a:pathLst>
                <a:path w="514" h="200">
                  <a:moveTo>
                    <a:pt x="24" y="17"/>
                  </a:moveTo>
                  <a:lnTo>
                    <a:pt x="64" y="44"/>
                  </a:lnTo>
                  <a:lnTo>
                    <a:pt x="85" y="75"/>
                  </a:lnTo>
                  <a:lnTo>
                    <a:pt x="112" y="73"/>
                  </a:lnTo>
                  <a:lnTo>
                    <a:pt x="144" y="81"/>
                  </a:lnTo>
                  <a:lnTo>
                    <a:pt x="197" y="66"/>
                  </a:lnTo>
                  <a:lnTo>
                    <a:pt x="221" y="43"/>
                  </a:lnTo>
                  <a:lnTo>
                    <a:pt x="248" y="32"/>
                  </a:lnTo>
                  <a:lnTo>
                    <a:pt x="272" y="14"/>
                  </a:lnTo>
                  <a:lnTo>
                    <a:pt x="300" y="3"/>
                  </a:lnTo>
                  <a:lnTo>
                    <a:pt x="328" y="8"/>
                  </a:lnTo>
                  <a:lnTo>
                    <a:pt x="369" y="0"/>
                  </a:lnTo>
                  <a:lnTo>
                    <a:pt x="440" y="28"/>
                  </a:lnTo>
                  <a:lnTo>
                    <a:pt x="491" y="57"/>
                  </a:lnTo>
                  <a:lnTo>
                    <a:pt x="507" y="63"/>
                  </a:lnTo>
                  <a:lnTo>
                    <a:pt x="514" y="72"/>
                  </a:lnTo>
                  <a:lnTo>
                    <a:pt x="510" y="77"/>
                  </a:lnTo>
                  <a:lnTo>
                    <a:pt x="486" y="85"/>
                  </a:lnTo>
                  <a:lnTo>
                    <a:pt x="489" y="99"/>
                  </a:lnTo>
                  <a:lnTo>
                    <a:pt x="507" y="116"/>
                  </a:lnTo>
                  <a:lnTo>
                    <a:pt x="510" y="134"/>
                  </a:lnTo>
                  <a:lnTo>
                    <a:pt x="505" y="150"/>
                  </a:lnTo>
                  <a:lnTo>
                    <a:pt x="487" y="150"/>
                  </a:lnTo>
                  <a:lnTo>
                    <a:pt x="461" y="146"/>
                  </a:lnTo>
                  <a:lnTo>
                    <a:pt x="432" y="150"/>
                  </a:lnTo>
                  <a:lnTo>
                    <a:pt x="424" y="132"/>
                  </a:lnTo>
                  <a:lnTo>
                    <a:pt x="421" y="109"/>
                  </a:lnTo>
                  <a:lnTo>
                    <a:pt x="434" y="87"/>
                  </a:lnTo>
                  <a:lnTo>
                    <a:pt x="443" y="75"/>
                  </a:lnTo>
                  <a:lnTo>
                    <a:pt x="442" y="72"/>
                  </a:lnTo>
                  <a:lnTo>
                    <a:pt x="420" y="60"/>
                  </a:lnTo>
                  <a:lnTo>
                    <a:pt x="371" y="58"/>
                  </a:lnTo>
                  <a:lnTo>
                    <a:pt x="355" y="51"/>
                  </a:lnTo>
                  <a:lnTo>
                    <a:pt x="322" y="46"/>
                  </a:lnTo>
                  <a:lnTo>
                    <a:pt x="297" y="47"/>
                  </a:lnTo>
                  <a:lnTo>
                    <a:pt x="289" y="53"/>
                  </a:lnTo>
                  <a:lnTo>
                    <a:pt x="289" y="74"/>
                  </a:lnTo>
                  <a:lnTo>
                    <a:pt x="287" y="87"/>
                  </a:lnTo>
                  <a:lnTo>
                    <a:pt x="256" y="102"/>
                  </a:lnTo>
                  <a:lnTo>
                    <a:pt x="252" y="118"/>
                  </a:lnTo>
                  <a:lnTo>
                    <a:pt x="284" y="142"/>
                  </a:lnTo>
                  <a:lnTo>
                    <a:pt x="292" y="165"/>
                  </a:lnTo>
                  <a:lnTo>
                    <a:pt x="284" y="186"/>
                  </a:lnTo>
                  <a:lnTo>
                    <a:pt x="255" y="200"/>
                  </a:lnTo>
                  <a:lnTo>
                    <a:pt x="227" y="185"/>
                  </a:lnTo>
                  <a:lnTo>
                    <a:pt x="200" y="156"/>
                  </a:lnTo>
                  <a:lnTo>
                    <a:pt x="181" y="159"/>
                  </a:lnTo>
                  <a:lnTo>
                    <a:pt x="174" y="166"/>
                  </a:lnTo>
                  <a:lnTo>
                    <a:pt x="134" y="140"/>
                  </a:lnTo>
                  <a:lnTo>
                    <a:pt x="98" y="124"/>
                  </a:lnTo>
                  <a:lnTo>
                    <a:pt x="85" y="126"/>
                  </a:lnTo>
                  <a:lnTo>
                    <a:pt x="58" y="140"/>
                  </a:lnTo>
                  <a:lnTo>
                    <a:pt x="43" y="158"/>
                  </a:lnTo>
                  <a:lnTo>
                    <a:pt x="31" y="165"/>
                  </a:lnTo>
                  <a:lnTo>
                    <a:pt x="19" y="158"/>
                  </a:lnTo>
                  <a:lnTo>
                    <a:pt x="8" y="132"/>
                  </a:lnTo>
                  <a:lnTo>
                    <a:pt x="7" y="107"/>
                  </a:lnTo>
                  <a:lnTo>
                    <a:pt x="12" y="99"/>
                  </a:lnTo>
                  <a:lnTo>
                    <a:pt x="20" y="90"/>
                  </a:lnTo>
                  <a:lnTo>
                    <a:pt x="17" y="77"/>
                  </a:lnTo>
                  <a:lnTo>
                    <a:pt x="0" y="61"/>
                  </a:lnTo>
                  <a:lnTo>
                    <a:pt x="19" y="25"/>
                  </a:lnTo>
                  <a:lnTo>
                    <a:pt x="24" y="17"/>
                  </a:lnTo>
                  <a:close/>
                </a:path>
              </a:pathLst>
            </a:custGeom>
            <a:noFill/>
            <a:ln w="12700" cmpd="sng">
              <a:solidFill>
                <a:srgbClr val="000000"/>
              </a:solidFill>
              <a:round/>
              <a:headEnd/>
              <a:tailEnd/>
            </a:ln>
          </p:spPr>
          <p:txBody>
            <a:bodyPr/>
            <a:lstStyle/>
            <a:p>
              <a:pPr>
                <a:defRPr/>
              </a:pPr>
              <a:endParaRPr lang="en-US">
                <a:latin typeface="+mn-lt"/>
              </a:endParaRPr>
            </a:p>
          </p:txBody>
        </p:sp>
        <p:sp>
          <p:nvSpPr>
            <p:cNvPr id="3116" name="Freeform 44"/>
            <p:cNvSpPr>
              <a:spLocks/>
            </p:cNvSpPr>
            <p:nvPr/>
          </p:nvSpPr>
          <p:spPr bwMode="auto">
            <a:xfrm>
              <a:off x="2857" y="2285"/>
              <a:ext cx="147" cy="52"/>
            </a:xfrm>
            <a:custGeom>
              <a:avLst/>
              <a:gdLst/>
              <a:ahLst/>
              <a:cxnLst>
                <a:cxn ang="0">
                  <a:pos x="24" y="17"/>
                </a:cxn>
                <a:cxn ang="0">
                  <a:pos x="64" y="44"/>
                </a:cxn>
                <a:cxn ang="0">
                  <a:pos x="85" y="75"/>
                </a:cxn>
                <a:cxn ang="0">
                  <a:pos x="112" y="73"/>
                </a:cxn>
                <a:cxn ang="0">
                  <a:pos x="144" y="81"/>
                </a:cxn>
                <a:cxn ang="0">
                  <a:pos x="197" y="66"/>
                </a:cxn>
                <a:cxn ang="0">
                  <a:pos x="221" y="43"/>
                </a:cxn>
                <a:cxn ang="0">
                  <a:pos x="248" y="32"/>
                </a:cxn>
                <a:cxn ang="0">
                  <a:pos x="272" y="14"/>
                </a:cxn>
                <a:cxn ang="0">
                  <a:pos x="300" y="3"/>
                </a:cxn>
                <a:cxn ang="0">
                  <a:pos x="328" y="8"/>
                </a:cxn>
                <a:cxn ang="0">
                  <a:pos x="369" y="0"/>
                </a:cxn>
                <a:cxn ang="0">
                  <a:pos x="440" y="28"/>
                </a:cxn>
                <a:cxn ang="0">
                  <a:pos x="491" y="57"/>
                </a:cxn>
                <a:cxn ang="0">
                  <a:pos x="507" y="63"/>
                </a:cxn>
                <a:cxn ang="0">
                  <a:pos x="514" y="72"/>
                </a:cxn>
                <a:cxn ang="0">
                  <a:pos x="510" y="77"/>
                </a:cxn>
                <a:cxn ang="0">
                  <a:pos x="486" y="85"/>
                </a:cxn>
                <a:cxn ang="0">
                  <a:pos x="489" y="99"/>
                </a:cxn>
                <a:cxn ang="0">
                  <a:pos x="507" y="116"/>
                </a:cxn>
                <a:cxn ang="0">
                  <a:pos x="510" y="134"/>
                </a:cxn>
                <a:cxn ang="0">
                  <a:pos x="505" y="150"/>
                </a:cxn>
                <a:cxn ang="0">
                  <a:pos x="487" y="150"/>
                </a:cxn>
                <a:cxn ang="0">
                  <a:pos x="461" y="146"/>
                </a:cxn>
                <a:cxn ang="0">
                  <a:pos x="432" y="150"/>
                </a:cxn>
                <a:cxn ang="0">
                  <a:pos x="424" y="132"/>
                </a:cxn>
                <a:cxn ang="0">
                  <a:pos x="421" y="109"/>
                </a:cxn>
                <a:cxn ang="0">
                  <a:pos x="434" y="87"/>
                </a:cxn>
                <a:cxn ang="0">
                  <a:pos x="443" y="75"/>
                </a:cxn>
                <a:cxn ang="0">
                  <a:pos x="442" y="72"/>
                </a:cxn>
                <a:cxn ang="0">
                  <a:pos x="420" y="60"/>
                </a:cxn>
                <a:cxn ang="0">
                  <a:pos x="371" y="58"/>
                </a:cxn>
                <a:cxn ang="0">
                  <a:pos x="355" y="51"/>
                </a:cxn>
                <a:cxn ang="0">
                  <a:pos x="322" y="46"/>
                </a:cxn>
                <a:cxn ang="0">
                  <a:pos x="297" y="47"/>
                </a:cxn>
                <a:cxn ang="0">
                  <a:pos x="289" y="53"/>
                </a:cxn>
                <a:cxn ang="0">
                  <a:pos x="289" y="74"/>
                </a:cxn>
                <a:cxn ang="0">
                  <a:pos x="287" y="87"/>
                </a:cxn>
                <a:cxn ang="0">
                  <a:pos x="256" y="102"/>
                </a:cxn>
                <a:cxn ang="0">
                  <a:pos x="252" y="118"/>
                </a:cxn>
                <a:cxn ang="0">
                  <a:pos x="284" y="142"/>
                </a:cxn>
                <a:cxn ang="0">
                  <a:pos x="292" y="165"/>
                </a:cxn>
                <a:cxn ang="0">
                  <a:pos x="284" y="186"/>
                </a:cxn>
                <a:cxn ang="0">
                  <a:pos x="255" y="200"/>
                </a:cxn>
                <a:cxn ang="0">
                  <a:pos x="227" y="185"/>
                </a:cxn>
                <a:cxn ang="0">
                  <a:pos x="200" y="156"/>
                </a:cxn>
                <a:cxn ang="0">
                  <a:pos x="181" y="159"/>
                </a:cxn>
                <a:cxn ang="0">
                  <a:pos x="174" y="166"/>
                </a:cxn>
                <a:cxn ang="0">
                  <a:pos x="134" y="140"/>
                </a:cxn>
                <a:cxn ang="0">
                  <a:pos x="98" y="124"/>
                </a:cxn>
                <a:cxn ang="0">
                  <a:pos x="85" y="126"/>
                </a:cxn>
                <a:cxn ang="0">
                  <a:pos x="58" y="140"/>
                </a:cxn>
                <a:cxn ang="0">
                  <a:pos x="43" y="158"/>
                </a:cxn>
                <a:cxn ang="0">
                  <a:pos x="31" y="165"/>
                </a:cxn>
                <a:cxn ang="0">
                  <a:pos x="19" y="158"/>
                </a:cxn>
                <a:cxn ang="0">
                  <a:pos x="8" y="132"/>
                </a:cxn>
                <a:cxn ang="0">
                  <a:pos x="7" y="107"/>
                </a:cxn>
                <a:cxn ang="0">
                  <a:pos x="12" y="99"/>
                </a:cxn>
                <a:cxn ang="0">
                  <a:pos x="20" y="90"/>
                </a:cxn>
                <a:cxn ang="0">
                  <a:pos x="17" y="77"/>
                </a:cxn>
                <a:cxn ang="0">
                  <a:pos x="0" y="61"/>
                </a:cxn>
                <a:cxn ang="0">
                  <a:pos x="19" y="25"/>
                </a:cxn>
                <a:cxn ang="0">
                  <a:pos x="24" y="17"/>
                </a:cxn>
              </a:cxnLst>
              <a:rect l="0" t="0" r="r" b="b"/>
              <a:pathLst>
                <a:path w="514" h="200">
                  <a:moveTo>
                    <a:pt x="24" y="17"/>
                  </a:moveTo>
                  <a:lnTo>
                    <a:pt x="64" y="44"/>
                  </a:lnTo>
                  <a:lnTo>
                    <a:pt x="85" y="75"/>
                  </a:lnTo>
                  <a:lnTo>
                    <a:pt x="112" y="73"/>
                  </a:lnTo>
                  <a:lnTo>
                    <a:pt x="144" y="81"/>
                  </a:lnTo>
                  <a:lnTo>
                    <a:pt x="197" y="66"/>
                  </a:lnTo>
                  <a:lnTo>
                    <a:pt x="221" y="43"/>
                  </a:lnTo>
                  <a:lnTo>
                    <a:pt x="248" y="32"/>
                  </a:lnTo>
                  <a:lnTo>
                    <a:pt x="272" y="14"/>
                  </a:lnTo>
                  <a:lnTo>
                    <a:pt x="300" y="3"/>
                  </a:lnTo>
                  <a:lnTo>
                    <a:pt x="328" y="8"/>
                  </a:lnTo>
                  <a:lnTo>
                    <a:pt x="369" y="0"/>
                  </a:lnTo>
                  <a:lnTo>
                    <a:pt x="440" y="28"/>
                  </a:lnTo>
                  <a:lnTo>
                    <a:pt x="491" y="57"/>
                  </a:lnTo>
                  <a:lnTo>
                    <a:pt x="507" y="63"/>
                  </a:lnTo>
                  <a:lnTo>
                    <a:pt x="514" y="72"/>
                  </a:lnTo>
                  <a:lnTo>
                    <a:pt x="510" y="77"/>
                  </a:lnTo>
                  <a:lnTo>
                    <a:pt x="486" y="85"/>
                  </a:lnTo>
                  <a:lnTo>
                    <a:pt x="489" y="99"/>
                  </a:lnTo>
                  <a:lnTo>
                    <a:pt x="507" y="116"/>
                  </a:lnTo>
                  <a:lnTo>
                    <a:pt x="510" y="134"/>
                  </a:lnTo>
                  <a:lnTo>
                    <a:pt x="505" y="150"/>
                  </a:lnTo>
                  <a:lnTo>
                    <a:pt x="487" y="150"/>
                  </a:lnTo>
                  <a:lnTo>
                    <a:pt x="461" y="146"/>
                  </a:lnTo>
                  <a:lnTo>
                    <a:pt x="432" y="150"/>
                  </a:lnTo>
                  <a:lnTo>
                    <a:pt x="424" y="132"/>
                  </a:lnTo>
                  <a:lnTo>
                    <a:pt x="421" y="109"/>
                  </a:lnTo>
                  <a:lnTo>
                    <a:pt x="434" y="87"/>
                  </a:lnTo>
                  <a:lnTo>
                    <a:pt x="443" y="75"/>
                  </a:lnTo>
                  <a:lnTo>
                    <a:pt x="442" y="72"/>
                  </a:lnTo>
                  <a:lnTo>
                    <a:pt x="420" y="60"/>
                  </a:lnTo>
                  <a:lnTo>
                    <a:pt x="371" y="58"/>
                  </a:lnTo>
                  <a:lnTo>
                    <a:pt x="355" y="51"/>
                  </a:lnTo>
                  <a:lnTo>
                    <a:pt x="322" y="46"/>
                  </a:lnTo>
                  <a:lnTo>
                    <a:pt x="297" y="47"/>
                  </a:lnTo>
                  <a:lnTo>
                    <a:pt x="289" y="53"/>
                  </a:lnTo>
                  <a:lnTo>
                    <a:pt x="289" y="74"/>
                  </a:lnTo>
                  <a:lnTo>
                    <a:pt x="287" y="87"/>
                  </a:lnTo>
                  <a:lnTo>
                    <a:pt x="256" y="102"/>
                  </a:lnTo>
                  <a:lnTo>
                    <a:pt x="252" y="118"/>
                  </a:lnTo>
                  <a:lnTo>
                    <a:pt x="284" y="142"/>
                  </a:lnTo>
                  <a:lnTo>
                    <a:pt x="292" y="165"/>
                  </a:lnTo>
                  <a:lnTo>
                    <a:pt x="284" y="186"/>
                  </a:lnTo>
                  <a:lnTo>
                    <a:pt x="255" y="200"/>
                  </a:lnTo>
                  <a:lnTo>
                    <a:pt x="227" y="185"/>
                  </a:lnTo>
                  <a:lnTo>
                    <a:pt x="200" y="156"/>
                  </a:lnTo>
                  <a:lnTo>
                    <a:pt x="181" y="159"/>
                  </a:lnTo>
                  <a:lnTo>
                    <a:pt x="174" y="166"/>
                  </a:lnTo>
                  <a:lnTo>
                    <a:pt x="134" y="140"/>
                  </a:lnTo>
                  <a:lnTo>
                    <a:pt x="98" y="124"/>
                  </a:lnTo>
                  <a:lnTo>
                    <a:pt x="85" y="126"/>
                  </a:lnTo>
                  <a:lnTo>
                    <a:pt x="58" y="140"/>
                  </a:lnTo>
                  <a:lnTo>
                    <a:pt x="43" y="158"/>
                  </a:lnTo>
                  <a:lnTo>
                    <a:pt x="31" y="165"/>
                  </a:lnTo>
                  <a:lnTo>
                    <a:pt x="19" y="158"/>
                  </a:lnTo>
                  <a:lnTo>
                    <a:pt x="8" y="132"/>
                  </a:lnTo>
                  <a:lnTo>
                    <a:pt x="7" y="107"/>
                  </a:lnTo>
                  <a:lnTo>
                    <a:pt x="12" y="99"/>
                  </a:lnTo>
                  <a:lnTo>
                    <a:pt x="20" y="90"/>
                  </a:lnTo>
                  <a:lnTo>
                    <a:pt x="17" y="77"/>
                  </a:lnTo>
                  <a:lnTo>
                    <a:pt x="0" y="61"/>
                  </a:lnTo>
                  <a:lnTo>
                    <a:pt x="19" y="25"/>
                  </a:lnTo>
                  <a:lnTo>
                    <a:pt x="24" y="17"/>
                  </a:lnTo>
                </a:path>
              </a:pathLst>
            </a:custGeom>
            <a:solidFill>
              <a:srgbClr val="33CC33"/>
            </a:solidFill>
            <a:ln w="12700" cmpd="sng">
              <a:solidFill>
                <a:srgbClr val="000000"/>
              </a:solidFill>
              <a:prstDash val="solid"/>
              <a:round/>
              <a:headEnd/>
              <a:tailEnd/>
            </a:ln>
          </p:spPr>
          <p:txBody>
            <a:bodyPr/>
            <a:lstStyle/>
            <a:p>
              <a:pPr>
                <a:defRPr/>
              </a:pPr>
              <a:endParaRPr lang="en-US">
                <a:latin typeface="+mn-lt"/>
              </a:endParaRPr>
            </a:p>
          </p:txBody>
        </p:sp>
        <p:sp>
          <p:nvSpPr>
            <p:cNvPr id="3117" name="Freeform 45"/>
            <p:cNvSpPr>
              <a:spLocks/>
            </p:cNvSpPr>
            <p:nvPr/>
          </p:nvSpPr>
          <p:spPr bwMode="auto">
            <a:xfrm>
              <a:off x="3028" y="2031"/>
              <a:ext cx="81" cy="53"/>
            </a:xfrm>
            <a:custGeom>
              <a:avLst/>
              <a:gdLst/>
              <a:ahLst/>
              <a:cxnLst>
                <a:cxn ang="0">
                  <a:pos x="222" y="0"/>
                </a:cxn>
                <a:cxn ang="0">
                  <a:pos x="175" y="11"/>
                </a:cxn>
                <a:cxn ang="0">
                  <a:pos x="122" y="12"/>
                </a:cxn>
                <a:cxn ang="0">
                  <a:pos x="96" y="17"/>
                </a:cxn>
                <a:cxn ang="0">
                  <a:pos x="84" y="33"/>
                </a:cxn>
                <a:cxn ang="0">
                  <a:pos x="86" y="48"/>
                </a:cxn>
                <a:cxn ang="0">
                  <a:pos x="93" y="58"/>
                </a:cxn>
                <a:cxn ang="0">
                  <a:pos x="111" y="68"/>
                </a:cxn>
                <a:cxn ang="0">
                  <a:pos x="144" y="71"/>
                </a:cxn>
                <a:cxn ang="0">
                  <a:pos x="166" y="91"/>
                </a:cxn>
                <a:cxn ang="0">
                  <a:pos x="170" y="108"/>
                </a:cxn>
                <a:cxn ang="0">
                  <a:pos x="166" y="115"/>
                </a:cxn>
                <a:cxn ang="0">
                  <a:pos x="120" y="118"/>
                </a:cxn>
                <a:cxn ang="0">
                  <a:pos x="82" y="122"/>
                </a:cxn>
                <a:cxn ang="0">
                  <a:pos x="48" y="122"/>
                </a:cxn>
                <a:cxn ang="0">
                  <a:pos x="16" y="128"/>
                </a:cxn>
                <a:cxn ang="0">
                  <a:pos x="4" y="140"/>
                </a:cxn>
                <a:cxn ang="0">
                  <a:pos x="1" y="171"/>
                </a:cxn>
                <a:cxn ang="0">
                  <a:pos x="3" y="180"/>
                </a:cxn>
                <a:cxn ang="0">
                  <a:pos x="0" y="186"/>
                </a:cxn>
                <a:cxn ang="0">
                  <a:pos x="15" y="192"/>
                </a:cxn>
                <a:cxn ang="0">
                  <a:pos x="20" y="196"/>
                </a:cxn>
                <a:cxn ang="0">
                  <a:pos x="133" y="182"/>
                </a:cxn>
                <a:cxn ang="0">
                  <a:pos x="169" y="181"/>
                </a:cxn>
                <a:cxn ang="0">
                  <a:pos x="204" y="165"/>
                </a:cxn>
                <a:cxn ang="0">
                  <a:pos x="232" y="159"/>
                </a:cxn>
                <a:cxn ang="0">
                  <a:pos x="261" y="176"/>
                </a:cxn>
                <a:cxn ang="0">
                  <a:pos x="285" y="192"/>
                </a:cxn>
                <a:cxn ang="0">
                  <a:pos x="288" y="166"/>
                </a:cxn>
                <a:cxn ang="0">
                  <a:pos x="265" y="140"/>
                </a:cxn>
                <a:cxn ang="0">
                  <a:pos x="240" y="129"/>
                </a:cxn>
                <a:cxn ang="0">
                  <a:pos x="229" y="126"/>
                </a:cxn>
                <a:cxn ang="0">
                  <a:pos x="228" y="115"/>
                </a:cxn>
                <a:cxn ang="0">
                  <a:pos x="236" y="105"/>
                </a:cxn>
                <a:cxn ang="0">
                  <a:pos x="247" y="93"/>
                </a:cxn>
                <a:cxn ang="0">
                  <a:pos x="248" y="82"/>
                </a:cxn>
                <a:cxn ang="0">
                  <a:pos x="239" y="75"/>
                </a:cxn>
                <a:cxn ang="0">
                  <a:pos x="224" y="60"/>
                </a:cxn>
                <a:cxn ang="0">
                  <a:pos x="228" y="45"/>
                </a:cxn>
                <a:cxn ang="0">
                  <a:pos x="236" y="36"/>
                </a:cxn>
                <a:cxn ang="0">
                  <a:pos x="237" y="25"/>
                </a:cxn>
                <a:cxn ang="0">
                  <a:pos x="233" y="10"/>
                </a:cxn>
                <a:cxn ang="0">
                  <a:pos x="222" y="0"/>
                </a:cxn>
              </a:cxnLst>
              <a:rect l="0" t="0" r="r" b="b"/>
              <a:pathLst>
                <a:path w="288" h="196">
                  <a:moveTo>
                    <a:pt x="222" y="0"/>
                  </a:moveTo>
                  <a:lnTo>
                    <a:pt x="175" y="11"/>
                  </a:lnTo>
                  <a:lnTo>
                    <a:pt x="122" y="12"/>
                  </a:lnTo>
                  <a:lnTo>
                    <a:pt x="96" y="17"/>
                  </a:lnTo>
                  <a:lnTo>
                    <a:pt x="84" y="33"/>
                  </a:lnTo>
                  <a:lnTo>
                    <a:pt x="86" y="48"/>
                  </a:lnTo>
                  <a:lnTo>
                    <a:pt x="93" y="58"/>
                  </a:lnTo>
                  <a:lnTo>
                    <a:pt x="111" y="68"/>
                  </a:lnTo>
                  <a:lnTo>
                    <a:pt x="144" y="71"/>
                  </a:lnTo>
                  <a:lnTo>
                    <a:pt x="166" y="91"/>
                  </a:lnTo>
                  <a:lnTo>
                    <a:pt x="170" y="108"/>
                  </a:lnTo>
                  <a:lnTo>
                    <a:pt x="166" y="115"/>
                  </a:lnTo>
                  <a:lnTo>
                    <a:pt x="120" y="118"/>
                  </a:lnTo>
                  <a:lnTo>
                    <a:pt x="82" y="122"/>
                  </a:lnTo>
                  <a:lnTo>
                    <a:pt x="48" y="122"/>
                  </a:lnTo>
                  <a:lnTo>
                    <a:pt x="16" y="128"/>
                  </a:lnTo>
                  <a:lnTo>
                    <a:pt x="4" y="140"/>
                  </a:lnTo>
                  <a:lnTo>
                    <a:pt x="1" y="171"/>
                  </a:lnTo>
                  <a:lnTo>
                    <a:pt x="3" y="180"/>
                  </a:lnTo>
                  <a:lnTo>
                    <a:pt x="0" y="186"/>
                  </a:lnTo>
                  <a:lnTo>
                    <a:pt x="15" y="192"/>
                  </a:lnTo>
                  <a:lnTo>
                    <a:pt x="20" y="196"/>
                  </a:lnTo>
                  <a:lnTo>
                    <a:pt x="133" y="182"/>
                  </a:lnTo>
                  <a:lnTo>
                    <a:pt x="169" y="181"/>
                  </a:lnTo>
                  <a:lnTo>
                    <a:pt x="204" y="165"/>
                  </a:lnTo>
                  <a:lnTo>
                    <a:pt x="232" y="159"/>
                  </a:lnTo>
                  <a:lnTo>
                    <a:pt x="261" y="176"/>
                  </a:lnTo>
                  <a:lnTo>
                    <a:pt x="285" y="192"/>
                  </a:lnTo>
                  <a:lnTo>
                    <a:pt x="288" y="166"/>
                  </a:lnTo>
                  <a:lnTo>
                    <a:pt x="265" y="140"/>
                  </a:lnTo>
                  <a:lnTo>
                    <a:pt x="240" y="129"/>
                  </a:lnTo>
                  <a:lnTo>
                    <a:pt x="229" y="126"/>
                  </a:lnTo>
                  <a:lnTo>
                    <a:pt x="228" y="115"/>
                  </a:lnTo>
                  <a:lnTo>
                    <a:pt x="236" y="105"/>
                  </a:lnTo>
                  <a:lnTo>
                    <a:pt x="247" y="93"/>
                  </a:lnTo>
                  <a:lnTo>
                    <a:pt x="248" y="82"/>
                  </a:lnTo>
                  <a:lnTo>
                    <a:pt x="239" y="75"/>
                  </a:lnTo>
                  <a:lnTo>
                    <a:pt x="224" y="60"/>
                  </a:lnTo>
                  <a:lnTo>
                    <a:pt x="228" y="45"/>
                  </a:lnTo>
                  <a:lnTo>
                    <a:pt x="236" y="36"/>
                  </a:lnTo>
                  <a:lnTo>
                    <a:pt x="237" y="25"/>
                  </a:lnTo>
                  <a:lnTo>
                    <a:pt x="233" y="10"/>
                  </a:lnTo>
                  <a:lnTo>
                    <a:pt x="222" y="0"/>
                  </a:lnTo>
                </a:path>
              </a:pathLst>
            </a:custGeom>
            <a:solidFill>
              <a:srgbClr val="FFFF00"/>
            </a:solidFill>
            <a:ln w="12700" cmpd="sng">
              <a:solidFill>
                <a:srgbClr val="000000"/>
              </a:solidFill>
              <a:prstDash val="solid"/>
              <a:round/>
              <a:headEnd/>
              <a:tailEnd/>
            </a:ln>
          </p:spPr>
          <p:txBody>
            <a:bodyPr/>
            <a:lstStyle/>
            <a:p>
              <a:pPr>
                <a:defRPr/>
              </a:pPr>
              <a:endParaRPr lang="en-US">
                <a:latin typeface="+mn-lt"/>
              </a:endParaRPr>
            </a:p>
          </p:txBody>
        </p:sp>
        <p:sp>
          <p:nvSpPr>
            <p:cNvPr id="3118" name="Freeform 46"/>
            <p:cNvSpPr>
              <a:spLocks/>
            </p:cNvSpPr>
            <p:nvPr/>
          </p:nvSpPr>
          <p:spPr bwMode="auto">
            <a:xfrm>
              <a:off x="3090" y="2026"/>
              <a:ext cx="75" cy="48"/>
            </a:xfrm>
            <a:custGeom>
              <a:avLst/>
              <a:gdLst/>
              <a:ahLst/>
              <a:cxnLst>
                <a:cxn ang="0">
                  <a:pos x="0" y="17"/>
                </a:cxn>
                <a:cxn ang="0">
                  <a:pos x="52" y="0"/>
                </a:cxn>
                <a:cxn ang="0">
                  <a:pos x="91" y="3"/>
                </a:cxn>
                <a:cxn ang="0">
                  <a:pos x="125" y="12"/>
                </a:cxn>
                <a:cxn ang="0">
                  <a:pos x="164" y="8"/>
                </a:cxn>
                <a:cxn ang="0">
                  <a:pos x="189" y="10"/>
                </a:cxn>
                <a:cxn ang="0">
                  <a:pos x="198" y="15"/>
                </a:cxn>
                <a:cxn ang="0">
                  <a:pos x="202" y="33"/>
                </a:cxn>
                <a:cxn ang="0">
                  <a:pos x="179" y="45"/>
                </a:cxn>
                <a:cxn ang="0">
                  <a:pos x="183" y="60"/>
                </a:cxn>
                <a:cxn ang="0">
                  <a:pos x="215" y="55"/>
                </a:cxn>
                <a:cxn ang="0">
                  <a:pos x="243" y="42"/>
                </a:cxn>
                <a:cxn ang="0">
                  <a:pos x="258" y="52"/>
                </a:cxn>
                <a:cxn ang="0">
                  <a:pos x="261" y="73"/>
                </a:cxn>
                <a:cxn ang="0">
                  <a:pos x="254" y="84"/>
                </a:cxn>
                <a:cxn ang="0">
                  <a:pos x="209" y="99"/>
                </a:cxn>
                <a:cxn ang="0">
                  <a:pos x="144" y="106"/>
                </a:cxn>
                <a:cxn ang="0">
                  <a:pos x="122" y="119"/>
                </a:cxn>
                <a:cxn ang="0">
                  <a:pos x="80" y="135"/>
                </a:cxn>
                <a:cxn ang="0">
                  <a:pos x="62" y="157"/>
                </a:cxn>
                <a:cxn ang="0">
                  <a:pos x="65" y="183"/>
                </a:cxn>
                <a:cxn ang="0">
                  <a:pos x="43" y="157"/>
                </a:cxn>
                <a:cxn ang="0">
                  <a:pos x="18" y="147"/>
                </a:cxn>
                <a:cxn ang="0">
                  <a:pos x="7" y="143"/>
                </a:cxn>
                <a:cxn ang="0">
                  <a:pos x="4" y="132"/>
                </a:cxn>
                <a:cxn ang="0">
                  <a:pos x="12" y="122"/>
                </a:cxn>
                <a:cxn ang="0">
                  <a:pos x="25" y="111"/>
                </a:cxn>
                <a:cxn ang="0">
                  <a:pos x="26" y="98"/>
                </a:cxn>
                <a:cxn ang="0">
                  <a:pos x="17" y="92"/>
                </a:cxn>
                <a:cxn ang="0">
                  <a:pos x="2" y="77"/>
                </a:cxn>
                <a:cxn ang="0">
                  <a:pos x="6" y="63"/>
                </a:cxn>
                <a:cxn ang="0">
                  <a:pos x="14" y="54"/>
                </a:cxn>
                <a:cxn ang="0">
                  <a:pos x="15" y="43"/>
                </a:cxn>
                <a:cxn ang="0">
                  <a:pos x="11" y="27"/>
                </a:cxn>
                <a:cxn ang="0">
                  <a:pos x="0" y="17"/>
                </a:cxn>
              </a:cxnLst>
              <a:rect l="0" t="0" r="r" b="b"/>
              <a:pathLst>
                <a:path w="261" h="183">
                  <a:moveTo>
                    <a:pt x="0" y="17"/>
                  </a:moveTo>
                  <a:lnTo>
                    <a:pt x="52" y="0"/>
                  </a:lnTo>
                  <a:lnTo>
                    <a:pt x="91" y="3"/>
                  </a:lnTo>
                  <a:lnTo>
                    <a:pt x="125" y="12"/>
                  </a:lnTo>
                  <a:lnTo>
                    <a:pt x="164" y="8"/>
                  </a:lnTo>
                  <a:lnTo>
                    <a:pt x="189" y="10"/>
                  </a:lnTo>
                  <a:lnTo>
                    <a:pt x="198" y="15"/>
                  </a:lnTo>
                  <a:lnTo>
                    <a:pt x="202" y="33"/>
                  </a:lnTo>
                  <a:lnTo>
                    <a:pt x="179" y="45"/>
                  </a:lnTo>
                  <a:lnTo>
                    <a:pt x="183" y="60"/>
                  </a:lnTo>
                  <a:lnTo>
                    <a:pt x="215" y="55"/>
                  </a:lnTo>
                  <a:lnTo>
                    <a:pt x="243" y="42"/>
                  </a:lnTo>
                  <a:lnTo>
                    <a:pt x="258" y="52"/>
                  </a:lnTo>
                  <a:lnTo>
                    <a:pt x="261" y="73"/>
                  </a:lnTo>
                  <a:lnTo>
                    <a:pt x="254" y="84"/>
                  </a:lnTo>
                  <a:lnTo>
                    <a:pt x="209" y="99"/>
                  </a:lnTo>
                  <a:lnTo>
                    <a:pt x="144" y="106"/>
                  </a:lnTo>
                  <a:lnTo>
                    <a:pt x="122" y="119"/>
                  </a:lnTo>
                  <a:lnTo>
                    <a:pt x="80" y="135"/>
                  </a:lnTo>
                  <a:lnTo>
                    <a:pt x="62" y="157"/>
                  </a:lnTo>
                  <a:lnTo>
                    <a:pt x="65" y="183"/>
                  </a:lnTo>
                  <a:lnTo>
                    <a:pt x="43" y="157"/>
                  </a:lnTo>
                  <a:lnTo>
                    <a:pt x="18" y="147"/>
                  </a:lnTo>
                  <a:lnTo>
                    <a:pt x="7" y="143"/>
                  </a:lnTo>
                  <a:lnTo>
                    <a:pt x="4" y="132"/>
                  </a:lnTo>
                  <a:lnTo>
                    <a:pt x="12" y="122"/>
                  </a:lnTo>
                  <a:lnTo>
                    <a:pt x="25" y="111"/>
                  </a:lnTo>
                  <a:lnTo>
                    <a:pt x="26" y="98"/>
                  </a:lnTo>
                  <a:lnTo>
                    <a:pt x="17" y="92"/>
                  </a:lnTo>
                  <a:lnTo>
                    <a:pt x="2" y="77"/>
                  </a:lnTo>
                  <a:lnTo>
                    <a:pt x="6" y="63"/>
                  </a:lnTo>
                  <a:lnTo>
                    <a:pt x="14" y="54"/>
                  </a:lnTo>
                  <a:lnTo>
                    <a:pt x="15" y="43"/>
                  </a:lnTo>
                  <a:lnTo>
                    <a:pt x="11" y="27"/>
                  </a:lnTo>
                  <a:lnTo>
                    <a:pt x="0" y="17"/>
                  </a:lnTo>
                  <a:close/>
                </a:path>
              </a:pathLst>
            </a:custGeom>
            <a:solidFill>
              <a:srgbClr val="00CC00"/>
            </a:solidFill>
            <a:ln w="12700" cmpd="sng">
              <a:solidFill>
                <a:srgbClr val="000000"/>
              </a:solidFill>
              <a:round/>
              <a:headEnd/>
              <a:tailEnd/>
            </a:ln>
          </p:spPr>
          <p:txBody>
            <a:bodyPr/>
            <a:lstStyle/>
            <a:p>
              <a:pPr>
                <a:defRPr/>
              </a:pPr>
              <a:endParaRPr lang="en-US">
                <a:latin typeface="+mn-lt"/>
              </a:endParaRPr>
            </a:p>
          </p:txBody>
        </p:sp>
        <p:sp>
          <p:nvSpPr>
            <p:cNvPr id="3119" name="Freeform 47"/>
            <p:cNvSpPr>
              <a:spLocks/>
            </p:cNvSpPr>
            <p:nvPr/>
          </p:nvSpPr>
          <p:spPr bwMode="auto">
            <a:xfrm>
              <a:off x="3090" y="2026"/>
              <a:ext cx="75" cy="48"/>
            </a:xfrm>
            <a:custGeom>
              <a:avLst/>
              <a:gdLst/>
              <a:ahLst/>
              <a:cxnLst>
                <a:cxn ang="0">
                  <a:pos x="0" y="17"/>
                </a:cxn>
                <a:cxn ang="0">
                  <a:pos x="52" y="0"/>
                </a:cxn>
                <a:cxn ang="0">
                  <a:pos x="91" y="3"/>
                </a:cxn>
                <a:cxn ang="0">
                  <a:pos x="125" y="12"/>
                </a:cxn>
                <a:cxn ang="0">
                  <a:pos x="164" y="8"/>
                </a:cxn>
                <a:cxn ang="0">
                  <a:pos x="189" y="10"/>
                </a:cxn>
                <a:cxn ang="0">
                  <a:pos x="198" y="15"/>
                </a:cxn>
                <a:cxn ang="0">
                  <a:pos x="202" y="33"/>
                </a:cxn>
                <a:cxn ang="0">
                  <a:pos x="179" y="45"/>
                </a:cxn>
                <a:cxn ang="0">
                  <a:pos x="183" y="60"/>
                </a:cxn>
                <a:cxn ang="0">
                  <a:pos x="215" y="55"/>
                </a:cxn>
                <a:cxn ang="0">
                  <a:pos x="243" y="42"/>
                </a:cxn>
                <a:cxn ang="0">
                  <a:pos x="258" y="52"/>
                </a:cxn>
                <a:cxn ang="0">
                  <a:pos x="261" y="73"/>
                </a:cxn>
                <a:cxn ang="0">
                  <a:pos x="254" y="84"/>
                </a:cxn>
                <a:cxn ang="0">
                  <a:pos x="209" y="99"/>
                </a:cxn>
                <a:cxn ang="0">
                  <a:pos x="144" y="106"/>
                </a:cxn>
                <a:cxn ang="0">
                  <a:pos x="122" y="119"/>
                </a:cxn>
                <a:cxn ang="0">
                  <a:pos x="80" y="135"/>
                </a:cxn>
                <a:cxn ang="0">
                  <a:pos x="62" y="157"/>
                </a:cxn>
                <a:cxn ang="0">
                  <a:pos x="65" y="183"/>
                </a:cxn>
                <a:cxn ang="0">
                  <a:pos x="43" y="157"/>
                </a:cxn>
                <a:cxn ang="0">
                  <a:pos x="18" y="147"/>
                </a:cxn>
                <a:cxn ang="0">
                  <a:pos x="7" y="143"/>
                </a:cxn>
                <a:cxn ang="0">
                  <a:pos x="4" y="132"/>
                </a:cxn>
                <a:cxn ang="0">
                  <a:pos x="12" y="122"/>
                </a:cxn>
                <a:cxn ang="0">
                  <a:pos x="25" y="111"/>
                </a:cxn>
                <a:cxn ang="0">
                  <a:pos x="26" y="98"/>
                </a:cxn>
                <a:cxn ang="0">
                  <a:pos x="17" y="92"/>
                </a:cxn>
                <a:cxn ang="0">
                  <a:pos x="2" y="77"/>
                </a:cxn>
                <a:cxn ang="0">
                  <a:pos x="6" y="63"/>
                </a:cxn>
                <a:cxn ang="0">
                  <a:pos x="14" y="54"/>
                </a:cxn>
                <a:cxn ang="0">
                  <a:pos x="15" y="43"/>
                </a:cxn>
                <a:cxn ang="0">
                  <a:pos x="11" y="27"/>
                </a:cxn>
                <a:cxn ang="0">
                  <a:pos x="0" y="17"/>
                </a:cxn>
              </a:cxnLst>
              <a:rect l="0" t="0" r="r" b="b"/>
              <a:pathLst>
                <a:path w="261" h="183">
                  <a:moveTo>
                    <a:pt x="0" y="17"/>
                  </a:moveTo>
                  <a:lnTo>
                    <a:pt x="52" y="0"/>
                  </a:lnTo>
                  <a:lnTo>
                    <a:pt x="91" y="3"/>
                  </a:lnTo>
                  <a:lnTo>
                    <a:pt x="125" y="12"/>
                  </a:lnTo>
                  <a:lnTo>
                    <a:pt x="164" y="8"/>
                  </a:lnTo>
                  <a:lnTo>
                    <a:pt x="189" y="10"/>
                  </a:lnTo>
                  <a:lnTo>
                    <a:pt x="198" y="15"/>
                  </a:lnTo>
                  <a:lnTo>
                    <a:pt x="202" y="33"/>
                  </a:lnTo>
                  <a:lnTo>
                    <a:pt x="179" y="45"/>
                  </a:lnTo>
                  <a:lnTo>
                    <a:pt x="183" y="60"/>
                  </a:lnTo>
                  <a:lnTo>
                    <a:pt x="215" y="55"/>
                  </a:lnTo>
                  <a:lnTo>
                    <a:pt x="243" y="42"/>
                  </a:lnTo>
                  <a:lnTo>
                    <a:pt x="258" y="52"/>
                  </a:lnTo>
                  <a:lnTo>
                    <a:pt x="261" y="73"/>
                  </a:lnTo>
                  <a:lnTo>
                    <a:pt x="254" y="84"/>
                  </a:lnTo>
                  <a:lnTo>
                    <a:pt x="209" y="99"/>
                  </a:lnTo>
                  <a:lnTo>
                    <a:pt x="144" y="106"/>
                  </a:lnTo>
                  <a:lnTo>
                    <a:pt x="122" y="119"/>
                  </a:lnTo>
                  <a:lnTo>
                    <a:pt x="80" y="135"/>
                  </a:lnTo>
                  <a:lnTo>
                    <a:pt x="62" y="157"/>
                  </a:lnTo>
                  <a:lnTo>
                    <a:pt x="65" y="183"/>
                  </a:lnTo>
                  <a:lnTo>
                    <a:pt x="43" y="157"/>
                  </a:lnTo>
                  <a:lnTo>
                    <a:pt x="18" y="147"/>
                  </a:lnTo>
                  <a:lnTo>
                    <a:pt x="7" y="143"/>
                  </a:lnTo>
                  <a:lnTo>
                    <a:pt x="4" y="132"/>
                  </a:lnTo>
                  <a:lnTo>
                    <a:pt x="12" y="122"/>
                  </a:lnTo>
                  <a:lnTo>
                    <a:pt x="25" y="111"/>
                  </a:lnTo>
                  <a:lnTo>
                    <a:pt x="26" y="98"/>
                  </a:lnTo>
                  <a:lnTo>
                    <a:pt x="17" y="92"/>
                  </a:lnTo>
                  <a:lnTo>
                    <a:pt x="2" y="77"/>
                  </a:lnTo>
                  <a:lnTo>
                    <a:pt x="6" y="63"/>
                  </a:lnTo>
                  <a:lnTo>
                    <a:pt x="14" y="54"/>
                  </a:lnTo>
                  <a:lnTo>
                    <a:pt x="15" y="43"/>
                  </a:lnTo>
                  <a:lnTo>
                    <a:pt x="11" y="27"/>
                  </a:lnTo>
                  <a:lnTo>
                    <a:pt x="0" y="17"/>
                  </a:lnTo>
                </a:path>
              </a:pathLst>
            </a:custGeom>
            <a:solidFill>
              <a:srgbClr val="33CC33"/>
            </a:solidFill>
            <a:ln w="12700" cap="flat" cmpd="sng">
              <a:solidFill>
                <a:srgbClr val="000000"/>
              </a:solidFill>
              <a:prstDash val="solid"/>
              <a:round/>
              <a:headEnd type="none" w="med" len="med"/>
              <a:tailEnd type="none" w="med" len="med"/>
            </a:ln>
            <a:effectLst/>
          </p:spPr>
          <p:txBody>
            <a:bodyPr/>
            <a:lstStyle/>
            <a:p>
              <a:pPr>
                <a:defRPr/>
              </a:pPr>
              <a:endParaRPr lang="en-US">
                <a:latin typeface="+mn-lt"/>
              </a:endParaRPr>
            </a:p>
          </p:txBody>
        </p:sp>
        <p:sp>
          <p:nvSpPr>
            <p:cNvPr id="3120" name="Freeform 48"/>
            <p:cNvSpPr>
              <a:spLocks/>
            </p:cNvSpPr>
            <p:nvPr/>
          </p:nvSpPr>
          <p:spPr bwMode="auto">
            <a:xfrm>
              <a:off x="2095" y="1771"/>
              <a:ext cx="641" cy="434"/>
            </a:xfrm>
            <a:custGeom>
              <a:avLst/>
              <a:gdLst/>
              <a:ahLst/>
              <a:cxnLst>
                <a:cxn ang="0">
                  <a:pos x="1469" y="1154"/>
                </a:cxn>
                <a:cxn ang="0">
                  <a:pos x="1412" y="1039"/>
                </a:cxn>
                <a:cxn ang="0">
                  <a:pos x="1380" y="956"/>
                </a:cxn>
                <a:cxn ang="0">
                  <a:pos x="1395" y="705"/>
                </a:cxn>
                <a:cxn ang="0">
                  <a:pos x="1343" y="656"/>
                </a:cxn>
                <a:cxn ang="0">
                  <a:pos x="1221" y="528"/>
                </a:cxn>
                <a:cxn ang="0">
                  <a:pos x="1090" y="341"/>
                </a:cxn>
                <a:cxn ang="0">
                  <a:pos x="987" y="371"/>
                </a:cxn>
                <a:cxn ang="0">
                  <a:pos x="890" y="336"/>
                </a:cxn>
                <a:cxn ang="0">
                  <a:pos x="820" y="223"/>
                </a:cxn>
                <a:cxn ang="0">
                  <a:pos x="712" y="139"/>
                </a:cxn>
                <a:cxn ang="0">
                  <a:pos x="610" y="130"/>
                </a:cxn>
                <a:cxn ang="0">
                  <a:pos x="514" y="173"/>
                </a:cxn>
                <a:cxn ang="0">
                  <a:pos x="379" y="136"/>
                </a:cxn>
                <a:cxn ang="0">
                  <a:pos x="245" y="86"/>
                </a:cxn>
                <a:cxn ang="0">
                  <a:pos x="134" y="10"/>
                </a:cxn>
                <a:cxn ang="0">
                  <a:pos x="17" y="115"/>
                </a:cxn>
                <a:cxn ang="0">
                  <a:pos x="80" y="313"/>
                </a:cxn>
                <a:cxn ang="0">
                  <a:pos x="165" y="422"/>
                </a:cxn>
                <a:cxn ang="0">
                  <a:pos x="94" y="437"/>
                </a:cxn>
                <a:cxn ang="0">
                  <a:pos x="223" y="566"/>
                </a:cxn>
                <a:cxn ang="0">
                  <a:pos x="284" y="728"/>
                </a:cxn>
                <a:cxn ang="0">
                  <a:pos x="385" y="853"/>
                </a:cxn>
                <a:cxn ang="0">
                  <a:pos x="466" y="883"/>
                </a:cxn>
                <a:cxn ang="0">
                  <a:pos x="380" y="793"/>
                </a:cxn>
                <a:cxn ang="0">
                  <a:pos x="360" y="707"/>
                </a:cxn>
                <a:cxn ang="0">
                  <a:pos x="261" y="426"/>
                </a:cxn>
                <a:cxn ang="0">
                  <a:pos x="139" y="233"/>
                </a:cxn>
                <a:cxn ang="0">
                  <a:pos x="162" y="102"/>
                </a:cxn>
                <a:cxn ang="0">
                  <a:pos x="242" y="197"/>
                </a:cxn>
                <a:cxn ang="0">
                  <a:pos x="322" y="390"/>
                </a:cxn>
                <a:cxn ang="0">
                  <a:pos x="402" y="499"/>
                </a:cxn>
                <a:cxn ang="0">
                  <a:pos x="507" y="646"/>
                </a:cxn>
                <a:cxn ang="0">
                  <a:pos x="641" y="828"/>
                </a:cxn>
                <a:cxn ang="0">
                  <a:pos x="757" y="1031"/>
                </a:cxn>
                <a:cxn ang="0">
                  <a:pos x="770" y="1119"/>
                </a:cxn>
                <a:cxn ang="0">
                  <a:pos x="822" y="1235"/>
                </a:cxn>
                <a:cxn ang="0">
                  <a:pos x="955" y="1332"/>
                </a:cxn>
                <a:cxn ang="0">
                  <a:pos x="1086" y="1371"/>
                </a:cxn>
                <a:cxn ang="0">
                  <a:pos x="1198" y="1436"/>
                </a:cxn>
                <a:cxn ang="0">
                  <a:pos x="1353" y="1493"/>
                </a:cxn>
                <a:cxn ang="0">
                  <a:pos x="1521" y="1524"/>
                </a:cxn>
                <a:cxn ang="0">
                  <a:pos x="1678" y="1503"/>
                </a:cxn>
                <a:cxn ang="0">
                  <a:pos x="1800" y="1586"/>
                </a:cxn>
                <a:cxn ang="0">
                  <a:pos x="1875" y="1618"/>
                </a:cxn>
                <a:cxn ang="0">
                  <a:pos x="1883" y="1543"/>
                </a:cxn>
                <a:cxn ang="0">
                  <a:pos x="2019" y="1483"/>
                </a:cxn>
                <a:cxn ang="0">
                  <a:pos x="1975" y="1435"/>
                </a:cxn>
                <a:cxn ang="0">
                  <a:pos x="2083" y="1352"/>
                </a:cxn>
                <a:cxn ang="0">
                  <a:pos x="2178" y="1315"/>
                </a:cxn>
                <a:cxn ang="0">
                  <a:pos x="2219" y="1321"/>
                </a:cxn>
                <a:cxn ang="0">
                  <a:pos x="2228" y="1226"/>
                </a:cxn>
                <a:cxn ang="0">
                  <a:pos x="2204" y="1134"/>
                </a:cxn>
                <a:cxn ang="0">
                  <a:pos x="2241" y="1014"/>
                </a:cxn>
                <a:cxn ang="0">
                  <a:pos x="2004" y="1050"/>
                </a:cxn>
                <a:cxn ang="0">
                  <a:pos x="1965" y="1135"/>
                </a:cxn>
                <a:cxn ang="0">
                  <a:pos x="1941" y="1205"/>
                </a:cxn>
                <a:cxn ang="0">
                  <a:pos x="1881" y="1291"/>
                </a:cxn>
                <a:cxn ang="0">
                  <a:pos x="1749" y="1296"/>
                </a:cxn>
                <a:cxn ang="0">
                  <a:pos x="1634" y="1273"/>
                </a:cxn>
              </a:cxnLst>
              <a:rect l="0" t="0" r="r" b="b"/>
              <a:pathLst>
                <a:path w="2253" h="1649">
                  <a:moveTo>
                    <a:pt x="1550" y="1270"/>
                  </a:moveTo>
                  <a:lnTo>
                    <a:pt x="1516" y="1214"/>
                  </a:lnTo>
                  <a:lnTo>
                    <a:pt x="1498" y="1184"/>
                  </a:lnTo>
                  <a:lnTo>
                    <a:pt x="1469" y="1154"/>
                  </a:lnTo>
                  <a:lnTo>
                    <a:pt x="1449" y="1133"/>
                  </a:lnTo>
                  <a:lnTo>
                    <a:pt x="1428" y="1127"/>
                  </a:lnTo>
                  <a:lnTo>
                    <a:pt x="1426" y="1088"/>
                  </a:lnTo>
                  <a:lnTo>
                    <a:pt x="1412" y="1039"/>
                  </a:lnTo>
                  <a:lnTo>
                    <a:pt x="1397" y="1032"/>
                  </a:lnTo>
                  <a:lnTo>
                    <a:pt x="1375" y="1013"/>
                  </a:lnTo>
                  <a:lnTo>
                    <a:pt x="1371" y="985"/>
                  </a:lnTo>
                  <a:lnTo>
                    <a:pt x="1380" y="956"/>
                  </a:lnTo>
                  <a:lnTo>
                    <a:pt x="1367" y="886"/>
                  </a:lnTo>
                  <a:lnTo>
                    <a:pt x="1360" y="809"/>
                  </a:lnTo>
                  <a:lnTo>
                    <a:pt x="1366" y="749"/>
                  </a:lnTo>
                  <a:lnTo>
                    <a:pt x="1395" y="705"/>
                  </a:lnTo>
                  <a:lnTo>
                    <a:pt x="1402" y="690"/>
                  </a:lnTo>
                  <a:lnTo>
                    <a:pt x="1383" y="663"/>
                  </a:lnTo>
                  <a:lnTo>
                    <a:pt x="1377" y="660"/>
                  </a:lnTo>
                  <a:lnTo>
                    <a:pt x="1343" y="656"/>
                  </a:lnTo>
                  <a:lnTo>
                    <a:pt x="1330" y="655"/>
                  </a:lnTo>
                  <a:lnTo>
                    <a:pt x="1262" y="611"/>
                  </a:lnTo>
                  <a:lnTo>
                    <a:pt x="1234" y="559"/>
                  </a:lnTo>
                  <a:lnTo>
                    <a:pt x="1221" y="528"/>
                  </a:lnTo>
                  <a:lnTo>
                    <a:pt x="1157" y="418"/>
                  </a:lnTo>
                  <a:lnTo>
                    <a:pt x="1144" y="397"/>
                  </a:lnTo>
                  <a:lnTo>
                    <a:pt x="1130" y="371"/>
                  </a:lnTo>
                  <a:lnTo>
                    <a:pt x="1090" y="341"/>
                  </a:lnTo>
                  <a:lnTo>
                    <a:pt x="1080" y="332"/>
                  </a:lnTo>
                  <a:lnTo>
                    <a:pt x="1036" y="331"/>
                  </a:lnTo>
                  <a:lnTo>
                    <a:pt x="1009" y="342"/>
                  </a:lnTo>
                  <a:lnTo>
                    <a:pt x="987" y="371"/>
                  </a:lnTo>
                  <a:lnTo>
                    <a:pt x="977" y="387"/>
                  </a:lnTo>
                  <a:lnTo>
                    <a:pt x="943" y="388"/>
                  </a:lnTo>
                  <a:lnTo>
                    <a:pt x="919" y="364"/>
                  </a:lnTo>
                  <a:lnTo>
                    <a:pt x="890" y="336"/>
                  </a:lnTo>
                  <a:lnTo>
                    <a:pt x="874" y="310"/>
                  </a:lnTo>
                  <a:lnTo>
                    <a:pt x="860" y="279"/>
                  </a:lnTo>
                  <a:lnTo>
                    <a:pt x="839" y="254"/>
                  </a:lnTo>
                  <a:lnTo>
                    <a:pt x="820" y="223"/>
                  </a:lnTo>
                  <a:lnTo>
                    <a:pt x="805" y="198"/>
                  </a:lnTo>
                  <a:lnTo>
                    <a:pt x="783" y="174"/>
                  </a:lnTo>
                  <a:lnTo>
                    <a:pt x="754" y="150"/>
                  </a:lnTo>
                  <a:lnTo>
                    <a:pt x="712" y="139"/>
                  </a:lnTo>
                  <a:lnTo>
                    <a:pt x="704" y="140"/>
                  </a:lnTo>
                  <a:lnTo>
                    <a:pt x="678" y="136"/>
                  </a:lnTo>
                  <a:lnTo>
                    <a:pt x="647" y="128"/>
                  </a:lnTo>
                  <a:lnTo>
                    <a:pt x="610" y="130"/>
                  </a:lnTo>
                  <a:lnTo>
                    <a:pt x="589" y="139"/>
                  </a:lnTo>
                  <a:lnTo>
                    <a:pt x="571" y="176"/>
                  </a:lnTo>
                  <a:lnTo>
                    <a:pt x="544" y="175"/>
                  </a:lnTo>
                  <a:lnTo>
                    <a:pt x="514" y="173"/>
                  </a:lnTo>
                  <a:lnTo>
                    <a:pt x="485" y="166"/>
                  </a:lnTo>
                  <a:lnTo>
                    <a:pt x="452" y="151"/>
                  </a:lnTo>
                  <a:lnTo>
                    <a:pt x="410" y="145"/>
                  </a:lnTo>
                  <a:lnTo>
                    <a:pt x="379" y="136"/>
                  </a:lnTo>
                  <a:lnTo>
                    <a:pt x="348" y="124"/>
                  </a:lnTo>
                  <a:lnTo>
                    <a:pt x="317" y="115"/>
                  </a:lnTo>
                  <a:lnTo>
                    <a:pt x="279" y="99"/>
                  </a:lnTo>
                  <a:lnTo>
                    <a:pt x="245" y="86"/>
                  </a:lnTo>
                  <a:lnTo>
                    <a:pt x="213" y="77"/>
                  </a:lnTo>
                  <a:lnTo>
                    <a:pt x="176" y="50"/>
                  </a:lnTo>
                  <a:lnTo>
                    <a:pt x="152" y="26"/>
                  </a:lnTo>
                  <a:lnTo>
                    <a:pt x="134" y="10"/>
                  </a:lnTo>
                  <a:lnTo>
                    <a:pt x="76" y="4"/>
                  </a:lnTo>
                  <a:lnTo>
                    <a:pt x="38" y="0"/>
                  </a:lnTo>
                  <a:lnTo>
                    <a:pt x="0" y="3"/>
                  </a:lnTo>
                  <a:lnTo>
                    <a:pt x="17" y="115"/>
                  </a:lnTo>
                  <a:lnTo>
                    <a:pt x="35" y="160"/>
                  </a:lnTo>
                  <a:lnTo>
                    <a:pt x="49" y="205"/>
                  </a:lnTo>
                  <a:lnTo>
                    <a:pt x="50" y="258"/>
                  </a:lnTo>
                  <a:lnTo>
                    <a:pt x="80" y="313"/>
                  </a:lnTo>
                  <a:lnTo>
                    <a:pt x="127" y="356"/>
                  </a:lnTo>
                  <a:lnTo>
                    <a:pt x="153" y="375"/>
                  </a:lnTo>
                  <a:lnTo>
                    <a:pt x="165" y="398"/>
                  </a:lnTo>
                  <a:lnTo>
                    <a:pt x="165" y="422"/>
                  </a:lnTo>
                  <a:lnTo>
                    <a:pt x="151" y="439"/>
                  </a:lnTo>
                  <a:lnTo>
                    <a:pt x="108" y="432"/>
                  </a:lnTo>
                  <a:lnTo>
                    <a:pt x="93" y="432"/>
                  </a:lnTo>
                  <a:lnTo>
                    <a:pt x="94" y="437"/>
                  </a:lnTo>
                  <a:lnTo>
                    <a:pt x="129" y="467"/>
                  </a:lnTo>
                  <a:lnTo>
                    <a:pt x="165" y="498"/>
                  </a:lnTo>
                  <a:lnTo>
                    <a:pt x="195" y="543"/>
                  </a:lnTo>
                  <a:lnTo>
                    <a:pt x="223" y="566"/>
                  </a:lnTo>
                  <a:lnTo>
                    <a:pt x="249" y="606"/>
                  </a:lnTo>
                  <a:lnTo>
                    <a:pt x="269" y="653"/>
                  </a:lnTo>
                  <a:lnTo>
                    <a:pt x="274" y="702"/>
                  </a:lnTo>
                  <a:lnTo>
                    <a:pt x="284" y="728"/>
                  </a:lnTo>
                  <a:lnTo>
                    <a:pt x="314" y="757"/>
                  </a:lnTo>
                  <a:lnTo>
                    <a:pt x="349" y="793"/>
                  </a:lnTo>
                  <a:lnTo>
                    <a:pt x="371" y="818"/>
                  </a:lnTo>
                  <a:lnTo>
                    <a:pt x="385" y="853"/>
                  </a:lnTo>
                  <a:lnTo>
                    <a:pt x="410" y="898"/>
                  </a:lnTo>
                  <a:lnTo>
                    <a:pt x="430" y="912"/>
                  </a:lnTo>
                  <a:lnTo>
                    <a:pt x="456" y="904"/>
                  </a:lnTo>
                  <a:lnTo>
                    <a:pt x="466" y="883"/>
                  </a:lnTo>
                  <a:lnTo>
                    <a:pt x="453" y="852"/>
                  </a:lnTo>
                  <a:lnTo>
                    <a:pt x="430" y="825"/>
                  </a:lnTo>
                  <a:lnTo>
                    <a:pt x="411" y="795"/>
                  </a:lnTo>
                  <a:lnTo>
                    <a:pt x="380" y="793"/>
                  </a:lnTo>
                  <a:lnTo>
                    <a:pt x="373" y="771"/>
                  </a:lnTo>
                  <a:lnTo>
                    <a:pt x="383" y="744"/>
                  </a:lnTo>
                  <a:lnTo>
                    <a:pt x="376" y="726"/>
                  </a:lnTo>
                  <a:lnTo>
                    <a:pt x="360" y="707"/>
                  </a:lnTo>
                  <a:lnTo>
                    <a:pt x="338" y="588"/>
                  </a:lnTo>
                  <a:lnTo>
                    <a:pt x="331" y="578"/>
                  </a:lnTo>
                  <a:lnTo>
                    <a:pt x="327" y="594"/>
                  </a:lnTo>
                  <a:lnTo>
                    <a:pt x="261" y="426"/>
                  </a:lnTo>
                  <a:lnTo>
                    <a:pt x="246" y="400"/>
                  </a:lnTo>
                  <a:lnTo>
                    <a:pt x="180" y="334"/>
                  </a:lnTo>
                  <a:lnTo>
                    <a:pt x="158" y="294"/>
                  </a:lnTo>
                  <a:lnTo>
                    <a:pt x="139" y="233"/>
                  </a:lnTo>
                  <a:lnTo>
                    <a:pt x="140" y="180"/>
                  </a:lnTo>
                  <a:lnTo>
                    <a:pt x="130" y="132"/>
                  </a:lnTo>
                  <a:lnTo>
                    <a:pt x="138" y="107"/>
                  </a:lnTo>
                  <a:lnTo>
                    <a:pt x="162" y="102"/>
                  </a:lnTo>
                  <a:lnTo>
                    <a:pt x="181" y="117"/>
                  </a:lnTo>
                  <a:lnTo>
                    <a:pt x="249" y="157"/>
                  </a:lnTo>
                  <a:lnTo>
                    <a:pt x="254" y="180"/>
                  </a:lnTo>
                  <a:lnTo>
                    <a:pt x="242" y="197"/>
                  </a:lnTo>
                  <a:lnTo>
                    <a:pt x="262" y="221"/>
                  </a:lnTo>
                  <a:lnTo>
                    <a:pt x="268" y="273"/>
                  </a:lnTo>
                  <a:lnTo>
                    <a:pt x="296" y="360"/>
                  </a:lnTo>
                  <a:lnTo>
                    <a:pt x="322" y="390"/>
                  </a:lnTo>
                  <a:lnTo>
                    <a:pt x="343" y="427"/>
                  </a:lnTo>
                  <a:lnTo>
                    <a:pt x="396" y="459"/>
                  </a:lnTo>
                  <a:lnTo>
                    <a:pt x="409" y="484"/>
                  </a:lnTo>
                  <a:lnTo>
                    <a:pt x="402" y="499"/>
                  </a:lnTo>
                  <a:lnTo>
                    <a:pt x="423" y="522"/>
                  </a:lnTo>
                  <a:lnTo>
                    <a:pt x="447" y="563"/>
                  </a:lnTo>
                  <a:lnTo>
                    <a:pt x="484" y="604"/>
                  </a:lnTo>
                  <a:lnTo>
                    <a:pt x="507" y="646"/>
                  </a:lnTo>
                  <a:lnTo>
                    <a:pt x="496" y="667"/>
                  </a:lnTo>
                  <a:lnTo>
                    <a:pt x="547" y="703"/>
                  </a:lnTo>
                  <a:lnTo>
                    <a:pt x="597" y="773"/>
                  </a:lnTo>
                  <a:lnTo>
                    <a:pt x="641" y="828"/>
                  </a:lnTo>
                  <a:lnTo>
                    <a:pt x="682" y="887"/>
                  </a:lnTo>
                  <a:lnTo>
                    <a:pt x="703" y="912"/>
                  </a:lnTo>
                  <a:lnTo>
                    <a:pt x="732" y="949"/>
                  </a:lnTo>
                  <a:lnTo>
                    <a:pt x="757" y="1031"/>
                  </a:lnTo>
                  <a:lnTo>
                    <a:pt x="783" y="1061"/>
                  </a:lnTo>
                  <a:lnTo>
                    <a:pt x="799" y="1100"/>
                  </a:lnTo>
                  <a:lnTo>
                    <a:pt x="796" y="1105"/>
                  </a:lnTo>
                  <a:lnTo>
                    <a:pt x="770" y="1119"/>
                  </a:lnTo>
                  <a:lnTo>
                    <a:pt x="757" y="1132"/>
                  </a:lnTo>
                  <a:lnTo>
                    <a:pt x="766" y="1179"/>
                  </a:lnTo>
                  <a:lnTo>
                    <a:pt x="799" y="1211"/>
                  </a:lnTo>
                  <a:lnTo>
                    <a:pt x="822" y="1235"/>
                  </a:lnTo>
                  <a:lnTo>
                    <a:pt x="866" y="1265"/>
                  </a:lnTo>
                  <a:lnTo>
                    <a:pt x="896" y="1279"/>
                  </a:lnTo>
                  <a:lnTo>
                    <a:pt x="917" y="1304"/>
                  </a:lnTo>
                  <a:lnTo>
                    <a:pt x="955" y="1332"/>
                  </a:lnTo>
                  <a:lnTo>
                    <a:pt x="989" y="1337"/>
                  </a:lnTo>
                  <a:lnTo>
                    <a:pt x="1027" y="1340"/>
                  </a:lnTo>
                  <a:lnTo>
                    <a:pt x="1053" y="1355"/>
                  </a:lnTo>
                  <a:lnTo>
                    <a:pt x="1086" y="1371"/>
                  </a:lnTo>
                  <a:lnTo>
                    <a:pt x="1120" y="1395"/>
                  </a:lnTo>
                  <a:lnTo>
                    <a:pt x="1152" y="1412"/>
                  </a:lnTo>
                  <a:lnTo>
                    <a:pt x="1167" y="1419"/>
                  </a:lnTo>
                  <a:lnTo>
                    <a:pt x="1198" y="1436"/>
                  </a:lnTo>
                  <a:lnTo>
                    <a:pt x="1230" y="1449"/>
                  </a:lnTo>
                  <a:lnTo>
                    <a:pt x="1262" y="1458"/>
                  </a:lnTo>
                  <a:lnTo>
                    <a:pt x="1303" y="1459"/>
                  </a:lnTo>
                  <a:lnTo>
                    <a:pt x="1353" y="1493"/>
                  </a:lnTo>
                  <a:lnTo>
                    <a:pt x="1398" y="1499"/>
                  </a:lnTo>
                  <a:lnTo>
                    <a:pt x="1443" y="1520"/>
                  </a:lnTo>
                  <a:lnTo>
                    <a:pt x="1488" y="1525"/>
                  </a:lnTo>
                  <a:lnTo>
                    <a:pt x="1521" y="1524"/>
                  </a:lnTo>
                  <a:lnTo>
                    <a:pt x="1560" y="1522"/>
                  </a:lnTo>
                  <a:lnTo>
                    <a:pt x="1626" y="1498"/>
                  </a:lnTo>
                  <a:lnTo>
                    <a:pt x="1658" y="1498"/>
                  </a:lnTo>
                  <a:lnTo>
                    <a:pt x="1678" y="1503"/>
                  </a:lnTo>
                  <a:lnTo>
                    <a:pt x="1713" y="1510"/>
                  </a:lnTo>
                  <a:lnTo>
                    <a:pt x="1737" y="1530"/>
                  </a:lnTo>
                  <a:lnTo>
                    <a:pt x="1772" y="1561"/>
                  </a:lnTo>
                  <a:lnTo>
                    <a:pt x="1800" y="1586"/>
                  </a:lnTo>
                  <a:lnTo>
                    <a:pt x="1834" y="1617"/>
                  </a:lnTo>
                  <a:lnTo>
                    <a:pt x="1859" y="1641"/>
                  </a:lnTo>
                  <a:lnTo>
                    <a:pt x="1869" y="1649"/>
                  </a:lnTo>
                  <a:lnTo>
                    <a:pt x="1875" y="1618"/>
                  </a:lnTo>
                  <a:lnTo>
                    <a:pt x="1868" y="1597"/>
                  </a:lnTo>
                  <a:lnTo>
                    <a:pt x="1864" y="1579"/>
                  </a:lnTo>
                  <a:lnTo>
                    <a:pt x="1869" y="1554"/>
                  </a:lnTo>
                  <a:lnTo>
                    <a:pt x="1883" y="1543"/>
                  </a:lnTo>
                  <a:lnTo>
                    <a:pt x="1989" y="1529"/>
                  </a:lnTo>
                  <a:lnTo>
                    <a:pt x="2002" y="1523"/>
                  </a:lnTo>
                  <a:lnTo>
                    <a:pt x="2003" y="1499"/>
                  </a:lnTo>
                  <a:lnTo>
                    <a:pt x="2019" y="1483"/>
                  </a:lnTo>
                  <a:lnTo>
                    <a:pt x="2024" y="1471"/>
                  </a:lnTo>
                  <a:lnTo>
                    <a:pt x="2005" y="1468"/>
                  </a:lnTo>
                  <a:lnTo>
                    <a:pt x="1987" y="1454"/>
                  </a:lnTo>
                  <a:lnTo>
                    <a:pt x="1975" y="1435"/>
                  </a:lnTo>
                  <a:lnTo>
                    <a:pt x="1966" y="1410"/>
                  </a:lnTo>
                  <a:lnTo>
                    <a:pt x="1961" y="1377"/>
                  </a:lnTo>
                  <a:lnTo>
                    <a:pt x="2010" y="1366"/>
                  </a:lnTo>
                  <a:lnTo>
                    <a:pt x="2083" y="1352"/>
                  </a:lnTo>
                  <a:lnTo>
                    <a:pt x="2128" y="1345"/>
                  </a:lnTo>
                  <a:lnTo>
                    <a:pt x="2144" y="1316"/>
                  </a:lnTo>
                  <a:lnTo>
                    <a:pt x="2158" y="1309"/>
                  </a:lnTo>
                  <a:lnTo>
                    <a:pt x="2178" y="1315"/>
                  </a:lnTo>
                  <a:lnTo>
                    <a:pt x="2185" y="1293"/>
                  </a:lnTo>
                  <a:lnTo>
                    <a:pt x="2194" y="1310"/>
                  </a:lnTo>
                  <a:lnTo>
                    <a:pt x="2206" y="1323"/>
                  </a:lnTo>
                  <a:lnTo>
                    <a:pt x="2219" y="1321"/>
                  </a:lnTo>
                  <a:lnTo>
                    <a:pt x="2228" y="1306"/>
                  </a:lnTo>
                  <a:lnTo>
                    <a:pt x="2223" y="1280"/>
                  </a:lnTo>
                  <a:lnTo>
                    <a:pt x="2217" y="1252"/>
                  </a:lnTo>
                  <a:lnTo>
                    <a:pt x="2228" y="1226"/>
                  </a:lnTo>
                  <a:lnTo>
                    <a:pt x="2226" y="1210"/>
                  </a:lnTo>
                  <a:lnTo>
                    <a:pt x="2216" y="1194"/>
                  </a:lnTo>
                  <a:lnTo>
                    <a:pt x="2199" y="1155"/>
                  </a:lnTo>
                  <a:lnTo>
                    <a:pt x="2204" y="1134"/>
                  </a:lnTo>
                  <a:lnTo>
                    <a:pt x="2236" y="1102"/>
                  </a:lnTo>
                  <a:lnTo>
                    <a:pt x="2252" y="1066"/>
                  </a:lnTo>
                  <a:lnTo>
                    <a:pt x="2253" y="1029"/>
                  </a:lnTo>
                  <a:lnTo>
                    <a:pt x="2241" y="1014"/>
                  </a:lnTo>
                  <a:lnTo>
                    <a:pt x="2206" y="1012"/>
                  </a:lnTo>
                  <a:lnTo>
                    <a:pt x="2166" y="1014"/>
                  </a:lnTo>
                  <a:lnTo>
                    <a:pt x="2067" y="1028"/>
                  </a:lnTo>
                  <a:lnTo>
                    <a:pt x="2004" y="1050"/>
                  </a:lnTo>
                  <a:lnTo>
                    <a:pt x="1975" y="1064"/>
                  </a:lnTo>
                  <a:lnTo>
                    <a:pt x="1967" y="1075"/>
                  </a:lnTo>
                  <a:lnTo>
                    <a:pt x="1959" y="1105"/>
                  </a:lnTo>
                  <a:lnTo>
                    <a:pt x="1965" y="1135"/>
                  </a:lnTo>
                  <a:lnTo>
                    <a:pt x="1982" y="1153"/>
                  </a:lnTo>
                  <a:lnTo>
                    <a:pt x="1987" y="1174"/>
                  </a:lnTo>
                  <a:lnTo>
                    <a:pt x="1972" y="1197"/>
                  </a:lnTo>
                  <a:lnTo>
                    <a:pt x="1941" y="1205"/>
                  </a:lnTo>
                  <a:lnTo>
                    <a:pt x="1915" y="1244"/>
                  </a:lnTo>
                  <a:lnTo>
                    <a:pt x="1923" y="1269"/>
                  </a:lnTo>
                  <a:lnTo>
                    <a:pt x="1908" y="1286"/>
                  </a:lnTo>
                  <a:lnTo>
                    <a:pt x="1881" y="1291"/>
                  </a:lnTo>
                  <a:lnTo>
                    <a:pt x="1863" y="1273"/>
                  </a:lnTo>
                  <a:lnTo>
                    <a:pt x="1805" y="1274"/>
                  </a:lnTo>
                  <a:lnTo>
                    <a:pt x="1781" y="1291"/>
                  </a:lnTo>
                  <a:lnTo>
                    <a:pt x="1749" y="1296"/>
                  </a:lnTo>
                  <a:lnTo>
                    <a:pt x="1688" y="1314"/>
                  </a:lnTo>
                  <a:lnTo>
                    <a:pt x="1662" y="1312"/>
                  </a:lnTo>
                  <a:lnTo>
                    <a:pt x="1644" y="1301"/>
                  </a:lnTo>
                  <a:lnTo>
                    <a:pt x="1634" y="1273"/>
                  </a:lnTo>
                  <a:lnTo>
                    <a:pt x="1604" y="1273"/>
                  </a:lnTo>
                  <a:lnTo>
                    <a:pt x="1564" y="1275"/>
                  </a:lnTo>
                  <a:lnTo>
                    <a:pt x="1550" y="1270"/>
                  </a:lnTo>
                  <a:close/>
                </a:path>
              </a:pathLst>
            </a:custGeom>
            <a:noFill/>
            <a:ln w="12700" cap="flat" cmpd="sng">
              <a:solidFill>
                <a:srgbClr val="000000"/>
              </a:solidFill>
              <a:prstDash val="solid"/>
              <a:round/>
              <a:headEnd type="none" w="med" len="med"/>
              <a:tailEnd type="none" w="med" len="med"/>
            </a:ln>
            <a:effectLst/>
          </p:spPr>
          <p:txBody>
            <a:bodyPr/>
            <a:lstStyle/>
            <a:p>
              <a:pPr>
                <a:defRPr/>
              </a:pPr>
              <a:endParaRPr lang="en-US">
                <a:latin typeface="+mn-lt"/>
              </a:endParaRPr>
            </a:p>
          </p:txBody>
        </p:sp>
        <p:sp>
          <p:nvSpPr>
            <p:cNvPr id="3121" name="Freeform 49"/>
            <p:cNvSpPr>
              <a:spLocks/>
            </p:cNvSpPr>
            <p:nvPr/>
          </p:nvSpPr>
          <p:spPr bwMode="auto">
            <a:xfrm>
              <a:off x="2095" y="1771"/>
              <a:ext cx="641" cy="434"/>
            </a:xfrm>
            <a:custGeom>
              <a:avLst/>
              <a:gdLst/>
              <a:ahLst/>
              <a:cxnLst>
                <a:cxn ang="0">
                  <a:pos x="1469" y="1154"/>
                </a:cxn>
                <a:cxn ang="0">
                  <a:pos x="1412" y="1039"/>
                </a:cxn>
                <a:cxn ang="0">
                  <a:pos x="1380" y="956"/>
                </a:cxn>
                <a:cxn ang="0">
                  <a:pos x="1395" y="705"/>
                </a:cxn>
                <a:cxn ang="0">
                  <a:pos x="1343" y="656"/>
                </a:cxn>
                <a:cxn ang="0">
                  <a:pos x="1221" y="528"/>
                </a:cxn>
                <a:cxn ang="0">
                  <a:pos x="1090" y="341"/>
                </a:cxn>
                <a:cxn ang="0">
                  <a:pos x="987" y="371"/>
                </a:cxn>
                <a:cxn ang="0">
                  <a:pos x="890" y="336"/>
                </a:cxn>
                <a:cxn ang="0">
                  <a:pos x="820" y="223"/>
                </a:cxn>
                <a:cxn ang="0">
                  <a:pos x="712" y="139"/>
                </a:cxn>
                <a:cxn ang="0">
                  <a:pos x="610" y="130"/>
                </a:cxn>
                <a:cxn ang="0">
                  <a:pos x="514" y="173"/>
                </a:cxn>
                <a:cxn ang="0">
                  <a:pos x="379" y="136"/>
                </a:cxn>
                <a:cxn ang="0">
                  <a:pos x="245" y="86"/>
                </a:cxn>
                <a:cxn ang="0">
                  <a:pos x="134" y="10"/>
                </a:cxn>
                <a:cxn ang="0">
                  <a:pos x="17" y="115"/>
                </a:cxn>
                <a:cxn ang="0">
                  <a:pos x="80" y="313"/>
                </a:cxn>
                <a:cxn ang="0">
                  <a:pos x="165" y="422"/>
                </a:cxn>
                <a:cxn ang="0">
                  <a:pos x="94" y="437"/>
                </a:cxn>
                <a:cxn ang="0">
                  <a:pos x="223" y="566"/>
                </a:cxn>
                <a:cxn ang="0">
                  <a:pos x="284" y="728"/>
                </a:cxn>
                <a:cxn ang="0">
                  <a:pos x="385" y="853"/>
                </a:cxn>
                <a:cxn ang="0">
                  <a:pos x="466" y="883"/>
                </a:cxn>
                <a:cxn ang="0">
                  <a:pos x="380" y="793"/>
                </a:cxn>
                <a:cxn ang="0">
                  <a:pos x="360" y="707"/>
                </a:cxn>
                <a:cxn ang="0">
                  <a:pos x="261" y="426"/>
                </a:cxn>
                <a:cxn ang="0">
                  <a:pos x="139" y="233"/>
                </a:cxn>
                <a:cxn ang="0">
                  <a:pos x="162" y="102"/>
                </a:cxn>
                <a:cxn ang="0">
                  <a:pos x="242" y="197"/>
                </a:cxn>
                <a:cxn ang="0">
                  <a:pos x="322" y="390"/>
                </a:cxn>
                <a:cxn ang="0">
                  <a:pos x="402" y="499"/>
                </a:cxn>
                <a:cxn ang="0">
                  <a:pos x="507" y="646"/>
                </a:cxn>
                <a:cxn ang="0">
                  <a:pos x="641" y="828"/>
                </a:cxn>
                <a:cxn ang="0">
                  <a:pos x="757" y="1031"/>
                </a:cxn>
                <a:cxn ang="0">
                  <a:pos x="770" y="1119"/>
                </a:cxn>
                <a:cxn ang="0">
                  <a:pos x="822" y="1235"/>
                </a:cxn>
                <a:cxn ang="0">
                  <a:pos x="955" y="1332"/>
                </a:cxn>
                <a:cxn ang="0">
                  <a:pos x="1086" y="1371"/>
                </a:cxn>
                <a:cxn ang="0">
                  <a:pos x="1198" y="1436"/>
                </a:cxn>
                <a:cxn ang="0">
                  <a:pos x="1353" y="1493"/>
                </a:cxn>
                <a:cxn ang="0">
                  <a:pos x="1521" y="1524"/>
                </a:cxn>
                <a:cxn ang="0">
                  <a:pos x="1678" y="1503"/>
                </a:cxn>
                <a:cxn ang="0">
                  <a:pos x="1800" y="1586"/>
                </a:cxn>
                <a:cxn ang="0">
                  <a:pos x="1875" y="1618"/>
                </a:cxn>
                <a:cxn ang="0">
                  <a:pos x="1883" y="1543"/>
                </a:cxn>
                <a:cxn ang="0">
                  <a:pos x="2019" y="1483"/>
                </a:cxn>
                <a:cxn ang="0">
                  <a:pos x="1975" y="1435"/>
                </a:cxn>
                <a:cxn ang="0">
                  <a:pos x="2083" y="1352"/>
                </a:cxn>
                <a:cxn ang="0">
                  <a:pos x="2178" y="1315"/>
                </a:cxn>
                <a:cxn ang="0">
                  <a:pos x="2219" y="1321"/>
                </a:cxn>
                <a:cxn ang="0">
                  <a:pos x="2228" y="1226"/>
                </a:cxn>
                <a:cxn ang="0">
                  <a:pos x="2204" y="1134"/>
                </a:cxn>
                <a:cxn ang="0">
                  <a:pos x="2241" y="1014"/>
                </a:cxn>
                <a:cxn ang="0">
                  <a:pos x="2004" y="1050"/>
                </a:cxn>
                <a:cxn ang="0">
                  <a:pos x="1965" y="1135"/>
                </a:cxn>
                <a:cxn ang="0">
                  <a:pos x="1941" y="1205"/>
                </a:cxn>
                <a:cxn ang="0">
                  <a:pos x="1881" y="1291"/>
                </a:cxn>
                <a:cxn ang="0">
                  <a:pos x="1749" y="1296"/>
                </a:cxn>
                <a:cxn ang="0">
                  <a:pos x="1634" y="1273"/>
                </a:cxn>
              </a:cxnLst>
              <a:rect l="0" t="0" r="r" b="b"/>
              <a:pathLst>
                <a:path w="2253" h="1649">
                  <a:moveTo>
                    <a:pt x="1550" y="1270"/>
                  </a:moveTo>
                  <a:lnTo>
                    <a:pt x="1516" y="1214"/>
                  </a:lnTo>
                  <a:lnTo>
                    <a:pt x="1498" y="1184"/>
                  </a:lnTo>
                  <a:lnTo>
                    <a:pt x="1469" y="1154"/>
                  </a:lnTo>
                  <a:lnTo>
                    <a:pt x="1449" y="1133"/>
                  </a:lnTo>
                  <a:lnTo>
                    <a:pt x="1428" y="1127"/>
                  </a:lnTo>
                  <a:lnTo>
                    <a:pt x="1426" y="1088"/>
                  </a:lnTo>
                  <a:lnTo>
                    <a:pt x="1412" y="1039"/>
                  </a:lnTo>
                  <a:lnTo>
                    <a:pt x="1397" y="1032"/>
                  </a:lnTo>
                  <a:lnTo>
                    <a:pt x="1375" y="1013"/>
                  </a:lnTo>
                  <a:lnTo>
                    <a:pt x="1371" y="985"/>
                  </a:lnTo>
                  <a:lnTo>
                    <a:pt x="1380" y="956"/>
                  </a:lnTo>
                  <a:lnTo>
                    <a:pt x="1367" y="886"/>
                  </a:lnTo>
                  <a:lnTo>
                    <a:pt x="1360" y="809"/>
                  </a:lnTo>
                  <a:lnTo>
                    <a:pt x="1366" y="749"/>
                  </a:lnTo>
                  <a:lnTo>
                    <a:pt x="1395" y="705"/>
                  </a:lnTo>
                  <a:lnTo>
                    <a:pt x="1402" y="690"/>
                  </a:lnTo>
                  <a:lnTo>
                    <a:pt x="1383" y="663"/>
                  </a:lnTo>
                  <a:lnTo>
                    <a:pt x="1377" y="660"/>
                  </a:lnTo>
                  <a:lnTo>
                    <a:pt x="1343" y="656"/>
                  </a:lnTo>
                  <a:lnTo>
                    <a:pt x="1330" y="655"/>
                  </a:lnTo>
                  <a:lnTo>
                    <a:pt x="1262" y="611"/>
                  </a:lnTo>
                  <a:lnTo>
                    <a:pt x="1234" y="559"/>
                  </a:lnTo>
                  <a:lnTo>
                    <a:pt x="1221" y="528"/>
                  </a:lnTo>
                  <a:lnTo>
                    <a:pt x="1157" y="418"/>
                  </a:lnTo>
                  <a:lnTo>
                    <a:pt x="1144" y="397"/>
                  </a:lnTo>
                  <a:lnTo>
                    <a:pt x="1130" y="371"/>
                  </a:lnTo>
                  <a:lnTo>
                    <a:pt x="1090" y="341"/>
                  </a:lnTo>
                  <a:lnTo>
                    <a:pt x="1080" y="332"/>
                  </a:lnTo>
                  <a:lnTo>
                    <a:pt x="1036" y="331"/>
                  </a:lnTo>
                  <a:lnTo>
                    <a:pt x="1009" y="342"/>
                  </a:lnTo>
                  <a:lnTo>
                    <a:pt x="987" y="371"/>
                  </a:lnTo>
                  <a:lnTo>
                    <a:pt x="977" y="387"/>
                  </a:lnTo>
                  <a:lnTo>
                    <a:pt x="943" y="388"/>
                  </a:lnTo>
                  <a:lnTo>
                    <a:pt x="919" y="364"/>
                  </a:lnTo>
                  <a:lnTo>
                    <a:pt x="890" y="336"/>
                  </a:lnTo>
                  <a:lnTo>
                    <a:pt x="874" y="310"/>
                  </a:lnTo>
                  <a:lnTo>
                    <a:pt x="860" y="279"/>
                  </a:lnTo>
                  <a:lnTo>
                    <a:pt x="839" y="254"/>
                  </a:lnTo>
                  <a:lnTo>
                    <a:pt x="820" y="223"/>
                  </a:lnTo>
                  <a:lnTo>
                    <a:pt x="805" y="198"/>
                  </a:lnTo>
                  <a:lnTo>
                    <a:pt x="783" y="174"/>
                  </a:lnTo>
                  <a:lnTo>
                    <a:pt x="754" y="150"/>
                  </a:lnTo>
                  <a:lnTo>
                    <a:pt x="712" y="139"/>
                  </a:lnTo>
                  <a:lnTo>
                    <a:pt x="704" y="140"/>
                  </a:lnTo>
                  <a:lnTo>
                    <a:pt x="678" y="136"/>
                  </a:lnTo>
                  <a:lnTo>
                    <a:pt x="647" y="128"/>
                  </a:lnTo>
                  <a:lnTo>
                    <a:pt x="610" y="130"/>
                  </a:lnTo>
                  <a:lnTo>
                    <a:pt x="589" y="139"/>
                  </a:lnTo>
                  <a:lnTo>
                    <a:pt x="571" y="176"/>
                  </a:lnTo>
                  <a:lnTo>
                    <a:pt x="544" y="175"/>
                  </a:lnTo>
                  <a:lnTo>
                    <a:pt x="514" y="173"/>
                  </a:lnTo>
                  <a:lnTo>
                    <a:pt x="485" y="166"/>
                  </a:lnTo>
                  <a:lnTo>
                    <a:pt x="452" y="151"/>
                  </a:lnTo>
                  <a:lnTo>
                    <a:pt x="410" y="145"/>
                  </a:lnTo>
                  <a:lnTo>
                    <a:pt x="379" y="136"/>
                  </a:lnTo>
                  <a:lnTo>
                    <a:pt x="348" y="124"/>
                  </a:lnTo>
                  <a:lnTo>
                    <a:pt x="317" y="115"/>
                  </a:lnTo>
                  <a:lnTo>
                    <a:pt x="279" y="99"/>
                  </a:lnTo>
                  <a:lnTo>
                    <a:pt x="245" y="86"/>
                  </a:lnTo>
                  <a:lnTo>
                    <a:pt x="213" y="77"/>
                  </a:lnTo>
                  <a:lnTo>
                    <a:pt x="176" y="50"/>
                  </a:lnTo>
                  <a:lnTo>
                    <a:pt x="152" y="26"/>
                  </a:lnTo>
                  <a:lnTo>
                    <a:pt x="134" y="10"/>
                  </a:lnTo>
                  <a:lnTo>
                    <a:pt x="76" y="4"/>
                  </a:lnTo>
                  <a:lnTo>
                    <a:pt x="38" y="0"/>
                  </a:lnTo>
                  <a:lnTo>
                    <a:pt x="0" y="3"/>
                  </a:lnTo>
                  <a:lnTo>
                    <a:pt x="17" y="115"/>
                  </a:lnTo>
                  <a:lnTo>
                    <a:pt x="35" y="160"/>
                  </a:lnTo>
                  <a:lnTo>
                    <a:pt x="49" y="205"/>
                  </a:lnTo>
                  <a:lnTo>
                    <a:pt x="50" y="258"/>
                  </a:lnTo>
                  <a:lnTo>
                    <a:pt x="80" y="313"/>
                  </a:lnTo>
                  <a:lnTo>
                    <a:pt x="127" y="356"/>
                  </a:lnTo>
                  <a:lnTo>
                    <a:pt x="153" y="375"/>
                  </a:lnTo>
                  <a:lnTo>
                    <a:pt x="165" y="398"/>
                  </a:lnTo>
                  <a:lnTo>
                    <a:pt x="165" y="422"/>
                  </a:lnTo>
                  <a:lnTo>
                    <a:pt x="151" y="439"/>
                  </a:lnTo>
                  <a:lnTo>
                    <a:pt x="108" y="432"/>
                  </a:lnTo>
                  <a:lnTo>
                    <a:pt x="93" y="432"/>
                  </a:lnTo>
                  <a:lnTo>
                    <a:pt x="94" y="437"/>
                  </a:lnTo>
                  <a:lnTo>
                    <a:pt x="129" y="467"/>
                  </a:lnTo>
                  <a:lnTo>
                    <a:pt x="165" y="498"/>
                  </a:lnTo>
                  <a:lnTo>
                    <a:pt x="195" y="543"/>
                  </a:lnTo>
                  <a:lnTo>
                    <a:pt x="223" y="566"/>
                  </a:lnTo>
                  <a:lnTo>
                    <a:pt x="249" y="606"/>
                  </a:lnTo>
                  <a:lnTo>
                    <a:pt x="269" y="653"/>
                  </a:lnTo>
                  <a:lnTo>
                    <a:pt x="274" y="702"/>
                  </a:lnTo>
                  <a:lnTo>
                    <a:pt x="284" y="728"/>
                  </a:lnTo>
                  <a:lnTo>
                    <a:pt x="314" y="757"/>
                  </a:lnTo>
                  <a:lnTo>
                    <a:pt x="349" y="793"/>
                  </a:lnTo>
                  <a:lnTo>
                    <a:pt x="371" y="818"/>
                  </a:lnTo>
                  <a:lnTo>
                    <a:pt x="385" y="853"/>
                  </a:lnTo>
                  <a:lnTo>
                    <a:pt x="410" y="898"/>
                  </a:lnTo>
                  <a:lnTo>
                    <a:pt x="430" y="912"/>
                  </a:lnTo>
                  <a:lnTo>
                    <a:pt x="456" y="904"/>
                  </a:lnTo>
                  <a:lnTo>
                    <a:pt x="466" y="883"/>
                  </a:lnTo>
                  <a:lnTo>
                    <a:pt x="453" y="852"/>
                  </a:lnTo>
                  <a:lnTo>
                    <a:pt x="430" y="825"/>
                  </a:lnTo>
                  <a:lnTo>
                    <a:pt x="411" y="795"/>
                  </a:lnTo>
                  <a:lnTo>
                    <a:pt x="380" y="793"/>
                  </a:lnTo>
                  <a:lnTo>
                    <a:pt x="373" y="771"/>
                  </a:lnTo>
                  <a:lnTo>
                    <a:pt x="383" y="744"/>
                  </a:lnTo>
                  <a:lnTo>
                    <a:pt x="376" y="726"/>
                  </a:lnTo>
                  <a:lnTo>
                    <a:pt x="360" y="707"/>
                  </a:lnTo>
                  <a:lnTo>
                    <a:pt x="338" y="588"/>
                  </a:lnTo>
                  <a:lnTo>
                    <a:pt x="331" y="578"/>
                  </a:lnTo>
                  <a:lnTo>
                    <a:pt x="327" y="594"/>
                  </a:lnTo>
                  <a:lnTo>
                    <a:pt x="261" y="426"/>
                  </a:lnTo>
                  <a:lnTo>
                    <a:pt x="246" y="400"/>
                  </a:lnTo>
                  <a:lnTo>
                    <a:pt x="180" y="334"/>
                  </a:lnTo>
                  <a:lnTo>
                    <a:pt x="158" y="294"/>
                  </a:lnTo>
                  <a:lnTo>
                    <a:pt x="139" y="233"/>
                  </a:lnTo>
                  <a:lnTo>
                    <a:pt x="140" y="180"/>
                  </a:lnTo>
                  <a:lnTo>
                    <a:pt x="130" y="132"/>
                  </a:lnTo>
                  <a:lnTo>
                    <a:pt x="138" y="107"/>
                  </a:lnTo>
                  <a:lnTo>
                    <a:pt x="162" y="102"/>
                  </a:lnTo>
                  <a:lnTo>
                    <a:pt x="181" y="117"/>
                  </a:lnTo>
                  <a:lnTo>
                    <a:pt x="249" y="157"/>
                  </a:lnTo>
                  <a:lnTo>
                    <a:pt x="254" y="180"/>
                  </a:lnTo>
                  <a:lnTo>
                    <a:pt x="242" y="197"/>
                  </a:lnTo>
                  <a:lnTo>
                    <a:pt x="262" y="221"/>
                  </a:lnTo>
                  <a:lnTo>
                    <a:pt x="268" y="273"/>
                  </a:lnTo>
                  <a:lnTo>
                    <a:pt x="296" y="360"/>
                  </a:lnTo>
                  <a:lnTo>
                    <a:pt x="322" y="390"/>
                  </a:lnTo>
                  <a:lnTo>
                    <a:pt x="343" y="427"/>
                  </a:lnTo>
                  <a:lnTo>
                    <a:pt x="396" y="459"/>
                  </a:lnTo>
                  <a:lnTo>
                    <a:pt x="409" y="484"/>
                  </a:lnTo>
                  <a:lnTo>
                    <a:pt x="402" y="499"/>
                  </a:lnTo>
                  <a:lnTo>
                    <a:pt x="423" y="522"/>
                  </a:lnTo>
                  <a:lnTo>
                    <a:pt x="447" y="563"/>
                  </a:lnTo>
                  <a:lnTo>
                    <a:pt x="484" y="604"/>
                  </a:lnTo>
                  <a:lnTo>
                    <a:pt x="507" y="646"/>
                  </a:lnTo>
                  <a:lnTo>
                    <a:pt x="496" y="667"/>
                  </a:lnTo>
                  <a:lnTo>
                    <a:pt x="547" y="703"/>
                  </a:lnTo>
                  <a:lnTo>
                    <a:pt x="597" y="773"/>
                  </a:lnTo>
                  <a:lnTo>
                    <a:pt x="641" y="828"/>
                  </a:lnTo>
                  <a:lnTo>
                    <a:pt x="682" y="887"/>
                  </a:lnTo>
                  <a:lnTo>
                    <a:pt x="703" y="912"/>
                  </a:lnTo>
                  <a:lnTo>
                    <a:pt x="732" y="949"/>
                  </a:lnTo>
                  <a:lnTo>
                    <a:pt x="757" y="1031"/>
                  </a:lnTo>
                  <a:lnTo>
                    <a:pt x="783" y="1061"/>
                  </a:lnTo>
                  <a:lnTo>
                    <a:pt x="799" y="1100"/>
                  </a:lnTo>
                  <a:lnTo>
                    <a:pt x="796" y="1105"/>
                  </a:lnTo>
                  <a:lnTo>
                    <a:pt x="770" y="1119"/>
                  </a:lnTo>
                  <a:lnTo>
                    <a:pt x="757" y="1132"/>
                  </a:lnTo>
                  <a:lnTo>
                    <a:pt x="766" y="1179"/>
                  </a:lnTo>
                  <a:lnTo>
                    <a:pt x="799" y="1211"/>
                  </a:lnTo>
                  <a:lnTo>
                    <a:pt x="822" y="1235"/>
                  </a:lnTo>
                  <a:lnTo>
                    <a:pt x="866" y="1265"/>
                  </a:lnTo>
                  <a:lnTo>
                    <a:pt x="896" y="1279"/>
                  </a:lnTo>
                  <a:lnTo>
                    <a:pt x="917" y="1304"/>
                  </a:lnTo>
                  <a:lnTo>
                    <a:pt x="955" y="1332"/>
                  </a:lnTo>
                  <a:lnTo>
                    <a:pt x="989" y="1337"/>
                  </a:lnTo>
                  <a:lnTo>
                    <a:pt x="1027" y="1340"/>
                  </a:lnTo>
                  <a:lnTo>
                    <a:pt x="1053" y="1355"/>
                  </a:lnTo>
                  <a:lnTo>
                    <a:pt x="1086" y="1371"/>
                  </a:lnTo>
                  <a:lnTo>
                    <a:pt x="1120" y="1395"/>
                  </a:lnTo>
                  <a:lnTo>
                    <a:pt x="1152" y="1412"/>
                  </a:lnTo>
                  <a:lnTo>
                    <a:pt x="1167" y="1419"/>
                  </a:lnTo>
                  <a:lnTo>
                    <a:pt x="1198" y="1436"/>
                  </a:lnTo>
                  <a:lnTo>
                    <a:pt x="1230" y="1449"/>
                  </a:lnTo>
                  <a:lnTo>
                    <a:pt x="1262" y="1458"/>
                  </a:lnTo>
                  <a:lnTo>
                    <a:pt x="1303" y="1459"/>
                  </a:lnTo>
                  <a:lnTo>
                    <a:pt x="1353" y="1493"/>
                  </a:lnTo>
                  <a:lnTo>
                    <a:pt x="1398" y="1499"/>
                  </a:lnTo>
                  <a:lnTo>
                    <a:pt x="1443" y="1520"/>
                  </a:lnTo>
                  <a:lnTo>
                    <a:pt x="1488" y="1525"/>
                  </a:lnTo>
                  <a:lnTo>
                    <a:pt x="1521" y="1524"/>
                  </a:lnTo>
                  <a:lnTo>
                    <a:pt x="1560" y="1522"/>
                  </a:lnTo>
                  <a:lnTo>
                    <a:pt x="1626" y="1498"/>
                  </a:lnTo>
                  <a:lnTo>
                    <a:pt x="1658" y="1498"/>
                  </a:lnTo>
                  <a:lnTo>
                    <a:pt x="1678" y="1503"/>
                  </a:lnTo>
                  <a:lnTo>
                    <a:pt x="1713" y="1510"/>
                  </a:lnTo>
                  <a:lnTo>
                    <a:pt x="1737" y="1530"/>
                  </a:lnTo>
                  <a:lnTo>
                    <a:pt x="1772" y="1561"/>
                  </a:lnTo>
                  <a:lnTo>
                    <a:pt x="1800" y="1586"/>
                  </a:lnTo>
                  <a:lnTo>
                    <a:pt x="1834" y="1617"/>
                  </a:lnTo>
                  <a:lnTo>
                    <a:pt x="1859" y="1641"/>
                  </a:lnTo>
                  <a:lnTo>
                    <a:pt x="1869" y="1649"/>
                  </a:lnTo>
                  <a:lnTo>
                    <a:pt x="1875" y="1618"/>
                  </a:lnTo>
                  <a:lnTo>
                    <a:pt x="1868" y="1597"/>
                  </a:lnTo>
                  <a:lnTo>
                    <a:pt x="1864" y="1579"/>
                  </a:lnTo>
                  <a:lnTo>
                    <a:pt x="1869" y="1554"/>
                  </a:lnTo>
                  <a:lnTo>
                    <a:pt x="1883" y="1543"/>
                  </a:lnTo>
                  <a:lnTo>
                    <a:pt x="1989" y="1529"/>
                  </a:lnTo>
                  <a:lnTo>
                    <a:pt x="2002" y="1523"/>
                  </a:lnTo>
                  <a:lnTo>
                    <a:pt x="2003" y="1499"/>
                  </a:lnTo>
                  <a:lnTo>
                    <a:pt x="2019" y="1483"/>
                  </a:lnTo>
                  <a:lnTo>
                    <a:pt x="2024" y="1471"/>
                  </a:lnTo>
                  <a:lnTo>
                    <a:pt x="2005" y="1468"/>
                  </a:lnTo>
                  <a:lnTo>
                    <a:pt x="1987" y="1454"/>
                  </a:lnTo>
                  <a:lnTo>
                    <a:pt x="1975" y="1435"/>
                  </a:lnTo>
                  <a:lnTo>
                    <a:pt x="1966" y="1410"/>
                  </a:lnTo>
                  <a:lnTo>
                    <a:pt x="1961" y="1377"/>
                  </a:lnTo>
                  <a:lnTo>
                    <a:pt x="2010" y="1366"/>
                  </a:lnTo>
                  <a:lnTo>
                    <a:pt x="2083" y="1352"/>
                  </a:lnTo>
                  <a:lnTo>
                    <a:pt x="2128" y="1345"/>
                  </a:lnTo>
                  <a:lnTo>
                    <a:pt x="2144" y="1316"/>
                  </a:lnTo>
                  <a:lnTo>
                    <a:pt x="2158" y="1309"/>
                  </a:lnTo>
                  <a:lnTo>
                    <a:pt x="2178" y="1315"/>
                  </a:lnTo>
                  <a:lnTo>
                    <a:pt x="2185" y="1293"/>
                  </a:lnTo>
                  <a:lnTo>
                    <a:pt x="2194" y="1310"/>
                  </a:lnTo>
                  <a:lnTo>
                    <a:pt x="2206" y="1323"/>
                  </a:lnTo>
                  <a:lnTo>
                    <a:pt x="2219" y="1321"/>
                  </a:lnTo>
                  <a:lnTo>
                    <a:pt x="2228" y="1306"/>
                  </a:lnTo>
                  <a:lnTo>
                    <a:pt x="2223" y="1280"/>
                  </a:lnTo>
                  <a:lnTo>
                    <a:pt x="2217" y="1252"/>
                  </a:lnTo>
                  <a:lnTo>
                    <a:pt x="2228" y="1226"/>
                  </a:lnTo>
                  <a:lnTo>
                    <a:pt x="2226" y="1210"/>
                  </a:lnTo>
                  <a:lnTo>
                    <a:pt x="2216" y="1194"/>
                  </a:lnTo>
                  <a:lnTo>
                    <a:pt x="2199" y="1155"/>
                  </a:lnTo>
                  <a:lnTo>
                    <a:pt x="2204" y="1134"/>
                  </a:lnTo>
                  <a:lnTo>
                    <a:pt x="2236" y="1102"/>
                  </a:lnTo>
                  <a:lnTo>
                    <a:pt x="2252" y="1066"/>
                  </a:lnTo>
                  <a:lnTo>
                    <a:pt x="2253" y="1029"/>
                  </a:lnTo>
                  <a:lnTo>
                    <a:pt x="2241" y="1014"/>
                  </a:lnTo>
                  <a:lnTo>
                    <a:pt x="2206" y="1012"/>
                  </a:lnTo>
                  <a:lnTo>
                    <a:pt x="2166" y="1014"/>
                  </a:lnTo>
                  <a:lnTo>
                    <a:pt x="2067" y="1028"/>
                  </a:lnTo>
                  <a:lnTo>
                    <a:pt x="2004" y="1050"/>
                  </a:lnTo>
                  <a:lnTo>
                    <a:pt x="1975" y="1064"/>
                  </a:lnTo>
                  <a:lnTo>
                    <a:pt x="1967" y="1075"/>
                  </a:lnTo>
                  <a:lnTo>
                    <a:pt x="1959" y="1105"/>
                  </a:lnTo>
                  <a:lnTo>
                    <a:pt x="1965" y="1135"/>
                  </a:lnTo>
                  <a:lnTo>
                    <a:pt x="1982" y="1153"/>
                  </a:lnTo>
                  <a:lnTo>
                    <a:pt x="1987" y="1174"/>
                  </a:lnTo>
                  <a:lnTo>
                    <a:pt x="1972" y="1197"/>
                  </a:lnTo>
                  <a:lnTo>
                    <a:pt x="1941" y="1205"/>
                  </a:lnTo>
                  <a:lnTo>
                    <a:pt x="1915" y="1244"/>
                  </a:lnTo>
                  <a:lnTo>
                    <a:pt x="1923" y="1269"/>
                  </a:lnTo>
                  <a:lnTo>
                    <a:pt x="1908" y="1286"/>
                  </a:lnTo>
                  <a:lnTo>
                    <a:pt x="1881" y="1291"/>
                  </a:lnTo>
                  <a:lnTo>
                    <a:pt x="1863" y="1273"/>
                  </a:lnTo>
                  <a:lnTo>
                    <a:pt x="1805" y="1274"/>
                  </a:lnTo>
                  <a:lnTo>
                    <a:pt x="1781" y="1291"/>
                  </a:lnTo>
                  <a:lnTo>
                    <a:pt x="1749" y="1296"/>
                  </a:lnTo>
                  <a:lnTo>
                    <a:pt x="1688" y="1314"/>
                  </a:lnTo>
                  <a:lnTo>
                    <a:pt x="1662" y="1312"/>
                  </a:lnTo>
                  <a:lnTo>
                    <a:pt x="1644" y="1301"/>
                  </a:lnTo>
                  <a:lnTo>
                    <a:pt x="1634" y="1273"/>
                  </a:lnTo>
                  <a:lnTo>
                    <a:pt x="1604" y="1273"/>
                  </a:lnTo>
                  <a:lnTo>
                    <a:pt x="1564" y="1275"/>
                  </a:lnTo>
                  <a:lnTo>
                    <a:pt x="1550" y="1270"/>
                  </a:lnTo>
                </a:path>
              </a:pathLst>
            </a:custGeom>
            <a:solidFill>
              <a:srgbClr val="FFFF00"/>
            </a:solidFill>
            <a:ln w="12700" cap="flat" cmpd="sng">
              <a:solidFill>
                <a:srgbClr val="000000"/>
              </a:solidFill>
              <a:prstDash val="solid"/>
              <a:round/>
              <a:headEnd type="none" w="med" len="med"/>
              <a:tailEnd type="none" w="med" len="med"/>
            </a:ln>
            <a:effectLst/>
          </p:spPr>
          <p:txBody>
            <a:bodyPr/>
            <a:lstStyle/>
            <a:p>
              <a:pPr>
                <a:defRPr/>
              </a:pPr>
              <a:endParaRPr lang="en-US">
                <a:latin typeface="+mn-lt"/>
              </a:endParaRPr>
            </a:p>
          </p:txBody>
        </p:sp>
        <p:sp>
          <p:nvSpPr>
            <p:cNvPr id="3122" name="Freeform 50"/>
            <p:cNvSpPr>
              <a:spLocks/>
            </p:cNvSpPr>
            <p:nvPr/>
          </p:nvSpPr>
          <p:spPr bwMode="auto">
            <a:xfrm>
              <a:off x="2478" y="781"/>
              <a:ext cx="52" cy="24"/>
            </a:xfrm>
            <a:custGeom>
              <a:avLst/>
              <a:gdLst/>
              <a:ahLst/>
              <a:cxnLst>
                <a:cxn ang="0">
                  <a:pos x="31" y="12"/>
                </a:cxn>
                <a:cxn ang="0">
                  <a:pos x="80" y="3"/>
                </a:cxn>
                <a:cxn ang="0">
                  <a:pos x="117" y="0"/>
                </a:cxn>
                <a:cxn ang="0">
                  <a:pos x="163" y="21"/>
                </a:cxn>
                <a:cxn ang="0">
                  <a:pos x="189" y="52"/>
                </a:cxn>
                <a:cxn ang="0">
                  <a:pos x="188" y="72"/>
                </a:cxn>
                <a:cxn ang="0">
                  <a:pos x="176" y="84"/>
                </a:cxn>
                <a:cxn ang="0">
                  <a:pos x="162" y="91"/>
                </a:cxn>
                <a:cxn ang="0">
                  <a:pos x="132" y="78"/>
                </a:cxn>
                <a:cxn ang="0">
                  <a:pos x="49" y="85"/>
                </a:cxn>
                <a:cxn ang="0">
                  <a:pos x="17" y="77"/>
                </a:cxn>
                <a:cxn ang="0">
                  <a:pos x="0" y="52"/>
                </a:cxn>
                <a:cxn ang="0">
                  <a:pos x="5" y="36"/>
                </a:cxn>
                <a:cxn ang="0">
                  <a:pos x="31" y="12"/>
                </a:cxn>
              </a:cxnLst>
              <a:rect l="0" t="0" r="r" b="b"/>
              <a:pathLst>
                <a:path w="189" h="91">
                  <a:moveTo>
                    <a:pt x="31" y="12"/>
                  </a:moveTo>
                  <a:lnTo>
                    <a:pt x="80" y="3"/>
                  </a:lnTo>
                  <a:lnTo>
                    <a:pt x="117" y="0"/>
                  </a:lnTo>
                  <a:lnTo>
                    <a:pt x="163" y="21"/>
                  </a:lnTo>
                  <a:lnTo>
                    <a:pt x="189" y="52"/>
                  </a:lnTo>
                  <a:lnTo>
                    <a:pt x="188" y="72"/>
                  </a:lnTo>
                  <a:lnTo>
                    <a:pt x="176" y="84"/>
                  </a:lnTo>
                  <a:lnTo>
                    <a:pt x="162" y="91"/>
                  </a:lnTo>
                  <a:lnTo>
                    <a:pt x="132" y="78"/>
                  </a:lnTo>
                  <a:lnTo>
                    <a:pt x="49" y="85"/>
                  </a:lnTo>
                  <a:lnTo>
                    <a:pt x="17" y="77"/>
                  </a:lnTo>
                  <a:lnTo>
                    <a:pt x="0" y="52"/>
                  </a:lnTo>
                  <a:lnTo>
                    <a:pt x="5" y="36"/>
                  </a:lnTo>
                  <a:lnTo>
                    <a:pt x="31" y="12"/>
                  </a:lnTo>
                  <a:close/>
                </a:path>
              </a:pathLst>
            </a:custGeom>
            <a:solidFill>
              <a:srgbClr val="00CC00"/>
            </a:solidFill>
            <a:ln w="9525">
              <a:noFill/>
              <a:round/>
              <a:headEnd/>
              <a:tailEnd/>
            </a:ln>
          </p:spPr>
          <p:txBody>
            <a:bodyPr/>
            <a:lstStyle/>
            <a:p>
              <a:pPr>
                <a:defRPr/>
              </a:pPr>
              <a:endParaRPr lang="en-US">
                <a:latin typeface="+mn-lt"/>
              </a:endParaRPr>
            </a:p>
          </p:txBody>
        </p:sp>
        <p:sp>
          <p:nvSpPr>
            <p:cNvPr id="3123" name="Freeform 51"/>
            <p:cNvSpPr>
              <a:spLocks/>
            </p:cNvSpPr>
            <p:nvPr/>
          </p:nvSpPr>
          <p:spPr bwMode="auto">
            <a:xfrm>
              <a:off x="2478" y="781"/>
              <a:ext cx="52" cy="24"/>
            </a:xfrm>
            <a:custGeom>
              <a:avLst/>
              <a:gdLst/>
              <a:ahLst/>
              <a:cxnLst>
                <a:cxn ang="0">
                  <a:pos x="31" y="12"/>
                </a:cxn>
                <a:cxn ang="0">
                  <a:pos x="80" y="3"/>
                </a:cxn>
                <a:cxn ang="0">
                  <a:pos x="117" y="0"/>
                </a:cxn>
                <a:cxn ang="0">
                  <a:pos x="163" y="21"/>
                </a:cxn>
                <a:cxn ang="0">
                  <a:pos x="189" y="52"/>
                </a:cxn>
                <a:cxn ang="0">
                  <a:pos x="188" y="72"/>
                </a:cxn>
                <a:cxn ang="0">
                  <a:pos x="176" y="84"/>
                </a:cxn>
                <a:cxn ang="0">
                  <a:pos x="162" y="91"/>
                </a:cxn>
                <a:cxn ang="0">
                  <a:pos x="132" y="78"/>
                </a:cxn>
                <a:cxn ang="0">
                  <a:pos x="49" y="85"/>
                </a:cxn>
                <a:cxn ang="0">
                  <a:pos x="17" y="77"/>
                </a:cxn>
                <a:cxn ang="0">
                  <a:pos x="0" y="52"/>
                </a:cxn>
                <a:cxn ang="0">
                  <a:pos x="5" y="36"/>
                </a:cxn>
                <a:cxn ang="0">
                  <a:pos x="31" y="12"/>
                </a:cxn>
              </a:cxnLst>
              <a:rect l="0" t="0" r="r" b="b"/>
              <a:pathLst>
                <a:path w="189" h="91">
                  <a:moveTo>
                    <a:pt x="31" y="12"/>
                  </a:moveTo>
                  <a:lnTo>
                    <a:pt x="80" y="3"/>
                  </a:lnTo>
                  <a:lnTo>
                    <a:pt x="117" y="0"/>
                  </a:lnTo>
                  <a:lnTo>
                    <a:pt x="163" y="21"/>
                  </a:lnTo>
                  <a:lnTo>
                    <a:pt x="189" y="52"/>
                  </a:lnTo>
                  <a:lnTo>
                    <a:pt x="188" y="72"/>
                  </a:lnTo>
                  <a:lnTo>
                    <a:pt x="176" y="84"/>
                  </a:lnTo>
                  <a:lnTo>
                    <a:pt x="162" y="91"/>
                  </a:lnTo>
                  <a:lnTo>
                    <a:pt x="132" y="78"/>
                  </a:lnTo>
                  <a:lnTo>
                    <a:pt x="49" y="85"/>
                  </a:lnTo>
                  <a:lnTo>
                    <a:pt x="17" y="77"/>
                  </a:lnTo>
                  <a:lnTo>
                    <a:pt x="0" y="52"/>
                  </a:lnTo>
                  <a:lnTo>
                    <a:pt x="5" y="36"/>
                  </a:lnTo>
                  <a:lnTo>
                    <a:pt x="31" y="12"/>
                  </a:lnTo>
                </a:path>
              </a:pathLst>
            </a:custGeom>
            <a:solidFill>
              <a:srgbClr val="00CC00"/>
            </a:solidFill>
            <a:ln w="9525">
              <a:solidFill>
                <a:srgbClr val="000000"/>
              </a:solidFill>
              <a:prstDash val="solid"/>
              <a:round/>
              <a:headEnd/>
              <a:tailEnd/>
            </a:ln>
          </p:spPr>
          <p:txBody>
            <a:bodyPr/>
            <a:lstStyle/>
            <a:p>
              <a:pPr>
                <a:defRPr/>
              </a:pPr>
              <a:endParaRPr lang="en-US">
                <a:latin typeface="+mn-lt"/>
              </a:endParaRPr>
            </a:p>
          </p:txBody>
        </p:sp>
        <p:sp>
          <p:nvSpPr>
            <p:cNvPr id="3124" name="Freeform 52"/>
            <p:cNvSpPr>
              <a:spLocks/>
            </p:cNvSpPr>
            <p:nvPr/>
          </p:nvSpPr>
          <p:spPr bwMode="auto">
            <a:xfrm>
              <a:off x="2576" y="880"/>
              <a:ext cx="35" cy="40"/>
            </a:xfrm>
            <a:custGeom>
              <a:avLst/>
              <a:gdLst/>
              <a:ahLst/>
              <a:cxnLst>
                <a:cxn ang="0">
                  <a:pos x="122" y="104"/>
                </a:cxn>
                <a:cxn ang="0">
                  <a:pos x="107" y="79"/>
                </a:cxn>
                <a:cxn ang="0">
                  <a:pos x="101" y="76"/>
                </a:cxn>
                <a:cxn ang="0">
                  <a:pos x="99" y="63"/>
                </a:cxn>
                <a:cxn ang="0">
                  <a:pos x="107" y="54"/>
                </a:cxn>
                <a:cxn ang="0">
                  <a:pos x="123" y="17"/>
                </a:cxn>
                <a:cxn ang="0">
                  <a:pos x="106" y="0"/>
                </a:cxn>
                <a:cxn ang="0">
                  <a:pos x="78" y="0"/>
                </a:cxn>
                <a:cxn ang="0">
                  <a:pos x="61" y="8"/>
                </a:cxn>
                <a:cxn ang="0">
                  <a:pos x="65" y="56"/>
                </a:cxn>
                <a:cxn ang="0">
                  <a:pos x="63" y="65"/>
                </a:cxn>
                <a:cxn ang="0">
                  <a:pos x="32" y="71"/>
                </a:cxn>
                <a:cxn ang="0">
                  <a:pos x="25" y="64"/>
                </a:cxn>
                <a:cxn ang="0">
                  <a:pos x="7" y="48"/>
                </a:cxn>
                <a:cxn ang="0">
                  <a:pos x="4" y="54"/>
                </a:cxn>
                <a:cxn ang="0">
                  <a:pos x="0" y="89"/>
                </a:cxn>
                <a:cxn ang="0">
                  <a:pos x="31" y="120"/>
                </a:cxn>
                <a:cxn ang="0">
                  <a:pos x="55" y="148"/>
                </a:cxn>
                <a:cxn ang="0">
                  <a:pos x="65" y="156"/>
                </a:cxn>
                <a:cxn ang="0">
                  <a:pos x="98" y="155"/>
                </a:cxn>
                <a:cxn ang="0">
                  <a:pos x="113" y="136"/>
                </a:cxn>
                <a:cxn ang="0">
                  <a:pos x="116" y="128"/>
                </a:cxn>
                <a:cxn ang="0">
                  <a:pos x="117" y="131"/>
                </a:cxn>
                <a:cxn ang="0">
                  <a:pos x="122" y="104"/>
                </a:cxn>
              </a:cxnLst>
              <a:rect l="0" t="0" r="r" b="b"/>
              <a:pathLst>
                <a:path w="123" h="156">
                  <a:moveTo>
                    <a:pt x="122" y="104"/>
                  </a:moveTo>
                  <a:lnTo>
                    <a:pt x="107" y="79"/>
                  </a:lnTo>
                  <a:lnTo>
                    <a:pt x="101" y="76"/>
                  </a:lnTo>
                  <a:lnTo>
                    <a:pt x="99" y="63"/>
                  </a:lnTo>
                  <a:lnTo>
                    <a:pt x="107" y="54"/>
                  </a:lnTo>
                  <a:lnTo>
                    <a:pt x="123" y="17"/>
                  </a:lnTo>
                  <a:lnTo>
                    <a:pt x="106" y="0"/>
                  </a:lnTo>
                  <a:lnTo>
                    <a:pt x="78" y="0"/>
                  </a:lnTo>
                  <a:lnTo>
                    <a:pt x="61" y="8"/>
                  </a:lnTo>
                  <a:lnTo>
                    <a:pt x="65" y="56"/>
                  </a:lnTo>
                  <a:lnTo>
                    <a:pt x="63" y="65"/>
                  </a:lnTo>
                  <a:lnTo>
                    <a:pt x="32" y="71"/>
                  </a:lnTo>
                  <a:lnTo>
                    <a:pt x="25" y="64"/>
                  </a:lnTo>
                  <a:lnTo>
                    <a:pt x="7" y="48"/>
                  </a:lnTo>
                  <a:lnTo>
                    <a:pt x="4" y="54"/>
                  </a:lnTo>
                  <a:lnTo>
                    <a:pt x="0" y="89"/>
                  </a:lnTo>
                  <a:lnTo>
                    <a:pt x="31" y="120"/>
                  </a:lnTo>
                  <a:lnTo>
                    <a:pt x="55" y="148"/>
                  </a:lnTo>
                  <a:lnTo>
                    <a:pt x="65" y="156"/>
                  </a:lnTo>
                  <a:lnTo>
                    <a:pt x="98" y="155"/>
                  </a:lnTo>
                  <a:lnTo>
                    <a:pt x="113" y="136"/>
                  </a:lnTo>
                  <a:lnTo>
                    <a:pt x="116" y="128"/>
                  </a:lnTo>
                  <a:lnTo>
                    <a:pt x="117" y="131"/>
                  </a:lnTo>
                  <a:lnTo>
                    <a:pt x="122" y="104"/>
                  </a:lnTo>
                  <a:close/>
                </a:path>
              </a:pathLst>
            </a:custGeom>
            <a:solidFill>
              <a:srgbClr val="00CC00"/>
            </a:solidFill>
            <a:ln w="9525">
              <a:noFill/>
              <a:round/>
              <a:headEnd/>
              <a:tailEnd/>
            </a:ln>
          </p:spPr>
          <p:txBody>
            <a:bodyPr/>
            <a:lstStyle/>
            <a:p>
              <a:pPr>
                <a:defRPr/>
              </a:pPr>
              <a:endParaRPr lang="en-US">
                <a:latin typeface="+mn-lt"/>
              </a:endParaRPr>
            </a:p>
          </p:txBody>
        </p:sp>
        <p:sp>
          <p:nvSpPr>
            <p:cNvPr id="3125" name="Freeform 53"/>
            <p:cNvSpPr>
              <a:spLocks/>
            </p:cNvSpPr>
            <p:nvPr/>
          </p:nvSpPr>
          <p:spPr bwMode="auto">
            <a:xfrm>
              <a:off x="2576" y="880"/>
              <a:ext cx="35" cy="40"/>
            </a:xfrm>
            <a:custGeom>
              <a:avLst/>
              <a:gdLst/>
              <a:ahLst/>
              <a:cxnLst>
                <a:cxn ang="0">
                  <a:pos x="122" y="104"/>
                </a:cxn>
                <a:cxn ang="0">
                  <a:pos x="107" y="79"/>
                </a:cxn>
                <a:cxn ang="0">
                  <a:pos x="101" y="76"/>
                </a:cxn>
                <a:cxn ang="0">
                  <a:pos x="99" y="63"/>
                </a:cxn>
                <a:cxn ang="0">
                  <a:pos x="107" y="54"/>
                </a:cxn>
                <a:cxn ang="0">
                  <a:pos x="123" y="17"/>
                </a:cxn>
                <a:cxn ang="0">
                  <a:pos x="106" y="0"/>
                </a:cxn>
                <a:cxn ang="0">
                  <a:pos x="78" y="0"/>
                </a:cxn>
                <a:cxn ang="0">
                  <a:pos x="61" y="8"/>
                </a:cxn>
                <a:cxn ang="0">
                  <a:pos x="65" y="56"/>
                </a:cxn>
                <a:cxn ang="0">
                  <a:pos x="63" y="65"/>
                </a:cxn>
                <a:cxn ang="0">
                  <a:pos x="32" y="71"/>
                </a:cxn>
                <a:cxn ang="0">
                  <a:pos x="25" y="64"/>
                </a:cxn>
                <a:cxn ang="0">
                  <a:pos x="7" y="48"/>
                </a:cxn>
                <a:cxn ang="0">
                  <a:pos x="4" y="54"/>
                </a:cxn>
                <a:cxn ang="0">
                  <a:pos x="0" y="89"/>
                </a:cxn>
                <a:cxn ang="0">
                  <a:pos x="31" y="120"/>
                </a:cxn>
                <a:cxn ang="0">
                  <a:pos x="55" y="148"/>
                </a:cxn>
                <a:cxn ang="0">
                  <a:pos x="65" y="156"/>
                </a:cxn>
                <a:cxn ang="0">
                  <a:pos x="98" y="155"/>
                </a:cxn>
                <a:cxn ang="0">
                  <a:pos x="113" y="136"/>
                </a:cxn>
                <a:cxn ang="0">
                  <a:pos x="116" y="128"/>
                </a:cxn>
                <a:cxn ang="0">
                  <a:pos x="117" y="131"/>
                </a:cxn>
                <a:cxn ang="0">
                  <a:pos x="122" y="104"/>
                </a:cxn>
              </a:cxnLst>
              <a:rect l="0" t="0" r="r" b="b"/>
              <a:pathLst>
                <a:path w="123" h="156">
                  <a:moveTo>
                    <a:pt x="122" y="104"/>
                  </a:moveTo>
                  <a:lnTo>
                    <a:pt x="107" y="79"/>
                  </a:lnTo>
                  <a:lnTo>
                    <a:pt x="101" y="76"/>
                  </a:lnTo>
                  <a:lnTo>
                    <a:pt x="99" y="63"/>
                  </a:lnTo>
                  <a:lnTo>
                    <a:pt x="107" y="54"/>
                  </a:lnTo>
                  <a:lnTo>
                    <a:pt x="123" y="17"/>
                  </a:lnTo>
                  <a:lnTo>
                    <a:pt x="106" y="0"/>
                  </a:lnTo>
                  <a:lnTo>
                    <a:pt x="78" y="0"/>
                  </a:lnTo>
                  <a:lnTo>
                    <a:pt x="61" y="8"/>
                  </a:lnTo>
                  <a:lnTo>
                    <a:pt x="65" y="56"/>
                  </a:lnTo>
                  <a:lnTo>
                    <a:pt x="63" y="65"/>
                  </a:lnTo>
                  <a:lnTo>
                    <a:pt x="32" y="71"/>
                  </a:lnTo>
                  <a:lnTo>
                    <a:pt x="25" y="64"/>
                  </a:lnTo>
                  <a:lnTo>
                    <a:pt x="7" y="48"/>
                  </a:lnTo>
                  <a:lnTo>
                    <a:pt x="4" y="54"/>
                  </a:lnTo>
                  <a:lnTo>
                    <a:pt x="0" y="89"/>
                  </a:lnTo>
                  <a:lnTo>
                    <a:pt x="31" y="120"/>
                  </a:lnTo>
                  <a:lnTo>
                    <a:pt x="55" y="148"/>
                  </a:lnTo>
                  <a:lnTo>
                    <a:pt x="65" y="156"/>
                  </a:lnTo>
                  <a:lnTo>
                    <a:pt x="98" y="155"/>
                  </a:lnTo>
                  <a:lnTo>
                    <a:pt x="113" y="136"/>
                  </a:lnTo>
                  <a:lnTo>
                    <a:pt x="116" y="128"/>
                  </a:lnTo>
                  <a:lnTo>
                    <a:pt x="117" y="131"/>
                  </a:lnTo>
                  <a:lnTo>
                    <a:pt x="122" y="104"/>
                  </a:lnTo>
                </a:path>
              </a:pathLst>
            </a:custGeom>
            <a:solidFill>
              <a:srgbClr val="00CC00"/>
            </a:solidFill>
            <a:ln w="9525">
              <a:solidFill>
                <a:srgbClr val="000000"/>
              </a:solidFill>
              <a:prstDash val="solid"/>
              <a:round/>
              <a:headEnd/>
              <a:tailEnd/>
            </a:ln>
          </p:spPr>
          <p:txBody>
            <a:bodyPr/>
            <a:lstStyle/>
            <a:p>
              <a:pPr>
                <a:defRPr/>
              </a:pPr>
              <a:endParaRPr lang="en-US">
                <a:latin typeface="+mn-lt"/>
              </a:endParaRPr>
            </a:p>
          </p:txBody>
        </p:sp>
        <p:sp>
          <p:nvSpPr>
            <p:cNvPr id="3126" name="Freeform 54"/>
            <p:cNvSpPr>
              <a:spLocks/>
            </p:cNvSpPr>
            <p:nvPr/>
          </p:nvSpPr>
          <p:spPr bwMode="auto">
            <a:xfrm>
              <a:off x="2576" y="967"/>
              <a:ext cx="30" cy="27"/>
            </a:xfrm>
            <a:custGeom>
              <a:avLst/>
              <a:gdLst/>
              <a:ahLst/>
              <a:cxnLst>
                <a:cxn ang="0">
                  <a:pos x="47" y="0"/>
                </a:cxn>
                <a:cxn ang="0">
                  <a:pos x="71" y="0"/>
                </a:cxn>
                <a:cxn ang="0">
                  <a:pos x="92" y="40"/>
                </a:cxn>
                <a:cxn ang="0">
                  <a:pos x="102" y="91"/>
                </a:cxn>
                <a:cxn ang="0">
                  <a:pos x="94" y="100"/>
                </a:cxn>
                <a:cxn ang="0">
                  <a:pos x="68" y="106"/>
                </a:cxn>
                <a:cxn ang="0">
                  <a:pos x="32" y="88"/>
                </a:cxn>
                <a:cxn ang="0">
                  <a:pos x="2" y="57"/>
                </a:cxn>
                <a:cxn ang="0">
                  <a:pos x="0" y="47"/>
                </a:cxn>
                <a:cxn ang="0">
                  <a:pos x="5" y="43"/>
                </a:cxn>
                <a:cxn ang="0">
                  <a:pos x="37" y="7"/>
                </a:cxn>
                <a:cxn ang="0">
                  <a:pos x="47" y="0"/>
                </a:cxn>
              </a:cxnLst>
              <a:rect l="0" t="0" r="r" b="b"/>
              <a:pathLst>
                <a:path w="102" h="106">
                  <a:moveTo>
                    <a:pt x="47" y="0"/>
                  </a:moveTo>
                  <a:lnTo>
                    <a:pt x="71" y="0"/>
                  </a:lnTo>
                  <a:lnTo>
                    <a:pt x="92" y="40"/>
                  </a:lnTo>
                  <a:lnTo>
                    <a:pt x="102" y="91"/>
                  </a:lnTo>
                  <a:lnTo>
                    <a:pt x="94" y="100"/>
                  </a:lnTo>
                  <a:lnTo>
                    <a:pt x="68" y="106"/>
                  </a:lnTo>
                  <a:lnTo>
                    <a:pt x="32" y="88"/>
                  </a:lnTo>
                  <a:lnTo>
                    <a:pt x="2" y="57"/>
                  </a:lnTo>
                  <a:lnTo>
                    <a:pt x="0" y="47"/>
                  </a:lnTo>
                  <a:lnTo>
                    <a:pt x="5" y="43"/>
                  </a:lnTo>
                  <a:lnTo>
                    <a:pt x="37" y="7"/>
                  </a:lnTo>
                  <a:lnTo>
                    <a:pt x="47" y="0"/>
                  </a:lnTo>
                  <a:close/>
                </a:path>
              </a:pathLst>
            </a:custGeom>
            <a:solidFill>
              <a:srgbClr val="00CC00"/>
            </a:solidFill>
            <a:ln w="9525">
              <a:noFill/>
              <a:round/>
              <a:headEnd/>
              <a:tailEnd/>
            </a:ln>
          </p:spPr>
          <p:txBody>
            <a:bodyPr/>
            <a:lstStyle/>
            <a:p>
              <a:pPr>
                <a:defRPr/>
              </a:pPr>
              <a:endParaRPr lang="en-US">
                <a:latin typeface="+mn-lt"/>
              </a:endParaRPr>
            </a:p>
          </p:txBody>
        </p:sp>
        <p:sp>
          <p:nvSpPr>
            <p:cNvPr id="3127" name="Freeform 55"/>
            <p:cNvSpPr>
              <a:spLocks/>
            </p:cNvSpPr>
            <p:nvPr/>
          </p:nvSpPr>
          <p:spPr bwMode="auto">
            <a:xfrm>
              <a:off x="2576" y="967"/>
              <a:ext cx="30" cy="27"/>
            </a:xfrm>
            <a:custGeom>
              <a:avLst/>
              <a:gdLst/>
              <a:ahLst/>
              <a:cxnLst>
                <a:cxn ang="0">
                  <a:pos x="47" y="0"/>
                </a:cxn>
                <a:cxn ang="0">
                  <a:pos x="71" y="0"/>
                </a:cxn>
                <a:cxn ang="0">
                  <a:pos x="92" y="40"/>
                </a:cxn>
                <a:cxn ang="0">
                  <a:pos x="102" y="91"/>
                </a:cxn>
                <a:cxn ang="0">
                  <a:pos x="94" y="100"/>
                </a:cxn>
                <a:cxn ang="0">
                  <a:pos x="68" y="106"/>
                </a:cxn>
                <a:cxn ang="0">
                  <a:pos x="32" y="88"/>
                </a:cxn>
                <a:cxn ang="0">
                  <a:pos x="2" y="57"/>
                </a:cxn>
                <a:cxn ang="0">
                  <a:pos x="0" y="47"/>
                </a:cxn>
                <a:cxn ang="0">
                  <a:pos x="5" y="43"/>
                </a:cxn>
                <a:cxn ang="0">
                  <a:pos x="37" y="7"/>
                </a:cxn>
                <a:cxn ang="0">
                  <a:pos x="47" y="0"/>
                </a:cxn>
              </a:cxnLst>
              <a:rect l="0" t="0" r="r" b="b"/>
              <a:pathLst>
                <a:path w="102" h="106">
                  <a:moveTo>
                    <a:pt x="47" y="0"/>
                  </a:moveTo>
                  <a:lnTo>
                    <a:pt x="71" y="0"/>
                  </a:lnTo>
                  <a:lnTo>
                    <a:pt x="92" y="40"/>
                  </a:lnTo>
                  <a:lnTo>
                    <a:pt x="102" y="91"/>
                  </a:lnTo>
                  <a:lnTo>
                    <a:pt x="94" y="100"/>
                  </a:lnTo>
                  <a:lnTo>
                    <a:pt x="68" y="106"/>
                  </a:lnTo>
                  <a:lnTo>
                    <a:pt x="32" y="88"/>
                  </a:lnTo>
                  <a:lnTo>
                    <a:pt x="2" y="57"/>
                  </a:lnTo>
                  <a:lnTo>
                    <a:pt x="0" y="47"/>
                  </a:lnTo>
                  <a:lnTo>
                    <a:pt x="5" y="43"/>
                  </a:lnTo>
                  <a:lnTo>
                    <a:pt x="37" y="7"/>
                  </a:lnTo>
                  <a:lnTo>
                    <a:pt x="47" y="0"/>
                  </a:lnTo>
                </a:path>
              </a:pathLst>
            </a:custGeom>
            <a:solidFill>
              <a:srgbClr val="00CC00"/>
            </a:solidFill>
            <a:ln w="9525">
              <a:solidFill>
                <a:srgbClr val="000000"/>
              </a:solidFill>
              <a:prstDash val="solid"/>
              <a:round/>
              <a:headEnd/>
              <a:tailEnd/>
            </a:ln>
          </p:spPr>
          <p:txBody>
            <a:bodyPr/>
            <a:lstStyle/>
            <a:p>
              <a:pPr>
                <a:defRPr/>
              </a:pPr>
              <a:endParaRPr lang="en-US">
                <a:latin typeface="+mn-lt"/>
              </a:endParaRPr>
            </a:p>
          </p:txBody>
        </p:sp>
        <p:sp>
          <p:nvSpPr>
            <p:cNvPr id="3128" name="Freeform 56"/>
            <p:cNvSpPr>
              <a:spLocks/>
            </p:cNvSpPr>
            <p:nvPr/>
          </p:nvSpPr>
          <p:spPr bwMode="auto">
            <a:xfrm>
              <a:off x="2791" y="985"/>
              <a:ext cx="18" cy="18"/>
            </a:xfrm>
            <a:custGeom>
              <a:avLst/>
              <a:gdLst/>
              <a:ahLst/>
              <a:cxnLst>
                <a:cxn ang="0">
                  <a:pos x="29" y="3"/>
                </a:cxn>
                <a:cxn ang="0">
                  <a:pos x="48" y="0"/>
                </a:cxn>
                <a:cxn ang="0">
                  <a:pos x="55" y="3"/>
                </a:cxn>
                <a:cxn ang="0">
                  <a:pos x="65" y="17"/>
                </a:cxn>
                <a:cxn ang="0">
                  <a:pos x="70" y="47"/>
                </a:cxn>
                <a:cxn ang="0">
                  <a:pos x="67" y="64"/>
                </a:cxn>
                <a:cxn ang="0">
                  <a:pos x="33" y="67"/>
                </a:cxn>
                <a:cxn ang="0">
                  <a:pos x="8" y="42"/>
                </a:cxn>
                <a:cxn ang="0">
                  <a:pos x="0" y="25"/>
                </a:cxn>
                <a:cxn ang="0">
                  <a:pos x="29" y="3"/>
                </a:cxn>
              </a:cxnLst>
              <a:rect l="0" t="0" r="r" b="b"/>
              <a:pathLst>
                <a:path w="70" h="67">
                  <a:moveTo>
                    <a:pt x="29" y="3"/>
                  </a:moveTo>
                  <a:lnTo>
                    <a:pt x="48" y="0"/>
                  </a:lnTo>
                  <a:lnTo>
                    <a:pt x="55" y="3"/>
                  </a:lnTo>
                  <a:lnTo>
                    <a:pt x="65" y="17"/>
                  </a:lnTo>
                  <a:lnTo>
                    <a:pt x="70" y="47"/>
                  </a:lnTo>
                  <a:lnTo>
                    <a:pt x="67" y="64"/>
                  </a:lnTo>
                  <a:lnTo>
                    <a:pt x="33" y="67"/>
                  </a:lnTo>
                  <a:lnTo>
                    <a:pt x="8" y="42"/>
                  </a:lnTo>
                  <a:lnTo>
                    <a:pt x="0" y="25"/>
                  </a:lnTo>
                  <a:lnTo>
                    <a:pt x="29" y="3"/>
                  </a:lnTo>
                  <a:close/>
                </a:path>
              </a:pathLst>
            </a:custGeom>
            <a:solidFill>
              <a:srgbClr val="00CC00"/>
            </a:solidFill>
            <a:ln w="9525">
              <a:noFill/>
              <a:round/>
              <a:headEnd/>
              <a:tailEnd/>
            </a:ln>
          </p:spPr>
          <p:txBody>
            <a:bodyPr/>
            <a:lstStyle/>
            <a:p>
              <a:pPr>
                <a:defRPr/>
              </a:pPr>
              <a:endParaRPr lang="en-US">
                <a:latin typeface="+mn-lt"/>
              </a:endParaRPr>
            </a:p>
          </p:txBody>
        </p:sp>
        <p:sp>
          <p:nvSpPr>
            <p:cNvPr id="3129" name="Freeform 57"/>
            <p:cNvSpPr>
              <a:spLocks/>
            </p:cNvSpPr>
            <p:nvPr/>
          </p:nvSpPr>
          <p:spPr bwMode="auto">
            <a:xfrm>
              <a:off x="2791" y="985"/>
              <a:ext cx="18" cy="18"/>
            </a:xfrm>
            <a:custGeom>
              <a:avLst/>
              <a:gdLst/>
              <a:ahLst/>
              <a:cxnLst>
                <a:cxn ang="0">
                  <a:pos x="29" y="3"/>
                </a:cxn>
                <a:cxn ang="0">
                  <a:pos x="48" y="0"/>
                </a:cxn>
                <a:cxn ang="0">
                  <a:pos x="55" y="3"/>
                </a:cxn>
                <a:cxn ang="0">
                  <a:pos x="65" y="17"/>
                </a:cxn>
                <a:cxn ang="0">
                  <a:pos x="70" y="47"/>
                </a:cxn>
                <a:cxn ang="0">
                  <a:pos x="67" y="64"/>
                </a:cxn>
                <a:cxn ang="0">
                  <a:pos x="33" y="67"/>
                </a:cxn>
                <a:cxn ang="0">
                  <a:pos x="8" y="42"/>
                </a:cxn>
                <a:cxn ang="0">
                  <a:pos x="0" y="25"/>
                </a:cxn>
                <a:cxn ang="0">
                  <a:pos x="29" y="3"/>
                </a:cxn>
              </a:cxnLst>
              <a:rect l="0" t="0" r="r" b="b"/>
              <a:pathLst>
                <a:path w="70" h="67">
                  <a:moveTo>
                    <a:pt x="29" y="3"/>
                  </a:moveTo>
                  <a:lnTo>
                    <a:pt x="48" y="0"/>
                  </a:lnTo>
                  <a:lnTo>
                    <a:pt x="55" y="3"/>
                  </a:lnTo>
                  <a:lnTo>
                    <a:pt x="65" y="17"/>
                  </a:lnTo>
                  <a:lnTo>
                    <a:pt x="70" y="47"/>
                  </a:lnTo>
                  <a:lnTo>
                    <a:pt x="67" y="64"/>
                  </a:lnTo>
                  <a:lnTo>
                    <a:pt x="33" y="67"/>
                  </a:lnTo>
                  <a:lnTo>
                    <a:pt x="8" y="42"/>
                  </a:lnTo>
                  <a:lnTo>
                    <a:pt x="0" y="25"/>
                  </a:lnTo>
                  <a:lnTo>
                    <a:pt x="29" y="3"/>
                  </a:lnTo>
                </a:path>
              </a:pathLst>
            </a:custGeom>
            <a:solidFill>
              <a:srgbClr val="00CC00"/>
            </a:solidFill>
            <a:ln w="9525">
              <a:solidFill>
                <a:srgbClr val="000000"/>
              </a:solidFill>
              <a:prstDash val="solid"/>
              <a:round/>
              <a:headEnd/>
              <a:tailEnd/>
            </a:ln>
          </p:spPr>
          <p:txBody>
            <a:bodyPr/>
            <a:lstStyle/>
            <a:p>
              <a:pPr>
                <a:defRPr/>
              </a:pPr>
              <a:endParaRPr lang="en-US">
                <a:latin typeface="+mn-lt"/>
              </a:endParaRPr>
            </a:p>
          </p:txBody>
        </p:sp>
        <p:sp>
          <p:nvSpPr>
            <p:cNvPr id="3130" name="Freeform 58"/>
            <p:cNvSpPr>
              <a:spLocks/>
            </p:cNvSpPr>
            <p:nvPr/>
          </p:nvSpPr>
          <p:spPr bwMode="auto">
            <a:xfrm>
              <a:off x="2788" y="1050"/>
              <a:ext cx="39" cy="23"/>
            </a:xfrm>
            <a:custGeom>
              <a:avLst/>
              <a:gdLst/>
              <a:ahLst/>
              <a:cxnLst>
                <a:cxn ang="0">
                  <a:pos x="0" y="51"/>
                </a:cxn>
                <a:cxn ang="0">
                  <a:pos x="5" y="26"/>
                </a:cxn>
                <a:cxn ang="0">
                  <a:pos x="17" y="8"/>
                </a:cxn>
                <a:cxn ang="0">
                  <a:pos x="35" y="0"/>
                </a:cxn>
                <a:cxn ang="0">
                  <a:pos x="61" y="7"/>
                </a:cxn>
                <a:cxn ang="0">
                  <a:pos x="103" y="11"/>
                </a:cxn>
                <a:cxn ang="0">
                  <a:pos x="115" y="25"/>
                </a:cxn>
                <a:cxn ang="0">
                  <a:pos x="119" y="28"/>
                </a:cxn>
                <a:cxn ang="0">
                  <a:pos x="135" y="66"/>
                </a:cxn>
                <a:cxn ang="0">
                  <a:pos x="127" y="73"/>
                </a:cxn>
                <a:cxn ang="0">
                  <a:pos x="86" y="81"/>
                </a:cxn>
                <a:cxn ang="0">
                  <a:pos x="73" y="88"/>
                </a:cxn>
                <a:cxn ang="0">
                  <a:pos x="47" y="88"/>
                </a:cxn>
                <a:cxn ang="0">
                  <a:pos x="10" y="81"/>
                </a:cxn>
                <a:cxn ang="0">
                  <a:pos x="3" y="69"/>
                </a:cxn>
                <a:cxn ang="0">
                  <a:pos x="0" y="51"/>
                </a:cxn>
              </a:cxnLst>
              <a:rect l="0" t="0" r="r" b="b"/>
              <a:pathLst>
                <a:path w="135" h="88">
                  <a:moveTo>
                    <a:pt x="0" y="51"/>
                  </a:moveTo>
                  <a:lnTo>
                    <a:pt x="5" y="26"/>
                  </a:lnTo>
                  <a:lnTo>
                    <a:pt x="17" y="8"/>
                  </a:lnTo>
                  <a:lnTo>
                    <a:pt x="35" y="0"/>
                  </a:lnTo>
                  <a:lnTo>
                    <a:pt x="61" y="7"/>
                  </a:lnTo>
                  <a:lnTo>
                    <a:pt x="103" y="11"/>
                  </a:lnTo>
                  <a:lnTo>
                    <a:pt x="115" y="25"/>
                  </a:lnTo>
                  <a:lnTo>
                    <a:pt x="119" y="28"/>
                  </a:lnTo>
                  <a:lnTo>
                    <a:pt x="135" y="66"/>
                  </a:lnTo>
                  <a:lnTo>
                    <a:pt x="127" y="73"/>
                  </a:lnTo>
                  <a:lnTo>
                    <a:pt x="86" y="81"/>
                  </a:lnTo>
                  <a:lnTo>
                    <a:pt x="73" y="88"/>
                  </a:lnTo>
                  <a:lnTo>
                    <a:pt x="47" y="88"/>
                  </a:lnTo>
                  <a:lnTo>
                    <a:pt x="10" y="81"/>
                  </a:lnTo>
                  <a:lnTo>
                    <a:pt x="3" y="69"/>
                  </a:lnTo>
                  <a:lnTo>
                    <a:pt x="0" y="51"/>
                  </a:lnTo>
                  <a:close/>
                </a:path>
              </a:pathLst>
            </a:custGeom>
            <a:solidFill>
              <a:srgbClr val="00CC00"/>
            </a:solidFill>
            <a:ln w="9525">
              <a:noFill/>
              <a:round/>
              <a:headEnd/>
              <a:tailEnd/>
            </a:ln>
          </p:spPr>
          <p:txBody>
            <a:bodyPr/>
            <a:lstStyle/>
            <a:p>
              <a:pPr>
                <a:defRPr/>
              </a:pPr>
              <a:endParaRPr lang="en-US">
                <a:latin typeface="+mn-lt"/>
              </a:endParaRPr>
            </a:p>
          </p:txBody>
        </p:sp>
        <p:sp>
          <p:nvSpPr>
            <p:cNvPr id="3131" name="Freeform 59"/>
            <p:cNvSpPr>
              <a:spLocks/>
            </p:cNvSpPr>
            <p:nvPr/>
          </p:nvSpPr>
          <p:spPr bwMode="auto">
            <a:xfrm>
              <a:off x="2788" y="1050"/>
              <a:ext cx="39" cy="23"/>
            </a:xfrm>
            <a:custGeom>
              <a:avLst/>
              <a:gdLst/>
              <a:ahLst/>
              <a:cxnLst>
                <a:cxn ang="0">
                  <a:pos x="0" y="51"/>
                </a:cxn>
                <a:cxn ang="0">
                  <a:pos x="5" y="26"/>
                </a:cxn>
                <a:cxn ang="0">
                  <a:pos x="17" y="8"/>
                </a:cxn>
                <a:cxn ang="0">
                  <a:pos x="35" y="0"/>
                </a:cxn>
                <a:cxn ang="0">
                  <a:pos x="61" y="7"/>
                </a:cxn>
                <a:cxn ang="0">
                  <a:pos x="103" y="11"/>
                </a:cxn>
                <a:cxn ang="0">
                  <a:pos x="115" y="25"/>
                </a:cxn>
                <a:cxn ang="0">
                  <a:pos x="119" y="28"/>
                </a:cxn>
                <a:cxn ang="0">
                  <a:pos x="135" y="66"/>
                </a:cxn>
                <a:cxn ang="0">
                  <a:pos x="127" y="73"/>
                </a:cxn>
                <a:cxn ang="0">
                  <a:pos x="86" y="81"/>
                </a:cxn>
                <a:cxn ang="0">
                  <a:pos x="73" y="88"/>
                </a:cxn>
                <a:cxn ang="0">
                  <a:pos x="47" y="88"/>
                </a:cxn>
                <a:cxn ang="0">
                  <a:pos x="10" y="81"/>
                </a:cxn>
                <a:cxn ang="0">
                  <a:pos x="3" y="69"/>
                </a:cxn>
                <a:cxn ang="0">
                  <a:pos x="0" y="51"/>
                </a:cxn>
              </a:cxnLst>
              <a:rect l="0" t="0" r="r" b="b"/>
              <a:pathLst>
                <a:path w="135" h="88">
                  <a:moveTo>
                    <a:pt x="0" y="51"/>
                  </a:moveTo>
                  <a:lnTo>
                    <a:pt x="5" y="26"/>
                  </a:lnTo>
                  <a:lnTo>
                    <a:pt x="17" y="8"/>
                  </a:lnTo>
                  <a:lnTo>
                    <a:pt x="35" y="0"/>
                  </a:lnTo>
                  <a:lnTo>
                    <a:pt x="61" y="7"/>
                  </a:lnTo>
                  <a:lnTo>
                    <a:pt x="103" y="11"/>
                  </a:lnTo>
                  <a:lnTo>
                    <a:pt x="115" y="25"/>
                  </a:lnTo>
                  <a:lnTo>
                    <a:pt x="119" y="28"/>
                  </a:lnTo>
                  <a:lnTo>
                    <a:pt x="135" y="66"/>
                  </a:lnTo>
                  <a:lnTo>
                    <a:pt x="127" y="73"/>
                  </a:lnTo>
                  <a:lnTo>
                    <a:pt x="86" y="81"/>
                  </a:lnTo>
                  <a:lnTo>
                    <a:pt x="73" y="88"/>
                  </a:lnTo>
                  <a:lnTo>
                    <a:pt x="47" y="88"/>
                  </a:lnTo>
                  <a:lnTo>
                    <a:pt x="10" y="81"/>
                  </a:lnTo>
                  <a:lnTo>
                    <a:pt x="3" y="69"/>
                  </a:lnTo>
                  <a:lnTo>
                    <a:pt x="0" y="51"/>
                  </a:lnTo>
                </a:path>
              </a:pathLst>
            </a:custGeom>
            <a:solidFill>
              <a:srgbClr val="00CC00"/>
            </a:solidFill>
            <a:ln w="9525">
              <a:solidFill>
                <a:srgbClr val="000000"/>
              </a:solidFill>
              <a:prstDash val="solid"/>
              <a:round/>
              <a:headEnd/>
              <a:tailEnd/>
            </a:ln>
          </p:spPr>
          <p:txBody>
            <a:bodyPr/>
            <a:lstStyle/>
            <a:p>
              <a:pPr>
                <a:defRPr/>
              </a:pPr>
              <a:endParaRPr lang="en-US">
                <a:latin typeface="+mn-lt"/>
              </a:endParaRPr>
            </a:p>
          </p:txBody>
        </p:sp>
        <p:sp>
          <p:nvSpPr>
            <p:cNvPr id="3132" name="Freeform 60"/>
            <p:cNvSpPr>
              <a:spLocks/>
            </p:cNvSpPr>
            <p:nvPr/>
          </p:nvSpPr>
          <p:spPr bwMode="auto">
            <a:xfrm>
              <a:off x="2509" y="806"/>
              <a:ext cx="64" cy="46"/>
            </a:xfrm>
            <a:custGeom>
              <a:avLst/>
              <a:gdLst/>
              <a:ahLst/>
              <a:cxnLst>
                <a:cxn ang="0">
                  <a:pos x="97" y="169"/>
                </a:cxn>
                <a:cxn ang="0">
                  <a:pos x="127" y="153"/>
                </a:cxn>
                <a:cxn ang="0">
                  <a:pos x="135" y="147"/>
                </a:cxn>
                <a:cxn ang="0">
                  <a:pos x="155" y="148"/>
                </a:cxn>
                <a:cxn ang="0">
                  <a:pos x="178" y="174"/>
                </a:cxn>
                <a:cxn ang="0">
                  <a:pos x="183" y="177"/>
                </a:cxn>
                <a:cxn ang="0">
                  <a:pos x="203" y="177"/>
                </a:cxn>
                <a:cxn ang="0">
                  <a:pos x="216" y="170"/>
                </a:cxn>
                <a:cxn ang="0">
                  <a:pos x="225" y="148"/>
                </a:cxn>
                <a:cxn ang="0">
                  <a:pos x="192" y="99"/>
                </a:cxn>
                <a:cxn ang="0">
                  <a:pos x="172" y="69"/>
                </a:cxn>
                <a:cxn ang="0">
                  <a:pos x="179" y="52"/>
                </a:cxn>
                <a:cxn ang="0">
                  <a:pos x="193" y="27"/>
                </a:cxn>
                <a:cxn ang="0">
                  <a:pos x="185" y="10"/>
                </a:cxn>
                <a:cxn ang="0">
                  <a:pos x="155" y="0"/>
                </a:cxn>
                <a:cxn ang="0">
                  <a:pos x="139" y="22"/>
                </a:cxn>
                <a:cxn ang="0">
                  <a:pos x="141" y="32"/>
                </a:cxn>
                <a:cxn ang="0">
                  <a:pos x="137" y="42"/>
                </a:cxn>
                <a:cxn ang="0">
                  <a:pos x="142" y="85"/>
                </a:cxn>
                <a:cxn ang="0">
                  <a:pos x="134" y="95"/>
                </a:cxn>
                <a:cxn ang="0">
                  <a:pos x="113" y="84"/>
                </a:cxn>
                <a:cxn ang="0">
                  <a:pos x="96" y="61"/>
                </a:cxn>
                <a:cxn ang="0">
                  <a:pos x="62" y="42"/>
                </a:cxn>
                <a:cxn ang="0">
                  <a:pos x="28" y="30"/>
                </a:cxn>
                <a:cxn ang="0">
                  <a:pos x="9" y="57"/>
                </a:cxn>
                <a:cxn ang="0">
                  <a:pos x="0" y="87"/>
                </a:cxn>
                <a:cxn ang="0">
                  <a:pos x="17" y="103"/>
                </a:cxn>
                <a:cxn ang="0">
                  <a:pos x="45" y="98"/>
                </a:cxn>
                <a:cxn ang="0">
                  <a:pos x="60" y="100"/>
                </a:cxn>
                <a:cxn ang="0">
                  <a:pos x="67" y="108"/>
                </a:cxn>
                <a:cxn ang="0">
                  <a:pos x="70" y="131"/>
                </a:cxn>
                <a:cxn ang="0">
                  <a:pos x="71" y="159"/>
                </a:cxn>
                <a:cxn ang="0">
                  <a:pos x="82" y="167"/>
                </a:cxn>
                <a:cxn ang="0">
                  <a:pos x="97" y="169"/>
                </a:cxn>
              </a:cxnLst>
              <a:rect l="0" t="0" r="r" b="b"/>
              <a:pathLst>
                <a:path w="225" h="177">
                  <a:moveTo>
                    <a:pt x="97" y="169"/>
                  </a:moveTo>
                  <a:lnTo>
                    <a:pt x="127" y="153"/>
                  </a:lnTo>
                  <a:lnTo>
                    <a:pt x="135" y="147"/>
                  </a:lnTo>
                  <a:lnTo>
                    <a:pt x="155" y="148"/>
                  </a:lnTo>
                  <a:lnTo>
                    <a:pt x="178" y="174"/>
                  </a:lnTo>
                  <a:lnTo>
                    <a:pt x="183" y="177"/>
                  </a:lnTo>
                  <a:lnTo>
                    <a:pt x="203" y="177"/>
                  </a:lnTo>
                  <a:lnTo>
                    <a:pt x="216" y="170"/>
                  </a:lnTo>
                  <a:lnTo>
                    <a:pt x="225" y="148"/>
                  </a:lnTo>
                  <a:lnTo>
                    <a:pt x="192" y="99"/>
                  </a:lnTo>
                  <a:lnTo>
                    <a:pt x="172" y="69"/>
                  </a:lnTo>
                  <a:lnTo>
                    <a:pt x="179" y="52"/>
                  </a:lnTo>
                  <a:lnTo>
                    <a:pt x="193" y="27"/>
                  </a:lnTo>
                  <a:lnTo>
                    <a:pt x="185" y="10"/>
                  </a:lnTo>
                  <a:lnTo>
                    <a:pt x="155" y="0"/>
                  </a:lnTo>
                  <a:lnTo>
                    <a:pt x="139" y="22"/>
                  </a:lnTo>
                  <a:lnTo>
                    <a:pt x="141" y="32"/>
                  </a:lnTo>
                  <a:lnTo>
                    <a:pt x="137" y="42"/>
                  </a:lnTo>
                  <a:lnTo>
                    <a:pt x="142" y="85"/>
                  </a:lnTo>
                  <a:lnTo>
                    <a:pt x="134" y="95"/>
                  </a:lnTo>
                  <a:lnTo>
                    <a:pt x="113" y="84"/>
                  </a:lnTo>
                  <a:lnTo>
                    <a:pt x="96" y="61"/>
                  </a:lnTo>
                  <a:lnTo>
                    <a:pt x="62" y="42"/>
                  </a:lnTo>
                  <a:lnTo>
                    <a:pt x="28" y="30"/>
                  </a:lnTo>
                  <a:lnTo>
                    <a:pt x="9" y="57"/>
                  </a:lnTo>
                  <a:lnTo>
                    <a:pt x="0" y="87"/>
                  </a:lnTo>
                  <a:lnTo>
                    <a:pt x="17" y="103"/>
                  </a:lnTo>
                  <a:lnTo>
                    <a:pt x="45" y="98"/>
                  </a:lnTo>
                  <a:lnTo>
                    <a:pt x="60" y="100"/>
                  </a:lnTo>
                  <a:lnTo>
                    <a:pt x="67" y="108"/>
                  </a:lnTo>
                  <a:lnTo>
                    <a:pt x="70" y="131"/>
                  </a:lnTo>
                  <a:lnTo>
                    <a:pt x="71" y="159"/>
                  </a:lnTo>
                  <a:lnTo>
                    <a:pt x="82" y="167"/>
                  </a:lnTo>
                  <a:lnTo>
                    <a:pt x="97" y="169"/>
                  </a:lnTo>
                  <a:close/>
                </a:path>
              </a:pathLst>
            </a:custGeom>
            <a:solidFill>
              <a:srgbClr val="00CC00"/>
            </a:solidFill>
            <a:ln w="9525">
              <a:noFill/>
              <a:round/>
              <a:headEnd/>
              <a:tailEnd/>
            </a:ln>
          </p:spPr>
          <p:txBody>
            <a:bodyPr/>
            <a:lstStyle/>
            <a:p>
              <a:pPr>
                <a:defRPr/>
              </a:pPr>
              <a:endParaRPr lang="en-US">
                <a:latin typeface="+mn-lt"/>
              </a:endParaRPr>
            </a:p>
          </p:txBody>
        </p:sp>
        <p:sp>
          <p:nvSpPr>
            <p:cNvPr id="3133" name="Freeform 61"/>
            <p:cNvSpPr>
              <a:spLocks/>
            </p:cNvSpPr>
            <p:nvPr/>
          </p:nvSpPr>
          <p:spPr bwMode="auto">
            <a:xfrm>
              <a:off x="2509" y="806"/>
              <a:ext cx="64" cy="46"/>
            </a:xfrm>
            <a:custGeom>
              <a:avLst/>
              <a:gdLst/>
              <a:ahLst/>
              <a:cxnLst>
                <a:cxn ang="0">
                  <a:pos x="97" y="169"/>
                </a:cxn>
                <a:cxn ang="0">
                  <a:pos x="127" y="153"/>
                </a:cxn>
                <a:cxn ang="0">
                  <a:pos x="135" y="147"/>
                </a:cxn>
                <a:cxn ang="0">
                  <a:pos x="155" y="148"/>
                </a:cxn>
                <a:cxn ang="0">
                  <a:pos x="178" y="174"/>
                </a:cxn>
                <a:cxn ang="0">
                  <a:pos x="183" y="177"/>
                </a:cxn>
                <a:cxn ang="0">
                  <a:pos x="203" y="177"/>
                </a:cxn>
                <a:cxn ang="0">
                  <a:pos x="216" y="170"/>
                </a:cxn>
                <a:cxn ang="0">
                  <a:pos x="225" y="148"/>
                </a:cxn>
                <a:cxn ang="0">
                  <a:pos x="192" y="99"/>
                </a:cxn>
                <a:cxn ang="0">
                  <a:pos x="172" y="69"/>
                </a:cxn>
                <a:cxn ang="0">
                  <a:pos x="179" y="52"/>
                </a:cxn>
                <a:cxn ang="0">
                  <a:pos x="193" y="27"/>
                </a:cxn>
                <a:cxn ang="0">
                  <a:pos x="185" y="10"/>
                </a:cxn>
                <a:cxn ang="0">
                  <a:pos x="155" y="0"/>
                </a:cxn>
                <a:cxn ang="0">
                  <a:pos x="139" y="22"/>
                </a:cxn>
                <a:cxn ang="0">
                  <a:pos x="141" y="32"/>
                </a:cxn>
                <a:cxn ang="0">
                  <a:pos x="137" y="42"/>
                </a:cxn>
                <a:cxn ang="0">
                  <a:pos x="142" y="85"/>
                </a:cxn>
                <a:cxn ang="0">
                  <a:pos x="134" y="95"/>
                </a:cxn>
                <a:cxn ang="0">
                  <a:pos x="113" y="84"/>
                </a:cxn>
                <a:cxn ang="0">
                  <a:pos x="96" y="61"/>
                </a:cxn>
                <a:cxn ang="0">
                  <a:pos x="62" y="42"/>
                </a:cxn>
                <a:cxn ang="0">
                  <a:pos x="28" y="30"/>
                </a:cxn>
                <a:cxn ang="0">
                  <a:pos x="9" y="57"/>
                </a:cxn>
                <a:cxn ang="0">
                  <a:pos x="0" y="87"/>
                </a:cxn>
                <a:cxn ang="0">
                  <a:pos x="17" y="103"/>
                </a:cxn>
                <a:cxn ang="0">
                  <a:pos x="45" y="98"/>
                </a:cxn>
                <a:cxn ang="0">
                  <a:pos x="60" y="100"/>
                </a:cxn>
                <a:cxn ang="0">
                  <a:pos x="67" y="108"/>
                </a:cxn>
                <a:cxn ang="0">
                  <a:pos x="70" y="131"/>
                </a:cxn>
                <a:cxn ang="0">
                  <a:pos x="71" y="159"/>
                </a:cxn>
                <a:cxn ang="0">
                  <a:pos x="82" y="167"/>
                </a:cxn>
                <a:cxn ang="0">
                  <a:pos x="97" y="169"/>
                </a:cxn>
              </a:cxnLst>
              <a:rect l="0" t="0" r="r" b="b"/>
              <a:pathLst>
                <a:path w="225" h="177">
                  <a:moveTo>
                    <a:pt x="97" y="169"/>
                  </a:moveTo>
                  <a:lnTo>
                    <a:pt x="127" y="153"/>
                  </a:lnTo>
                  <a:lnTo>
                    <a:pt x="135" y="147"/>
                  </a:lnTo>
                  <a:lnTo>
                    <a:pt x="155" y="148"/>
                  </a:lnTo>
                  <a:lnTo>
                    <a:pt x="178" y="174"/>
                  </a:lnTo>
                  <a:lnTo>
                    <a:pt x="183" y="177"/>
                  </a:lnTo>
                  <a:lnTo>
                    <a:pt x="203" y="177"/>
                  </a:lnTo>
                  <a:lnTo>
                    <a:pt x="216" y="170"/>
                  </a:lnTo>
                  <a:lnTo>
                    <a:pt x="225" y="148"/>
                  </a:lnTo>
                  <a:lnTo>
                    <a:pt x="192" y="99"/>
                  </a:lnTo>
                  <a:lnTo>
                    <a:pt x="172" y="69"/>
                  </a:lnTo>
                  <a:lnTo>
                    <a:pt x="179" y="52"/>
                  </a:lnTo>
                  <a:lnTo>
                    <a:pt x="193" y="27"/>
                  </a:lnTo>
                  <a:lnTo>
                    <a:pt x="185" y="10"/>
                  </a:lnTo>
                  <a:lnTo>
                    <a:pt x="155" y="0"/>
                  </a:lnTo>
                  <a:lnTo>
                    <a:pt x="139" y="22"/>
                  </a:lnTo>
                  <a:lnTo>
                    <a:pt x="141" y="32"/>
                  </a:lnTo>
                  <a:lnTo>
                    <a:pt x="137" y="42"/>
                  </a:lnTo>
                  <a:lnTo>
                    <a:pt x="142" y="85"/>
                  </a:lnTo>
                  <a:lnTo>
                    <a:pt x="134" y="95"/>
                  </a:lnTo>
                  <a:lnTo>
                    <a:pt x="113" y="84"/>
                  </a:lnTo>
                  <a:lnTo>
                    <a:pt x="96" y="61"/>
                  </a:lnTo>
                  <a:lnTo>
                    <a:pt x="62" y="42"/>
                  </a:lnTo>
                  <a:lnTo>
                    <a:pt x="28" y="30"/>
                  </a:lnTo>
                  <a:lnTo>
                    <a:pt x="9" y="57"/>
                  </a:lnTo>
                  <a:lnTo>
                    <a:pt x="0" y="87"/>
                  </a:lnTo>
                  <a:lnTo>
                    <a:pt x="17" y="103"/>
                  </a:lnTo>
                  <a:lnTo>
                    <a:pt x="45" y="98"/>
                  </a:lnTo>
                  <a:lnTo>
                    <a:pt x="60" y="100"/>
                  </a:lnTo>
                  <a:lnTo>
                    <a:pt x="67" y="108"/>
                  </a:lnTo>
                  <a:lnTo>
                    <a:pt x="70" y="131"/>
                  </a:lnTo>
                  <a:lnTo>
                    <a:pt x="71" y="159"/>
                  </a:lnTo>
                  <a:lnTo>
                    <a:pt x="82" y="167"/>
                  </a:lnTo>
                  <a:lnTo>
                    <a:pt x="97" y="169"/>
                  </a:lnTo>
                </a:path>
              </a:pathLst>
            </a:custGeom>
            <a:solidFill>
              <a:srgbClr val="00CC00"/>
            </a:solidFill>
            <a:ln w="9525">
              <a:solidFill>
                <a:srgbClr val="000000"/>
              </a:solidFill>
              <a:prstDash val="solid"/>
              <a:round/>
              <a:headEnd/>
              <a:tailEnd/>
            </a:ln>
          </p:spPr>
          <p:txBody>
            <a:bodyPr/>
            <a:lstStyle/>
            <a:p>
              <a:pPr>
                <a:defRPr/>
              </a:pPr>
              <a:endParaRPr lang="en-US">
                <a:latin typeface="+mn-lt"/>
              </a:endParaRPr>
            </a:p>
          </p:txBody>
        </p:sp>
        <p:sp>
          <p:nvSpPr>
            <p:cNvPr id="3134" name="Freeform 62"/>
            <p:cNvSpPr>
              <a:spLocks/>
            </p:cNvSpPr>
            <p:nvPr/>
          </p:nvSpPr>
          <p:spPr bwMode="auto">
            <a:xfrm>
              <a:off x="2631" y="877"/>
              <a:ext cx="35" cy="24"/>
            </a:xfrm>
            <a:custGeom>
              <a:avLst/>
              <a:gdLst/>
              <a:ahLst/>
              <a:cxnLst>
                <a:cxn ang="0">
                  <a:pos x="18" y="26"/>
                </a:cxn>
                <a:cxn ang="0">
                  <a:pos x="0" y="68"/>
                </a:cxn>
                <a:cxn ang="0">
                  <a:pos x="3" y="87"/>
                </a:cxn>
                <a:cxn ang="0">
                  <a:pos x="8" y="90"/>
                </a:cxn>
                <a:cxn ang="0">
                  <a:pos x="67" y="85"/>
                </a:cxn>
                <a:cxn ang="0">
                  <a:pos x="92" y="70"/>
                </a:cxn>
                <a:cxn ang="0">
                  <a:pos x="111" y="61"/>
                </a:cxn>
                <a:cxn ang="0">
                  <a:pos x="117" y="50"/>
                </a:cxn>
                <a:cxn ang="0">
                  <a:pos x="121" y="44"/>
                </a:cxn>
                <a:cxn ang="0">
                  <a:pos x="118" y="27"/>
                </a:cxn>
                <a:cxn ang="0">
                  <a:pos x="111" y="17"/>
                </a:cxn>
                <a:cxn ang="0">
                  <a:pos x="70" y="8"/>
                </a:cxn>
                <a:cxn ang="0">
                  <a:pos x="65" y="0"/>
                </a:cxn>
                <a:cxn ang="0">
                  <a:pos x="37" y="5"/>
                </a:cxn>
                <a:cxn ang="0">
                  <a:pos x="18" y="26"/>
                </a:cxn>
              </a:cxnLst>
              <a:rect l="0" t="0" r="r" b="b"/>
              <a:pathLst>
                <a:path w="121" h="90">
                  <a:moveTo>
                    <a:pt x="18" y="26"/>
                  </a:moveTo>
                  <a:lnTo>
                    <a:pt x="0" y="68"/>
                  </a:lnTo>
                  <a:lnTo>
                    <a:pt x="3" y="87"/>
                  </a:lnTo>
                  <a:lnTo>
                    <a:pt x="8" y="90"/>
                  </a:lnTo>
                  <a:lnTo>
                    <a:pt x="67" y="85"/>
                  </a:lnTo>
                  <a:lnTo>
                    <a:pt x="92" y="70"/>
                  </a:lnTo>
                  <a:lnTo>
                    <a:pt x="111" y="61"/>
                  </a:lnTo>
                  <a:lnTo>
                    <a:pt x="117" y="50"/>
                  </a:lnTo>
                  <a:lnTo>
                    <a:pt x="121" y="44"/>
                  </a:lnTo>
                  <a:lnTo>
                    <a:pt x="118" y="27"/>
                  </a:lnTo>
                  <a:lnTo>
                    <a:pt x="111" y="17"/>
                  </a:lnTo>
                  <a:lnTo>
                    <a:pt x="70" y="8"/>
                  </a:lnTo>
                  <a:lnTo>
                    <a:pt x="65" y="0"/>
                  </a:lnTo>
                  <a:lnTo>
                    <a:pt x="37" y="5"/>
                  </a:lnTo>
                  <a:lnTo>
                    <a:pt x="18" y="26"/>
                  </a:lnTo>
                  <a:close/>
                </a:path>
              </a:pathLst>
            </a:custGeom>
            <a:solidFill>
              <a:srgbClr val="00CC00"/>
            </a:solidFill>
            <a:ln w="9525">
              <a:noFill/>
              <a:round/>
              <a:headEnd/>
              <a:tailEnd/>
            </a:ln>
          </p:spPr>
          <p:txBody>
            <a:bodyPr/>
            <a:lstStyle/>
            <a:p>
              <a:pPr>
                <a:defRPr/>
              </a:pPr>
              <a:endParaRPr lang="en-US">
                <a:latin typeface="+mn-lt"/>
              </a:endParaRPr>
            </a:p>
          </p:txBody>
        </p:sp>
        <p:sp>
          <p:nvSpPr>
            <p:cNvPr id="3135" name="Freeform 63"/>
            <p:cNvSpPr>
              <a:spLocks/>
            </p:cNvSpPr>
            <p:nvPr/>
          </p:nvSpPr>
          <p:spPr bwMode="auto">
            <a:xfrm>
              <a:off x="2631" y="877"/>
              <a:ext cx="35" cy="24"/>
            </a:xfrm>
            <a:custGeom>
              <a:avLst/>
              <a:gdLst/>
              <a:ahLst/>
              <a:cxnLst>
                <a:cxn ang="0">
                  <a:pos x="18" y="26"/>
                </a:cxn>
                <a:cxn ang="0">
                  <a:pos x="0" y="68"/>
                </a:cxn>
                <a:cxn ang="0">
                  <a:pos x="3" y="87"/>
                </a:cxn>
                <a:cxn ang="0">
                  <a:pos x="8" y="90"/>
                </a:cxn>
                <a:cxn ang="0">
                  <a:pos x="67" y="85"/>
                </a:cxn>
                <a:cxn ang="0">
                  <a:pos x="92" y="70"/>
                </a:cxn>
                <a:cxn ang="0">
                  <a:pos x="111" y="61"/>
                </a:cxn>
                <a:cxn ang="0">
                  <a:pos x="117" y="50"/>
                </a:cxn>
                <a:cxn ang="0">
                  <a:pos x="121" y="44"/>
                </a:cxn>
                <a:cxn ang="0">
                  <a:pos x="118" y="27"/>
                </a:cxn>
                <a:cxn ang="0">
                  <a:pos x="111" y="17"/>
                </a:cxn>
                <a:cxn ang="0">
                  <a:pos x="70" y="8"/>
                </a:cxn>
                <a:cxn ang="0">
                  <a:pos x="65" y="0"/>
                </a:cxn>
                <a:cxn ang="0">
                  <a:pos x="37" y="5"/>
                </a:cxn>
                <a:cxn ang="0">
                  <a:pos x="18" y="26"/>
                </a:cxn>
              </a:cxnLst>
              <a:rect l="0" t="0" r="r" b="b"/>
              <a:pathLst>
                <a:path w="121" h="90">
                  <a:moveTo>
                    <a:pt x="18" y="26"/>
                  </a:moveTo>
                  <a:lnTo>
                    <a:pt x="0" y="68"/>
                  </a:lnTo>
                  <a:lnTo>
                    <a:pt x="3" y="87"/>
                  </a:lnTo>
                  <a:lnTo>
                    <a:pt x="8" y="90"/>
                  </a:lnTo>
                  <a:lnTo>
                    <a:pt x="67" y="85"/>
                  </a:lnTo>
                  <a:lnTo>
                    <a:pt x="92" y="70"/>
                  </a:lnTo>
                  <a:lnTo>
                    <a:pt x="111" y="61"/>
                  </a:lnTo>
                  <a:lnTo>
                    <a:pt x="117" y="50"/>
                  </a:lnTo>
                  <a:lnTo>
                    <a:pt x="121" y="44"/>
                  </a:lnTo>
                  <a:lnTo>
                    <a:pt x="118" y="27"/>
                  </a:lnTo>
                  <a:lnTo>
                    <a:pt x="111" y="17"/>
                  </a:lnTo>
                  <a:lnTo>
                    <a:pt x="70" y="8"/>
                  </a:lnTo>
                  <a:lnTo>
                    <a:pt x="65" y="0"/>
                  </a:lnTo>
                  <a:lnTo>
                    <a:pt x="37" y="5"/>
                  </a:lnTo>
                  <a:lnTo>
                    <a:pt x="18" y="26"/>
                  </a:lnTo>
                </a:path>
              </a:pathLst>
            </a:custGeom>
            <a:solidFill>
              <a:srgbClr val="00CC00"/>
            </a:solidFill>
            <a:ln w="9525">
              <a:solidFill>
                <a:srgbClr val="000000"/>
              </a:solidFill>
              <a:prstDash val="solid"/>
              <a:round/>
              <a:headEnd/>
              <a:tailEnd/>
            </a:ln>
          </p:spPr>
          <p:txBody>
            <a:bodyPr/>
            <a:lstStyle/>
            <a:p>
              <a:pPr>
                <a:defRPr/>
              </a:pPr>
              <a:endParaRPr lang="en-US">
                <a:latin typeface="+mn-lt"/>
              </a:endParaRPr>
            </a:p>
          </p:txBody>
        </p:sp>
        <p:sp>
          <p:nvSpPr>
            <p:cNvPr id="3136" name="Freeform 64"/>
            <p:cNvSpPr>
              <a:spLocks/>
            </p:cNvSpPr>
            <p:nvPr/>
          </p:nvSpPr>
          <p:spPr bwMode="auto">
            <a:xfrm>
              <a:off x="2990" y="898"/>
              <a:ext cx="24" cy="22"/>
            </a:xfrm>
            <a:custGeom>
              <a:avLst/>
              <a:gdLst/>
              <a:ahLst/>
              <a:cxnLst>
                <a:cxn ang="0">
                  <a:pos x="28" y="0"/>
                </a:cxn>
                <a:cxn ang="0">
                  <a:pos x="55" y="4"/>
                </a:cxn>
                <a:cxn ang="0">
                  <a:pos x="81" y="18"/>
                </a:cxn>
                <a:cxn ang="0">
                  <a:pos x="85" y="45"/>
                </a:cxn>
                <a:cxn ang="0">
                  <a:pos x="79" y="76"/>
                </a:cxn>
                <a:cxn ang="0">
                  <a:pos x="67" y="92"/>
                </a:cxn>
                <a:cxn ang="0">
                  <a:pos x="57" y="88"/>
                </a:cxn>
                <a:cxn ang="0">
                  <a:pos x="52" y="77"/>
                </a:cxn>
                <a:cxn ang="0">
                  <a:pos x="36" y="64"/>
                </a:cxn>
                <a:cxn ang="0">
                  <a:pos x="8" y="70"/>
                </a:cxn>
                <a:cxn ang="0">
                  <a:pos x="0" y="62"/>
                </a:cxn>
                <a:cxn ang="0">
                  <a:pos x="8" y="26"/>
                </a:cxn>
                <a:cxn ang="0">
                  <a:pos x="20" y="11"/>
                </a:cxn>
                <a:cxn ang="0">
                  <a:pos x="28" y="0"/>
                </a:cxn>
              </a:cxnLst>
              <a:rect l="0" t="0" r="r" b="b"/>
              <a:pathLst>
                <a:path w="85" h="92">
                  <a:moveTo>
                    <a:pt x="28" y="0"/>
                  </a:moveTo>
                  <a:lnTo>
                    <a:pt x="55" y="4"/>
                  </a:lnTo>
                  <a:lnTo>
                    <a:pt x="81" y="18"/>
                  </a:lnTo>
                  <a:lnTo>
                    <a:pt x="85" y="45"/>
                  </a:lnTo>
                  <a:lnTo>
                    <a:pt x="79" y="76"/>
                  </a:lnTo>
                  <a:lnTo>
                    <a:pt x="67" y="92"/>
                  </a:lnTo>
                  <a:lnTo>
                    <a:pt x="57" y="88"/>
                  </a:lnTo>
                  <a:lnTo>
                    <a:pt x="52" y="77"/>
                  </a:lnTo>
                  <a:lnTo>
                    <a:pt x="36" y="64"/>
                  </a:lnTo>
                  <a:lnTo>
                    <a:pt x="8" y="70"/>
                  </a:lnTo>
                  <a:lnTo>
                    <a:pt x="0" y="62"/>
                  </a:lnTo>
                  <a:lnTo>
                    <a:pt x="8" y="26"/>
                  </a:lnTo>
                  <a:lnTo>
                    <a:pt x="20" y="11"/>
                  </a:lnTo>
                  <a:lnTo>
                    <a:pt x="28" y="0"/>
                  </a:lnTo>
                  <a:close/>
                </a:path>
              </a:pathLst>
            </a:custGeom>
            <a:solidFill>
              <a:srgbClr val="00CC00"/>
            </a:solidFill>
            <a:ln w="9525">
              <a:noFill/>
              <a:round/>
              <a:headEnd/>
              <a:tailEnd/>
            </a:ln>
          </p:spPr>
          <p:txBody>
            <a:bodyPr/>
            <a:lstStyle/>
            <a:p>
              <a:pPr>
                <a:defRPr/>
              </a:pPr>
              <a:endParaRPr lang="en-US">
                <a:latin typeface="+mn-lt"/>
              </a:endParaRPr>
            </a:p>
          </p:txBody>
        </p:sp>
        <p:sp>
          <p:nvSpPr>
            <p:cNvPr id="3137" name="Freeform 65"/>
            <p:cNvSpPr>
              <a:spLocks/>
            </p:cNvSpPr>
            <p:nvPr/>
          </p:nvSpPr>
          <p:spPr bwMode="auto">
            <a:xfrm>
              <a:off x="2990" y="898"/>
              <a:ext cx="24" cy="22"/>
            </a:xfrm>
            <a:custGeom>
              <a:avLst/>
              <a:gdLst/>
              <a:ahLst/>
              <a:cxnLst>
                <a:cxn ang="0">
                  <a:pos x="28" y="0"/>
                </a:cxn>
                <a:cxn ang="0">
                  <a:pos x="55" y="4"/>
                </a:cxn>
                <a:cxn ang="0">
                  <a:pos x="81" y="18"/>
                </a:cxn>
                <a:cxn ang="0">
                  <a:pos x="85" y="45"/>
                </a:cxn>
                <a:cxn ang="0">
                  <a:pos x="79" y="76"/>
                </a:cxn>
                <a:cxn ang="0">
                  <a:pos x="67" y="92"/>
                </a:cxn>
                <a:cxn ang="0">
                  <a:pos x="57" y="88"/>
                </a:cxn>
                <a:cxn ang="0">
                  <a:pos x="52" y="77"/>
                </a:cxn>
                <a:cxn ang="0">
                  <a:pos x="36" y="64"/>
                </a:cxn>
                <a:cxn ang="0">
                  <a:pos x="8" y="70"/>
                </a:cxn>
                <a:cxn ang="0">
                  <a:pos x="0" y="62"/>
                </a:cxn>
                <a:cxn ang="0">
                  <a:pos x="8" y="26"/>
                </a:cxn>
                <a:cxn ang="0">
                  <a:pos x="20" y="11"/>
                </a:cxn>
                <a:cxn ang="0">
                  <a:pos x="28" y="0"/>
                </a:cxn>
              </a:cxnLst>
              <a:rect l="0" t="0" r="r" b="b"/>
              <a:pathLst>
                <a:path w="85" h="92">
                  <a:moveTo>
                    <a:pt x="28" y="0"/>
                  </a:moveTo>
                  <a:lnTo>
                    <a:pt x="55" y="4"/>
                  </a:lnTo>
                  <a:lnTo>
                    <a:pt x="81" y="18"/>
                  </a:lnTo>
                  <a:lnTo>
                    <a:pt x="85" y="45"/>
                  </a:lnTo>
                  <a:lnTo>
                    <a:pt x="79" y="76"/>
                  </a:lnTo>
                  <a:lnTo>
                    <a:pt x="67" y="92"/>
                  </a:lnTo>
                  <a:lnTo>
                    <a:pt x="57" y="88"/>
                  </a:lnTo>
                  <a:lnTo>
                    <a:pt x="52" y="77"/>
                  </a:lnTo>
                  <a:lnTo>
                    <a:pt x="36" y="64"/>
                  </a:lnTo>
                  <a:lnTo>
                    <a:pt x="8" y="70"/>
                  </a:lnTo>
                  <a:lnTo>
                    <a:pt x="0" y="62"/>
                  </a:lnTo>
                  <a:lnTo>
                    <a:pt x="8" y="26"/>
                  </a:lnTo>
                  <a:lnTo>
                    <a:pt x="20" y="11"/>
                  </a:lnTo>
                  <a:lnTo>
                    <a:pt x="28" y="0"/>
                  </a:lnTo>
                </a:path>
              </a:pathLst>
            </a:custGeom>
            <a:solidFill>
              <a:srgbClr val="00CC00"/>
            </a:solidFill>
            <a:ln w="9525">
              <a:solidFill>
                <a:srgbClr val="000000"/>
              </a:solidFill>
              <a:prstDash val="solid"/>
              <a:round/>
              <a:headEnd/>
              <a:tailEnd/>
            </a:ln>
          </p:spPr>
          <p:txBody>
            <a:bodyPr/>
            <a:lstStyle/>
            <a:p>
              <a:pPr>
                <a:defRPr/>
              </a:pPr>
              <a:endParaRPr lang="en-US">
                <a:latin typeface="+mn-lt"/>
              </a:endParaRPr>
            </a:p>
          </p:txBody>
        </p:sp>
        <p:sp>
          <p:nvSpPr>
            <p:cNvPr id="3138" name="Freeform 66"/>
            <p:cNvSpPr>
              <a:spLocks/>
            </p:cNvSpPr>
            <p:nvPr/>
          </p:nvSpPr>
          <p:spPr bwMode="auto">
            <a:xfrm>
              <a:off x="2693" y="1053"/>
              <a:ext cx="56" cy="54"/>
            </a:xfrm>
            <a:custGeom>
              <a:avLst/>
              <a:gdLst/>
              <a:ahLst/>
              <a:cxnLst>
                <a:cxn ang="0">
                  <a:pos x="53" y="0"/>
                </a:cxn>
                <a:cxn ang="0">
                  <a:pos x="81" y="26"/>
                </a:cxn>
                <a:cxn ang="0">
                  <a:pos x="104" y="25"/>
                </a:cxn>
                <a:cxn ang="0">
                  <a:pos x="120" y="48"/>
                </a:cxn>
                <a:cxn ang="0">
                  <a:pos x="149" y="53"/>
                </a:cxn>
                <a:cxn ang="0">
                  <a:pos x="161" y="61"/>
                </a:cxn>
                <a:cxn ang="0">
                  <a:pos x="189" y="88"/>
                </a:cxn>
                <a:cxn ang="0">
                  <a:pos x="197" y="125"/>
                </a:cxn>
                <a:cxn ang="0">
                  <a:pos x="190" y="135"/>
                </a:cxn>
                <a:cxn ang="0">
                  <a:pos x="159" y="147"/>
                </a:cxn>
                <a:cxn ang="0">
                  <a:pos x="129" y="137"/>
                </a:cxn>
                <a:cxn ang="0">
                  <a:pos x="100" y="143"/>
                </a:cxn>
                <a:cxn ang="0">
                  <a:pos x="98" y="149"/>
                </a:cxn>
                <a:cxn ang="0">
                  <a:pos x="94" y="179"/>
                </a:cxn>
                <a:cxn ang="0">
                  <a:pos x="92" y="190"/>
                </a:cxn>
                <a:cxn ang="0">
                  <a:pos x="75" y="201"/>
                </a:cxn>
                <a:cxn ang="0">
                  <a:pos x="50" y="206"/>
                </a:cxn>
                <a:cxn ang="0">
                  <a:pos x="41" y="202"/>
                </a:cxn>
                <a:cxn ang="0">
                  <a:pos x="20" y="169"/>
                </a:cxn>
                <a:cxn ang="0">
                  <a:pos x="0" y="163"/>
                </a:cxn>
                <a:cxn ang="0">
                  <a:pos x="12" y="130"/>
                </a:cxn>
                <a:cxn ang="0">
                  <a:pos x="12" y="100"/>
                </a:cxn>
                <a:cxn ang="0">
                  <a:pos x="20" y="63"/>
                </a:cxn>
                <a:cxn ang="0">
                  <a:pos x="24" y="21"/>
                </a:cxn>
                <a:cxn ang="0">
                  <a:pos x="33" y="4"/>
                </a:cxn>
                <a:cxn ang="0">
                  <a:pos x="53" y="0"/>
                </a:cxn>
              </a:cxnLst>
              <a:rect l="0" t="0" r="r" b="b"/>
              <a:pathLst>
                <a:path w="197" h="206">
                  <a:moveTo>
                    <a:pt x="53" y="0"/>
                  </a:moveTo>
                  <a:lnTo>
                    <a:pt x="81" y="26"/>
                  </a:lnTo>
                  <a:lnTo>
                    <a:pt x="104" y="25"/>
                  </a:lnTo>
                  <a:lnTo>
                    <a:pt x="120" y="48"/>
                  </a:lnTo>
                  <a:lnTo>
                    <a:pt x="149" y="53"/>
                  </a:lnTo>
                  <a:lnTo>
                    <a:pt x="161" y="61"/>
                  </a:lnTo>
                  <a:lnTo>
                    <a:pt x="189" y="88"/>
                  </a:lnTo>
                  <a:lnTo>
                    <a:pt x="197" y="125"/>
                  </a:lnTo>
                  <a:lnTo>
                    <a:pt x="190" y="135"/>
                  </a:lnTo>
                  <a:lnTo>
                    <a:pt x="159" y="147"/>
                  </a:lnTo>
                  <a:lnTo>
                    <a:pt x="129" y="137"/>
                  </a:lnTo>
                  <a:lnTo>
                    <a:pt x="100" y="143"/>
                  </a:lnTo>
                  <a:lnTo>
                    <a:pt x="98" y="149"/>
                  </a:lnTo>
                  <a:lnTo>
                    <a:pt x="94" y="179"/>
                  </a:lnTo>
                  <a:lnTo>
                    <a:pt x="92" y="190"/>
                  </a:lnTo>
                  <a:lnTo>
                    <a:pt x="75" y="201"/>
                  </a:lnTo>
                  <a:lnTo>
                    <a:pt x="50" y="206"/>
                  </a:lnTo>
                  <a:lnTo>
                    <a:pt x="41" y="202"/>
                  </a:lnTo>
                  <a:lnTo>
                    <a:pt x="20" y="169"/>
                  </a:lnTo>
                  <a:lnTo>
                    <a:pt x="0" y="163"/>
                  </a:lnTo>
                  <a:lnTo>
                    <a:pt x="12" y="130"/>
                  </a:lnTo>
                  <a:lnTo>
                    <a:pt x="12" y="100"/>
                  </a:lnTo>
                  <a:lnTo>
                    <a:pt x="20" y="63"/>
                  </a:lnTo>
                  <a:lnTo>
                    <a:pt x="24" y="21"/>
                  </a:lnTo>
                  <a:lnTo>
                    <a:pt x="33" y="4"/>
                  </a:lnTo>
                  <a:lnTo>
                    <a:pt x="53" y="0"/>
                  </a:lnTo>
                  <a:close/>
                </a:path>
              </a:pathLst>
            </a:custGeom>
            <a:solidFill>
              <a:srgbClr val="00CC00"/>
            </a:solidFill>
            <a:ln w="9525">
              <a:noFill/>
              <a:round/>
              <a:headEnd/>
              <a:tailEnd/>
            </a:ln>
          </p:spPr>
          <p:txBody>
            <a:bodyPr/>
            <a:lstStyle/>
            <a:p>
              <a:pPr>
                <a:defRPr/>
              </a:pPr>
              <a:endParaRPr lang="en-US">
                <a:latin typeface="+mn-lt"/>
              </a:endParaRPr>
            </a:p>
          </p:txBody>
        </p:sp>
        <p:sp>
          <p:nvSpPr>
            <p:cNvPr id="3139" name="Freeform 67"/>
            <p:cNvSpPr>
              <a:spLocks/>
            </p:cNvSpPr>
            <p:nvPr/>
          </p:nvSpPr>
          <p:spPr bwMode="auto">
            <a:xfrm>
              <a:off x="2693" y="1053"/>
              <a:ext cx="56" cy="54"/>
            </a:xfrm>
            <a:custGeom>
              <a:avLst/>
              <a:gdLst/>
              <a:ahLst/>
              <a:cxnLst>
                <a:cxn ang="0">
                  <a:pos x="53" y="0"/>
                </a:cxn>
                <a:cxn ang="0">
                  <a:pos x="81" y="26"/>
                </a:cxn>
                <a:cxn ang="0">
                  <a:pos x="104" y="25"/>
                </a:cxn>
                <a:cxn ang="0">
                  <a:pos x="120" y="48"/>
                </a:cxn>
                <a:cxn ang="0">
                  <a:pos x="149" y="53"/>
                </a:cxn>
                <a:cxn ang="0">
                  <a:pos x="161" y="61"/>
                </a:cxn>
                <a:cxn ang="0">
                  <a:pos x="189" y="88"/>
                </a:cxn>
                <a:cxn ang="0">
                  <a:pos x="197" y="125"/>
                </a:cxn>
                <a:cxn ang="0">
                  <a:pos x="190" y="135"/>
                </a:cxn>
                <a:cxn ang="0">
                  <a:pos x="159" y="147"/>
                </a:cxn>
                <a:cxn ang="0">
                  <a:pos x="129" y="137"/>
                </a:cxn>
                <a:cxn ang="0">
                  <a:pos x="100" y="143"/>
                </a:cxn>
                <a:cxn ang="0">
                  <a:pos x="98" y="149"/>
                </a:cxn>
                <a:cxn ang="0">
                  <a:pos x="94" y="179"/>
                </a:cxn>
                <a:cxn ang="0">
                  <a:pos x="92" y="190"/>
                </a:cxn>
                <a:cxn ang="0">
                  <a:pos x="75" y="201"/>
                </a:cxn>
                <a:cxn ang="0">
                  <a:pos x="50" y="206"/>
                </a:cxn>
                <a:cxn ang="0">
                  <a:pos x="41" y="202"/>
                </a:cxn>
                <a:cxn ang="0">
                  <a:pos x="20" y="169"/>
                </a:cxn>
                <a:cxn ang="0">
                  <a:pos x="0" y="163"/>
                </a:cxn>
                <a:cxn ang="0">
                  <a:pos x="12" y="130"/>
                </a:cxn>
                <a:cxn ang="0">
                  <a:pos x="12" y="100"/>
                </a:cxn>
                <a:cxn ang="0">
                  <a:pos x="20" y="63"/>
                </a:cxn>
                <a:cxn ang="0">
                  <a:pos x="24" y="21"/>
                </a:cxn>
                <a:cxn ang="0">
                  <a:pos x="33" y="4"/>
                </a:cxn>
                <a:cxn ang="0">
                  <a:pos x="53" y="0"/>
                </a:cxn>
              </a:cxnLst>
              <a:rect l="0" t="0" r="r" b="b"/>
              <a:pathLst>
                <a:path w="197" h="206">
                  <a:moveTo>
                    <a:pt x="53" y="0"/>
                  </a:moveTo>
                  <a:lnTo>
                    <a:pt x="81" y="26"/>
                  </a:lnTo>
                  <a:lnTo>
                    <a:pt x="104" y="25"/>
                  </a:lnTo>
                  <a:lnTo>
                    <a:pt x="120" y="48"/>
                  </a:lnTo>
                  <a:lnTo>
                    <a:pt x="149" y="53"/>
                  </a:lnTo>
                  <a:lnTo>
                    <a:pt x="161" y="61"/>
                  </a:lnTo>
                  <a:lnTo>
                    <a:pt x="189" y="88"/>
                  </a:lnTo>
                  <a:lnTo>
                    <a:pt x="197" y="125"/>
                  </a:lnTo>
                  <a:lnTo>
                    <a:pt x="190" y="135"/>
                  </a:lnTo>
                  <a:lnTo>
                    <a:pt x="159" y="147"/>
                  </a:lnTo>
                  <a:lnTo>
                    <a:pt x="129" y="137"/>
                  </a:lnTo>
                  <a:lnTo>
                    <a:pt x="100" y="143"/>
                  </a:lnTo>
                  <a:lnTo>
                    <a:pt x="98" y="149"/>
                  </a:lnTo>
                  <a:lnTo>
                    <a:pt x="94" y="179"/>
                  </a:lnTo>
                  <a:lnTo>
                    <a:pt x="92" y="190"/>
                  </a:lnTo>
                  <a:lnTo>
                    <a:pt x="75" y="201"/>
                  </a:lnTo>
                  <a:lnTo>
                    <a:pt x="50" y="206"/>
                  </a:lnTo>
                  <a:lnTo>
                    <a:pt x="41" y="202"/>
                  </a:lnTo>
                  <a:lnTo>
                    <a:pt x="20" y="169"/>
                  </a:lnTo>
                  <a:lnTo>
                    <a:pt x="0" y="163"/>
                  </a:lnTo>
                  <a:lnTo>
                    <a:pt x="12" y="130"/>
                  </a:lnTo>
                  <a:lnTo>
                    <a:pt x="12" y="100"/>
                  </a:lnTo>
                  <a:lnTo>
                    <a:pt x="20" y="63"/>
                  </a:lnTo>
                  <a:lnTo>
                    <a:pt x="24" y="21"/>
                  </a:lnTo>
                  <a:lnTo>
                    <a:pt x="33" y="4"/>
                  </a:lnTo>
                  <a:lnTo>
                    <a:pt x="53" y="0"/>
                  </a:lnTo>
                </a:path>
              </a:pathLst>
            </a:custGeom>
            <a:solidFill>
              <a:srgbClr val="00CC00"/>
            </a:solidFill>
            <a:ln w="9525">
              <a:solidFill>
                <a:srgbClr val="000000"/>
              </a:solidFill>
              <a:prstDash val="solid"/>
              <a:round/>
              <a:headEnd/>
              <a:tailEnd/>
            </a:ln>
          </p:spPr>
          <p:txBody>
            <a:bodyPr/>
            <a:lstStyle/>
            <a:p>
              <a:pPr>
                <a:defRPr/>
              </a:pPr>
              <a:endParaRPr lang="en-US">
                <a:latin typeface="+mn-lt"/>
              </a:endParaRPr>
            </a:p>
          </p:txBody>
        </p:sp>
        <p:sp>
          <p:nvSpPr>
            <p:cNvPr id="3140" name="Freeform 68"/>
            <p:cNvSpPr>
              <a:spLocks/>
            </p:cNvSpPr>
            <p:nvPr/>
          </p:nvSpPr>
          <p:spPr bwMode="auto">
            <a:xfrm>
              <a:off x="3133" y="1387"/>
              <a:ext cx="24" cy="27"/>
            </a:xfrm>
            <a:custGeom>
              <a:avLst/>
              <a:gdLst/>
              <a:ahLst/>
              <a:cxnLst>
                <a:cxn ang="0">
                  <a:pos x="15" y="0"/>
                </a:cxn>
                <a:cxn ang="0">
                  <a:pos x="36" y="5"/>
                </a:cxn>
                <a:cxn ang="0">
                  <a:pos x="43" y="44"/>
                </a:cxn>
                <a:cxn ang="0">
                  <a:pos x="49" y="45"/>
                </a:cxn>
                <a:cxn ang="0">
                  <a:pos x="58" y="44"/>
                </a:cxn>
                <a:cxn ang="0">
                  <a:pos x="83" y="48"/>
                </a:cxn>
                <a:cxn ang="0">
                  <a:pos x="79" y="73"/>
                </a:cxn>
                <a:cxn ang="0">
                  <a:pos x="72" y="94"/>
                </a:cxn>
                <a:cxn ang="0">
                  <a:pos x="55" y="97"/>
                </a:cxn>
                <a:cxn ang="0">
                  <a:pos x="45" y="90"/>
                </a:cxn>
                <a:cxn ang="0">
                  <a:pos x="30" y="77"/>
                </a:cxn>
                <a:cxn ang="0">
                  <a:pos x="29" y="82"/>
                </a:cxn>
                <a:cxn ang="0">
                  <a:pos x="17" y="104"/>
                </a:cxn>
                <a:cxn ang="0">
                  <a:pos x="6" y="97"/>
                </a:cxn>
                <a:cxn ang="0">
                  <a:pos x="0" y="69"/>
                </a:cxn>
                <a:cxn ang="0">
                  <a:pos x="11" y="40"/>
                </a:cxn>
                <a:cxn ang="0">
                  <a:pos x="14" y="5"/>
                </a:cxn>
                <a:cxn ang="0">
                  <a:pos x="15" y="0"/>
                </a:cxn>
              </a:cxnLst>
              <a:rect l="0" t="0" r="r" b="b"/>
              <a:pathLst>
                <a:path w="83" h="104">
                  <a:moveTo>
                    <a:pt x="15" y="0"/>
                  </a:moveTo>
                  <a:lnTo>
                    <a:pt x="36" y="5"/>
                  </a:lnTo>
                  <a:lnTo>
                    <a:pt x="43" y="44"/>
                  </a:lnTo>
                  <a:lnTo>
                    <a:pt x="49" y="45"/>
                  </a:lnTo>
                  <a:lnTo>
                    <a:pt x="58" y="44"/>
                  </a:lnTo>
                  <a:lnTo>
                    <a:pt x="83" y="48"/>
                  </a:lnTo>
                  <a:lnTo>
                    <a:pt x="79" y="73"/>
                  </a:lnTo>
                  <a:lnTo>
                    <a:pt x="72" y="94"/>
                  </a:lnTo>
                  <a:lnTo>
                    <a:pt x="55" y="97"/>
                  </a:lnTo>
                  <a:lnTo>
                    <a:pt x="45" y="90"/>
                  </a:lnTo>
                  <a:lnTo>
                    <a:pt x="30" y="77"/>
                  </a:lnTo>
                  <a:lnTo>
                    <a:pt x="29" y="82"/>
                  </a:lnTo>
                  <a:lnTo>
                    <a:pt x="17" y="104"/>
                  </a:lnTo>
                  <a:lnTo>
                    <a:pt x="6" y="97"/>
                  </a:lnTo>
                  <a:lnTo>
                    <a:pt x="0" y="69"/>
                  </a:lnTo>
                  <a:lnTo>
                    <a:pt x="11" y="40"/>
                  </a:lnTo>
                  <a:lnTo>
                    <a:pt x="14" y="5"/>
                  </a:lnTo>
                  <a:lnTo>
                    <a:pt x="15" y="0"/>
                  </a:lnTo>
                  <a:close/>
                </a:path>
              </a:pathLst>
            </a:custGeom>
            <a:solidFill>
              <a:srgbClr val="00CC00"/>
            </a:solidFill>
            <a:ln w="12700" cmpd="sng">
              <a:solidFill>
                <a:srgbClr val="000000"/>
              </a:solidFill>
              <a:round/>
              <a:headEnd/>
              <a:tailEnd/>
            </a:ln>
          </p:spPr>
          <p:txBody>
            <a:bodyPr/>
            <a:lstStyle/>
            <a:p>
              <a:pPr>
                <a:defRPr/>
              </a:pPr>
              <a:endParaRPr lang="en-US">
                <a:latin typeface="+mn-lt"/>
              </a:endParaRPr>
            </a:p>
          </p:txBody>
        </p:sp>
        <p:sp>
          <p:nvSpPr>
            <p:cNvPr id="3141" name="Freeform 69"/>
            <p:cNvSpPr>
              <a:spLocks/>
            </p:cNvSpPr>
            <p:nvPr/>
          </p:nvSpPr>
          <p:spPr bwMode="auto">
            <a:xfrm>
              <a:off x="3133" y="1387"/>
              <a:ext cx="24" cy="27"/>
            </a:xfrm>
            <a:custGeom>
              <a:avLst/>
              <a:gdLst/>
              <a:ahLst/>
              <a:cxnLst>
                <a:cxn ang="0">
                  <a:pos x="15" y="0"/>
                </a:cxn>
                <a:cxn ang="0">
                  <a:pos x="36" y="5"/>
                </a:cxn>
                <a:cxn ang="0">
                  <a:pos x="43" y="44"/>
                </a:cxn>
                <a:cxn ang="0">
                  <a:pos x="49" y="45"/>
                </a:cxn>
                <a:cxn ang="0">
                  <a:pos x="58" y="44"/>
                </a:cxn>
                <a:cxn ang="0">
                  <a:pos x="83" y="48"/>
                </a:cxn>
                <a:cxn ang="0">
                  <a:pos x="79" y="73"/>
                </a:cxn>
                <a:cxn ang="0">
                  <a:pos x="72" y="94"/>
                </a:cxn>
                <a:cxn ang="0">
                  <a:pos x="55" y="97"/>
                </a:cxn>
                <a:cxn ang="0">
                  <a:pos x="45" y="90"/>
                </a:cxn>
                <a:cxn ang="0">
                  <a:pos x="30" y="77"/>
                </a:cxn>
                <a:cxn ang="0">
                  <a:pos x="29" y="82"/>
                </a:cxn>
                <a:cxn ang="0">
                  <a:pos x="17" y="104"/>
                </a:cxn>
                <a:cxn ang="0">
                  <a:pos x="6" y="97"/>
                </a:cxn>
                <a:cxn ang="0">
                  <a:pos x="0" y="69"/>
                </a:cxn>
                <a:cxn ang="0">
                  <a:pos x="11" y="40"/>
                </a:cxn>
                <a:cxn ang="0">
                  <a:pos x="14" y="5"/>
                </a:cxn>
                <a:cxn ang="0">
                  <a:pos x="15" y="0"/>
                </a:cxn>
              </a:cxnLst>
              <a:rect l="0" t="0" r="r" b="b"/>
              <a:pathLst>
                <a:path w="83" h="104">
                  <a:moveTo>
                    <a:pt x="15" y="0"/>
                  </a:moveTo>
                  <a:lnTo>
                    <a:pt x="36" y="5"/>
                  </a:lnTo>
                  <a:lnTo>
                    <a:pt x="43" y="44"/>
                  </a:lnTo>
                  <a:lnTo>
                    <a:pt x="49" y="45"/>
                  </a:lnTo>
                  <a:lnTo>
                    <a:pt x="58" y="44"/>
                  </a:lnTo>
                  <a:lnTo>
                    <a:pt x="83" y="48"/>
                  </a:lnTo>
                  <a:lnTo>
                    <a:pt x="79" y="73"/>
                  </a:lnTo>
                  <a:lnTo>
                    <a:pt x="72" y="94"/>
                  </a:lnTo>
                  <a:lnTo>
                    <a:pt x="55" y="97"/>
                  </a:lnTo>
                  <a:lnTo>
                    <a:pt x="45" y="90"/>
                  </a:lnTo>
                  <a:lnTo>
                    <a:pt x="30" y="77"/>
                  </a:lnTo>
                  <a:lnTo>
                    <a:pt x="29" y="82"/>
                  </a:lnTo>
                  <a:lnTo>
                    <a:pt x="17" y="104"/>
                  </a:lnTo>
                  <a:lnTo>
                    <a:pt x="6" y="97"/>
                  </a:lnTo>
                  <a:lnTo>
                    <a:pt x="0" y="69"/>
                  </a:lnTo>
                  <a:lnTo>
                    <a:pt x="11" y="40"/>
                  </a:lnTo>
                  <a:lnTo>
                    <a:pt x="14" y="5"/>
                  </a:lnTo>
                  <a:lnTo>
                    <a:pt x="15" y="0"/>
                  </a:lnTo>
                </a:path>
              </a:pathLst>
            </a:custGeom>
            <a:solidFill>
              <a:srgbClr val="00CC00"/>
            </a:solidFill>
            <a:ln w="12700" cmpd="sng">
              <a:solidFill>
                <a:srgbClr val="000000"/>
              </a:solidFill>
              <a:prstDash val="solid"/>
              <a:round/>
              <a:headEnd/>
              <a:tailEnd/>
            </a:ln>
          </p:spPr>
          <p:txBody>
            <a:bodyPr/>
            <a:lstStyle/>
            <a:p>
              <a:pPr>
                <a:defRPr/>
              </a:pPr>
              <a:endParaRPr lang="en-US">
                <a:latin typeface="+mn-lt"/>
              </a:endParaRPr>
            </a:p>
          </p:txBody>
        </p:sp>
        <p:sp>
          <p:nvSpPr>
            <p:cNvPr id="3142" name="Freeform 70"/>
            <p:cNvSpPr>
              <a:spLocks/>
            </p:cNvSpPr>
            <p:nvPr/>
          </p:nvSpPr>
          <p:spPr bwMode="auto">
            <a:xfrm>
              <a:off x="2955" y="1558"/>
              <a:ext cx="21" cy="13"/>
            </a:xfrm>
            <a:custGeom>
              <a:avLst/>
              <a:gdLst/>
              <a:ahLst/>
              <a:cxnLst>
                <a:cxn ang="0">
                  <a:pos x="72" y="0"/>
                </a:cxn>
                <a:cxn ang="0">
                  <a:pos x="76" y="4"/>
                </a:cxn>
                <a:cxn ang="0">
                  <a:pos x="73" y="9"/>
                </a:cxn>
                <a:cxn ang="0">
                  <a:pos x="49" y="28"/>
                </a:cxn>
                <a:cxn ang="0">
                  <a:pos x="6" y="50"/>
                </a:cxn>
                <a:cxn ang="0">
                  <a:pos x="1" y="48"/>
                </a:cxn>
                <a:cxn ang="0">
                  <a:pos x="0" y="43"/>
                </a:cxn>
                <a:cxn ang="0">
                  <a:pos x="6" y="31"/>
                </a:cxn>
                <a:cxn ang="0">
                  <a:pos x="32" y="17"/>
                </a:cxn>
                <a:cxn ang="0">
                  <a:pos x="49" y="5"/>
                </a:cxn>
                <a:cxn ang="0">
                  <a:pos x="72" y="0"/>
                </a:cxn>
              </a:cxnLst>
              <a:rect l="0" t="0" r="r" b="b"/>
              <a:pathLst>
                <a:path w="76" h="50">
                  <a:moveTo>
                    <a:pt x="72" y="0"/>
                  </a:moveTo>
                  <a:lnTo>
                    <a:pt x="76" y="4"/>
                  </a:lnTo>
                  <a:lnTo>
                    <a:pt x="73" y="9"/>
                  </a:lnTo>
                  <a:lnTo>
                    <a:pt x="49" y="28"/>
                  </a:lnTo>
                  <a:lnTo>
                    <a:pt x="6" y="50"/>
                  </a:lnTo>
                  <a:lnTo>
                    <a:pt x="1" y="48"/>
                  </a:lnTo>
                  <a:lnTo>
                    <a:pt x="0" y="43"/>
                  </a:lnTo>
                  <a:lnTo>
                    <a:pt x="6" y="31"/>
                  </a:lnTo>
                  <a:lnTo>
                    <a:pt x="32" y="17"/>
                  </a:lnTo>
                  <a:lnTo>
                    <a:pt x="49" y="5"/>
                  </a:lnTo>
                  <a:lnTo>
                    <a:pt x="72" y="0"/>
                  </a:lnTo>
                  <a:close/>
                </a:path>
              </a:pathLst>
            </a:custGeom>
            <a:solidFill>
              <a:srgbClr val="00CC00"/>
            </a:solidFill>
            <a:ln w="12700" cmpd="sng">
              <a:solidFill>
                <a:srgbClr val="000000"/>
              </a:solidFill>
              <a:round/>
              <a:headEnd/>
              <a:tailEnd/>
            </a:ln>
          </p:spPr>
          <p:txBody>
            <a:bodyPr/>
            <a:lstStyle/>
            <a:p>
              <a:pPr>
                <a:defRPr/>
              </a:pPr>
              <a:endParaRPr lang="en-US">
                <a:latin typeface="+mn-lt"/>
              </a:endParaRPr>
            </a:p>
          </p:txBody>
        </p:sp>
        <p:sp>
          <p:nvSpPr>
            <p:cNvPr id="3143" name="Freeform 71"/>
            <p:cNvSpPr>
              <a:spLocks/>
            </p:cNvSpPr>
            <p:nvPr/>
          </p:nvSpPr>
          <p:spPr bwMode="auto">
            <a:xfrm>
              <a:off x="2955" y="1558"/>
              <a:ext cx="21" cy="13"/>
            </a:xfrm>
            <a:custGeom>
              <a:avLst/>
              <a:gdLst/>
              <a:ahLst/>
              <a:cxnLst>
                <a:cxn ang="0">
                  <a:pos x="72" y="0"/>
                </a:cxn>
                <a:cxn ang="0">
                  <a:pos x="76" y="4"/>
                </a:cxn>
                <a:cxn ang="0">
                  <a:pos x="73" y="9"/>
                </a:cxn>
                <a:cxn ang="0">
                  <a:pos x="49" y="28"/>
                </a:cxn>
                <a:cxn ang="0">
                  <a:pos x="6" y="50"/>
                </a:cxn>
                <a:cxn ang="0">
                  <a:pos x="1" y="48"/>
                </a:cxn>
                <a:cxn ang="0">
                  <a:pos x="0" y="43"/>
                </a:cxn>
                <a:cxn ang="0">
                  <a:pos x="6" y="31"/>
                </a:cxn>
                <a:cxn ang="0">
                  <a:pos x="32" y="17"/>
                </a:cxn>
                <a:cxn ang="0">
                  <a:pos x="49" y="5"/>
                </a:cxn>
                <a:cxn ang="0">
                  <a:pos x="72" y="0"/>
                </a:cxn>
              </a:cxnLst>
              <a:rect l="0" t="0" r="r" b="b"/>
              <a:pathLst>
                <a:path w="76" h="50">
                  <a:moveTo>
                    <a:pt x="72" y="0"/>
                  </a:moveTo>
                  <a:lnTo>
                    <a:pt x="76" y="4"/>
                  </a:lnTo>
                  <a:lnTo>
                    <a:pt x="73" y="9"/>
                  </a:lnTo>
                  <a:lnTo>
                    <a:pt x="49" y="28"/>
                  </a:lnTo>
                  <a:lnTo>
                    <a:pt x="6" y="50"/>
                  </a:lnTo>
                  <a:lnTo>
                    <a:pt x="1" y="48"/>
                  </a:lnTo>
                  <a:lnTo>
                    <a:pt x="0" y="43"/>
                  </a:lnTo>
                  <a:lnTo>
                    <a:pt x="6" y="31"/>
                  </a:lnTo>
                  <a:lnTo>
                    <a:pt x="32" y="17"/>
                  </a:lnTo>
                  <a:lnTo>
                    <a:pt x="49" y="5"/>
                  </a:lnTo>
                  <a:lnTo>
                    <a:pt x="72" y="0"/>
                  </a:lnTo>
                </a:path>
              </a:pathLst>
            </a:custGeom>
            <a:solidFill>
              <a:srgbClr val="00CC00"/>
            </a:solidFill>
            <a:ln w="12700" cmpd="sng">
              <a:solidFill>
                <a:srgbClr val="000000"/>
              </a:solidFill>
              <a:prstDash val="solid"/>
              <a:round/>
              <a:headEnd/>
              <a:tailEnd/>
            </a:ln>
          </p:spPr>
          <p:txBody>
            <a:bodyPr/>
            <a:lstStyle/>
            <a:p>
              <a:pPr>
                <a:defRPr/>
              </a:pPr>
              <a:endParaRPr lang="en-US">
                <a:latin typeface="+mn-lt"/>
              </a:endParaRPr>
            </a:p>
          </p:txBody>
        </p:sp>
        <p:sp>
          <p:nvSpPr>
            <p:cNvPr id="3144" name="Freeform 72"/>
            <p:cNvSpPr>
              <a:spLocks/>
            </p:cNvSpPr>
            <p:nvPr/>
          </p:nvSpPr>
          <p:spPr bwMode="auto">
            <a:xfrm>
              <a:off x="2058" y="1138"/>
              <a:ext cx="17" cy="54"/>
            </a:xfrm>
            <a:custGeom>
              <a:avLst/>
              <a:gdLst/>
              <a:ahLst/>
              <a:cxnLst>
                <a:cxn ang="0">
                  <a:pos x="30" y="0"/>
                </a:cxn>
                <a:cxn ang="0">
                  <a:pos x="54" y="3"/>
                </a:cxn>
                <a:cxn ang="0">
                  <a:pos x="59" y="35"/>
                </a:cxn>
                <a:cxn ang="0">
                  <a:pos x="62" y="92"/>
                </a:cxn>
                <a:cxn ang="0">
                  <a:pos x="54" y="122"/>
                </a:cxn>
                <a:cxn ang="0">
                  <a:pos x="55" y="150"/>
                </a:cxn>
                <a:cxn ang="0">
                  <a:pos x="45" y="180"/>
                </a:cxn>
                <a:cxn ang="0">
                  <a:pos x="38" y="191"/>
                </a:cxn>
                <a:cxn ang="0">
                  <a:pos x="22" y="210"/>
                </a:cxn>
                <a:cxn ang="0">
                  <a:pos x="1" y="169"/>
                </a:cxn>
                <a:cxn ang="0">
                  <a:pos x="0" y="141"/>
                </a:cxn>
                <a:cxn ang="0">
                  <a:pos x="3" y="110"/>
                </a:cxn>
                <a:cxn ang="0">
                  <a:pos x="13" y="81"/>
                </a:cxn>
                <a:cxn ang="0">
                  <a:pos x="7" y="56"/>
                </a:cxn>
                <a:cxn ang="0">
                  <a:pos x="19" y="19"/>
                </a:cxn>
                <a:cxn ang="0">
                  <a:pos x="30" y="0"/>
                </a:cxn>
              </a:cxnLst>
              <a:rect l="0" t="0" r="r" b="b"/>
              <a:pathLst>
                <a:path w="62" h="210">
                  <a:moveTo>
                    <a:pt x="30" y="0"/>
                  </a:moveTo>
                  <a:lnTo>
                    <a:pt x="54" y="3"/>
                  </a:lnTo>
                  <a:lnTo>
                    <a:pt x="59" y="35"/>
                  </a:lnTo>
                  <a:lnTo>
                    <a:pt x="62" y="92"/>
                  </a:lnTo>
                  <a:lnTo>
                    <a:pt x="54" y="122"/>
                  </a:lnTo>
                  <a:lnTo>
                    <a:pt x="55" y="150"/>
                  </a:lnTo>
                  <a:lnTo>
                    <a:pt x="45" y="180"/>
                  </a:lnTo>
                  <a:lnTo>
                    <a:pt x="38" y="191"/>
                  </a:lnTo>
                  <a:lnTo>
                    <a:pt x="22" y="210"/>
                  </a:lnTo>
                  <a:lnTo>
                    <a:pt x="1" y="169"/>
                  </a:lnTo>
                  <a:lnTo>
                    <a:pt x="0" y="141"/>
                  </a:lnTo>
                  <a:lnTo>
                    <a:pt x="3" y="110"/>
                  </a:lnTo>
                  <a:lnTo>
                    <a:pt x="13" y="81"/>
                  </a:lnTo>
                  <a:lnTo>
                    <a:pt x="7" y="56"/>
                  </a:lnTo>
                  <a:lnTo>
                    <a:pt x="19" y="19"/>
                  </a:lnTo>
                  <a:lnTo>
                    <a:pt x="30" y="0"/>
                  </a:lnTo>
                  <a:close/>
                </a:path>
              </a:pathLst>
            </a:custGeom>
            <a:solidFill>
              <a:srgbClr val="00CC00"/>
            </a:solidFill>
            <a:ln w="9525">
              <a:noFill/>
              <a:round/>
              <a:headEnd/>
              <a:tailEnd/>
            </a:ln>
          </p:spPr>
          <p:txBody>
            <a:bodyPr/>
            <a:lstStyle/>
            <a:p>
              <a:pPr>
                <a:defRPr/>
              </a:pPr>
              <a:endParaRPr lang="en-US">
                <a:latin typeface="+mn-lt"/>
              </a:endParaRPr>
            </a:p>
          </p:txBody>
        </p:sp>
        <p:sp>
          <p:nvSpPr>
            <p:cNvPr id="3145" name="Freeform 73"/>
            <p:cNvSpPr>
              <a:spLocks/>
            </p:cNvSpPr>
            <p:nvPr/>
          </p:nvSpPr>
          <p:spPr bwMode="auto">
            <a:xfrm>
              <a:off x="2058" y="1138"/>
              <a:ext cx="17" cy="54"/>
            </a:xfrm>
            <a:custGeom>
              <a:avLst/>
              <a:gdLst/>
              <a:ahLst/>
              <a:cxnLst>
                <a:cxn ang="0">
                  <a:pos x="30" y="0"/>
                </a:cxn>
                <a:cxn ang="0">
                  <a:pos x="54" y="3"/>
                </a:cxn>
                <a:cxn ang="0">
                  <a:pos x="59" y="35"/>
                </a:cxn>
                <a:cxn ang="0">
                  <a:pos x="62" y="92"/>
                </a:cxn>
                <a:cxn ang="0">
                  <a:pos x="54" y="122"/>
                </a:cxn>
                <a:cxn ang="0">
                  <a:pos x="55" y="150"/>
                </a:cxn>
                <a:cxn ang="0">
                  <a:pos x="45" y="180"/>
                </a:cxn>
                <a:cxn ang="0">
                  <a:pos x="38" y="191"/>
                </a:cxn>
                <a:cxn ang="0">
                  <a:pos x="22" y="210"/>
                </a:cxn>
                <a:cxn ang="0">
                  <a:pos x="1" y="169"/>
                </a:cxn>
                <a:cxn ang="0">
                  <a:pos x="0" y="141"/>
                </a:cxn>
                <a:cxn ang="0">
                  <a:pos x="3" y="110"/>
                </a:cxn>
                <a:cxn ang="0">
                  <a:pos x="13" y="81"/>
                </a:cxn>
                <a:cxn ang="0">
                  <a:pos x="7" y="56"/>
                </a:cxn>
                <a:cxn ang="0">
                  <a:pos x="19" y="19"/>
                </a:cxn>
                <a:cxn ang="0">
                  <a:pos x="30" y="0"/>
                </a:cxn>
              </a:cxnLst>
              <a:rect l="0" t="0" r="r" b="b"/>
              <a:pathLst>
                <a:path w="62" h="210">
                  <a:moveTo>
                    <a:pt x="30" y="0"/>
                  </a:moveTo>
                  <a:lnTo>
                    <a:pt x="54" y="3"/>
                  </a:lnTo>
                  <a:lnTo>
                    <a:pt x="59" y="35"/>
                  </a:lnTo>
                  <a:lnTo>
                    <a:pt x="62" y="92"/>
                  </a:lnTo>
                  <a:lnTo>
                    <a:pt x="54" y="122"/>
                  </a:lnTo>
                  <a:lnTo>
                    <a:pt x="55" y="150"/>
                  </a:lnTo>
                  <a:lnTo>
                    <a:pt x="45" y="180"/>
                  </a:lnTo>
                  <a:lnTo>
                    <a:pt x="38" y="191"/>
                  </a:lnTo>
                  <a:lnTo>
                    <a:pt x="22" y="210"/>
                  </a:lnTo>
                  <a:lnTo>
                    <a:pt x="1" y="169"/>
                  </a:lnTo>
                  <a:lnTo>
                    <a:pt x="0" y="141"/>
                  </a:lnTo>
                  <a:lnTo>
                    <a:pt x="3" y="110"/>
                  </a:lnTo>
                  <a:lnTo>
                    <a:pt x="13" y="81"/>
                  </a:lnTo>
                  <a:lnTo>
                    <a:pt x="7" y="56"/>
                  </a:lnTo>
                  <a:lnTo>
                    <a:pt x="19" y="19"/>
                  </a:lnTo>
                  <a:lnTo>
                    <a:pt x="30" y="0"/>
                  </a:lnTo>
                </a:path>
              </a:pathLst>
            </a:custGeom>
            <a:solidFill>
              <a:srgbClr val="00CC00"/>
            </a:solidFill>
            <a:ln w="9525">
              <a:solidFill>
                <a:srgbClr val="000000"/>
              </a:solidFill>
              <a:prstDash val="solid"/>
              <a:round/>
              <a:headEnd/>
              <a:tailEnd/>
            </a:ln>
          </p:spPr>
          <p:txBody>
            <a:bodyPr/>
            <a:lstStyle/>
            <a:p>
              <a:pPr>
                <a:defRPr/>
              </a:pPr>
              <a:endParaRPr lang="en-US">
                <a:latin typeface="+mn-lt"/>
              </a:endParaRPr>
            </a:p>
          </p:txBody>
        </p:sp>
        <p:sp>
          <p:nvSpPr>
            <p:cNvPr id="3146" name="Freeform 74"/>
            <p:cNvSpPr>
              <a:spLocks/>
            </p:cNvSpPr>
            <p:nvPr/>
          </p:nvSpPr>
          <p:spPr bwMode="auto">
            <a:xfrm>
              <a:off x="2978" y="1361"/>
              <a:ext cx="164" cy="117"/>
            </a:xfrm>
            <a:custGeom>
              <a:avLst/>
              <a:gdLst/>
              <a:ahLst/>
              <a:cxnLst>
                <a:cxn ang="0">
                  <a:pos x="209" y="342"/>
                </a:cxn>
                <a:cxn ang="0">
                  <a:pos x="168" y="308"/>
                </a:cxn>
                <a:cxn ang="0">
                  <a:pos x="136" y="228"/>
                </a:cxn>
                <a:cxn ang="0">
                  <a:pos x="79" y="176"/>
                </a:cxn>
                <a:cxn ang="0">
                  <a:pos x="28" y="217"/>
                </a:cxn>
                <a:cxn ang="0">
                  <a:pos x="0" y="244"/>
                </a:cxn>
                <a:cxn ang="0">
                  <a:pos x="12" y="208"/>
                </a:cxn>
                <a:cxn ang="0">
                  <a:pos x="84" y="88"/>
                </a:cxn>
                <a:cxn ang="0">
                  <a:pos x="115" y="52"/>
                </a:cxn>
                <a:cxn ang="0">
                  <a:pos x="172" y="18"/>
                </a:cxn>
                <a:cxn ang="0">
                  <a:pos x="270" y="0"/>
                </a:cxn>
                <a:cxn ang="0">
                  <a:pos x="291" y="41"/>
                </a:cxn>
                <a:cxn ang="0">
                  <a:pos x="267" y="74"/>
                </a:cxn>
                <a:cxn ang="0">
                  <a:pos x="212" y="99"/>
                </a:cxn>
                <a:cxn ang="0">
                  <a:pos x="229" y="124"/>
                </a:cxn>
                <a:cxn ang="0">
                  <a:pos x="285" y="110"/>
                </a:cxn>
                <a:cxn ang="0">
                  <a:pos x="273" y="139"/>
                </a:cxn>
                <a:cxn ang="0">
                  <a:pos x="295" y="163"/>
                </a:cxn>
                <a:cxn ang="0">
                  <a:pos x="312" y="203"/>
                </a:cxn>
                <a:cxn ang="0">
                  <a:pos x="362" y="241"/>
                </a:cxn>
                <a:cxn ang="0">
                  <a:pos x="475" y="219"/>
                </a:cxn>
                <a:cxn ang="0">
                  <a:pos x="554" y="228"/>
                </a:cxn>
                <a:cxn ang="0">
                  <a:pos x="573" y="235"/>
                </a:cxn>
                <a:cxn ang="0">
                  <a:pos x="514" y="265"/>
                </a:cxn>
                <a:cxn ang="0">
                  <a:pos x="459" y="294"/>
                </a:cxn>
                <a:cxn ang="0">
                  <a:pos x="410" y="341"/>
                </a:cxn>
                <a:cxn ang="0">
                  <a:pos x="386" y="408"/>
                </a:cxn>
                <a:cxn ang="0">
                  <a:pos x="356" y="438"/>
                </a:cxn>
                <a:cxn ang="0">
                  <a:pos x="306" y="424"/>
                </a:cxn>
                <a:cxn ang="0">
                  <a:pos x="301" y="360"/>
                </a:cxn>
                <a:cxn ang="0">
                  <a:pos x="352" y="319"/>
                </a:cxn>
                <a:cxn ang="0">
                  <a:pos x="415" y="294"/>
                </a:cxn>
                <a:cxn ang="0">
                  <a:pos x="402" y="276"/>
                </a:cxn>
                <a:cxn ang="0">
                  <a:pos x="362" y="267"/>
                </a:cxn>
                <a:cxn ang="0">
                  <a:pos x="319" y="283"/>
                </a:cxn>
                <a:cxn ang="0">
                  <a:pos x="268" y="305"/>
                </a:cxn>
                <a:cxn ang="0">
                  <a:pos x="226" y="354"/>
                </a:cxn>
              </a:cxnLst>
              <a:rect l="0" t="0" r="r" b="b"/>
              <a:pathLst>
                <a:path w="575" h="441">
                  <a:moveTo>
                    <a:pt x="226" y="354"/>
                  </a:moveTo>
                  <a:lnTo>
                    <a:pt x="209" y="342"/>
                  </a:lnTo>
                  <a:lnTo>
                    <a:pt x="194" y="332"/>
                  </a:lnTo>
                  <a:lnTo>
                    <a:pt x="168" y="308"/>
                  </a:lnTo>
                  <a:lnTo>
                    <a:pt x="141" y="256"/>
                  </a:lnTo>
                  <a:lnTo>
                    <a:pt x="136" y="228"/>
                  </a:lnTo>
                  <a:lnTo>
                    <a:pt x="109" y="180"/>
                  </a:lnTo>
                  <a:lnTo>
                    <a:pt x="79" y="176"/>
                  </a:lnTo>
                  <a:lnTo>
                    <a:pt x="50" y="192"/>
                  </a:lnTo>
                  <a:lnTo>
                    <a:pt x="28" y="217"/>
                  </a:lnTo>
                  <a:lnTo>
                    <a:pt x="13" y="245"/>
                  </a:lnTo>
                  <a:lnTo>
                    <a:pt x="0" y="244"/>
                  </a:lnTo>
                  <a:lnTo>
                    <a:pt x="10" y="222"/>
                  </a:lnTo>
                  <a:lnTo>
                    <a:pt x="12" y="208"/>
                  </a:lnTo>
                  <a:lnTo>
                    <a:pt x="39" y="144"/>
                  </a:lnTo>
                  <a:lnTo>
                    <a:pt x="84" y="88"/>
                  </a:lnTo>
                  <a:lnTo>
                    <a:pt x="111" y="58"/>
                  </a:lnTo>
                  <a:lnTo>
                    <a:pt x="115" y="52"/>
                  </a:lnTo>
                  <a:lnTo>
                    <a:pt x="142" y="39"/>
                  </a:lnTo>
                  <a:lnTo>
                    <a:pt x="172" y="18"/>
                  </a:lnTo>
                  <a:lnTo>
                    <a:pt x="205" y="7"/>
                  </a:lnTo>
                  <a:lnTo>
                    <a:pt x="270" y="0"/>
                  </a:lnTo>
                  <a:lnTo>
                    <a:pt x="289" y="14"/>
                  </a:lnTo>
                  <a:lnTo>
                    <a:pt x="291" y="41"/>
                  </a:lnTo>
                  <a:lnTo>
                    <a:pt x="282" y="59"/>
                  </a:lnTo>
                  <a:lnTo>
                    <a:pt x="267" y="74"/>
                  </a:lnTo>
                  <a:lnTo>
                    <a:pt x="216" y="87"/>
                  </a:lnTo>
                  <a:lnTo>
                    <a:pt x="212" y="99"/>
                  </a:lnTo>
                  <a:lnTo>
                    <a:pt x="217" y="112"/>
                  </a:lnTo>
                  <a:lnTo>
                    <a:pt x="229" y="124"/>
                  </a:lnTo>
                  <a:lnTo>
                    <a:pt x="270" y="109"/>
                  </a:lnTo>
                  <a:lnTo>
                    <a:pt x="285" y="110"/>
                  </a:lnTo>
                  <a:lnTo>
                    <a:pt x="290" y="122"/>
                  </a:lnTo>
                  <a:lnTo>
                    <a:pt x="273" y="139"/>
                  </a:lnTo>
                  <a:lnTo>
                    <a:pt x="274" y="151"/>
                  </a:lnTo>
                  <a:lnTo>
                    <a:pt x="295" y="163"/>
                  </a:lnTo>
                  <a:lnTo>
                    <a:pt x="303" y="170"/>
                  </a:lnTo>
                  <a:lnTo>
                    <a:pt x="312" y="203"/>
                  </a:lnTo>
                  <a:lnTo>
                    <a:pt x="339" y="219"/>
                  </a:lnTo>
                  <a:lnTo>
                    <a:pt x="362" y="241"/>
                  </a:lnTo>
                  <a:lnTo>
                    <a:pt x="441" y="230"/>
                  </a:lnTo>
                  <a:lnTo>
                    <a:pt x="475" y="219"/>
                  </a:lnTo>
                  <a:lnTo>
                    <a:pt x="522" y="214"/>
                  </a:lnTo>
                  <a:lnTo>
                    <a:pt x="554" y="228"/>
                  </a:lnTo>
                  <a:lnTo>
                    <a:pt x="575" y="229"/>
                  </a:lnTo>
                  <a:lnTo>
                    <a:pt x="573" y="235"/>
                  </a:lnTo>
                  <a:lnTo>
                    <a:pt x="550" y="253"/>
                  </a:lnTo>
                  <a:lnTo>
                    <a:pt x="514" y="265"/>
                  </a:lnTo>
                  <a:lnTo>
                    <a:pt x="488" y="279"/>
                  </a:lnTo>
                  <a:lnTo>
                    <a:pt x="459" y="294"/>
                  </a:lnTo>
                  <a:lnTo>
                    <a:pt x="429" y="320"/>
                  </a:lnTo>
                  <a:lnTo>
                    <a:pt x="410" y="341"/>
                  </a:lnTo>
                  <a:lnTo>
                    <a:pt x="395" y="379"/>
                  </a:lnTo>
                  <a:lnTo>
                    <a:pt x="386" y="408"/>
                  </a:lnTo>
                  <a:lnTo>
                    <a:pt x="374" y="429"/>
                  </a:lnTo>
                  <a:lnTo>
                    <a:pt x="356" y="438"/>
                  </a:lnTo>
                  <a:lnTo>
                    <a:pt x="329" y="441"/>
                  </a:lnTo>
                  <a:lnTo>
                    <a:pt x="306" y="424"/>
                  </a:lnTo>
                  <a:lnTo>
                    <a:pt x="295" y="392"/>
                  </a:lnTo>
                  <a:lnTo>
                    <a:pt x="301" y="360"/>
                  </a:lnTo>
                  <a:lnTo>
                    <a:pt x="323" y="334"/>
                  </a:lnTo>
                  <a:lnTo>
                    <a:pt x="352" y="319"/>
                  </a:lnTo>
                  <a:lnTo>
                    <a:pt x="407" y="300"/>
                  </a:lnTo>
                  <a:lnTo>
                    <a:pt x="415" y="294"/>
                  </a:lnTo>
                  <a:lnTo>
                    <a:pt x="413" y="281"/>
                  </a:lnTo>
                  <a:lnTo>
                    <a:pt x="402" y="276"/>
                  </a:lnTo>
                  <a:lnTo>
                    <a:pt x="363" y="289"/>
                  </a:lnTo>
                  <a:lnTo>
                    <a:pt x="362" y="267"/>
                  </a:lnTo>
                  <a:lnTo>
                    <a:pt x="347" y="266"/>
                  </a:lnTo>
                  <a:lnTo>
                    <a:pt x="319" y="283"/>
                  </a:lnTo>
                  <a:lnTo>
                    <a:pt x="293" y="304"/>
                  </a:lnTo>
                  <a:lnTo>
                    <a:pt x="268" y="305"/>
                  </a:lnTo>
                  <a:lnTo>
                    <a:pt x="253" y="320"/>
                  </a:lnTo>
                  <a:lnTo>
                    <a:pt x="226" y="354"/>
                  </a:lnTo>
                  <a:close/>
                </a:path>
              </a:pathLst>
            </a:custGeom>
            <a:solidFill>
              <a:srgbClr val="00CC00"/>
            </a:solidFill>
            <a:ln w="12700" cmpd="sng">
              <a:solidFill>
                <a:srgbClr val="000000"/>
              </a:solidFill>
              <a:round/>
              <a:headEnd/>
              <a:tailEnd/>
            </a:ln>
          </p:spPr>
          <p:txBody>
            <a:bodyPr/>
            <a:lstStyle/>
            <a:p>
              <a:pPr>
                <a:defRPr/>
              </a:pPr>
              <a:endParaRPr lang="en-US">
                <a:latin typeface="+mn-lt"/>
              </a:endParaRPr>
            </a:p>
          </p:txBody>
        </p:sp>
        <p:sp>
          <p:nvSpPr>
            <p:cNvPr id="3147" name="Freeform 75"/>
            <p:cNvSpPr>
              <a:spLocks/>
            </p:cNvSpPr>
            <p:nvPr/>
          </p:nvSpPr>
          <p:spPr bwMode="auto">
            <a:xfrm>
              <a:off x="2978" y="1361"/>
              <a:ext cx="164" cy="117"/>
            </a:xfrm>
            <a:custGeom>
              <a:avLst/>
              <a:gdLst/>
              <a:ahLst/>
              <a:cxnLst>
                <a:cxn ang="0">
                  <a:pos x="209" y="342"/>
                </a:cxn>
                <a:cxn ang="0">
                  <a:pos x="168" y="308"/>
                </a:cxn>
                <a:cxn ang="0">
                  <a:pos x="136" y="228"/>
                </a:cxn>
                <a:cxn ang="0">
                  <a:pos x="79" y="176"/>
                </a:cxn>
                <a:cxn ang="0">
                  <a:pos x="28" y="217"/>
                </a:cxn>
                <a:cxn ang="0">
                  <a:pos x="0" y="244"/>
                </a:cxn>
                <a:cxn ang="0">
                  <a:pos x="12" y="208"/>
                </a:cxn>
                <a:cxn ang="0">
                  <a:pos x="84" y="88"/>
                </a:cxn>
                <a:cxn ang="0">
                  <a:pos x="115" y="52"/>
                </a:cxn>
                <a:cxn ang="0">
                  <a:pos x="172" y="18"/>
                </a:cxn>
                <a:cxn ang="0">
                  <a:pos x="270" y="0"/>
                </a:cxn>
                <a:cxn ang="0">
                  <a:pos x="291" y="41"/>
                </a:cxn>
                <a:cxn ang="0">
                  <a:pos x="267" y="74"/>
                </a:cxn>
                <a:cxn ang="0">
                  <a:pos x="212" y="99"/>
                </a:cxn>
                <a:cxn ang="0">
                  <a:pos x="229" y="124"/>
                </a:cxn>
                <a:cxn ang="0">
                  <a:pos x="285" y="110"/>
                </a:cxn>
                <a:cxn ang="0">
                  <a:pos x="273" y="139"/>
                </a:cxn>
                <a:cxn ang="0">
                  <a:pos x="295" y="163"/>
                </a:cxn>
                <a:cxn ang="0">
                  <a:pos x="312" y="203"/>
                </a:cxn>
                <a:cxn ang="0">
                  <a:pos x="362" y="241"/>
                </a:cxn>
                <a:cxn ang="0">
                  <a:pos x="475" y="219"/>
                </a:cxn>
                <a:cxn ang="0">
                  <a:pos x="554" y="228"/>
                </a:cxn>
                <a:cxn ang="0">
                  <a:pos x="573" y="235"/>
                </a:cxn>
                <a:cxn ang="0">
                  <a:pos x="514" y="265"/>
                </a:cxn>
                <a:cxn ang="0">
                  <a:pos x="459" y="294"/>
                </a:cxn>
                <a:cxn ang="0">
                  <a:pos x="410" y="341"/>
                </a:cxn>
                <a:cxn ang="0">
                  <a:pos x="386" y="408"/>
                </a:cxn>
                <a:cxn ang="0">
                  <a:pos x="356" y="438"/>
                </a:cxn>
                <a:cxn ang="0">
                  <a:pos x="306" y="424"/>
                </a:cxn>
                <a:cxn ang="0">
                  <a:pos x="301" y="360"/>
                </a:cxn>
                <a:cxn ang="0">
                  <a:pos x="352" y="319"/>
                </a:cxn>
                <a:cxn ang="0">
                  <a:pos x="415" y="294"/>
                </a:cxn>
                <a:cxn ang="0">
                  <a:pos x="402" y="276"/>
                </a:cxn>
                <a:cxn ang="0">
                  <a:pos x="362" y="267"/>
                </a:cxn>
                <a:cxn ang="0">
                  <a:pos x="319" y="283"/>
                </a:cxn>
                <a:cxn ang="0">
                  <a:pos x="268" y="305"/>
                </a:cxn>
                <a:cxn ang="0">
                  <a:pos x="226" y="354"/>
                </a:cxn>
              </a:cxnLst>
              <a:rect l="0" t="0" r="r" b="b"/>
              <a:pathLst>
                <a:path w="575" h="441">
                  <a:moveTo>
                    <a:pt x="226" y="354"/>
                  </a:moveTo>
                  <a:lnTo>
                    <a:pt x="209" y="342"/>
                  </a:lnTo>
                  <a:lnTo>
                    <a:pt x="194" y="332"/>
                  </a:lnTo>
                  <a:lnTo>
                    <a:pt x="168" y="308"/>
                  </a:lnTo>
                  <a:lnTo>
                    <a:pt x="141" y="256"/>
                  </a:lnTo>
                  <a:lnTo>
                    <a:pt x="136" y="228"/>
                  </a:lnTo>
                  <a:lnTo>
                    <a:pt x="109" y="180"/>
                  </a:lnTo>
                  <a:lnTo>
                    <a:pt x="79" y="176"/>
                  </a:lnTo>
                  <a:lnTo>
                    <a:pt x="50" y="192"/>
                  </a:lnTo>
                  <a:lnTo>
                    <a:pt x="28" y="217"/>
                  </a:lnTo>
                  <a:lnTo>
                    <a:pt x="13" y="245"/>
                  </a:lnTo>
                  <a:lnTo>
                    <a:pt x="0" y="244"/>
                  </a:lnTo>
                  <a:lnTo>
                    <a:pt x="10" y="222"/>
                  </a:lnTo>
                  <a:lnTo>
                    <a:pt x="12" y="208"/>
                  </a:lnTo>
                  <a:lnTo>
                    <a:pt x="39" y="144"/>
                  </a:lnTo>
                  <a:lnTo>
                    <a:pt x="84" y="88"/>
                  </a:lnTo>
                  <a:lnTo>
                    <a:pt x="111" y="58"/>
                  </a:lnTo>
                  <a:lnTo>
                    <a:pt x="115" y="52"/>
                  </a:lnTo>
                  <a:lnTo>
                    <a:pt x="142" y="39"/>
                  </a:lnTo>
                  <a:lnTo>
                    <a:pt x="172" y="18"/>
                  </a:lnTo>
                  <a:lnTo>
                    <a:pt x="205" y="7"/>
                  </a:lnTo>
                  <a:lnTo>
                    <a:pt x="270" y="0"/>
                  </a:lnTo>
                  <a:lnTo>
                    <a:pt x="289" y="14"/>
                  </a:lnTo>
                  <a:lnTo>
                    <a:pt x="291" y="41"/>
                  </a:lnTo>
                  <a:lnTo>
                    <a:pt x="282" y="59"/>
                  </a:lnTo>
                  <a:lnTo>
                    <a:pt x="267" y="74"/>
                  </a:lnTo>
                  <a:lnTo>
                    <a:pt x="216" y="87"/>
                  </a:lnTo>
                  <a:lnTo>
                    <a:pt x="212" y="99"/>
                  </a:lnTo>
                  <a:lnTo>
                    <a:pt x="217" y="112"/>
                  </a:lnTo>
                  <a:lnTo>
                    <a:pt x="229" y="124"/>
                  </a:lnTo>
                  <a:lnTo>
                    <a:pt x="270" y="109"/>
                  </a:lnTo>
                  <a:lnTo>
                    <a:pt x="285" y="110"/>
                  </a:lnTo>
                  <a:lnTo>
                    <a:pt x="290" y="122"/>
                  </a:lnTo>
                  <a:lnTo>
                    <a:pt x="273" y="139"/>
                  </a:lnTo>
                  <a:lnTo>
                    <a:pt x="274" y="151"/>
                  </a:lnTo>
                  <a:lnTo>
                    <a:pt x="295" y="163"/>
                  </a:lnTo>
                  <a:lnTo>
                    <a:pt x="303" y="170"/>
                  </a:lnTo>
                  <a:lnTo>
                    <a:pt x="312" y="203"/>
                  </a:lnTo>
                  <a:lnTo>
                    <a:pt x="339" y="219"/>
                  </a:lnTo>
                  <a:lnTo>
                    <a:pt x="362" y="241"/>
                  </a:lnTo>
                  <a:lnTo>
                    <a:pt x="441" y="230"/>
                  </a:lnTo>
                  <a:lnTo>
                    <a:pt x="475" y="219"/>
                  </a:lnTo>
                  <a:lnTo>
                    <a:pt x="522" y="214"/>
                  </a:lnTo>
                  <a:lnTo>
                    <a:pt x="554" y="228"/>
                  </a:lnTo>
                  <a:lnTo>
                    <a:pt x="575" y="229"/>
                  </a:lnTo>
                  <a:lnTo>
                    <a:pt x="573" y="235"/>
                  </a:lnTo>
                  <a:lnTo>
                    <a:pt x="550" y="253"/>
                  </a:lnTo>
                  <a:lnTo>
                    <a:pt x="514" y="265"/>
                  </a:lnTo>
                  <a:lnTo>
                    <a:pt x="488" y="279"/>
                  </a:lnTo>
                  <a:lnTo>
                    <a:pt x="459" y="294"/>
                  </a:lnTo>
                  <a:lnTo>
                    <a:pt x="429" y="320"/>
                  </a:lnTo>
                  <a:lnTo>
                    <a:pt x="410" y="341"/>
                  </a:lnTo>
                  <a:lnTo>
                    <a:pt x="395" y="379"/>
                  </a:lnTo>
                  <a:lnTo>
                    <a:pt x="386" y="408"/>
                  </a:lnTo>
                  <a:lnTo>
                    <a:pt x="374" y="429"/>
                  </a:lnTo>
                  <a:lnTo>
                    <a:pt x="356" y="438"/>
                  </a:lnTo>
                  <a:lnTo>
                    <a:pt x="329" y="441"/>
                  </a:lnTo>
                  <a:lnTo>
                    <a:pt x="306" y="424"/>
                  </a:lnTo>
                  <a:lnTo>
                    <a:pt x="295" y="392"/>
                  </a:lnTo>
                  <a:lnTo>
                    <a:pt x="301" y="360"/>
                  </a:lnTo>
                  <a:lnTo>
                    <a:pt x="323" y="334"/>
                  </a:lnTo>
                  <a:lnTo>
                    <a:pt x="352" y="319"/>
                  </a:lnTo>
                  <a:lnTo>
                    <a:pt x="407" y="300"/>
                  </a:lnTo>
                  <a:lnTo>
                    <a:pt x="415" y="294"/>
                  </a:lnTo>
                  <a:lnTo>
                    <a:pt x="413" y="281"/>
                  </a:lnTo>
                  <a:lnTo>
                    <a:pt x="402" y="276"/>
                  </a:lnTo>
                  <a:lnTo>
                    <a:pt x="363" y="289"/>
                  </a:lnTo>
                  <a:lnTo>
                    <a:pt x="362" y="267"/>
                  </a:lnTo>
                  <a:lnTo>
                    <a:pt x="347" y="266"/>
                  </a:lnTo>
                  <a:lnTo>
                    <a:pt x="319" y="283"/>
                  </a:lnTo>
                  <a:lnTo>
                    <a:pt x="293" y="304"/>
                  </a:lnTo>
                  <a:lnTo>
                    <a:pt x="268" y="305"/>
                  </a:lnTo>
                  <a:lnTo>
                    <a:pt x="253" y="320"/>
                  </a:lnTo>
                  <a:lnTo>
                    <a:pt x="226" y="354"/>
                  </a:lnTo>
                </a:path>
              </a:pathLst>
            </a:custGeom>
            <a:solidFill>
              <a:srgbClr val="00CC00"/>
            </a:solidFill>
            <a:ln w="12700" cmpd="sng">
              <a:solidFill>
                <a:srgbClr val="000000"/>
              </a:solidFill>
              <a:prstDash val="solid"/>
              <a:round/>
              <a:headEnd/>
              <a:tailEnd/>
            </a:ln>
          </p:spPr>
          <p:txBody>
            <a:bodyPr/>
            <a:lstStyle/>
            <a:p>
              <a:pPr>
                <a:defRPr/>
              </a:pPr>
              <a:endParaRPr lang="en-US">
                <a:latin typeface="+mn-lt"/>
              </a:endParaRPr>
            </a:p>
          </p:txBody>
        </p:sp>
        <p:sp>
          <p:nvSpPr>
            <p:cNvPr id="3148" name="Freeform 76"/>
            <p:cNvSpPr>
              <a:spLocks/>
            </p:cNvSpPr>
            <p:nvPr/>
          </p:nvSpPr>
          <p:spPr bwMode="auto">
            <a:xfrm>
              <a:off x="2073" y="850"/>
              <a:ext cx="1083" cy="723"/>
            </a:xfrm>
            <a:custGeom>
              <a:avLst/>
              <a:gdLst/>
              <a:ahLst/>
              <a:cxnLst>
                <a:cxn ang="0">
                  <a:pos x="3029" y="2372"/>
                </a:cxn>
                <a:cxn ang="0">
                  <a:pos x="2834" y="2525"/>
                </a:cxn>
                <a:cxn ang="0">
                  <a:pos x="2519" y="2721"/>
                </a:cxn>
                <a:cxn ang="0">
                  <a:pos x="2480" y="2591"/>
                </a:cxn>
                <a:cxn ang="0">
                  <a:pos x="2284" y="2307"/>
                </a:cxn>
                <a:cxn ang="0">
                  <a:pos x="1968" y="2222"/>
                </a:cxn>
                <a:cxn ang="0">
                  <a:pos x="850" y="2095"/>
                </a:cxn>
                <a:cxn ang="0">
                  <a:pos x="133" y="1778"/>
                </a:cxn>
                <a:cxn ang="0">
                  <a:pos x="62" y="1586"/>
                </a:cxn>
                <a:cxn ang="0">
                  <a:pos x="49" y="1397"/>
                </a:cxn>
                <a:cxn ang="0">
                  <a:pos x="110" y="1171"/>
                </a:cxn>
                <a:cxn ang="0">
                  <a:pos x="129" y="927"/>
                </a:cxn>
                <a:cxn ang="0">
                  <a:pos x="0" y="678"/>
                </a:cxn>
                <a:cxn ang="0">
                  <a:pos x="720" y="145"/>
                </a:cxn>
                <a:cxn ang="0">
                  <a:pos x="839" y="162"/>
                </a:cxn>
                <a:cxn ang="0">
                  <a:pos x="1002" y="213"/>
                </a:cxn>
                <a:cxn ang="0">
                  <a:pos x="1058" y="282"/>
                </a:cxn>
                <a:cxn ang="0">
                  <a:pos x="1251" y="426"/>
                </a:cxn>
                <a:cxn ang="0">
                  <a:pos x="1390" y="550"/>
                </a:cxn>
                <a:cxn ang="0">
                  <a:pos x="1458" y="552"/>
                </a:cxn>
                <a:cxn ang="0">
                  <a:pos x="1470" y="509"/>
                </a:cxn>
                <a:cxn ang="0">
                  <a:pos x="1657" y="568"/>
                </a:cxn>
                <a:cxn ang="0">
                  <a:pos x="1821" y="679"/>
                </a:cxn>
                <a:cxn ang="0">
                  <a:pos x="1891" y="589"/>
                </a:cxn>
                <a:cxn ang="0">
                  <a:pos x="1900" y="489"/>
                </a:cxn>
                <a:cxn ang="0">
                  <a:pos x="1919" y="299"/>
                </a:cxn>
                <a:cxn ang="0">
                  <a:pos x="2042" y="374"/>
                </a:cxn>
                <a:cxn ang="0">
                  <a:pos x="2050" y="473"/>
                </a:cxn>
                <a:cxn ang="0">
                  <a:pos x="2096" y="498"/>
                </a:cxn>
                <a:cxn ang="0">
                  <a:pos x="2175" y="621"/>
                </a:cxn>
                <a:cxn ang="0">
                  <a:pos x="2246" y="442"/>
                </a:cxn>
                <a:cxn ang="0">
                  <a:pos x="2355" y="474"/>
                </a:cxn>
                <a:cxn ang="0">
                  <a:pos x="2334" y="595"/>
                </a:cxn>
                <a:cxn ang="0">
                  <a:pos x="2313" y="697"/>
                </a:cxn>
                <a:cxn ang="0">
                  <a:pos x="2193" y="712"/>
                </a:cxn>
                <a:cxn ang="0">
                  <a:pos x="2075" y="746"/>
                </a:cxn>
                <a:cxn ang="0">
                  <a:pos x="2038" y="930"/>
                </a:cxn>
                <a:cxn ang="0">
                  <a:pos x="1978" y="995"/>
                </a:cxn>
                <a:cxn ang="0">
                  <a:pos x="1783" y="1193"/>
                </a:cxn>
                <a:cxn ang="0">
                  <a:pos x="1864" y="1317"/>
                </a:cxn>
                <a:cxn ang="0">
                  <a:pos x="1963" y="1444"/>
                </a:cxn>
                <a:cxn ang="0">
                  <a:pos x="2134" y="1549"/>
                </a:cxn>
                <a:cxn ang="0">
                  <a:pos x="2411" y="1597"/>
                </a:cxn>
                <a:cxn ang="0">
                  <a:pos x="2426" y="1704"/>
                </a:cxn>
                <a:cxn ang="0">
                  <a:pos x="2591" y="1911"/>
                </a:cxn>
                <a:cxn ang="0">
                  <a:pos x="2588" y="1623"/>
                </a:cxn>
                <a:cxn ang="0">
                  <a:pos x="2570" y="1320"/>
                </a:cxn>
                <a:cxn ang="0">
                  <a:pos x="2608" y="1155"/>
                </a:cxn>
                <a:cxn ang="0">
                  <a:pos x="2578" y="960"/>
                </a:cxn>
                <a:cxn ang="0">
                  <a:pos x="2756" y="967"/>
                </a:cxn>
                <a:cxn ang="0">
                  <a:pos x="2941" y="1059"/>
                </a:cxn>
                <a:cxn ang="0">
                  <a:pos x="3007" y="1215"/>
                </a:cxn>
                <a:cxn ang="0">
                  <a:pos x="3115" y="1118"/>
                </a:cxn>
                <a:cxn ang="0">
                  <a:pos x="3276" y="1132"/>
                </a:cxn>
                <a:cxn ang="0">
                  <a:pos x="3532" y="1399"/>
                </a:cxn>
                <a:cxn ang="0">
                  <a:pos x="3641" y="1429"/>
                </a:cxn>
                <a:cxn ang="0">
                  <a:pos x="3648" y="1472"/>
                </a:cxn>
                <a:cxn ang="0">
                  <a:pos x="3743" y="1444"/>
                </a:cxn>
                <a:cxn ang="0">
                  <a:pos x="3807" y="1584"/>
                </a:cxn>
                <a:cxn ang="0">
                  <a:pos x="3606" y="1791"/>
                </a:cxn>
                <a:cxn ang="0">
                  <a:pos x="3263" y="1960"/>
                </a:cxn>
                <a:cxn ang="0">
                  <a:pos x="3151" y="2194"/>
                </a:cxn>
              </a:cxnLst>
              <a:rect l="0" t="0" r="r" b="b"/>
              <a:pathLst>
                <a:path w="3811" h="2748">
                  <a:moveTo>
                    <a:pt x="3197" y="2194"/>
                  </a:moveTo>
                  <a:lnTo>
                    <a:pt x="3190" y="2231"/>
                  </a:lnTo>
                  <a:lnTo>
                    <a:pt x="3185" y="2263"/>
                  </a:lnTo>
                  <a:lnTo>
                    <a:pt x="3166" y="2298"/>
                  </a:lnTo>
                  <a:lnTo>
                    <a:pt x="3131" y="2340"/>
                  </a:lnTo>
                  <a:lnTo>
                    <a:pt x="3084" y="2365"/>
                  </a:lnTo>
                  <a:lnTo>
                    <a:pt x="3029" y="2372"/>
                  </a:lnTo>
                  <a:lnTo>
                    <a:pt x="2994" y="2366"/>
                  </a:lnTo>
                  <a:lnTo>
                    <a:pt x="2956" y="2374"/>
                  </a:lnTo>
                  <a:lnTo>
                    <a:pt x="2917" y="2396"/>
                  </a:lnTo>
                  <a:lnTo>
                    <a:pt x="2886" y="2431"/>
                  </a:lnTo>
                  <a:lnTo>
                    <a:pt x="2863" y="2476"/>
                  </a:lnTo>
                  <a:lnTo>
                    <a:pt x="2853" y="2508"/>
                  </a:lnTo>
                  <a:lnTo>
                    <a:pt x="2834" y="2525"/>
                  </a:lnTo>
                  <a:lnTo>
                    <a:pt x="2738" y="2564"/>
                  </a:lnTo>
                  <a:lnTo>
                    <a:pt x="2695" y="2585"/>
                  </a:lnTo>
                  <a:lnTo>
                    <a:pt x="2715" y="2625"/>
                  </a:lnTo>
                  <a:lnTo>
                    <a:pt x="2667" y="2642"/>
                  </a:lnTo>
                  <a:lnTo>
                    <a:pt x="2610" y="2668"/>
                  </a:lnTo>
                  <a:lnTo>
                    <a:pt x="2565" y="2692"/>
                  </a:lnTo>
                  <a:lnTo>
                    <a:pt x="2519" y="2721"/>
                  </a:lnTo>
                  <a:lnTo>
                    <a:pt x="2481" y="2745"/>
                  </a:lnTo>
                  <a:lnTo>
                    <a:pt x="2463" y="2748"/>
                  </a:lnTo>
                  <a:lnTo>
                    <a:pt x="2445" y="2726"/>
                  </a:lnTo>
                  <a:lnTo>
                    <a:pt x="2443" y="2717"/>
                  </a:lnTo>
                  <a:lnTo>
                    <a:pt x="2463" y="2679"/>
                  </a:lnTo>
                  <a:lnTo>
                    <a:pt x="2475" y="2638"/>
                  </a:lnTo>
                  <a:lnTo>
                    <a:pt x="2480" y="2591"/>
                  </a:lnTo>
                  <a:lnTo>
                    <a:pt x="2473" y="2551"/>
                  </a:lnTo>
                  <a:lnTo>
                    <a:pt x="2453" y="2515"/>
                  </a:lnTo>
                  <a:lnTo>
                    <a:pt x="2430" y="2459"/>
                  </a:lnTo>
                  <a:lnTo>
                    <a:pt x="2398" y="2411"/>
                  </a:lnTo>
                  <a:lnTo>
                    <a:pt x="2360" y="2367"/>
                  </a:lnTo>
                  <a:lnTo>
                    <a:pt x="2337" y="2343"/>
                  </a:lnTo>
                  <a:lnTo>
                    <a:pt x="2284" y="2307"/>
                  </a:lnTo>
                  <a:lnTo>
                    <a:pt x="2223" y="2274"/>
                  </a:lnTo>
                  <a:lnTo>
                    <a:pt x="2168" y="2237"/>
                  </a:lnTo>
                  <a:lnTo>
                    <a:pt x="2099" y="2202"/>
                  </a:lnTo>
                  <a:lnTo>
                    <a:pt x="2085" y="2204"/>
                  </a:lnTo>
                  <a:lnTo>
                    <a:pt x="2060" y="2224"/>
                  </a:lnTo>
                  <a:lnTo>
                    <a:pt x="2012" y="2227"/>
                  </a:lnTo>
                  <a:lnTo>
                    <a:pt x="1968" y="2222"/>
                  </a:lnTo>
                  <a:lnTo>
                    <a:pt x="1903" y="2224"/>
                  </a:lnTo>
                  <a:lnTo>
                    <a:pt x="1863" y="2213"/>
                  </a:lnTo>
                  <a:lnTo>
                    <a:pt x="1839" y="2186"/>
                  </a:lnTo>
                  <a:lnTo>
                    <a:pt x="1824" y="2182"/>
                  </a:lnTo>
                  <a:lnTo>
                    <a:pt x="1787" y="2191"/>
                  </a:lnTo>
                  <a:lnTo>
                    <a:pt x="1331" y="2154"/>
                  </a:lnTo>
                  <a:lnTo>
                    <a:pt x="850" y="2095"/>
                  </a:lnTo>
                  <a:lnTo>
                    <a:pt x="446" y="2031"/>
                  </a:lnTo>
                  <a:lnTo>
                    <a:pt x="190" y="1976"/>
                  </a:lnTo>
                  <a:lnTo>
                    <a:pt x="162" y="1908"/>
                  </a:lnTo>
                  <a:lnTo>
                    <a:pt x="148" y="1883"/>
                  </a:lnTo>
                  <a:lnTo>
                    <a:pt x="154" y="1837"/>
                  </a:lnTo>
                  <a:lnTo>
                    <a:pt x="148" y="1806"/>
                  </a:lnTo>
                  <a:lnTo>
                    <a:pt x="133" y="1778"/>
                  </a:lnTo>
                  <a:lnTo>
                    <a:pt x="101" y="1761"/>
                  </a:lnTo>
                  <a:lnTo>
                    <a:pt x="66" y="1733"/>
                  </a:lnTo>
                  <a:lnTo>
                    <a:pt x="39" y="1705"/>
                  </a:lnTo>
                  <a:lnTo>
                    <a:pt x="21" y="1690"/>
                  </a:lnTo>
                  <a:lnTo>
                    <a:pt x="20" y="1662"/>
                  </a:lnTo>
                  <a:lnTo>
                    <a:pt x="50" y="1626"/>
                  </a:lnTo>
                  <a:lnTo>
                    <a:pt x="62" y="1586"/>
                  </a:lnTo>
                  <a:lnTo>
                    <a:pt x="61" y="1577"/>
                  </a:lnTo>
                  <a:lnTo>
                    <a:pt x="65" y="1547"/>
                  </a:lnTo>
                  <a:lnTo>
                    <a:pt x="77" y="1515"/>
                  </a:lnTo>
                  <a:lnTo>
                    <a:pt x="92" y="1474"/>
                  </a:lnTo>
                  <a:lnTo>
                    <a:pt x="62" y="1441"/>
                  </a:lnTo>
                  <a:lnTo>
                    <a:pt x="52" y="1434"/>
                  </a:lnTo>
                  <a:lnTo>
                    <a:pt x="49" y="1397"/>
                  </a:lnTo>
                  <a:lnTo>
                    <a:pt x="63" y="1364"/>
                  </a:lnTo>
                  <a:lnTo>
                    <a:pt x="82" y="1321"/>
                  </a:lnTo>
                  <a:lnTo>
                    <a:pt x="95" y="1287"/>
                  </a:lnTo>
                  <a:lnTo>
                    <a:pt x="93" y="1255"/>
                  </a:lnTo>
                  <a:lnTo>
                    <a:pt x="98" y="1231"/>
                  </a:lnTo>
                  <a:lnTo>
                    <a:pt x="103" y="1202"/>
                  </a:lnTo>
                  <a:lnTo>
                    <a:pt x="110" y="1171"/>
                  </a:lnTo>
                  <a:lnTo>
                    <a:pt x="123" y="1135"/>
                  </a:lnTo>
                  <a:lnTo>
                    <a:pt x="125" y="1102"/>
                  </a:lnTo>
                  <a:lnTo>
                    <a:pt x="128" y="1062"/>
                  </a:lnTo>
                  <a:lnTo>
                    <a:pt x="136" y="1031"/>
                  </a:lnTo>
                  <a:lnTo>
                    <a:pt x="137" y="987"/>
                  </a:lnTo>
                  <a:lnTo>
                    <a:pt x="135" y="955"/>
                  </a:lnTo>
                  <a:lnTo>
                    <a:pt x="129" y="927"/>
                  </a:lnTo>
                  <a:lnTo>
                    <a:pt x="115" y="901"/>
                  </a:lnTo>
                  <a:lnTo>
                    <a:pt x="95" y="875"/>
                  </a:lnTo>
                  <a:lnTo>
                    <a:pt x="66" y="848"/>
                  </a:lnTo>
                  <a:lnTo>
                    <a:pt x="55" y="787"/>
                  </a:lnTo>
                  <a:lnTo>
                    <a:pt x="34" y="732"/>
                  </a:lnTo>
                  <a:lnTo>
                    <a:pt x="14" y="703"/>
                  </a:lnTo>
                  <a:lnTo>
                    <a:pt x="0" y="678"/>
                  </a:lnTo>
                  <a:lnTo>
                    <a:pt x="0" y="658"/>
                  </a:lnTo>
                  <a:lnTo>
                    <a:pt x="655" y="0"/>
                  </a:lnTo>
                  <a:lnTo>
                    <a:pt x="666" y="32"/>
                  </a:lnTo>
                  <a:lnTo>
                    <a:pt x="675" y="83"/>
                  </a:lnTo>
                  <a:lnTo>
                    <a:pt x="688" y="119"/>
                  </a:lnTo>
                  <a:lnTo>
                    <a:pt x="701" y="142"/>
                  </a:lnTo>
                  <a:lnTo>
                    <a:pt x="720" y="145"/>
                  </a:lnTo>
                  <a:lnTo>
                    <a:pt x="730" y="123"/>
                  </a:lnTo>
                  <a:lnTo>
                    <a:pt x="747" y="110"/>
                  </a:lnTo>
                  <a:lnTo>
                    <a:pt x="773" y="115"/>
                  </a:lnTo>
                  <a:lnTo>
                    <a:pt x="789" y="121"/>
                  </a:lnTo>
                  <a:lnTo>
                    <a:pt x="797" y="138"/>
                  </a:lnTo>
                  <a:lnTo>
                    <a:pt x="799" y="159"/>
                  </a:lnTo>
                  <a:lnTo>
                    <a:pt x="839" y="162"/>
                  </a:lnTo>
                  <a:lnTo>
                    <a:pt x="870" y="152"/>
                  </a:lnTo>
                  <a:lnTo>
                    <a:pt x="909" y="150"/>
                  </a:lnTo>
                  <a:lnTo>
                    <a:pt x="940" y="157"/>
                  </a:lnTo>
                  <a:lnTo>
                    <a:pt x="953" y="146"/>
                  </a:lnTo>
                  <a:lnTo>
                    <a:pt x="966" y="142"/>
                  </a:lnTo>
                  <a:lnTo>
                    <a:pt x="979" y="157"/>
                  </a:lnTo>
                  <a:lnTo>
                    <a:pt x="1002" y="213"/>
                  </a:lnTo>
                  <a:lnTo>
                    <a:pt x="1012" y="244"/>
                  </a:lnTo>
                  <a:lnTo>
                    <a:pt x="1021" y="238"/>
                  </a:lnTo>
                  <a:lnTo>
                    <a:pt x="1039" y="211"/>
                  </a:lnTo>
                  <a:lnTo>
                    <a:pt x="1054" y="218"/>
                  </a:lnTo>
                  <a:lnTo>
                    <a:pt x="1065" y="240"/>
                  </a:lnTo>
                  <a:lnTo>
                    <a:pt x="1058" y="255"/>
                  </a:lnTo>
                  <a:lnTo>
                    <a:pt x="1058" y="282"/>
                  </a:lnTo>
                  <a:lnTo>
                    <a:pt x="1113" y="278"/>
                  </a:lnTo>
                  <a:lnTo>
                    <a:pt x="1140" y="288"/>
                  </a:lnTo>
                  <a:lnTo>
                    <a:pt x="1155" y="312"/>
                  </a:lnTo>
                  <a:lnTo>
                    <a:pt x="1172" y="352"/>
                  </a:lnTo>
                  <a:lnTo>
                    <a:pt x="1195" y="378"/>
                  </a:lnTo>
                  <a:lnTo>
                    <a:pt x="1235" y="407"/>
                  </a:lnTo>
                  <a:lnTo>
                    <a:pt x="1251" y="426"/>
                  </a:lnTo>
                  <a:lnTo>
                    <a:pt x="1257" y="443"/>
                  </a:lnTo>
                  <a:lnTo>
                    <a:pt x="1256" y="467"/>
                  </a:lnTo>
                  <a:lnTo>
                    <a:pt x="1237" y="494"/>
                  </a:lnTo>
                  <a:lnTo>
                    <a:pt x="1253" y="509"/>
                  </a:lnTo>
                  <a:lnTo>
                    <a:pt x="1295" y="516"/>
                  </a:lnTo>
                  <a:lnTo>
                    <a:pt x="1345" y="528"/>
                  </a:lnTo>
                  <a:lnTo>
                    <a:pt x="1390" y="550"/>
                  </a:lnTo>
                  <a:lnTo>
                    <a:pt x="1418" y="577"/>
                  </a:lnTo>
                  <a:lnTo>
                    <a:pt x="1434" y="621"/>
                  </a:lnTo>
                  <a:lnTo>
                    <a:pt x="1440" y="633"/>
                  </a:lnTo>
                  <a:lnTo>
                    <a:pt x="1450" y="635"/>
                  </a:lnTo>
                  <a:lnTo>
                    <a:pt x="1455" y="629"/>
                  </a:lnTo>
                  <a:lnTo>
                    <a:pt x="1448" y="569"/>
                  </a:lnTo>
                  <a:lnTo>
                    <a:pt x="1458" y="552"/>
                  </a:lnTo>
                  <a:lnTo>
                    <a:pt x="1487" y="541"/>
                  </a:lnTo>
                  <a:lnTo>
                    <a:pt x="1514" y="541"/>
                  </a:lnTo>
                  <a:lnTo>
                    <a:pt x="1518" y="536"/>
                  </a:lnTo>
                  <a:lnTo>
                    <a:pt x="1517" y="531"/>
                  </a:lnTo>
                  <a:lnTo>
                    <a:pt x="1506" y="524"/>
                  </a:lnTo>
                  <a:lnTo>
                    <a:pt x="1477" y="521"/>
                  </a:lnTo>
                  <a:lnTo>
                    <a:pt x="1470" y="509"/>
                  </a:lnTo>
                  <a:lnTo>
                    <a:pt x="1473" y="501"/>
                  </a:lnTo>
                  <a:lnTo>
                    <a:pt x="1541" y="485"/>
                  </a:lnTo>
                  <a:lnTo>
                    <a:pt x="1560" y="492"/>
                  </a:lnTo>
                  <a:lnTo>
                    <a:pt x="1588" y="537"/>
                  </a:lnTo>
                  <a:lnTo>
                    <a:pt x="1613" y="561"/>
                  </a:lnTo>
                  <a:lnTo>
                    <a:pt x="1642" y="560"/>
                  </a:lnTo>
                  <a:lnTo>
                    <a:pt x="1657" y="568"/>
                  </a:lnTo>
                  <a:lnTo>
                    <a:pt x="1689" y="597"/>
                  </a:lnTo>
                  <a:lnTo>
                    <a:pt x="1784" y="585"/>
                  </a:lnTo>
                  <a:lnTo>
                    <a:pt x="1806" y="574"/>
                  </a:lnTo>
                  <a:lnTo>
                    <a:pt x="1821" y="576"/>
                  </a:lnTo>
                  <a:lnTo>
                    <a:pt x="1823" y="611"/>
                  </a:lnTo>
                  <a:lnTo>
                    <a:pt x="1816" y="647"/>
                  </a:lnTo>
                  <a:lnTo>
                    <a:pt x="1821" y="679"/>
                  </a:lnTo>
                  <a:lnTo>
                    <a:pt x="1827" y="683"/>
                  </a:lnTo>
                  <a:lnTo>
                    <a:pt x="1846" y="679"/>
                  </a:lnTo>
                  <a:lnTo>
                    <a:pt x="1853" y="669"/>
                  </a:lnTo>
                  <a:lnTo>
                    <a:pt x="1855" y="648"/>
                  </a:lnTo>
                  <a:lnTo>
                    <a:pt x="1849" y="621"/>
                  </a:lnTo>
                  <a:lnTo>
                    <a:pt x="1856" y="610"/>
                  </a:lnTo>
                  <a:lnTo>
                    <a:pt x="1891" y="589"/>
                  </a:lnTo>
                  <a:lnTo>
                    <a:pt x="1917" y="575"/>
                  </a:lnTo>
                  <a:lnTo>
                    <a:pt x="1938" y="555"/>
                  </a:lnTo>
                  <a:lnTo>
                    <a:pt x="1944" y="532"/>
                  </a:lnTo>
                  <a:lnTo>
                    <a:pt x="1936" y="523"/>
                  </a:lnTo>
                  <a:lnTo>
                    <a:pt x="1906" y="511"/>
                  </a:lnTo>
                  <a:lnTo>
                    <a:pt x="1899" y="504"/>
                  </a:lnTo>
                  <a:lnTo>
                    <a:pt x="1900" y="489"/>
                  </a:lnTo>
                  <a:lnTo>
                    <a:pt x="1912" y="473"/>
                  </a:lnTo>
                  <a:lnTo>
                    <a:pt x="1913" y="464"/>
                  </a:lnTo>
                  <a:lnTo>
                    <a:pt x="1886" y="418"/>
                  </a:lnTo>
                  <a:lnTo>
                    <a:pt x="1882" y="393"/>
                  </a:lnTo>
                  <a:lnTo>
                    <a:pt x="1888" y="362"/>
                  </a:lnTo>
                  <a:lnTo>
                    <a:pt x="1912" y="330"/>
                  </a:lnTo>
                  <a:lnTo>
                    <a:pt x="1919" y="299"/>
                  </a:lnTo>
                  <a:lnTo>
                    <a:pt x="1943" y="274"/>
                  </a:lnTo>
                  <a:lnTo>
                    <a:pt x="1981" y="267"/>
                  </a:lnTo>
                  <a:lnTo>
                    <a:pt x="1991" y="280"/>
                  </a:lnTo>
                  <a:lnTo>
                    <a:pt x="2003" y="312"/>
                  </a:lnTo>
                  <a:lnTo>
                    <a:pt x="2016" y="331"/>
                  </a:lnTo>
                  <a:lnTo>
                    <a:pt x="2022" y="361"/>
                  </a:lnTo>
                  <a:lnTo>
                    <a:pt x="2042" y="374"/>
                  </a:lnTo>
                  <a:lnTo>
                    <a:pt x="2054" y="382"/>
                  </a:lnTo>
                  <a:lnTo>
                    <a:pt x="2055" y="395"/>
                  </a:lnTo>
                  <a:lnTo>
                    <a:pt x="2042" y="411"/>
                  </a:lnTo>
                  <a:lnTo>
                    <a:pt x="2024" y="415"/>
                  </a:lnTo>
                  <a:lnTo>
                    <a:pt x="2016" y="422"/>
                  </a:lnTo>
                  <a:lnTo>
                    <a:pt x="2016" y="441"/>
                  </a:lnTo>
                  <a:lnTo>
                    <a:pt x="2050" y="473"/>
                  </a:lnTo>
                  <a:lnTo>
                    <a:pt x="2056" y="506"/>
                  </a:lnTo>
                  <a:lnTo>
                    <a:pt x="2063" y="540"/>
                  </a:lnTo>
                  <a:lnTo>
                    <a:pt x="2081" y="567"/>
                  </a:lnTo>
                  <a:lnTo>
                    <a:pt x="2104" y="570"/>
                  </a:lnTo>
                  <a:lnTo>
                    <a:pt x="2116" y="543"/>
                  </a:lnTo>
                  <a:lnTo>
                    <a:pt x="2112" y="520"/>
                  </a:lnTo>
                  <a:lnTo>
                    <a:pt x="2096" y="498"/>
                  </a:lnTo>
                  <a:lnTo>
                    <a:pt x="2097" y="477"/>
                  </a:lnTo>
                  <a:lnTo>
                    <a:pt x="2113" y="476"/>
                  </a:lnTo>
                  <a:lnTo>
                    <a:pt x="2129" y="487"/>
                  </a:lnTo>
                  <a:lnTo>
                    <a:pt x="2152" y="536"/>
                  </a:lnTo>
                  <a:lnTo>
                    <a:pt x="2153" y="585"/>
                  </a:lnTo>
                  <a:lnTo>
                    <a:pt x="2164" y="613"/>
                  </a:lnTo>
                  <a:lnTo>
                    <a:pt x="2175" y="621"/>
                  </a:lnTo>
                  <a:lnTo>
                    <a:pt x="2209" y="613"/>
                  </a:lnTo>
                  <a:lnTo>
                    <a:pt x="2220" y="596"/>
                  </a:lnTo>
                  <a:lnTo>
                    <a:pt x="2226" y="567"/>
                  </a:lnTo>
                  <a:lnTo>
                    <a:pt x="2246" y="543"/>
                  </a:lnTo>
                  <a:lnTo>
                    <a:pt x="2248" y="517"/>
                  </a:lnTo>
                  <a:lnTo>
                    <a:pt x="2240" y="458"/>
                  </a:lnTo>
                  <a:lnTo>
                    <a:pt x="2246" y="442"/>
                  </a:lnTo>
                  <a:lnTo>
                    <a:pt x="2255" y="433"/>
                  </a:lnTo>
                  <a:lnTo>
                    <a:pt x="2274" y="432"/>
                  </a:lnTo>
                  <a:lnTo>
                    <a:pt x="2292" y="439"/>
                  </a:lnTo>
                  <a:lnTo>
                    <a:pt x="2306" y="449"/>
                  </a:lnTo>
                  <a:lnTo>
                    <a:pt x="2318" y="485"/>
                  </a:lnTo>
                  <a:lnTo>
                    <a:pt x="2341" y="473"/>
                  </a:lnTo>
                  <a:lnTo>
                    <a:pt x="2355" y="474"/>
                  </a:lnTo>
                  <a:lnTo>
                    <a:pt x="2363" y="481"/>
                  </a:lnTo>
                  <a:lnTo>
                    <a:pt x="2362" y="495"/>
                  </a:lnTo>
                  <a:lnTo>
                    <a:pt x="2341" y="508"/>
                  </a:lnTo>
                  <a:lnTo>
                    <a:pt x="2328" y="526"/>
                  </a:lnTo>
                  <a:lnTo>
                    <a:pt x="2323" y="568"/>
                  </a:lnTo>
                  <a:lnTo>
                    <a:pt x="2337" y="573"/>
                  </a:lnTo>
                  <a:lnTo>
                    <a:pt x="2334" y="595"/>
                  </a:lnTo>
                  <a:lnTo>
                    <a:pt x="2354" y="595"/>
                  </a:lnTo>
                  <a:lnTo>
                    <a:pt x="2369" y="612"/>
                  </a:lnTo>
                  <a:lnTo>
                    <a:pt x="2382" y="622"/>
                  </a:lnTo>
                  <a:lnTo>
                    <a:pt x="2385" y="632"/>
                  </a:lnTo>
                  <a:lnTo>
                    <a:pt x="2343" y="691"/>
                  </a:lnTo>
                  <a:lnTo>
                    <a:pt x="2329" y="702"/>
                  </a:lnTo>
                  <a:lnTo>
                    <a:pt x="2313" y="697"/>
                  </a:lnTo>
                  <a:lnTo>
                    <a:pt x="2298" y="680"/>
                  </a:lnTo>
                  <a:lnTo>
                    <a:pt x="2283" y="694"/>
                  </a:lnTo>
                  <a:lnTo>
                    <a:pt x="2263" y="715"/>
                  </a:lnTo>
                  <a:lnTo>
                    <a:pt x="2251" y="717"/>
                  </a:lnTo>
                  <a:lnTo>
                    <a:pt x="2217" y="702"/>
                  </a:lnTo>
                  <a:lnTo>
                    <a:pt x="2200" y="703"/>
                  </a:lnTo>
                  <a:lnTo>
                    <a:pt x="2193" y="712"/>
                  </a:lnTo>
                  <a:lnTo>
                    <a:pt x="2201" y="727"/>
                  </a:lnTo>
                  <a:lnTo>
                    <a:pt x="2216" y="741"/>
                  </a:lnTo>
                  <a:lnTo>
                    <a:pt x="2205" y="753"/>
                  </a:lnTo>
                  <a:lnTo>
                    <a:pt x="2170" y="773"/>
                  </a:lnTo>
                  <a:lnTo>
                    <a:pt x="2131" y="772"/>
                  </a:lnTo>
                  <a:lnTo>
                    <a:pt x="2101" y="753"/>
                  </a:lnTo>
                  <a:lnTo>
                    <a:pt x="2075" y="746"/>
                  </a:lnTo>
                  <a:lnTo>
                    <a:pt x="2053" y="756"/>
                  </a:lnTo>
                  <a:lnTo>
                    <a:pt x="2055" y="787"/>
                  </a:lnTo>
                  <a:lnTo>
                    <a:pt x="2094" y="812"/>
                  </a:lnTo>
                  <a:lnTo>
                    <a:pt x="2122" y="820"/>
                  </a:lnTo>
                  <a:lnTo>
                    <a:pt x="2138" y="845"/>
                  </a:lnTo>
                  <a:lnTo>
                    <a:pt x="2118" y="882"/>
                  </a:lnTo>
                  <a:lnTo>
                    <a:pt x="2038" y="930"/>
                  </a:lnTo>
                  <a:lnTo>
                    <a:pt x="2002" y="931"/>
                  </a:lnTo>
                  <a:lnTo>
                    <a:pt x="1975" y="926"/>
                  </a:lnTo>
                  <a:lnTo>
                    <a:pt x="1963" y="934"/>
                  </a:lnTo>
                  <a:lnTo>
                    <a:pt x="1958" y="953"/>
                  </a:lnTo>
                  <a:lnTo>
                    <a:pt x="1972" y="964"/>
                  </a:lnTo>
                  <a:lnTo>
                    <a:pt x="1986" y="978"/>
                  </a:lnTo>
                  <a:lnTo>
                    <a:pt x="1978" y="995"/>
                  </a:lnTo>
                  <a:lnTo>
                    <a:pt x="1891" y="1069"/>
                  </a:lnTo>
                  <a:lnTo>
                    <a:pt x="1878" y="1088"/>
                  </a:lnTo>
                  <a:lnTo>
                    <a:pt x="1879" y="1097"/>
                  </a:lnTo>
                  <a:lnTo>
                    <a:pt x="1861" y="1126"/>
                  </a:lnTo>
                  <a:lnTo>
                    <a:pt x="1838" y="1149"/>
                  </a:lnTo>
                  <a:lnTo>
                    <a:pt x="1813" y="1177"/>
                  </a:lnTo>
                  <a:lnTo>
                    <a:pt x="1783" y="1193"/>
                  </a:lnTo>
                  <a:lnTo>
                    <a:pt x="1784" y="1202"/>
                  </a:lnTo>
                  <a:lnTo>
                    <a:pt x="1799" y="1228"/>
                  </a:lnTo>
                  <a:lnTo>
                    <a:pt x="1792" y="1259"/>
                  </a:lnTo>
                  <a:lnTo>
                    <a:pt x="1789" y="1298"/>
                  </a:lnTo>
                  <a:lnTo>
                    <a:pt x="1806" y="1313"/>
                  </a:lnTo>
                  <a:lnTo>
                    <a:pt x="1850" y="1314"/>
                  </a:lnTo>
                  <a:lnTo>
                    <a:pt x="1864" y="1317"/>
                  </a:lnTo>
                  <a:lnTo>
                    <a:pt x="1872" y="1325"/>
                  </a:lnTo>
                  <a:lnTo>
                    <a:pt x="1887" y="1385"/>
                  </a:lnTo>
                  <a:lnTo>
                    <a:pt x="1891" y="1423"/>
                  </a:lnTo>
                  <a:lnTo>
                    <a:pt x="1897" y="1451"/>
                  </a:lnTo>
                  <a:lnTo>
                    <a:pt x="1913" y="1467"/>
                  </a:lnTo>
                  <a:lnTo>
                    <a:pt x="1937" y="1463"/>
                  </a:lnTo>
                  <a:lnTo>
                    <a:pt x="1963" y="1444"/>
                  </a:lnTo>
                  <a:lnTo>
                    <a:pt x="1979" y="1441"/>
                  </a:lnTo>
                  <a:lnTo>
                    <a:pt x="2011" y="1453"/>
                  </a:lnTo>
                  <a:lnTo>
                    <a:pt x="2049" y="1479"/>
                  </a:lnTo>
                  <a:lnTo>
                    <a:pt x="2078" y="1482"/>
                  </a:lnTo>
                  <a:lnTo>
                    <a:pt x="2106" y="1497"/>
                  </a:lnTo>
                  <a:lnTo>
                    <a:pt x="2127" y="1516"/>
                  </a:lnTo>
                  <a:lnTo>
                    <a:pt x="2134" y="1549"/>
                  </a:lnTo>
                  <a:lnTo>
                    <a:pt x="2145" y="1555"/>
                  </a:lnTo>
                  <a:lnTo>
                    <a:pt x="2204" y="1563"/>
                  </a:lnTo>
                  <a:lnTo>
                    <a:pt x="2271" y="1565"/>
                  </a:lnTo>
                  <a:lnTo>
                    <a:pt x="2306" y="1578"/>
                  </a:lnTo>
                  <a:lnTo>
                    <a:pt x="2365" y="1590"/>
                  </a:lnTo>
                  <a:lnTo>
                    <a:pt x="2394" y="1589"/>
                  </a:lnTo>
                  <a:lnTo>
                    <a:pt x="2411" y="1597"/>
                  </a:lnTo>
                  <a:lnTo>
                    <a:pt x="2423" y="1605"/>
                  </a:lnTo>
                  <a:lnTo>
                    <a:pt x="2426" y="1623"/>
                  </a:lnTo>
                  <a:lnTo>
                    <a:pt x="2422" y="1635"/>
                  </a:lnTo>
                  <a:lnTo>
                    <a:pt x="2406" y="1648"/>
                  </a:lnTo>
                  <a:lnTo>
                    <a:pt x="2406" y="1663"/>
                  </a:lnTo>
                  <a:lnTo>
                    <a:pt x="2407" y="1678"/>
                  </a:lnTo>
                  <a:lnTo>
                    <a:pt x="2426" y="1704"/>
                  </a:lnTo>
                  <a:lnTo>
                    <a:pt x="2435" y="1748"/>
                  </a:lnTo>
                  <a:lnTo>
                    <a:pt x="2465" y="1833"/>
                  </a:lnTo>
                  <a:lnTo>
                    <a:pt x="2496" y="1858"/>
                  </a:lnTo>
                  <a:lnTo>
                    <a:pt x="2529" y="1915"/>
                  </a:lnTo>
                  <a:lnTo>
                    <a:pt x="2559" y="1913"/>
                  </a:lnTo>
                  <a:lnTo>
                    <a:pt x="2580" y="1881"/>
                  </a:lnTo>
                  <a:lnTo>
                    <a:pt x="2591" y="1911"/>
                  </a:lnTo>
                  <a:lnTo>
                    <a:pt x="2621" y="1906"/>
                  </a:lnTo>
                  <a:lnTo>
                    <a:pt x="2643" y="1879"/>
                  </a:lnTo>
                  <a:lnTo>
                    <a:pt x="2649" y="1819"/>
                  </a:lnTo>
                  <a:lnTo>
                    <a:pt x="2642" y="1781"/>
                  </a:lnTo>
                  <a:lnTo>
                    <a:pt x="2581" y="1684"/>
                  </a:lnTo>
                  <a:lnTo>
                    <a:pt x="2573" y="1645"/>
                  </a:lnTo>
                  <a:lnTo>
                    <a:pt x="2588" y="1623"/>
                  </a:lnTo>
                  <a:lnTo>
                    <a:pt x="2628" y="1598"/>
                  </a:lnTo>
                  <a:lnTo>
                    <a:pt x="2666" y="1542"/>
                  </a:lnTo>
                  <a:lnTo>
                    <a:pt x="2675" y="1472"/>
                  </a:lnTo>
                  <a:lnTo>
                    <a:pt x="2659" y="1416"/>
                  </a:lnTo>
                  <a:lnTo>
                    <a:pt x="2632" y="1373"/>
                  </a:lnTo>
                  <a:lnTo>
                    <a:pt x="2599" y="1335"/>
                  </a:lnTo>
                  <a:lnTo>
                    <a:pt x="2570" y="1320"/>
                  </a:lnTo>
                  <a:lnTo>
                    <a:pt x="2561" y="1306"/>
                  </a:lnTo>
                  <a:lnTo>
                    <a:pt x="2561" y="1274"/>
                  </a:lnTo>
                  <a:lnTo>
                    <a:pt x="2572" y="1246"/>
                  </a:lnTo>
                  <a:lnTo>
                    <a:pt x="2612" y="1232"/>
                  </a:lnTo>
                  <a:lnTo>
                    <a:pt x="2625" y="1209"/>
                  </a:lnTo>
                  <a:lnTo>
                    <a:pt x="2621" y="1181"/>
                  </a:lnTo>
                  <a:lnTo>
                    <a:pt x="2608" y="1155"/>
                  </a:lnTo>
                  <a:lnTo>
                    <a:pt x="2585" y="1128"/>
                  </a:lnTo>
                  <a:lnTo>
                    <a:pt x="2577" y="1113"/>
                  </a:lnTo>
                  <a:lnTo>
                    <a:pt x="2572" y="1082"/>
                  </a:lnTo>
                  <a:lnTo>
                    <a:pt x="2570" y="1047"/>
                  </a:lnTo>
                  <a:lnTo>
                    <a:pt x="2551" y="1007"/>
                  </a:lnTo>
                  <a:lnTo>
                    <a:pt x="2559" y="968"/>
                  </a:lnTo>
                  <a:lnTo>
                    <a:pt x="2578" y="960"/>
                  </a:lnTo>
                  <a:lnTo>
                    <a:pt x="2599" y="967"/>
                  </a:lnTo>
                  <a:lnTo>
                    <a:pt x="2628" y="982"/>
                  </a:lnTo>
                  <a:lnTo>
                    <a:pt x="2649" y="985"/>
                  </a:lnTo>
                  <a:lnTo>
                    <a:pt x="2680" y="977"/>
                  </a:lnTo>
                  <a:lnTo>
                    <a:pt x="2701" y="959"/>
                  </a:lnTo>
                  <a:lnTo>
                    <a:pt x="2727" y="957"/>
                  </a:lnTo>
                  <a:lnTo>
                    <a:pt x="2756" y="967"/>
                  </a:lnTo>
                  <a:lnTo>
                    <a:pt x="2779" y="986"/>
                  </a:lnTo>
                  <a:lnTo>
                    <a:pt x="2804" y="1019"/>
                  </a:lnTo>
                  <a:lnTo>
                    <a:pt x="2824" y="1039"/>
                  </a:lnTo>
                  <a:lnTo>
                    <a:pt x="2858" y="1051"/>
                  </a:lnTo>
                  <a:lnTo>
                    <a:pt x="2890" y="1052"/>
                  </a:lnTo>
                  <a:lnTo>
                    <a:pt x="2931" y="1041"/>
                  </a:lnTo>
                  <a:lnTo>
                    <a:pt x="2941" y="1059"/>
                  </a:lnTo>
                  <a:lnTo>
                    <a:pt x="2945" y="1074"/>
                  </a:lnTo>
                  <a:lnTo>
                    <a:pt x="2931" y="1098"/>
                  </a:lnTo>
                  <a:lnTo>
                    <a:pt x="2956" y="1139"/>
                  </a:lnTo>
                  <a:lnTo>
                    <a:pt x="2966" y="1159"/>
                  </a:lnTo>
                  <a:lnTo>
                    <a:pt x="2961" y="1209"/>
                  </a:lnTo>
                  <a:lnTo>
                    <a:pt x="2977" y="1220"/>
                  </a:lnTo>
                  <a:lnTo>
                    <a:pt x="3007" y="1215"/>
                  </a:lnTo>
                  <a:lnTo>
                    <a:pt x="3044" y="1243"/>
                  </a:lnTo>
                  <a:lnTo>
                    <a:pt x="3071" y="1246"/>
                  </a:lnTo>
                  <a:lnTo>
                    <a:pt x="3106" y="1240"/>
                  </a:lnTo>
                  <a:lnTo>
                    <a:pt x="3140" y="1209"/>
                  </a:lnTo>
                  <a:lnTo>
                    <a:pt x="3153" y="1167"/>
                  </a:lnTo>
                  <a:lnTo>
                    <a:pt x="3138" y="1130"/>
                  </a:lnTo>
                  <a:lnTo>
                    <a:pt x="3115" y="1118"/>
                  </a:lnTo>
                  <a:lnTo>
                    <a:pt x="3122" y="1085"/>
                  </a:lnTo>
                  <a:lnTo>
                    <a:pt x="3140" y="1054"/>
                  </a:lnTo>
                  <a:lnTo>
                    <a:pt x="3145" y="1030"/>
                  </a:lnTo>
                  <a:lnTo>
                    <a:pt x="3174" y="1045"/>
                  </a:lnTo>
                  <a:lnTo>
                    <a:pt x="3196" y="1066"/>
                  </a:lnTo>
                  <a:lnTo>
                    <a:pt x="3226" y="1080"/>
                  </a:lnTo>
                  <a:lnTo>
                    <a:pt x="3276" y="1132"/>
                  </a:lnTo>
                  <a:lnTo>
                    <a:pt x="3343" y="1170"/>
                  </a:lnTo>
                  <a:lnTo>
                    <a:pt x="3366" y="1230"/>
                  </a:lnTo>
                  <a:lnTo>
                    <a:pt x="3409" y="1266"/>
                  </a:lnTo>
                  <a:lnTo>
                    <a:pt x="3418" y="1341"/>
                  </a:lnTo>
                  <a:lnTo>
                    <a:pt x="3467" y="1355"/>
                  </a:lnTo>
                  <a:lnTo>
                    <a:pt x="3514" y="1394"/>
                  </a:lnTo>
                  <a:lnTo>
                    <a:pt x="3532" y="1399"/>
                  </a:lnTo>
                  <a:lnTo>
                    <a:pt x="3573" y="1384"/>
                  </a:lnTo>
                  <a:lnTo>
                    <a:pt x="3616" y="1387"/>
                  </a:lnTo>
                  <a:lnTo>
                    <a:pt x="3631" y="1378"/>
                  </a:lnTo>
                  <a:lnTo>
                    <a:pt x="3635" y="1377"/>
                  </a:lnTo>
                  <a:lnTo>
                    <a:pt x="3652" y="1385"/>
                  </a:lnTo>
                  <a:lnTo>
                    <a:pt x="3654" y="1398"/>
                  </a:lnTo>
                  <a:lnTo>
                    <a:pt x="3641" y="1429"/>
                  </a:lnTo>
                  <a:lnTo>
                    <a:pt x="3616" y="1443"/>
                  </a:lnTo>
                  <a:lnTo>
                    <a:pt x="3587" y="1474"/>
                  </a:lnTo>
                  <a:lnTo>
                    <a:pt x="3575" y="1504"/>
                  </a:lnTo>
                  <a:lnTo>
                    <a:pt x="3581" y="1525"/>
                  </a:lnTo>
                  <a:lnTo>
                    <a:pt x="3594" y="1530"/>
                  </a:lnTo>
                  <a:lnTo>
                    <a:pt x="3622" y="1503"/>
                  </a:lnTo>
                  <a:lnTo>
                    <a:pt x="3648" y="1472"/>
                  </a:lnTo>
                  <a:lnTo>
                    <a:pt x="3677" y="1436"/>
                  </a:lnTo>
                  <a:lnTo>
                    <a:pt x="3698" y="1428"/>
                  </a:lnTo>
                  <a:lnTo>
                    <a:pt x="3707" y="1432"/>
                  </a:lnTo>
                  <a:lnTo>
                    <a:pt x="3709" y="1452"/>
                  </a:lnTo>
                  <a:lnTo>
                    <a:pt x="3713" y="1460"/>
                  </a:lnTo>
                  <a:lnTo>
                    <a:pt x="3727" y="1463"/>
                  </a:lnTo>
                  <a:lnTo>
                    <a:pt x="3743" y="1444"/>
                  </a:lnTo>
                  <a:lnTo>
                    <a:pt x="3753" y="1443"/>
                  </a:lnTo>
                  <a:lnTo>
                    <a:pt x="3765" y="1450"/>
                  </a:lnTo>
                  <a:lnTo>
                    <a:pt x="3774" y="1474"/>
                  </a:lnTo>
                  <a:lnTo>
                    <a:pt x="3787" y="1506"/>
                  </a:lnTo>
                  <a:lnTo>
                    <a:pt x="3805" y="1517"/>
                  </a:lnTo>
                  <a:lnTo>
                    <a:pt x="3811" y="1557"/>
                  </a:lnTo>
                  <a:lnTo>
                    <a:pt x="3807" y="1584"/>
                  </a:lnTo>
                  <a:lnTo>
                    <a:pt x="3795" y="1606"/>
                  </a:lnTo>
                  <a:lnTo>
                    <a:pt x="3770" y="1631"/>
                  </a:lnTo>
                  <a:lnTo>
                    <a:pt x="3744" y="1640"/>
                  </a:lnTo>
                  <a:lnTo>
                    <a:pt x="3733" y="1675"/>
                  </a:lnTo>
                  <a:lnTo>
                    <a:pt x="3706" y="1740"/>
                  </a:lnTo>
                  <a:lnTo>
                    <a:pt x="3678" y="1767"/>
                  </a:lnTo>
                  <a:lnTo>
                    <a:pt x="3606" y="1791"/>
                  </a:lnTo>
                  <a:lnTo>
                    <a:pt x="3543" y="1808"/>
                  </a:lnTo>
                  <a:lnTo>
                    <a:pt x="3502" y="1817"/>
                  </a:lnTo>
                  <a:lnTo>
                    <a:pt x="3421" y="1839"/>
                  </a:lnTo>
                  <a:lnTo>
                    <a:pt x="3316" y="1863"/>
                  </a:lnTo>
                  <a:lnTo>
                    <a:pt x="3289" y="1903"/>
                  </a:lnTo>
                  <a:lnTo>
                    <a:pt x="3287" y="1936"/>
                  </a:lnTo>
                  <a:lnTo>
                    <a:pt x="3263" y="1960"/>
                  </a:lnTo>
                  <a:lnTo>
                    <a:pt x="3240" y="1980"/>
                  </a:lnTo>
                  <a:lnTo>
                    <a:pt x="3228" y="2001"/>
                  </a:lnTo>
                  <a:lnTo>
                    <a:pt x="3221" y="2035"/>
                  </a:lnTo>
                  <a:lnTo>
                    <a:pt x="3212" y="2066"/>
                  </a:lnTo>
                  <a:lnTo>
                    <a:pt x="3180" y="2121"/>
                  </a:lnTo>
                  <a:lnTo>
                    <a:pt x="3153" y="2185"/>
                  </a:lnTo>
                  <a:lnTo>
                    <a:pt x="3151" y="2194"/>
                  </a:lnTo>
                  <a:lnTo>
                    <a:pt x="3156" y="2203"/>
                  </a:lnTo>
                  <a:lnTo>
                    <a:pt x="3162" y="2206"/>
                  </a:lnTo>
                  <a:lnTo>
                    <a:pt x="3173" y="2204"/>
                  </a:lnTo>
                  <a:lnTo>
                    <a:pt x="3184" y="2193"/>
                  </a:lnTo>
                  <a:lnTo>
                    <a:pt x="3197" y="2194"/>
                  </a:lnTo>
                  <a:close/>
                </a:path>
              </a:pathLst>
            </a:custGeom>
            <a:solidFill>
              <a:srgbClr val="00CC00"/>
            </a:solidFill>
            <a:ln w="12700" cmpd="sng">
              <a:solidFill>
                <a:srgbClr val="000000"/>
              </a:solidFill>
              <a:round/>
              <a:headEnd/>
              <a:tailEnd/>
            </a:ln>
          </p:spPr>
          <p:txBody>
            <a:bodyPr/>
            <a:lstStyle/>
            <a:p>
              <a:pPr>
                <a:defRPr/>
              </a:pPr>
              <a:endParaRPr lang="en-US">
                <a:latin typeface="+mn-lt"/>
              </a:endParaRPr>
            </a:p>
          </p:txBody>
        </p:sp>
        <p:sp>
          <p:nvSpPr>
            <p:cNvPr id="3149" name="Freeform 77"/>
            <p:cNvSpPr>
              <a:spLocks/>
            </p:cNvSpPr>
            <p:nvPr/>
          </p:nvSpPr>
          <p:spPr bwMode="auto">
            <a:xfrm>
              <a:off x="2073" y="850"/>
              <a:ext cx="1083" cy="723"/>
            </a:xfrm>
            <a:custGeom>
              <a:avLst/>
              <a:gdLst/>
              <a:ahLst/>
              <a:cxnLst>
                <a:cxn ang="0">
                  <a:pos x="3029" y="2372"/>
                </a:cxn>
                <a:cxn ang="0">
                  <a:pos x="2834" y="2525"/>
                </a:cxn>
                <a:cxn ang="0">
                  <a:pos x="2519" y="2721"/>
                </a:cxn>
                <a:cxn ang="0">
                  <a:pos x="2480" y="2591"/>
                </a:cxn>
                <a:cxn ang="0">
                  <a:pos x="2284" y="2307"/>
                </a:cxn>
                <a:cxn ang="0">
                  <a:pos x="1968" y="2222"/>
                </a:cxn>
                <a:cxn ang="0">
                  <a:pos x="850" y="2095"/>
                </a:cxn>
                <a:cxn ang="0">
                  <a:pos x="133" y="1778"/>
                </a:cxn>
                <a:cxn ang="0">
                  <a:pos x="62" y="1586"/>
                </a:cxn>
                <a:cxn ang="0">
                  <a:pos x="49" y="1397"/>
                </a:cxn>
                <a:cxn ang="0">
                  <a:pos x="110" y="1171"/>
                </a:cxn>
                <a:cxn ang="0">
                  <a:pos x="129" y="927"/>
                </a:cxn>
                <a:cxn ang="0">
                  <a:pos x="0" y="678"/>
                </a:cxn>
                <a:cxn ang="0">
                  <a:pos x="720" y="145"/>
                </a:cxn>
                <a:cxn ang="0">
                  <a:pos x="839" y="162"/>
                </a:cxn>
                <a:cxn ang="0">
                  <a:pos x="1002" y="213"/>
                </a:cxn>
                <a:cxn ang="0">
                  <a:pos x="1058" y="282"/>
                </a:cxn>
                <a:cxn ang="0">
                  <a:pos x="1251" y="426"/>
                </a:cxn>
                <a:cxn ang="0">
                  <a:pos x="1390" y="550"/>
                </a:cxn>
                <a:cxn ang="0">
                  <a:pos x="1458" y="552"/>
                </a:cxn>
                <a:cxn ang="0">
                  <a:pos x="1470" y="509"/>
                </a:cxn>
                <a:cxn ang="0">
                  <a:pos x="1657" y="568"/>
                </a:cxn>
                <a:cxn ang="0">
                  <a:pos x="1821" y="679"/>
                </a:cxn>
                <a:cxn ang="0">
                  <a:pos x="1891" y="589"/>
                </a:cxn>
                <a:cxn ang="0">
                  <a:pos x="1900" y="489"/>
                </a:cxn>
                <a:cxn ang="0">
                  <a:pos x="1919" y="299"/>
                </a:cxn>
                <a:cxn ang="0">
                  <a:pos x="2042" y="374"/>
                </a:cxn>
                <a:cxn ang="0">
                  <a:pos x="2050" y="473"/>
                </a:cxn>
                <a:cxn ang="0">
                  <a:pos x="2096" y="498"/>
                </a:cxn>
                <a:cxn ang="0">
                  <a:pos x="2175" y="621"/>
                </a:cxn>
                <a:cxn ang="0">
                  <a:pos x="2246" y="442"/>
                </a:cxn>
                <a:cxn ang="0">
                  <a:pos x="2355" y="474"/>
                </a:cxn>
                <a:cxn ang="0">
                  <a:pos x="2334" y="595"/>
                </a:cxn>
                <a:cxn ang="0">
                  <a:pos x="2313" y="697"/>
                </a:cxn>
                <a:cxn ang="0">
                  <a:pos x="2193" y="712"/>
                </a:cxn>
                <a:cxn ang="0">
                  <a:pos x="2075" y="746"/>
                </a:cxn>
                <a:cxn ang="0">
                  <a:pos x="2038" y="930"/>
                </a:cxn>
                <a:cxn ang="0">
                  <a:pos x="1978" y="995"/>
                </a:cxn>
                <a:cxn ang="0">
                  <a:pos x="1783" y="1193"/>
                </a:cxn>
                <a:cxn ang="0">
                  <a:pos x="1864" y="1317"/>
                </a:cxn>
                <a:cxn ang="0">
                  <a:pos x="1963" y="1444"/>
                </a:cxn>
                <a:cxn ang="0">
                  <a:pos x="2134" y="1549"/>
                </a:cxn>
                <a:cxn ang="0">
                  <a:pos x="2411" y="1597"/>
                </a:cxn>
                <a:cxn ang="0">
                  <a:pos x="2426" y="1704"/>
                </a:cxn>
                <a:cxn ang="0">
                  <a:pos x="2591" y="1911"/>
                </a:cxn>
                <a:cxn ang="0">
                  <a:pos x="2588" y="1623"/>
                </a:cxn>
                <a:cxn ang="0">
                  <a:pos x="2570" y="1320"/>
                </a:cxn>
                <a:cxn ang="0">
                  <a:pos x="2608" y="1155"/>
                </a:cxn>
                <a:cxn ang="0">
                  <a:pos x="2578" y="960"/>
                </a:cxn>
                <a:cxn ang="0">
                  <a:pos x="2756" y="967"/>
                </a:cxn>
                <a:cxn ang="0">
                  <a:pos x="2941" y="1059"/>
                </a:cxn>
                <a:cxn ang="0">
                  <a:pos x="3007" y="1215"/>
                </a:cxn>
                <a:cxn ang="0">
                  <a:pos x="3115" y="1118"/>
                </a:cxn>
                <a:cxn ang="0">
                  <a:pos x="3276" y="1132"/>
                </a:cxn>
                <a:cxn ang="0">
                  <a:pos x="3532" y="1399"/>
                </a:cxn>
                <a:cxn ang="0">
                  <a:pos x="3641" y="1429"/>
                </a:cxn>
                <a:cxn ang="0">
                  <a:pos x="3648" y="1472"/>
                </a:cxn>
                <a:cxn ang="0">
                  <a:pos x="3743" y="1444"/>
                </a:cxn>
                <a:cxn ang="0">
                  <a:pos x="3807" y="1584"/>
                </a:cxn>
                <a:cxn ang="0">
                  <a:pos x="3606" y="1791"/>
                </a:cxn>
                <a:cxn ang="0">
                  <a:pos x="3263" y="1960"/>
                </a:cxn>
                <a:cxn ang="0">
                  <a:pos x="3151" y="2194"/>
                </a:cxn>
              </a:cxnLst>
              <a:rect l="0" t="0" r="r" b="b"/>
              <a:pathLst>
                <a:path w="3811" h="2748">
                  <a:moveTo>
                    <a:pt x="3197" y="2194"/>
                  </a:moveTo>
                  <a:lnTo>
                    <a:pt x="3190" y="2231"/>
                  </a:lnTo>
                  <a:lnTo>
                    <a:pt x="3185" y="2263"/>
                  </a:lnTo>
                  <a:lnTo>
                    <a:pt x="3166" y="2298"/>
                  </a:lnTo>
                  <a:lnTo>
                    <a:pt x="3131" y="2340"/>
                  </a:lnTo>
                  <a:lnTo>
                    <a:pt x="3084" y="2365"/>
                  </a:lnTo>
                  <a:lnTo>
                    <a:pt x="3029" y="2372"/>
                  </a:lnTo>
                  <a:lnTo>
                    <a:pt x="2994" y="2366"/>
                  </a:lnTo>
                  <a:lnTo>
                    <a:pt x="2956" y="2374"/>
                  </a:lnTo>
                  <a:lnTo>
                    <a:pt x="2917" y="2396"/>
                  </a:lnTo>
                  <a:lnTo>
                    <a:pt x="2886" y="2431"/>
                  </a:lnTo>
                  <a:lnTo>
                    <a:pt x="2863" y="2476"/>
                  </a:lnTo>
                  <a:lnTo>
                    <a:pt x="2853" y="2508"/>
                  </a:lnTo>
                  <a:lnTo>
                    <a:pt x="2834" y="2525"/>
                  </a:lnTo>
                  <a:lnTo>
                    <a:pt x="2738" y="2564"/>
                  </a:lnTo>
                  <a:lnTo>
                    <a:pt x="2695" y="2585"/>
                  </a:lnTo>
                  <a:lnTo>
                    <a:pt x="2715" y="2625"/>
                  </a:lnTo>
                  <a:lnTo>
                    <a:pt x="2667" y="2642"/>
                  </a:lnTo>
                  <a:lnTo>
                    <a:pt x="2610" y="2668"/>
                  </a:lnTo>
                  <a:lnTo>
                    <a:pt x="2565" y="2692"/>
                  </a:lnTo>
                  <a:lnTo>
                    <a:pt x="2519" y="2721"/>
                  </a:lnTo>
                  <a:lnTo>
                    <a:pt x="2481" y="2745"/>
                  </a:lnTo>
                  <a:lnTo>
                    <a:pt x="2463" y="2748"/>
                  </a:lnTo>
                  <a:lnTo>
                    <a:pt x="2445" y="2726"/>
                  </a:lnTo>
                  <a:lnTo>
                    <a:pt x="2443" y="2717"/>
                  </a:lnTo>
                  <a:lnTo>
                    <a:pt x="2463" y="2679"/>
                  </a:lnTo>
                  <a:lnTo>
                    <a:pt x="2475" y="2638"/>
                  </a:lnTo>
                  <a:lnTo>
                    <a:pt x="2480" y="2591"/>
                  </a:lnTo>
                  <a:lnTo>
                    <a:pt x="2473" y="2551"/>
                  </a:lnTo>
                  <a:lnTo>
                    <a:pt x="2453" y="2515"/>
                  </a:lnTo>
                  <a:lnTo>
                    <a:pt x="2430" y="2459"/>
                  </a:lnTo>
                  <a:lnTo>
                    <a:pt x="2398" y="2411"/>
                  </a:lnTo>
                  <a:lnTo>
                    <a:pt x="2360" y="2367"/>
                  </a:lnTo>
                  <a:lnTo>
                    <a:pt x="2337" y="2343"/>
                  </a:lnTo>
                  <a:lnTo>
                    <a:pt x="2284" y="2307"/>
                  </a:lnTo>
                  <a:lnTo>
                    <a:pt x="2223" y="2274"/>
                  </a:lnTo>
                  <a:lnTo>
                    <a:pt x="2168" y="2237"/>
                  </a:lnTo>
                  <a:lnTo>
                    <a:pt x="2099" y="2202"/>
                  </a:lnTo>
                  <a:lnTo>
                    <a:pt x="2085" y="2204"/>
                  </a:lnTo>
                  <a:lnTo>
                    <a:pt x="2060" y="2224"/>
                  </a:lnTo>
                  <a:lnTo>
                    <a:pt x="2012" y="2227"/>
                  </a:lnTo>
                  <a:lnTo>
                    <a:pt x="1968" y="2222"/>
                  </a:lnTo>
                  <a:lnTo>
                    <a:pt x="1903" y="2224"/>
                  </a:lnTo>
                  <a:lnTo>
                    <a:pt x="1863" y="2213"/>
                  </a:lnTo>
                  <a:lnTo>
                    <a:pt x="1839" y="2186"/>
                  </a:lnTo>
                  <a:lnTo>
                    <a:pt x="1824" y="2182"/>
                  </a:lnTo>
                  <a:lnTo>
                    <a:pt x="1787" y="2191"/>
                  </a:lnTo>
                  <a:lnTo>
                    <a:pt x="1331" y="2154"/>
                  </a:lnTo>
                  <a:lnTo>
                    <a:pt x="850" y="2095"/>
                  </a:lnTo>
                  <a:lnTo>
                    <a:pt x="446" y="2031"/>
                  </a:lnTo>
                  <a:lnTo>
                    <a:pt x="190" y="1976"/>
                  </a:lnTo>
                  <a:lnTo>
                    <a:pt x="162" y="1908"/>
                  </a:lnTo>
                  <a:lnTo>
                    <a:pt x="148" y="1883"/>
                  </a:lnTo>
                  <a:lnTo>
                    <a:pt x="154" y="1837"/>
                  </a:lnTo>
                  <a:lnTo>
                    <a:pt x="148" y="1806"/>
                  </a:lnTo>
                  <a:lnTo>
                    <a:pt x="133" y="1778"/>
                  </a:lnTo>
                  <a:lnTo>
                    <a:pt x="101" y="1761"/>
                  </a:lnTo>
                  <a:lnTo>
                    <a:pt x="66" y="1733"/>
                  </a:lnTo>
                  <a:lnTo>
                    <a:pt x="39" y="1705"/>
                  </a:lnTo>
                  <a:lnTo>
                    <a:pt x="21" y="1690"/>
                  </a:lnTo>
                  <a:lnTo>
                    <a:pt x="20" y="1662"/>
                  </a:lnTo>
                  <a:lnTo>
                    <a:pt x="50" y="1626"/>
                  </a:lnTo>
                  <a:lnTo>
                    <a:pt x="62" y="1586"/>
                  </a:lnTo>
                  <a:lnTo>
                    <a:pt x="61" y="1577"/>
                  </a:lnTo>
                  <a:lnTo>
                    <a:pt x="65" y="1547"/>
                  </a:lnTo>
                  <a:lnTo>
                    <a:pt x="77" y="1515"/>
                  </a:lnTo>
                  <a:lnTo>
                    <a:pt x="92" y="1474"/>
                  </a:lnTo>
                  <a:lnTo>
                    <a:pt x="62" y="1441"/>
                  </a:lnTo>
                  <a:lnTo>
                    <a:pt x="52" y="1434"/>
                  </a:lnTo>
                  <a:lnTo>
                    <a:pt x="49" y="1397"/>
                  </a:lnTo>
                  <a:lnTo>
                    <a:pt x="63" y="1364"/>
                  </a:lnTo>
                  <a:lnTo>
                    <a:pt x="82" y="1321"/>
                  </a:lnTo>
                  <a:lnTo>
                    <a:pt x="95" y="1287"/>
                  </a:lnTo>
                  <a:lnTo>
                    <a:pt x="93" y="1255"/>
                  </a:lnTo>
                  <a:lnTo>
                    <a:pt x="98" y="1231"/>
                  </a:lnTo>
                  <a:lnTo>
                    <a:pt x="103" y="1202"/>
                  </a:lnTo>
                  <a:lnTo>
                    <a:pt x="110" y="1171"/>
                  </a:lnTo>
                  <a:lnTo>
                    <a:pt x="123" y="1135"/>
                  </a:lnTo>
                  <a:lnTo>
                    <a:pt x="125" y="1102"/>
                  </a:lnTo>
                  <a:lnTo>
                    <a:pt x="128" y="1062"/>
                  </a:lnTo>
                  <a:lnTo>
                    <a:pt x="136" y="1031"/>
                  </a:lnTo>
                  <a:lnTo>
                    <a:pt x="137" y="987"/>
                  </a:lnTo>
                  <a:lnTo>
                    <a:pt x="135" y="955"/>
                  </a:lnTo>
                  <a:lnTo>
                    <a:pt x="129" y="927"/>
                  </a:lnTo>
                  <a:lnTo>
                    <a:pt x="115" y="901"/>
                  </a:lnTo>
                  <a:lnTo>
                    <a:pt x="95" y="875"/>
                  </a:lnTo>
                  <a:lnTo>
                    <a:pt x="66" y="848"/>
                  </a:lnTo>
                  <a:lnTo>
                    <a:pt x="55" y="787"/>
                  </a:lnTo>
                  <a:lnTo>
                    <a:pt x="34" y="732"/>
                  </a:lnTo>
                  <a:lnTo>
                    <a:pt x="14" y="703"/>
                  </a:lnTo>
                  <a:lnTo>
                    <a:pt x="0" y="678"/>
                  </a:lnTo>
                  <a:lnTo>
                    <a:pt x="0" y="658"/>
                  </a:lnTo>
                  <a:lnTo>
                    <a:pt x="655" y="0"/>
                  </a:lnTo>
                  <a:lnTo>
                    <a:pt x="666" y="32"/>
                  </a:lnTo>
                  <a:lnTo>
                    <a:pt x="675" y="83"/>
                  </a:lnTo>
                  <a:lnTo>
                    <a:pt x="688" y="119"/>
                  </a:lnTo>
                  <a:lnTo>
                    <a:pt x="701" y="142"/>
                  </a:lnTo>
                  <a:lnTo>
                    <a:pt x="720" y="145"/>
                  </a:lnTo>
                  <a:lnTo>
                    <a:pt x="730" y="123"/>
                  </a:lnTo>
                  <a:lnTo>
                    <a:pt x="747" y="110"/>
                  </a:lnTo>
                  <a:lnTo>
                    <a:pt x="773" y="115"/>
                  </a:lnTo>
                  <a:lnTo>
                    <a:pt x="789" y="121"/>
                  </a:lnTo>
                  <a:lnTo>
                    <a:pt x="797" y="138"/>
                  </a:lnTo>
                  <a:lnTo>
                    <a:pt x="799" y="159"/>
                  </a:lnTo>
                  <a:lnTo>
                    <a:pt x="839" y="162"/>
                  </a:lnTo>
                  <a:lnTo>
                    <a:pt x="870" y="152"/>
                  </a:lnTo>
                  <a:lnTo>
                    <a:pt x="909" y="150"/>
                  </a:lnTo>
                  <a:lnTo>
                    <a:pt x="940" y="157"/>
                  </a:lnTo>
                  <a:lnTo>
                    <a:pt x="953" y="146"/>
                  </a:lnTo>
                  <a:lnTo>
                    <a:pt x="966" y="142"/>
                  </a:lnTo>
                  <a:lnTo>
                    <a:pt x="979" y="157"/>
                  </a:lnTo>
                  <a:lnTo>
                    <a:pt x="1002" y="213"/>
                  </a:lnTo>
                  <a:lnTo>
                    <a:pt x="1012" y="244"/>
                  </a:lnTo>
                  <a:lnTo>
                    <a:pt x="1021" y="238"/>
                  </a:lnTo>
                  <a:lnTo>
                    <a:pt x="1039" y="211"/>
                  </a:lnTo>
                  <a:lnTo>
                    <a:pt x="1054" y="218"/>
                  </a:lnTo>
                  <a:lnTo>
                    <a:pt x="1065" y="240"/>
                  </a:lnTo>
                  <a:lnTo>
                    <a:pt x="1058" y="255"/>
                  </a:lnTo>
                  <a:lnTo>
                    <a:pt x="1058" y="282"/>
                  </a:lnTo>
                  <a:lnTo>
                    <a:pt x="1113" y="278"/>
                  </a:lnTo>
                  <a:lnTo>
                    <a:pt x="1140" y="288"/>
                  </a:lnTo>
                  <a:lnTo>
                    <a:pt x="1155" y="312"/>
                  </a:lnTo>
                  <a:lnTo>
                    <a:pt x="1172" y="352"/>
                  </a:lnTo>
                  <a:lnTo>
                    <a:pt x="1195" y="378"/>
                  </a:lnTo>
                  <a:lnTo>
                    <a:pt x="1235" y="407"/>
                  </a:lnTo>
                  <a:lnTo>
                    <a:pt x="1251" y="426"/>
                  </a:lnTo>
                  <a:lnTo>
                    <a:pt x="1257" y="443"/>
                  </a:lnTo>
                  <a:lnTo>
                    <a:pt x="1256" y="467"/>
                  </a:lnTo>
                  <a:lnTo>
                    <a:pt x="1237" y="494"/>
                  </a:lnTo>
                  <a:lnTo>
                    <a:pt x="1253" y="509"/>
                  </a:lnTo>
                  <a:lnTo>
                    <a:pt x="1295" y="516"/>
                  </a:lnTo>
                  <a:lnTo>
                    <a:pt x="1345" y="528"/>
                  </a:lnTo>
                  <a:lnTo>
                    <a:pt x="1390" y="550"/>
                  </a:lnTo>
                  <a:lnTo>
                    <a:pt x="1418" y="577"/>
                  </a:lnTo>
                  <a:lnTo>
                    <a:pt x="1434" y="621"/>
                  </a:lnTo>
                  <a:lnTo>
                    <a:pt x="1440" y="633"/>
                  </a:lnTo>
                  <a:lnTo>
                    <a:pt x="1450" y="635"/>
                  </a:lnTo>
                  <a:lnTo>
                    <a:pt x="1455" y="629"/>
                  </a:lnTo>
                  <a:lnTo>
                    <a:pt x="1448" y="569"/>
                  </a:lnTo>
                  <a:lnTo>
                    <a:pt x="1458" y="552"/>
                  </a:lnTo>
                  <a:lnTo>
                    <a:pt x="1487" y="541"/>
                  </a:lnTo>
                  <a:lnTo>
                    <a:pt x="1514" y="541"/>
                  </a:lnTo>
                  <a:lnTo>
                    <a:pt x="1518" y="536"/>
                  </a:lnTo>
                  <a:lnTo>
                    <a:pt x="1517" y="531"/>
                  </a:lnTo>
                  <a:lnTo>
                    <a:pt x="1506" y="524"/>
                  </a:lnTo>
                  <a:lnTo>
                    <a:pt x="1477" y="521"/>
                  </a:lnTo>
                  <a:lnTo>
                    <a:pt x="1470" y="509"/>
                  </a:lnTo>
                  <a:lnTo>
                    <a:pt x="1473" y="501"/>
                  </a:lnTo>
                  <a:lnTo>
                    <a:pt x="1541" y="485"/>
                  </a:lnTo>
                  <a:lnTo>
                    <a:pt x="1560" y="492"/>
                  </a:lnTo>
                  <a:lnTo>
                    <a:pt x="1588" y="537"/>
                  </a:lnTo>
                  <a:lnTo>
                    <a:pt x="1613" y="561"/>
                  </a:lnTo>
                  <a:lnTo>
                    <a:pt x="1642" y="560"/>
                  </a:lnTo>
                  <a:lnTo>
                    <a:pt x="1657" y="568"/>
                  </a:lnTo>
                  <a:lnTo>
                    <a:pt x="1689" y="597"/>
                  </a:lnTo>
                  <a:lnTo>
                    <a:pt x="1784" y="585"/>
                  </a:lnTo>
                  <a:lnTo>
                    <a:pt x="1806" y="574"/>
                  </a:lnTo>
                  <a:lnTo>
                    <a:pt x="1821" y="576"/>
                  </a:lnTo>
                  <a:lnTo>
                    <a:pt x="1823" y="611"/>
                  </a:lnTo>
                  <a:lnTo>
                    <a:pt x="1816" y="647"/>
                  </a:lnTo>
                  <a:lnTo>
                    <a:pt x="1821" y="679"/>
                  </a:lnTo>
                  <a:lnTo>
                    <a:pt x="1827" y="683"/>
                  </a:lnTo>
                  <a:lnTo>
                    <a:pt x="1846" y="679"/>
                  </a:lnTo>
                  <a:lnTo>
                    <a:pt x="1853" y="669"/>
                  </a:lnTo>
                  <a:lnTo>
                    <a:pt x="1855" y="648"/>
                  </a:lnTo>
                  <a:lnTo>
                    <a:pt x="1849" y="621"/>
                  </a:lnTo>
                  <a:lnTo>
                    <a:pt x="1856" y="610"/>
                  </a:lnTo>
                  <a:lnTo>
                    <a:pt x="1891" y="589"/>
                  </a:lnTo>
                  <a:lnTo>
                    <a:pt x="1917" y="575"/>
                  </a:lnTo>
                  <a:lnTo>
                    <a:pt x="1938" y="555"/>
                  </a:lnTo>
                  <a:lnTo>
                    <a:pt x="1944" y="532"/>
                  </a:lnTo>
                  <a:lnTo>
                    <a:pt x="1936" y="523"/>
                  </a:lnTo>
                  <a:lnTo>
                    <a:pt x="1906" y="511"/>
                  </a:lnTo>
                  <a:lnTo>
                    <a:pt x="1899" y="504"/>
                  </a:lnTo>
                  <a:lnTo>
                    <a:pt x="1900" y="489"/>
                  </a:lnTo>
                  <a:lnTo>
                    <a:pt x="1912" y="473"/>
                  </a:lnTo>
                  <a:lnTo>
                    <a:pt x="1913" y="464"/>
                  </a:lnTo>
                  <a:lnTo>
                    <a:pt x="1886" y="418"/>
                  </a:lnTo>
                  <a:lnTo>
                    <a:pt x="1882" y="393"/>
                  </a:lnTo>
                  <a:lnTo>
                    <a:pt x="1888" y="362"/>
                  </a:lnTo>
                  <a:lnTo>
                    <a:pt x="1912" y="330"/>
                  </a:lnTo>
                  <a:lnTo>
                    <a:pt x="1919" y="299"/>
                  </a:lnTo>
                  <a:lnTo>
                    <a:pt x="1943" y="274"/>
                  </a:lnTo>
                  <a:lnTo>
                    <a:pt x="1981" y="267"/>
                  </a:lnTo>
                  <a:lnTo>
                    <a:pt x="1991" y="280"/>
                  </a:lnTo>
                  <a:lnTo>
                    <a:pt x="2003" y="312"/>
                  </a:lnTo>
                  <a:lnTo>
                    <a:pt x="2016" y="331"/>
                  </a:lnTo>
                  <a:lnTo>
                    <a:pt x="2022" y="361"/>
                  </a:lnTo>
                  <a:lnTo>
                    <a:pt x="2042" y="374"/>
                  </a:lnTo>
                  <a:lnTo>
                    <a:pt x="2054" y="382"/>
                  </a:lnTo>
                  <a:lnTo>
                    <a:pt x="2055" y="395"/>
                  </a:lnTo>
                  <a:lnTo>
                    <a:pt x="2042" y="411"/>
                  </a:lnTo>
                  <a:lnTo>
                    <a:pt x="2024" y="415"/>
                  </a:lnTo>
                  <a:lnTo>
                    <a:pt x="2016" y="422"/>
                  </a:lnTo>
                  <a:lnTo>
                    <a:pt x="2016" y="441"/>
                  </a:lnTo>
                  <a:lnTo>
                    <a:pt x="2050" y="473"/>
                  </a:lnTo>
                  <a:lnTo>
                    <a:pt x="2056" y="506"/>
                  </a:lnTo>
                  <a:lnTo>
                    <a:pt x="2063" y="540"/>
                  </a:lnTo>
                  <a:lnTo>
                    <a:pt x="2081" y="567"/>
                  </a:lnTo>
                  <a:lnTo>
                    <a:pt x="2104" y="570"/>
                  </a:lnTo>
                  <a:lnTo>
                    <a:pt x="2116" y="543"/>
                  </a:lnTo>
                  <a:lnTo>
                    <a:pt x="2112" y="520"/>
                  </a:lnTo>
                  <a:lnTo>
                    <a:pt x="2096" y="498"/>
                  </a:lnTo>
                  <a:lnTo>
                    <a:pt x="2097" y="477"/>
                  </a:lnTo>
                  <a:lnTo>
                    <a:pt x="2113" y="476"/>
                  </a:lnTo>
                  <a:lnTo>
                    <a:pt x="2129" y="487"/>
                  </a:lnTo>
                  <a:lnTo>
                    <a:pt x="2152" y="536"/>
                  </a:lnTo>
                  <a:lnTo>
                    <a:pt x="2153" y="585"/>
                  </a:lnTo>
                  <a:lnTo>
                    <a:pt x="2164" y="613"/>
                  </a:lnTo>
                  <a:lnTo>
                    <a:pt x="2175" y="621"/>
                  </a:lnTo>
                  <a:lnTo>
                    <a:pt x="2209" y="613"/>
                  </a:lnTo>
                  <a:lnTo>
                    <a:pt x="2220" y="596"/>
                  </a:lnTo>
                  <a:lnTo>
                    <a:pt x="2226" y="567"/>
                  </a:lnTo>
                  <a:lnTo>
                    <a:pt x="2246" y="543"/>
                  </a:lnTo>
                  <a:lnTo>
                    <a:pt x="2248" y="517"/>
                  </a:lnTo>
                  <a:lnTo>
                    <a:pt x="2240" y="458"/>
                  </a:lnTo>
                  <a:lnTo>
                    <a:pt x="2246" y="442"/>
                  </a:lnTo>
                  <a:lnTo>
                    <a:pt x="2255" y="433"/>
                  </a:lnTo>
                  <a:lnTo>
                    <a:pt x="2274" y="432"/>
                  </a:lnTo>
                  <a:lnTo>
                    <a:pt x="2292" y="439"/>
                  </a:lnTo>
                  <a:lnTo>
                    <a:pt x="2306" y="449"/>
                  </a:lnTo>
                  <a:lnTo>
                    <a:pt x="2318" y="485"/>
                  </a:lnTo>
                  <a:lnTo>
                    <a:pt x="2341" y="473"/>
                  </a:lnTo>
                  <a:lnTo>
                    <a:pt x="2355" y="474"/>
                  </a:lnTo>
                  <a:lnTo>
                    <a:pt x="2363" y="481"/>
                  </a:lnTo>
                  <a:lnTo>
                    <a:pt x="2362" y="495"/>
                  </a:lnTo>
                  <a:lnTo>
                    <a:pt x="2341" y="508"/>
                  </a:lnTo>
                  <a:lnTo>
                    <a:pt x="2328" y="526"/>
                  </a:lnTo>
                  <a:lnTo>
                    <a:pt x="2323" y="568"/>
                  </a:lnTo>
                  <a:lnTo>
                    <a:pt x="2337" y="573"/>
                  </a:lnTo>
                  <a:lnTo>
                    <a:pt x="2334" y="595"/>
                  </a:lnTo>
                  <a:lnTo>
                    <a:pt x="2354" y="595"/>
                  </a:lnTo>
                  <a:lnTo>
                    <a:pt x="2369" y="612"/>
                  </a:lnTo>
                  <a:lnTo>
                    <a:pt x="2382" y="622"/>
                  </a:lnTo>
                  <a:lnTo>
                    <a:pt x="2385" y="632"/>
                  </a:lnTo>
                  <a:lnTo>
                    <a:pt x="2343" y="691"/>
                  </a:lnTo>
                  <a:lnTo>
                    <a:pt x="2329" y="702"/>
                  </a:lnTo>
                  <a:lnTo>
                    <a:pt x="2313" y="697"/>
                  </a:lnTo>
                  <a:lnTo>
                    <a:pt x="2298" y="680"/>
                  </a:lnTo>
                  <a:lnTo>
                    <a:pt x="2283" y="694"/>
                  </a:lnTo>
                  <a:lnTo>
                    <a:pt x="2263" y="715"/>
                  </a:lnTo>
                  <a:lnTo>
                    <a:pt x="2251" y="717"/>
                  </a:lnTo>
                  <a:lnTo>
                    <a:pt x="2217" y="702"/>
                  </a:lnTo>
                  <a:lnTo>
                    <a:pt x="2200" y="703"/>
                  </a:lnTo>
                  <a:lnTo>
                    <a:pt x="2193" y="712"/>
                  </a:lnTo>
                  <a:lnTo>
                    <a:pt x="2201" y="727"/>
                  </a:lnTo>
                  <a:lnTo>
                    <a:pt x="2216" y="741"/>
                  </a:lnTo>
                  <a:lnTo>
                    <a:pt x="2205" y="753"/>
                  </a:lnTo>
                  <a:lnTo>
                    <a:pt x="2170" y="773"/>
                  </a:lnTo>
                  <a:lnTo>
                    <a:pt x="2131" y="772"/>
                  </a:lnTo>
                  <a:lnTo>
                    <a:pt x="2101" y="753"/>
                  </a:lnTo>
                  <a:lnTo>
                    <a:pt x="2075" y="746"/>
                  </a:lnTo>
                  <a:lnTo>
                    <a:pt x="2053" y="756"/>
                  </a:lnTo>
                  <a:lnTo>
                    <a:pt x="2055" y="787"/>
                  </a:lnTo>
                  <a:lnTo>
                    <a:pt x="2094" y="812"/>
                  </a:lnTo>
                  <a:lnTo>
                    <a:pt x="2122" y="820"/>
                  </a:lnTo>
                  <a:lnTo>
                    <a:pt x="2138" y="845"/>
                  </a:lnTo>
                  <a:lnTo>
                    <a:pt x="2118" y="882"/>
                  </a:lnTo>
                  <a:lnTo>
                    <a:pt x="2038" y="930"/>
                  </a:lnTo>
                  <a:lnTo>
                    <a:pt x="2002" y="931"/>
                  </a:lnTo>
                  <a:lnTo>
                    <a:pt x="1975" y="926"/>
                  </a:lnTo>
                  <a:lnTo>
                    <a:pt x="1963" y="934"/>
                  </a:lnTo>
                  <a:lnTo>
                    <a:pt x="1958" y="953"/>
                  </a:lnTo>
                  <a:lnTo>
                    <a:pt x="1972" y="964"/>
                  </a:lnTo>
                  <a:lnTo>
                    <a:pt x="1986" y="978"/>
                  </a:lnTo>
                  <a:lnTo>
                    <a:pt x="1978" y="995"/>
                  </a:lnTo>
                  <a:lnTo>
                    <a:pt x="1891" y="1069"/>
                  </a:lnTo>
                  <a:lnTo>
                    <a:pt x="1878" y="1088"/>
                  </a:lnTo>
                  <a:lnTo>
                    <a:pt x="1879" y="1097"/>
                  </a:lnTo>
                  <a:lnTo>
                    <a:pt x="1861" y="1126"/>
                  </a:lnTo>
                  <a:lnTo>
                    <a:pt x="1838" y="1149"/>
                  </a:lnTo>
                  <a:lnTo>
                    <a:pt x="1813" y="1177"/>
                  </a:lnTo>
                  <a:lnTo>
                    <a:pt x="1783" y="1193"/>
                  </a:lnTo>
                  <a:lnTo>
                    <a:pt x="1784" y="1202"/>
                  </a:lnTo>
                  <a:lnTo>
                    <a:pt x="1799" y="1228"/>
                  </a:lnTo>
                  <a:lnTo>
                    <a:pt x="1792" y="1259"/>
                  </a:lnTo>
                  <a:lnTo>
                    <a:pt x="1789" y="1298"/>
                  </a:lnTo>
                  <a:lnTo>
                    <a:pt x="1806" y="1313"/>
                  </a:lnTo>
                  <a:lnTo>
                    <a:pt x="1850" y="1314"/>
                  </a:lnTo>
                  <a:lnTo>
                    <a:pt x="1864" y="1317"/>
                  </a:lnTo>
                  <a:lnTo>
                    <a:pt x="1872" y="1325"/>
                  </a:lnTo>
                  <a:lnTo>
                    <a:pt x="1887" y="1385"/>
                  </a:lnTo>
                  <a:lnTo>
                    <a:pt x="1891" y="1423"/>
                  </a:lnTo>
                  <a:lnTo>
                    <a:pt x="1897" y="1451"/>
                  </a:lnTo>
                  <a:lnTo>
                    <a:pt x="1913" y="1467"/>
                  </a:lnTo>
                  <a:lnTo>
                    <a:pt x="1937" y="1463"/>
                  </a:lnTo>
                  <a:lnTo>
                    <a:pt x="1963" y="1444"/>
                  </a:lnTo>
                  <a:lnTo>
                    <a:pt x="1979" y="1441"/>
                  </a:lnTo>
                  <a:lnTo>
                    <a:pt x="2011" y="1453"/>
                  </a:lnTo>
                  <a:lnTo>
                    <a:pt x="2049" y="1479"/>
                  </a:lnTo>
                  <a:lnTo>
                    <a:pt x="2078" y="1482"/>
                  </a:lnTo>
                  <a:lnTo>
                    <a:pt x="2106" y="1497"/>
                  </a:lnTo>
                  <a:lnTo>
                    <a:pt x="2127" y="1516"/>
                  </a:lnTo>
                  <a:lnTo>
                    <a:pt x="2134" y="1549"/>
                  </a:lnTo>
                  <a:lnTo>
                    <a:pt x="2145" y="1555"/>
                  </a:lnTo>
                  <a:lnTo>
                    <a:pt x="2204" y="1563"/>
                  </a:lnTo>
                  <a:lnTo>
                    <a:pt x="2271" y="1565"/>
                  </a:lnTo>
                  <a:lnTo>
                    <a:pt x="2306" y="1578"/>
                  </a:lnTo>
                  <a:lnTo>
                    <a:pt x="2365" y="1590"/>
                  </a:lnTo>
                  <a:lnTo>
                    <a:pt x="2394" y="1589"/>
                  </a:lnTo>
                  <a:lnTo>
                    <a:pt x="2411" y="1597"/>
                  </a:lnTo>
                  <a:lnTo>
                    <a:pt x="2423" y="1605"/>
                  </a:lnTo>
                  <a:lnTo>
                    <a:pt x="2426" y="1623"/>
                  </a:lnTo>
                  <a:lnTo>
                    <a:pt x="2422" y="1635"/>
                  </a:lnTo>
                  <a:lnTo>
                    <a:pt x="2406" y="1648"/>
                  </a:lnTo>
                  <a:lnTo>
                    <a:pt x="2406" y="1663"/>
                  </a:lnTo>
                  <a:lnTo>
                    <a:pt x="2407" y="1678"/>
                  </a:lnTo>
                  <a:lnTo>
                    <a:pt x="2426" y="1704"/>
                  </a:lnTo>
                  <a:lnTo>
                    <a:pt x="2435" y="1748"/>
                  </a:lnTo>
                  <a:lnTo>
                    <a:pt x="2465" y="1833"/>
                  </a:lnTo>
                  <a:lnTo>
                    <a:pt x="2496" y="1858"/>
                  </a:lnTo>
                  <a:lnTo>
                    <a:pt x="2529" y="1915"/>
                  </a:lnTo>
                  <a:lnTo>
                    <a:pt x="2559" y="1913"/>
                  </a:lnTo>
                  <a:lnTo>
                    <a:pt x="2580" y="1881"/>
                  </a:lnTo>
                  <a:lnTo>
                    <a:pt x="2591" y="1911"/>
                  </a:lnTo>
                  <a:lnTo>
                    <a:pt x="2621" y="1906"/>
                  </a:lnTo>
                  <a:lnTo>
                    <a:pt x="2643" y="1879"/>
                  </a:lnTo>
                  <a:lnTo>
                    <a:pt x="2649" y="1819"/>
                  </a:lnTo>
                  <a:lnTo>
                    <a:pt x="2642" y="1781"/>
                  </a:lnTo>
                  <a:lnTo>
                    <a:pt x="2581" y="1684"/>
                  </a:lnTo>
                  <a:lnTo>
                    <a:pt x="2573" y="1645"/>
                  </a:lnTo>
                  <a:lnTo>
                    <a:pt x="2588" y="1623"/>
                  </a:lnTo>
                  <a:lnTo>
                    <a:pt x="2628" y="1598"/>
                  </a:lnTo>
                  <a:lnTo>
                    <a:pt x="2666" y="1542"/>
                  </a:lnTo>
                  <a:lnTo>
                    <a:pt x="2675" y="1472"/>
                  </a:lnTo>
                  <a:lnTo>
                    <a:pt x="2659" y="1416"/>
                  </a:lnTo>
                  <a:lnTo>
                    <a:pt x="2632" y="1373"/>
                  </a:lnTo>
                  <a:lnTo>
                    <a:pt x="2599" y="1335"/>
                  </a:lnTo>
                  <a:lnTo>
                    <a:pt x="2570" y="1320"/>
                  </a:lnTo>
                  <a:lnTo>
                    <a:pt x="2561" y="1306"/>
                  </a:lnTo>
                  <a:lnTo>
                    <a:pt x="2561" y="1274"/>
                  </a:lnTo>
                  <a:lnTo>
                    <a:pt x="2572" y="1246"/>
                  </a:lnTo>
                  <a:lnTo>
                    <a:pt x="2612" y="1232"/>
                  </a:lnTo>
                  <a:lnTo>
                    <a:pt x="2625" y="1209"/>
                  </a:lnTo>
                  <a:lnTo>
                    <a:pt x="2621" y="1181"/>
                  </a:lnTo>
                  <a:lnTo>
                    <a:pt x="2608" y="1155"/>
                  </a:lnTo>
                  <a:lnTo>
                    <a:pt x="2585" y="1128"/>
                  </a:lnTo>
                  <a:lnTo>
                    <a:pt x="2577" y="1113"/>
                  </a:lnTo>
                  <a:lnTo>
                    <a:pt x="2572" y="1082"/>
                  </a:lnTo>
                  <a:lnTo>
                    <a:pt x="2570" y="1047"/>
                  </a:lnTo>
                  <a:lnTo>
                    <a:pt x="2551" y="1007"/>
                  </a:lnTo>
                  <a:lnTo>
                    <a:pt x="2559" y="968"/>
                  </a:lnTo>
                  <a:lnTo>
                    <a:pt x="2578" y="960"/>
                  </a:lnTo>
                  <a:lnTo>
                    <a:pt x="2599" y="967"/>
                  </a:lnTo>
                  <a:lnTo>
                    <a:pt x="2628" y="982"/>
                  </a:lnTo>
                  <a:lnTo>
                    <a:pt x="2649" y="985"/>
                  </a:lnTo>
                  <a:lnTo>
                    <a:pt x="2680" y="977"/>
                  </a:lnTo>
                  <a:lnTo>
                    <a:pt x="2701" y="959"/>
                  </a:lnTo>
                  <a:lnTo>
                    <a:pt x="2727" y="957"/>
                  </a:lnTo>
                  <a:lnTo>
                    <a:pt x="2756" y="967"/>
                  </a:lnTo>
                  <a:lnTo>
                    <a:pt x="2779" y="986"/>
                  </a:lnTo>
                  <a:lnTo>
                    <a:pt x="2804" y="1019"/>
                  </a:lnTo>
                  <a:lnTo>
                    <a:pt x="2824" y="1039"/>
                  </a:lnTo>
                  <a:lnTo>
                    <a:pt x="2858" y="1051"/>
                  </a:lnTo>
                  <a:lnTo>
                    <a:pt x="2890" y="1052"/>
                  </a:lnTo>
                  <a:lnTo>
                    <a:pt x="2931" y="1041"/>
                  </a:lnTo>
                  <a:lnTo>
                    <a:pt x="2941" y="1059"/>
                  </a:lnTo>
                  <a:lnTo>
                    <a:pt x="2945" y="1074"/>
                  </a:lnTo>
                  <a:lnTo>
                    <a:pt x="2931" y="1098"/>
                  </a:lnTo>
                  <a:lnTo>
                    <a:pt x="2956" y="1139"/>
                  </a:lnTo>
                  <a:lnTo>
                    <a:pt x="2966" y="1159"/>
                  </a:lnTo>
                  <a:lnTo>
                    <a:pt x="2961" y="1209"/>
                  </a:lnTo>
                  <a:lnTo>
                    <a:pt x="2977" y="1220"/>
                  </a:lnTo>
                  <a:lnTo>
                    <a:pt x="3007" y="1215"/>
                  </a:lnTo>
                  <a:lnTo>
                    <a:pt x="3044" y="1243"/>
                  </a:lnTo>
                  <a:lnTo>
                    <a:pt x="3071" y="1246"/>
                  </a:lnTo>
                  <a:lnTo>
                    <a:pt x="3106" y="1240"/>
                  </a:lnTo>
                  <a:lnTo>
                    <a:pt x="3140" y="1209"/>
                  </a:lnTo>
                  <a:lnTo>
                    <a:pt x="3153" y="1167"/>
                  </a:lnTo>
                  <a:lnTo>
                    <a:pt x="3138" y="1130"/>
                  </a:lnTo>
                  <a:lnTo>
                    <a:pt x="3115" y="1118"/>
                  </a:lnTo>
                  <a:lnTo>
                    <a:pt x="3122" y="1085"/>
                  </a:lnTo>
                  <a:lnTo>
                    <a:pt x="3140" y="1054"/>
                  </a:lnTo>
                  <a:lnTo>
                    <a:pt x="3145" y="1030"/>
                  </a:lnTo>
                  <a:lnTo>
                    <a:pt x="3174" y="1045"/>
                  </a:lnTo>
                  <a:lnTo>
                    <a:pt x="3196" y="1066"/>
                  </a:lnTo>
                  <a:lnTo>
                    <a:pt x="3226" y="1080"/>
                  </a:lnTo>
                  <a:lnTo>
                    <a:pt x="3276" y="1132"/>
                  </a:lnTo>
                  <a:lnTo>
                    <a:pt x="3343" y="1170"/>
                  </a:lnTo>
                  <a:lnTo>
                    <a:pt x="3366" y="1230"/>
                  </a:lnTo>
                  <a:lnTo>
                    <a:pt x="3409" y="1266"/>
                  </a:lnTo>
                  <a:lnTo>
                    <a:pt x="3418" y="1341"/>
                  </a:lnTo>
                  <a:lnTo>
                    <a:pt x="3467" y="1355"/>
                  </a:lnTo>
                  <a:lnTo>
                    <a:pt x="3514" y="1394"/>
                  </a:lnTo>
                  <a:lnTo>
                    <a:pt x="3532" y="1399"/>
                  </a:lnTo>
                  <a:lnTo>
                    <a:pt x="3573" y="1384"/>
                  </a:lnTo>
                  <a:lnTo>
                    <a:pt x="3616" y="1387"/>
                  </a:lnTo>
                  <a:lnTo>
                    <a:pt x="3631" y="1378"/>
                  </a:lnTo>
                  <a:lnTo>
                    <a:pt x="3635" y="1377"/>
                  </a:lnTo>
                  <a:lnTo>
                    <a:pt x="3652" y="1385"/>
                  </a:lnTo>
                  <a:lnTo>
                    <a:pt x="3654" y="1398"/>
                  </a:lnTo>
                  <a:lnTo>
                    <a:pt x="3641" y="1429"/>
                  </a:lnTo>
                  <a:lnTo>
                    <a:pt x="3616" y="1443"/>
                  </a:lnTo>
                  <a:lnTo>
                    <a:pt x="3587" y="1474"/>
                  </a:lnTo>
                  <a:lnTo>
                    <a:pt x="3575" y="1504"/>
                  </a:lnTo>
                  <a:lnTo>
                    <a:pt x="3581" y="1525"/>
                  </a:lnTo>
                  <a:lnTo>
                    <a:pt x="3594" y="1530"/>
                  </a:lnTo>
                  <a:lnTo>
                    <a:pt x="3622" y="1503"/>
                  </a:lnTo>
                  <a:lnTo>
                    <a:pt x="3648" y="1472"/>
                  </a:lnTo>
                  <a:lnTo>
                    <a:pt x="3677" y="1436"/>
                  </a:lnTo>
                  <a:lnTo>
                    <a:pt x="3698" y="1428"/>
                  </a:lnTo>
                  <a:lnTo>
                    <a:pt x="3707" y="1432"/>
                  </a:lnTo>
                  <a:lnTo>
                    <a:pt x="3709" y="1452"/>
                  </a:lnTo>
                  <a:lnTo>
                    <a:pt x="3713" y="1460"/>
                  </a:lnTo>
                  <a:lnTo>
                    <a:pt x="3727" y="1463"/>
                  </a:lnTo>
                  <a:lnTo>
                    <a:pt x="3743" y="1444"/>
                  </a:lnTo>
                  <a:lnTo>
                    <a:pt x="3753" y="1443"/>
                  </a:lnTo>
                  <a:lnTo>
                    <a:pt x="3765" y="1450"/>
                  </a:lnTo>
                  <a:lnTo>
                    <a:pt x="3774" y="1474"/>
                  </a:lnTo>
                  <a:lnTo>
                    <a:pt x="3787" y="1506"/>
                  </a:lnTo>
                  <a:lnTo>
                    <a:pt x="3805" y="1517"/>
                  </a:lnTo>
                  <a:lnTo>
                    <a:pt x="3811" y="1557"/>
                  </a:lnTo>
                  <a:lnTo>
                    <a:pt x="3807" y="1584"/>
                  </a:lnTo>
                  <a:lnTo>
                    <a:pt x="3795" y="1606"/>
                  </a:lnTo>
                  <a:lnTo>
                    <a:pt x="3770" y="1631"/>
                  </a:lnTo>
                  <a:lnTo>
                    <a:pt x="3744" y="1640"/>
                  </a:lnTo>
                  <a:lnTo>
                    <a:pt x="3733" y="1675"/>
                  </a:lnTo>
                  <a:lnTo>
                    <a:pt x="3706" y="1740"/>
                  </a:lnTo>
                  <a:lnTo>
                    <a:pt x="3678" y="1767"/>
                  </a:lnTo>
                  <a:lnTo>
                    <a:pt x="3606" y="1791"/>
                  </a:lnTo>
                  <a:lnTo>
                    <a:pt x="3543" y="1808"/>
                  </a:lnTo>
                  <a:lnTo>
                    <a:pt x="3502" y="1817"/>
                  </a:lnTo>
                  <a:lnTo>
                    <a:pt x="3421" y="1839"/>
                  </a:lnTo>
                  <a:lnTo>
                    <a:pt x="3316" y="1863"/>
                  </a:lnTo>
                  <a:lnTo>
                    <a:pt x="3289" y="1903"/>
                  </a:lnTo>
                  <a:lnTo>
                    <a:pt x="3287" y="1936"/>
                  </a:lnTo>
                  <a:lnTo>
                    <a:pt x="3263" y="1960"/>
                  </a:lnTo>
                  <a:lnTo>
                    <a:pt x="3240" y="1980"/>
                  </a:lnTo>
                  <a:lnTo>
                    <a:pt x="3228" y="2001"/>
                  </a:lnTo>
                  <a:lnTo>
                    <a:pt x="3221" y="2035"/>
                  </a:lnTo>
                  <a:lnTo>
                    <a:pt x="3212" y="2066"/>
                  </a:lnTo>
                  <a:lnTo>
                    <a:pt x="3180" y="2121"/>
                  </a:lnTo>
                  <a:lnTo>
                    <a:pt x="3153" y="2185"/>
                  </a:lnTo>
                  <a:lnTo>
                    <a:pt x="3151" y="2194"/>
                  </a:lnTo>
                  <a:lnTo>
                    <a:pt x="3156" y="2203"/>
                  </a:lnTo>
                  <a:lnTo>
                    <a:pt x="3162" y="2206"/>
                  </a:lnTo>
                  <a:lnTo>
                    <a:pt x="3173" y="2204"/>
                  </a:lnTo>
                  <a:lnTo>
                    <a:pt x="3184" y="2193"/>
                  </a:lnTo>
                  <a:lnTo>
                    <a:pt x="3197" y="2194"/>
                  </a:lnTo>
                </a:path>
              </a:pathLst>
            </a:custGeom>
            <a:solidFill>
              <a:srgbClr val="33CC33"/>
            </a:solidFill>
            <a:ln w="9525">
              <a:solidFill>
                <a:srgbClr val="000000"/>
              </a:solidFill>
              <a:prstDash val="solid"/>
              <a:round/>
              <a:headEnd/>
              <a:tailEnd/>
            </a:ln>
          </p:spPr>
          <p:txBody>
            <a:bodyPr/>
            <a:lstStyle/>
            <a:p>
              <a:pPr>
                <a:defRPr/>
              </a:pPr>
              <a:endParaRPr lang="en-US">
                <a:latin typeface="+mn-lt"/>
              </a:endParaRPr>
            </a:p>
          </p:txBody>
        </p:sp>
        <p:sp>
          <p:nvSpPr>
            <p:cNvPr id="3150" name="Freeform 78"/>
            <p:cNvSpPr>
              <a:spLocks/>
            </p:cNvSpPr>
            <p:nvPr/>
          </p:nvSpPr>
          <p:spPr bwMode="auto">
            <a:xfrm>
              <a:off x="2394" y="831"/>
              <a:ext cx="91" cy="60"/>
            </a:xfrm>
            <a:custGeom>
              <a:avLst/>
              <a:gdLst/>
              <a:ahLst/>
              <a:cxnLst>
                <a:cxn ang="0">
                  <a:pos x="280" y="40"/>
                </a:cxn>
                <a:cxn ang="0">
                  <a:pos x="239" y="13"/>
                </a:cxn>
                <a:cxn ang="0">
                  <a:pos x="222" y="0"/>
                </a:cxn>
                <a:cxn ang="0">
                  <a:pos x="175" y="0"/>
                </a:cxn>
                <a:cxn ang="0">
                  <a:pos x="122" y="23"/>
                </a:cxn>
                <a:cxn ang="0">
                  <a:pos x="83" y="63"/>
                </a:cxn>
                <a:cxn ang="0">
                  <a:pos x="58" y="97"/>
                </a:cxn>
                <a:cxn ang="0">
                  <a:pos x="28" y="118"/>
                </a:cxn>
                <a:cxn ang="0">
                  <a:pos x="2" y="136"/>
                </a:cxn>
                <a:cxn ang="0">
                  <a:pos x="0" y="171"/>
                </a:cxn>
                <a:cxn ang="0">
                  <a:pos x="18" y="196"/>
                </a:cxn>
                <a:cxn ang="0">
                  <a:pos x="53" y="223"/>
                </a:cxn>
                <a:cxn ang="0">
                  <a:pos x="81" y="217"/>
                </a:cxn>
                <a:cxn ang="0">
                  <a:pos x="110" y="197"/>
                </a:cxn>
                <a:cxn ang="0">
                  <a:pos x="133" y="168"/>
                </a:cxn>
                <a:cxn ang="0">
                  <a:pos x="179" y="156"/>
                </a:cxn>
                <a:cxn ang="0">
                  <a:pos x="225" y="151"/>
                </a:cxn>
                <a:cxn ang="0">
                  <a:pos x="240" y="133"/>
                </a:cxn>
                <a:cxn ang="0">
                  <a:pos x="286" y="115"/>
                </a:cxn>
                <a:cxn ang="0">
                  <a:pos x="321" y="111"/>
                </a:cxn>
                <a:cxn ang="0">
                  <a:pos x="324" y="97"/>
                </a:cxn>
                <a:cxn ang="0">
                  <a:pos x="280" y="40"/>
                </a:cxn>
              </a:cxnLst>
              <a:rect l="0" t="0" r="r" b="b"/>
              <a:pathLst>
                <a:path w="324" h="223">
                  <a:moveTo>
                    <a:pt x="280" y="40"/>
                  </a:moveTo>
                  <a:lnTo>
                    <a:pt x="239" y="13"/>
                  </a:lnTo>
                  <a:lnTo>
                    <a:pt x="222" y="0"/>
                  </a:lnTo>
                  <a:lnTo>
                    <a:pt x="175" y="0"/>
                  </a:lnTo>
                  <a:lnTo>
                    <a:pt x="122" y="23"/>
                  </a:lnTo>
                  <a:lnTo>
                    <a:pt x="83" y="63"/>
                  </a:lnTo>
                  <a:lnTo>
                    <a:pt x="58" y="97"/>
                  </a:lnTo>
                  <a:lnTo>
                    <a:pt x="28" y="118"/>
                  </a:lnTo>
                  <a:lnTo>
                    <a:pt x="2" y="136"/>
                  </a:lnTo>
                  <a:lnTo>
                    <a:pt x="0" y="171"/>
                  </a:lnTo>
                  <a:lnTo>
                    <a:pt x="18" y="196"/>
                  </a:lnTo>
                  <a:lnTo>
                    <a:pt x="53" y="223"/>
                  </a:lnTo>
                  <a:lnTo>
                    <a:pt x="81" y="217"/>
                  </a:lnTo>
                  <a:lnTo>
                    <a:pt x="110" y="197"/>
                  </a:lnTo>
                  <a:lnTo>
                    <a:pt x="133" y="168"/>
                  </a:lnTo>
                  <a:lnTo>
                    <a:pt x="179" y="156"/>
                  </a:lnTo>
                  <a:lnTo>
                    <a:pt x="225" y="151"/>
                  </a:lnTo>
                  <a:lnTo>
                    <a:pt x="240" y="133"/>
                  </a:lnTo>
                  <a:lnTo>
                    <a:pt x="286" y="115"/>
                  </a:lnTo>
                  <a:lnTo>
                    <a:pt x="321" y="111"/>
                  </a:lnTo>
                  <a:lnTo>
                    <a:pt x="324" y="97"/>
                  </a:lnTo>
                  <a:lnTo>
                    <a:pt x="280" y="40"/>
                  </a:lnTo>
                  <a:close/>
                </a:path>
              </a:pathLst>
            </a:custGeom>
            <a:solidFill>
              <a:srgbClr val="00CC00"/>
            </a:solidFill>
            <a:ln w="9525">
              <a:noFill/>
              <a:round/>
              <a:headEnd/>
              <a:tailEnd/>
            </a:ln>
          </p:spPr>
          <p:txBody>
            <a:bodyPr/>
            <a:lstStyle/>
            <a:p>
              <a:pPr>
                <a:defRPr/>
              </a:pPr>
              <a:endParaRPr lang="en-US">
                <a:latin typeface="+mn-lt"/>
              </a:endParaRPr>
            </a:p>
          </p:txBody>
        </p:sp>
        <p:sp>
          <p:nvSpPr>
            <p:cNvPr id="3151" name="Freeform 79"/>
            <p:cNvSpPr>
              <a:spLocks/>
            </p:cNvSpPr>
            <p:nvPr/>
          </p:nvSpPr>
          <p:spPr bwMode="auto">
            <a:xfrm>
              <a:off x="2394" y="831"/>
              <a:ext cx="91" cy="60"/>
            </a:xfrm>
            <a:custGeom>
              <a:avLst/>
              <a:gdLst/>
              <a:ahLst/>
              <a:cxnLst>
                <a:cxn ang="0">
                  <a:pos x="280" y="40"/>
                </a:cxn>
                <a:cxn ang="0">
                  <a:pos x="239" y="13"/>
                </a:cxn>
                <a:cxn ang="0">
                  <a:pos x="222" y="0"/>
                </a:cxn>
                <a:cxn ang="0">
                  <a:pos x="175" y="0"/>
                </a:cxn>
                <a:cxn ang="0">
                  <a:pos x="122" y="23"/>
                </a:cxn>
                <a:cxn ang="0">
                  <a:pos x="83" y="63"/>
                </a:cxn>
                <a:cxn ang="0">
                  <a:pos x="58" y="97"/>
                </a:cxn>
                <a:cxn ang="0">
                  <a:pos x="28" y="118"/>
                </a:cxn>
                <a:cxn ang="0">
                  <a:pos x="2" y="136"/>
                </a:cxn>
                <a:cxn ang="0">
                  <a:pos x="0" y="171"/>
                </a:cxn>
                <a:cxn ang="0">
                  <a:pos x="18" y="196"/>
                </a:cxn>
                <a:cxn ang="0">
                  <a:pos x="53" y="223"/>
                </a:cxn>
                <a:cxn ang="0">
                  <a:pos x="81" y="217"/>
                </a:cxn>
                <a:cxn ang="0">
                  <a:pos x="110" y="197"/>
                </a:cxn>
                <a:cxn ang="0">
                  <a:pos x="133" y="168"/>
                </a:cxn>
                <a:cxn ang="0">
                  <a:pos x="179" y="156"/>
                </a:cxn>
                <a:cxn ang="0">
                  <a:pos x="225" y="151"/>
                </a:cxn>
                <a:cxn ang="0">
                  <a:pos x="240" y="133"/>
                </a:cxn>
                <a:cxn ang="0">
                  <a:pos x="286" y="115"/>
                </a:cxn>
                <a:cxn ang="0">
                  <a:pos x="321" y="111"/>
                </a:cxn>
                <a:cxn ang="0">
                  <a:pos x="324" y="97"/>
                </a:cxn>
                <a:cxn ang="0">
                  <a:pos x="280" y="40"/>
                </a:cxn>
              </a:cxnLst>
              <a:rect l="0" t="0" r="r" b="b"/>
              <a:pathLst>
                <a:path w="324" h="223">
                  <a:moveTo>
                    <a:pt x="280" y="40"/>
                  </a:moveTo>
                  <a:lnTo>
                    <a:pt x="239" y="13"/>
                  </a:lnTo>
                  <a:lnTo>
                    <a:pt x="222" y="0"/>
                  </a:lnTo>
                  <a:lnTo>
                    <a:pt x="175" y="0"/>
                  </a:lnTo>
                  <a:lnTo>
                    <a:pt x="122" y="23"/>
                  </a:lnTo>
                  <a:lnTo>
                    <a:pt x="83" y="63"/>
                  </a:lnTo>
                  <a:lnTo>
                    <a:pt x="58" y="97"/>
                  </a:lnTo>
                  <a:lnTo>
                    <a:pt x="28" y="118"/>
                  </a:lnTo>
                  <a:lnTo>
                    <a:pt x="2" y="136"/>
                  </a:lnTo>
                  <a:lnTo>
                    <a:pt x="0" y="171"/>
                  </a:lnTo>
                  <a:lnTo>
                    <a:pt x="18" y="196"/>
                  </a:lnTo>
                  <a:lnTo>
                    <a:pt x="53" y="223"/>
                  </a:lnTo>
                  <a:lnTo>
                    <a:pt x="81" y="217"/>
                  </a:lnTo>
                  <a:lnTo>
                    <a:pt x="110" y="197"/>
                  </a:lnTo>
                  <a:lnTo>
                    <a:pt x="133" y="168"/>
                  </a:lnTo>
                  <a:lnTo>
                    <a:pt x="179" y="156"/>
                  </a:lnTo>
                  <a:lnTo>
                    <a:pt x="225" y="151"/>
                  </a:lnTo>
                  <a:lnTo>
                    <a:pt x="240" y="133"/>
                  </a:lnTo>
                  <a:lnTo>
                    <a:pt x="286" y="115"/>
                  </a:lnTo>
                  <a:lnTo>
                    <a:pt x="321" y="111"/>
                  </a:lnTo>
                  <a:lnTo>
                    <a:pt x="324" y="97"/>
                  </a:lnTo>
                  <a:lnTo>
                    <a:pt x="280" y="40"/>
                  </a:lnTo>
                </a:path>
              </a:pathLst>
            </a:custGeom>
            <a:solidFill>
              <a:srgbClr val="00CC00"/>
            </a:solidFill>
            <a:ln w="9525">
              <a:solidFill>
                <a:srgbClr val="000000"/>
              </a:solidFill>
              <a:prstDash val="solid"/>
              <a:round/>
              <a:headEnd/>
              <a:tailEnd/>
            </a:ln>
          </p:spPr>
          <p:txBody>
            <a:bodyPr/>
            <a:lstStyle/>
            <a:p>
              <a:pPr>
                <a:defRPr/>
              </a:pPr>
              <a:endParaRPr lang="en-US">
                <a:latin typeface="+mn-lt"/>
              </a:endParaRPr>
            </a:p>
          </p:txBody>
        </p:sp>
        <p:sp>
          <p:nvSpPr>
            <p:cNvPr id="3152" name="Freeform 80"/>
            <p:cNvSpPr>
              <a:spLocks/>
            </p:cNvSpPr>
            <p:nvPr/>
          </p:nvSpPr>
          <p:spPr bwMode="auto">
            <a:xfrm>
              <a:off x="2662" y="835"/>
              <a:ext cx="86" cy="32"/>
            </a:xfrm>
            <a:custGeom>
              <a:avLst/>
              <a:gdLst/>
              <a:ahLst/>
              <a:cxnLst>
                <a:cxn ang="0">
                  <a:pos x="48" y="7"/>
                </a:cxn>
                <a:cxn ang="0">
                  <a:pos x="82" y="3"/>
                </a:cxn>
                <a:cxn ang="0">
                  <a:pos x="142" y="11"/>
                </a:cxn>
                <a:cxn ang="0">
                  <a:pos x="200" y="6"/>
                </a:cxn>
                <a:cxn ang="0">
                  <a:pos x="244" y="0"/>
                </a:cxn>
                <a:cxn ang="0">
                  <a:pos x="276" y="18"/>
                </a:cxn>
                <a:cxn ang="0">
                  <a:pos x="299" y="41"/>
                </a:cxn>
                <a:cxn ang="0">
                  <a:pos x="302" y="55"/>
                </a:cxn>
                <a:cxn ang="0">
                  <a:pos x="298" y="84"/>
                </a:cxn>
                <a:cxn ang="0">
                  <a:pos x="293" y="91"/>
                </a:cxn>
                <a:cxn ang="0">
                  <a:pos x="271" y="116"/>
                </a:cxn>
                <a:cxn ang="0">
                  <a:pos x="233" y="122"/>
                </a:cxn>
                <a:cxn ang="0">
                  <a:pos x="201" y="109"/>
                </a:cxn>
                <a:cxn ang="0">
                  <a:pos x="180" y="113"/>
                </a:cxn>
                <a:cxn ang="0">
                  <a:pos x="142" y="120"/>
                </a:cxn>
                <a:cxn ang="0">
                  <a:pos x="130" y="121"/>
                </a:cxn>
                <a:cxn ang="0">
                  <a:pos x="91" y="102"/>
                </a:cxn>
                <a:cxn ang="0">
                  <a:pos x="55" y="98"/>
                </a:cxn>
                <a:cxn ang="0">
                  <a:pos x="32" y="109"/>
                </a:cxn>
                <a:cxn ang="0">
                  <a:pos x="20" y="107"/>
                </a:cxn>
                <a:cxn ang="0">
                  <a:pos x="8" y="89"/>
                </a:cxn>
                <a:cxn ang="0">
                  <a:pos x="0" y="68"/>
                </a:cxn>
                <a:cxn ang="0">
                  <a:pos x="13" y="37"/>
                </a:cxn>
                <a:cxn ang="0">
                  <a:pos x="30" y="17"/>
                </a:cxn>
                <a:cxn ang="0">
                  <a:pos x="48" y="7"/>
                </a:cxn>
              </a:cxnLst>
              <a:rect l="0" t="0" r="r" b="b"/>
              <a:pathLst>
                <a:path w="302" h="122">
                  <a:moveTo>
                    <a:pt x="48" y="7"/>
                  </a:moveTo>
                  <a:lnTo>
                    <a:pt x="82" y="3"/>
                  </a:lnTo>
                  <a:lnTo>
                    <a:pt x="142" y="11"/>
                  </a:lnTo>
                  <a:lnTo>
                    <a:pt x="200" y="6"/>
                  </a:lnTo>
                  <a:lnTo>
                    <a:pt x="244" y="0"/>
                  </a:lnTo>
                  <a:lnTo>
                    <a:pt x="276" y="18"/>
                  </a:lnTo>
                  <a:lnTo>
                    <a:pt x="299" y="41"/>
                  </a:lnTo>
                  <a:lnTo>
                    <a:pt x="302" y="55"/>
                  </a:lnTo>
                  <a:lnTo>
                    <a:pt x="298" y="84"/>
                  </a:lnTo>
                  <a:lnTo>
                    <a:pt x="293" y="91"/>
                  </a:lnTo>
                  <a:lnTo>
                    <a:pt x="271" y="116"/>
                  </a:lnTo>
                  <a:lnTo>
                    <a:pt x="233" y="122"/>
                  </a:lnTo>
                  <a:lnTo>
                    <a:pt x="201" y="109"/>
                  </a:lnTo>
                  <a:lnTo>
                    <a:pt x="180" y="113"/>
                  </a:lnTo>
                  <a:lnTo>
                    <a:pt x="142" y="120"/>
                  </a:lnTo>
                  <a:lnTo>
                    <a:pt x="130" y="121"/>
                  </a:lnTo>
                  <a:lnTo>
                    <a:pt x="91" y="102"/>
                  </a:lnTo>
                  <a:lnTo>
                    <a:pt x="55" y="98"/>
                  </a:lnTo>
                  <a:lnTo>
                    <a:pt x="32" y="109"/>
                  </a:lnTo>
                  <a:lnTo>
                    <a:pt x="20" y="107"/>
                  </a:lnTo>
                  <a:lnTo>
                    <a:pt x="8" y="89"/>
                  </a:lnTo>
                  <a:lnTo>
                    <a:pt x="0" y="68"/>
                  </a:lnTo>
                  <a:lnTo>
                    <a:pt x="13" y="37"/>
                  </a:lnTo>
                  <a:lnTo>
                    <a:pt x="30" y="17"/>
                  </a:lnTo>
                  <a:lnTo>
                    <a:pt x="48" y="7"/>
                  </a:lnTo>
                  <a:close/>
                </a:path>
              </a:pathLst>
            </a:custGeom>
            <a:solidFill>
              <a:srgbClr val="00CC00"/>
            </a:solidFill>
            <a:ln w="9525">
              <a:noFill/>
              <a:round/>
              <a:headEnd/>
              <a:tailEnd/>
            </a:ln>
          </p:spPr>
          <p:txBody>
            <a:bodyPr/>
            <a:lstStyle/>
            <a:p>
              <a:pPr>
                <a:defRPr/>
              </a:pPr>
              <a:endParaRPr lang="en-US">
                <a:latin typeface="+mn-lt"/>
              </a:endParaRPr>
            </a:p>
          </p:txBody>
        </p:sp>
        <p:sp>
          <p:nvSpPr>
            <p:cNvPr id="3153" name="Freeform 81"/>
            <p:cNvSpPr>
              <a:spLocks/>
            </p:cNvSpPr>
            <p:nvPr/>
          </p:nvSpPr>
          <p:spPr bwMode="auto">
            <a:xfrm>
              <a:off x="2662" y="835"/>
              <a:ext cx="86" cy="32"/>
            </a:xfrm>
            <a:custGeom>
              <a:avLst/>
              <a:gdLst/>
              <a:ahLst/>
              <a:cxnLst>
                <a:cxn ang="0">
                  <a:pos x="48" y="7"/>
                </a:cxn>
                <a:cxn ang="0">
                  <a:pos x="82" y="3"/>
                </a:cxn>
                <a:cxn ang="0">
                  <a:pos x="142" y="11"/>
                </a:cxn>
                <a:cxn ang="0">
                  <a:pos x="200" y="6"/>
                </a:cxn>
                <a:cxn ang="0">
                  <a:pos x="244" y="0"/>
                </a:cxn>
                <a:cxn ang="0">
                  <a:pos x="276" y="18"/>
                </a:cxn>
                <a:cxn ang="0">
                  <a:pos x="299" y="41"/>
                </a:cxn>
                <a:cxn ang="0">
                  <a:pos x="302" y="55"/>
                </a:cxn>
                <a:cxn ang="0">
                  <a:pos x="298" y="84"/>
                </a:cxn>
                <a:cxn ang="0">
                  <a:pos x="293" y="91"/>
                </a:cxn>
                <a:cxn ang="0">
                  <a:pos x="271" y="116"/>
                </a:cxn>
                <a:cxn ang="0">
                  <a:pos x="233" y="122"/>
                </a:cxn>
                <a:cxn ang="0">
                  <a:pos x="201" y="109"/>
                </a:cxn>
                <a:cxn ang="0">
                  <a:pos x="180" y="113"/>
                </a:cxn>
                <a:cxn ang="0">
                  <a:pos x="142" y="120"/>
                </a:cxn>
                <a:cxn ang="0">
                  <a:pos x="130" y="121"/>
                </a:cxn>
                <a:cxn ang="0">
                  <a:pos x="91" y="102"/>
                </a:cxn>
                <a:cxn ang="0">
                  <a:pos x="55" y="98"/>
                </a:cxn>
                <a:cxn ang="0">
                  <a:pos x="32" y="109"/>
                </a:cxn>
                <a:cxn ang="0">
                  <a:pos x="20" y="107"/>
                </a:cxn>
                <a:cxn ang="0">
                  <a:pos x="8" y="89"/>
                </a:cxn>
                <a:cxn ang="0">
                  <a:pos x="0" y="68"/>
                </a:cxn>
                <a:cxn ang="0">
                  <a:pos x="13" y="37"/>
                </a:cxn>
                <a:cxn ang="0">
                  <a:pos x="30" y="17"/>
                </a:cxn>
                <a:cxn ang="0">
                  <a:pos x="48" y="7"/>
                </a:cxn>
              </a:cxnLst>
              <a:rect l="0" t="0" r="r" b="b"/>
              <a:pathLst>
                <a:path w="302" h="122">
                  <a:moveTo>
                    <a:pt x="48" y="7"/>
                  </a:moveTo>
                  <a:lnTo>
                    <a:pt x="82" y="3"/>
                  </a:lnTo>
                  <a:lnTo>
                    <a:pt x="142" y="11"/>
                  </a:lnTo>
                  <a:lnTo>
                    <a:pt x="200" y="6"/>
                  </a:lnTo>
                  <a:lnTo>
                    <a:pt x="244" y="0"/>
                  </a:lnTo>
                  <a:lnTo>
                    <a:pt x="276" y="18"/>
                  </a:lnTo>
                  <a:lnTo>
                    <a:pt x="299" y="41"/>
                  </a:lnTo>
                  <a:lnTo>
                    <a:pt x="302" y="55"/>
                  </a:lnTo>
                  <a:lnTo>
                    <a:pt x="298" y="84"/>
                  </a:lnTo>
                  <a:lnTo>
                    <a:pt x="293" y="91"/>
                  </a:lnTo>
                  <a:lnTo>
                    <a:pt x="271" y="116"/>
                  </a:lnTo>
                  <a:lnTo>
                    <a:pt x="233" y="122"/>
                  </a:lnTo>
                  <a:lnTo>
                    <a:pt x="201" y="109"/>
                  </a:lnTo>
                  <a:lnTo>
                    <a:pt x="180" y="113"/>
                  </a:lnTo>
                  <a:lnTo>
                    <a:pt x="142" y="120"/>
                  </a:lnTo>
                  <a:lnTo>
                    <a:pt x="130" y="121"/>
                  </a:lnTo>
                  <a:lnTo>
                    <a:pt x="91" y="102"/>
                  </a:lnTo>
                  <a:lnTo>
                    <a:pt x="55" y="98"/>
                  </a:lnTo>
                  <a:lnTo>
                    <a:pt x="32" y="109"/>
                  </a:lnTo>
                  <a:lnTo>
                    <a:pt x="20" y="107"/>
                  </a:lnTo>
                  <a:lnTo>
                    <a:pt x="8" y="89"/>
                  </a:lnTo>
                  <a:lnTo>
                    <a:pt x="0" y="68"/>
                  </a:lnTo>
                  <a:lnTo>
                    <a:pt x="13" y="37"/>
                  </a:lnTo>
                  <a:lnTo>
                    <a:pt x="30" y="17"/>
                  </a:lnTo>
                  <a:lnTo>
                    <a:pt x="48" y="7"/>
                  </a:lnTo>
                </a:path>
              </a:pathLst>
            </a:custGeom>
            <a:solidFill>
              <a:srgbClr val="00CC00"/>
            </a:solidFill>
            <a:ln w="9525">
              <a:solidFill>
                <a:srgbClr val="000000"/>
              </a:solidFill>
              <a:prstDash val="solid"/>
              <a:round/>
              <a:headEnd/>
              <a:tailEnd/>
            </a:ln>
          </p:spPr>
          <p:txBody>
            <a:bodyPr/>
            <a:lstStyle/>
            <a:p>
              <a:pPr>
                <a:defRPr/>
              </a:pPr>
              <a:endParaRPr lang="en-US">
                <a:latin typeface="+mn-lt"/>
              </a:endParaRPr>
            </a:p>
          </p:txBody>
        </p:sp>
        <p:sp>
          <p:nvSpPr>
            <p:cNvPr id="3154" name="Freeform 82"/>
            <p:cNvSpPr>
              <a:spLocks/>
            </p:cNvSpPr>
            <p:nvPr/>
          </p:nvSpPr>
          <p:spPr bwMode="auto">
            <a:xfrm>
              <a:off x="2429" y="875"/>
              <a:ext cx="139" cy="107"/>
            </a:xfrm>
            <a:custGeom>
              <a:avLst/>
              <a:gdLst/>
              <a:ahLst/>
              <a:cxnLst>
                <a:cxn ang="0">
                  <a:pos x="76" y="233"/>
                </a:cxn>
                <a:cxn ang="0">
                  <a:pos x="31" y="217"/>
                </a:cxn>
                <a:cxn ang="0">
                  <a:pos x="0" y="237"/>
                </a:cxn>
                <a:cxn ang="0">
                  <a:pos x="44" y="288"/>
                </a:cxn>
                <a:cxn ang="0">
                  <a:pos x="65" y="342"/>
                </a:cxn>
                <a:cxn ang="0">
                  <a:pos x="101" y="368"/>
                </a:cxn>
                <a:cxn ang="0">
                  <a:pos x="211" y="355"/>
                </a:cxn>
                <a:cxn ang="0">
                  <a:pos x="280" y="356"/>
                </a:cxn>
                <a:cxn ang="0">
                  <a:pos x="344" y="379"/>
                </a:cxn>
                <a:cxn ang="0">
                  <a:pos x="395" y="407"/>
                </a:cxn>
                <a:cxn ang="0">
                  <a:pos x="420" y="410"/>
                </a:cxn>
                <a:cxn ang="0">
                  <a:pos x="434" y="385"/>
                </a:cxn>
                <a:cxn ang="0">
                  <a:pos x="405" y="356"/>
                </a:cxn>
                <a:cxn ang="0">
                  <a:pos x="429" y="342"/>
                </a:cxn>
                <a:cxn ang="0">
                  <a:pos x="485" y="347"/>
                </a:cxn>
                <a:cxn ang="0">
                  <a:pos x="479" y="317"/>
                </a:cxn>
                <a:cxn ang="0">
                  <a:pos x="419" y="282"/>
                </a:cxn>
                <a:cxn ang="0">
                  <a:pos x="395" y="232"/>
                </a:cxn>
                <a:cxn ang="0">
                  <a:pos x="403" y="174"/>
                </a:cxn>
                <a:cxn ang="0">
                  <a:pos x="415" y="114"/>
                </a:cxn>
                <a:cxn ang="0">
                  <a:pos x="396" y="40"/>
                </a:cxn>
                <a:cxn ang="0">
                  <a:pos x="371" y="54"/>
                </a:cxn>
                <a:cxn ang="0">
                  <a:pos x="374" y="122"/>
                </a:cxn>
                <a:cxn ang="0">
                  <a:pos x="358" y="134"/>
                </a:cxn>
                <a:cxn ang="0">
                  <a:pos x="357" y="81"/>
                </a:cxn>
                <a:cxn ang="0">
                  <a:pos x="346" y="49"/>
                </a:cxn>
                <a:cxn ang="0">
                  <a:pos x="308" y="58"/>
                </a:cxn>
                <a:cxn ang="0">
                  <a:pos x="264" y="105"/>
                </a:cxn>
                <a:cxn ang="0">
                  <a:pos x="268" y="66"/>
                </a:cxn>
                <a:cxn ang="0">
                  <a:pos x="228" y="31"/>
                </a:cxn>
                <a:cxn ang="0">
                  <a:pos x="203" y="0"/>
                </a:cxn>
                <a:cxn ang="0">
                  <a:pos x="117" y="52"/>
                </a:cxn>
                <a:cxn ang="0">
                  <a:pos x="87" y="62"/>
                </a:cxn>
                <a:cxn ang="0">
                  <a:pos x="70" y="80"/>
                </a:cxn>
                <a:cxn ang="0">
                  <a:pos x="125" y="117"/>
                </a:cxn>
                <a:cxn ang="0">
                  <a:pos x="123" y="132"/>
                </a:cxn>
                <a:cxn ang="0">
                  <a:pos x="65" y="128"/>
                </a:cxn>
                <a:cxn ang="0">
                  <a:pos x="50" y="147"/>
                </a:cxn>
                <a:cxn ang="0">
                  <a:pos x="135" y="192"/>
                </a:cxn>
                <a:cxn ang="0">
                  <a:pos x="179" y="229"/>
                </a:cxn>
                <a:cxn ang="0">
                  <a:pos x="177" y="261"/>
                </a:cxn>
                <a:cxn ang="0">
                  <a:pos x="140" y="269"/>
                </a:cxn>
              </a:cxnLst>
              <a:rect l="0" t="0" r="r" b="b"/>
              <a:pathLst>
                <a:path w="489" h="410">
                  <a:moveTo>
                    <a:pt x="121" y="262"/>
                  </a:moveTo>
                  <a:lnTo>
                    <a:pt x="76" y="233"/>
                  </a:lnTo>
                  <a:lnTo>
                    <a:pt x="41" y="220"/>
                  </a:lnTo>
                  <a:lnTo>
                    <a:pt x="31" y="217"/>
                  </a:lnTo>
                  <a:lnTo>
                    <a:pt x="9" y="226"/>
                  </a:lnTo>
                  <a:lnTo>
                    <a:pt x="0" y="237"/>
                  </a:lnTo>
                  <a:lnTo>
                    <a:pt x="16" y="264"/>
                  </a:lnTo>
                  <a:lnTo>
                    <a:pt x="44" y="288"/>
                  </a:lnTo>
                  <a:lnTo>
                    <a:pt x="66" y="301"/>
                  </a:lnTo>
                  <a:lnTo>
                    <a:pt x="65" y="342"/>
                  </a:lnTo>
                  <a:lnTo>
                    <a:pt x="72" y="358"/>
                  </a:lnTo>
                  <a:lnTo>
                    <a:pt x="101" y="368"/>
                  </a:lnTo>
                  <a:lnTo>
                    <a:pt x="158" y="361"/>
                  </a:lnTo>
                  <a:lnTo>
                    <a:pt x="211" y="355"/>
                  </a:lnTo>
                  <a:lnTo>
                    <a:pt x="248" y="353"/>
                  </a:lnTo>
                  <a:lnTo>
                    <a:pt x="280" y="356"/>
                  </a:lnTo>
                  <a:lnTo>
                    <a:pt x="323" y="354"/>
                  </a:lnTo>
                  <a:lnTo>
                    <a:pt x="344" y="379"/>
                  </a:lnTo>
                  <a:lnTo>
                    <a:pt x="359" y="388"/>
                  </a:lnTo>
                  <a:lnTo>
                    <a:pt x="395" y="407"/>
                  </a:lnTo>
                  <a:lnTo>
                    <a:pt x="405" y="409"/>
                  </a:lnTo>
                  <a:lnTo>
                    <a:pt x="420" y="410"/>
                  </a:lnTo>
                  <a:lnTo>
                    <a:pt x="433" y="404"/>
                  </a:lnTo>
                  <a:lnTo>
                    <a:pt x="434" y="385"/>
                  </a:lnTo>
                  <a:lnTo>
                    <a:pt x="411" y="361"/>
                  </a:lnTo>
                  <a:lnTo>
                    <a:pt x="405" y="356"/>
                  </a:lnTo>
                  <a:lnTo>
                    <a:pt x="404" y="351"/>
                  </a:lnTo>
                  <a:lnTo>
                    <a:pt x="429" y="342"/>
                  </a:lnTo>
                  <a:lnTo>
                    <a:pt x="452" y="353"/>
                  </a:lnTo>
                  <a:lnTo>
                    <a:pt x="485" y="347"/>
                  </a:lnTo>
                  <a:lnTo>
                    <a:pt x="489" y="340"/>
                  </a:lnTo>
                  <a:lnTo>
                    <a:pt x="479" y="317"/>
                  </a:lnTo>
                  <a:lnTo>
                    <a:pt x="449" y="289"/>
                  </a:lnTo>
                  <a:lnTo>
                    <a:pt x="419" y="282"/>
                  </a:lnTo>
                  <a:lnTo>
                    <a:pt x="403" y="270"/>
                  </a:lnTo>
                  <a:lnTo>
                    <a:pt x="395" y="232"/>
                  </a:lnTo>
                  <a:lnTo>
                    <a:pt x="404" y="202"/>
                  </a:lnTo>
                  <a:lnTo>
                    <a:pt x="403" y="174"/>
                  </a:lnTo>
                  <a:lnTo>
                    <a:pt x="407" y="144"/>
                  </a:lnTo>
                  <a:lnTo>
                    <a:pt x="415" y="114"/>
                  </a:lnTo>
                  <a:lnTo>
                    <a:pt x="401" y="44"/>
                  </a:lnTo>
                  <a:lnTo>
                    <a:pt x="396" y="40"/>
                  </a:lnTo>
                  <a:lnTo>
                    <a:pt x="378" y="44"/>
                  </a:lnTo>
                  <a:lnTo>
                    <a:pt x="371" y="54"/>
                  </a:lnTo>
                  <a:lnTo>
                    <a:pt x="368" y="93"/>
                  </a:lnTo>
                  <a:lnTo>
                    <a:pt x="374" y="122"/>
                  </a:lnTo>
                  <a:lnTo>
                    <a:pt x="366" y="132"/>
                  </a:lnTo>
                  <a:lnTo>
                    <a:pt x="358" y="134"/>
                  </a:lnTo>
                  <a:lnTo>
                    <a:pt x="356" y="126"/>
                  </a:lnTo>
                  <a:lnTo>
                    <a:pt x="357" y="81"/>
                  </a:lnTo>
                  <a:lnTo>
                    <a:pt x="353" y="62"/>
                  </a:lnTo>
                  <a:lnTo>
                    <a:pt x="346" y="49"/>
                  </a:lnTo>
                  <a:lnTo>
                    <a:pt x="324" y="45"/>
                  </a:lnTo>
                  <a:lnTo>
                    <a:pt x="308" y="58"/>
                  </a:lnTo>
                  <a:lnTo>
                    <a:pt x="279" y="102"/>
                  </a:lnTo>
                  <a:lnTo>
                    <a:pt x="264" y="105"/>
                  </a:lnTo>
                  <a:lnTo>
                    <a:pt x="254" y="97"/>
                  </a:lnTo>
                  <a:lnTo>
                    <a:pt x="268" y="66"/>
                  </a:lnTo>
                  <a:lnTo>
                    <a:pt x="257" y="39"/>
                  </a:lnTo>
                  <a:lnTo>
                    <a:pt x="228" y="31"/>
                  </a:lnTo>
                  <a:lnTo>
                    <a:pt x="209" y="4"/>
                  </a:lnTo>
                  <a:lnTo>
                    <a:pt x="203" y="0"/>
                  </a:lnTo>
                  <a:lnTo>
                    <a:pt x="176" y="5"/>
                  </a:lnTo>
                  <a:lnTo>
                    <a:pt x="117" y="52"/>
                  </a:lnTo>
                  <a:lnTo>
                    <a:pt x="91" y="62"/>
                  </a:lnTo>
                  <a:lnTo>
                    <a:pt x="87" y="62"/>
                  </a:lnTo>
                  <a:lnTo>
                    <a:pt x="64" y="71"/>
                  </a:lnTo>
                  <a:lnTo>
                    <a:pt x="70" y="80"/>
                  </a:lnTo>
                  <a:lnTo>
                    <a:pt x="94" y="99"/>
                  </a:lnTo>
                  <a:lnTo>
                    <a:pt x="125" y="117"/>
                  </a:lnTo>
                  <a:lnTo>
                    <a:pt x="128" y="126"/>
                  </a:lnTo>
                  <a:lnTo>
                    <a:pt x="123" y="132"/>
                  </a:lnTo>
                  <a:lnTo>
                    <a:pt x="96" y="137"/>
                  </a:lnTo>
                  <a:lnTo>
                    <a:pt x="65" y="128"/>
                  </a:lnTo>
                  <a:lnTo>
                    <a:pt x="47" y="132"/>
                  </a:lnTo>
                  <a:lnTo>
                    <a:pt x="50" y="147"/>
                  </a:lnTo>
                  <a:lnTo>
                    <a:pt x="95" y="177"/>
                  </a:lnTo>
                  <a:lnTo>
                    <a:pt x="135" y="192"/>
                  </a:lnTo>
                  <a:lnTo>
                    <a:pt x="168" y="213"/>
                  </a:lnTo>
                  <a:lnTo>
                    <a:pt x="179" y="229"/>
                  </a:lnTo>
                  <a:lnTo>
                    <a:pt x="183" y="244"/>
                  </a:lnTo>
                  <a:lnTo>
                    <a:pt x="177" y="261"/>
                  </a:lnTo>
                  <a:lnTo>
                    <a:pt x="160" y="268"/>
                  </a:lnTo>
                  <a:lnTo>
                    <a:pt x="140" y="269"/>
                  </a:lnTo>
                  <a:lnTo>
                    <a:pt x="121" y="262"/>
                  </a:lnTo>
                  <a:close/>
                </a:path>
              </a:pathLst>
            </a:custGeom>
            <a:solidFill>
              <a:srgbClr val="00CC00"/>
            </a:solidFill>
            <a:ln w="9525">
              <a:noFill/>
              <a:round/>
              <a:headEnd/>
              <a:tailEnd/>
            </a:ln>
          </p:spPr>
          <p:txBody>
            <a:bodyPr/>
            <a:lstStyle/>
            <a:p>
              <a:pPr>
                <a:defRPr/>
              </a:pPr>
              <a:endParaRPr lang="en-US">
                <a:latin typeface="+mn-lt"/>
              </a:endParaRPr>
            </a:p>
          </p:txBody>
        </p:sp>
        <p:sp>
          <p:nvSpPr>
            <p:cNvPr id="3155" name="Freeform 83"/>
            <p:cNvSpPr>
              <a:spLocks/>
            </p:cNvSpPr>
            <p:nvPr/>
          </p:nvSpPr>
          <p:spPr bwMode="auto">
            <a:xfrm>
              <a:off x="2429" y="875"/>
              <a:ext cx="139" cy="107"/>
            </a:xfrm>
            <a:custGeom>
              <a:avLst/>
              <a:gdLst/>
              <a:ahLst/>
              <a:cxnLst>
                <a:cxn ang="0">
                  <a:pos x="76" y="233"/>
                </a:cxn>
                <a:cxn ang="0">
                  <a:pos x="31" y="217"/>
                </a:cxn>
                <a:cxn ang="0">
                  <a:pos x="0" y="237"/>
                </a:cxn>
                <a:cxn ang="0">
                  <a:pos x="44" y="288"/>
                </a:cxn>
                <a:cxn ang="0">
                  <a:pos x="65" y="342"/>
                </a:cxn>
                <a:cxn ang="0">
                  <a:pos x="101" y="368"/>
                </a:cxn>
                <a:cxn ang="0">
                  <a:pos x="211" y="355"/>
                </a:cxn>
                <a:cxn ang="0">
                  <a:pos x="280" y="356"/>
                </a:cxn>
                <a:cxn ang="0">
                  <a:pos x="344" y="379"/>
                </a:cxn>
                <a:cxn ang="0">
                  <a:pos x="395" y="407"/>
                </a:cxn>
                <a:cxn ang="0">
                  <a:pos x="420" y="410"/>
                </a:cxn>
                <a:cxn ang="0">
                  <a:pos x="434" y="385"/>
                </a:cxn>
                <a:cxn ang="0">
                  <a:pos x="405" y="356"/>
                </a:cxn>
                <a:cxn ang="0">
                  <a:pos x="429" y="342"/>
                </a:cxn>
                <a:cxn ang="0">
                  <a:pos x="485" y="347"/>
                </a:cxn>
                <a:cxn ang="0">
                  <a:pos x="479" y="317"/>
                </a:cxn>
                <a:cxn ang="0">
                  <a:pos x="419" y="282"/>
                </a:cxn>
                <a:cxn ang="0">
                  <a:pos x="395" y="232"/>
                </a:cxn>
                <a:cxn ang="0">
                  <a:pos x="403" y="174"/>
                </a:cxn>
                <a:cxn ang="0">
                  <a:pos x="415" y="114"/>
                </a:cxn>
                <a:cxn ang="0">
                  <a:pos x="396" y="40"/>
                </a:cxn>
                <a:cxn ang="0">
                  <a:pos x="371" y="54"/>
                </a:cxn>
                <a:cxn ang="0">
                  <a:pos x="374" y="122"/>
                </a:cxn>
                <a:cxn ang="0">
                  <a:pos x="358" y="134"/>
                </a:cxn>
                <a:cxn ang="0">
                  <a:pos x="357" y="81"/>
                </a:cxn>
                <a:cxn ang="0">
                  <a:pos x="346" y="49"/>
                </a:cxn>
                <a:cxn ang="0">
                  <a:pos x="308" y="58"/>
                </a:cxn>
                <a:cxn ang="0">
                  <a:pos x="264" y="105"/>
                </a:cxn>
                <a:cxn ang="0">
                  <a:pos x="268" y="66"/>
                </a:cxn>
                <a:cxn ang="0">
                  <a:pos x="228" y="31"/>
                </a:cxn>
                <a:cxn ang="0">
                  <a:pos x="203" y="0"/>
                </a:cxn>
                <a:cxn ang="0">
                  <a:pos x="117" y="52"/>
                </a:cxn>
                <a:cxn ang="0">
                  <a:pos x="87" y="62"/>
                </a:cxn>
                <a:cxn ang="0">
                  <a:pos x="70" y="80"/>
                </a:cxn>
                <a:cxn ang="0">
                  <a:pos x="125" y="117"/>
                </a:cxn>
                <a:cxn ang="0">
                  <a:pos x="123" y="132"/>
                </a:cxn>
                <a:cxn ang="0">
                  <a:pos x="65" y="128"/>
                </a:cxn>
                <a:cxn ang="0">
                  <a:pos x="50" y="147"/>
                </a:cxn>
                <a:cxn ang="0">
                  <a:pos x="135" y="192"/>
                </a:cxn>
                <a:cxn ang="0">
                  <a:pos x="179" y="229"/>
                </a:cxn>
                <a:cxn ang="0">
                  <a:pos x="177" y="261"/>
                </a:cxn>
                <a:cxn ang="0">
                  <a:pos x="140" y="269"/>
                </a:cxn>
              </a:cxnLst>
              <a:rect l="0" t="0" r="r" b="b"/>
              <a:pathLst>
                <a:path w="489" h="410">
                  <a:moveTo>
                    <a:pt x="121" y="262"/>
                  </a:moveTo>
                  <a:lnTo>
                    <a:pt x="76" y="233"/>
                  </a:lnTo>
                  <a:lnTo>
                    <a:pt x="41" y="220"/>
                  </a:lnTo>
                  <a:lnTo>
                    <a:pt x="31" y="217"/>
                  </a:lnTo>
                  <a:lnTo>
                    <a:pt x="9" y="226"/>
                  </a:lnTo>
                  <a:lnTo>
                    <a:pt x="0" y="237"/>
                  </a:lnTo>
                  <a:lnTo>
                    <a:pt x="16" y="264"/>
                  </a:lnTo>
                  <a:lnTo>
                    <a:pt x="44" y="288"/>
                  </a:lnTo>
                  <a:lnTo>
                    <a:pt x="66" y="301"/>
                  </a:lnTo>
                  <a:lnTo>
                    <a:pt x="65" y="342"/>
                  </a:lnTo>
                  <a:lnTo>
                    <a:pt x="72" y="358"/>
                  </a:lnTo>
                  <a:lnTo>
                    <a:pt x="101" y="368"/>
                  </a:lnTo>
                  <a:lnTo>
                    <a:pt x="158" y="361"/>
                  </a:lnTo>
                  <a:lnTo>
                    <a:pt x="211" y="355"/>
                  </a:lnTo>
                  <a:lnTo>
                    <a:pt x="248" y="353"/>
                  </a:lnTo>
                  <a:lnTo>
                    <a:pt x="280" y="356"/>
                  </a:lnTo>
                  <a:lnTo>
                    <a:pt x="323" y="354"/>
                  </a:lnTo>
                  <a:lnTo>
                    <a:pt x="344" y="379"/>
                  </a:lnTo>
                  <a:lnTo>
                    <a:pt x="359" y="388"/>
                  </a:lnTo>
                  <a:lnTo>
                    <a:pt x="395" y="407"/>
                  </a:lnTo>
                  <a:lnTo>
                    <a:pt x="405" y="409"/>
                  </a:lnTo>
                  <a:lnTo>
                    <a:pt x="420" y="410"/>
                  </a:lnTo>
                  <a:lnTo>
                    <a:pt x="433" y="404"/>
                  </a:lnTo>
                  <a:lnTo>
                    <a:pt x="434" y="385"/>
                  </a:lnTo>
                  <a:lnTo>
                    <a:pt x="411" y="361"/>
                  </a:lnTo>
                  <a:lnTo>
                    <a:pt x="405" y="356"/>
                  </a:lnTo>
                  <a:lnTo>
                    <a:pt x="404" y="351"/>
                  </a:lnTo>
                  <a:lnTo>
                    <a:pt x="429" y="342"/>
                  </a:lnTo>
                  <a:lnTo>
                    <a:pt x="452" y="353"/>
                  </a:lnTo>
                  <a:lnTo>
                    <a:pt x="485" y="347"/>
                  </a:lnTo>
                  <a:lnTo>
                    <a:pt x="489" y="340"/>
                  </a:lnTo>
                  <a:lnTo>
                    <a:pt x="479" y="317"/>
                  </a:lnTo>
                  <a:lnTo>
                    <a:pt x="449" y="289"/>
                  </a:lnTo>
                  <a:lnTo>
                    <a:pt x="419" y="282"/>
                  </a:lnTo>
                  <a:lnTo>
                    <a:pt x="403" y="270"/>
                  </a:lnTo>
                  <a:lnTo>
                    <a:pt x="395" y="232"/>
                  </a:lnTo>
                  <a:lnTo>
                    <a:pt x="404" y="202"/>
                  </a:lnTo>
                  <a:lnTo>
                    <a:pt x="403" y="174"/>
                  </a:lnTo>
                  <a:lnTo>
                    <a:pt x="407" y="144"/>
                  </a:lnTo>
                  <a:lnTo>
                    <a:pt x="415" y="114"/>
                  </a:lnTo>
                  <a:lnTo>
                    <a:pt x="401" y="44"/>
                  </a:lnTo>
                  <a:lnTo>
                    <a:pt x="396" y="40"/>
                  </a:lnTo>
                  <a:lnTo>
                    <a:pt x="378" y="44"/>
                  </a:lnTo>
                  <a:lnTo>
                    <a:pt x="371" y="54"/>
                  </a:lnTo>
                  <a:lnTo>
                    <a:pt x="368" y="93"/>
                  </a:lnTo>
                  <a:lnTo>
                    <a:pt x="374" y="122"/>
                  </a:lnTo>
                  <a:lnTo>
                    <a:pt x="366" y="132"/>
                  </a:lnTo>
                  <a:lnTo>
                    <a:pt x="358" y="134"/>
                  </a:lnTo>
                  <a:lnTo>
                    <a:pt x="356" y="126"/>
                  </a:lnTo>
                  <a:lnTo>
                    <a:pt x="357" y="81"/>
                  </a:lnTo>
                  <a:lnTo>
                    <a:pt x="353" y="62"/>
                  </a:lnTo>
                  <a:lnTo>
                    <a:pt x="346" y="49"/>
                  </a:lnTo>
                  <a:lnTo>
                    <a:pt x="324" y="45"/>
                  </a:lnTo>
                  <a:lnTo>
                    <a:pt x="308" y="58"/>
                  </a:lnTo>
                  <a:lnTo>
                    <a:pt x="279" y="102"/>
                  </a:lnTo>
                  <a:lnTo>
                    <a:pt x="264" y="105"/>
                  </a:lnTo>
                  <a:lnTo>
                    <a:pt x="254" y="97"/>
                  </a:lnTo>
                  <a:lnTo>
                    <a:pt x="268" y="66"/>
                  </a:lnTo>
                  <a:lnTo>
                    <a:pt x="257" y="39"/>
                  </a:lnTo>
                  <a:lnTo>
                    <a:pt x="228" y="31"/>
                  </a:lnTo>
                  <a:lnTo>
                    <a:pt x="209" y="4"/>
                  </a:lnTo>
                  <a:lnTo>
                    <a:pt x="203" y="0"/>
                  </a:lnTo>
                  <a:lnTo>
                    <a:pt x="176" y="5"/>
                  </a:lnTo>
                  <a:lnTo>
                    <a:pt x="117" y="52"/>
                  </a:lnTo>
                  <a:lnTo>
                    <a:pt x="91" y="62"/>
                  </a:lnTo>
                  <a:lnTo>
                    <a:pt x="87" y="62"/>
                  </a:lnTo>
                  <a:lnTo>
                    <a:pt x="64" y="71"/>
                  </a:lnTo>
                  <a:lnTo>
                    <a:pt x="70" y="80"/>
                  </a:lnTo>
                  <a:lnTo>
                    <a:pt x="94" y="99"/>
                  </a:lnTo>
                  <a:lnTo>
                    <a:pt x="125" y="117"/>
                  </a:lnTo>
                  <a:lnTo>
                    <a:pt x="128" y="126"/>
                  </a:lnTo>
                  <a:lnTo>
                    <a:pt x="123" y="132"/>
                  </a:lnTo>
                  <a:lnTo>
                    <a:pt x="96" y="137"/>
                  </a:lnTo>
                  <a:lnTo>
                    <a:pt x="65" y="128"/>
                  </a:lnTo>
                  <a:lnTo>
                    <a:pt x="47" y="132"/>
                  </a:lnTo>
                  <a:lnTo>
                    <a:pt x="50" y="147"/>
                  </a:lnTo>
                  <a:lnTo>
                    <a:pt x="95" y="177"/>
                  </a:lnTo>
                  <a:lnTo>
                    <a:pt x="135" y="192"/>
                  </a:lnTo>
                  <a:lnTo>
                    <a:pt x="168" y="213"/>
                  </a:lnTo>
                  <a:lnTo>
                    <a:pt x="179" y="229"/>
                  </a:lnTo>
                  <a:lnTo>
                    <a:pt x="183" y="244"/>
                  </a:lnTo>
                  <a:lnTo>
                    <a:pt x="177" y="261"/>
                  </a:lnTo>
                  <a:lnTo>
                    <a:pt x="160" y="268"/>
                  </a:lnTo>
                  <a:lnTo>
                    <a:pt x="140" y="269"/>
                  </a:lnTo>
                  <a:lnTo>
                    <a:pt x="121" y="262"/>
                  </a:lnTo>
                </a:path>
              </a:pathLst>
            </a:custGeom>
            <a:solidFill>
              <a:srgbClr val="00CC00"/>
            </a:solidFill>
            <a:ln w="9525">
              <a:solidFill>
                <a:srgbClr val="000000"/>
              </a:solidFill>
              <a:prstDash val="solid"/>
              <a:round/>
              <a:headEnd/>
              <a:tailEnd/>
            </a:ln>
          </p:spPr>
          <p:txBody>
            <a:bodyPr/>
            <a:lstStyle/>
            <a:p>
              <a:pPr>
                <a:defRPr/>
              </a:pPr>
              <a:endParaRPr lang="en-US">
                <a:latin typeface="+mn-lt"/>
              </a:endParaRPr>
            </a:p>
          </p:txBody>
        </p:sp>
        <p:sp>
          <p:nvSpPr>
            <p:cNvPr id="3156" name="Freeform 84"/>
            <p:cNvSpPr>
              <a:spLocks/>
            </p:cNvSpPr>
            <p:nvPr/>
          </p:nvSpPr>
          <p:spPr bwMode="auto">
            <a:xfrm>
              <a:off x="2692" y="688"/>
              <a:ext cx="107" cy="135"/>
            </a:xfrm>
            <a:custGeom>
              <a:avLst/>
              <a:gdLst/>
              <a:ahLst/>
              <a:cxnLst>
                <a:cxn ang="0">
                  <a:pos x="185" y="37"/>
                </a:cxn>
                <a:cxn ang="0">
                  <a:pos x="135" y="81"/>
                </a:cxn>
                <a:cxn ang="0">
                  <a:pos x="90" y="90"/>
                </a:cxn>
                <a:cxn ang="0">
                  <a:pos x="44" y="67"/>
                </a:cxn>
                <a:cxn ang="0">
                  <a:pos x="0" y="99"/>
                </a:cxn>
                <a:cxn ang="0">
                  <a:pos x="12" y="142"/>
                </a:cxn>
                <a:cxn ang="0">
                  <a:pos x="56" y="154"/>
                </a:cxn>
                <a:cxn ang="0">
                  <a:pos x="127" y="135"/>
                </a:cxn>
                <a:cxn ang="0">
                  <a:pos x="149" y="152"/>
                </a:cxn>
                <a:cxn ang="0">
                  <a:pos x="204" y="137"/>
                </a:cxn>
                <a:cxn ang="0">
                  <a:pos x="226" y="137"/>
                </a:cxn>
                <a:cxn ang="0">
                  <a:pos x="236" y="158"/>
                </a:cxn>
                <a:cxn ang="0">
                  <a:pos x="226" y="184"/>
                </a:cxn>
                <a:cxn ang="0">
                  <a:pos x="185" y="211"/>
                </a:cxn>
                <a:cxn ang="0">
                  <a:pos x="133" y="231"/>
                </a:cxn>
                <a:cxn ang="0">
                  <a:pos x="128" y="289"/>
                </a:cxn>
                <a:cxn ang="0">
                  <a:pos x="97" y="249"/>
                </a:cxn>
                <a:cxn ang="0">
                  <a:pos x="69" y="228"/>
                </a:cxn>
                <a:cxn ang="0">
                  <a:pos x="61" y="312"/>
                </a:cxn>
                <a:cxn ang="0">
                  <a:pos x="96" y="363"/>
                </a:cxn>
                <a:cxn ang="0">
                  <a:pos x="46" y="366"/>
                </a:cxn>
                <a:cxn ang="0">
                  <a:pos x="16" y="399"/>
                </a:cxn>
                <a:cxn ang="0">
                  <a:pos x="29" y="437"/>
                </a:cxn>
                <a:cxn ang="0">
                  <a:pos x="63" y="444"/>
                </a:cxn>
                <a:cxn ang="0">
                  <a:pos x="76" y="472"/>
                </a:cxn>
                <a:cxn ang="0">
                  <a:pos x="122" y="499"/>
                </a:cxn>
                <a:cxn ang="0">
                  <a:pos x="177" y="517"/>
                </a:cxn>
                <a:cxn ang="0">
                  <a:pos x="189" y="479"/>
                </a:cxn>
                <a:cxn ang="0">
                  <a:pos x="156" y="454"/>
                </a:cxn>
                <a:cxn ang="0">
                  <a:pos x="213" y="428"/>
                </a:cxn>
                <a:cxn ang="0">
                  <a:pos x="241" y="378"/>
                </a:cxn>
                <a:cxn ang="0">
                  <a:pos x="244" y="351"/>
                </a:cxn>
                <a:cxn ang="0">
                  <a:pos x="208" y="308"/>
                </a:cxn>
                <a:cxn ang="0">
                  <a:pos x="270" y="267"/>
                </a:cxn>
                <a:cxn ang="0">
                  <a:pos x="280" y="243"/>
                </a:cxn>
                <a:cxn ang="0">
                  <a:pos x="309" y="219"/>
                </a:cxn>
                <a:cxn ang="0">
                  <a:pos x="312" y="162"/>
                </a:cxn>
                <a:cxn ang="0">
                  <a:pos x="344" y="127"/>
                </a:cxn>
                <a:cxn ang="0">
                  <a:pos x="351" y="93"/>
                </a:cxn>
                <a:cxn ang="0">
                  <a:pos x="318" y="88"/>
                </a:cxn>
                <a:cxn ang="0">
                  <a:pos x="311" y="75"/>
                </a:cxn>
                <a:cxn ang="0">
                  <a:pos x="364" y="56"/>
                </a:cxn>
                <a:cxn ang="0">
                  <a:pos x="351" y="15"/>
                </a:cxn>
                <a:cxn ang="0">
                  <a:pos x="258" y="23"/>
                </a:cxn>
                <a:cxn ang="0">
                  <a:pos x="225" y="0"/>
                </a:cxn>
              </a:cxnLst>
              <a:rect l="0" t="0" r="r" b="b"/>
              <a:pathLst>
                <a:path w="375" h="517">
                  <a:moveTo>
                    <a:pt x="203" y="18"/>
                  </a:moveTo>
                  <a:lnTo>
                    <a:pt x="185" y="37"/>
                  </a:lnTo>
                  <a:lnTo>
                    <a:pt x="159" y="53"/>
                  </a:lnTo>
                  <a:lnTo>
                    <a:pt x="135" y="81"/>
                  </a:lnTo>
                  <a:lnTo>
                    <a:pt x="115" y="95"/>
                  </a:lnTo>
                  <a:lnTo>
                    <a:pt x="90" y="90"/>
                  </a:lnTo>
                  <a:lnTo>
                    <a:pt x="73" y="74"/>
                  </a:lnTo>
                  <a:lnTo>
                    <a:pt x="44" y="67"/>
                  </a:lnTo>
                  <a:lnTo>
                    <a:pt x="15" y="76"/>
                  </a:lnTo>
                  <a:lnTo>
                    <a:pt x="0" y="99"/>
                  </a:lnTo>
                  <a:lnTo>
                    <a:pt x="1" y="126"/>
                  </a:lnTo>
                  <a:lnTo>
                    <a:pt x="12" y="142"/>
                  </a:lnTo>
                  <a:lnTo>
                    <a:pt x="25" y="155"/>
                  </a:lnTo>
                  <a:lnTo>
                    <a:pt x="56" y="154"/>
                  </a:lnTo>
                  <a:lnTo>
                    <a:pt x="83" y="149"/>
                  </a:lnTo>
                  <a:lnTo>
                    <a:pt x="127" y="135"/>
                  </a:lnTo>
                  <a:lnTo>
                    <a:pt x="142" y="142"/>
                  </a:lnTo>
                  <a:lnTo>
                    <a:pt x="149" y="152"/>
                  </a:lnTo>
                  <a:lnTo>
                    <a:pt x="179" y="160"/>
                  </a:lnTo>
                  <a:lnTo>
                    <a:pt x="204" y="137"/>
                  </a:lnTo>
                  <a:lnTo>
                    <a:pt x="217" y="133"/>
                  </a:lnTo>
                  <a:lnTo>
                    <a:pt x="226" y="137"/>
                  </a:lnTo>
                  <a:lnTo>
                    <a:pt x="235" y="149"/>
                  </a:lnTo>
                  <a:lnTo>
                    <a:pt x="236" y="158"/>
                  </a:lnTo>
                  <a:lnTo>
                    <a:pt x="233" y="171"/>
                  </a:lnTo>
                  <a:lnTo>
                    <a:pt x="226" y="184"/>
                  </a:lnTo>
                  <a:lnTo>
                    <a:pt x="208" y="206"/>
                  </a:lnTo>
                  <a:lnTo>
                    <a:pt x="185" y="211"/>
                  </a:lnTo>
                  <a:lnTo>
                    <a:pt x="155" y="207"/>
                  </a:lnTo>
                  <a:lnTo>
                    <a:pt x="133" y="231"/>
                  </a:lnTo>
                  <a:lnTo>
                    <a:pt x="143" y="287"/>
                  </a:lnTo>
                  <a:lnTo>
                    <a:pt x="128" y="289"/>
                  </a:lnTo>
                  <a:lnTo>
                    <a:pt x="107" y="275"/>
                  </a:lnTo>
                  <a:lnTo>
                    <a:pt x="97" y="249"/>
                  </a:lnTo>
                  <a:lnTo>
                    <a:pt x="78" y="227"/>
                  </a:lnTo>
                  <a:lnTo>
                    <a:pt x="69" y="228"/>
                  </a:lnTo>
                  <a:lnTo>
                    <a:pt x="59" y="245"/>
                  </a:lnTo>
                  <a:lnTo>
                    <a:pt x="61" y="312"/>
                  </a:lnTo>
                  <a:lnTo>
                    <a:pt x="85" y="337"/>
                  </a:lnTo>
                  <a:lnTo>
                    <a:pt x="96" y="363"/>
                  </a:lnTo>
                  <a:lnTo>
                    <a:pt x="77" y="367"/>
                  </a:lnTo>
                  <a:lnTo>
                    <a:pt x="46" y="366"/>
                  </a:lnTo>
                  <a:lnTo>
                    <a:pt x="24" y="377"/>
                  </a:lnTo>
                  <a:lnTo>
                    <a:pt x="16" y="399"/>
                  </a:lnTo>
                  <a:lnTo>
                    <a:pt x="17" y="427"/>
                  </a:lnTo>
                  <a:lnTo>
                    <a:pt x="29" y="437"/>
                  </a:lnTo>
                  <a:lnTo>
                    <a:pt x="39" y="444"/>
                  </a:lnTo>
                  <a:lnTo>
                    <a:pt x="63" y="444"/>
                  </a:lnTo>
                  <a:lnTo>
                    <a:pt x="82" y="435"/>
                  </a:lnTo>
                  <a:lnTo>
                    <a:pt x="76" y="472"/>
                  </a:lnTo>
                  <a:lnTo>
                    <a:pt x="91" y="495"/>
                  </a:lnTo>
                  <a:lnTo>
                    <a:pt x="122" y="499"/>
                  </a:lnTo>
                  <a:lnTo>
                    <a:pt x="158" y="516"/>
                  </a:lnTo>
                  <a:lnTo>
                    <a:pt x="177" y="517"/>
                  </a:lnTo>
                  <a:lnTo>
                    <a:pt x="189" y="506"/>
                  </a:lnTo>
                  <a:lnTo>
                    <a:pt x="189" y="479"/>
                  </a:lnTo>
                  <a:lnTo>
                    <a:pt x="184" y="477"/>
                  </a:lnTo>
                  <a:lnTo>
                    <a:pt x="156" y="454"/>
                  </a:lnTo>
                  <a:lnTo>
                    <a:pt x="163" y="442"/>
                  </a:lnTo>
                  <a:lnTo>
                    <a:pt x="213" y="428"/>
                  </a:lnTo>
                  <a:lnTo>
                    <a:pt x="224" y="415"/>
                  </a:lnTo>
                  <a:lnTo>
                    <a:pt x="241" y="378"/>
                  </a:lnTo>
                  <a:lnTo>
                    <a:pt x="244" y="368"/>
                  </a:lnTo>
                  <a:lnTo>
                    <a:pt x="244" y="351"/>
                  </a:lnTo>
                  <a:lnTo>
                    <a:pt x="231" y="319"/>
                  </a:lnTo>
                  <a:lnTo>
                    <a:pt x="208" y="308"/>
                  </a:lnTo>
                  <a:lnTo>
                    <a:pt x="221" y="289"/>
                  </a:lnTo>
                  <a:lnTo>
                    <a:pt x="270" y="267"/>
                  </a:lnTo>
                  <a:lnTo>
                    <a:pt x="275" y="260"/>
                  </a:lnTo>
                  <a:lnTo>
                    <a:pt x="280" y="243"/>
                  </a:lnTo>
                  <a:lnTo>
                    <a:pt x="298" y="235"/>
                  </a:lnTo>
                  <a:lnTo>
                    <a:pt x="309" y="219"/>
                  </a:lnTo>
                  <a:lnTo>
                    <a:pt x="305" y="187"/>
                  </a:lnTo>
                  <a:lnTo>
                    <a:pt x="312" y="162"/>
                  </a:lnTo>
                  <a:lnTo>
                    <a:pt x="341" y="133"/>
                  </a:lnTo>
                  <a:lnTo>
                    <a:pt x="344" y="127"/>
                  </a:lnTo>
                  <a:lnTo>
                    <a:pt x="353" y="97"/>
                  </a:lnTo>
                  <a:lnTo>
                    <a:pt x="351" y="93"/>
                  </a:lnTo>
                  <a:lnTo>
                    <a:pt x="346" y="88"/>
                  </a:lnTo>
                  <a:lnTo>
                    <a:pt x="318" y="88"/>
                  </a:lnTo>
                  <a:lnTo>
                    <a:pt x="313" y="84"/>
                  </a:lnTo>
                  <a:lnTo>
                    <a:pt x="311" y="75"/>
                  </a:lnTo>
                  <a:lnTo>
                    <a:pt x="314" y="69"/>
                  </a:lnTo>
                  <a:lnTo>
                    <a:pt x="364" y="56"/>
                  </a:lnTo>
                  <a:lnTo>
                    <a:pt x="375" y="35"/>
                  </a:lnTo>
                  <a:lnTo>
                    <a:pt x="351" y="15"/>
                  </a:lnTo>
                  <a:lnTo>
                    <a:pt x="317" y="7"/>
                  </a:lnTo>
                  <a:lnTo>
                    <a:pt x="258" y="23"/>
                  </a:lnTo>
                  <a:lnTo>
                    <a:pt x="238" y="27"/>
                  </a:lnTo>
                  <a:lnTo>
                    <a:pt x="225" y="0"/>
                  </a:lnTo>
                  <a:lnTo>
                    <a:pt x="203" y="18"/>
                  </a:lnTo>
                  <a:close/>
                </a:path>
              </a:pathLst>
            </a:custGeom>
            <a:solidFill>
              <a:srgbClr val="00CC00"/>
            </a:solidFill>
            <a:ln w="9525">
              <a:noFill/>
              <a:round/>
              <a:headEnd/>
              <a:tailEnd/>
            </a:ln>
          </p:spPr>
          <p:txBody>
            <a:bodyPr/>
            <a:lstStyle/>
            <a:p>
              <a:pPr>
                <a:defRPr/>
              </a:pPr>
              <a:endParaRPr lang="en-US">
                <a:latin typeface="+mn-lt"/>
              </a:endParaRPr>
            </a:p>
          </p:txBody>
        </p:sp>
        <p:sp>
          <p:nvSpPr>
            <p:cNvPr id="3157" name="Freeform 85"/>
            <p:cNvSpPr>
              <a:spLocks/>
            </p:cNvSpPr>
            <p:nvPr/>
          </p:nvSpPr>
          <p:spPr bwMode="auto">
            <a:xfrm>
              <a:off x="2692" y="688"/>
              <a:ext cx="107" cy="135"/>
            </a:xfrm>
            <a:custGeom>
              <a:avLst/>
              <a:gdLst/>
              <a:ahLst/>
              <a:cxnLst>
                <a:cxn ang="0">
                  <a:pos x="185" y="37"/>
                </a:cxn>
                <a:cxn ang="0">
                  <a:pos x="135" y="81"/>
                </a:cxn>
                <a:cxn ang="0">
                  <a:pos x="90" y="90"/>
                </a:cxn>
                <a:cxn ang="0">
                  <a:pos x="44" y="67"/>
                </a:cxn>
                <a:cxn ang="0">
                  <a:pos x="0" y="99"/>
                </a:cxn>
                <a:cxn ang="0">
                  <a:pos x="12" y="142"/>
                </a:cxn>
                <a:cxn ang="0">
                  <a:pos x="56" y="154"/>
                </a:cxn>
                <a:cxn ang="0">
                  <a:pos x="127" y="135"/>
                </a:cxn>
                <a:cxn ang="0">
                  <a:pos x="149" y="152"/>
                </a:cxn>
                <a:cxn ang="0">
                  <a:pos x="204" y="137"/>
                </a:cxn>
                <a:cxn ang="0">
                  <a:pos x="226" y="137"/>
                </a:cxn>
                <a:cxn ang="0">
                  <a:pos x="236" y="158"/>
                </a:cxn>
                <a:cxn ang="0">
                  <a:pos x="226" y="184"/>
                </a:cxn>
                <a:cxn ang="0">
                  <a:pos x="185" y="211"/>
                </a:cxn>
                <a:cxn ang="0">
                  <a:pos x="133" y="231"/>
                </a:cxn>
                <a:cxn ang="0">
                  <a:pos x="128" y="289"/>
                </a:cxn>
                <a:cxn ang="0">
                  <a:pos x="97" y="249"/>
                </a:cxn>
                <a:cxn ang="0">
                  <a:pos x="69" y="228"/>
                </a:cxn>
                <a:cxn ang="0">
                  <a:pos x="61" y="312"/>
                </a:cxn>
                <a:cxn ang="0">
                  <a:pos x="96" y="363"/>
                </a:cxn>
                <a:cxn ang="0">
                  <a:pos x="46" y="366"/>
                </a:cxn>
                <a:cxn ang="0">
                  <a:pos x="16" y="399"/>
                </a:cxn>
                <a:cxn ang="0">
                  <a:pos x="29" y="437"/>
                </a:cxn>
                <a:cxn ang="0">
                  <a:pos x="63" y="444"/>
                </a:cxn>
                <a:cxn ang="0">
                  <a:pos x="76" y="472"/>
                </a:cxn>
                <a:cxn ang="0">
                  <a:pos x="122" y="499"/>
                </a:cxn>
                <a:cxn ang="0">
                  <a:pos x="177" y="517"/>
                </a:cxn>
                <a:cxn ang="0">
                  <a:pos x="189" y="479"/>
                </a:cxn>
                <a:cxn ang="0">
                  <a:pos x="156" y="454"/>
                </a:cxn>
                <a:cxn ang="0">
                  <a:pos x="213" y="428"/>
                </a:cxn>
                <a:cxn ang="0">
                  <a:pos x="241" y="378"/>
                </a:cxn>
                <a:cxn ang="0">
                  <a:pos x="244" y="351"/>
                </a:cxn>
                <a:cxn ang="0">
                  <a:pos x="208" y="308"/>
                </a:cxn>
                <a:cxn ang="0">
                  <a:pos x="270" y="267"/>
                </a:cxn>
                <a:cxn ang="0">
                  <a:pos x="280" y="243"/>
                </a:cxn>
                <a:cxn ang="0">
                  <a:pos x="309" y="219"/>
                </a:cxn>
                <a:cxn ang="0">
                  <a:pos x="312" y="162"/>
                </a:cxn>
                <a:cxn ang="0">
                  <a:pos x="344" y="127"/>
                </a:cxn>
                <a:cxn ang="0">
                  <a:pos x="351" y="93"/>
                </a:cxn>
                <a:cxn ang="0">
                  <a:pos x="318" y="88"/>
                </a:cxn>
                <a:cxn ang="0">
                  <a:pos x="311" y="75"/>
                </a:cxn>
                <a:cxn ang="0">
                  <a:pos x="364" y="56"/>
                </a:cxn>
                <a:cxn ang="0">
                  <a:pos x="351" y="15"/>
                </a:cxn>
                <a:cxn ang="0">
                  <a:pos x="258" y="23"/>
                </a:cxn>
                <a:cxn ang="0">
                  <a:pos x="225" y="0"/>
                </a:cxn>
              </a:cxnLst>
              <a:rect l="0" t="0" r="r" b="b"/>
              <a:pathLst>
                <a:path w="375" h="517">
                  <a:moveTo>
                    <a:pt x="203" y="18"/>
                  </a:moveTo>
                  <a:lnTo>
                    <a:pt x="185" y="37"/>
                  </a:lnTo>
                  <a:lnTo>
                    <a:pt x="159" y="53"/>
                  </a:lnTo>
                  <a:lnTo>
                    <a:pt x="135" y="81"/>
                  </a:lnTo>
                  <a:lnTo>
                    <a:pt x="115" y="95"/>
                  </a:lnTo>
                  <a:lnTo>
                    <a:pt x="90" y="90"/>
                  </a:lnTo>
                  <a:lnTo>
                    <a:pt x="73" y="74"/>
                  </a:lnTo>
                  <a:lnTo>
                    <a:pt x="44" y="67"/>
                  </a:lnTo>
                  <a:lnTo>
                    <a:pt x="15" y="76"/>
                  </a:lnTo>
                  <a:lnTo>
                    <a:pt x="0" y="99"/>
                  </a:lnTo>
                  <a:lnTo>
                    <a:pt x="1" y="126"/>
                  </a:lnTo>
                  <a:lnTo>
                    <a:pt x="12" y="142"/>
                  </a:lnTo>
                  <a:lnTo>
                    <a:pt x="25" y="155"/>
                  </a:lnTo>
                  <a:lnTo>
                    <a:pt x="56" y="154"/>
                  </a:lnTo>
                  <a:lnTo>
                    <a:pt x="83" y="149"/>
                  </a:lnTo>
                  <a:lnTo>
                    <a:pt x="127" y="135"/>
                  </a:lnTo>
                  <a:lnTo>
                    <a:pt x="142" y="142"/>
                  </a:lnTo>
                  <a:lnTo>
                    <a:pt x="149" y="152"/>
                  </a:lnTo>
                  <a:lnTo>
                    <a:pt x="179" y="160"/>
                  </a:lnTo>
                  <a:lnTo>
                    <a:pt x="204" y="137"/>
                  </a:lnTo>
                  <a:lnTo>
                    <a:pt x="217" y="133"/>
                  </a:lnTo>
                  <a:lnTo>
                    <a:pt x="226" y="137"/>
                  </a:lnTo>
                  <a:lnTo>
                    <a:pt x="235" y="149"/>
                  </a:lnTo>
                  <a:lnTo>
                    <a:pt x="236" y="158"/>
                  </a:lnTo>
                  <a:lnTo>
                    <a:pt x="233" y="171"/>
                  </a:lnTo>
                  <a:lnTo>
                    <a:pt x="226" y="184"/>
                  </a:lnTo>
                  <a:lnTo>
                    <a:pt x="208" y="206"/>
                  </a:lnTo>
                  <a:lnTo>
                    <a:pt x="185" y="211"/>
                  </a:lnTo>
                  <a:lnTo>
                    <a:pt x="155" y="207"/>
                  </a:lnTo>
                  <a:lnTo>
                    <a:pt x="133" y="231"/>
                  </a:lnTo>
                  <a:lnTo>
                    <a:pt x="143" y="287"/>
                  </a:lnTo>
                  <a:lnTo>
                    <a:pt x="128" y="289"/>
                  </a:lnTo>
                  <a:lnTo>
                    <a:pt x="107" y="275"/>
                  </a:lnTo>
                  <a:lnTo>
                    <a:pt x="97" y="249"/>
                  </a:lnTo>
                  <a:lnTo>
                    <a:pt x="78" y="227"/>
                  </a:lnTo>
                  <a:lnTo>
                    <a:pt x="69" y="228"/>
                  </a:lnTo>
                  <a:lnTo>
                    <a:pt x="59" y="245"/>
                  </a:lnTo>
                  <a:lnTo>
                    <a:pt x="61" y="312"/>
                  </a:lnTo>
                  <a:lnTo>
                    <a:pt x="85" y="337"/>
                  </a:lnTo>
                  <a:lnTo>
                    <a:pt x="96" y="363"/>
                  </a:lnTo>
                  <a:lnTo>
                    <a:pt x="77" y="367"/>
                  </a:lnTo>
                  <a:lnTo>
                    <a:pt x="46" y="366"/>
                  </a:lnTo>
                  <a:lnTo>
                    <a:pt x="24" y="377"/>
                  </a:lnTo>
                  <a:lnTo>
                    <a:pt x="16" y="399"/>
                  </a:lnTo>
                  <a:lnTo>
                    <a:pt x="17" y="427"/>
                  </a:lnTo>
                  <a:lnTo>
                    <a:pt x="29" y="437"/>
                  </a:lnTo>
                  <a:lnTo>
                    <a:pt x="39" y="444"/>
                  </a:lnTo>
                  <a:lnTo>
                    <a:pt x="63" y="444"/>
                  </a:lnTo>
                  <a:lnTo>
                    <a:pt x="82" y="435"/>
                  </a:lnTo>
                  <a:lnTo>
                    <a:pt x="76" y="472"/>
                  </a:lnTo>
                  <a:lnTo>
                    <a:pt x="91" y="495"/>
                  </a:lnTo>
                  <a:lnTo>
                    <a:pt x="122" y="499"/>
                  </a:lnTo>
                  <a:lnTo>
                    <a:pt x="158" y="516"/>
                  </a:lnTo>
                  <a:lnTo>
                    <a:pt x="177" y="517"/>
                  </a:lnTo>
                  <a:lnTo>
                    <a:pt x="189" y="506"/>
                  </a:lnTo>
                  <a:lnTo>
                    <a:pt x="189" y="479"/>
                  </a:lnTo>
                  <a:lnTo>
                    <a:pt x="184" y="477"/>
                  </a:lnTo>
                  <a:lnTo>
                    <a:pt x="156" y="454"/>
                  </a:lnTo>
                  <a:lnTo>
                    <a:pt x="163" y="442"/>
                  </a:lnTo>
                  <a:lnTo>
                    <a:pt x="213" y="428"/>
                  </a:lnTo>
                  <a:lnTo>
                    <a:pt x="224" y="415"/>
                  </a:lnTo>
                  <a:lnTo>
                    <a:pt x="241" y="378"/>
                  </a:lnTo>
                  <a:lnTo>
                    <a:pt x="244" y="368"/>
                  </a:lnTo>
                  <a:lnTo>
                    <a:pt x="244" y="351"/>
                  </a:lnTo>
                  <a:lnTo>
                    <a:pt x="231" y="319"/>
                  </a:lnTo>
                  <a:lnTo>
                    <a:pt x="208" y="308"/>
                  </a:lnTo>
                  <a:lnTo>
                    <a:pt x="221" y="289"/>
                  </a:lnTo>
                  <a:lnTo>
                    <a:pt x="270" y="267"/>
                  </a:lnTo>
                  <a:lnTo>
                    <a:pt x="275" y="260"/>
                  </a:lnTo>
                  <a:lnTo>
                    <a:pt x="280" y="243"/>
                  </a:lnTo>
                  <a:lnTo>
                    <a:pt x="298" y="235"/>
                  </a:lnTo>
                  <a:lnTo>
                    <a:pt x="309" y="219"/>
                  </a:lnTo>
                  <a:lnTo>
                    <a:pt x="305" y="187"/>
                  </a:lnTo>
                  <a:lnTo>
                    <a:pt x="312" y="162"/>
                  </a:lnTo>
                  <a:lnTo>
                    <a:pt x="341" y="133"/>
                  </a:lnTo>
                  <a:lnTo>
                    <a:pt x="344" y="127"/>
                  </a:lnTo>
                  <a:lnTo>
                    <a:pt x="353" y="97"/>
                  </a:lnTo>
                  <a:lnTo>
                    <a:pt x="351" y="93"/>
                  </a:lnTo>
                  <a:lnTo>
                    <a:pt x="346" y="88"/>
                  </a:lnTo>
                  <a:lnTo>
                    <a:pt x="318" y="88"/>
                  </a:lnTo>
                  <a:lnTo>
                    <a:pt x="313" y="84"/>
                  </a:lnTo>
                  <a:lnTo>
                    <a:pt x="311" y="75"/>
                  </a:lnTo>
                  <a:lnTo>
                    <a:pt x="314" y="69"/>
                  </a:lnTo>
                  <a:lnTo>
                    <a:pt x="364" y="56"/>
                  </a:lnTo>
                  <a:lnTo>
                    <a:pt x="375" y="35"/>
                  </a:lnTo>
                  <a:lnTo>
                    <a:pt x="351" y="15"/>
                  </a:lnTo>
                  <a:lnTo>
                    <a:pt x="317" y="7"/>
                  </a:lnTo>
                  <a:lnTo>
                    <a:pt x="258" y="23"/>
                  </a:lnTo>
                  <a:lnTo>
                    <a:pt x="238" y="27"/>
                  </a:lnTo>
                  <a:lnTo>
                    <a:pt x="225" y="0"/>
                  </a:lnTo>
                  <a:lnTo>
                    <a:pt x="203" y="18"/>
                  </a:lnTo>
                </a:path>
              </a:pathLst>
            </a:custGeom>
            <a:solidFill>
              <a:srgbClr val="00CC00"/>
            </a:solidFill>
            <a:ln w="9525">
              <a:solidFill>
                <a:srgbClr val="000000"/>
              </a:solidFill>
              <a:prstDash val="solid"/>
              <a:round/>
              <a:headEnd/>
              <a:tailEnd/>
            </a:ln>
          </p:spPr>
          <p:txBody>
            <a:bodyPr/>
            <a:lstStyle/>
            <a:p>
              <a:pPr>
                <a:defRPr/>
              </a:pPr>
              <a:endParaRPr lang="en-US">
                <a:latin typeface="+mn-lt"/>
              </a:endParaRPr>
            </a:p>
          </p:txBody>
        </p:sp>
        <p:sp>
          <p:nvSpPr>
            <p:cNvPr id="3158" name="Freeform 86"/>
            <p:cNvSpPr>
              <a:spLocks/>
            </p:cNvSpPr>
            <p:nvPr/>
          </p:nvSpPr>
          <p:spPr bwMode="auto">
            <a:xfrm>
              <a:off x="2672" y="880"/>
              <a:ext cx="282" cy="221"/>
            </a:xfrm>
            <a:custGeom>
              <a:avLst/>
              <a:gdLst/>
              <a:ahLst/>
              <a:cxnLst>
                <a:cxn ang="0">
                  <a:pos x="812" y="830"/>
                </a:cxn>
                <a:cxn ang="0">
                  <a:pos x="762" y="793"/>
                </a:cxn>
                <a:cxn ang="0">
                  <a:pos x="692" y="757"/>
                </a:cxn>
                <a:cxn ang="0">
                  <a:pos x="611" y="695"/>
                </a:cxn>
                <a:cxn ang="0">
                  <a:pos x="563" y="628"/>
                </a:cxn>
                <a:cxn ang="0">
                  <a:pos x="603" y="542"/>
                </a:cxn>
                <a:cxn ang="0">
                  <a:pos x="583" y="383"/>
                </a:cxn>
                <a:cxn ang="0">
                  <a:pos x="482" y="364"/>
                </a:cxn>
                <a:cxn ang="0">
                  <a:pos x="456" y="301"/>
                </a:cxn>
                <a:cxn ang="0">
                  <a:pos x="409" y="310"/>
                </a:cxn>
                <a:cxn ang="0">
                  <a:pos x="361" y="254"/>
                </a:cxn>
                <a:cxn ang="0">
                  <a:pos x="265" y="295"/>
                </a:cxn>
                <a:cxn ang="0">
                  <a:pos x="158" y="283"/>
                </a:cxn>
                <a:cxn ang="0">
                  <a:pos x="18" y="183"/>
                </a:cxn>
                <a:cxn ang="0">
                  <a:pos x="34" y="89"/>
                </a:cxn>
                <a:cxn ang="0">
                  <a:pos x="126" y="0"/>
                </a:cxn>
                <a:cxn ang="0">
                  <a:pos x="115" y="62"/>
                </a:cxn>
                <a:cxn ang="0">
                  <a:pos x="106" y="120"/>
                </a:cxn>
                <a:cxn ang="0">
                  <a:pos x="130" y="242"/>
                </a:cxn>
                <a:cxn ang="0">
                  <a:pos x="150" y="145"/>
                </a:cxn>
                <a:cxn ang="0">
                  <a:pos x="159" y="47"/>
                </a:cxn>
                <a:cxn ang="0">
                  <a:pos x="239" y="17"/>
                </a:cxn>
                <a:cxn ang="0">
                  <a:pos x="269" y="122"/>
                </a:cxn>
                <a:cxn ang="0">
                  <a:pos x="368" y="116"/>
                </a:cxn>
                <a:cxn ang="0">
                  <a:pos x="439" y="142"/>
                </a:cxn>
                <a:cxn ang="0">
                  <a:pos x="540" y="162"/>
                </a:cxn>
                <a:cxn ang="0">
                  <a:pos x="593" y="218"/>
                </a:cxn>
                <a:cxn ang="0">
                  <a:pos x="651" y="220"/>
                </a:cxn>
                <a:cxn ang="0">
                  <a:pos x="703" y="326"/>
                </a:cxn>
                <a:cxn ang="0">
                  <a:pos x="851" y="371"/>
                </a:cxn>
                <a:cxn ang="0">
                  <a:pos x="889" y="396"/>
                </a:cxn>
                <a:cxn ang="0">
                  <a:pos x="984" y="445"/>
                </a:cxn>
                <a:cxn ang="0">
                  <a:pos x="980" y="509"/>
                </a:cxn>
                <a:cxn ang="0">
                  <a:pos x="939" y="530"/>
                </a:cxn>
                <a:cxn ang="0">
                  <a:pos x="922" y="567"/>
                </a:cxn>
                <a:cxn ang="0">
                  <a:pos x="863" y="522"/>
                </a:cxn>
                <a:cxn ang="0">
                  <a:pos x="777" y="504"/>
                </a:cxn>
                <a:cxn ang="0">
                  <a:pos x="829" y="580"/>
                </a:cxn>
                <a:cxn ang="0">
                  <a:pos x="901" y="625"/>
                </a:cxn>
                <a:cxn ang="0">
                  <a:pos x="926" y="706"/>
                </a:cxn>
                <a:cxn ang="0">
                  <a:pos x="932" y="764"/>
                </a:cxn>
                <a:cxn ang="0">
                  <a:pos x="791" y="725"/>
                </a:cxn>
                <a:cxn ang="0">
                  <a:pos x="842" y="762"/>
                </a:cxn>
                <a:cxn ang="0">
                  <a:pos x="925" y="843"/>
                </a:cxn>
                <a:cxn ang="0">
                  <a:pos x="865" y="838"/>
                </a:cxn>
              </a:cxnLst>
              <a:rect l="0" t="0" r="r" b="b"/>
              <a:pathLst>
                <a:path w="984" h="845">
                  <a:moveTo>
                    <a:pt x="865" y="838"/>
                  </a:moveTo>
                  <a:lnTo>
                    <a:pt x="841" y="830"/>
                  </a:lnTo>
                  <a:lnTo>
                    <a:pt x="812" y="830"/>
                  </a:lnTo>
                  <a:lnTo>
                    <a:pt x="782" y="802"/>
                  </a:lnTo>
                  <a:lnTo>
                    <a:pt x="777" y="794"/>
                  </a:lnTo>
                  <a:lnTo>
                    <a:pt x="762" y="793"/>
                  </a:lnTo>
                  <a:lnTo>
                    <a:pt x="714" y="787"/>
                  </a:lnTo>
                  <a:lnTo>
                    <a:pt x="708" y="784"/>
                  </a:lnTo>
                  <a:lnTo>
                    <a:pt x="692" y="757"/>
                  </a:lnTo>
                  <a:lnTo>
                    <a:pt x="680" y="721"/>
                  </a:lnTo>
                  <a:lnTo>
                    <a:pt x="640" y="705"/>
                  </a:lnTo>
                  <a:lnTo>
                    <a:pt x="611" y="695"/>
                  </a:lnTo>
                  <a:lnTo>
                    <a:pt x="567" y="671"/>
                  </a:lnTo>
                  <a:lnTo>
                    <a:pt x="561" y="638"/>
                  </a:lnTo>
                  <a:lnTo>
                    <a:pt x="563" y="628"/>
                  </a:lnTo>
                  <a:lnTo>
                    <a:pt x="557" y="601"/>
                  </a:lnTo>
                  <a:lnTo>
                    <a:pt x="575" y="568"/>
                  </a:lnTo>
                  <a:lnTo>
                    <a:pt x="603" y="542"/>
                  </a:lnTo>
                  <a:lnTo>
                    <a:pt x="622" y="515"/>
                  </a:lnTo>
                  <a:lnTo>
                    <a:pt x="605" y="432"/>
                  </a:lnTo>
                  <a:lnTo>
                    <a:pt x="583" y="383"/>
                  </a:lnTo>
                  <a:lnTo>
                    <a:pt x="549" y="365"/>
                  </a:lnTo>
                  <a:lnTo>
                    <a:pt x="515" y="358"/>
                  </a:lnTo>
                  <a:lnTo>
                    <a:pt x="482" y="364"/>
                  </a:lnTo>
                  <a:lnTo>
                    <a:pt x="466" y="353"/>
                  </a:lnTo>
                  <a:lnTo>
                    <a:pt x="471" y="323"/>
                  </a:lnTo>
                  <a:lnTo>
                    <a:pt x="456" y="301"/>
                  </a:lnTo>
                  <a:lnTo>
                    <a:pt x="451" y="298"/>
                  </a:lnTo>
                  <a:lnTo>
                    <a:pt x="415" y="309"/>
                  </a:lnTo>
                  <a:lnTo>
                    <a:pt x="409" y="310"/>
                  </a:lnTo>
                  <a:lnTo>
                    <a:pt x="387" y="291"/>
                  </a:lnTo>
                  <a:lnTo>
                    <a:pt x="380" y="263"/>
                  </a:lnTo>
                  <a:lnTo>
                    <a:pt x="361" y="254"/>
                  </a:lnTo>
                  <a:lnTo>
                    <a:pt x="332" y="270"/>
                  </a:lnTo>
                  <a:lnTo>
                    <a:pt x="318" y="290"/>
                  </a:lnTo>
                  <a:lnTo>
                    <a:pt x="265" y="295"/>
                  </a:lnTo>
                  <a:lnTo>
                    <a:pt x="230" y="292"/>
                  </a:lnTo>
                  <a:lnTo>
                    <a:pt x="200" y="279"/>
                  </a:lnTo>
                  <a:lnTo>
                    <a:pt x="158" y="283"/>
                  </a:lnTo>
                  <a:lnTo>
                    <a:pt x="127" y="275"/>
                  </a:lnTo>
                  <a:lnTo>
                    <a:pt x="48" y="212"/>
                  </a:lnTo>
                  <a:lnTo>
                    <a:pt x="18" y="183"/>
                  </a:lnTo>
                  <a:lnTo>
                    <a:pt x="0" y="160"/>
                  </a:lnTo>
                  <a:lnTo>
                    <a:pt x="0" y="131"/>
                  </a:lnTo>
                  <a:lnTo>
                    <a:pt x="34" y="89"/>
                  </a:lnTo>
                  <a:lnTo>
                    <a:pt x="58" y="42"/>
                  </a:lnTo>
                  <a:lnTo>
                    <a:pt x="97" y="2"/>
                  </a:lnTo>
                  <a:lnTo>
                    <a:pt x="126" y="0"/>
                  </a:lnTo>
                  <a:lnTo>
                    <a:pt x="134" y="18"/>
                  </a:lnTo>
                  <a:lnTo>
                    <a:pt x="132" y="33"/>
                  </a:lnTo>
                  <a:lnTo>
                    <a:pt x="115" y="62"/>
                  </a:lnTo>
                  <a:lnTo>
                    <a:pt x="90" y="84"/>
                  </a:lnTo>
                  <a:lnTo>
                    <a:pt x="91" y="93"/>
                  </a:lnTo>
                  <a:lnTo>
                    <a:pt x="106" y="120"/>
                  </a:lnTo>
                  <a:lnTo>
                    <a:pt x="103" y="150"/>
                  </a:lnTo>
                  <a:lnTo>
                    <a:pt x="105" y="211"/>
                  </a:lnTo>
                  <a:lnTo>
                    <a:pt x="130" y="242"/>
                  </a:lnTo>
                  <a:lnTo>
                    <a:pt x="146" y="218"/>
                  </a:lnTo>
                  <a:lnTo>
                    <a:pt x="156" y="176"/>
                  </a:lnTo>
                  <a:lnTo>
                    <a:pt x="150" y="145"/>
                  </a:lnTo>
                  <a:lnTo>
                    <a:pt x="147" y="107"/>
                  </a:lnTo>
                  <a:lnTo>
                    <a:pt x="146" y="79"/>
                  </a:lnTo>
                  <a:lnTo>
                    <a:pt x="159" y="47"/>
                  </a:lnTo>
                  <a:lnTo>
                    <a:pt x="165" y="36"/>
                  </a:lnTo>
                  <a:lnTo>
                    <a:pt x="233" y="13"/>
                  </a:lnTo>
                  <a:lnTo>
                    <a:pt x="239" y="17"/>
                  </a:lnTo>
                  <a:lnTo>
                    <a:pt x="254" y="71"/>
                  </a:lnTo>
                  <a:lnTo>
                    <a:pt x="251" y="102"/>
                  </a:lnTo>
                  <a:lnTo>
                    <a:pt x="269" y="122"/>
                  </a:lnTo>
                  <a:lnTo>
                    <a:pt x="298" y="129"/>
                  </a:lnTo>
                  <a:lnTo>
                    <a:pt x="335" y="137"/>
                  </a:lnTo>
                  <a:lnTo>
                    <a:pt x="368" y="116"/>
                  </a:lnTo>
                  <a:lnTo>
                    <a:pt x="404" y="106"/>
                  </a:lnTo>
                  <a:lnTo>
                    <a:pt x="424" y="115"/>
                  </a:lnTo>
                  <a:lnTo>
                    <a:pt x="439" y="142"/>
                  </a:lnTo>
                  <a:lnTo>
                    <a:pt x="464" y="166"/>
                  </a:lnTo>
                  <a:lnTo>
                    <a:pt x="519" y="155"/>
                  </a:lnTo>
                  <a:lnTo>
                    <a:pt x="540" y="162"/>
                  </a:lnTo>
                  <a:lnTo>
                    <a:pt x="556" y="172"/>
                  </a:lnTo>
                  <a:lnTo>
                    <a:pt x="569" y="198"/>
                  </a:lnTo>
                  <a:lnTo>
                    <a:pt x="593" y="218"/>
                  </a:lnTo>
                  <a:lnTo>
                    <a:pt x="608" y="225"/>
                  </a:lnTo>
                  <a:lnTo>
                    <a:pt x="635" y="213"/>
                  </a:lnTo>
                  <a:lnTo>
                    <a:pt x="651" y="220"/>
                  </a:lnTo>
                  <a:lnTo>
                    <a:pt x="666" y="247"/>
                  </a:lnTo>
                  <a:lnTo>
                    <a:pt x="657" y="277"/>
                  </a:lnTo>
                  <a:lnTo>
                    <a:pt x="703" y="326"/>
                  </a:lnTo>
                  <a:lnTo>
                    <a:pt x="725" y="356"/>
                  </a:lnTo>
                  <a:lnTo>
                    <a:pt x="753" y="379"/>
                  </a:lnTo>
                  <a:lnTo>
                    <a:pt x="851" y="371"/>
                  </a:lnTo>
                  <a:lnTo>
                    <a:pt x="882" y="382"/>
                  </a:lnTo>
                  <a:lnTo>
                    <a:pt x="887" y="387"/>
                  </a:lnTo>
                  <a:lnTo>
                    <a:pt x="889" y="396"/>
                  </a:lnTo>
                  <a:lnTo>
                    <a:pt x="946" y="394"/>
                  </a:lnTo>
                  <a:lnTo>
                    <a:pt x="972" y="404"/>
                  </a:lnTo>
                  <a:lnTo>
                    <a:pt x="984" y="445"/>
                  </a:lnTo>
                  <a:lnTo>
                    <a:pt x="981" y="449"/>
                  </a:lnTo>
                  <a:lnTo>
                    <a:pt x="961" y="472"/>
                  </a:lnTo>
                  <a:lnTo>
                    <a:pt x="980" y="509"/>
                  </a:lnTo>
                  <a:lnTo>
                    <a:pt x="976" y="514"/>
                  </a:lnTo>
                  <a:lnTo>
                    <a:pt x="947" y="520"/>
                  </a:lnTo>
                  <a:lnTo>
                    <a:pt x="939" y="530"/>
                  </a:lnTo>
                  <a:lnTo>
                    <a:pt x="944" y="558"/>
                  </a:lnTo>
                  <a:lnTo>
                    <a:pt x="940" y="564"/>
                  </a:lnTo>
                  <a:lnTo>
                    <a:pt x="922" y="567"/>
                  </a:lnTo>
                  <a:lnTo>
                    <a:pt x="901" y="557"/>
                  </a:lnTo>
                  <a:lnTo>
                    <a:pt x="889" y="545"/>
                  </a:lnTo>
                  <a:lnTo>
                    <a:pt x="863" y="522"/>
                  </a:lnTo>
                  <a:lnTo>
                    <a:pt x="799" y="496"/>
                  </a:lnTo>
                  <a:lnTo>
                    <a:pt x="781" y="499"/>
                  </a:lnTo>
                  <a:lnTo>
                    <a:pt x="777" y="504"/>
                  </a:lnTo>
                  <a:lnTo>
                    <a:pt x="776" y="523"/>
                  </a:lnTo>
                  <a:lnTo>
                    <a:pt x="807" y="556"/>
                  </a:lnTo>
                  <a:lnTo>
                    <a:pt x="829" y="580"/>
                  </a:lnTo>
                  <a:lnTo>
                    <a:pt x="864" y="604"/>
                  </a:lnTo>
                  <a:lnTo>
                    <a:pt x="895" y="622"/>
                  </a:lnTo>
                  <a:lnTo>
                    <a:pt x="901" y="625"/>
                  </a:lnTo>
                  <a:lnTo>
                    <a:pt x="925" y="654"/>
                  </a:lnTo>
                  <a:lnTo>
                    <a:pt x="930" y="677"/>
                  </a:lnTo>
                  <a:lnTo>
                    <a:pt x="926" y="706"/>
                  </a:lnTo>
                  <a:lnTo>
                    <a:pt x="946" y="732"/>
                  </a:lnTo>
                  <a:lnTo>
                    <a:pt x="937" y="763"/>
                  </a:lnTo>
                  <a:lnTo>
                    <a:pt x="932" y="764"/>
                  </a:lnTo>
                  <a:lnTo>
                    <a:pt x="892" y="748"/>
                  </a:lnTo>
                  <a:lnTo>
                    <a:pt x="843" y="722"/>
                  </a:lnTo>
                  <a:lnTo>
                    <a:pt x="791" y="725"/>
                  </a:lnTo>
                  <a:lnTo>
                    <a:pt x="786" y="729"/>
                  </a:lnTo>
                  <a:lnTo>
                    <a:pt x="810" y="743"/>
                  </a:lnTo>
                  <a:lnTo>
                    <a:pt x="842" y="762"/>
                  </a:lnTo>
                  <a:lnTo>
                    <a:pt x="918" y="809"/>
                  </a:lnTo>
                  <a:lnTo>
                    <a:pt x="931" y="831"/>
                  </a:lnTo>
                  <a:lnTo>
                    <a:pt x="925" y="843"/>
                  </a:lnTo>
                  <a:lnTo>
                    <a:pt x="910" y="845"/>
                  </a:lnTo>
                  <a:lnTo>
                    <a:pt x="889" y="839"/>
                  </a:lnTo>
                  <a:lnTo>
                    <a:pt x="865" y="838"/>
                  </a:lnTo>
                  <a:close/>
                </a:path>
              </a:pathLst>
            </a:custGeom>
            <a:solidFill>
              <a:srgbClr val="00CC00"/>
            </a:solidFill>
            <a:ln w="9525">
              <a:noFill/>
              <a:round/>
              <a:headEnd/>
              <a:tailEnd/>
            </a:ln>
          </p:spPr>
          <p:txBody>
            <a:bodyPr/>
            <a:lstStyle/>
            <a:p>
              <a:pPr>
                <a:defRPr/>
              </a:pPr>
              <a:endParaRPr lang="en-US">
                <a:latin typeface="+mn-lt"/>
              </a:endParaRPr>
            </a:p>
          </p:txBody>
        </p:sp>
        <p:sp>
          <p:nvSpPr>
            <p:cNvPr id="3159" name="Freeform 87"/>
            <p:cNvSpPr>
              <a:spLocks/>
            </p:cNvSpPr>
            <p:nvPr/>
          </p:nvSpPr>
          <p:spPr bwMode="auto">
            <a:xfrm>
              <a:off x="2672" y="880"/>
              <a:ext cx="282" cy="221"/>
            </a:xfrm>
            <a:custGeom>
              <a:avLst/>
              <a:gdLst/>
              <a:ahLst/>
              <a:cxnLst>
                <a:cxn ang="0">
                  <a:pos x="812" y="830"/>
                </a:cxn>
                <a:cxn ang="0">
                  <a:pos x="762" y="793"/>
                </a:cxn>
                <a:cxn ang="0">
                  <a:pos x="692" y="757"/>
                </a:cxn>
                <a:cxn ang="0">
                  <a:pos x="611" y="695"/>
                </a:cxn>
                <a:cxn ang="0">
                  <a:pos x="563" y="628"/>
                </a:cxn>
                <a:cxn ang="0">
                  <a:pos x="603" y="542"/>
                </a:cxn>
                <a:cxn ang="0">
                  <a:pos x="583" y="383"/>
                </a:cxn>
                <a:cxn ang="0">
                  <a:pos x="482" y="364"/>
                </a:cxn>
                <a:cxn ang="0">
                  <a:pos x="456" y="301"/>
                </a:cxn>
                <a:cxn ang="0">
                  <a:pos x="409" y="310"/>
                </a:cxn>
                <a:cxn ang="0">
                  <a:pos x="361" y="254"/>
                </a:cxn>
                <a:cxn ang="0">
                  <a:pos x="265" y="295"/>
                </a:cxn>
                <a:cxn ang="0">
                  <a:pos x="158" y="283"/>
                </a:cxn>
                <a:cxn ang="0">
                  <a:pos x="18" y="183"/>
                </a:cxn>
                <a:cxn ang="0">
                  <a:pos x="34" y="89"/>
                </a:cxn>
                <a:cxn ang="0">
                  <a:pos x="126" y="0"/>
                </a:cxn>
                <a:cxn ang="0">
                  <a:pos x="115" y="62"/>
                </a:cxn>
                <a:cxn ang="0">
                  <a:pos x="106" y="120"/>
                </a:cxn>
                <a:cxn ang="0">
                  <a:pos x="130" y="242"/>
                </a:cxn>
                <a:cxn ang="0">
                  <a:pos x="150" y="145"/>
                </a:cxn>
                <a:cxn ang="0">
                  <a:pos x="159" y="47"/>
                </a:cxn>
                <a:cxn ang="0">
                  <a:pos x="239" y="17"/>
                </a:cxn>
                <a:cxn ang="0">
                  <a:pos x="269" y="122"/>
                </a:cxn>
                <a:cxn ang="0">
                  <a:pos x="368" y="116"/>
                </a:cxn>
                <a:cxn ang="0">
                  <a:pos x="439" y="142"/>
                </a:cxn>
                <a:cxn ang="0">
                  <a:pos x="540" y="162"/>
                </a:cxn>
                <a:cxn ang="0">
                  <a:pos x="593" y="218"/>
                </a:cxn>
                <a:cxn ang="0">
                  <a:pos x="651" y="220"/>
                </a:cxn>
                <a:cxn ang="0">
                  <a:pos x="703" y="326"/>
                </a:cxn>
                <a:cxn ang="0">
                  <a:pos x="851" y="371"/>
                </a:cxn>
                <a:cxn ang="0">
                  <a:pos x="889" y="396"/>
                </a:cxn>
                <a:cxn ang="0">
                  <a:pos x="984" y="445"/>
                </a:cxn>
                <a:cxn ang="0">
                  <a:pos x="980" y="509"/>
                </a:cxn>
                <a:cxn ang="0">
                  <a:pos x="939" y="530"/>
                </a:cxn>
                <a:cxn ang="0">
                  <a:pos x="922" y="567"/>
                </a:cxn>
                <a:cxn ang="0">
                  <a:pos x="863" y="522"/>
                </a:cxn>
                <a:cxn ang="0">
                  <a:pos x="777" y="504"/>
                </a:cxn>
                <a:cxn ang="0">
                  <a:pos x="829" y="580"/>
                </a:cxn>
                <a:cxn ang="0">
                  <a:pos x="901" y="625"/>
                </a:cxn>
                <a:cxn ang="0">
                  <a:pos x="926" y="706"/>
                </a:cxn>
                <a:cxn ang="0">
                  <a:pos x="932" y="764"/>
                </a:cxn>
                <a:cxn ang="0">
                  <a:pos x="791" y="725"/>
                </a:cxn>
                <a:cxn ang="0">
                  <a:pos x="842" y="762"/>
                </a:cxn>
                <a:cxn ang="0">
                  <a:pos x="925" y="843"/>
                </a:cxn>
                <a:cxn ang="0">
                  <a:pos x="865" y="838"/>
                </a:cxn>
              </a:cxnLst>
              <a:rect l="0" t="0" r="r" b="b"/>
              <a:pathLst>
                <a:path w="984" h="845">
                  <a:moveTo>
                    <a:pt x="865" y="838"/>
                  </a:moveTo>
                  <a:lnTo>
                    <a:pt x="841" y="830"/>
                  </a:lnTo>
                  <a:lnTo>
                    <a:pt x="812" y="830"/>
                  </a:lnTo>
                  <a:lnTo>
                    <a:pt x="782" y="802"/>
                  </a:lnTo>
                  <a:lnTo>
                    <a:pt x="777" y="794"/>
                  </a:lnTo>
                  <a:lnTo>
                    <a:pt x="762" y="793"/>
                  </a:lnTo>
                  <a:lnTo>
                    <a:pt x="714" y="787"/>
                  </a:lnTo>
                  <a:lnTo>
                    <a:pt x="708" y="784"/>
                  </a:lnTo>
                  <a:lnTo>
                    <a:pt x="692" y="757"/>
                  </a:lnTo>
                  <a:lnTo>
                    <a:pt x="680" y="721"/>
                  </a:lnTo>
                  <a:lnTo>
                    <a:pt x="640" y="705"/>
                  </a:lnTo>
                  <a:lnTo>
                    <a:pt x="611" y="695"/>
                  </a:lnTo>
                  <a:lnTo>
                    <a:pt x="567" y="671"/>
                  </a:lnTo>
                  <a:lnTo>
                    <a:pt x="561" y="638"/>
                  </a:lnTo>
                  <a:lnTo>
                    <a:pt x="563" y="628"/>
                  </a:lnTo>
                  <a:lnTo>
                    <a:pt x="557" y="601"/>
                  </a:lnTo>
                  <a:lnTo>
                    <a:pt x="575" y="568"/>
                  </a:lnTo>
                  <a:lnTo>
                    <a:pt x="603" y="542"/>
                  </a:lnTo>
                  <a:lnTo>
                    <a:pt x="622" y="515"/>
                  </a:lnTo>
                  <a:lnTo>
                    <a:pt x="605" y="432"/>
                  </a:lnTo>
                  <a:lnTo>
                    <a:pt x="583" y="383"/>
                  </a:lnTo>
                  <a:lnTo>
                    <a:pt x="549" y="365"/>
                  </a:lnTo>
                  <a:lnTo>
                    <a:pt x="515" y="358"/>
                  </a:lnTo>
                  <a:lnTo>
                    <a:pt x="482" y="364"/>
                  </a:lnTo>
                  <a:lnTo>
                    <a:pt x="466" y="353"/>
                  </a:lnTo>
                  <a:lnTo>
                    <a:pt x="471" y="323"/>
                  </a:lnTo>
                  <a:lnTo>
                    <a:pt x="456" y="301"/>
                  </a:lnTo>
                  <a:lnTo>
                    <a:pt x="451" y="298"/>
                  </a:lnTo>
                  <a:lnTo>
                    <a:pt x="415" y="309"/>
                  </a:lnTo>
                  <a:lnTo>
                    <a:pt x="409" y="310"/>
                  </a:lnTo>
                  <a:lnTo>
                    <a:pt x="387" y="291"/>
                  </a:lnTo>
                  <a:lnTo>
                    <a:pt x="380" y="263"/>
                  </a:lnTo>
                  <a:lnTo>
                    <a:pt x="361" y="254"/>
                  </a:lnTo>
                  <a:lnTo>
                    <a:pt x="332" y="270"/>
                  </a:lnTo>
                  <a:lnTo>
                    <a:pt x="318" y="290"/>
                  </a:lnTo>
                  <a:lnTo>
                    <a:pt x="265" y="295"/>
                  </a:lnTo>
                  <a:lnTo>
                    <a:pt x="230" y="292"/>
                  </a:lnTo>
                  <a:lnTo>
                    <a:pt x="200" y="279"/>
                  </a:lnTo>
                  <a:lnTo>
                    <a:pt x="158" y="283"/>
                  </a:lnTo>
                  <a:lnTo>
                    <a:pt x="127" y="275"/>
                  </a:lnTo>
                  <a:lnTo>
                    <a:pt x="48" y="212"/>
                  </a:lnTo>
                  <a:lnTo>
                    <a:pt x="18" y="183"/>
                  </a:lnTo>
                  <a:lnTo>
                    <a:pt x="0" y="160"/>
                  </a:lnTo>
                  <a:lnTo>
                    <a:pt x="0" y="131"/>
                  </a:lnTo>
                  <a:lnTo>
                    <a:pt x="34" y="89"/>
                  </a:lnTo>
                  <a:lnTo>
                    <a:pt x="58" y="42"/>
                  </a:lnTo>
                  <a:lnTo>
                    <a:pt x="97" y="2"/>
                  </a:lnTo>
                  <a:lnTo>
                    <a:pt x="126" y="0"/>
                  </a:lnTo>
                  <a:lnTo>
                    <a:pt x="134" y="18"/>
                  </a:lnTo>
                  <a:lnTo>
                    <a:pt x="132" y="33"/>
                  </a:lnTo>
                  <a:lnTo>
                    <a:pt x="115" y="62"/>
                  </a:lnTo>
                  <a:lnTo>
                    <a:pt x="90" y="84"/>
                  </a:lnTo>
                  <a:lnTo>
                    <a:pt x="91" y="93"/>
                  </a:lnTo>
                  <a:lnTo>
                    <a:pt x="106" y="120"/>
                  </a:lnTo>
                  <a:lnTo>
                    <a:pt x="103" y="150"/>
                  </a:lnTo>
                  <a:lnTo>
                    <a:pt x="105" y="211"/>
                  </a:lnTo>
                  <a:lnTo>
                    <a:pt x="130" y="242"/>
                  </a:lnTo>
                  <a:lnTo>
                    <a:pt x="146" y="218"/>
                  </a:lnTo>
                  <a:lnTo>
                    <a:pt x="156" y="176"/>
                  </a:lnTo>
                  <a:lnTo>
                    <a:pt x="150" y="145"/>
                  </a:lnTo>
                  <a:lnTo>
                    <a:pt x="147" y="107"/>
                  </a:lnTo>
                  <a:lnTo>
                    <a:pt x="146" y="79"/>
                  </a:lnTo>
                  <a:lnTo>
                    <a:pt x="159" y="47"/>
                  </a:lnTo>
                  <a:lnTo>
                    <a:pt x="165" y="36"/>
                  </a:lnTo>
                  <a:lnTo>
                    <a:pt x="233" y="13"/>
                  </a:lnTo>
                  <a:lnTo>
                    <a:pt x="239" y="17"/>
                  </a:lnTo>
                  <a:lnTo>
                    <a:pt x="254" y="71"/>
                  </a:lnTo>
                  <a:lnTo>
                    <a:pt x="251" y="102"/>
                  </a:lnTo>
                  <a:lnTo>
                    <a:pt x="269" y="122"/>
                  </a:lnTo>
                  <a:lnTo>
                    <a:pt x="298" y="129"/>
                  </a:lnTo>
                  <a:lnTo>
                    <a:pt x="335" y="137"/>
                  </a:lnTo>
                  <a:lnTo>
                    <a:pt x="368" y="116"/>
                  </a:lnTo>
                  <a:lnTo>
                    <a:pt x="404" y="106"/>
                  </a:lnTo>
                  <a:lnTo>
                    <a:pt x="424" y="115"/>
                  </a:lnTo>
                  <a:lnTo>
                    <a:pt x="439" y="142"/>
                  </a:lnTo>
                  <a:lnTo>
                    <a:pt x="464" y="166"/>
                  </a:lnTo>
                  <a:lnTo>
                    <a:pt x="519" y="155"/>
                  </a:lnTo>
                  <a:lnTo>
                    <a:pt x="540" y="162"/>
                  </a:lnTo>
                  <a:lnTo>
                    <a:pt x="556" y="172"/>
                  </a:lnTo>
                  <a:lnTo>
                    <a:pt x="569" y="198"/>
                  </a:lnTo>
                  <a:lnTo>
                    <a:pt x="593" y="218"/>
                  </a:lnTo>
                  <a:lnTo>
                    <a:pt x="608" y="225"/>
                  </a:lnTo>
                  <a:lnTo>
                    <a:pt x="635" y="213"/>
                  </a:lnTo>
                  <a:lnTo>
                    <a:pt x="651" y="220"/>
                  </a:lnTo>
                  <a:lnTo>
                    <a:pt x="666" y="247"/>
                  </a:lnTo>
                  <a:lnTo>
                    <a:pt x="657" y="277"/>
                  </a:lnTo>
                  <a:lnTo>
                    <a:pt x="703" y="326"/>
                  </a:lnTo>
                  <a:lnTo>
                    <a:pt x="725" y="356"/>
                  </a:lnTo>
                  <a:lnTo>
                    <a:pt x="753" y="379"/>
                  </a:lnTo>
                  <a:lnTo>
                    <a:pt x="851" y="371"/>
                  </a:lnTo>
                  <a:lnTo>
                    <a:pt x="882" y="382"/>
                  </a:lnTo>
                  <a:lnTo>
                    <a:pt x="887" y="387"/>
                  </a:lnTo>
                  <a:lnTo>
                    <a:pt x="889" y="396"/>
                  </a:lnTo>
                  <a:lnTo>
                    <a:pt x="946" y="394"/>
                  </a:lnTo>
                  <a:lnTo>
                    <a:pt x="972" y="404"/>
                  </a:lnTo>
                  <a:lnTo>
                    <a:pt x="984" y="445"/>
                  </a:lnTo>
                  <a:lnTo>
                    <a:pt x="981" y="449"/>
                  </a:lnTo>
                  <a:lnTo>
                    <a:pt x="961" y="472"/>
                  </a:lnTo>
                  <a:lnTo>
                    <a:pt x="980" y="509"/>
                  </a:lnTo>
                  <a:lnTo>
                    <a:pt x="976" y="514"/>
                  </a:lnTo>
                  <a:lnTo>
                    <a:pt x="947" y="520"/>
                  </a:lnTo>
                  <a:lnTo>
                    <a:pt x="939" y="530"/>
                  </a:lnTo>
                  <a:lnTo>
                    <a:pt x="944" y="558"/>
                  </a:lnTo>
                  <a:lnTo>
                    <a:pt x="940" y="564"/>
                  </a:lnTo>
                  <a:lnTo>
                    <a:pt x="922" y="567"/>
                  </a:lnTo>
                  <a:lnTo>
                    <a:pt x="901" y="557"/>
                  </a:lnTo>
                  <a:lnTo>
                    <a:pt x="889" y="545"/>
                  </a:lnTo>
                  <a:lnTo>
                    <a:pt x="863" y="522"/>
                  </a:lnTo>
                  <a:lnTo>
                    <a:pt x="799" y="496"/>
                  </a:lnTo>
                  <a:lnTo>
                    <a:pt x="781" y="499"/>
                  </a:lnTo>
                  <a:lnTo>
                    <a:pt x="777" y="504"/>
                  </a:lnTo>
                  <a:lnTo>
                    <a:pt x="776" y="523"/>
                  </a:lnTo>
                  <a:lnTo>
                    <a:pt x="807" y="556"/>
                  </a:lnTo>
                  <a:lnTo>
                    <a:pt x="829" y="580"/>
                  </a:lnTo>
                  <a:lnTo>
                    <a:pt x="864" y="604"/>
                  </a:lnTo>
                  <a:lnTo>
                    <a:pt x="895" y="622"/>
                  </a:lnTo>
                  <a:lnTo>
                    <a:pt x="901" y="625"/>
                  </a:lnTo>
                  <a:lnTo>
                    <a:pt x="925" y="654"/>
                  </a:lnTo>
                  <a:lnTo>
                    <a:pt x="930" y="677"/>
                  </a:lnTo>
                  <a:lnTo>
                    <a:pt x="926" y="706"/>
                  </a:lnTo>
                  <a:lnTo>
                    <a:pt x="946" y="732"/>
                  </a:lnTo>
                  <a:lnTo>
                    <a:pt x="937" y="763"/>
                  </a:lnTo>
                  <a:lnTo>
                    <a:pt x="932" y="764"/>
                  </a:lnTo>
                  <a:lnTo>
                    <a:pt x="892" y="748"/>
                  </a:lnTo>
                  <a:lnTo>
                    <a:pt x="843" y="722"/>
                  </a:lnTo>
                  <a:lnTo>
                    <a:pt x="791" y="725"/>
                  </a:lnTo>
                  <a:lnTo>
                    <a:pt x="786" y="729"/>
                  </a:lnTo>
                  <a:lnTo>
                    <a:pt x="810" y="743"/>
                  </a:lnTo>
                  <a:lnTo>
                    <a:pt x="842" y="762"/>
                  </a:lnTo>
                  <a:lnTo>
                    <a:pt x="918" y="809"/>
                  </a:lnTo>
                  <a:lnTo>
                    <a:pt x="931" y="831"/>
                  </a:lnTo>
                  <a:lnTo>
                    <a:pt x="925" y="843"/>
                  </a:lnTo>
                  <a:lnTo>
                    <a:pt x="910" y="845"/>
                  </a:lnTo>
                  <a:lnTo>
                    <a:pt x="889" y="839"/>
                  </a:lnTo>
                  <a:lnTo>
                    <a:pt x="865" y="838"/>
                  </a:lnTo>
                </a:path>
              </a:pathLst>
            </a:custGeom>
            <a:solidFill>
              <a:srgbClr val="00CC00"/>
            </a:solidFill>
            <a:ln w="9525">
              <a:solidFill>
                <a:srgbClr val="000000"/>
              </a:solidFill>
              <a:prstDash val="solid"/>
              <a:round/>
              <a:headEnd/>
              <a:tailEnd/>
            </a:ln>
          </p:spPr>
          <p:txBody>
            <a:bodyPr/>
            <a:lstStyle/>
            <a:p>
              <a:pPr>
                <a:defRPr/>
              </a:pPr>
              <a:endParaRPr lang="en-US">
                <a:latin typeface="+mn-lt"/>
              </a:endParaRPr>
            </a:p>
          </p:txBody>
        </p:sp>
        <p:sp>
          <p:nvSpPr>
            <p:cNvPr id="3160" name="Freeform 88"/>
            <p:cNvSpPr>
              <a:spLocks/>
            </p:cNvSpPr>
            <p:nvPr/>
          </p:nvSpPr>
          <p:spPr bwMode="auto">
            <a:xfrm>
              <a:off x="3157" y="1268"/>
              <a:ext cx="103" cy="95"/>
            </a:xfrm>
            <a:custGeom>
              <a:avLst/>
              <a:gdLst/>
              <a:ahLst/>
              <a:cxnLst>
                <a:cxn ang="0">
                  <a:pos x="16" y="225"/>
                </a:cxn>
                <a:cxn ang="0">
                  <a:pos x="16" y="282"/>
                </a:cxn>
                <a:cxn ang="0">
                  <a:pos x="11" y="327"/>
                </a:cxn>
                <a:cxn ang="0">
                  <a:pos x="37" y="358"/>
                </a:cxn>
                <a:cxn ang="0">
                  <a:pos x="77" y="319"/>
                </a:cxn>
                <a:cxn ang="0">
                  <a:pos x="129" y="313"/>
                </a:cxn>
                <a:cxn ang="0">
                  <a:pos x="189" y="284"/>
                </a:cxn>
                <a:cxn ang="0">
                  <a:pos x="211" y="313"/>
                </a:cxn>
                <a:cxn ang="0">
                  <a:pos x="207" y="332"/>
                </a:cxn>
                <a:cxn ang="0">
                  <a:pos x="225" y="320"/>
                </a:cxn>
                <a:cxn ang="0">
                  <a:pos x="243" y="262"/>
                </a:cxn>
                <a:cxn ang="0">
                  <a:pos x="277" y="270"/>
                </a:cxn>
                <a:cxn ang="0">
                  <a:pos x="295" y="316"/>
                </a:cxn>
                <a:cxn ang="0">
                  <a:pos x="318" y="307"/>
                </a:cxn>
                <a:cxn ang="0">
                  <a:pos x="347" y="334"/>
                </a:cxn>
                <a:cxn ang="0">
                  <a:pos x="359" y="274"/>
                </a:cxn>
                <a:cxn ang="0">
                  <a:pos x="333" y="236"/>
                </a:cxn>
                <a:cxn ang="0">
                  <a:pos x="287" y="241"/>
                </a:cxn>
                <a:cxn ang="0">
                  <a:pos x="289" y="215"/>
                </a:cxn>
                <a:cxn ang="0">
                  <a:pos x="285" y="193"/>
                </a:cxn>
                <a:cxn ang="0">
                  <a:pos x="239" y="173"/>
                </a:cxn>
                <a:cxn ang="0">
                  <a:pos x="219" y="118"/>
                </a:cxn>
                <a:cxn ang="0">
                  <a:pos x="200" y="113"/>
                </a:cxn>
                <a:cxn ang="0">
                  <a:pos x="178" y="151"/>
                </a:cxn>
                <a:cxn ang="0">
                  <a:pos x="129" y="156"/>
                </a:cxn>
                <a:cxn ang="0">
                  <a:pos x="127" y="113"/>
                </a:cxn>
                <a:cxn ang="0">
                  <a:pos x="90" y="111"/>
                </a:cxn>
                <a:cxn ang="0">
                  <a:pos x="68" y="155"/>
                </a:cxn>
                <a:cxn ang="0">
                  <a:pos x="50" y="141"/>
                </a:cxn>
                <a:cxn ang="0">
                  <a:pos x="49" y="79"/>
                </a:cxn>
                <a:cxn ang="0">
                  <a:pos x="49" y="4"/>
                </a:cxn>
                <a:cxn ang="0">
                  <a:pos x="18" y="8"/>
                </a:cxn>
                <a:cxn ang="0">
                  <a:pos x="0" y="92"/>
                </a:cxn>
                <a:cxn ang="0">
                  <a:pos x="7" y="173"/>
                </a:cxn>
              </a:cxnLst>
              <a:rect l="0" t="0" r="r" b="b"/>
              <a:pathLst>
                <a:path w="362" h="358">
                  <a:moveTo>
                    <a:pt x="13" y="196"/>
                  </a:moveTo>
                  <a:lnTo>
                    <a:pt x="16" y="225"/>
                  </a:lnTo>
                  <a:lnTo>
                    <a:pt x="10" y="266"/>
                  </a:lnTo>
                  <a:lnTo>
                    <a:pt x="16" y="282"/>
                  </a:lnTo>
                  <a:lnTo>
                    <a:pt x="4" y="314"/>
                  </a:lnTo>
                  <a:lnTo>
                    <a:pt x="11" y="327"/>
                  </a:lnTo>
                  <a:lnTo>
                    <a:pt x="16" y="356"/>
                  </a:lnTo>
                  <a:lnTo>
                    <a:pt x="37" y="358"/>
                  </a:lnTo>
                  <a:lnTo>
                    <a:pt x="53" y="343"/>
                  </a:lnTo>
                  <a:lnTo>
                    <a:pt x="77" y="319"/>
                  </a:lnTo>
                  <a:lnTo>
                    <a:pt x="105" y="309"/>
                  </a:lnTo>
                  <a:lnTo>
                    <a:pt x="129" y="313"/>
                  </a:lnTo>
                  <a:lnTo>
                    <a:pt x="156" y="291"/>
                  </a:lnTo>
                  <a:lnTo>
                    <a:pt x="189" y="284"/>
                  </a:lnTo>
                  <a:lnTo>
                    <a:pt x="201" y="290"/>
                  </a:lnTo>
                  <a:lnTo>
                    <a:pt x="211" y="313"/>
                  </a:lnTo>
                  <a:lnTo>
                    <a:pt x="207" y="320"/>
                  </a:lnTo>
                  <a:lnTo>
                    <a:pt x="207" y="332"/>
                  </a:lnTo>
                  <a:lnTo>
                    <a:pt x="218" y="329"/>
                  </a:lnTo>
                  <a:lnTo>
                    <a:pt x="225" y="320"/>
                  </a:lnTo>
                  <a:lnTo>
                    <a:pt x="230" y="295"/>
                  </a:lnTo>
                  <a:lnTo>
                    <a:pt x="243" y="262"/>
                  </a:lnTo>
                  <a:lnTo>
                    <a:pt x="255" y="255"/>
                  </a:lnTo>
                  <a:lnTo>
                    <a:pt x="277" y="270"/>
                  </a:lnTo>
                  <a:lnTo>
                    <a:pt x="287" y="289"/>
                  </a:lnTo>
                  <a:lnTo>
                    <a:pt x="295" y="316"/>
                  </a:lnTo>
                  <a:lnTo>
                    <a:pt x="300" y="314"/>
                  </a:lnTo>
                  <a:lnTo>
                    <a:pt x="318" y="307"/>
                  </a:lnTo>
                  <a:lnTo>
                    <a:pt x="325" y="317"/>
                  </a:lnTo>
                  <a:lnTo>
                    <a:pt x="347" y="334"/>
                  </a:lnTo>
                  <a:lnTo>
                    <a:pt x="362" y="312"/>
                  </a:lnTo>
                  <a:lnTo>
                    <a:pt x="359" y="274"/>
                  </a:lnTo>
                  <a:lnTo>
                    <a:pt x="344" y="243"/>
                  </a:lnTo>
                  <a:lnTo>
                    <a:pt x="333" y="236"/>
                  </a:lnTo>
                  <a:lnTo>
                    <a:pt x="296" y="243"/>
                  </a:lnTo>
                  <a:lnTo>
                    <a:pt x="287" y="241"/>
                  </a:lnTo>
                  <a:lnTo>
                    <a:pt x="283" y="223"/>
                  </a:lnTo>
                  <a:lnTo>
                    <a:pt x="289" y="215"/>
                  </a:lnTo>
                  <a:lnTo>
                    <a:pt x="290" y="207"/>
                  </a:lnTo>
                  <a:lnTo>
                    <a:pt x="285" y="193"/>
                  </a:lnTo>
                  <a:lnTo>
                    <a:pt x="261" y="187"/>
                  </a:lnTo>
                  <a:lnTo>
                    <a:pt x="239" y="173"/>
                  </a:lnTo>
                  <a:lnTo>
                    <a:pt x="225" y="151"/>
                  </a:lnTo>
                  <a:lnTo>
                    <a:pt x="219" y="118"/>
                  </a:lnTo>
                  <a:lnTo>
                    <a:pt x="212" y="111"/>
                  </a:lnTo>
                  <a:lnTo>
                    <a:pt x="200" y="113"/>
                  </a:lnTo>
                  <a:lnTo>
                    <a:pt x="189" y="122"/>
                  </a:lnTo>
                  <a:lnTo>
                    <a:pt x="178" y="151"/>
                  </a:lnTo>
                  <a:lnTo>
                    <a:pt x="162" y="165"/>
                  </a:lnTo>
                  <a:lnTo>
                    <a:pt x="129" y="156"/>
                  </a:lnTo>
                  <a:lnTo>
                    <a:pt x="122" y="132"/>
                  </a:lnTo>
                  <a:lnTo>
                    <a:pt x="127" y="113"/>
                  </a:lnTo>
                  <a:lnTo>
                    <a:pt x="116" y="104"/>
                  </a:lnTo>
                  <a:lnTo>
                    <a:pt x="90" y="111"/>
                  </a:lnTo>
                  <a:lnTo>
                    <a:pt x="75" y="141"/>
                  </a:lnTo>
                  <a:lnTo>
                    <a:pt x="68" y="155"/>
                  </a:lnTo>
                  <a:lnTo>
                    <a:pt x="57" y="154"/>
                  </a:lnTo>
                  <a:lnTo>
                    <a:pt x="50" y="141"/>
                  </a:lnTo>
                  <a:lnTo>
                    <a:pt x="49" y="108"/>
                  </a:lnTo>
                  <a:lnTo>
                    <a:pt x="49" y="79"/>
                  </a:lnTo>
                  <a:lnTo>
                    <a:pt x="52" y="41"/>
                  </a:lnTo>
                  <a:lnTo>
                    <a:pt x="49" y="4"/>
                  </a:lnTo>
                  <a:lnTo>
                    <a:pt x="39" y="0"/>
                  </a:lnTo>
                  <a:lnTo>
                    <a:pt x="18" y="8"/>
                  </a:lnTo>
                  <a:lnTo>
                    <a:pt x="4" y="46"/>
                  </a:lnTo>
                  <a:lnTo>
                    <a:pt x="0" y="92"/>
                  </a:lnTo>
                  <a:lnTo>
                    <a:pt x="18" y="137"/>
                  </a:lnTo>
                  <a:lnTo>
                    <a:pt x="7" y="173"/>
                  </a:lnTo>
                  <a:lnTo>
                    <a:pt x="13" y="196"/>
                  </a:lnTo>
                  <a:close/>
                </a:path>
              </a:pathLst>
            </a:custGeom>
            <a:solidFill>
              <a:srgbClr val="00CC00"/>
            </a:solidFill>
            <a:ln w="9525">
              <a:noFill/>
              <a:round/>
              <a:headEnd/>
              <a:tailEnd/>
            </a:ln>
          </p:spPr>
          <p:txBody>
            <a:bodyPr/>
            <a:lstStyle/>
            <a:p>
              <a:pPr>
                <a:defRPr/>
              </a:pPr>
              <a:endParaRPr lang="en-US">
                <a:latin typeface="+mn-lt"/>
              </a:endParaRPr>
            </a:p>
          </p:txBody>
        </p:sp>
        <p:sp>
          <p:nvSpPr>
            <p:cNvPr id="3161" name="Freeform 89"/>
            <p:cNvSpPr>
              <a:spLocks/>
            </p:cNvSpPr>
            <p:nvPr/>
          </p:nvSpPr>
          <p:spPr bwMode="auto">
            <a:xfrm>
              <a:off x="3157" y="1268"/>
              <a:ext cx="103" cy="95"/>
            </a:xfrm>
            <a:custGeom>
              <a:avLst/>
              <a:gdLst/>
              <a:ahLst/>
              <a:cxnLst>
                <a:cxn ang="0">
                  <a:pos x="16" y="225"/>
                </a:cxn>
                <a:cxn ang="0">
                  <a:pos x="16" y="282"/>
                </a:cxn>
                <a:cxn ang="0">
                  <a:pos x="11" y="327"/>
                </a:cxn>
                <a:cxn ang="0">
                  <a:pos x="37" y="358"/>
                </a:cxn>
                <a:cxn ang="0">
                  <a:pos x="77" y="319"/>
                </a:cxn>
                <a:cxn ang="0">
                  <a:pos x="129" y="313"/>
                </a:cxn>
                <a:cxn ang="0">
                  <a:pos x="189" y="284"/>
                </a:cxn>
                <a:cxn ang="0">
                  <a:pos x="211" y="313"/>
                </a:cxn>
                <a:cxn ang="0">
                  <a:pos x="207" y="332"/>
                </a:cxn>
                <a:cxn ang="0">
                  <a:pos x="225" y="320"/>
                </a:cxn>
                <a:cxn ang="0">
                  <a:pos x="243" y="262"/>
                </a:cxn>
                <a:cxn ang="0">
                  <a:pos x="277" y="270"/>
                </a:cxn>
                <a:cxn ang="0">
                  <a:pos x="295" y="316"/>
                </a:cxn>
                <a:cxn ang="0">
                  <a:pos x="318" y="307"/>
                </a:cxn>
                <a:cxn ang="0">
                  <a:pos x="347" y="334"/>
                </a:cxn>
                <a:cxn ang="0">
                  <a:pos x="359" y="274"/>
                </a:cxn>
                <a:cxn ang="0">
                  <a:pos x="333" y="236"/>
                </a:cxn>
                <a:cxn ang="0">
                  <a:pos x="287" y="241"/>
                </a:cxn>
                <a:cxn ang="0">
                  <a:pos x="289" y="215"/>
                </a:cxn>
                <a:cxn ang="0">
                  <a:pos x="285" y="193"/>
                </a:cxn>
                <a:cxn ang="0">
                  <a:pos x="239" y="173"/>
                </a:cxn>
                <a:cxn ang="0">
                  <a:pos x="219" y="118"/>
                </a:cxn>
                <a:cxn ang="0">
                  <a:pos x="200" y="113"/>
                </a:cxn>
                <a:cxn ang="0">
                  <a:pos x="178" y="151"/>
                </a:cxn>
                <a:cxn ang="0">
                  <a:pos x="129" y="156"/>
                </a:cxn>
                <a:cxn ang="0">
                  <a:pos x="127" y="113"/>
                </a:cxn>
                <a:cxn ang="0">
                  <a:pos x="90" y="111"/>
                </a:cxn>
                <a:cxn ang="0">
                  <a:pos x="68" y="155"/>
                </a:cxn>
                <a:cxn ang="0">
                  <a:pos x="50" y="141"/>
                </a:cxn>
                <a:cxn ang="0">
                  <a:pos x="49" y="79"/>
                </a:cxn>
                <a:cxn ang="0">
                  <a:pos x="49" y="4"/>
                </a:cxn>
                <a:cxn ang="0">
                  <a:pos x="18" y="8"/>
                </a:cxn>
                <a:cxn ang="0">
                  <a:pos x="0" y="92"/>
                </a:cxn>
                <a:cxn ang="0">
                  <a:pos x="7" y="173"/>
                </a:cxn>
              </a:cxnLst>
              <a:rect l="0" t="0" r="r" b="b"/>
              <a:pathLst>
                <a:path w="362" h="358">
                  <a:moveTo>
                    <a:pt x="13" y="196"/>
                  </a:moveTo>
                  <a:lnTo>
                    <a:pt x="16" y="225"/>
                  </a:lnTo>
                  <a:lnTo>
                    <a:pt x="10" y="266"/>
                  </a:lnTo>
                  <a:lnTo>
                    <a:pt x="16" y="282"/>
                  </a:lnTo>
                  <a:lnTo>
                    <a:pt x="4" y="314"/>
                  </a:lnTo>
                  <a:lnTo>
                    <a:pt x="11" y="327"/>
                  </a:lnTo>
                  <a:lnTo>
                    <a:pt x="16" y="356"/>
                  </a:lnTo>
                  <a:lnTo>
                    <a:pt x="37" y="358"/>
                  </a:lnTo>
                  <a:lnTo>
                    <a:pt x="53" y="343"/>
                  </a:lnTo>
                  <a:lnTo>
                    <a:pt x="77" y="319"/>
                  </a:lnTo>
                  <a:lnTo>
                    <a:pt x="105" y="309"/>
                  </a:lnTo>
                  <a:lnTo>
                    <a:pt x="129" y="313"/>
                  </a:lnTo>
                  <a:lnTo>
                    <a:pt x="156" y="291"/>
                  </a:lnTo>
                  <a:lnTo>
                    <a:pt x="189" y="284"/>
                  </a:lnTo>
                  <a:lnTo>
                    <a:pt x="201" y="290"/>
                  </a:lnTo>
                  <a:lnTo>
                    <a:pt x="211" y="313"/>
                  </a:lnTo>
                  <a:lnTo>
                    <a:pt x="207" y="320"/>
                  </a:lnTo>
                  <a:lnTo>
                    <a:pt x="207" y="332"/>
                  </a:lnTo>
                  <a:lnTo>
                    <a:pt x="218" y="329"/>
                  </a:lnTo>
                  <a:lnTo>
                    <a:pt x="225" y="320"/>
                  </a:lnTo>
                  <a:lnTo>
                    <a:pt x="230" y="295"/>
                  </a:lnTo>
                  <a:lnTo>
                    <a:pt x="243" y="262"/>
                  </a:lnTo>
                  <a:lnTo>
                    <a:pt x="255" y="255"/>
                  </a:lnTo>
                  <a:lnTo>
                    <a:pt x="277" y="270"/>
                  </a:lnTo>
                  <a:lnTo>
                    <a:pt x="287" y="289"/>
                  </a:lnTo>
                  <a:lnTo>
                    <a:pt x="295" y="316"/>
                  </a:lnTo>
                  <a:lnTo>
                    <a:pt x="300" y="314"/>
                  </a:lnTo>
                  <a:lnTo>
                    <a:pt x="318" y="307"/>
                  </a:lnTo>
                  <a:lnTo>
                    <a:pt x="325" y="317"/>
                  </a:lnTo>
                  <a:lnTo>
                    <a:pt x="347" y="334"/>
                  </a:lnTo>
                  <a:lnTo>
                    <a:pt x="362" y="312"/>
                  </a:lnTo>
                  <a:lnTo>
                    <a:pt x="359" y="274"/>
                  </a:lnTo>
                  <a:lnTo>
                    <a:pt x="344" y="243"/>
                  </a:lnTo>
                  <a:lnTo>
                    <a:pt x="333" y="236"/>
                  </a:lnTo>
                  <a:lnTo>
                    <a:pt x="296" y="243"/>
                  </a:lnTo>
                  <a:lnTo>
                    <a:pt x="287" y="241"/>
                  </a:lnTo>
                  <a:lnTo>
                    <a:pt x="283" y="223"/>
                  </a:lnTo>
                  <a:lnTo>
                    <a:pt x="289" y="215"/>
                  </a:lnTo>
                  <a:lnTo>
                    <a:pt x="290" y="207"/>
                  </a:lnTo>
                  <a:lnTo>
                    <a:pt x="285" y="193"/>
                  </a:lnTo>
                  <a:lnTo>
                    <a:pt x="261" y="187"/>
                  </a:lnTo>
                  <a:lnTo>
                    <a:pt x="239" y="173"/>
                  </a:lnTo>
                  <a:lnTo>
                    <a:pt x="225" y="151"/>
                  </a:lnTo>
                  <a:lnTo>
                    <a:pt x="219" y="118"/>
                  </a:lnTo>
                  <a:lnTo>
                    <a:pt x="212" y="111"/>
                  </a:lnTo>
                  <a:lnTo>
                    <a:pt x="200" y="113"/>
                  </a:lnTo>
                  <a:lnTo>
                    <a:pt x="189" y="122"/>
                  </a:lnTo>
                  <a:lnTo>
                    <a:pt x="178" y="151"/>
                  </a:lnTo>
                  <a:lnTo>
                    <a:pt x="162" y="165"/>
                  </a:lnTo>
                  <a:lnTo>
                    <a:pt x="129" y="156"/>
                  </a:lnTo>
                  <a:lnTo>
                    <a:pt x="122" y="132"/>
                  </a:lnTo>
                  <a:lnTo>
                    <a:pt x="127" y="113"/>
                  </a:lnTo>
                  <a:lnTo>
                    <a:pt x="116" y="104"/>
                  </a:lnTo>
                  <a:lnTo>
                    <a:pt x="90" y="111"/>
                  </a:lnTo>
                  <a:lnTo>
                    <a:pt x="75" y="141"/>
                  </a:lnTo>
                  <a:lnTo>
                    <a:pt x="68" y="155"/>
                  </a:lnTo>
                  <a:lnTo>
                    <a:pt x="57" y="154"/>
                  </a:lnTo>
                  <a:lnTo>
                    <a:pt x="50" y="141"/>
                  </a:lnTo>
                  <a:lnTo>
                    <a:pt x="49" y="108"/>
                  </a:lnTo>
                  <a:lnTo>
                    <a:pt x="49" y="79"/>
                  </a:lnTo>
                  <a:lnTo>
                    <a:pt x="52" y="41"/>
                  </a:lnTo>
                  <a:lnTo>
                    <a:pt x="49" y="4"/>
                  </a:lnTo>
                  <a:lnTo>
                    <a:pt x="39" y="0"/>
                  </a:lnTo>
                  <a:lnTo>
                    <a:pt x="18" y="8"/>
                  </a:lnTo>
                  <a:lnTo>
                    <a:pt x="4" y="46"/>
                  </a:lnTo>
                  <a:lnTo>
                    <a:pt x="0" y="92"/>
                  </a:lnTo>
                  <a:lnTo>
                    <a:pt x="18" y="137"/>
                  </a:lnTo>
                  <a:lnTo>
                    <a:pt x="7" y="173"/>
                  </a:lnTo>
                  <a:lnTo>
                    <a:pt x="13" y="196"/>
                  </a:lnTo>
                </a:path>
              </a:pathLst>
            </a:custGeom>
            <a:solidFill>
              <a:srgbClr val="00CC00"/>
            </a:solidFill>
            <a:ln w="9525">
              <a:solidFill>
                <a:srgbClr val="000000"/>
              </a:solidFill>
              <a:prstDash val="solid"/>
              <a:round/>
              <a:headEnd/>
              <a:tailEnd/>
            </a:ln>
          </p:spPr>
          <p:txBody>
            <a:bodyPr/>
            <a:lstStyle/>
            <a:p>
              <a:pPr>
                <a:defRPr/>
              </a:pPr>
              <a:endParaRPr lang="en-US">
                <a:latin typeface="+mn-lt"/>
              </a:endParaRPr>
            </a:p>
          </p:txBody>
        </p:sp>
        <p:sp>
          <p:nvSpPr>
            <p:cNvPr id="3162" name="Freeform 90"/>
            <p:cNvSpPr>
              <a:spLocks/>
            </p:cNvSpPr>
            <p:nvPr/>
          </p:nvSpPr>
          <p:spPr bwMode="auto">
            <a:xfrm>
              <a:off x="3054" y="1336"/>
              <a:ext cx="44" cy="14"/>
            </a:xfrm>
            <a:custGeom>
              <a:avLst/>
              <a:gdLst/>
              <a:ahLst/>
              <a:cxnLst>
                <a:cxn ang="0">
                  <a:pos x="7" y="11"/>
                </a:cxn>
                <a:cxn ang="0">
                  <a:pos x="66" y="0"/>
                </a:cxn>
                <a:cxn ang="0">
                  <a:pos x="94" y="1"/>
                </a:cxn>
                <a:cxn ang="0">
                  <a:pos x="136" y="16"/>
                </a:cxn>
                <a:cxn ang="0">
                  <a:pos x="159" y="45"/>
                </a:cxn>
                <a:cxn ang="0">
                  <a:pos x="155" y="51"/>
                </a:cxn>
                <a:cxn ang="0">
                  <a:pos x="125" y="57"/>
                </a:cxn>
                <a:cxn ang="0">
                  <a:pos x="92" y="58"/>
                </a:cxn>
                <a:cxn ang="0">
                  <a:pos x="19" y="47"/>
                </a:cxn>
                <a:cxn ang="0">
                  <a:pos x="14" y="44"/>
                </a:cxn>
                <a:cxn ang="0">
                  <a:pos x="0" y="24"/>
                </a:cxn>
                <a:cxn ang="0">
                  <a:pos x="7" y="11"/>
                </a:cxn>
              </a:cxnLst>
              <a:rect l="0" t="0" r="r" b="b"/>
              <a:pathLst>
                <a:path w="159" h="58">
                  <a:moveTo>
                    <a:pt x="7" y="11"/>
                  </a:moveTo>
                  <a:lnTo>
                    <a:pt x="66" y="0"/>
                  </a:lnTo>
                  <a:lnTo>
                    <a:pt x="94" y="1"/>
                  </a:lnTo>
                  <a:lnTo>
                    <a:pt x="136" y="16"/>
                  </a:lnTo>
                  <a:lnTo>
                    <a:pt x="159" y="45"/>
                  </a:lnTo>
                  <a:lnTo>
                    <a:pt x="155" y="51"/>
                  </a:lnTo>
                  <a:lnTo>
                    <a:pt x="125" y="57"/>
                  </a:lnTo>
                  <a:lnTo>
                    <a:pt x="92" y="58"/>
                  </a:lnTo>
                  <a:lnTo>
                    <a:pt x="19" y="47"/>
                  </a:lnTo>
                  <a:lnTo>
                    <a:pt x="14" y="44"/>
                  </a:lnTo>
                  <a:lnTo>
                    <a:pt x="0" y="24"/>
                  </a:lnTo>
                  <a:lnTo>
                    <a:pt x="7" y="11"/>
                  </a:lnTo>
                  <a:close/>
                </a:path>
              </a:pathLst>
            </a:custGeom>
            <a:solidFill>
              <a:srgbClr val="00CC00"/>
            </a:solidFill>
            <a:ln w="9525">
              <a:noFill/>
              <a:round/>
              <a:headEnd/>
              <a:tailEnd/>
            </a:ln>
          </p:spPr>
          <p:txBody>
            <a:bodyPr/>
            <a:lstStyle/>
            <a:p>
              <a:pPr>
                <a:defRPr/>
              </a:pPr>
              <a:endParaRPr lang="en-US">
                <a:latin typeface="+mn-lt"/>
              </a:endParaRPr>
            </a:p>
          </p:txBody>
        </p:sp>
        <p:sp>
          <p:nvSpPr>
            <p:cNvPr id="3163" name="Freeform 91"/>
            <p:cNvSpPr>
              <a:spLocks/>
            </p:cNvSpPr>
            <p:nvPr/>
          </p:nvSpPr>
          <p:spPr bwMode="auto">
            <a:xfrm>
              <a:off x="3054" y="1336"/>
              <a:ext cx="44" cy="14"/>
            </a:xfrm>
            <a:custGeom>
              <a:avLst/>
              <a:gdLst/>
              <a:ahLst/>
              <a:cxnLst>
                <a:cxn ang="0">
                  <a:pos x="7" y="11"/>
                </a:cxn>
                <a:cxn ang="0">
                  <a:pos x="66" y="0"/>
                </a:cxn>
                <a:cxn ang="0">
                  <a:pos x="94" y="1"/>
                </a:cxn>
                <a:cxn ang="0">
                  <a:pos x="136" y="16"/>
                </a:cxn>
                <a:cxn ang="0">
                  <a:pos x="159" y="45"/>
                </a:cxn>
                <a:cxn ang="0">
                  <a:pos x="155" y="51"/>
                </a:cxn>
                <a:cxn ang="0">
                  <a:pos x="125" y="57"/>
                </a:cxn>
                <a:cxn ang="0">
                  <a:pos x="92" y="58"/>
                </a:cxn>
                <a:cxn ang="0">
                  <a:pos x="19" y="47"/>
                </a:cxn>
                <a:cxn ang="0">
                  <a:pos x="14" y="44"/>
                </a:cxn>
                <a:cxn ang="0">
                  <a:pos x="0" y="24"/>
                </a:cxn>
                <a:cxn ang="0">
                  <a:pos x="7" y="11"/>
                </a:cxn>
              </a:cxnLst>
              <a:rect l="0" t="0" r="r" b="b"/>
              <a:pathLst>
                <a:path w="159" h="58">
                  <a:moveTo>
                    <a:pt x="7" y="11"/>
                  </a:moveTo>
                  <a:lnTo>
                    <a:pt x="66" y="0"/>
                  </a:lnTo>
                  <a:lnTo>
                    <a:pt x="94" y="1"/>
                  </a:lnTo>
                  <a:lnTo>
                    <a:pt x="136" y="16"/>
                  </a:lnTo>
                  <a:lnTo>
                    <a:pt x="159" y="45"/>
                  </a:lnTo>
                  <a:lnTo>
                    <a:pt x="155" y="51"/>
                  </a:lnTo>
                  <a:lnTo>
                    <a:pt x="125" y="57"/>
                  </a:lnTo>
                  <a:lnTo>
                    <a:pt x="92" y="58"/>
                  </a:lnTo>
                  <a:lnTo>
                    <a:pt x="19" y="47"/>
                  </a:lnTo>
                  <a:lnTo>
                    <a:pt x="14" y="44"/>
                  </a:lnTo>
                  <a:lnTo>
                    <a:pt x="0" y="24"/>
                  </a:lnTo>
                  <a:lnTo>
                    <a:pt x="7" y="11"/>
                  </a:lnTo>
                </a:path>
              </a:pathLst>
            </a:custGeom>
            <a:solidFill>
              <a:srgbClr val="00CC00"/>
            </a:solidFill>
            <a:ln w="9525">
              <a:solidFill>
                <a:srgbClr val="000000"/>
              </a:solidFill>
              <a:prstDash val="solid"/>
              <a:round/>
              <a:headEnd/>
              <a:tailEnd/>
            </a:ln>
          </p:spPr>
          <p:txBody>
            <a:bodyPr/>
            <a:lstStyle/>
            <a:p>
              <a:pPr>
                <a:defRPr/>
              </a:pPr>
              <a:endParaRPr lang="en-US">
                <a:latin typeface="+mn-lt"/>
              </a:endParaRPr>
            </a:p>
          </p:txBody>
        </p:sp>
        <p:sp>
          <p:nvSpPr>
            <p:cNvPr id="3164" name="Freeform 92"/>
            <p:cNvSpPr>
              <a:spLocks/>
            </p:cNvSpPr>
            <p:nvPr/>
          </p:nvSpPr>
          <p:spPr bwMode="auto">
            <a:xfrm>
              <a:off x="3082" y="1398"/>
              <a:ext cx="41" cy="15"/>
            </a:xfrm>
            <a:custGeom>
              <a:avLst/>
              <a:gdLst/>
              <a:ahLst/>
              <a:cxnLst>
                <a:cxn ang="0">
                  <a:pos x="25" y="13"/>
                </a:cxn>
                <a:cxn ang="0">
                  <a:pos x="57" y="27"/>
                </a:cxn>
                <a:cxn ang="0">
                  <a:pos x="79" y="22"/>
                </a:cxn>
                <a:cxn ang="0">
                  <a:pos x="102" y="4"/>
                </a:cxn>
                <a:cxn ang="0">
                  <a:pos x="120" y="0"/>
                </a:cxn>
                <a:cxn ang="0">
                  <a:pos x="141" y="4"/>
                </a:cxn>
                <a:cxn ang="0">
                  <a:pos x="142" y="9"/>
                </a:cxn>
                <a:cxn ang="0">
                  <a:pos x="133" y="35"/>
                </a:cxn>
                <a:cxn ang="0">
                  <a:pos x="116" y="48"/>
                </a:cxn>
                <a:cxn ang="0">
                  <a:pos x="73" y="62"/>
                </a:cxn>
                <a:cxn ang="0">
                  <a:pos x="43" y="57"/>
                </a:cxn>
                <a:cxn ang="0">
                  <a:pos x="7" y="41"/>
                </a:cxn>
                <a:cxn ang="0">
                  <a:pos x="0" y="27"/>
                </a:cxn>
                <a:cxn ang="0">
                  <a:pos x="3" y="23"/>
                </a:cxn>
                <a:cxn ang="0">
                  <a:pos x="25" y="13"/>
                </a:cxn>
              </a:cxnLst>
              <a:rect l="0" t="0" r="r" b="b"/>
              <a:pathLst>
                <a:path w="142" h="62">
                  <a:moveTo>
                    <a:pt x="25" y="13"/>
                  </a:moveTo>
                  <a:lnTo>
                    <a:pt x="57" y="27"/>
                  </a:lnTo>
                  <a:lnTo>
                    <a:pt x="79" y="22"/>
                  </a:lnTo>
                  <a:lnTo>
                    <a:pt x="102" y="4"/>
                  </a:lnTo>
                  <a:lnTo>
                    <a:pt x="120" y="0"/>
                  </a:lnTo>
                  <a:lnTo>
                    <a:pt x="141" y="4"/>
                  </a:lnTo>
                  <a:lnTo>
                    <a:pt x="142" y="9"/>
                  </a:lnTo>
                  <a:lnTo>
                    <a:pt x="133" y="35"/>
                  </a:lnTo>
                  <a:lnTo>
                    <a:pt x="116" y="48"/>
                  </a:lnTo>
                  <a:lnTo>
                    <a:pt x="73" y="62"/>
                  </a:lnTo>
                  <a:lnTo>
                    <a:pt x="43" y="57"/>
                  </a:lnTo>
                  <a:lnTo>
                    <a:pt x="7" y="41"/>
                  </a:lnTo>
                  <a:lnTo>
                    <a:pt x="0" y="27"/>
                  </a:lnTo>
                  <a:lnTo>
                    <a:pt x="3" y="23"/>
                  </a:lnTo>
                  <a:lnTo>
                    <a:pt x="25" y="13"/>
                  </a:lnTo>
                  <a:close/>
                </a:path>
              </a:pathLst>
            </a:custGeom>
            <a:solidFill>
              <a:srgbClr val="00CC00"/>
            </a:solidFill>
            <a:ln w="12700" cmpd="sng">
              <a:solidFill>
                <a:srgbClr val="000000"/>
              </a:solidFill>
              <a:round/>
              <a:headEnd/>
              <a:tailEnd/>
            </a:ln>
          </p:spPr>
          <p:txBody>
            <a:bodyPr/>
            <a:lstStyle/>
            <a:p>
              <a:pPr>
                <a:defRPr/>
              </a:pPr>
              <a:endParaRPr lang="en-US">
                <a:latin typeface="+mn-lt"/>
              </a:endParaRPr>
            </a:p>
          </p:txBody>
        </p:sp>
        <p:sp>
          <p:nvSpPr>
            <p:cNvPr id="3165" name="Freeform 93"/>
            <p:cNvSpPr>
              <a:spLocks/>
            </p:cNvSpPr>
            <p:nvPr/>
          </p:nvSpPr>
          <p:spPr bwMode="auto">
            <a:xfrm>
              <a:off x="3082" y="1398"/>
              <a:ext cx="41" cy="15"/>
            </a:xfrm>
            <a:custGeom>
              <a:avLst/>
              <a:gdLst/>
              <a:ahLst/>
              <a:cxnLst>
                <a:cxn ang="0">
                  <a:pos x="25" y="13"/>
                </a:cxn>
                <a:cxn ang="0">
                  <a:pos x="57" y="27"/>
                </a:cxn>
                <a:cxn ang="0">
                  <a:pos x="79" y="22"/>
                </a:cxn>
                <a:cxn ang="0">
                  <a:pos x="102" y="4"/>
                </a:cxn>
                <a:cxn ang="0">
                  <a:pos x="120" y="0"/>
                </a:cxn>
                <a:cxn ang="0">
                  <a:pos x="141" y="4"/>
                </a:cxn>
                <a:cxn ang="0">
                  <a:pos x="142" y="9"/>
                </a:cxn>
                <a:cxn ang="0">
                  <a:pos x="133" y="35"/>
                </a:cxn>
                <a:cxn ang="0">
                  <a:pos x="116" y="48"/>
                </a:cxn>
                <a:cxn ang="0">
                  <a:pos x="73" y="62"/>
                </a:cxn>
                <a:cxn ang="0">
                  <a:pos x="43" y="57"/>
                </a:cxn>
                <a:cxn ang="0">
                  <a:pos x="7" y="41"/>
                </a:cxn>
                <a:cxn ang="0">
                  <a:pos x="0" y="27"/>
                </a:cxn>
                <a:cxn ang="0">
                  <a:pos x="3" y="23"/>
                </a:cxn>
                <a:cxn ang="0">
                  <a:pos x="25" y="13"/>
                </a:cxn>
              </a:cxnLst>
              <a:rect l="0" t="0" r="r" b="b"/>
              <a:pathLst>
                <a:path w="142" h="62">
                  <a:moveTo>
                    <a:pt x="25" y="13"/>
                  </a:moveTo>
                  <a:lnTo>
                    <a:pt x="57" y="27"/>
                  </a:lnTo>
                  <a:lnTo>
                    <a:pt x="79" y="22"/>
                  </a:lnTo>
                  <a:lnTo>
                    <a:pt x="102" y="4"/>
                  </a:lnTo>
                  <a:lnTo>
                    <a:pt x="120" y="0"/>
                  </a:lnTo>
                  <a:lnTo>
                    <a:pt x="141" y="4"/>
                  </a:lnTo>
                  <a:lnTo>
                    <a:pt x="142" y="9"/>
                  </a:lnTo>
                  <a:lnTo>
                    <a:pt x="133" y="35"/>
                  </a:lnTo>
                  <a:lnTo>
                    <a:pt x="116" y="48"/>
                  </a:lnTo>
                  <a:lnTo>
                    <a:pt x="73" y="62"/>
                  </a:lnTo>
                  <a:lnTo>
                    <a:pt x="43" y="57"/>
                  </a:lnTo>
                  <a:lnTo>
                    <a:pt x="7" y="41"/>
                  </a:lnTo>
                  <a:lnTo>
                    <a:pt x="0" y="27"/>
                  </a:lnTo>
                  <a:lnTo>
                    <a:pt x="3" y="23"/>
                  </a:lnTo>
                  <a:lnTo>
                    <a:pt x="25" y="13"/>
                  </a:lnTo>
                </a:path>
              </a:pathLst>
            </a:custGeom>
            <a:solidFill>
              <a:srgbClr val="00CC00"/>
            </a:solidFill>
            <a:ln w="12700" cmpd="sng">
              <a:solidFill>
                <a:srgbClr val="000000"/>
              </a:solidFill>
              <a:prstDash val="solid"/>
              <a:round/>
              <a:headEnd/>
              <a:tailEnd/>
            </a:ln>
          </p:spPr>
          <p:txBody>
            <a:bodyPr/>
            <a:lstStyle/>
            <a:p>
              <a:pPr>
                <a:defRPr/>
              </a:pPr>
              <a:endParaRPr lang="en-US">
                <a:latin typeface="+mn-lt"/>
              </a:endParaRPr>
            </a:p>
          </p:txBody>
        </p:sp>
        <p:sp>
          <p:nvSpPr>
            <p:cNvPr id="3166" name="Freeform 94"/>
            <p:cNvSpPr>
              <a:spLocks/>
            </p:cNvSpPr>
            <p:nvPr/>
          </p:nvSpPr>
          <p:spPr bwMode="auto">
            <a:xfrm>
              <a:off x="2063" y="1298"/>
              <a:ext cx="54" cy="84"/>
            </a:xfrm>
            <a:custGeom>
              <a:avLst/>
              <a:gdLst/>
              <a:ahLst/>
              <a:cxnLst>
                <a:cxn ang="0">
                  <a:pos x="110" y="117"/>
                </a:cxn>
                <a:cxn ang="0">
                  <a:pos x="98" y="92"/>
                </a:cxn>
                <a:cxn ang="0">
                  <a:pos x="80" y="81"/>
                </a:cxn>
                <a:cxn ang="0">
                  <a:pos x="64" y="66"/>
                </a:cxn>
                <a:cxn ang="0">
                  <a:pos x="54" y="48"/>
                </a:cxn>
                <a:cxn ang="0">
                  <a:pos x="23" y="2"/>
                </a:cxn>
                <a:cxn ang="0">
                  <a:pos x="8" y="0"/>
                </a:cxn>
                <a:cxn ang="0">
                  <a:pos x="0" y="9"/>
                </a:cxn>
                <a:cxn ang="0">
                  <a:pos x="0" y="30"/>
                </a:cxn>
                <a:cxn ang="0">
                  <a:pos x="16" y="35"/>
                </a:cxn>
                <a:cxn ang="0">
                  <a:pos x="21" y="48"/>
                </a:cxn>
                <a:cxn ang="0">
                  <a:pos x="10" y="60"/>
                </a:cxn>
                <a:cxn ang="0">
                  <a:pos x="9" y="74"/>
                </a:cxn>
                <a:cxn ang="0">
                  <a:pos x="36" y="101"/>
                </a:cxn>
                <a:cxn ang="0">
                  <a:pos x="62" y="142"/>
                </a:cxn>
                <a:cxn ang="0">
                  <a:pos x="93" y="206"/>
                </a:cxn>
                <a:cxn ang="0">
                  <a:pos x="98" y="223"/>
                </a:cxn>
                <a:cxn ang="0">
                  <a:pos x="126" y="290"/>
                </a:cxn>
                <a:cxn ang="0">
                  <a:pos x="140" y="308"/>
                </a:cxn>
                <a:cxn ang="0">
                  <a:pos x="158" y="323"/>
                </a:cxn>
                <a:cxn ang="0">
                  <a:pos x="183" y="318"/>
                </a:cxn>
                <a:cxn ang="0">
                  <a:pos x="190" y="302"/>
                </a:cxn>
                <a:cxn ang="0">
                  <a:pos x="169" y="272"/>
                </a:cxn>
                <a:cxn ang="0">
                  <a:pos x="156" y="259"/>
                </a:cxn>
                <a:cxn ang="0">
                  <a:pos x="136" y="220"/>
                </a:cxn>
                <a:cxn ang="0">
                  <a:pos x="121" y="147"/>
                </a:cxn>
                <a:cxn ang="0">
                  <a:pos x="110" y="117"/>
                </a:cxn>
              </a:cxnLst>
              <a:rect l="0" t="0" r="r" b="b"/>
              <a:pathLst>
                <a:path w="190" h="323">
                  <a:moveTo>
                    <a:pt x="110" y="117"/>
                  </a:moveTo>
                  <a:lnTo>
                    <a:pt x="98" y="92"/>
                  </a:lnTo>
                  <a:lnTo>
                    <a:pt x="80" y="81"/>
                  </a:lnTo>
                  <a:lnTo>
                    <a:pt x="64" y="66"/>
                  </a:lnTo>
                  <a:lnTo>
                    <a:pt x="54" y="48"/>
                  </a:lnTo>
                  <a:lnTo>
                    <a:pt x="23" y="2"/>
                  </a:lnTo>
                  <a:lnTo>
                    <a:pt x="8" y="0"/>
                  </a:lnTo>
                  <a:lnTo>
                    <a:pt x="0" y="9"/>
                  </a:lnTo>
                  <a:lnTo>
                    <a:pt x="0" y="30"/>
                  </a:lnTo>
                  <a:lnTo>
                    <a:pt x="16" y="35"/>
                  </a:lnTo>
                  <a:lnTo>
                    <a:pt x="21" y="48"/>
                  </a:lnTo>
                  <a:lnTo>
                    <a:pt x="10" y="60"/>
                  </a:lnTo>
                  <a:lnTo>
                    <a:pt x="9" y="74"/>
                  </a:lnTo>
                  <a:lnTo>
                    <a:pt x="36" y="101"/>
                  </a:lnTo>
                  <a:lnTo>
                    <a:pt x="62" y="142"/>
                  </a:lnTo>
                  <a:lnTo>
                    <a:pt x="93" y="206"/>
                  </a:lnTo>
                  <a:lnTo>
                    <a:pt x="98" y="223"/>
                  </a:lnTo>
                  <a:lnTo>
                    <a:pt x="126" y="290"/>
                  </a:lnTo>
                  <a:lnTo>
                    <a:pt x="140" y="308"/>
                  </a:lnTo>
                  <a:lnTo>
                    <a:pt x="158" y="323"/>
                  </a:lnTo>
                  <a:lnTo>
                    <a:pt x="183" y="318"/>
                  </a:lnTo>
                  <a:lnTo>
                    <a:pt x="190" y="302"/>
                  </a:lnTo>
                  <a:lnTo>
                    <a:pt x="169" y="272"/>
                  </a:lnTo>
                  <a:lnTo>
                    <a:pt x="156" y="259"/>
                  </a:lnTo>
                  <a:lnTo>
                    <a:pt x="136" y="220"/>
                  </a:lnTo>
                  <a:lnTo>
                    <a:pt x="121" y="147"/>
                  </a:lnTo>
                  <a:lnTo>
                    <a:pt x="110" y="117"/>
                  </a:lnTo>
                  <a:close/>
                </a:path>
              </a:pathLst>
            </a:custGeom>
            <a:solidFill>
              <a:srgbClr val="00CC00"/>
            </a:solidFill>
            <a:ln w="9525">
              <a:noFill/>
              <a:round/>
              <a:headEnd/>
              <a:tailEnd/>
            </a:ln>
          </p:spPr>
          <p:txBody>
            <a:bodyPr/>
            <a:lstStyle/>
            <a:p>
              <a:pPr>
                <a:defRPr/>
              </a:pPr>
              <a:endParaRPr lang="en-US">
                <a:latin typeface="+mn-lt"/>
              </a:endParaRPr>
            </a:p>
          </p:txBody>
        </p:sp>
        <p:sp>
          <p:nvSpPr>
            <p:cNvPr id="3167" name="Freeform 95"/>
            <p:cNvSpPr>
              <a:spLocks/>
            </p:cNvSpPr>
            <p:nvPr/>
          </p:nvSpPr>
          <p:spPr bwMode="auto">
            <a:xfrm>
              <a:off x="2063" y="1298"/>
              <a:ext cx="54" cy="84"/>
            </a:xfrm>
            <a:custGeom>
              <a:avLst/>
              <a:gdLst/>
              <a:ahLst/>
              <a:cxnLst>
                <a:cxn ang="0">
                  <a:pos x="110" y="117"/>
                </a:cxn>
                <a:cxn ang="0">
                  <a:pos x="98" y="92"/>
                </a:cxn>
                <a:cxn ang="0">
                  <a:pos x="80" y="81"/>
                </a:cxn>
                <a:cxn ang="0">
                  <a:pos x="64" y="66"/>
                </a:cxn>
                <a:cxn ang="0">
                  <a:pos x="54" y="48"/>
                </a:cxn>
                <a:cxn ang="0">
                  <a:pos x="23" y="2"/>
                </a:cxn>
                <a:cxn ang="0">
                  <a:pos x="8" y="0"/>
                </a:cxn>
                <a:cxn ang="0">
                  <a:pos x="0" y="9"/>
                </a:cxn>
                <a:cxn ang="0">
                  <a:pos x="0" y="30"/>
                </a:cxn>
                <a:cxn ang="0">
                  <a:pos x="16" y="35"/>
                </a:cxn>
                <a:cxn ang="0">
                  <a:pos x="21" y="48"/>
                </a:cxn>
                <a:cxn ang="0">
                  <a:pos x="10" y="60"/>
                </a:cxn>
                <a:cxn ang="0">
                  <a:pos x="9" y="74"/>
                </a:cxn>
                <a:cxn ang="0">
                  <a:pos x="36" y="101"/>
                </a:cxn>
                <a:cxn ang="0">
                  <a:pos x="62" y="142"/>
                </a:cxn>
                <a:cxn ang="0">
                  <a:pos x="93" y="206"/>
                </a:cxn>
                <a:cxn ang="0">
                  <a:pos x="98" y="223"/>
                </a:cxn>
                <a:cxn ang="0">
                  <a:pos x="126" y="290"/>
                </a:cxn>
                <a:cxn ang="0">
                  <a:pos x="140" y="308"/>
                </a:cxn>
                <a:cxn ang="0">
                  <a:pos x="158" y="323"/>
                </a:cxn>
                <a:cxn ang="0">
                  <a:pos x="183" y="318"/>
                </a:cxn>
                <a:cxn ang="0">
                  <a:pos x="190" y="302"/>
                </a:cxn>
                <a:cxn ang="0">
                  <a:pos x="169" y="272"/>
                </a:cxn>
                <a:cxn ang="0">
                  <a:pos x="156" y="259"/>
                </a:cxn>
                <a:cxn ang="0">
                  <a:pos x="136" y="220"/>
                </a:cxn>
                <a:cxn ang="0">
                  <a:pos x="121" y="147"/>
                </a:cxn>
                <a:cxn ang="0">
                  <a:pos x="110" y="117"/>
                </a:cxn>
              </a:cxnLst>
              <a:rect l="0" t="0" r="r" b="b"/>
              <a:pathLst>
                <a:path w="190" h="323">
                  <a:moveTo>
                    <a:pt x="110" y="117"/>
                  </a:moveTo>
                  <a:lnTo>
                    <a:pt x="98" y="92"/>
                  </a:lnTo>
                  <a:lnTo>
                    <a:pt x="80" y="81"/>
                  </a:lnTo>
                  <a:lnTo>
                    <a:pt x="64" y="66"/>
                  </a:lnTo>
                  <a:lnTo>
                    <a:pt x="54" y="48"/>
                  </a:lnTo>
                  <a:lnTo>
                    <a:pt x="23" y="2"/>
                  </a:lnTo>
                  <a:lnTo>
                    <a:pt x="8" y="0"/>
                  </a:lnTo>
                  <a:lnTo>
                    <a:pt x="0" y="9"/>
                  </a:lnTo>
                  <a:lnTo>
                    <a:pt x="0" y="30"/>
                  </a:lnTo>
                  <a:lnTo>
                    <a:pt x="16" y="35"/>
                  </a:lnTo>
                  <a:lnTo>
                    <a:pt x="21" y="48"/>
                  </a:lnTo>
                  <a:lnTo>
                    <a:pt x="10" y="60"/>
                  </a:lnTo>
                  <a:lnTo>
                    <a:pt x="9" y="74"/>
                  </a:lnTo>
                  <a:lnTo>
                    <a:pt x="36" y="101"/>
                  </a:lnTo>
                  <a:lnTo>
                    <a:pt x="62" y="142"/>
                  </a:lnTo>
                  <a:lnTo>
                    <a:pt x="93" y="206"/>
                  </a:lnTo>
                  <a:lnTo>
                    <a:pt x="98" y="223"/>
                  </a:lnTo>
                  <a:lnTo>
                    <a:pt x="126" y="290"/>
                  </a:lnTo>
                  <a:lnTo>
                    <a:pt x="140" y="308"/>
                  </a:lnTo>
                  <a:lnTo>
                    <a:pt x="158" y="323"/>
                  </a:lnTo>
                  <a:lnTo>
                    <a:pt x="183" y="318"/>
                  </a:lnTo>
                  <a:lnTo>
                    <a:pt x="190" y="302"/>
                  </a:lnTo>
                  <a:lnTo>
                    <a:pt x="169" y="272"/>
                  </a:lnTo>
                  <a:lnTo>
                    <a:pt x="156" y="259"/>
                  </a:lnTo>
                  <a:lnTo>
                    <a:pt x="136" y="220"/>
                  </a:lnTo>
                  <a:lnTo>
                    <a:pt x="121" y="147"/>
                  </a:lnTo>
                  <a:lnTo>
                    <a:pt x="110" y="117"/>
                  </a:lnTo>
                </a:path>
              </a:pathLst>
            </a:custGeom>
            <a:solidFill>
              <a:srgbClr val="00CC00"/>
            </a:solidFill>
            <a:ln w="9525">
              <a:solidFill>
                <a:srgbClr val="000000"/>
              </a:solidFill>
              <a:prstDash val="solid"/>
              <a:round/>
              <a:headEnd/>
              <a:tailEnd/>
            </a:ln>
          </p:spPr>
          <p:txBody>
            <a:bodyPr/>
            <a:lstStyle/>
            <a:p>
              <a:pPr>
                <a:defRPr/>
              </a:pPr>
              <a:endParaRPr lang="en-US">
                <a:latin typeface="+mn-lt"/>
              </a:endParaRPr>
            </a:p>
          </p:txBody>
        </p:sp>
        <p:sp>
          <p:nvSpPr>
            <p:cNvPr id="3168" name="Freeform 96"/>
            <p:cNvSpPr>
              <a:spLocks/>
            </p:cNvSpPr>
            <p:nvPr/>
          </p:nvSpPr>
          <p:spPr bwMode="auto">
            <a:xfrm>
              <a:off x="2035" y="1206"/>
              <a:ext cx="15" cy="24"/>
            </a:xfrm>
            <a:custGeom>
              <a:avLst/>
              <a:gdLst/>
              <a:ahLst/>
              <a:cxnLst>
                <a:cxn ang="0">
                  <a:pos x="10" y="0"/>
                </a:cxn>
                <a:cxn ang="0">
                  <a:pos x="37" y="0"/>
                </a:cxn>
                <a:cxn ang="0">
                  <a:pos x="51" y="30"/>
                </a:cxn>
                <a:cxn ang="0">
                  <a:pos x="54" y="59"/>
                </a:cxn>
                <a:cxn ang="0">
                  <a:pos x="46" y="87"/>
                </a:cxn>
                <a:cxn ang="0">
                  <a:pos x="27" y="91"/>
                </a:cxn>
                <a:cxn ang="0">
                  <a:pos x="17" y="88"/>
                </a:cxn>
                <a:cxn ang="0">
                  <a:pos x="11" y="81"/>
                </a:cxn>
                <a:cxn ang="0">
                  <a:pos x="0" y="58"/>
                </a:cxn>
                <a:cxn ang="0">
                  <a:pos x="3" y="16"/>
                </a:cxn>
                <a:cxn ang="0">
                  <a:pos x="10" y="0"/>
                </a:cxn>
              </a:cxnLst>
              <a:rect l="0" t="0" r="r" b="b"/>
              <a:pathLst>
                <a:path w="54" h="91">
                  <a:moveTo>
                    <a:pt x="10" y="0"/>
                  </a:moveTo>
                  <a:lnTo>
                    <a:pt x="37" y="0"/>
                  </a:lnTo>
                  <a:lnTo>
                    <a:pt x="51" y="30"/>
                  </a:lnTo>
                  <a:lnTo>
                    <a:pt x="54" y="59"/>
                  </a:lnTo>
                  <a:lnTo>
                    <a:pt x="46" y="87"/>
                  </a:lnTo>
                  <a:lnTo>
                    <a:pt x="27" y="91"/>
                  </a:lnTo>
                  <a:lnTo>
                    <a:pt x="17" y="88"/>
                  </a:lnTo>
                  <a:lnTo>
                    <a:pt x="11" y="81"/>
                  </a:lnTo>
                  <a:lnTo>
                    <a:pt x="0" y="58"/>
                  </a:lnTo>
                  <a:lnTo>
                    <a:pt x="3" y="16"/>
                  </a:lnTo>
                  <a:lnTo>
                    <a:pt x="10" y="0"/>
                  </a:lnTo>
                  <a:close/>
                </a:path>
              </a:pathLst>
            </a:custGeom>
            <a:solidFill>
              <a:srgbClr val="00CC00"/>
            </a:solidFill>
            <a:ln w="9525">
              <a:noFill/>
              <a:round/>
              <a:headEnd/>
              <a:tailEnd/>
            </a:ln>
          </p:spPr>
          <p:txBody>
            <a:bodyPr/>
            <a:lstStyle/>
            <a:p>
              <a:pPr>
                <a:defRPr/>
              </a:pPr>
              <a:endParaRPr lang="en-US">
                <a:latin typeface="+mn-lt"/>
              </a:endParaRPr>
            </a:p>
          </p:txBody>
        </p:sp>
        <p:sp>
          <p:nvSpPr>
            <p:cNvPr id="3169" name="Freeform 97"/>
            <p:cNvSpPr>
              <a:spLocks/>
            </p:cNvSpPr>
            <p:nvPr/>
          </p:nvSpPr>
          <p:spPr bwMode="auto">
            <a:xfrm>
              <a:off x="2035" y="1206"/>
              <a:ext cx="15" cy="24"/>
            </a:xfrm>
            <a:custGeom>
              <a:avLst/>
              <a:gdLst/>
              <a:ahLst/>
              <a:cxnLst>
                <a:cxn ang="0">
                  <a:pos x="10" y="0"/>
                </a:cxn>
                <a:cxn ang="0">
                  <a:pos x="37" y="0"/>
                </a:cxn>
                <a:cxn ang="0">
                  <a:pos x="51" y="30"/>
                </a:cxn>
                <a:cxn ang="0">
                  <a:pos x="54" y="59"/>
                </a:cxn>
                <a:cxn ang="0">
                  <a:pos x="46" y="87"/>
                </a:cxn>
                <a:cxn ang="0">
                  <a:pos x="27" y="91"/>
                </a:cxn>
                <a:cxn ang="0">
                  <a:pos x="17" y="88"/>
                </a:cxn>
                <a:cxn ang="0">
                  <a:pos x="11" y="81"/>
                </a:cxn>
                <a:cxn ang="0">
                  <a:pos x="0" y="58"/>
                </a:cxn>
                <a:cxn ang="0">
                  <a:pos x="3" y="16"/>
                </a:cxn>
                <a:cxn ang="0">
                  <a:pos x="10" y="0"/>
                </a:cxn>
              </a:cxnLst>
              <a:rect l="0" t="0" r="r" b="b"/>
              <a:pathLst>
                <a:path w="54" h="91">
                  <a:moveTo>
                    <a:pt x="10" y="0"/>
                  </a:moveTo>
                  <a:lnTo>
                    <a:pt x="37" y="0"/>
                  </a:lnTo>
                  <a:lnTo>
                    <a:pt x="51" y="30"/>
                  </a:lnTo>
                  <a:lnTo>
                    <a:pt x="54" y="59"/>
                  </a:lnTo>
                  <a:lnTo>
                    <a:pt x="46" y="87"/>
                  </a:lnTo>
                  <a:lnTo>
                    <a:pt x="27" y="91"/>
                  </a:lnTo>
                  <a:lnTo>
                    <a:pt x="17" y="88"/>
                  </a:lnTo>
                  <a:lnTo>
                    <a:pt x="11" y="81"/>
                  </a:lnTo>
                  <a:lnTo>
                    <a:pt x="0" y="58"/>
                  </a:lnTo>
                  <a:lnTo>
                    <a:pt x="3" y="16"/>
                  </a:lnTo>
                  <a:lnTo>
                    <a:pt x="10" y="0"/>
                  </a:lnTo>
                </a:path>
              </a:pathLst>
            </a:custGeom>
            <a:solidFill>
              <a:srgbClr val="00CC00"/>
            </a:solidFill>
            <a:ln w="9525">
              <a:solidFill>
                <a:srgbClr val="000000"/>
              </a:solidFill>
              <a:prstDash val="solid"/>
              <a:round/>
              <a:headEnd/>
              <a:tailEnd/>
            </a:ln>
          </p:spPr>
          <p:txBody>
            <a:bodyPr/>
            <a:lstStyle/>
            <a:p>
              <a:pPr>
                <a:defRPr/>
              </a:pPr>
              <a:endParaRPr lang="en-US">
                <a:latin typeface="+mn-lt"/>
              </a:endParaRPr>
            </a:p>
          </p:txBody>
        </p:sp>
        <p:sp>
          <p:nvSpPr>
            <p:cNvPr id="3170" name="Freeform 98"/>
            <p:cNvSpPr>
              <a:spLocks/>
            </p:cNvSpPr>
            <p:nvPr/>
          </p:nvSpPr>
          <p:spPr bwMode="auto">
            <a:xfrm>
              <a:off x="2028" y="1232"/>
              <a:ext cx="19" cy="40"/>
            </a:xfrm>
            <a:custGeom>
              <a:avLst/>
              <a:gdLst/>
              <a:ahLst/>
              <a:cxnLst>
                <a:cxn ang="0">
                  <a:pos x="0" y="0"/>
                </a:cxn>
                <a:cxn ang="0">
                  <a:pos x="41" y="16"/>
                </a:cxn>
                <a:cxn ang="0">
                  <a:pos x="64" y="62"/>
                </a:cxn>
                <a:cxn ang="0">
                  <a:pos x="71" y="100"/>
                </a:cxn>
                <a:cxn ang="0">
                  <a:pos x="72" y="130"/>
                </a:cxn>
                <a:cxn ang="0">
                  <a:pos x="65" y="141"/>
                </a:cxn>
                <a:cxn ang="0">
                  <a:pos x="51" y="148"/>
                </a:cxn>
                <a:cxn ang="0">
                  <a:pos x="41" y="141"/>
                </a:cxn>
                <a:cxn ang="0">
                  <a:pos x="20" y="92"/>
                </a:cxn>
                <a:cxn ang="0">
                  <a:pos x="9" y="47"/>
                </a:cxn>
                <a:cxn ang="0">
                  <a:pos x="6" y="18"/>
                </a:cxn>
                <a:cxn ang="0">
                  <a:pos x="0" y="0"/>
                </a:cxn>
              </a:cxnLst>
              <a:rect l="0" t="0" r="r" b="b"/>
              <a:pathLst>
                <a:path w="72" h="148">
                  <a:moveTo>
                    <a:pt x="0" y="0"/>
                  </a:moveTo>
                  <a:lnTo>
                    <a:pt x="41" y="16"/>
                  </a:lnTo>
                  <a:lnTo>
                    <a:pt x="64" y="62"/>
                  </a:lnTo>
                  <a:lnTo>
                    <a:pt x="71" y="100"/>
                  </a:lnTo>
                  <a:lnTo>
                    <a:pt x="72" y="130"/>
                  </a:lnTo>
                  <a:lnTo>
                    <a:pt x="65" y="141"/>
                  </a:lnTo>
                  <a:lnTo>
                    <a:pt x="51" y="148"/>
                  </a:lnTo>
                  <a:lnTo>
                    <a:pt x="41" y="141"/>
                  </a:lnTo>
                  <a:lnTo>
                    <a:pt x="20" y="92"/>
                  </a:lnTo>
                  <a:lnTo>
                    <a:pt x="9" y="47"/>
                  </a:lnTo>
                  <a:lnTo>
                    <a:pt x="6" y="18"/>
                  </a:lnTo>
                  <a:lnTo>
                    <a:pt x="0" y="0"/>
                  </a:lnTo>
                  <a:close/>
                </a:path>
              </a:pathLst>
            </a:custGeom>
            <a:solidFill>
              <a:srgbClr val="00CC00"/>
            </a:solidFill>
            <a:ln w="9525">
              <a:noFill/>
              <a:round/>
              <a:headEnd/>
              <a:tailEnd/>
            </a:ln>
          </p:spPr>
          <p:txBody>
            <a:bodyPr/>
            <a:lstStyle/>
            <a:p>
              <a:pPr>
                <a:defRPr/>
              </a:pPr>
              <a:endParaRPr lang="en-US">
                <a:latin typeface="+mn-lt"/>
              </a:endParaRPr>
            </a:p>
          </p:txBody>
        </p:sp>
        <p:sp>
          <p:nvSpPr>
            <p:cNvPr id="3171" name="Freeform 99"/>
            <p:cNvSpPr>
              <a:spLocks/>
            </p:cNvSpPr>
            <p:nvPr/>
          </p:nvSpPr>
          <p:spPr bwMode="auto">
            <a:xfrm>
              <a:off x="2028" y="1232"/>
              <a:ext cx="19" cy="40"/>
            </a:xfrm>
            <a:custGeom>
              <a:avLst/>
              <a:gdLst/>
              <a:ahLst/>
              <a:cxnLst>
                <a:cxn ang="0">
                  <a:pos x="0" y="0"/>
                </a:cxn>
                <a:cxn ang="0">
                  <a:pos x="41" y="16"/>
                </a:cxn>
                <a:cxn ang="0">
                  <a:pos x="64" y="62"/>
                </a:cxn>
                <a:cxn ang="0">
                  <a:pos x="71" y="100"/>
                </a:cxn>
                <a:cxn ang="0">
                  <a:pos x="72" y="130"/>
                </a:cxn>
                <a:cxn ang="0">
                  <a:pos x="65" y="141"/>
                </a:cxn>
                <a:cxn ang="0">
                  <a:pos x="51" y="148"/>
                </a:cxn>
                <a:cxn ang="0">
                  <a:pos x="41" y="141"/>
                </a:cxn>
                <a:cxn ang="0">
                  <a:pos x="20" y="92"/>
                </a:cxn>
                <a:cxn ang="0">
                  <a:pos x="9" y="47"/>
                </a:cxn>
                <a:cxn ang="0">
                  <a:pos x="6" y="18"/>
                </a:cxn>
                <a:cxn ang="0">
                  <a:pos x="0" y="0"/>
                </a:cxn>
              </a:cxnLst>
              <a:rect l="0" t="0" r="r" b="b"/>
              <a:pathLst>
                <a:path w="72" h="148">
                  <a:moveTo>
                    <a:pt x="0" y="0"/>
                  </a:moveTo>
                  <a:lnTo>
                    <a:pt x="41" y="16"/>
                  </a:lnTo>
                  <a:lnTo>
                    <a:pt x="64" y="62"/>
                  </a:lnTo>
                  <a:lnTo>
                    <a:pt x="71" y="100"/>
                  </a:lnTo>
                  <a:lnTo>
                    <a:pt x="72" y="130"/>
                  </a:lnTo>
                  <a:lnTo>
                    <a:pt x="65" y="141"/>
                  </a:lnTo>
                  <a:lnTo>
                    <a:pt x="51" y="148"/>
                  </a:lnTo>
                  <a:lnTo>
                    <a:pt x="41" y="141"/>
                  </a:lnTo>
                  <a:lnTo>
                    <a:pt x="20" y="92"/>
                  </a:lnTo>
                  <a:lnTo>
                    <a:pt x="9" y="47"/>
                  </a:lnTo>
                  <a:lnTo>
                    <a:pt x="6" y="18"/>
                  </a:lnTo>
                  <a:lnTo>
                    <a:pt x="0" y="0"/>
                  </a:lnTo>
                </a:path>
              </a:pathLst>
            </a:custGeom>
            <a:solidFill>
              <a:srgbClr val="00CC00"/>
            </a:solidFill>
            <a:ln w="9525">
              <a:solidFill>
                <a:srgbClr val="000000"/>
              </a:solidFill>
              <a:prstDash val="solid"/>
              <a:round/>
              <a:headEnd/>
              <a:tailEnd/>
            </a:ln>
          </p:spPr>
          <p:txBody>
            <a:bodyPr/>
            <a:lstStyle/>
            <a:p>
              <a:pPr>
                <a:defRPr/>
              </a:pPr>
              <a:endParaRPr lang="en-US">
                <a:latin typeface="+mn-lt"/>
              </a:endParaRPr>
            </a:p>
          </p:txBody>
        </p:sp>
        <p:sp>
          <p:nvSpPr>
            <p:cNvPr id="3172" name="Freeform 100"/>
            <p:cNvSpPr>
              <a:spLocks/>
            </p:cNvSpPr>
            <p:nvPr/>
          </p:nvSpPr>
          <p:spPr bwMode="auto">
            <a:xfrm>
              <a:off x="1776" y="738"/>
              <a:ext cx="481" cy="443"/>
            </a:xfrm>
            <a:custGeom>
              <a:avLst/>
              <a:gdLst/>
              <a:ahLst/>
              <a:cxnLst>
                <a:cxn ang="0">
                  <a:pos x="1123" y="1619"/>
                </a:cxn>
                <a:cxn ang="0">
                  <a:pos x="1137" y="1466"/>
                </a:cxn>
                <a:cxn ang="0">
                  <a:pos x="1084" y="1355"/>
                </a:cxn>
                <a:cxn ang="0">
                  <a:pos x="1054" y="1269"/>
                </a:cxn>
                <a:cxn ang="0">
                  <a:pos x="1049" y="1189"/>
                </a:cxn>
                <a:cxn ang="0">
                  <a:pos x="998" y="1150"/>
                </a:cxn>
                <a:cxn ang="0">
                  <a:pos x="934" y="1059"/>
                </a:cxn>
                <a:cxn ang="0">
                  <a:pos x="899" y="958"/>
                </a:cxn>
                <a:cxn ang="0">
                  <a:pos x="857" y="870"/>
                </a:cxn>
                <a:cxn ang="0">
                  <a:pos x="849" y="805"/>
                </a:cxn>
                <a:cxn ang="0">
                  <a:pos x="648" y="840"/>
                </a:cxn>
                <a:cxn ang="0">
                  <a:pos x="413" y="961"/>
                </a:cxn>
                <a:cxn ang="0">
                  <a:pos x="242" y="956"/>
                </a:cxn>
                <a:cxn ang="0">
                  <a:pos x="90" y="915"/>
                </a:cxn>
                <a:cxn ang="0">
                  <a:pos x="0" y="873"/>
                </a:cxn>
                <a:cxn ang="0">
                  <a:pos x="145" y="881"/>
                </a:cxn>
                <a:cxn ang="0">
                  <a:pos x="259" y="900"/>
                </a:cxn>
                <a:cxn ang="0">
                  <a:pos x="420" y="843"/>
                </a:cxn>
                <a:cxn ang="0">
                  <a:pos x="547" y="787"/>
                </a:cxn>
                <a:cxn ang="0">
                  <a:pos x="474" y="733"/>
                </a:cxn>
                <a:cxn ang="0">
                  <a:pos x="394" y="694"/>
                </a:cxn>
                <a:cxn ang="0">
                  <a:pos x="444" y="627"/>
                </a:cxn>
                <a:cxn ang="0">
                  <a:pos x="532" y="567"/>
                </a:cxn>
                <a:cxn ang="0">
                  <a:pos x="480" y="534"/>
                </a:cxn>
                <a:cxn ang="0">
                  <a:pos x="531" y="510"/>
                </a:cxn>
                <a:cxn ang="0">
                  <a:pos x="552" y="424"/>
                </a:cxn>
                <a:cxn ang="0">
                  <a:pos x="718" y="341"/>
                </a:cxn>
                <a:cxn ang="0">
                  <a:pos x="789" y="394"/>
                </a:cxn>
                <a:cxn ang="0">
                  <a:pos x="901" y="335"/>
                </a:cxn>
                <a:cxn ang="0">
                  <a:pos x="923" y="294"/>
                </a:cxn>
                <a:cxn ang="0">
                  <a:pos x="870" y="164"/>
                </a:cxn>
                <a:cxn ang="0">
                  <a:pos x="939" y="187"/>
                </a:cxn>
                <a:cxn ang="0">
                  <a:pos x="947" y="96"/>
                </a:cxn>
                <a:cxn ang="0">
                  <a:pos x="1048" y="154"/>
                </a:cxn>
                <a:cxn ang="0">
                  <a:pos x="1037" y="239"/>
                </a:cxn>
                <a:cxn ang="0">
                  <a:pos x="1126" y="210"/>
                </a:cxn>
                <a:cxn ang="0">
                  <a:pos x="1148" y="106"/>
                </a:cxn>
                <a:cxn ang="0">
                  <a:pos x="1194" y="16"/>
                </a:cxn>
                <a:cxn ang="0">
                  <a:pos x="1270" y="45"/>
                </a:cxn>
                <a:cxn ang="0">
                  <a:pos x="1479" y="70"/>
                </a:cxn>
                <a:cxn ang="0">
                  <a:pos x="1572" y="140"/>
                </a:cxn>
                <a:cxn ang="0">
                  <a:pos x="1609" y="245"/>
                </a:cxn>
                <a:cxn ang="0">
                  <a:pos x="1586" y="290"/>
                </a:cxn>
                <a:cxn ang="0">
                  <a:pos x="1674" y="359"/>
                </a:cxn>
                <a:cxn ang="0">
                  <a:pos x="1052" y="1131"/>
                </a:cxn>
                <a:cxn ang="0">
                  <a:pos x="1134" y="1303"/>
                </a:cxn>
                <a:cxn ang="0">
                  <a:pos x="1174" y="1415"/>
                </a:cxn>
                <a:cxn ang="0">
                  <a:pos x="1160" y="1562"/>
                </a:cxn>
                <a:cxn ang="0">
                  <a:pos x="1131" y="1683"/>
                </a:cxn>
              </a:cxnLst>
              <a:rect l="0" t="0" r="r" b="b"/>
              <a:pathLst>
                <a:path w="1694" h="1683">
                  <a:moveTo>
                    <a:pt x="1131" y="1683"/>
                  </a:moveTo>
                  <a:lnTo>
                    <a:pt x="1114" y="1676"/>
                  </a:lnTo>
                  <a:lnTo>
                    <a:pt x="1109" y="1653"/>
                  </a:lnTo>
                  <a:lnTo>
                    <a:pt x="1123" y="1619"/>
                  </a:lnTo>
                  <a:lnTo>
                    <a:pt x="1105" y="1568"/>
                  </a:lnTo>
                  <a:lnTo>
                    <a:pt x="1107" y="1540"/>
                  </a:lnTo>
                  <a:lnTo>
                    <a:pt x="1118" y="1485"/>
                  </a:lnTo>
                  <a:lnTo>
                    <a:pt x="1137" y="1466"/>
                  </a:lnTo>
                  <a:lnTo>
                    <a:pt x="1145" y="1394"/>
                  </a:lnTo>
                  <a:lnTo>
                    <a:pt x="1129" y="1378"/>
                  </a:lnTo>
                  <a:lnTo>
                    <a:pt x="1124" y="1354"/>
                  </a:lnTo>
                  <a:lnTo>
                    <a:pt x="1084" y="1355"/>
                  </a:lnTo>
                  <a:lnTo>
                    <a:pt x="1075" y="1348"/>
                  </a:lnTo>
                  <a:lnTo>
                    <a:pt x="1079" y="1313"/>
                  </a:lnTo>
                  <a:lnTo>
                    <a:pt x="1067" y="1281"/>
                  </a:lnTo>
                  <a:lnTo>
                    <a:pt x="1054" y="1269"/>
                  </a:lnTo>
                  <a:lnTo>
                    <a:pt x="1026" y="1262"/>
                  </a:lnTo>
                  <a:lnTo>
                    <a:pt x="1011" y="1240"/>
                  </a:lnTo>
                  <a:lnTo>
                    <a:pt x="1020" y="1210"/>
                  </a:lnTo>
                  <a:lnTo>
                    <a:pt x="1049" y="1189"/>
                  </a:lnTo>
                  <a:lnTo>
                    <a:pt x="1057" y="1175"/>
                  </a:lnTo>
                  <a:lnTo>
                    <a:pt x="1050" y="1158"/>
                  </a:lnTo>
                  <a:lnTo>
                    <a:pt x="1028" y="1155"/>
                  </a:lnTo>
                  <a:lnTo>
                    <a:pt x="998" y="1150"/>
                  </a:lnTo>
                  <a:lnTo>
                    <a:pt x="993" y="1148"/>
                  </a:lnTo>
                  <a:lnTo>
                    <a:pt x="975" y="1122"/>
                  </a:lnTo>
                  <a:lnTo>
                    <a:pt x="949" y="1092"/>
                  </a:lnTo>
                  <a:lnTo>
                    <a:pt x="934" y="1059"/>
                  </a:lnTo>
                  <a:lnTo>
                    <a:pt x="912" y="1023"/>
                  </a:lnTo>
                  <a:lnTo>
                    <a:pt x="921" y="991"/>
                  </a:lnTo>
                  <a:lnTo>
                    <a:pt x="920" y="983"/>
                  </a:lnTo>
                  <a:lnTo>
                    <a:pt x="899" y="958"/>
                  </a:lnTo>
                  <a:lnTo>
                    <a:pt x="897" y="943"/>
                  </a:lnTo>
                  <a:lnTo>
                    <a:pt x="905" y="908"/>
                  </a:lnTo>
                  <a:lnTo>
                    <a:pt x="875" y="881"/>
                  </a:lnTo>
                  <a:lnTo>
                    <a:pt x="857" y="870"/>
                  </a:lnTo>
                  <a:lnTo>
                    <a:pt x="864" y="849"/>
                  </a:lnTo>
                  <a:lnTo>
                    <a:pt x="872" y="843"/>
                  </a:lnTo>
                  <a:lnTo>
                    <a:pt x="871" y="816"/>
                  </a:lnTo>
                  <a:lnTo>
                    <a:pt x="849" y="805"/>
                  </a:lnTo>
                  <a:lnTo>
                    <a:pt x="797" y="820"/>
                  </a:lnTo>
                  <a:lnTo>
                    <a:pt x="693" y="831"/>
                  </a:lnTo>
                  <a:lnTo>
                    <a:pt x="665" y="825"/>
                  </a:lnTo>
                  <a:lnTo>
                    <a:pt x="648" y="840"/>
                  </a:lnTo>
                  <a:lnTo>
                    <a:pt x="635" y="876"/>
                  </a:lnTo>
                  <a:lnTo>
                    <a:pt x="611" y="899"/>
                  </a:lnTo>
                  <a:lnTo>
                    <a:pt x="521" y="925"/>
                  </a:lnTo>
                  <a:lnTo>
                    <a:pt x="413" y="961"/>
                  </a:lnTo>
                  <a:lnTo>
                    <a:pt x="320" y="986"/>
                  </a:lnTo>
                  <a:lnTo>
                    <a:pt x="297" y="984"/>
                  </a:lnTo>
                  <a:lnTo>
                    <a:pt x="266" y="961"/>
                  </a:lnTo>
                  <a:lnTo>
                    <a:pt x="242" y="956"/>
                  </a:lnTo>
                  <a:lnTo>
                    <a:pt x="169" y="958"/>
                  </a:lnTo>
                  <a:lnTo>
                    <a:pt x="153" y="951"/>
                  </a:lnTo>
                  <a:lnTo>
                    <a:pt x="116" y="921"/>
                  </a:lnTo>
                  <a:lnTo>
                    <a:pt x="90" y="915"/>
                  </a:lnTo>
                  <a:lnTo>
                    <a:pt x="55" y="919"/>
                  </a:lnTo>
                  <a:lnTo>
                    <a:pt x="17" y="908"/>
                  </a:lnTo>
                  <a:lnTo>
                    <a:pt x="5" y="893"/>
                  </a:lnTo>
                  <a:lnTo>
                    <a:pt x="0" y="873"/>
                  </a:lnTo>
                  <a:lnTo>
                    <a:pt x="13" y="861"/>
                  </a:lnTo>
                  <a:lnTo>
                    <a:pt x="45" y="843"/>
                  </a:lnTo>
                  <a:lnTo>
                    <a:pt x="72" y="873"/>
                  </a:lnTo>
                  <a:lnTo>
                    <a:pt x="145" y="881"/>
                  </a:lnTo>
                  <a:lnTo>
                    <a:pt x="163" y="895"/>
                  </a:lnTo>
                  <a:lnTo>
                    <a:pt x="178" y="922"/>
                  </a:lnTo>
                  <a:lnTo>
                    <a:pt x="230" y="905"/>
                  </a:lnTo>
                  <a:lnTo>
                    <a:pt x="259" y="900"/>
                  </a:lnTo>
                  <a:lnTo>
                    <a:pt x="283" y="910"/>
                  </a:lnTo>
                  <a:lnTo>
                    <a:pt x="359" y="906"/>
                  </a:lnTo>
                  <a:lnTo>
                    <a:pt x="393" y="884"/>
                  </a:lnTo>
                  <a:lnTo>
                    <a:pt x="420" y="843"/>
                  </a:lnTo>
                  <a:lnTo>
                    <a:pt x="444" y="820"/>
                  </a:lnTo>
                  <a:lnTo>
                    <a:pt x="481" y="818"/>
                  </a:lnTo>
                  <a:lnTo>
                    <a:pt x="545" y="801"/>
                  </a:lnTo>
                  <a:lnTo>
                    <a:pt x="547" y="787"/>
                  </a:lnTo>
                  <a:lnTo>
                    <a:pt x="480" y="779"/>
                  </a:lnTo>
                  <a:lnTo>
                    <a:pt x="467" y="766"/>
                  </a:lnTo>
                  <a:lnTo>
                    <a:pt x="467" y="748"/>
                  </a:lnTo>
                  <a:lnTo>
                    <a:pt x="474" y="733"/>
                  </a:lnTo>
                  <a:lnTo>
                    <a:pt x="465" y="709"/>
                  </a:lnTo>
                  <a:lnTo>
                    <a:pt x="444" y="700"/>
                  </a:lnTo>
                  <a:lnTo>
                    <a:pt x="407" y="708"/>
                  </a:lnTo>
                  <a:lnTo>
                    <a:pt x="394" y="694"/>
                  </a:lnTo>
                  <a:lnTo>
                    <a:pt x="405" y="686"/>
                  </a:lnTo>
                  <a:lnTo>
                    <a:pt x="447" y="670"/>
                  </a:lnTo>
                  <a:lnTo>
                    <a:pt x="440" y="652"/>
                  </a:lnTo>
                  <a:lnTo>
                    <a:pt x="444" y="627"/>
                  </a:lnTo>
                  <a:lnTo>
                    <a:pt x="465" y="610"/>
                  </a:lnTo>
                  <a:lnTo>
                    <a:pt x="492" y="595"/>
                  </a:lnTo>
                  <a:lnTo>
                    <a:pt x="522" y="589"/>
                  </a:lnTo>
                  <a:lnTo>
                    <a:pt x="532" y="567"/>
                  </a:lnTo>
                  <a:lnTo>
                    <a:pt x="493" y="559"/>
                  </a:lnTo>
                  <a:lnTo>
                    <a:pt x="470" y="559"/>
                  </a:lnTo>
                  <a:lnTo>
                    <a:pt x="458" y="548"/>
                  </a:lnTo>
                  <a:lnTo>
                    <a:pt x="480" y="534"/>
                  </a:lnTo>
                  <a:lnTo>
                    <a:pt x="485" y="493"/>
                  </a:lnTo>
                  <a:lnTo>
                    <a:pt x="496" y="478"/>
                  </a:lnTo>
                  <a:lnTo>
                    <a:pt x="511" y="483"/>
                  </a:lnTo>
                  <a:lnTo>
                    <a:pt x="531" y="510"/>
                  </a:lnTo>
                  <a:lnTo>
                    <a:pt x="559" y="510"/>
                  </a:lnTo>
                  <a:lnTo>
                    <a:pt x="569" y="493"/>
                  </a:lnTo>
                  <a:lnTo>
                    <a:pt x="559" y="460"/>
                  </a:lnTo>
                  <a:lnTo>
                    <a:pt x="552" y="424"/>
                  </a:lnTo>
                  <a:lnTo>
                    <a:pt x="555" y="393"/>
                  </a:lnTo>
                  <a:lnTo>
                    <a:pt x="567" y="376"/>
                  </a:lnTo>
                  <a:lnTo>
                    <a:pt x="606" y="361"/>
                  </a:lnTo>
                  <a:lnTo>
                    <a:pt x="718" y="341"/>
                  </a:lnTo>
                  <a:lnTo>
                    <a:pt x="730" y="374"/>
                  </a:lnTo>
                  <a:lnTo>
                    <a:pt x="760" y="371"/>
                  </a:lnTo>
                  <a:lnTo>
                    <a:pt x="772" y="376"/>
                  </a:lnTo>
                  <a:lnTo>
                    <a:pt x="789" y="394"/>
                  </a:lnTo>
                  <a:lnTo>
                    <a:pt x="829" y="400"/>
                  </a:lnTo>
                  <a:lnTo>
                    <a:pt x="872" y="390"/>
                  </a:lnTo>
                  <a:lnTo>
                    <a:pt x="895" y="368"/>
                  </a:lnTo>
                  <a:lnTo>
                    <a:pt x="901" y="335"/>
                  </a:lnTo>
                  <a:lnTo>
                    <a:pt x="942" y="334"/>
                  </a:lnTo>
                  <a:lnTo>
                    <a:pt x="960" y="326"/>
                  </a:lnTo>
                  <a:lnTo>
                    <a:pt x="959" y="309"/>
                  </a:lnTo>
                  <a:lnTo>
                    <a:pt x="923" y="294"/>
                  </a:lnTo>
                  <a:lnTo>
                    <a:pt x="898" y="269"/>
                  </a:lnTo>
                  <a:lnTo>
                    <a:pt x="863" y="216"/>
                  </a:lnTo>
                  <a:lnTo>
                    <a:pt x="863" y="192"/>
                  </a:lnTo>
                  <a:lnTo>
                    <a:pt x="870" y="164"/>
                  </a:lnTo>
                  <a:lnTo>
                    <a:pt x="886" y="177"/>
                  </a:lnTo>
                  <a:lnTo>
                    <a:pt x="904" y="203"/>
                  </a:lnTo>
                  <a:lnTo>
                    <a:pt x="927" y="205"/>
                  </a:lnTo>
                  <a:lnTo>
                    <a:pt x="939" y="187"/>
                  </a:lnTo>
                  <a:lnTo>
                    <a:pt x="939" y="163"/>
                  </a:lnTo>
                  <a:lnTo>
                    <a:pt x="926" y="124"/>
                  </a:lnTo>
                  <a:lnTo>
                    <a:pt x="927" y="85"/>
                  </a:lnTo>
                  <a:lnTo>
                    <a:pt x="947" y="96"/>
                  </a:lnTo>
                  <a:lnTo>
                    <a:pt x="972" y="131"/>
                  </a:lnTo>
                  <a:lnTo>
                    <a:pt x="1005" y="134"/>
                  </a:lnTo>
                  <a:lnTo>
                    <a:pt x="1041" y="146"/>
                  </a:lnTo>
                  <a:lnTo>
                    <a:pt x="1048" y="154"/>
                  </a:lnTo>
                  <a:lnTo>
                    <a:pt x="1059" y="179"/>
                  </a:lnTo>
                  <a:lnTo>
                    <a:pt x="1037" y="199"/>
                  </a:lnTo>
                  <a:lnTo>
                    <a:pt x="1027" y="217"/>
                  </a:lnTo>
                  <a:lnTo>
                    <a:pt x="1037" y="239"/>
                  </a:lnTo>
                  <a:lnTo>
                    <a:pt x="1053" y="250"/>
                  </a:lnTo>
                  <a:lnTo>
                    <a:pt x="1083" y="240"/>
                  </a:lnTo>
                  <a:lnTo>
                    <a:pt x="1118" y="227"/>
                  </a:lnTo>
                  <a:lnTo>
                    <a:pt x="1126" y="210"/>
                  </a:lnTo>
                  <a:lnTo>
                    <a:pt x="1122" y="180"/>
                  </a:lnTo>
                  <a:lnTo>
                    <a:pt x="1101" y="158"/>
                  </a:lnTo>
                  <a:lnTo>
                    <a:pt x="1121" y="131"/>
                  </a:lnTo>
                  <a:lnTo>
                    <a:pt x="1148" y="106"/>
                  </a:lnTo>
                  <a:lnTo>
                    <a:pt x="1160" y="94"/>
                  </a:lnTo>
                  <a:lnTo>
                    <a:pt x="1172" y="61"/>
                  </a:lnTo>
                  <a:lnTo>
                    <a:pt x="1177" y="29"/>
                  </a:lnTo>
                  <a:lnTo>
                    <a:pt x="1194" y="16"/>
                  </a:lnTo>
                  <a:lnTo>
                    <a:pt x="1230" y="0"/>
                  </a:lnTo>
                  <a:lnTo>
                    <a:pt x="1249" y="6"/>
                  </a:lnTo>
                  <a:lnTo>
                    <a:pt x="1260" y="16"/>
                  </a:lnTo>
                  <a:lnTo>
                    <a:pt x="1270" y="45"/>
                  </a:lnTo>
                  <a:lnTo>
                    <a:pt x="1288" y="47"/>
                  </a:lnTo>
                  <a:lnTo>
                    <a:pt x="1362" y="31"/>
                  </a:lnTo>
                  <a:lnTo>
                    <a:pt x="1400" y="32"/>
                  </a:lnTo>
                  <a:lnTo>
                    <a:pt x="1479" y="70"/>
                  </a:lnTo>
                  <a:lnTo>
                    <a:pt x="1535" y="81"/>
                  </a:lnTo>
                  <a:lnTo>
                    <a:pt x="1546" y="90"/>
                  </a:lnTo>
                  <a:lnTo>
                    <a:pt x="1549" y="128"/>
                  </a:lnTo>
                  <a:lnTo>
                    <a:pt x="1572" y="140"/>
                  </a:lnTo>
                  <a:lnTo>
                    <a:pt x="1579" y="158"/>
                  </a:lnTo>
                  <a:lnTo>
                    <a:pt x="1586" y="229"/>
                  </a:lnTo>
                  <a:lnTo>
                    <a:pt x="1599" y="232"/>
                  </a:lnTo>
                  <a:lnTo>
                    <a:pt x="1609" y="245"/>
                  </a:lnTo>
                  <a:lnTo>
                    <a:pt x="1607" y="251"/>
                  </a:lnTo>
                  <a:lnTo>
                    <a:pt x="1581" y="265"/>
                  </a:lnTo>
                  <a:lnTo>
                    <a:pt x="1579" y="283"/>
                  </a:lnTo>
                  <a:lnTo>
                    <a:pt x="1586" y="290"/>
                  </a:lnTo>
                  <a:lnTo>
                    <a:pt x="1620" y="298"/>
                  </a:lnTo>
                  <a:lnTo>
                    <a:pt x="1629" y="324"/>
                  </a:lnTo>
                  <a:lnTo>
                    <a:pt x="1656" y="333"/>
                  </a:lnTo>
                  <a:lnTo>
                    <a:pt x="1674" y="359"/>
                  </a:lnTo>
                  <a:lnTo>
                    <a:pt x="1694" y="427"/>
                  </a:lnTo>
                  <a:lnTo>
                    <a:pt x="1038" y="1085"/>
                  </a:lnTo>
                  <a:lnTo>
                    <a:pt x="1039" y="1105"/>
                  </a:lnTo>
                  <a:lnTo>
                    <a:pt x="1052" y="1131"/>
                  </a:lnTo>
                  <a:lnTo>
                    <a:pt x="1071" y="1160"/>
                  </a:lnTo>
                  <a:lnTo>
                    <a:pt x="1092" y="1214"/>
                  </a:lnTo>
                  <a:lnTo>
                    <a:pt x="1105" y="1275"/>
                  </a:lnTo>
                  <a:lnTo>
                    <a:pt x="1134" y="1303"/>
                  </a:lnTo>
                  <a:lnTo>
                    <a:pt x="1152" y="1328"/>
                  </a:lnTo>
                  <a:lnTo>
                    <a:pt x="1167" y="1354"/>
                  </a:lnTo>
                  <a:lnTo>
                    <a:pt x="1172" y="1381"/>
                  </a:lnTo>
                  <a:lnTo>
                    <a:pt x="1174" y="1415"/>
                  </a:lnTo>
                  <a:lnTo>
                    <a:pt x="1173" y="1458"/>
                  </a:lnTo>
                  <a:lnTo>
                    <a:pt x="1165" y="1489"/>
                  </a:lnTo>
                  <a:lnTo>
                    <a:pt x="1163" y="1528"/>
                  </a:lnTo>
                  <a:lnTo>
                    <a:pt x="1160" y="1562"/>
                  </a:lnTo>
                  <a:lnTo>
                    <a:pt x="1148" y="1599"/>
                  </a:lnTo>
                  <a:lnTo>
                    <a:pt x="1141" y="1629"/>
                  </a:lnTo>
                  <a:lnTo>
                    <a:pt x="1136" y="1659"/>
                  </a:lnTo>
                  <a:lnTo>
                    <a:pt x="1131" y="1683"/>
                  </a:lnTo>
                  <a:close/>
                </a:path>
              </a:pathLst>
            </a:custGeom>
            <a:solidFill>
              <a:srgbClr val="00CC00"/>
            </a:solidFill>
            <a:ln w="9525">
              <a:noFill/>
              <a:round/>
              <a:headEnd/>
              <a:tailEnd/>
            </a:ln>
          </p:spPr>
          <p:txBody>
            <a:bodyPr/>
            <a:lstStyle/>
            <a:p>
              <a:pPr>
                <a:defRPr/>
              </a:pPr>
              <a:endParaRPr lang="en-US">
                <a:latin typeface="+mn-lt"/>
              </a:endParaRPr>
            </a:p>
          </p:txBody>
        </p:sp>
        <p:sp>
          <p:nvSpPr>
            <p:cNvPr id="3173" name="Freeform 101"/>
            <p:cNvSpPr>
              <a:spLocks/>
            </p:cNvSpPr>
            <p:nvPr/>
          </p:nvSpPr>
          <p:spPr bwMode="auto">
            <a:xfrm>
              <a:off x="1776" y="738"/>
              <a:ext cx="481" cy="443"/>
            </a:xfrm>
            <a:custGeom>
              <a:avLst/>
              <a:gdLst/>
              <a:ahLst/>
              <a:cxnLst>
                <a:cxn ang="0">
                  <a:pos x="1123" y="1619"/>
                </a:cxn>
                <a:cxn ang="0">
                  <a:pos x="1137" y="1466"/>
                </a:cxn>
                <a:cxn ang="0">
                  <a:pos x="1084" y="1355"/>
                </a:cxn>
                <a:cxn ang="0">
                  <a:pos x="1054" y="1269"/>
                </a:cxn>
                <a:cxn ang="0">
                  <a:pos x="1049" y="1189"/>
                </a:cxn>
                <a:cxn ang="0">
                  <a:pos x="998" y="1150"/>
                </a:cxn>
                <a:cxn ang="0">
                  <a:pos x="934" y="1059"/>
                </a:cxn>
                <a:cxn ang="0">
                  <a:pos x="899" y="958"/>
                </a:cxn>
                <a:cxn ang="0">
                  <a:pos x="857" y="870"/>
                </a:cxn>
                <a:cxn ang="0">
                  <a:pos x="849" y="805"/>
                </a:cxn>
                <a:cxn ang="0">
                  <a:pos x="648" y="840"/>
                </a:cxn>
                <a:cxn ang="0">
                  <a:pos x="413" y="961"/>
                </a:cxn>
                <a:cxn ang="0">
                  <a:pos x="242" y="956"/>
                </a:cxn>
                <a:cxn ang="0">
                  <a:pos x="90" y="915"/>
                </a:cxn>
                <a:cxn ang="0">
                  <a:pos x="0" y="873"/>
                </a:cxn>
                <a:cxn ang="0">
                  <a:pos x="145" y="881"/>
                </a:cxn>
                <a:cxn ang="0">
                  <a:pos x="259" y="900"/>
                </a:cxn>
                <a:cxn ang="0">
                  <a:pos x="420" y="843"/>
                </a:cxn>
                <a:cxn ang="0">
                  <a:pos x="547" y="787"/>
                </a:cxn>
                <a:cxn ang="0">
                  <a:pos x="474" y="733"/>
                </a:cxn>
                <a:cxn ang="0">
                  <a:pos x="394" y="694"/>
                </a:cxn>
                <a:cxn ang="0">
                  <a:pos x="444" y="627"/>
                </a:cxn>
                <a:cxn ang="0">
                  <a:pos x="532" y="567"/>
                </a:cxn>
                <a:cxn ang="0">
                  <a:pos x="480" y="534"/>
                </a:cxn>
                <a:cxn ang="0">
                  <a:pos x="531" y="510"/>
                </a:cxn>
                <a:cxn ang="0">
                  <a:pos x="552" y="424"/>
                </a:cxn>
                <a:cxn ang="0">
                  <a:pos x="718" y="341"/>
                </a:cxn>
                <a:cxn ang="0">
                  <a:pos x="789" y="394"/>
                </a:cxn>
                <a:cxn ang="0">
                  <a:pos x="901" y="335"/>
                </a:cxn>
                <a:cxn ang="0">
                  <a:pos x="923" y="294"/>
                </a:cxn>
                <a:cxn ang="0">
                  <a:pos x="870" y="164"/>
                </a:cxn>
                <a:cxn ang="0">
                  <a:pos x="939" y="187"/>
                </a:cxn>
                <a:cxn ang="0">
                  <a:pos x="947" y="96"/>
                </a:cxn>
                <a:cxn ang="0">
                  <a:pos x="1048" y="154"/>
                </a:cxn>
                <a:cxn ang="0">
                  <a:pos x="1037" y="239"/>
                </a:cxn>
                <a:cxn ang="0">
                  <a:pos x="1126" y="210"/>
                </a:cxn>
                <a:cxn ang="0">
                  <a:pos x="1148" y="106"/>
                </a:cxn>
                <a:cxn ang="0">
                  <a:pos x="1194" y="16"/>
                </a:cxn>
                <a:cxn ang="0">
                  <a:pos x="1270" y="45"/>
                </a:cxn>
                <a:cxn ang="0">
                  <a:pos x="1479" y="70"/>
                </a:cxn>
                <a:cxn ang="0">
                  <a:pos x="1572" y="140"/>
                </a:cxn>
                <a:cxn ang="0">
                  <a:pos x="1609" y="245"/>
                </a:cxn>
                <a:cxn ang="0">
                  <a:pos x="1586" y="290"/>
                </a:cxn>
                <a:cxn ang="0">
                  <a:pos x="1674" y="359"/>
                </a:cxn>
                <a:cxn ang="0">
                  <a:pos x="1052" y="1131"/>
                </a:cxn>
                <a:cxn ang="0">
                  <a:pos x="1134" y="1303"/>
                </a:cxn>
                <a:cxn ang="0">
                  <a:pos x="1174" y="1415"/>
                </a:cxn>
                <a:cxn ang="0">
                  <a:pos x="1160" y="1562"/>
                </a:cxn>
                <a:cxn ang="0">
                  <a:pos x="1131" y="1683"/>
                </a:cxn>
              </a:cxnLst>
              <a:rect l="0" t="0" r="r" b="b"/>
              <a:pathLst>
                <a:path w="1694" h="1683">
                  <a:moveTo>
                    <a:pt x="1131" y="1683"/>
                  </a:moveTo>
                  <a:lnTo>
                    <a:pt x="1114" y="1676"/>
                  </a:lnTo>
                  <a:lnTo>
                    <a:pt x="1109" y="1653"/>
                  </a:lnTo>
                  <a:lnTo>
                    <a:pt x="1123" y="1619"/>
                  </a:lnTo>
                  <a:lnTo>
                    <a:pt x="1105" y="1568"/>
                  </a:lnTo>
                  <a:lnTo>
                    <a:pt x="1107" y="1540"/>
                  </a:lnTo>
                  <a:lnTo>
                    <a:pt x="1118" y="1485"/>
                  </a:lnTo>
                  <a:lnTo>
                    <a:pt x="1137" y="1466"/>
                  </a:lnTo>
                  <a:lnTo>
                    <a:pt x="1145" y="1394"/>
                  </a:lnTo>
                  <a:lnTo>
                    <a:pt x="1129" y="1378"/>
                  </a:lnTo>
                  <a:lnTo>
                    <a:pt x="1124" y="1354"/>
                  </a:lnTo>
                  <a:lnTo>
                    <a:pt x="1084" y="1355"/>
                  </a:lnTo>
                  <a:lnTo>
                    <a:pt x="1075" y="1348"/>
                  </a:lnTo>
                  <a:lnTo>
                    <a:pt x="1079" y="1313"/>
                  </a:lnTo>
                  <a:lnTo>
                    <a:pt x="1067" y="1281"/>
                  </a:lnTo>
                  <a:lnTo>
                    <a:pt x="1054" y="1269"/>
                  </a:lnTo>
                  <a:lnTo>
                    <a:pt x="1026" y="1262"/>
                  </a:lnTo>
                  <a:lnTo>
                    <a:pt x="1011" y="1240"/>
                  </a:lnTo>
                  <a:lnTo>
                    <a:pt x="1020" y="1210"/>
                  </a:lnTo>
                  <a:lnTo>
                    <a:pt x="1049" y="1189"/>
                  </a:lnTo>
                  <a:lnTo>
                    <a:pt x="1057" y="1175"/>
                  </a:lnTo>
                  <a:lnTo>
                    <a:pt x="1050" y="1158"/>
                  </a:lnTo>
                  <a:lnTo>
                    <a:pt x="1028" y="1155"/>
                  </a:lnTo>
                  <a:lnTo>
                    <a:pt x="998" y="1150"/>
                  </a:lnTo>
                  <a:lnTo>
                    <a:pt x="993" y="1148"/>
                  </a:lnTo>
                  <a:lnTo>
                    <a:pt x="975" y="1122"/>
                  </a:lnTo>
                  <a:lnTo>
                    <a:pt x="949" y="1092"/>
                  </a:lnTo>
                  <a:lnTo>
                    <a:pt x="934" y="1059"/>
                  </a:lnTo>
                  <a:lnTo>
                    <a:pt x="912" y="1023"/>
                  </a:lnTo>
                  <a:lnTo>
                    <a:pt x="921" y="991"/>
                  </a:lnTo>
                  <a:lnTo>
                    <a:pt x="920" y="983"/>
                  </a:lnTo>
                  <a:lnTo>
                    <a:pt x="899" y="958"/>
                  </a:lnTo>
                  <a:lnTo>
                    <a:pt x="897" y="943"/>
                  </a:lnTo>
                  <a:lnTo>
                    <a:pt x="905" y="908"/>
                  </a:lnTo>
                  <a:lnTo>
                    <a:pt x="875" y="881"/>
                  </a:lnTo>
                  <a:lnTo>
                    <a:pt x="857" y="870"/>
                  </a:lnTo>
                  <a:lnTo>
                    <a:pt x="864" y="849"/>
                  </a:lnTo>
                  <a:lnTo>
                    <a:pt x="872" y="843"/>
                  </a:lnTo>
                  <a:lnTo>
                    <a:pt x="871" y="816"/>
                  </a:lnTo>
                  <a:lnTo>
                    <a:pt x="849" y="805"/>
                  </a:lnTo>
                  <a:lnTo>
                    <a:pt x="797" y="820"/>
                  </a:lnTo>
                  <a:lnTo>
                    <a:pt x="693" y="831"/>
                  </a:lnTo>
                  <a:lnTo>
                    <a:pt x="665" y="825"/>
                  </a:lnTo>
                  <a:lnTo>
                    <a:pt x="648" y="840"/>
                  </a:lnTo>
                  <a:lnTo>
                    <a:pt x="635" y="876"/>
                  </a:lnTo>
                  <a:lnTo>
                    <a:pt x="611" y="899"/>
                  </a:lnTo>
                  <a:lnTo>
                    <a:pt x="521" y="925"/>
                  </a:lnTo>
                  <a:lnTo>
                    <a:pt x="413" y="961"/>
                  </a:lnTo>
                  <a:lnTo>
                    <a:pt x="320" y="986"/>
                  </a:lnTo>
                  <a:lnTo>
                    <a:pt x="297" y="984"/>
                  </a:lnTo>
                  <a:lnTo>
                    <a:pt x="266" y="961"/>
                  </a:lnTo>
                  <a:lnTo>
                    <a:pt x="242" y="956"/>
                  </a:lnTo>
                  <a:lnTo>
                    <a:pt x="169" y="958"/>
                  </a:lnTo>
                  <a:lnTo>
                    <a:pt x="153" y="951"/>
                  </a:lnTo>
                  <a:lnTo>
                    <a:pt x="116" y="921"/>
                  </a:lnTo>
                  <a:lnTo>
                    <a:pt x="90" y="915"/>
                  </a:lnTo>
                  <a:lnTo>
                    <a:pt x="55" y="919"/>
                  </a:lnTo>
                  <a:lnTo>
                    <a:pt x="17" y="908"/>
                  </a:lnTo>
                  <a:lnTo>
                    <a:pt x="5" y="893"/>
                  </a:lnTo>
                  <a:lnTo>
                    <a:pt x="0" y="873"/>
                  </a:lnTo>
                  <a:lnTo>
                    <a:pt x="13" y="861"/>
                  </a:lnTo>
                  <a:lnTo>
                    <a:pt x="45" y="843"/>
                  </a:lnTo>
                  <a:lnTo>
                    <a:pt x="72" y="873"/>
                  </a:lnTo>
                  <a:lnTo>
                    <a:pt x="145" y="881"/>
                  </a:lnTo>
                  <a:lnTo>
                    <a:pt x="163" y="895"/>
                  </a:lnTo>
                  <a:lnTo>
                    <a:pt x="178" y="922"/>
                  </a:lnTo>
                  <a:lnTo>
                    <a:pt x="230" y="905"/>
                  </a:lnTo>
                  <a:lnTo>
                    <a:pt x="259" y="900"/>
                  </a:lnTo>
                  <a:lnTo>
                    <a:pt x="283" y="910"/>
                  </a:lnTo>
                  <a:lnTo>
                    <a:pt x="359" y="906"/>
                  </a:lnTo>
                  <a:lnTo>
                    <a:pt x="393" y="884"/>
                  </a:lnTo>
                  <a:lnTo>
                    <a:pt x="420" y="843"/>
                  </a:lnTo>
                  <a:lnTo>
                    <a:pt x="444" y="820"/>
                  </a:lnTo>
                  <a:lnTo>
                    <a:pt x="481" y="818"/>
                  </a:lnTo>
                  <a:lnTo>
                    <a:pt x="545" y="801"/>
                  </a:lnTo>
                  <a:lnTo>
                    <a:pt x="547" y="787"/>
                  </a:lnTo>
                  <a:lnTo>
                    <a:pt x="480" y="779"/>
                  </a:lnTo>
                  <a:lnTo>
                    <a:pt x="467" y="766"/>
                  </a:lnTo>
                  <a:lnTo>
                    <a:pt x="467" y="748"/>
                  </a:lnTo>
                  <a:lnTo>
                    <a:pt x="474" y="733"/>
                  </a:lnTo>
                  <a:lnTo>
                    <a:pt x="465" y="709"/>
                  </a:lnTo>
                  <a:lnTo>
                    <a:pt x="444" y="700"/>
                  </a:lnTo>
                  <a:lnTo>
                    <a:pt x="407" y="708"/>
                  </a:lnTo>
                  <a:lnTo>
                    <a:pt x="394" y="694"/>
                  </a:lnTo>
                  <a:lnTo>
                    <a:pt x="405" y="686"/>
                  </a:lnTo>
                  <a:lnTo>
                    <a:pt x="447" y="670"/>
                  </a:lnTo>
                  <a:lnTo>
                    <a:pt x="440" y="652"/>
                  </a:lnTo>
                  <a:lnTo>
                    <a:pt x="444" y="627"/>
                  </a:lnTo>
                  <a:lnTo>
                    <a:pt x="465" y="610"/>
                  </a:lnTo>
                  <a:lnTo>
                    <a:pt x="492" y="595"/>
                  </a:lnTo>
                  <a:lnTo>
                    <a:pt x="522" y="589"/>
                  </a:lnTo>
                  <a:lnTo>
                    <a:pt x="532" y="567"/>
                  </a:lnTo>
                  <a:lnTo>
                    <a:pt x="493" y="559"/>
                  </a:lnTo>
                  <a:lnTo>
                    <a:pt x="470" y="559"/>
                  </a:lnTo>
                  <a:lnTo>
                    <a:pt x="458" y="548"/>
                  </a:lnTo>
                  <a:lnTo>
                    <a:pt x="480" y="534"/>
                  </a:lnTo>
                  <a:lnTo>
                    <a:pt x="485" y="493"/>
                  </a:lnTo>
                  <a:lnTo>
                    <a:pt x="496" y="478"/>
                  </a:lnTo>
                  <a:lnTo>
                    <a:pt x="511" y="483"/>
                  </a:lnTo>
                  <a:lnTo>
                    <a:pt x="531" y="510"/>
                  </a:lnTo>
                  <a:lnTo>
                    <a:pt x="559" y="510"/>
                  </a:lnTo>
                  <a:lnTo>
                    <a:pt x="569" y="493"/>
                  </a:lnTo>
                  <a:lnTo>
                    <a:pt x="559" y="460"/>
                  </a:lnTo>
                  <a:lnTo>
                    <a:pt x="552" y="424"/>
                  </a:lnTo>
                  <a:lnTo>
                    <a:pt x="555" y="393"/>
                  </a:lnTo>
                  <a:lnTo>
                    <a:pt x="567" y="376"/>
                  </a:lnTo>
                  <a:lnTo>
                    <a:pt x="606" y="361"/>
                  </a:lnTo>
                  <a:lnTo>
                    <a:pt x="718" y="341"/>
                  </a:lnTo>
                  <a:lnTo>
                    <a:pt x="730" y="374"/>
                  </a:lnTo>
                  <a:lnTo>
                    <a:pt x="760" y="371"/>
                  </a:lnTo>
                  <a:lnTo>
                    <a:pt x="772" y="376"/>
                  </a:lnTo>
                  <a:lnTo>
                    <a:pt x="789" y="394"/>
                  </a:lnTo>
                  <a:lnTo>
                    <a:pt x="829" y="400"/>
                  </a:lnTo>
                  <a:lnTo>
                    <a:pt x="872" y="390"/>
                  </a:lnTo>
                  <a:lnTo>
                    <a:pt x="895" y="368"/>
                  </a:lnTo>
                  <a:lnTo>
                    <a:pt x="901" y="335"/>
                  </a:lnTo>
                  <a:lnTo>
                    <a:pt x="942" y="334"/>
                  </a:lnTo>
                  <a:lnTo>
                    <a:pt x="960" y="326"/>
                  </a:lnTo>
                  <a:lnTo>
                    <a:pt x="959" y="309"/>
                  </a:lnTo>
                  <a:lnTo>
                    <a:pt x="923" y="294"/>
                  </a:lnTo>
                  <a:lnTo>
                    <a:pt x="898" y="269"/>
                  </a:lnTo>
                  <a:lnTo>
                    <a:pt x="863" y="216"/>
                  </a:lnTo>
                  <a:lnTo>
                    <a:pt x="863" y="192"/>
                  </a:lnTo>
                  <a:lnTo>
                    <a:pt x="870" y="164"/>
                  </a:lnTo>
                  <a:lnTo>
                    <a:pt x="886" y="177"/>
                  </a:lnTo>
                  <a:lnTo>
                    <a:pt x="904" y="203"/>
                  </a:lnTo>
                  <a:lnTo>
                    <a:pt x="927" y="205"/>
                  </a:lnTo>
                  <a:lnTo>
                    <a:pt x="939" y="187"/>
                  </a:lnTo>
                  <a:lnTo>
                    <a:pt x="939" y="163"/>
                  </a:lnTo>
                  <a:lnTo>
                    <a:pt x="926" y="124"/>
                  </a:lnTo>
                  <a:lnTo>
                    <a:pt x="927" y="85"/>
                  </a:lnTo>
                  <a:lnTo>
                    <a:pt x="947" y="96"/>
                  </a:lnTo>
                  <a:lnTo>
                    <a:pt x="972" y="131"/>
                  </a:lnTo>
                  <a:lnTo>
                    <a:pt x="1005" y="134"/>
                  </a:lnTo>
                  <a:lnTo>
                    <a:pt x="1041" y="146"/>
                  </a:lnTo>
                  <a:lnTo>
                    <a:pt x="1048" y="154"/>
                  </a:lnTo>
                  <a:lnTo>
                    <a:pt x="1059" y="179"/>
                  </a:lnTo>
                  <a:lnTo>
                    <a:pt x="1037" y="199"/>
                  </a:lnTo>
                  <a:lnTo>
                    <a:pt x="1027" y="217"/>
                  </a:lnTo>
                  <a:lnTo>
                    <a:pt x="1037" y="239"/>
                  </a:lnTo>
                  <a:lnTo>
                    <a:pt x="1053" y="250"/>
                  </a:lnTo>
                  <a:lnTo>
                    <a:pt x="1083" y="240"/>
                  </a:lnTo>
                  <a:lnTo>
                    <a:pt x="1118" y="227"/>
                  </a:lnTo>
                  <a:lnTo>
                    <a:pt x="1126" y="210"/>
                  </a:lnTo>
                  <a:lnTo>
                    <a:pt x="1122" y="180"/>
                  </a:lnTo>
                  <a:lnTo>
                    <a:pt x="1101" y="158"/>
                  </a:lnTo>
                  <a:lnTo>
                    <a:pt x="1121" y="131"/>
                  </a:lnTo>
                  <a:lnTo>
                    <a:pt x="1148" y="106"/>
                  </a:lnTo>
                  <a:lnTo>
                    <a:pt x="1160" y="94"/>
                  </a:lnTo>
                  <a:lnTo>
                    <a:pt x="1172" y="61"/>
                  </a:lnTo>
                  <a:lnTo>
                    <a:pt x="1177" y="29"/>
                  </a:lnTo>
                  <a:lnTo>
                    <a:pt x="1194" y="16"/>
                  </a:lnTo>
                  <a:lnTo>
                    <a:pt x="1230" y="0"/>
                  </a:lnTo>
                  <a:lnTo>
                    <a:pt x="1249" y="6"/>
                  </a:lnTo>
                  <a:lnTo>
                    <a:pt x="1260" y="16"/>
                  </a:lnTo>
                  <a:lnTo>
                    <a:pt x="1270" y="45"/>
                  </a:lnTo>
                  <a:lnTo>
                    <a:pt x="1288" y="47"/>
                  </a:lnTo>
                  <a:lnTo>
                    <a:pt x="1362" y="31"/>
                  </a:lnTo>
                  <a:lnTo>
                    <a:pt x="1400" y="32"/>
                  </a:lnTo>
                  <a:lnTo>
                    <a:pt x="1479" y="70"/>
                  </a:lnTo>
                  <a:lnTo>
                    <a:pt x="1535" y="81"/>
                  </a:lnTo>
                  <a:lnTo>
                    <a:pt x="1546" y="90"/>
                  </a:lnTo>
                  <a:lnTo>
                    <a:pt x="1549" y="128"/>
                  </a:lnTo>
                  <a:lnTo>
                    <a:pt x="1572" y="140"/>
                  </a:lnTo>
                  <a:lnTo>
                    <a:pt x="1579" y="158"/>
                  </a:lnTo>
                  <a:lnTo>
                    <a:pt x="1586" y="229"/>
                  </a:lnTo>
                  <a:lnTo>
                    <a:pt x="1599" y="232"/>
                  </a:lnTo>
                  <a:lnTo>
                    <a:pt x="1609" y="245"/>
                  </a:lnTo>
                  <a:lnTo>
                    <a:pt x="1607" y="251"/>
                  </a:lnTo>
                  <a:lnTo>
                    <a:pt x="1581" y="265"/>
                  </a:lnTo>
                  <a:lnTo>
                    <a:pt x="1579" y="283"/>
                  </a:lnTo>
                  <a:lnTo>
                    <a:pt x="1586" y="290"/>
                  </a:lnTo>
                  <a:lnTo>
                    <a:pt x="1620" y="298"/>
                  </a:lnTo>
                  <a:lnTo>
                    <a:pt x="1629" y="324"/>
                  </a:lnTo>
                  <a:lnTo>
                    <a:pt x="1656" y="333"/>
                  </a:lnTo>
                  <a:lnTo>
                    <a:pt x="1674" y="359"/>
                  </a:lnTo>
                  <a:lnTo>
                    <a:pt x="1694" y="427"/>
                  </a:lnTo>
                  <a:lnTo>
                    <a:pt x="1038" y="1085"/>
                  </a:lnTo>
                  <a:lnTo>
                    <a:pt x="1039" y="1105"/>
                  </a:lnTo>
                  <a:lnTo>
                    <a:pt x="1052" y="1131"/>
                  </a:lnTo>
                  <a:lnTo>
                    <a:pt x="1071" y="1160"/>
                  </a:lnTo>
                  <a:lnTo>
                    <a:pt x="1092" y="1214"/>
                  </a:lnTo>
                  <a:lnTo>
                    <a:pt x="1105" y="1275"/>
                  </a:lnTo>
                  <a:lnTo>
                    <a:pt x="1134" y="1303"/>
                  </a:lnTo>
                  <a:lnTo>
                    <a:pt x="1152" y="1328"/>
                  </a:lnTo>
                  <a:lnTo>
                    <a:pt x="1167" y="1354"/>
                  </a:lnTo>
                  <a:lnTo>
                    <a:pt x="1172" y="1381"/>
                  </a:lnTo>
                  <a:lnTo>
                    <a:pt x="1174" y="1415"/>
                  </a:lnTo>
                  <a:lnTo>
                    <a:pt x="1173" y="1458"/>
                  </a:lnTo>
                  <a:lnTo>
                    <a:pt x="1165" y="1489"/>
                  </a:lnTo>
                  <a:lnTo>
                    <a:pt x="1163" y="1528"/>
                  </a:lnTo>
                  <a:lnTo>
                    <a:pt x="1160" y="1562"/>
                  </a:lnTo>
                  <a:lnTo>
                    <a:pt x="1148" y="1599"/>
                  </a:lnTo>
                  <a:lnTo>
                    <a:pt x="1141" y="1629"/>
                  </a:lnTo>
                  <a:lnTo>
                    <a:pt x="1136" y="1659"/>
                  </a:lnTo>
                  <a:lnTo>
                    <a:pt x="1131" y="1683"/>
                  </a:lnTo>
                </a:path>
              </a:pathLst>
            </a:custGeom>
            <a:solidFill>
              <a:srgbClr val="33CC33"/>
            </a:solidFill>
            <a:ln w="9525">
              <a:solidFill>
                <a:srgbClr val="000000"/>
              </a:solidFill>
              <a:prstDash val="solid"/>
              <a:round/>
              <a:headEnd/>
              <a:tailEnd/>
            </a:ln>
          </p:spPr>
          <p:txBody>
            <a:bodyPr/>
            <a:lstStyle/>
            <a:p>
              <a:pPr>
                <a:defRPr/>
              </a:pPr>
              <a:endParaRPr lang="en-US">
                <a:latin typeface="+mn-lt"/>
              </a:endParaRPr>
            </a:p>
          </p:txBody>
        </p:sp>
        <p:sp>
          <p:nvSpPr>
            <p:cNvPr id="3174" name="Freeform 102"/>
            <p:cNvSpPr>
              <a:spLocks/>
            </p:cNvSpPr>
            <p:nvPr/>
          </p:nvSpPr>
          <p:spPr bwMode="auto">
            <a:xfrm>
              <a:off x="2013" y="1370"/>
              <a:ext cx="1032" cy="582"/>
            </a:xfrm>
            <a:custGeom>
              <a:avLst/>
              <a:gdLst/>
              <a:ahLst/>
              <a:cxnLst>
                <a:cxn ang="0">
                  <a:pos x="2550" y="1782"/>
                </a:cxn>
                <a:cxn ang="0">
                  <a:pos x="2686" y="1782"/>
                </a:cxn>
                <a:cxn ang="0">
                  <a:pos x="2807" y="1950"/>
                </a:cxn>
                <a:cxn ang="0">
                  <a:pos x="2839" y="2028"/>
                </a:cxn>
                <a:cxn ang="0">
                  <a:pos x="2955" y="2163"/>
                </a:cxn>
                <a:cxn ang="0">
                  <a:pos x="3030" y="2028"/>
                </a:cxn>
                <a:cxn ang="0">
                  <a:pos x="2910" y="1729"/>
                </a:cxn>
                <a:cxn ang="0">
                  <a:pos x="2917" y="1549"/>
                </a:cxn>
                <a:cxn ang="0">
                  <a:pos x="3054" y="1393"/>
                </a:cxn>
                <a:cxn ang="0">
                  <a:pos x="3187" y="1274"/>
                </a:cxn>
                <a:cxn ang="0">
                  <a:pos x="3175" y="1192"/>
                </a:cxn>
                <a:cxn ang="0">
                  <a:pos x="3130" y="1045"/>
                </a:cxn>
                <a:cxn ang="0">
                  <a:pos x="3145" y="980"/>
                </a:cxn>
                <a:cxn ang="0">
                  <a:pos x="3198" y="1071"/>
                </a:cxn>
                <a:cxn ang="0">
                  <a:pos x="3177" y="918"/>
                </a:cxn>
                <a:cxn ang="0">
                  <a:pos x="3251" y="912"/>
                </a:cxn>
                <a:cxn ang="0">
                  <a:pos x="3294" y="739"/>
                </a:cxn>
                <a:cxn ang="0">
                  <a:pos x="3452" y="650"/>
                </a:cxn>
                <a:cxn ang="0">
                  <a:pos x="3433" y="523"/>
                </a:cxn>
                <a:cxn ang="0">
                  <a:pos x="3575" y="375"/>
                </a:cxn>
                <a:cxn ang="0">
                  <a:pos x="3606" y="315"/>
                </a:cxn>
                <a:cxn ang="0">
                  <a:pos x="3477" y="148"/>
                </a:cxn>
                <a:cxn ang="0">
                  <a:pos x="3379" y="322"/>
                </a:cxn>
                <a:cxn ang="0">
                  <a:pos x="3130" y="420"/>
                </a:cxn>
                <a:cxn ang="0">
                  <a:pos x="2909" y="609"/>
                </a:cxn>
                <a:cxn ang="0">
                  <a:pos x="2695" y="768"/>
                </a:cxn>
                <a:cxn ang="0">
                  <a:pos x="2692" y="614"/>
                </a:cxn>
                <a:cxn ang="0">
                  <a:pos x="2551" y="367"/>
                </a:cxn>
                <a:cxn ang="0">
                  <a:pos x="2273" y="248"/>
                </a:cxn>
                <a:cxn ang="0">
                  <a:pos x="2036" y="206"/>
                </a:cxn>
                <a:cxn ang="0">
                  <a:pos x="406" y="32"/>
                </a:cxn>
                <a:cxn ang="0">
                  <a:pos x="351" y="148"/>
                </a:cxn>
                <a:cxn ang="0">
                  <a:pos x="302" y="36"/>
                </a:cxn>
                <a:cxn ang="0">
                  <a:pos x="255" y="135"/>
                </a:cxn>
                <a:cxn ang="0">
                  <a:pos x="162" y="326"/>
                </a:cxn>
                <a:cxn ang="0">
                  <a:pos x="81" y="521"/>
                </a:cxn>
                <a:cxn ang="0">
                  <a:pos x="6" y="726"/>
                </a:cxn>
                <a:cxn ang="0">
                  <a:pos x="23" y="912"/>
                </a:cxn>
                <a:cxn ang="0">
                  <a:pos x="28" y="1016"/>
                </a:cxn>
                <a:cxn ang="0">
                  <a:pos x="96" y="1250"/>
                </a:cxn>
                <a:cxn ang="0">
                  <a:pos x="235" y="1415"/>
                </a:cxn>
                <a:cxn ang="0">
                  <a:pos x="420" y="1532"/>
                </a:cxn>
                <a:cxn ang="0">
                  <a:pos x="604" y="1638"/>
                </a:cxn>
                <a:cxn ang="0">
                  <a:pos x="800" y="1695"/>
                </a:cxn>
                <a:cxn ang="0">
                  <a:pos x="965" y="1658"/>
                </a:cxn>
                <a:cxn ang="0">
                  <a:pos x="1105" y="1745"/>
                </a:cxn>
                <a:cxn ang="0">
                  <a:pos x="1229" y="1911"/>
                </a:cxn>
                <a:cxn ang="0">
                  <a:pos x="1377" y="1863"/>
                </a:cxn>
                <a:cxn ang="0">
                  <a:pos x="1547" y="2134"/>
                </a:cxn>
                <a:cxn ang="0">
                  <a:pos x="1692" y="2187"/>
                </a:cxn>
                <a:cxn ang="0">
                  <a:pos x="1731" y="2000"/>
                </a:cxn>
                <a:cxn ang="0">
                  <a:pos x="1870" y="1856"/>
                </a:cxn>
                <a:cxn ang="0">
                  <a:pos x="1982" y="1855"/>
                </a:cxn>
                <a:cxn ang="0">
                  <a:pos x="2135" y="1861"/>
                </a:cxn>
                <a:cxn ang="0">
                  <a:pos x="2289" y="1849"/>
                </a:cxn>
                <a:cxn ang="0">
                  <a:pos x="2216" y="1807"/>
                </a:cxn>
              </a:cxnLst>
              <a:rect l="0" t="0" r="r" b="b"/>
              <a:pathLst>
                <a:path w="3631" h="2213">
                  <a:moveTo>
                    <a:pt x="2307" y="1776"/>
                  </a:moveTo>
                  <a:lnTo>
                    <a:pt x="2368" y="1761"/>
                  </a:lnTo>
                  <a:lnTo>
                    <a:pt x="2383" y="1774"/>
                  </a:lnTo>
                  <a:lnTo>
                    <a:pt x="2401" y="1778"/>
                  </a:lnTo>
                  <a:lnTo>
                    <a:pt x="2515" y="1759"/>
                  </a:lnTo>
                  <a:lnTo>
                    <a:pt x="2550" y="1782"/>
                  </a:lnTo>
                  <a:lnTo>
                    <a:pt x="2573" y="1816"/>
                  </a:lnTo>
                  <a:lnTo>
                    <a:pt x="2596" y="1824"/>
                  </a:lnTo>
                  <a:lnTo>
                    <a:pt x="2632" y="1817"/>
                  </a:lnTo>
                  <a:lnTo>
                    <a:pt x="2649" y="1789"/>
                  </a:lnTo>
                  <a:lnTo>
                    <a:pt x="2666" y="1776"/>
                  </a:lnTo>
                  <a:lnTo>
                    <a:pt x="2686" y="1782"/>
                  </a:lnTo>
                  <a:lnTo>
                    <a:pt x="2719" y="1803"/>
                  </a:lnTo>
                  <a:lnTo>
                    <a:pt x="2761" y="1840"/>
                  </a:lnTo>
                  <a:lnTo>
                    <a:pt x="2779" y="1869"/>
                  </a:lnTo>
                  <a:lnTo>
                    <a:pt x="2785" y="1897"/>
                  </a:lnTo>
                  <a:lnTo>
                    <a:pt x="2799" y="1947"/>
                  </a:lnTo>
                  <a:lnTo>
                    <a:pt x="2807" y="1950"/>
                  </a:lnTo>
                  <a:lnTo>
                    <a:pt x="2822" y="1944"/>
                  </a:lnTo>
                  <a:lnTo>
                    <a:pt x="2836" y="1953"/>
                  </a:lnTo>
                  <a:lnTo>
                    <a:pt x="2837" y="1966"/>
                  </a:lnTo>
                  <a:lnTo>
                    <a:pt x="2821" y="1987"/>
                  </a:lnTo>
                  <a:lnTo>
                    <a:pt x="2824" y="2001"/>
                  </a:lnTo>
                  <a:lnTo>
                    <a:pt x="2839" y="2028"/>
                  </a:lnTo>
                  <a:lnTo>
                    <a:pt x="2867" y="2034"/>
                  </a:lnTo>
                  <a:lnTo>
                    <a:pt x="2881" y="2047"/>
                  </a:lnTo>
                  <a:lnTo>
                    <a:pt x="2898" y="2088"/>
                  </a:lnTo>
                  <a:lnTo>
                    <a:pt x="2923" y="2111"/>
                  </a:lnTo>
                  <a:lnTo>
                    <a:pt x="2941" y="2131"/>
                  </a:lnTo>
                  <a:lnTo>
                    <a:pt x="2955" y="2163"/>
                  </a:lnTo>
                  <a:lnTo>
                    <a:pt x="2992" y="2179"/>
                  </a:lnTo>
                  <a:lnTo>
                    <a:pt x="3007" y="2176"/>
                  </a:lnTo>
                  <a:lnTo>
                    <a:pt x="3023" y="2144"/>
                  </a:lnTo>
                  <a:lnTo>
                    <a:pt x="3027" y="2114"/>
                  </a:lnTo>
                  <a:lnTo>
                    <a:pt x="3034" y="2062"/>
                  </a:lnTo>
                  <a:lnTo>
                    <a:pt x="3030" y="2028"/>
                  </a:lnTo>
                  <a:lnTo>
                    <a:pt x="3001" y="1952"/>
                  </a:lnTo>
                  <a:lnTo>
                    <a:pt x="2971" y="1900"/>
                  </a:lnTo>
                  <a:lnTo>
                    <a:pt x="2957" y="1854"/>
                  </a:lnTo>
                  <a:lnTo>
                    <a:pt x="2943" y="1804"/>
                  </a:lnTo>
                  <a:lnTo>
                    <a:pt x="2927" y="1763"/>
                  </a:lnTo>
                  <a:lnTo>
                    <a:pt x="2910" y="1729"/>
                  </a:lnTo>
                  <a:lnTo>
                    <a:pt x="2890" y="1702"/>
                  </a:lnTo>
                  <a:lnTo>
                    <a:pt x="2870" y="1673"/>
                  </a:lnTo>
                  <a:lnTo>
                    <a:pt x="2874" y="1643"/>
                  </a:lnTo>
                  <a:lnTo>
                    <a:pt x="2882" y="1608"/>
                  </a:lnTo>
                  <a:lnTo>
                    <a:pt x="2899" y="1576"/>
                  </a:lnTo>
                  <a:lnTo>
                    <a:pt x="2917" y="1549"/>
                  </a:lnTo>
                  <a:lnTo>
                    <a:pt x="2961" y="1532"/>
                  </a:lnTo>
                  <a:lnTo>
                    <a:pt x="2982" y="1515"/>
                  </a:lnTo>
                  <a:lnTo>
                    <a:pt x="3001" y="1484"/>
                  </a:lnTo>
                  <a:lnTo>
                    <a:pt x="3046" y="1421"/>
                  </a:lnTo>
                  <a:lnTo>
                    <a:pt x="3045" y="1410"/>
                  </a:lnTo>
                  <a:lnTo>
                    <a:pt x="3054" y="1393"/>
                  </a:lnTo>
                  <a:lnTo>
                    <a:pt x="3079" y="1397"/>
                  </a:lnTo>
                  <a:lnTo>
                    <a:pt x="3108" y="1370"/>
                  </a:lnTo>
                  <a:lnTo>
                    <a:pt x="3127" y="1330"/>
                  </a:lnTo>
                  <a:lnTo>
                    <a:pt x="3152" y="1306"/>
                  </a:lnTo>
                  <a:lnTo>
                    <a:pt x="3179" y="1300"/>
                  </a:lnTo>
                  <a:lnTo>
                    <a:pt x="3187" y="1274"/>
                  </a:lnTo>
                  <a:lnTo>
                    <a:pt x="3167" y="1258"/>
                  </a:lnTo>
                  <a:lnTo>
                    <a:pt x="3175" y="1241"/>
                  </a:lnTo>
                  <a:lnTo>
                    <a:pt x="3196" y="1234"/>
                  </a:lnTo>
                  <a:lnTo>
                    <a:pt x="3197" y="1215"/>
                  </a:lnTo>
                  <a:lnTo>
                    <a:pt x="3189" y="1196"/>
                  </a:lnTo>
                  <a:lnTo>
                    <a:pt x="3175" y="1192"/>
                  </a:lnTo>
                  <a:lnTo>
                    <a:pt x="3176" y="1178"/>
                  </a:lnTo>
                  <a:lnTo>
                    <a:pt x="3183" y="1168"/>
                  </a:lnTo>
                  <a:lnTo>
                    <a:pt x="3164" y="1124"/>
                  </a:lnTo>
                  <a:lnTo>
                    <a:pt x="3146" y="1100"/>
                  </a:lnTo>
                  <a:lnTo>
                    <a:pt x="3140" y="1072"/>
                  </a:lnTo>
                  <a:lnTo>
                    <a:pt x="3130" y="1045"/>
                  </a:lnTo>
                  <a:lnTo>
                    <a:pt x="3111" y="1020"/>
                  </a:lnTo>
                  <a:lnTo>
                    <a:pt x="3104" y="987"/>
                  </a:lnTo>
                  <a:lnTo>
                    <a:pt x="3112" y="976"/>
                  </a:lnTo>
                  <a:lnTo>
                    <a:pt x="3120" y="969"/>
                  </a:lnTo>
                  <a:lnTo>
                    <a:pt x="3128" y="972"/>
                  </a:lnTo>
                  <a:lnTo>
                    <a:pt x="3145" y="980"/>
                  </a:lnTo>
                  <a:lnTo>
                    <a:pt x="3155" y="1011"/>
                  </a:lnTo>
                  <a:lnTo>
                    <a:pt x="3160" y="1037"/>
                  </a:lnTo>
                  <a:lnTo>
                    <a:pt x="3164" y="1080"/>
                  </a:lnTo>
                  <a:lnTo>
                    <a:pt x="3170" y="1089"/>
                  </a:lnTo>
                  <a:lnTo>
                    <a:pt x="3186" y="1091"/>
                  </a:lnTo>
                  <a:lnTo>
                    <a:pt x="3198" y="1071"/>
                  </a:lnTo>
                  <a:lnTo>
                    <a:pt x="3194" y="1036"/>
                  </a:lnTo>
                  <a:lnTo>
                    <a:pt x="3207" y="1005"/>
                  </a:lnTo>
                  <a:lnTo>
                    <a:pt x="3207" y="980"/>
                  </a:lnTo>
                  <a:lnTo>
                    <a:pt x="3192" y="955"/>
                  </a:lnTo>
                  <a:lnTo>
                    <a:pt x="3183" y="949"/>
                  </a:lnTo>
                  <a:lnTo>
                    <a:pt x="3177" y="918"/>
                  </a:lnTo>
                  <a:lnTo>
                    <a:pt x="3185" y="906"/>
                  </a:lnTo>
                  <a:lnTo>
                    <a:pt x="3196" y="911"/>
                  </a:lnTo>
                  <a:lnTo>
                    <a:pt x="3212" y="936"/>
                  </a:lnTo>
                  <a:lnTo>
                    <a:pt x="3221" y="941"/>
                  </a:lnTo>
                  <a:lnTo>
                    <a:pt x="3237" y="930"/>
                  </a:lnTo>
                  <a:lnTo>
                    <a:pt x="3251" y="912"/>
                  </a:lnTo>
                  <a:lnTo>
                    <a:pt x="3250" y="876"/>
                  </a:lnTo>
                  <a:lnTo>
                    <a:pt x="3272" y="847"/>
                  </a:lnTo>
                  <a:lnTo>
                    <a:pt x="3281" y="816"/>
                  </a:lnTo>
                  <a:lnTo>
                    <a:pt x="3267" y="800"/>
                  </a:lnTo>
                  <a:lnTo>
                    <a:pt x="3272" y="771"/>
                  </a:lnTo>
                  <a:lnTo>
                    <a:pt x="3294" y="739"/>
                  </a:lnTo>
                  <a:lnTo>
                    <a:pt x="3319" y="718"/>
                  </a:lnTo>
                  <a:lnTo>
                    <a:pt x="3346" y="709"/>
                  </a:lnTo>
                  <a:lnTo>
                    <a:pt x="3374" y="682"/>
                  </a:lnTo>
                  <a:lnTo>
                    <a:pt x="3401" y="676"/>
                  </a:lnTo>
                  <a:lnTo>
                    <a:pt x="3428" y="668"/>
                  </a:lnTo>
                  <a:lnTo>
                    <a:pt x="3452" y="650"/>
                  </a:lnTo>
                  <a:lnTo>
                    <a:pt x="3460" y="630"/>
                  </a:lnTo>
                  <a:lnTo>
                    <a:pt x="3451" y="610"/>
                  </a:lnTo>
                  <a:lnTo>
                    <a:pt x="3435" y="599"/>
                  </a:lnTo>
                  <a:lnTo>
                    <a:pt x="3436" y="581"/>
                  </a:lnTo>
                  <a:lnTo>
                    <a:pt x="3443" y="564"/>
                  </a:lnTo>
                  <a:lnTo>
                    <a:pt x="3433" y="523"/>
                  </a:lnTo>
                  <a:lnTo>
                    <a:pt x="3441" y="488"/>
                  </a:lnTo>
                  <a:lnTo>
                    <a:pt x="3467" y="449"/>
                  </a:lnTo>
                  <a:lnTo>
                    <a:pt x="3496" y="429"/>
                  </a:lnTo>
                  <a:lnTo>
                    <a:pt x="3519" y="405"/>
                  </a:lnTo>
                  <a:lnTo>
                    <a:pt x="3550" y="388"/>
                  </a:lnTo>
                  <a:lnTo>
                    <a:pt x="3575" y="375"/>
                  </a:lnTo>
                  <a:lnTo>
                    <a:pt x="3606" y="359"/>
                  </a:lnTo>
                  <a:lnTo>
                    <a:pt x="3625" y="356"/>
                  </a:lnTo>
                  <a:lnTo>
                    <a:pt x="3628" y="350"/>
                  </a:lnTo>
                  <a:lnTo>
                    <a:pt x="3631" y="329"/>
                  </a:lnTo>
                  <a:lnTo>
                    <a:pt x="3624" y="326"/>
                  </a:lnTo>
                  <a:lnTo>
                    <a:pt x="3606" y="315"/>
                  </a:lnTo>
                  <a:lnTo>
                    <a:pt x="3591" y="304"/>
                  </a:lnTo>
                  <a:lnTo>
                    <a:pt x="3567" y="280"/>
                  </a:lnTo>
                  <a:lnTo>
                    <a:pt x="3539" y="228"/>
                  </a:lnTo>
                  <a:lnTo>
                    <a:pt x="3533" y="199"/>
                  </a:lnTo>
                  <a:lnTo>
                    <a:pt x="3507" y="153"/>
                  </a:lnTo>
                  <a:lnTo>
                    <a:pt x="3477" y="148"/>
                  </a:lnTo>
                  <a:lnTo>
                    <a:pt x="3449" y="165"/>
                  </a:lnTo>
                  <a:lnTo>
                    <a:pt x="3427" y="190"/>
                  </a:lnTo>
                  <a:lnTo>
                    <a:pt x="3411" y="218"/>
                  </a:lnTo>
                  <a:lnTo>
                    <a:pt x="3404" y="255"/>
                  </a:lnTo>
                  <a:lnTo>
                    <a:pt x="3398" y="287"/>
                  </a:lnTo>
                  <a:lnTo>
                    <a:pt x="3379" y="322"/>
                  </a:lnTo>
                  <a:lnTo>
                    <a:pt x="3344" y="364"/>
                  </a:lnTo>
                  <a:lnTo>
                    <a:pt x="3297" y="389"/>
                  </a:lnTo>
                  <a:lnTo>
                    <a:pt x="3243" y="396"/>
                  </a:lnTo>
                  <a:lnTo>
                    <a:pt x="3207" y="390"/>
                  </a:lnTo>
                  <a:lnTo>
                    <a:pt x="3169" y="397"/>
                  </a:lnTo>
                  <a:lnTo>
                    <a:pt x="3130" y="420"/>
                  </a:lnTo>
                  <a:lnTo>
                    <a:pt x="3098" y="455"/>
                  </a:lnTo>
                  <a:lnTo>
                    <a:pt x="3075" y="499"/>
                  </a:lnTo>
                  <a:lnTo>
                    <a:pt x="3067" y="531"/>
                  </a:lnTo>
                  <a:lnTo>
                    <a:pt x="3046" y="549"/>
                  </a:lnTo>
                  <a:lnTo>
                    <a:pt x="2950" y="587"/>
                  </a:lnTo>
                  <a:lnTo>
                    <a:pt x="2909" y="609"/>
                  </a:lnTo>
                  <a:lnTo>
                    <a:pt x="2928" y="650"/>
                  </a:lnTo>
                  <a:lnTo>
                    <a:pt x="2881" y="666"/>
                  </a:lnTo>
                  <a:lnTo>
                    <a:pt x="2823" y="692"/>
                  </a:lnTo>
                  <a:lnTo>
                    <a:pt x="2779" y="717"/>
                  </a:lnTo>
                  <a:lnTo>
                    <a:pt x="2733" y="746"/>
                  </a:lnTo>
                  <a:lnTo>
                    <a:pt x="2695" y="768"/>
                  </a:lnTo>
                  <a:lnTo>
                    <a:pt x="2676" y="772"/>
                  </a:lnTo>
                  <a:lnTo>
                    <a:pt x="2658" y="750"/>
                  </a:lnTo>
                  <a:lnTo>
                    <a:pt x="2656" y="740"/>
                  </a:lnTo>
                  <a:lnTo>
                    <a:pt x="2677" y="703"/>
                  </a:lnTo>
                  <a:lnTo>
                    <a:pt x="2688" y="662"/>
                  </a:lnTo>
                  <a:lnTo>
                    <a:pt x="2692" y="614"/>
                  </a:lnTo>
                  <a:lnTo>
                    <a:pt x="2685" y="575"/>
                  </a:lnTo>
                  <a:lnTo>
                    <a:pt x="2667" y="540"/>
                  </a:lnTo>
                  <a:lnTo>
                    <a:pt x="2643" y="483"/>
                  </a:lnTo>
                  <a:lnTo>
                    <a:pt x="2611" y="435"/>
                  </a:lnTo>
                  <a:lnTo>
                    <a:pt x="2574" y="391"/>
                  </a:lnTo>
                  <a:lnTo>
                    <a:pt x="2551" y="367"/>
                  </a:lnTo>
                  <a:lnTo>
                    <a:pt x="2498" y="331"/>
                  </a:lnTo>
                  <a:lnTo>
                    <a:pt x="2435" y="298"/>
                  </a:lnTo>
                  <a:lnTo>
                    <a:pt x="2381" y="260"/>
                  </a:lnTo>
                  <a:lnTo>
                    <a:pt x="2312" y="225"/>
                  </a:lnTo>
                  <a:lnTo>
                    <a:pt x="2299" y="228"/>
                  </a:lnTo>
                  <a:lnTo>
                    <a:pt x="2273" y="248"/>
                  </a:lnTo>
                  <a:lnTo>
                    <a:pt x="2225" y="251"/>
                  </a:lnTo>
                  <a:lnTo>
                    <a:pt x="2182" y="246"/>
                  </a:lnTo>
                  <a:lnTo>
                    <a:pt x="2116" y="248"/>
                  </a:lnTo>
                  <a:lnTo>
                    <a:pt x="2077" y="236"/>
                  </a:lnTo>
                  <a:lnTo>
                    <a:pt x="2052" y="210"/>
                  </a:lnTo>
                  <a:lnTo>
                    <a:pt x="2036" y="206"/>
                  </a:lnTo>
                  <a:lnTo>
                    <a:pt x="1999" y="216"/>
                  </a:lnTo>
                  <a:lnTo>
                    <a:pt x="1543" y="179"/>
                  </a:lnTo>
                  <a:lnTo>
                    <a:pt x="1062" y="120"/>
                  </a:lnTo>
                  <a:lnTo>
                    <a:pt x="658" y="55"/>
                  </a:lnTo>
                  <a:lnTo>
                    <a:pt x="403" y="0"/>
                  </a:lnTo>
                  <a:lnTo>
                    <a:pt x="406" y="32"/>
                  </a:lnTo>
                  <a:lnTo>
                    <a:pt x="406" y="36"/>
                  </a:lnTo>
                  <a:lnTo>
                    <a:pt x="402" y="68"/>
                  </a:lnTo>
                  <a:lnTo>
                    <a:pt x="393" y="98"/>
                  </a:lnTo>
                  <a:lnTo>
                    <a:pt x="380" y="124"/>
                  </a:lnTo>
                  <a:lnTo>
                    <a:pt x="355" y="147"/>
                  </a:lnTo>
                  <a:lnTo>
                    <a:pt x="351" y="148"/>
                  </a:lnTo>
                  <a:lnTo>
                    <a:pt x="328" y="144"/>
                  </a:lnTo>
                  <a:lnTo>
                    <a:pt x="314" y="117"/>
                  </a:lnTo>
                  <a:lnTo>
                    <a:pt x="318" y="94"/>
                  </a:lnTo>
                  <a:lnTo>
                    <a:pt x="332" y="78"/>
                  </a:lnTo>
                  <a:lnTo>
                    <a:pt x="332" y="65"/>
                  </a:lnTo>
                  <a:lnTo>
                    <a:pt x="302" y="36"/>
                  </a:lnTo>
                  <a:lnTo>
                    <a:pt x="279" y="25"/>
                  </a:lnTo>
                  <a:lnTo>
                    <a:pt x="264" y="24"/>
                  </a:lnTo>
                  <a:lnTo>
                    <a:pt x="255" y="43"/>
                  </a:lnTo>
                  <a:lnTo>
                    <a:pt x="258" y="61"/>
                  </a:lnTo>
                  <a:lnTo>
                    <a:pt x="262" y="105"/>
                  </a:lnTo>
                  <a:lnTo>
                    <a:pt x="255" y="135"/>
                  </a:lnTo>
                  <a:lnTo>
                    <a:pt x="251" y="168"/>
                  </a:lnTo>
                  <a:lnTo>
                    <a:pt x="248" y="198"/>
                  </a:lnTo>
                  <a:lnTo>
                    <a:pt x="234" y="229"/>
                  </a:lnTo>
                  <a:lnTo>
                    <a:pt x="220" y="257"/>
                  </a:lnTo>
                  <a:lnTo>
                    <a:pt x="198" y="290"/>
                  </a:lnTo>
                  <a:lnTo>
                    <a:pt x="162" y="326"/>
                  </a:lnTo>
                  <a:lnTo>
                    <a:pt x="145" y="361"/>
                  </a:lnTo>
                  <a:lnTo>
                    <a:pt x="147" y="397"/>
                  </a:lnTo>
                  <a:lnTo>
                    <a:pt x="126" y="439"/>
                  </a:lnTo>
                  <a:lnTo>
                    <a:pt x="110" y="470"/>
                  </a:lnTo>
                  <a:lnTo>
                    <a:pt x="87" y="499"/>
                  </a:lnTo>
                  <a:lnTo>
                    <a:pt x="81" y="521"/>
                  </a:lnTo>
                  <a:lnTo>
                    <a:pt x="88" y="538"/>
                  </a:lnTo>
                  <a:lnTo>
                    <a:pt x="87" y="553"/>
                  </a:lnTo>
                  <a:lnTo>
                    <a:pt x="56" y="629"/>
                  </a:lnTo>
                  <a:lnTo>
                    <a:pt x="38" y="696"/>
                  </a:lnTo>
                  <a:lnTo>
                    <a:pt x="21" y="712"/>
                  </a:lnTo>
                  <a:lnTo>
                    <a:pt x="6" y="726"/>
                  </a:lnTo>
                  <a:lnTo>
                    <a:pt x="0" y="747"/>
                  </a:lnTo>
                  <a:lnTo>
                    <a:pt x="8" y="761"/>
                  </a:lnTo>
                  <a:lnTo>
                    <a:pt x="23" y="815"/>
                  </a:lnTo>
                  <a:lnTo>
                    <a:pt x="21" y="853"/>
                  </a:lnTo>
                  <a:lnTo>
                    <a:pt x="17" y="883"/>
                  </a:lnTo>
                  <a:lnTo>
                    <a:pt x="23" y="912"/>
                  </a:lnTo>
                  <a:lnTo>
                    <a:pt x="33" y="934"/>
                  </a:lnTo>
                  <a:lnTo>
                    <a:pt x="58" y="948"/>
                  </a:lnTo>
                  <a:lnTo>
                    <a:pt x="63" y="967"/>
                  </a:lnTo>
                  <a:lnTo>
                    <a:pt x="54" y="978"/>
                  </a:lnTo>
                  <a:lnTo>
                    <a:pt x="24" y="993"/>
                  </a:lnTo>
                  <a:lnTo>
                    <a:pt x="28" y="1016"/>
                  </a:lnTo>
                  <a:lnTo>
                    <a:pt x="44" y="1043"/>
                  </a:lnTo>
                  <a:lnTo>
                    <a:pt x="53" y="1068"/>
                  </a:lnTo>
                  <a:lnTo>
                    <a:pt x="41" y="1082"/>
                  </a:lnTo>
                  <a:lnTo>
                    <a:pt x="44" y="1122"/>
                  </a:lnTo>
                  <a:lnTo>
                    <a:pt x="85" y="1219"/>
                  </a:lnTo>
                  <a:lnTo>
                    <a:pt x="96" y="1250"/>
                  </a:lnTo>
                  <a:lnTo>
                    <a:pt x="78" y="1270"/>
                  </a:lnTo>
                  <a:lnTo>
                    <a:pt x="85" y="1289"/>
                  </a:lnTo>
                  <a:lnTo>
                    <a:pt x="130" y="1312"/>
                  </a:lnTo>
                  <a:lnTo>
                    <a:pt x="170" y="1356"/>
                  </a:lnTo>
                  <a:lnTo>
                    <a:pt x="229" y="1410"/>
                  </a:lnTo>
                  <a:lnTo>
                    <a:pt x="235" y="1415"/>
                  </a:lnTo>
                  <a:lnTo>
                    <a:pt x="252" y="1455"/>
                  </a:lnTo>
                  <a:lnTo>
                    <a:pt x="272" y="1484"/>
                  </a:lnTo>
                  <a:lnTo>
                    <a:pt x="286" y="1525"/>
                  </a:lnTo>
                  <a:lnTo>
                    <a:pt x="324" y="1523"/>
                  </a:lnTo>
                  <a:lnTo>
                    <a:pt x="362" y="1525"/>
                  </a:lnTo>
                  <a:lnTo>
                    <a:pt x="420" y="1532"/>
                  </a:lnTo>
                  <a:lnTo>
                    <a:pt x="439" y="1549"/>
                  </a:lnTo>
                  <a:lnTo>
                    <a:pt x="463" y="1572"/>
                  </a:lnTo>
                  <a:lnTo>
                    <a:pt x="500" y="1599"/>
                  </a:lnTo>
                  <a:lnTo>
                    <a:pt x="531" y="1609"/>
                  </a:lnTo>
                  <a:lnTo>
                    <a:pt x="565" y="1620"/>
                  </a:lnTo>
                  <a:lnTo>
                    <a:pt x="604" y="1638"/>
                  </a:lnTo>
                  <a:lnTo>
                    <a:pt x="634" y="1646"/>
                  </a:lnTo>
                  <a:lnTo>
                    <a:pt x="664" y="1657"/>
                  </a:lnTo>
                  <a:lnTo>
                    <a:pt x="695" y="1667"/>
                  </a:lnTo>
                  <a:lnTo>
                    <a:pt x="738" y="1672"/>
                  </a:lnTo>
                  <a:lnTo>
                    <a:pt x="772" y="1687"/>
                  </a:lnTo>
                  <a:lnTo>
                    <a:pt x="800" y="1695"/>
                  </a:lnTo>
                  <a:lnTo>
                    <a:pt x="830" y="1698"/>
                  </a:lnTo>
                  <a:lnTo>
                    <a:pt x="857" y="1698"/>
                  </a:lnTo>
                  <a:lnTo>
                    <a:pt x="876" y="1662"/>
                  </a:lnTo>
                  <a:lnTo>
                    <a:pt x="897" y="1653"/>
                  </a:lnTo>
                  <a:lnTo>
                    <a:pt x="934" y="1650"/>
                  </a:lnTo>
                  <a:lnTo>
                    <a:pt x="965" y="1658"/>
                  </a:lnTo>
                  <a:lnTo>
                    <a:pt x="990" y="1663"/>
                  </a:lnTo>
                  <a:lnTo>
                    <a:pt x="999" y="1661"/>
                  </a:lnTo>
                  <a:lnTo>
                    <a:pt x="1039" y="1672"/>
                  </a:lnTo>
                  <a:lnTo>
                    <a:pt x="1068" y="1695"/>
                  </a:lnTo>
                  <a:lnTo>
                    <a:pt x="1091" y="1721"/>
                  </a:lnTo>
                  <a:lnTo>
                    <a:pt x="1105" y="1745"/>
                  </a:lnTo>
                  <a:lnTo>
                    <a:pt x="1126" y="1776"/>
                  </a:lnTo>
                  <a:lnTo>
                    <a:pt x="1145" y="1802"/>
                  </a:lnTo>
                  <a:lnTo>
                    <a:pt x="1159" y="1832"/>
                  </a:lnTo>
                  <a:lnTo>
                    <a:pt x="1176" y="1859"/>
                  </a:lnTo>
                  <a:lnTo>
                    <a:pt x="1206" y="1885"/>
                  </a:lnTo>
                  <a:lnTo>
                    <a:pt x="1229" y="1911"/>
                  </a:lnTo>
                  <a:lnTo>
                    <a:pt x="1263" y="1908"/>
                  </a:lnTo>
                  <a:lnTo>
                    <a:pt x="1273" y="1892"/>
                  </a:lnTo>
                  <a:lnTo>
                    <a:pt x="1296" y="1863"/>
                  </a:lnTo>
                  <a:lnTo>
                    <a:pt x="1321" y="1854"/>
                  </a:lnTo>
                  <a:lnTo>
                    <a:pt x="1365" y="1855"/>
                  </a:lnTo>
                  <a:lnTo>
                    <a:pt x="1377" y="1863"/>
                  </a:lnTo>
                  <a:lnTo>
                    <a:pt x="1415" y="1893"/>
                  </a:lnTo>
                  <a:lnTo>
                    <a:pt x="1429" y="1920"/>
                  </a:lnTo>
                  <a:lnTo>
                    <a:pt x="1444" y="1941"/>
                  </a:lnTo>
                  <a:lnTo>
                    <a:pt x="1508" y="2050"/>
                  </a:lnTo>
                  <a:lnTo>
                    <a:pt x="1519" y="2082"/>
                  </a:lnTo>
                  <a:lnTo>
                    <a:pt x="1547" y="2134"/>
                  </a:lnTo>
                  <a:lnTo>
                    <a:pt x="1615" y="2177"/>
                  </a:lnTo>
                  <a:lnTo>
                    <a:pt x="1629" y="2179"/>
                  </a:lnTo>
                  <a:lnTo>
                    <a:pt x="1664" y="2181"/>
                  </a:lnTo>
                  <a:lnTo>
                    <a:pt x="1668" y="2185"/>
                  </a:lnTo>
                  <a:lnTo>
                    <a:pt x="1687" y="2213"/>
                  </a:lnTo>
                  <a:lnTo>
                    <a:pt x="1692" y="2187"/>
                  </a:lnTo>
                  <a:lnTo>
                    <a:pt x="1686" y="2157"/>
                  </a:lnTo>
                  <a:lnTo>
                    <a:pt x="1672" y="2125"/>
                  </a:lnTo>
                  <a:lnTo>
                    <a:pt x="1670" y="2089"/>
                  </a:lnTo>
                  <a:lnTo>
                    <a:pt x="1681" y="2062"/>
                  </a:lnTo>
                  <a:lnTo>
                    <a:pt x="1704" y="2030"/>
                  </a:lnTo>
                  <a:lnTo>
                    <a:pt x="1731" y="2000"/>
                  </a:lnTo>
                  <a:lnTo>
                    <a:pt x="1764" y="1971"/>
                  </a:lnTo>
                  <a:lnTo>
                    <a:pt x="1804" y="1948"/>
                  </a:lnTo>
                  <a:lnTo>
                    <a:pt x="1862" y="1932"/>
                  </a:lnTo>
                  <a:lnTo>
                    <a:pt x="1874" y="1920"/>
                  </a:lnTo>
                  <a:lnTo>
                    <a:pt x="1869" y="1873"/>
                  </a:lnTo>
                  <a:lnTo>
                    <a:pt x="1870" y="1856"/>
                  </a:lnTo>
                  <a:lnTo>
                    <a:pt x="1878" y="1842"/>
                  </a:lnTo>
                  <a:lnTo>
                    <a:pt x="1896" y="1844"/>
                  </a:lnTo>
                  <a:lnTo>
                    <a:pt x="1903" y="1852"/>
                  </a:lnTo>
                  <a:lnTo>
                    <a:pt x="1914" y="1878"/>
                  </a:lnTo>
                  <a:lnTo>
                    <a:pt x="1946" y="1873"/>
                  </a:lnTo>
                  <a:lnTo>
                    <a:pt x="1982" y="1855"/>
                  </a:lnTo>
                  <a:lnTo>
                    <a:pt x="2017" y="1853"/>
                  </a:lnTo>
                  <a:lnTo>
                    <a:pt x="2058" y="1860"/>
                  </a:lnTo>
                  <a:lnTo>
                    <a:pt x="2084" y="1851"/>
                  </a:lnTo>
                  <a:lnTo>
                    <a:pt x="2107" y="1844"/>
                  </a:lnTo>
                  <a:lnTo>
                    <a:pt x="2128" y="1852"/>
                  </a:lnTo>
                  <a:lnTo>
                    <a:pt x="2135" y="1861"/>
                  </a:lnTo>
                  <a:lnTo>
                    <a:pt x="2145" y="1888"/>
                  </a:lnTo>
                  <a:lnTo>
                    <a:pt x="2150" y="1891"/>
                  </a:lnTo>
                  <a:lnTo>
                    <a:pt x="2180" y="1899"/>
                  </a:lnTo>
                  <a:lnTo>
                    <a:pt x="2208" y="1893"/>
                  </a:lnTo>
                  <a:lnTo>
                    <a:pt x="2263" y="1854"/>
                  </a:lnTo>
                  <a:lnTo>
                    <a:pt x="2289" y="1849"/>
                  </a:lnTo>
                  <a:lnTo>
                    <a:pt x="2292" y="1840"/>
                  </a:lnTo>
                  <a:lnTo>
                    <a:pt x="2287" y="1826"/>
                  </a:lnTo>
                  <a:lnTo>
                    <a:pt x="2271" y="1817"/>
                  </a:lnTo>
                  <a:lnTo>
                    <a:pt x="2221" y="1823"/>
                  </a:lnTo>
                  <a:lnTo>
                    <a:pt x="2210" y="1818"/>
                  </a:lnTo>
                  <a:lnTo>
                    <a:pt x="2216" y="1807"/>
                  </a:lnTo>
                  <a:lnTo>
                    <a:pt x="2232" y="1798"/>
                  </a:lnTo>
                  <a:lnTo>
                    <a:pt x="2307" y="1776"/>
                  </a:lnTo>
                  <a:close/>
                </a:path>
              </a:pathLst>
            </a:custGeom>
            <a:solidFill>
              <a:srgbClr val="00CC00"/>
            </a:solidFill>
            <a:ln w="12700" cmpd="sng">
              <a:solidFill>
                <a:srgbClr val="000000"/>
              </a:solidFill>
              <a:round/>
              <a:headEnd/>
              <a:tailEnd/>
            </a:ln>
          </p:spPr>
          <p:txBody>
            <a:bodyPr/>
            <a:lstStyle/>
            <a:p>
              <a:pPr>
                <a:defRPr/>
              </a:pPr>
              <a:endParaRPr lang="en-US">
                <a:latin typeface="+mn-lt"/>
              </a:endParaRPr>
            </a:p>
          </p:txBody>
        </p:sp>
        <p:sp>
          <p:nvSpPr>
            <p:cNvPr id="3175" name="Freeform 103"/>
            <p:cNvSpPr>
              <a:spLocks/>
            </p:cNvSpPr>
            <p:nvPr/>
          </p:nvSpPr>
          <p:spPr bwMode="auto">
            <a:xfrm>
              <a:off x="2013" y="1370"/>
              <a:ext cx="1032" cy="582"/>
            </a:xfrm>
            <a:custGeom>
              <a:avLst/>
              <a:gdLst/>
              <a:ahLst/>
              <a:cxnLst>
                <a:cxn ang="0">
                  <a:pos x="2550" y="1782"/>
                </a:cxn>
                <a:cxn ang="0">
                  <a:pos x="2686" y="1782"/>
                </a:cxn>
                <a:cxn ang="0">
                  <a:pos x="2807" y="1950"/>
                </a:cxn>
                <a:cxn ang="0">
                  <a:pos x="2839" y="2028"/>
                </a:cxn>
                <a:cxn ang="0">
                  <a:pos x="2955" y="2163"/>
                </a:cxn>
                <a:cxn ang="0">
                  <a:pos x="3030" y="2028"/>
                </a:cxn>
                <a:cxn ang="0">
                  <a:pos x="2910" y="1729"/>
                </a:cxn>
                <a:cxn ang="0">
                  <a:pos x="2917" y="1549"/>
                </a:cxn>
                <a:cxn ang="0">
                  <a:pos x="3054" y="1393"/>
                </a:cxn>
                <a:cxn ang="0">
                  <a:pos x="3187" y="1274"/>
                </a:cxn>
                <a:cxn ang="0">
                  <a:pos x="3175" y="1192"/>
                </a:cxn>
                <a:cxn ang="0">
                  <a:pos x="3130" y="1045"/>
                </a:cxn>
                <a:cxn ang="0">
                  <a:pos x="3145" y="980"/>
                </a:cxn>
                <a:cxn ang="0">
                  <a:pos x="3198" y="1071"/>
                </a:cxn>
                <a:cxn ang="0">
                  <a:pos x="3177" y="918"/>
                </a:cxn>
                <a:cxn ang="0">
                  <a:pos x="3251" y="912"/>
                </a:cxn>
                <a:cxn ang="0">
                  <a:pos x="3294" y="739"/>
                </a:cxn>
                <a:cxn ang="0">
                  <a:pos x="3452" y="650"/>
                </a:cxn>
                <a:cxn ang="0">
                  <a:pos x="3433" y="523"/>
                </a:cxn>
                <a:cxn ang="0">
                  <a:pos x="3575" y="375"/>
                </a:cxn>
                <a:cxn ang="0">
                  <a:pos x="3606" y="315"/>
                </a:cxn>
                <a:cxn ang="0">
                  <a:pos x="3477" y="148"/>
                </a:cxn>
                <a:cxn ang="0">
                  <a:pos x="3379" y="322"/>
                </a:cxn>
                <a:cxn ang="0">
                  <a:pos x="3130" y="420"/>
                </a:cxn>
                <a:cxn ang="0">
                  <a:pos x="2909" y="609"/>
                </a:cxn>
                <a:cxn ang="0">
                  <a:pos x="2695" y="768"/>
                </a:cxn>
                <a:cxn ang="0">
                  <a:pos x="2692" y="614"/>
                </a:cxn>
                <a:cxn ang="0">
                  <a:pos x="2551" y="367"/>
                </a:cxn>
                <a:cxn ang="0">
                  <a:pos x="2273" y="248"/>
                </a:cxn>
                <a:cxn ang="0">
                  <a:pos x="2036" y="206"/>
                </a:cxn>
                <a:cxn ang="0">
                  <a:pos x="406" y="32"/>
                </a:cxn>
                <a:cxn ang="0">
                  <a:pos x="351" y="148"/>
                </a:cxn>
                <a:cxn ang="0">
                  <a:pos x="302" y="36"/>
                </a:cxn>
                <a:cxn ang="0">
                  <a:pos x="255" y="135"/>
                </a:cxn>
                <a:cxn ang="0">
                  <a:pos x="162" y="326"/>
                </a:cxn>
                <a:cxn ang="0">
                  <a:pos x="81" y="521"/>
                </a:cxn>
                <a:cxn ang="0">
                  <a:pos x="6" y="726"/>
                </a:cxn>
                <a:cxn ang="0">
                  <a:pos x="23" y="912"/>
                </a:cxn>
                <a:cxn ang="0">
                  <a:pos x="28" y="1016"/>
                </a:cxn>
                <a:cxn ang="0">
                  <a:pos x="96" y="1250"/>
                </a:cxn>
                <a:cxn ang="0">
                  <a:pos x="235" y="1415"/>
                </a:cxn>
                <a:cxn ang="0">
                  <a:pos x="420" y="1532"/>
                </a:cxn>
                <a:cxn ang="0">
                  <a:pos x="604" y="1638"/>
                </a:cxn>
                <a:cxn ang="0">
                  <a:pos x="800" y="1695"/>
                </a:cxn>
                <a:cxn ang="0">
                  <a:pos x="965" y="1658"/>
                </a:cxn>
                <a:cxn ang="0">
                  <a:pos x="1105" y="1745"/>
                </a:cxn>
                <a:cxn ang="0">
                  <a:pos x="1229" y="1911"/>
                </a:cxn>
                <a:cxn ang="0">
                  <a:pos x="1377" y="1863"/>
                </a:cxn>
                <a:cxn ang="0">
                  <a:pos x="1547" y="2134"/>
                </a:cxn>
                <a:cxn ang="0">
                  <a:pos x="1692" y="2187"/>
                </a:cxn>
                <a:cxn ang="0">
                  <a:pos x="1731" y="2000"/>
                </a:cxn>
                <a:cxn ang="0">
                  <a:pos x="1870" y="1856"/>
                </a:cxn>
                <a:cxn ang="0">
                  <a:pos x="1982" y="1855"/>
                </a:cxn>
                <a:cxn ang="0">
                  <a:pos x="2135" y="1861"/>
                </a:cxn>
                <a:cxn ang="0">
                  <a:pos x="2289" y="1849"/>
                </a:cxn>
                <a:cxn ang="0">
                  <a:pos x="2216" y="1807"/>
                </a:cxn>
              </a:cxnLst>
              <a:rect l="0" t="0" r="r" b="b"/>
              <a:pathLst>
                <a:path w="3631" h="2213">
                  <a:moveTo>
                    <a:pt x="2307" y="1776"/>
                  </a:moveTo>
                  <a:lnTo>
                    <a:pt x="2368" y="1761"/>
                  </a:lnTo>
                  <a:lnTo>
                    <a:pt x="2383" y="1774"/>
                  </a:lnTo>
                  <a:lnTo>
                    <a:pt x="2401" y="1778"/>
                  </a:lnTo>
                  <a:lnTo>
                    <a:pt x="2515" y="1759"/>
                  </a:lnTo>
                  <a:lnTo>
                    <a:pt x="2550" y="1782"/>
                  </a:lnTo>
                  <a:lnTo>
                    <a:pt x="2573" y="1816"/>
                  </a:lnTo>
                  <a:lnTo>
                    <a:pt x="2596" y="1824"/>
                  </a:lnTo>
                  <a:lnTo>
                    <a:pt x="2632" y="1817"/>
                  </a:lnTo>
                  <a:lnTo>
                    <a:pt x="2649" y="1789"/>
                  </a:lnTo>
                  <a:lnTo>
                    <a:pt x="2666" y="1776"/>
                  </a:lnTo>
                  <a:lnTo>
                    <a:pt x="2686" y="1782"/>
                  </a:lnTo>
                  <a:lnTo>
                    <a:pt x="2719" y="1803"/>
                  </a:lnTo>
                  <a:lnTo>
                    <a:pt x="2761" y="1840"/>
                  </a:lnTo>
                  <a:lnTo>
                    <a:pt x="2779" y="1869"/>
                  </a:lnTo>
                  <a:lnTo>
                    <a:pt x="2785" y="1897"/>
                  </a:lnTo>
                  <a:lnTo>
                    <a:pt x="2799" y="1947"/>
                  </a:lnTo>
                  <a:lnTo>
                    <a:pt x="2807" y="1950"/>
                  </a:lnTo>
                  <a:lnTo>
                    <a:pt x="2822" y="1944"/>
                  </a:lnTo>
                  <a:lnTo>
                    <a:pt x="2836" y="1953"/>
                  </a:lnTo>
                  <a:lnTo>
                    <a:pt x="2837" y="1966"/>
                  </a:lnTo>
                  <a:lnTo>
                    <a:pt x="2821" y="1987"/>
                  </a:lnTo>
                  <a:lnTo>
                    <a:pt x="2824" y="2001"/>
                  </a:lnTo>
                  <a:lnTo>
                    <a:pt x="2839" y="2028"/>
                  </a:lnTo>
                  <a:lnTo>
                    <a:pt x="2867" y="2034"/>
                  </a:lnTo>
                  <a:lnTo>
                    <a:pt x="2881" y="2047"/>
                  </a:lnTo>
                  <a:lnTo>
                    <a:pt x="2898" y="2088"/>
                  </a:lnTo>
                  <a:lnTo>
                    <a:pt x="2923" y="2111"/>
                  </a:lnTo>
                  <a:lnTo>
                    <a:pt x="2941" y="2131"/>
                  </a:lnTo>
                  <a:lnTo>
                    <a:pt x="2955" y="2163"/>
                  </a:lnTo>
                  <a:lnTo>
                    <a:pt x="2992" y="2179"/>
                  </a:lnTo>
                  <a:lnTo>
                    <a:pt x="3007" y="2176"/>
                  </a:lnTo>
                  <a:lnTo>
                    <a:pt x="3023" y="2144"/>
                  </a:lnTo>
                  <a:lnTo>
                    <a:pt x="3027" y="2114"/>
                  </a:lnTo>
                  <a:lnTo>
                    <a:pt x="3034" y="2062"/>
                  </a:lnTo>
                  <a:lnTo>
                    <a:pt x="3030" y="2028"/>
                  </a:lnTo>
                  <a:lnTo>
                    <a:pt x="3001" y="1952"/>
                  </a:lnTo>
                  <a:lnTo>
                    <a:pt x="2971" y="1900"/>
                  </a:lnTo>
                  <a:lnTo>
                    <a:pt x="2957" y="1854"/>
                  </a:lnTo>
                  <a:lnTo>
                    <a:pt x="2943" y="1804"/>
                  </a:lnTo>
                  <a:lnTo>
                    <a:pt x="2927" y="1763"/>
                  </a:lnTo>
                  <a:lnTo>
                    <a:pt x="2910" y="1729"/>
                  </a:lnTo>
                  <a:lnTo>
                    <a:pt x="2890" y="1702"/>
                  </a:lnTo>
                  <a:lnTo>
                    <a:pt x="2870" y="1673"/>
                  </a:lnTo>
                  <a:lnTo>
                    <a:pt x="2874" y="1643"/>
                  </a:lnTo>
                  <a:lnTo>
                    <a:pt x="2882" y="1608"/>
                  </a:lnTo>
                  <a:lnTo>
                    <a:pt x="2899" y="1576"/>
                  </a:lnTo>
                  <a:lnTo>
                    <a:pt x="2917" y="1549"/>
                  </a:lnTo>
                  <a:lnTo>
                    <a:pt x="2961" y="1532"/>
                  </a:lnTo>
                  <a:lnTo>
                    <a:pt x="2982" y="1515"/>
                  </a:lnTo>
                  <a:lnTo>
                    <a:pt x="3001" y="1484"/>
                  </a:lnTo>
                  <a:lnTo>
                    <a:pt x="3046" y="1421"/>
                  </a:lnTo>
                  <a:lnTo>
                    <a:pt x="3045" y="1410"/>
                  </a:lnTo>
                  <a:lnTo>
                    <a:pt x="3054" y="1393"/>
                  </a:lnTo>
                  <a:lnTo>
                    <a:pt x="3079" y="1397"/>
                  </a:lnTo>
                  <a:lnTo>
                    <a:pt x="3108" y="1370"/>
                  </a:lnTo>
                  <a:lnTo>
                    <a:pt x="3127" y="1330"/>
                  </a:lnTo>
                  <a:lnTo>
                    <a:pt x="3152" y="1306"/>
                  </a:lnTo>
                  <a:lnTo>
                    <a:pt x="3179" y="1300"/>
                  </a:lnTo>
                  <a:lnTo>
                    <a:pt x="3187" y="1274"/>
                  </a:lnTo>
                  <a:lnTo>
                    <a:pt x="3167" y="1258"/>
                  </a:lnTo>
                  <a:lnTo>
                    <a:pt x="3175" y="1241"/>
                  </a:lnTo>
                  <a:lnTo>
                    <a:pt x="3196" y="1234"/>
                  </a:lnTo>
                  <a:lnTo>
                    <a:pt x="3197" y="1215"/>
                  </a:lnTo>
                  <a:lnTo>
                    <a:pt x="3189" y="1196"/>
                  </a:lnTo>
                  <a:lnTo>
                    <a:pt x="3175" y="1192"/>
                  </a:lnTo>
                  <a:lnTo>
                    <a:pt x="3176" y="1178"/>
                  </a:lnTo>
                  <a:lnTo>
                    <a:pt x="3183" y="1168"/>
                  </a:lnTo>
                  <a:lnTo>
                    <a:pt x="3164" y="1124"/>
                  </a:lnTo>
                  <a:lnTo>
                    <a:pt x="3146" y="1100"/>
                  </a:lnTo>
                  <a:lnTo>
                    <a:pt x="3140" y="1072"/>
                  </a:lnTo>
                  <a:lnTo>
                    <a:pt x="3130" y="1045"/>
                  </a:lnTo>
                  <a:lnTo>
                    <a:pt x="3111" y="1020"/>
                  </a:lnTo>
                  <a:lnTo>
                    <a:pt x="3104" y="987"/>
                  </a:lnTo>
                  <a:lnTo>
                    <a:pt x="3112" y="976"/>
                  </a:lnTo>
                  <a:lnTo>
                    <a:pt x="3120" y="969"/>
                  </a:lnTo>
                  <a:lnTo>
                    <a:pt x="3128" y="972"/>
                  </a:lnTo>
                  <a:lnTo>
                    <a:pt x="3145" y="980"/>
                  </a:lnTo>
                  <a:lnTo>
                    <a:pt x="3155" y="1011"/>
                  </a:lnTo>
                  <a:lnTo>
                    <a:pt x="3160" y="1037"/>
                  </a:lnTo>
                  <a:lnTo>
                    <a:pt x="3164" y="1080"/>
                  </a:lnTo>
                  <a:lnTo>
                    <a:pt x="3170" y="1089"/>
                  </a:lnTo>
                  <a:lnTo>
                    <a:pt x="3186" y="1091"/>
                  </a:lnTo>
                  <a:lnTo>
                    <a:pt x="3198" y="1071"/>
                  </a:lnTo>
                  <a:lnTo>
                    <a:pt x="3194" y="1036"/>
                  </a:lnTo>
                  <a:lnTo>
                    <a:pt x="3207" y="1005"/>
                  </a:lnTo>
                  <a:lnTo>
                    <a:pt x="3207" y="980"/>
                  </a:lnTo>
                  <a:lnTo>
                    <a:pt x="3192" y="955"/>
                  </a:lnTo>
                  <a:lnTo>
                    <a:pt x="3183" y="949"/>
                  </a:lnTo>
                  <a:lnTo>
                    <a:pt x="3177" y="918"/>
                  </a:lnTo>
                  <a:lnTo>
                    <a:pt x="3185" y="906"/>
                  </a:lnTo>
                  <a:lnTo>
                    <a:pt x="3196" y="911"/>
                  </a:lnTo>
                  <a:lnTo>
                    <a:pt x="3212" y="936"/>
                  </a:lnTo>
                  <a:lnTo>
                    <a:pt x="3221" y="941"/>
                  </a:lnTo>
                  <a:lnTo>
                    <a:pt x="3237" y="930"/>
                  </a:lnTo>
                  <a:lnTo>
                    <a:pt x="3251" y="912"/>
                  </a:lnTo>
                  <a:lnTo>
                    <a:pt x="3250" y="876"/>
                  </a:lnTo>
                  <a:lnTo>
                    <a:pt x="3272" y="847"/>
                  </a:lnTo>
                  <a:lnTo>
                    <a:pt x="3281" y="816"/>
                  </a:lnTo>
                  <a:lnTo>
                    <a:pt x="3267" y="800"/>
                  </a:lnTo>
                  <a:lnTo>
                    <a:pt x="3272" y="771"/>
                  </a:lnTo>
                  <a:lnTo>
                    <a:pt x="3294" y="739"/>
                  </a:lnTo>
                  <a:lnTo>
                    <a:pt x="3319" y="718"/>
                  </a:lnTo>
                  <a:lnTo>
                    <a:pt x="3346" y="709"/>
                  </a:lnTo>
                  <a:lnTo>
                    <a:pt x="3374" y="682"/>
                  </a:lnTo>
                  <a:lnTo>
                    <a:pt x="3401" y="676"/>
                  </a:lnTo>
                  <a:lnTo>
                    <a:pt x="3428" y="668"/>
                  </a:lnTo>
                  <a:lnTo>
                    <a:pt x="3452" y="650"/>
                  </a:lnTo>
                  <a:lnTo>
                    <a:pt x="3460" y="630"/>
                  </a:lnTo>
                  <a:lnTo>
                    <a:pt x="3451" y="610"/>
                  </a:lnTo>
                  <a:lnTo>
                    <a:pt x="3435" y="599"/>
                  </a:lnTo>
                  <a:lnTo>
                    <a:pt x="3436" y="581"/>
                  </a:lnTo>
                  <a:lnTo>
                    <a:pt x="3443" y="564"/>
                  </a:lnTo>
                  <a:lnTo>
                    <a:pt x="3433" y="523"/>
                  </a:lnTo>
                  <a:lnTo>
                    <a:pt x="3441" y="488"/>
                  </a:lnTo>
                  <a:lnTo>
                    <a:pt x="3467" y="449"/>
                  </a:lnTo>
                  <a:lnTo>
                    <a:pt x="3496" y="429"/>
                  </a:lnTo>
                  <a:lnTo>
                    <a:pt x="3519" y="405"/>
                  </a:lnTo>
                  <a:lnTo>
                    <a:pt x="3550" y="388"/>
                  </a:lnTo>
                  <a:lnTo>
                    <a:pt x="3575" y="375"/>
                  </a:lnTo>
                  <a:lnTo>
                    <a:pt x="3606" y="359"/>
                  </a:lnTo>
                  <a:lnTo>
                    <a:pt x="3625" y="356"/>
                  </a:lnTo>
                  <a:lnTo>
                    <a:pt x="3628" y="350"/>
                  </a:lnTo>
                  <a:lnTo>
                    <a:pt x="3631" y="329"/>
                  </a:lnTo>
                  <a:lnTo>
                    <a:pt x="3624" y="326"/>
                  </a:lnTo>
                  <a:lnTo>
                    <a:pt x="3606" y="315"/>
                  </a:lnTo>
                  <a:lnTo>
                    <a:pt x="3591" y="304"/>
                  </a:lnTo>
                  <a:lnTo>
                    <a:pt x="3567" y="280"/>
                  </a:lnTo>
                  <a:lnTo>
                    <a:pt x="3539" y="228"/>
                  </a:lnTo>
                  <a:lnTo>
                    <a:pt x="3533" y="199"/>
                  </a:lnTo>
                  <a:lnTo>
                    <a:pt x="3507" y="153"/>
                  </a:lnTo>
                  <a:lnTo>
                    <a:pt x="3477" y="148"/>
                  </a:lnTo>
                  <a:lnTo>
                    <a:pt x="3449" y="165"/>
                  </a:lnTo>
                  <a:lnTo>
                    <a:pt x="3427" y="190"/>
                  </a:lnTo>
                  <a:lnTo>
                    <a:pt x="3411" y="218"/>
                  </a:lnTo>
                  <a:lnTo>
                    <a:pt x="3404" y="255"/>
                  </a:lnTo>
                  <a:lnTo>
                    <a:pt x="3398" y="287"/>
                  </a:lnTo>
                  <a:lnTo>
                    <a:pt x="3379" y="322"/>
                  </a:lnTo>
                  <a:lnTo>
                    <a:pt x="3344" y="364"/>
                  </a:lnTo>
                  <a:lnTo>
                    <a:pt x="3297" y="389"/>
                  </a:lnTo>
                  <a:lnTo>
                    <a:pt x="3243" y="396"/>
                  </a:lnTo>
                  <a:lnTo>
                    <a:pt x="3207" y="390"/>
                  </a:lnTo>
                  <a:lnTo>
                    <a:pt x="3169" y="397"/>
                  </a:lnTo>
                  <a:lnTo>
                    <a:pt x="3130" y="420"/>
                  </a:lnTo>
                  <a:lnTo>
                    <a:pt x="3098" y="455"/>
                  </a:lnTo>
                  <a:lnTo>
                    <a:pt x="3075" y="499"/>
                  </a:lnTo>
                  <a:lnTo>
                    <a:pt x="3067" y="531"/>
                  </a:lnTo>
                  <a:lnTo>
                    <a:pt x="3046" y="549"/>
                  </a:lnTo>
                  <a:lnTo>
                    <a:pt x="2950" y="587"/>
                  </a:lnTo>
                  <a:lnTo>
                    <a:pt x="2909" y="609"/>
                  </a:lnTo>
                  <a:lnTo>
                    <a:pt x="2928" y="650"/>
                  </a:lnTo>
                  <a:lnTo>
                    <a:pt x="2881" y="666"/>
                  </a:lnTo>
                  <a:lnTo>
                    <a:pt x="2823" y="692"/>
                  </a:lnTo>
                  <a:lnTo>
                    <a:pt x="2779" y="717"/>
                  </a:lnTo>
                  <a:lnTo>
                    <a:pt x="2733" y="746"/>
                  </a:lnTo>
                  <a:lnTo>
                    <a:pt x="2695" y="768"/>
                  </a:lnTo>
                  <a:lnTo>
                    <a:pt x="2676" y="772"/>
                  </a:lnTo>
                  <a:lnTo>
                    <a:pt x="2658" y="750"/>
                  </a:lnTo>
                  <a:lnTo>
                    <a:pt x="2656" y="740"/>
                  </a:lnTo>
                  <a:lnTo>
                    <a:pt x="2677" y="703"/>
                  </a:lnTo>
                  <a:lnTo>
                    <a:pt x="2688" y="662"/>
                  </a:lnTo>
                  <a:lnTo>
                    <a:pt x="2692" y="614"/>
                  </a:lnTo>
                  <a:lnTo>
                    <a:pt x="2685" y="575"/>
                  </a:lnTo>
                  <a:lnTo>
                    <a:pt x="2667" y="540"/>
                  </a:lnTo>
                  <a:lnTo>
                    <a:pt x="2643" y="483"/>
                  </a:lnTo>
                  <a:lnTo>
                    <a:pt x="2611" y="435"/>
                  </a:lnTo>
                  <a:lnTo>
                    <a:pt x="2574" y="391"/>
                  </a:lnTo>
                  <a:lnTo>
                    <a:pt x="2551" y="367"/>
                  </a:lnTo>
                  <a:lnTo>
                    <a:pt x="2498" y="331"/>
                  </a:lnTo>
                  <a:lnTo>
                    <a:pt x="2435" y="298"/>
                  </a:lnTo>
                  <a:lnTo>
                    <a:pt x="2381" y="260"/>
                  </a:lnTo>
                  <a:lnTo>
                    <a:pt x="2312" y="225"/>
                  </a:lnTo>
                  <a:lnTo>
                    <a:pt x="2299" y="228"/>
                  </a:lnTo>
                  <a:lnTo>
                    <a:pt x="2273" y="248"/>
                  </a:lnTo>
                  <a:lnTo>
                    <a:pt x="2225" y="251"/>
                  </a:lnTo>
                  <a:lnTo>
                    <a:pt x="2182" y="246"/>
                  </a:lnTo>
                  <a:lnTo>
                    <a:pt x="2116" y="248"/>
                  </a:lnTo>
                  <a:lnTo>
                    <a:pt x="2077" y="236"/>
                  </a:lnTo>
                  <a:lnTo>
                    <a:pt x="2052" y="210"/>
                  </a:lnTo>
                  <a:lnTo>
                    <a:pt x="2036" y="206"/>
                  </a:lnTo>
                  <a:lnTo>
                    <a:pt x="1999" y="216"/>
                  </a:lnTo>
                  <a:lnTo>
                    <a:pt x="1543" y="179"/>
                  </a:lnTo>
                  <a:lnTo>
                    <a:pt x="1062" y="120"/>
                  </a:lnTo>
                  <a:lnTo>
                    <a:pt x="658" y="55"/>
                  </a:lnTo>
                  <a:lnTo>
                    <a:pt x="403" y="0"/>
                  </a:lnTo>
                  <a:lnTo>
                    <a:pt x="406" y="32"/>
                  </a:lnTo>
                  <a:lnTo>
                    <a:pt x="406" y="36"/>
                  </a:lnTo>
                  <a:lnTo>
                    <a:pt x="402" y="68"/>
                  </a:lnTo>
                  <a:lnTo>
                    <a:pt x="393" y="98"/>
                  </a:lnTo>
                  <a:lnTo>
                    <a:pt x="380" y="124"/>
                  </a:lnTo>
                  <a:lnTo>
                    <a:pt x="355" y="147"/>
                  </a:lnTo>
                  <a:lnTo>
                    <a:pt x="351" y="148"/>
                  </a:lnTo>
                  <a:lnTo>
                    <a:pt x="328" y="144"/>
                  </a:lnTo>
                  <a:lnTo>
                    <a:pt x="314" y="117"/>
                  </a:lnTo>
                  <a:lnTo>
                    <a:pt x="318" y="94"/>
                  </a:lnTo>
                  <a:lnTo>
                    <a:pt x="332" y="78"/>
                  </a:lnTo>
                  <a:lnTo>
                    <a:pt x="332" y="65"/>
                  </a:lnTo>
                  <a:lnTo>
                    <a:pt x="302" y="36"/>
                  </a:lnTo>
                  <a:lnTo>
                    <a:pt x="279" y="25"/>
                  </a:lnTo>
                  <a:lnTo>
                    <a:pt x="264" y="24"/>
                  </a:lnTo>
                  <a:lnTo>
                    <a:pt x="255" y="43"/>
                  </a:lnTo>
                  <a:lnTo>
                    <a:pt x="258" y="61"/>
                  </a:lnTo>
                  <a:lnTo>
                    <a:pt x="262" y="105"/>
                  </a:lnTo>
                  <a:lnTo>
                    <a:pt x="255" y="135"/>
                  </a:lnTo>
                  <a:lnTo>
                    <a:pt x="251" y="168"/>
                  </a:lnTo>
                  <a:lnTo>
                    <a:pt x="248" y="198"/>
                  </a:lnTo>
                  <a:lnTo>
                    <a:pt x="234" y="229"/>
                  </a:lnTo>
                  <a:lnTo>
                    <a:pt x="220" y="257"/>
                  </a:lnTo>
                  <a:lnTo>
                    <a:pt x="198" y="290"/>
                  </a:lnTo>
                  <a:lnTo>
                    <a:pt x="162" y="326"/>
                  </a:lnTo>
                  <a:lnTo>
                    <a:pt x="145" y="361"/>
                  </a:lnTo>
                  <a:lnTo>
                    <a:pt x="147" y="397"/>
                  </a:lnTo>
                  <a:lnTo>
                    <a:pt x="126" y="439"/>
                  </a:lnTo>
                  <a:lnTo>
                    <a:pt x="110" y="470"/>
                  </a:lnTo>
                  <a:lnTo>
                    <a:pt x="87" y="499"/>
                  </a:lnTo>
                  <a:lnTo>
                    <a:pt x="81" y="521"/>
                  </a:lnTo>
                  <a:lnTo>
                    <a:pt x="88" y="538"/>
                  </a:lnTo>
                  <a:lnTo>
                    <a:pt x="87" y="553"/>
                  </a:lnTo>
                  <a:lnTo>
                    <a:pt x="56" y="629"/>
                  </a:lnTo>
                  <a:lnTo>
                    <a:pt x="38" y="696"/>
                  </a:lnTo>
                  <a:lnTo>
                    <a:pt x="21" y="712"/>
                  </a:lnTo>
                  <a:lnTo>
                    <a:pt x="6" y="726"/>
                  </a:lnTo>
                  <a:lnTo>
                    <a:pt x="0" y="747"/>
                  </a:lnTo>
                  <a:lnTo>
                    <a:pt x="8" y="761"/>
                  </a:lnTo>
                  <a:lnTo>
                    <a:pt x="23" y="815"/>
                  </a:lnTo>
                  <a:lnTo>
                    <a:pt x="21" y="853"/>
                  </a:lnTo>
                  <a:lnTo>
                    <a:pt x="17" y="883"/>
                  </a:lnTo>
                  <a:lnTo>
                    <a:pt x="23" y="912"/>
                  </a:lnTo>
                  <a:lnTo>
                    <a:pt x="33" y="934"/>
                  </a:lnTo>
                  <a:lnTo>
                    <a:pt x="58" y="948"/>
                  </a:lnTo>
                  <a:lnTo>
                    <a:pt x="63" y="967"/>
                  </a:lnTo>
                  <a:lnTo>
                    <a:pt x="54" y="978"/>
                  </a:lnTo>
                  <a:lnTo>
                    <a:pt x="24" y="993"/>
                  </a:lnTo>
                  <a:lnTo>
                    <a:pt x="28" y="1016"/>
                  </a:lnTo>
                  <a:lnTo>
                    <a:pt x="44" y="1043"/>
                  </a:lnTo>
                  <a:lnTo>
                    <a:pt x="53" y="1068"/>
                  </a:lnTo>
                  <a:lnTo>
                    <a:pt x="41" y="1082"/>
                  </a:lnTo>
                  <a:lnTo>
                    <a:pt x="44" y="1122"/>
                  </a:lnTo>
                  <a:lnTo>
                    <a:pt x="85" y="1219"/>
                  </a:lnTo>
                  <a:lnTo>
                    <a:pt x="96" y="1250"/>
                  </a:lnTo>
                  <a:lnTo>
                    <a:pt x="78" y="1270"/>
                  </a:lnTo>
                  <a:lnTo>
                    <a:pt x="85" y="1289"/>
                  </a:lnTo>
                  <a:lnTo>
                    <a:pt x="130" y="1312"/>
                  </a:lnTo>
                  <a:lnTo>
                    <a:pt x="170" y="1356"/>
                  </a:lnTo>
                  <a:lnTo>
                    <a:pt x="229" y="1410"/>
                  </a:lnTo>
                  <a:lnTo>
                    <a:pt x="235" y="1415"/>
                  </a:lnTo>
                  <a:lnTo>
                    <a:pt x="252" y="1455"/>
                  </a:lnTo>
                  <a:lnTo>
                    <a:pt x="272" y="1484"/>
                  </a:lnTo>
                  <a:lnTo>
                    <a:pt x="286" y="1525"/>
                  </a:lnTo>
                  <a:lnTo>
                    <a:pt x="324" y="1523"/>
                  </a:lnTo>
                  <a:lnTo>
                    <a:pt x="362" y="1525"/>
                  </a:lnTo>
                  <a:lnTo>
                    <a:pt x="420" y="1532"/>
                  </a:lnTo>
                  <a:lnTo>
                    <a:pt x="439" y="1549"/>
                  </a:lnTo>
                  <a:lnTo>
                    <a:pt x="463" y="1572"/>
                  </a:lnTo>
                  <a:lnTo>
                    <a:pt x="500" y="1599"/>
                  </a:lnTo>
                  <a:lnTo>
                    <a:pt x="531" y="1609"/>
                  </a:lnTo>
                  <a:lnTo>
                    <a:pt x="565" y="1620"/>
                  </a:lnTo>
                  <a:lnTo>
                    <a:pt x="604" y="1638"/>
                  </a:lnTo>
                  <a:lnTo>
                    <a:pt x="634" y="1646"/>
                  </a:lnTo>
                  <a:lnTo>
                    <a:pt x="664" y="1657"/>
                  </a:lnTo>
                  <a:lnTo>
                    <a:pt x="695" y="1667"/>
                  </a:lnTo>
                  <a:lnTo>
                    <a:pt x="738" y="1672"/>
                  </a:lnTo>
                  <a:lnTo>
                    <a:pt x="772" y="1687"/>
                  </a:lnTo>
                  <a:lnTo>
                    <a:pt x="800" y="1695"/>
                  </a:lnTo>
                  <a:lnTo>
                    <a:pt x="830" y="1698"/>
                  </a:lnTo>
                  <a:lnTo>
                    <a:pt x="857" y="1698"/>
                  </a:lnTo>
                  <a:lnTo>
                    <a:pt x="876" y="1662"/>
                  </a:lnTo>
                  <a:lnTo>
                    <a:pt x="897" y="1653"/>
                  </a:lnTo>
                  <a:lnTo>
                    <a:pt x="934" y="1650"/>
                  </a:lnTo>
                  <a:lnTo>
                    <a:pt x="965" y="1658"/>
                  </a:lnTo>
                  <a:lnTo>
                    <a:pt x="990" y="1663"/>
                  </a:lnTo>
                  <a:lnTo>
                    <a:pt x="999" y="1661"/>
                  </a:lnTo>
                  <a:lnTo>
                    <a:pt x="1039" y="1672"/>
                  </a:lnTo>
                  <a:lnTo>
                    <a:pt x="1068" y="1695"/>
                  </a:lnTo>
                  <a:lnTo>
                    <a:pt x="1091" y="1721"/>
                  </a:lnTo>
                  <a:lnTo>
                    <a:pt x="1105" y="1745"/>
                  </a:lnTo>
                  <a:lnTo>
                    <a:pt x="1126" y="1776"/>
                  </a:lnTo>
                  <a:lnTo>
                    <a:pt x="1145" y="1802"/>
                  </a:lnTo>
                  <a:lnTo>
                    <a:pt x="1159" y="1832"/>
                  </a:lnTo>
                  <a:lnTo>
                    <a:pt x="1176" y="1859"/>
                  </a:lnTo>
                  <a:lnTo>
                    <a:pt x="1206" y="1885"/>
                  </a:lnTo>
                  <a:lnTo>
                    <a:pt x="1229" y="1911"/>
                  </a:lnTo>
                  <a:lnTo>
                    <a:pt x="1263" y="1908"/>
                  </a:lnTo>
                  <a:lnTo>
                    <a:pt x="1273" y="1892"/>
                  </a:lnTo>
                  <a:lnTo>
                    <a:pt x="1296" y="1863"/>
                  </a:lnTo>
                  <a:lnTo>
                    <a:pt x="1321" y="1854"/>
                  </a:lnTo>
                  <a:lnTo>
                    <a:pt x="1365" y="1855"/>
                  </a:lnTo>
                  <a:lnTo>
                    <a:pt x="1377" y="1863"/>
                  </a:lnTo>
                  <a:lnTo>
                    <a:pt x="1415" y="1893"/>
                  </a:lnTo>
                  <a:lnTo>
                    <a:pt x="1429" y="1920"/>
                  </a:lnTo>
                  <a:lnTo>
                    <a:pt x="1444" y="1941"/>
                  </a:lnTo>
                  <a:lnTo>
                    <a:pt x="1508" y="2050"/>
                  </a:lnTo>
                  <a:lnTo>
                    <a:pt x="1519" y="2082"/>
                  </a:lnTo>
                  <a:lnTo>
                    <a:pt x="1547" y="2134"/>
                  </a:lnTo>
                  <a:lnTo>
                    <a:pt x="1615" y="2177"/>
                  </a:lnTo>
                  <a:lnTo>
                    <a:pt x="1629" y="2179"/>
                  </a:lnTo>
                  <a:lnTo>
                    <a:pt x="1664" y="2181"/>
                  </a:lnTo>
                  <a:lnTo>
                    <a:pt x="1668" y="2185"/>
                  </a:lnTo>
                  <a:lnTo>
                    <a:pt x="1687" y="2213"/>
                  </a:lnTo>
                  <a:lnTo>
                    <a:pt x="1692" y="2187"/>
                  </a:lnTo>
                  <a:lnTo>
                    <a:pt x="1686" y="2157"/>
                  </a:lnTo>
                  <a:lnTo>
                    <a:pt x="1672" y="2125"/>
                  </a:lnTo>
                  <a:lnTo>
                    <a:pt x="1670" y="2089"/>
                  </a:lnTo>
                  <a:lnTo>
                    <a:pt x="1681" y="2062"/>
                  </a:lnTo>
                  <a:lnTo>
                    <a:pt x="1704" y="2030"/>
                  </a:lnTo>
                  <a:lnTo>
                    <a:pt x="1731" y="2000"/>
                  </a:lnTo>
                  <a:lnTo>
                    <a:pt x="1764" y="1971"/>
                  </a:lnTo>
                  <a:lnTo>
                    <a:pt x="1804" y="1948"/>
                  </a:lnTo>
                  <a:lnTo>
                    <a:pt x="1862" y="1932"/>
                  </a:lnTo>
                  <a:lnTo>
                    <a:pt x="1874" y="1920"/>
                  </a:lnTo>
                  <a:lnTo>
                    <a:pt x="1869" y="1873"/>
                  </a:lnTo>
                  <a:lnTo>
                    <a:pt x="1870" y="1856"/>
                  </a:lnTo>
                  <a:lnTo>
                    <a:pt x="1878" y="1842"/>
                  </a:lnTo>
                  <a:lnTo>
                    <a:pt x="1896" y="1844"/>
                  </a:lnTo>
                  <a:lnTo>
                    <a:pt x="1903" y="1852"/>
                  </a:lnTo>
                  <a:lnTo>
                    <a:pt x="1914" y="1878"/>
                  </a:lnTo>
                  <a:lnTo>
                    <a:pt x="1946" y="1873"/>
                  </a:lnTo>
                  <a:lnTo>
                    <a:pt x="1982" y="1855"/>
                  </a:lnTo>
                  <a:lnTo>
                    <a:pt x="2017" y="1853"/>
                  </a:lnTo>
                  <a:lnTo>
                    <a:pt x="2058" y="1860"/>
                  </a:lnTo>
                  <a:lnTo>
                    <a:pt x="2084" y="1851"/>
                  </a:lnTo>
                  <a:lnTo>
                    <a:pt x="2107" y="1844"/>
                  </a:lnTo>
                  <a:lnTo>
                    <a:pt x="2128" y="1852"/>
                  </a:lnTo>
                  <a:lnTo>
                    <a:pt x="2135" y="1861"/>
                  </a:lnTo>
                  <a:lnTo>
                    <a:pt x="2145" y="1888"/>
                  </a:lnTo>
                  <a:lnTo>
                    <a:pt x="2150" y="1891"/>
                  </a:lnTo>
                  <a:lnTo>
                    <a:pt x="2180" y="1899"/>
                  </a:lnTo>
                  <a:lnTo>
                    <a:pt x="2208" y="1893"/>
                  </a:lnTo>
                  <a:lnTo>
                    <a:pt x="2263" y="1854"/>
                  </a:lnTo>
                  <a:lnTo>
                    <a:pt x="2289" y="1849"/>
                  </a:lnTo>
                  <a:lnTo>
                    <a:pt x="2292" y="1840"/>
                  </a:lnTo>
                  <a:lnTo>
                    <a:pt x="2287" y="1826"/>
                  </a:lnTo>
                  <a:lnTo>
                    <a:pt x="2271" y="1817"/>
                  </a:lnTo>
                  <a:lnTo>
                    <a:pt x="2221" y="1823"/>
                  </a:lnTo>
                  <a:lnTo>
                    <a:pt x="2210" y="1818"/>
                  </a:lnTo>
                  <a:lnTo>
                    <a:pt x="2216" y="1807"/>
                  </a:lnTo>
                  <a:lnTo>
                    <a:pt x="2232" y="1798"/>
                  </a:lnTo>
                  <a:lnTo>
                    <a:pt x="2307" y="1776"/>
                  </a:lnTo>
                </a:path>
              </a:pathLst>
            </a:custGeom>
            <a:solidFill>
              <a:srgbClr val="33CC33"/>
            </a:solidFill>
            <a:ln w="12700" cmpd="sng">
              <a:solidFill>
                <a:srgbClr val="000000"/>
              </a:solidFill>
              <a:prstDash val="solid"/>
              <a:round/>
              <a:headEnd/>
              <a:tailEnd/>
            </a:ln>
          </p:spPr>
          <p:txBody>
            <a:bodyPr/>
            <a:lstStyle/>
            <a:p>
              <a:pPr>
                <a:defRPr/>
              </a:pPr>
              <a:endParaRPr lang="en-US">
                <a:latin typeface="+mn-lt"/>
              </a:endParaRPr>
            </a:p>
          </p:txBody>
        </p:sp>
        <p:sp>
          <p:nvSpPr>
            <p:cNvPr id="3176" name="Freeform 104"/>
            <p:cNvSpPr>
              <a:spLocks/>
            </p:cNvSpPr>
            <p:nvPr/>
          </p:nvSpPr>
          <p:spPr bwMode="auto">
            <a:xfrm>
              <a:off x="1887" y="1005"/>
              <a:ext cx="36" cy="25"/>
            </a:xfrm>
            <a:custGeom>
              <a:avLst/>
              <a:gdLst/>
              <a:ahLst/>
              <a:cxnLst>
                <a:cxn ang="0">
                  <a:pos x="37" y="2"/>
                </a:cxn>
                <a:cxn ang="0">
                  <a:pos x="70" y="10"/>
                </a:cxn>
                <a:cxn ang="0">
                  <a:pos x="93" y="0"/>
                </a:cxn>
                <a:cxn ang="0">
                  <a:pos x="111" y="3"/>
                </a:cxn>
                <a:cxn ang="0">
                  <a:pos x="128" y="15"/>
                </a:cxn>
                <a:cxn ang="0">
                  <a:pos x="128" y="33"/>
                </a:cxn>
                <a:cxn ang="0">
                  <a:pos x="113" y="55"/>
                </a:cxn>
                <a:cxn ang="0">
                  <a:pos x="74" y="62"/>
                </a:cxn>
                <a:cxn ang="0">
                  <a:pos x="51" y="74"/>
                </a:cxn>
                <a:cxn ang="0">
                  <a:pos x="44" y="87"/>
                </a:cxn>
                <a:cxn ang="0">
                  <a:pos x="25" y="95"/>
                </a:cxn>
                <a:cxn ang="0">
                  <a:pos x="6" y="84"/>
                </a:cxn>
                <a:cxn ang="0">
                  <a:pos x="0" y="46"/>
                </a:cxn>
                <a:cxn ang="0">
                  <a:pos x="15" y="13"/>
                </a:cxn>
                <a:cxn ang="0">
                  <a:pos x="37" y="2"/>
                </a:cxn>
              </a:cxnLst>
              <a:rect l="0" t="0" r="r" b="b"/>
              <a:pathLst>
                <a:path w="128" h="95">
                  <a:moveTo>
                    <a:pt x="37" y="2"/>
                  </a:moveTo>
                  <a:lnTo>
                    <a:pt x="70" y="10"/>
                  </a:lnTo>
                  <a:lnTo>
                    <a:pt x="93" y="0"/>
                  </a:lnTo>
                  <a:lnTo>
                    <a:pt x="111" y="3"/>
                  </a:lnTo>
                  <a:lnTo>
                    <a:pt x="128" y="15"/>
                  </a:lnTo>
                  <a:lnTo>
                    <a:pt x="128" y="33"/>
                  </a:lnTo>
                  <a:lnTo>
                    <a:pt x="113" y="55"/>
                  </a:lnTo>
                  <a:lnTo>
                    <a:pt x="74" y="62"/>
                  </a:lnTo>
                  <a:lnTo>
                    <a:pt x="51" y="74"/>
                  </a:lnTo>
                  <a:lnTo>
                    <a:pt x="44" y="87"/>
                  </a:lnTo>
                  <a:lnTo>
                    <a:pt x="25" y="95"/>
                  </a:lnTo>
                  <a:lnTo>
                    <a:pt x="6" y="84"/>
                  </a:lnTo>
                  <a:lnTo>
                    <a:pt x="0" y="46"/>
                  </a:lnTo>
                  <a:lnTo>
                    <a:pt x="15" y="13"/>
                  </a:lnTo>
                  <a:lnTo>
                    <a:pt x="37" y="2"/>
                  </a:lnTo>
                  <a:close/>
                </a:path>
              </a:pathLst>
            </a:custGeom>
            <a:solidFill>
              <a:srgbClr val="00CC00"/>
            </a:solidFill>
            <a:ln w="9525">
              <a:noFill/>
              <a:round/>
              <a:headEnd/>
              <a:tailEnd/>
            </a:ln>
          </p:spPr>
          <p:txBody>
            <a:bodyPr/>
            <a:lstStyle/>
            <a:p>
              <a:pPr>
                <a:defRPr/>
              </a:pPr>
              <a:endParaRPr lang="en-US">
                <a:latin typeface="+mn-lt"/>
              </a:endParaRPr>
            </a:p>
          </p:txBody>
        </p:sp>
        <p:sp>
          <p:nvSpPr>
            <p:cNvPr id="3177" name="Freeform 105"/>
            <p:cNvSpPr>
              <a:spLocks/>
            </p:cNvSpPr>
            <p:nvPr/>
          </p:nvSpPr>
          <p:spPr bwMode="auto">
            <a:xfrm>
              <a:off x="1887" y="1005"/>
              <a:ext cx="36" cy="25"/>
            </a:xfrm>
            <a:custGeom>
              <a:avLst/>
              <a:gdLst/>
              <a:ahLst/>
              <a:cxnLst>
                <a:cxn ang="0">
                  <a:pos x="37" y="2"/>
                </a:cxn>
                <a:cxn ang="0">
                  <a:pos x="70" y="10"/>
                </a:cxn>
                <a:cxn ang="0">
                  <a:pos x="93" y="0"/>
                </a:cxn>
                <a:cxn ang="0">
                  <a:pos x="111" y="3"/>
                </a:cxn>
                <a:cxn ang="0">
                  <a:pos x="128" y="15"/>
                </a:cxn>
                <a:cxn ang="0">
                  <a:pos x="128" y="33"/>
                </a:cxn>
                <a:cxn ang="0">
                  <a:pos x="113" y="55"/>
                </a:cxn>
                <a:cxn ang="0">
                  <a:pos x="74" y="62"/>
                </a:cxn>
                <a:cxn ang="0">
                  <a:pos x="51" y="74"/>
                </a:cxn>
                <a:cxn ang="0">
                  <a:pos x="44" y="87"/>
                </a:cxn>
                <a:cxn ang="0">
                  <a:pos x="25" y="95"/>
                </a:cxn>
                <a:cxn ang="0">
                  <a:pos x="6" y="84"/>
                </a:cxn>
                <a:cxn ang="0">
                  <a:pos x="0" y="46"/>
                </a:cxn>
                <a:cxn ang="0">
                  <a:pos x="15" y="13"/>
                </a:cxn>
                <a:cxn ang="0">
                  <a:pos x="37" y="2"/>
                </a:cxn>
              </a:cxnLst>
              <a:rect l="0" t="0" r="r" b="b"/>
              <a:pathLst>
                <a:path w="128" h="95">
                  <a:moveTo>
                    <a:pt x="37" y="2"/>
                  </a:moveTo>
                  <a:lnTo>
                    <a:pt x="70" y="10"/>
                  </a:lnTo>
                  <a:lnTo>
                    <a:pt x="93" y="0"/>
                  </a:lnTo>
                  <a:lnTo>
                    <a:pt x="111" y="3"/>
                  </a:lnTo>
                  <a:lnTo>
                    <a:pt x="128" y="15"/>
                  </a:lnTo>
                  <a:lnTo>
                    <a:pt x="128" y="33"/>
                  </a:lnTo>
                  <a:lnTo>
                    <a:pt x="113" y="55"/>
                  </a:lnTo>
                  <a:lnTo>
                    <a:pt x="74" y="62"/>
                  </a:lnTo>
                  <a:lnTo>
                    <a:pt x="51" y="74"/>
                  </a:lnTo>
                  <a:lnTo>
                    <a:pt x="44" y="87"/>
                  </a:lnTo>
                  <a:lnTo>
                    <a:pt x="25" y="95"/>
                  </a:lnTo>
                  <a:lnTo>
                    <a:pt x="6" y="84"/>
                  </a:lnTo>
                  <a:lnTo>
                    <a:pt x="0" y="46"/>
                  </a:lnTo>
                  <a:lnTo>
                    <a:pt x="15" y="13"/>
                  </a:lnTo>
                  <a:lnTo>
                    <a:pt x="37" y="2"/>
                  </a:lnTo>
                </a:path>
              </a:pathLst>
            </a:custGeom>
            <a:solidFill>
              <a:srgbClr val="00CC00"/>
            </a:solidFill>
            <a:ln w="9525">
              <a:solidFill>
                <a:srgbClr val="000000"/>
              </a:solidFill>
              <a:prstDash val="solid"/>
              <a:round/>
              <a:headEnd/>
              <a:tailEnd/>
            </a:ln>
          </p:spPr>
          <p:txBody>
            <a:bodyPr/>
            <a:lstStyle/>
            <a:p>
              <a:pPr>
                <a:defRPr/>
              </a:pPr>
              <a:endParaRPr lang="en-US">
                <a:latin typeface="+mn-lt"/>
              </a:endParaRPr>
            </a:p>
          </p:txBody>
        </p:sp>
        <p:sp>
          <p:nvSpPr>
            <p:cNvPr id="3178" name="Freeform 106"/>
            <p:cNvSpPr>
              <a:spLocks/>
            </p:cNvSpPr>
            <p:nvPr/>
          </p:nvSpPr>
          <p:spPr bwMode="auto">
            <a:xfrm>
              <a:off x="1971" y="963"/>
              <a:ext cx="50" cy="25"/>
            </a:xfrm>
            <a:custGeom>
              <a:avLst/>
              <a:gdLst/>
              <a:ahLst/>
              <a:cxnLst>
                <a:cxn ang="0">
                  <a:pos x="100" y="2"/>
                </a:cxn>
                <a:cxn ang="0">
                  <a:pos x="119" y="0"/>
                </a:cxn>
                <a:cxn ang="0">
                  <a:pos x="135" y="17"/>
                </a:cxn>
                <a:cxn ang="0">
                  <a:pos x="159" y="37"/>
                </a:cxn>
                <a:cxn ang="0">
                  <a:pos x="168" y="63"/>
                </a:cxn>
                <a:cxn ang="0">
                  <a:pos x="170" y="83"/>
                </a:cxn>
                <a:cxn ang="0">
                  <a:pos x="151" y="94"/>
                </a:cxn>
                <a:cxn ang="0">
                  <a:pos x="118" y="96"/>
                </a:cxn>
                <a:cxn ang="0">
                  <a:pos x="99" y="91"/>
                </a:cxn>
                <a:cxn ang="0">
                  <a:pos x="69" y="72"/>
                </a:cxn>
                <a:cxn ang="0">
                  <a:pos x="30" y="84"/>
                </a:cxn>
                <a:cxn ang="0">
                  <a:pos x="10" y="83"/>
                </a:cxn>
                <a:cxn ang="0">
                  <a:pos x="0" y="63"/>
                </a:cxn>
                <a:cxn ang="0">
                  <a:pos x="7" y="47"/>
                </a:cxn>
                <a:cxn ang="0">
                  <a:pos x="19" y="40"/>
                </a:cxn>
                <a:cxn ang="0">
                  <a:pos x="43" y="20"/>
                </a:cxn>
                <a:cxn ang="0">
                  <a:pos x="71" y="10"/>
                </a:cxn>
                <a:cxn ang="0">
                  <a:pos x="100" y="2"/>
                </a:cxn>
              </a:cxnLst>
              <a:rect l="0" t="0" r="r" b="b"/>
              <a:pathLst>
                <a:path w="170" h="96">
                  <a:moveTo>
                    <a:pt x="100" y="2"/>
                  </a:moveTo>
                  <a:lnTo>
                    <a:pt x="119" y="0"/>
                  </a:lnTo>
                  <a:lnTo>
                    <a:pt x="135" y="17"/>
                  </a:lnTo>
                  <a:lnTo>
                    <a:pt x="159" y="37"/>
                  </a:lnTo>
                  <a:lnTo>
                    <a:pt x="168" y="63"/>
                  </a:lnTo>
                  <a:lnTo>
                    <a:pt x="170" y="83"/>
                  </a:lnTo>
                  <a:lnTo>
                    <a:pt x="151" y="94"/>
                  </a:lnTo>
                  <a:lnTo>
                    <a:pt x="118" y="96"/>
                  </a:lnTo>
                  <a:lnTo>
                    <a:pt x="99" y="91"/>
                  </a:lnTo>
                  <a:lnTo>
                    <a:pt x="69" y="72"/>
                  </a:lnTo>
                  <a:lnTo>
                    <a:pt x="30" y="84"/>
                  </a:lnTo>
                  <a:lnTo>
                    <a:pt x="10" y="83"/>
                  </a:lnTo>
                  <a:lnTo>
                    <a:pt x="0" y="63"/>
                  </a:lnTo>
                  <a:lnTo>
                    <a:pt x="7" y="47"/>
                  </a:lnTo>
                  <a:lnTo>
                    <a:pt x="19" y="40"/>
                  </a:lnTo>
                  <a:lnTo>
                    <a:pt x="43" y="20"/>
                  </a:lnTo>
                  <a:lnTo>
                    <a:pt x="71" y="10"/>
                  </a:lnTo>
                  <a:lnTo>
                    <a:pt x="100" y="2"/>
                  </a:lnTo>
                  <a:close/>
                </a:path>
              </a:pathLst>
            </a:custGeom>
            <a:solidFill>
              <a:srgbClr val="00CC00"/>
            </a:solidFill>
            <a:ln w="9525">
              <a:noFill/>
              <a:round/>
              <a:headEnd/>
              <a:tailEnd/>
            </a:ln>
          </p:spPr>
          <p:txBody>
            <a:bodyPr/>
            <a:lstStyle/>
            <a:p>
              <a:pPr>
                <a:defRPr/>
              </a:pPr>
              <a:endParaRPr lang="en-US">
                <a:latin typeface="+mn-lt"/>
              </a:endParaRPr>
            </a:p>
          </p:txBody>
        </p:sp>
        <p:sp>
          <p:nvSpPr>
            <p:cNvPr id="3179" name="Freeform 107"/>
            <p:cNvSpPr>
              <a:spLocks/>
            </p:cNvSpPr>
            <p:nvPr/>
          </p:nvSpPr>
          <p:spPr bwMode="auto">
            <a:xfrm>
              <a:off x="1971" y="963"/>
              <a:ext cx="50" cy="25"/>
            </a:xfrm>
            <a:custGeom>
              <a:avLst/>
              <a:gdLst/>
              <a:ahLst/>
              <a:cxnLst>
                <a:cxn ang="0">
                  <a:pos x="100" y="2"/>
                </a:cxn>
                <a:cxn ang="0">
                  <a:pos x="119" y="0"/>
                </a:cxn>
                <a:cxn ang="0">
                  <a:pos x="135" y="17"/>
                </a:cxn>
                <a:cxn ang="0">
                  <a:pos x="159" y="37"/>
                </a:cxn>
                <a:cxn ang="0">
                  <a:pos x="168" y="63"/>
                </a:cxn>
                <a:cxn ang="0">
                  <a:pos x="170" y="83"/>
                </a:cxn>
                <a:cxn ang="0">
                  <a:pos x="151" y="94"/>
                </a:cxn>
                <a:cxn ang="0">
                  <a:pos x="118" y="96"/>
                </a:cxn>
                <a:cxn ang="0">
                  <a:pos x="99" y="91"/>
                </a:cxn>
                <a:cxn ang="0">
                  <a:pos x="69" y="72"/>
                </a:cxn>
                <a:cxn ang="0">
                  <a:pos x="30" y="84"/>
                </a:cxn>
                <a:cxn ang="0">
                  <a:pos x="10" y="83"/>
                </a:cxn>
                <a:cxn ang="0">
                  <a:pos x="0" y="63"/>
                </a:cxn>
                <a:cxn ang="0">
                  <a:pos x="7" y="47"/>
                </a:cxn>
                <a:cxn ang="0">
                  <a:pos x="19" y="40"/>
                </a:cxn>
                <a:cxn ang="0">
                  <a:pos x="43" y="20"/>
                </a:cxn>
                <a:cxn ang="0">
                  <a:pos x="71" y="10"/>
                </a:cxn>
                <a:cxn ang="0">
                  <a:pos x="100" y="2"/>
                </a:cxn>
              </a:cxnLst>
              <a:rect l="0" t="0" r="r" b="b"/>
              <a:pathLst>
                <a:path w="170" h="96">
                  <a:moveTo>
                    <a:pt x="100" y="2"/>
                  </a:moveTo>
                  <a:lnTo>
                    <a:pt x="119" y="0"/>
                  </a:lnTo>
                  <a:lnTo>
                    <a:pt x="135" y="17"/>
                  </a:lnTo>
                  <a:lnTo>
                    <a:pt x="159" y="37"/>
                  </a:lnTo>
                  <a:lnTo>
                    <a:pt x="168" y="63"/>
                  </a:lnTo>
                  <a:lnTo>
                    <a:pt x="170" y="83"/>
                  </a:lnTo>
                  <a:lnTo>
                    <a:pt x="151" y="94"/>
                  </a:lnTo>
                  <a:lnTo>
                    <a:pt x="118" y="96"/>
                  </a:lnTo>
                  <a:lnTo>
                    <a:pt x="99" y="91"/>
                  </a:lnTo>
                  <a:lnTo>
                    <a:pt x="69" y="72"/>
                  </a:lnTo>
                  <a:lnTo>
                    <a:pt x="30" y="84"/>
                  </a:lnTo>
                  <a:lnTo>
                    <a:pt x="10" y="83"/>
                  </a:lnTo>
                  <a:lnTo>
                    <a:pt x="0" y="63"/>
                  </a:lnTo>
                  <a:lnTo>
                    <a:pt x="7" y="47"/>
                  </a:lnTo>
                  <a:lnTo>
                    <a:pt x="19" y="40"/>
                  </a:lnTo>
                  <a:lnTo>
                    <a:pt x="43" y="20"/>
                  </a:lnTo>
                  <a:lnTo>
                    <a:pt x="71" y="10"/>
                  </a:lnTo>
                  <a:lnTo>
                    <a:pt x="100" y="2"/>
                  </a:lnTo>
                </a:path>
              </a:pathLst>
            </a:custGeom>
            <a:solidFill>
              <a:srgbClr val="00CC00"/>
            </a:solidFill>
            <a:ln w="9525">
              <a:solidFill>
                <a:srgbClr val="000000"/>
              </a:solidFill>
              <a:prstDash val="solid"/>
              <a:round/>
              <a:headEnd/>
              <a:tailEnd/>
            </a:ln>
          </p:spPr>
          <p:txBody>
            <a:bodyPr/>
            <a:lstStyle/>
            <a:p>
              <a:pPr>
                <a:defRPr/>
              </a:pPr>
              <a:endParaRPr lang="en-US">
                <a:latin typeface="+mn-lt"/>
              </a:endParaRPr>
            </a:p>
          </p:txBody>
        </p:sp>
        <p:sp>
          <p:nvSpPr>
            <p:cNvPr id="3180" name="Freeform 108"/>
            <p:cNvSpPr>
              <a:spLocks/>
            </p:cNvSpPr>
            <p:nvPr/>
          </p:nvSpPr>
          <p:spPr bwMode="auto">
            <a:xfrm>
              <a:off x="2900" y="2545"/>
              <a:ext cx="390" cy="459"/>
            </a:xfrm>
            <a:custGeom>
              <a:avLst/>
              <a:gdLst/>
              <a:ahLst/>
              <a:cxnLst>
                <a:cxn ang="0">
                  <a:pos x="1148" y="1683"/>
                </a:cxn>
                <a:cxn ang="0">
                  <a:pos x="958" y="1566"/>
                </a:cxn>
                <a:cxn ang="0">
                  <a:pos x="581" y="1365"/>
                </a:cxn>
                <a:cxn ang="0">
                  <a:pos x="556" y="1281"/>
                </a:cxn>
                <a:cxn ang="0">
                  <a:pos x="477" y="1194"/>
                </a:cxn>
                <a:cxn ang="0">
                  <a:pos x="388" y="1020"/>
                </a:cxn>
                <a:cxn ang="0">
                  <a:pos x="147" y="644"/>
                </a:cxn>
                <a:cxn ang="0">
                  <a:pos x="70" y="586"/>
                </a:cxn>
                <a:cxn ang="0">
                  <a:pos x="20" y="548"/>
                </a:cxn>
                <a:cxn ang="0">
                  <a:pos x="35" y="489"/>
                </a:cxn>
                <a:cxn ang="0">
                  <a:pos x="0" y="466"/>
                </a:cxn>
                <a:cxn ang="0">
                  <a:pos x="55" y="318"/>
                </a:cxn>
                <a:cxn ang="0">
                  <a:pos x="109" y="389"/>
                </a:cxn>
                <a:cxn ang="0">
                  <a:pos x="124" y="466"/>
                </a:cxn>
                <a:cxn ang="0">
                  <a:pos x="182" y="478"/>
                </a:cxn>
                <a:cxn ang="0">
                  <a:pos x="256" y="489"/>
                </a:cxn>
                <a:cxn ang="0">
                  <a:pos x="310" y="338"/>
                </a:cxn>
                <a:cxn ang="0">
                  <a:pos x="426" y="268"/>
                </a:cxn>
                <a:cxn ang="0">
                  <a:pos x="539" y="198"/>
                </a:cxn>
                <a:cxn ang="0">
                  <a:pos x="610" y="133"/>
                </a:cxn>
                <a:cxn ang="0">
                  <a:pos x="577" y="32"/>
                </a:cxn>
                <a:cxn ang="0">
                  <a:pos x="780" y="97"/>
                </a:cxn>
                <a:cxn ang="0">
                  <a:pos x="856" y="210"/>
                </a:cxn>
                <a:cxn ang="0">
                  <a:pos x="953" y="198"/>
                </a:cxn>
                <a:cxn ang="0">
                  <a:pos x="1028" y="210"/>
                </a:cxn>
                <a:cxn ang="0">
                  <a:pos x="1102" y="187"/>
                </a:cxn>
                <a:cxn ang="0">
                  <a:pos x="1214" y="225"/>
                </a:cxn>
                <a:cxn ang="0">
                  <a:pos x="1174" y="380"/>
                </a:cxn>
                <a:cxn ang="0">
                  <a:pos x="1055" y="395"/>
                </a:cxn>
                <a:cxn ang="0">
                  <a:pos x="938" y="454"/>
                </a:cxn>
                <a:cxn ang="0">
                  <a:pos x="884" y="574"/>
                </a:cxn>
                <a:cxn ang="0">
                  <a:pos x="861" y="633"/>
                </a:cxn>
                <a:cxn ang="0">
                  <a:pos x="788" y="725"/>
                </a:cxn>
                <a:cxn ang="0">
                  <a:pos x="876" y="814"/>
                </a:cxn>
                <a:cxn ang="0">
                  <a:pos x="876" y="888"/>
                </a:cxn>
                <a:cxn ang="0">
                  <a:pos x="970" y="944"/>
                </a:cxn>
                <a:cxn ang="0">
                  <a:pos x="1093" y="944"/>
                </a:cxn>
                <a:cxn ang="0">
                  <a:pos x="1136" y="989"/>
                </a:cxn>
                <a:cxn ang="0">
                  <a:pos x="1222" y="1052"/>
                </a:cxn>
                <a:cxn ang="0">
                  <a:pos x="1346" y="1156"/>
                </a:cxn>
                <a:cxn ang="0">
                  <a:pos x="1314" y="1256"/>
                </a:cxn>
                <a:cxn ang="0">
                  <a:pos x="1311" y="1404"/>
                </a:cxn>
                <a:cxn ang="0">
                  <a:pos x="1338" y="1509"/>
                </a:cxn>
                <a:cxn ang="0">
                  <a:pos x="1369" y="1599"/>
                </a:cxn>
                <a:cxn ang="0">
                  <a:pos x="1295" y="1617"/>
                </a:cxn>
              </a:cxnLst>
              <a:rect l="0" t="0" r="r" b="b"/>
              <a:pathLst>
                <a:path w="1372" h="1745">
                  <a:moveTo>
                    <a:pt x="1194" y="1745"/>
                  </a:moveTo>
                  <a:lnTo>
                    <a:pt x="1168" y="1706"/>
                  </a:lnTo>
                  <a:lnTo>
                    <a:pt x="1148" y="1683"/>
                  </a:lnTo>
                  <a:lnTo>
                    <a:pt x="1097" y="1640"/>
                  </a:lnTo>
                  <a:lnTo>
                    <a:pt x="1047" y="1609"/>
                  </a:lnTo>
                  <a:lnTo>
                    <a:pt x="958" y="1566"/>
                  </a:lnTo>
                  <a:lnTo>
                    <a:pt x="734" y="1474"/>
                  </a:lnTo>
                  <a:lnTo>
                    <a:pt x="632" y="1416"/>
                  </a:lnTo>
                  <a:lnTo>
                    <a:pt x="581" y="1365"/>
                  </a:lnTo>
                  <a:lnTo>
                    <a:pt x="566" y="1334"/>
                  </a:lnTo>
                  <a:lnTo>
                    <a:pt x="562" y="1304"/>
                  </a:lnTo>
                  <a:lnTo>
                    <a:pt x="556" y="1281"/>
                  </a:lnTo>
                  <a:lnTo>
                    <a:pt x="543" y="1268"/>
                  </a:lnTo>
                  <a:lnTo>
                    <a:pt x="513" y="1245"/>
                  </a:lnTo>
                  <a:lnTo>
                    <a:pt x="477" y="1194"/>
                  </a:lnTo>
                  <a:lnTo>
                    <a:pt x="426" y="1121"/>
                  </a:lnTo>
                  <a:lnTo>
                    <a:pt x="411" y="1078"/>
                  </a:lnTo>
                  <a:lnTo>
                    <a:pt x="388" y="1020"/>
                  </a:lnTo>
                  <a:lnTo>
                    <a:pt x="237" y="768"/>
                  </a:lnTo>
                  <a:lnTo>
                    <a:pt x="190" y="707"/>
                  </a:lnTo>
                  <a:lnTo>
                    <a:pt x="147" y="644"/>
                  </a:lnTo>
                  <a:lnTo>
                    <a:pt x="105" y="629"/>
                  </a:lnTo>
                  <a:lnTo>
                    <a:pt x="86" y="606"/>
                  </a:lnTo>
                  <a:lnTo>
                    <a:pt x="70" y="586"/>
                  </a:lnTo>
                  <a:lnTo>
                    <a:pt x="43" y="567"/>
                  </a:lnTo>
                  <a:lnTo>
                    <a:pt x="27" y="563"/>
                  </a:lnTo>
                  <a:lnTo>
                    <a:pt x="20" y="548"/>
                  </a:lnTo>
                  <a:lnTo>
                    <a:pt x="30" y="535"/>
                  </a:lnTo>
                  <a:lnTo>
                    <a:pt x="40" y="524"/>
                  </a:lnTo>
                  <a:lnTo>
                    <a:pt x="35" y="489"/>
                  </a:lnTo>
                  <a:lnTo>
                    <a:pt x="20" y="486"/>
                  </a:lnTo>
                  <a:lnTo>
                    <a:pt x="5" y="481"/>
                  </a:lnTo>
                  <a:lnTo>
                    <a:pt x="0" y="466"/>
                  </a:lnTo>
                  <a:lnTo>
                    <a:pt x="0" y="448"/>
                  </a:lnTo>
                  <a:lnTo>
                    <a:pt x="20" y="361"/>
                  </a:lnTo>
                  <a:lnTo>
                    <a:pt x="55" y="318"/>
                  </a:lnTo>
                  <a:lnTo>
                    <a:pt x="66" y="318"/>
                  </a:lnTo>
                  <a:lnTo>
                    <a:pt x="97" y="346"/>
                  </a:lnTo>
                  <a:lnTo>
                    <a:pt x="109" y="389"/>
                  </a:lnTo>
                  <a:lnTo>
                    <a:pt x="101" y="435"/>
                  </a:lnTo>
                  <a:lnTo>
                    <a:pt x="105" y="458"/>
                  </a:lnTo>
                  <a:lnTo>
                    <a:pt x="124" y="466"/>
                  </a:lnTo>
                  <a:lnTo>
                    <a:pt x="144" y="451"/>
                  </a:lnTo>
                  <a:lnTo>
                    <a:pt x="170" y="463"/>
                  </a:lnTo>
                  <a:lnTo>
                    <a:pt x="182" y="478"/>
                  </a:lnTo>
                  <a:lnTo>
                    <a:pt x="195" y="505"/>
                  </a:lnTo>
                  <a:lnTo>
                    <a:pt x="221" y="509"/>
                  </a:lnTo>
                  <a:lnTo>
                    <a:pt x="256" y="489"/>
                  </a:lnTo>
                  <a:lnTo>
                    <a:pt x="287" y="454"/>
                  </a:lnTo>
                  <a:lnTo>
                    <a:pt x="302" y="395"/>
                  </a:lnTo>
                  <a:lnTo>
                    <a:pt x="310" y="338"/>
                  </a:lnTo>
                  <a:lnTo>
                    <a:pt x="330" y="311"/>
                  </a:lnTo>
                  <a:lnTo>
                    <a:pt x="348" y="295"/>
                  </a:lnTo>
                  <a:lnTo>
                    <a:pt x="426" y="268"/>
                  </a:lnTo>
                  <a:lnTo>
                    <a:pt x="505" y="252"/>
                  </a:lnTo>
                  <a:lnTo>
                    <a:pt x="528" y="233"/>
                  </a:lnTo>
                  <a:lnTo>
                    <a:pt x="539" y="198"/>
                  </a:lnTo>
                  <a:lnTo>
                    <a:pt x="559" y="183"/>
                  </a:lnTo>
                  <a:lnTo>
                    <a:pt x="594" y="164"/>
                  </a:lnTo>
                  <a:lnTo>
                    <a:pt x="610" y="133"/>
                  </a:lnTo>
                  <a:lnTo>
                    <a:pt x="610" y="106"/>
                  </a:lnTo>
                  <a:lnTo>
                    <a:pt x="597" y="62"/>
                  </a:lnTo>
                  <a:lnTo>
                    <a:pt x="577" y="32"/>
                  </a:lnTo>
                  <a:lnTo>
                    <a:pt x="586" y="0"/>
                  </a:lnTo>
                  <a:lnTo>
                    <a:pt x="686" y="62"/>
                  </a:lnTo>
                  <a:lnTo>
                    <a:pt x="780" y="97"/>
                  </a:lnTo>
                  <a:lnTo>
                    <a:pt x="815" y="140"/>
                  </a:lnTo>
                  <a:lnTo>
                    <a:pt x="838" y="191"/>
                  </a:lnTo>
                  <a:lnTo>
                    <a:pt x="856" y="210"/>
                  </a:lnTo>
                  <a:lnTo>
                    <a:pt x="876" y="210"/>
                  </a:lnTo>
                  <a:lnTo>
                    <a:pt x="912" y="191"/>
                  </a:lnTo>
                  <a:lnTo>
                    <a:pt x="953" y="198"/>
                  </a:lnTo>
                  <a:lnTo>
                    <a:pt x="989" y="210"/>
                  </a:lnTo>
                  <a:lnTo>
                    <a:pt x="1009" y="210"/>
                  </a:lnTo>
                  <a:lnTo>
                    <a:pt x="1028" y="210"/>
                  </a:lnTo>
                  <a:lnTo>
                    <a:pt x="1044" y="191"/>
                  </a:lnTo>
                  <a:lnTo>
                    <a:pt x="1077" y="187"/>
                  </a:lnTo>
                  <a:lnTo>
                    <a:pt x="1102" y="187"/>
                  </a:lnTo>
                  <a:lnTo>
                    <a:pt x="1121" y="207"/>
                  </a:lnTo>
                  <a:lnTo>
                    <a:pt x="1151" y="221"/>
                  </a:lnTo>
                  <a:lnTo>
                    <a:pt x="1214" y="225"/>
                  </a:lnTo>
                  <a:lnTo>
                    <a:pt x="1217" y="280"/>
                  </a:lnTo>
                  <a:lnTo>
                    <a:pt x="1199" y="353"/>
                  </a:lnTo>
                  <a:lnTo>
                    <a:pt x="1174" y="380"/>
                  </a:lnTo>
                  <a:lnTo>
                    <a:pt x="1159" y="392"/>
                  </a:lnTo>
                  <a:lnTo>
                    <a:pt x="1148" y="395"/>
                  </a:lnTo>
                  <a:lnTo>
                    <a:pt x="1055" y="395"/>
                  </a:lnTo>
                  <a:lnTo>
                    <a:pt x="1009" y="405"/>
                  </a:lnTo>
                  <a:lnTo>
                    <a:pt x="970" y="428"/>
                  </a:lnTo>
                  <a:lnTo>
                    <a:pt x="938" y="454"/>
                  </a:lnTo>
                  <a:lnTo>
                    <a:pt x="892" y="473"/>
                  </a:lnTo>
                  <a:lnTo>
                    <a:pt x="876" y="516"/>
                  </a:lnTo>
                  <a:lnTo>
                    <a:pt x="884" y="574"/>
                  </a:lnTo>
                  <a:lnTo>
                    <a:pt x="899" y="613"/>
                  </a:lnTo>
                  <a:lnTo>
                    <a:pt x="892" y="625"/>
                  </a:lnTo>
                  <a:lnTo>
                    <a:pt x="861" y="633"/>
                  </a:lnTo>
                  <a:lnTo>
                    <a:pt x="818" y="644"/>
                  </a:lnTo>
                  <a:lnTo>
                    <a:pt x="795" y="675"/>
                  </a:lnTo>
                  <a:lnTo>
                    <a:pt x="788" y="725"/>
                  </a:lnTo>
                  <a:lnTo>
                    <a:pt x="802" y="776"/>
                  </a:lnTo>
                  <a:lnTo>
                    <a:pt x="831" y="804"/>
                  </a:lnTo>
                  <a:lnTo>
                    <a:pt x="876" y="814"/>
                  </a:lnTo>
                  <a:lnTo>
                    <a:pt x="889" y="824"/>
                  </a:lnTo>
                  <a:lnTo>
                    <a:pt x="866" y="862"/>
                  </a:lnTo>
                  <a:lnTo>
                    <a:pt x="876" y="888"/>
                  </a:lnTo>
                  <a:lnTo>
                    <a:pt x="904" y="892"/>
                  </a:lnTo>
                  <a:lnTo>
                    <a:pt x="947" y="900"/>
                  </a:lnTo>
                  <a:lnTo>
                    <a:pt x="970" y="944"/>
                  </a:lnTo>
                  <a:lnTo>
                    <a:pt x="1006" y="982"/>
                  </a:lnTo>
                  <a:lnTo>
                    <a:pt x="1063" y="982"/>
                  </a:lnTo>
                  <a:lnTo>
                    <a:pt x="1093" y="944"/>
                  </a:lnTo>
                  <a:lnTo>
                    <a:pt x="1117" y="944"/>
                  </a:lnTo>
                  <a:lnTo>
                    <a:pt x="1132" y="951"/>
                  </a:lnTo>
                  <a:lnTo>
                    <a:pt x="1136" y="989"/>
                  </a:lnTo>
                  <a:lnTo>
                    <a:pt x="1156" y="1045"/>
                  </a:lnTo>
                  <a:lnTo>
                    <a:pt x="1187" y="1067"/>
                  </a:lnTo>
                  <a:lnTo>
                    <a:pt x="1222" y="1052"/>
                  </a:lnTo>
                  <a:lnTo>
                    <a:pt x="1268" y="1045"/>
                  </a:lnTo>
                  <a:lnTo>
                    <a:pt x="1306" y="1083"/>
                  </a:lnTo>
                  <a:lnTo>
                    <a:pt x="1346" y="1156"/>
                  </a:lnTo>
                  <a:lnTo>
                    <a:pt x="1346" y="1194"/>
                  </a:lnTo>
                  <a:lnTo>
                    <a:pt x="1334" y="1226"/>
                  </a:lnTo>
                  <a:lnTo>
                    <a:pt x="1314" y="1256"/>
                  </a:lnTo>
                  <a:lnTo>
                    <a:pt x="1334" y="1320"/>
                  </a:lnTo>
                  <a:lnTo>
                    <a:pt x="1338" y="1354"/>
                  </a:lnTo>
                  <a:lnTo>
                    <a:pt x="1311" y="1404"/>
                  </a:lnTo>
                  <a:lnTo>
                    <a:pt x="1306" y="1447"/>
                  </a:lnTo>
                  <a:lnTo>
                    <a:pt x="1319" y="1485"/>
                  </a:lnTo>
                  <a:lnTo>
                    <a:pt x="1338" y="1509"/>
                  </a:lnTo>
                  <a:lnTo>
                    <a:pt x="1365" y="1544"/>
                  </a:lnTo>
                  <a:lnTo>
                    <a:pt x="1372" y="1575"/>
                  </a:lnTo>
                  <a:lnTo>
                    <a:pt x="1369" y="1599"/>
                  </a:lnTo>
                  <a:lnTo>
                    <a:pt x="1365" y="1602"/>
                  </a:lnTo>
                  <a:lnTo>
                    <a:pt x="1350" y="1609"/>
                  </a:lnTo>
                  <a:lnTo>
                    <a:pt x="1295" y="1617"/>
                  </a:lnTo>
                  <a:lnTo>
                    <a:pt x="1295" y="1672"/>
                  </a:lnTo>
                  <a:lnTo>
                    <a:pt x="1194" y="1745"/>
                  </a:lnTo>
                  <a:close/>
                </a:path>
              </a:pathLst>
            </a:custGeom>
            <a:solidFill>
              <a:srgbClr val="FFFF00"/>
            </a:solidFill>
            <a:ln w="12700" cap="flat" cmpd="sng">
              <a:solidFill>
                <a:srgbClr val="000000"/>
              </a:solidFill>
              <a:prstDash val="solid"/>
              <a:round/>
              <a:headEnd type="none" w="med" len="med"/>
              <a:tailEnd type="none" w="med" len="med"/>
            </a:ln>
            <a:effectLst/>
          </p:spPr>
          <p:txBody>
            <a:bodyPr/>
            <a:lstStyle/>
            <a:p>
              <a:pPr>
                <a:defRPr/>
              </a:pPr>
              <a:endParaRPr lang="en-US">
                <a:latin typeface="+mn-lt"/>
              </a:endParaRPr>
            </a:p>
          </p:txBody>
        </p:sp>
        <p:sp>
          <p:nvSpPr>
            <p:cNvPr id="3181" name="Freeform 109"/>
            <p:cNvSpPr>
              <a:spLocks/>
            </p:cNvSpPr>
            <p:nvPr/>
          </p:nvSpPr>
          <p:spPr bwMode="auto">
            <a:xfrm>
              <a:off x="3146" y="3352"/>
              <a:ext cx="140" cy="494"/>
            </a:xfrm>
            <a:custGeom>
              <a:avLst/>
              <a:gdLst/>
              <a:ahLst/>
              <a:cxnLst>
                <a:cxn ang="0">
                  <a:pos x="461" y="147"/>
                </a:cxn>
                <a:cxn ang="0">
                  <a:pos x="468" y="217"/>
                </a:cxn>
                <a:cxn ang="0">
                  <a:pos x="399" y="383"/>
                </a:cxn>
                <a:cxn ang="0">
                  <a:pos x="351" y="438"/>
                </a:cxn>
                <a:cxn ang="0">
                  <a:pos x="391" y="511"/>
                </a:cxn>
                <a:cxn ang="0">
                  <a:pos x="336" y="627"/>
                </a:cxn>
                <a:cxn ang="0">
                  <a:pos x="325" y="748"/>
                </a:cxn>
                <a:cxn ang="0">
                  <a:pos x="285" y="837"/>
                </a:cxn>
                <a:cxn ang="0">
                  <a:pos x="302" y="896"/>
                </a:cxn>
                <a:cxn ang="0">
                  <a:pos x="285" y="957"/>
                </a:cxn>
                <a:cxn ang="0">
                  <a:pos x="305" y="1046"/>
                </a:cxn>
                <a:cxn ang="0">
                  <a:pos x="364" y="1104"/>
                </a:cxn>
                <a:cxn ang="0">
                  <a:pos x="305" y="1124"/>
                </a:cxn>
                <a:cxn ang="0">
                  <a:pos x="274" y="1201"/>
                </a:cxn>
                <a:cxn ang="0">
                  <a:pos x="348" y="1275"/>
                </a:cxn>
                <a:cxn ang="0">
                  <a:pos x="270" y="1373"/>
                </a:cxn>
                <a:cxn ang="0">
                  <a:pos x="274" y="1473"/>
                </a:cxn>
                <a:cxn ang="0">
                  <a:pos x="224" y="1526"/>
                </a:cxn>
                <a:cxn ang="0">
                  <a:pos x="201" y="1620"/>
                </a:cxn>
                <a:cxn ang="0">
                  <a:pos x="224" y="1663"/>
                </a:cxn>
                <a:cxn ang="0">
                  <a:pos x="266" y="1658"/>
                </a:cxn>
                <a:cxn ang="0">
                  <a:pos x="364" y="1749"/>
                </a:cxn>
                <a:cxn ang="0">
                  <a:pos x="484" y="1787"/>
                </a:cxn>
                <a:cxn ang="0">
                  <a:pos x="367" y="1838"/>
                </a:cxn>
                <a:cxn ang="0">
                  <a:pos x="308" y="1879"/>
                </a:cxn>
                <a:cxn ang="0">
                  <a:pos x="204" y="1841"/>
                </a:cxn>
                <a:cxn ang="0">
                  <a:pos x="181" y="1798"/>
                </a:cxn>
                <a:cxn ang="0">
                  <a:pos x="123" y="1779"/>
                </a:cxn>
                <a:cxn ang="0">
                  <a:pos x="76" y="1724"/>
                </a:cxn>
                <a:cxn ang="0">
                  <a:pos x="57" y="1663"/>
                </a:cxn>
                <a:cxn ang="0">
                  <a:pos x="38" y="1577"/>
                </a:cxn>
                <a:cxn ang="0">
                  <a:pos x="72" y="1538"/>
                </a:cxn>
                <a:cxn ang="0">
                  <a:pos x="69" y="1500"/>
                </a:cxn>
                <a:cxn ang="0">
                  <a:pos x="87" y="1415"/>
                </a:cxn>
                <a:cxn ang="0">
                  <a:pos x="87" y="1379"/>
                </a:cxn>
                <a:cxn ang="0">
                  <a:pos x="84" y="1333"/>
                </a:cxn>
                <a:cxn ang="0">
                  <a:pos x="10" y="1305"/>
                </a:cxn>
                <a:cxn ang="0">
                  <a:pos x="3" y="1252"/>
                </a:cxn>
                <a:cxn ang="0">
                  <a:pos x="41" y="1237"/>
                </a:cxn>
                <a:cxn ang="0">
                  <a:pos x="104" y="1252"/>
                </a:cxn>
                <a:cxn ang="0">
                  <a:pos x="120" y="1167"/>
                </a:cxn>
                <a:cxn ang="0">
                  <a:pos x="158" y="1117"/>
                </a:cxn>
                <a:cxn ang="0">
                  <a:pos x="143" y="984"/>
                </a:cxn>
                <a:cxn ang="0">
                  <a:pos x="146" y="880"/>
                </a:cxn>
                <a:cxn ang="0">
                  <a:pos x="140" y="856"/>
                </a:cxn>
                <a:cxn ang="0">
                  <a:pos x="81" y="876"/>
                </a:cxn>
                <a:cxn ang="0">
                  <a:pos x="81" y="759"/>
                </a:cxn>
                <a:cxn ang="0">
                  <a:pos x="100" y="690"/>
                </a:cxn>
                <a:cxn ang="0">
                  <a:pos x="123" y="616"/>
                </a:cxn>
                <a:cxn ang="0">
                  <a:pos x="100" y="523"/>
                </a:cxn>
                <a:cxn ang="0">
                  <a:pos x="120" y="449"/>
                </a:cxn>
                <a:cxn ang="0">
                  <a:pos x="178" y="368"/>
                </a:cxn>
                <a:cxn ang="0">
                  <a:pos x="211" y="275"/>
                </a:cxn>
                <a:cxn ang="0">
                  <a:pos x="244" y="147"/>
                </a:cxn>
              </a:cxnLst>
              <a:rect l="0" t="0" r="r" b="b"/>
              <a:pathLst>
                <a:path w="488" h="1879">
                  <a:moveTo>
                    <a:pt x="422" y="0"/>
                  </a:moveTo>
                  <a:lnTo>
                    <a:pt x="425" y="88"/>
                  </a:lnTo>
                  <a:lnTo>
                    <a:pt x="461" y="147"/>
                  </a:lnTo>
                  <a:lnTo>
                    <a:pt x="472" y="170"/>
                  </a:lnTo>
                  <a:lnTo>
                    <a:pt x="476" y="190"/>
                  </a:lnTo>
                  <a:lnTo>
                    <a:pt x="468" y="217"/>
                  </a:lnTo>
                  <a:lnTo>
                    <a:pt x="445" y="255"/>
                  </a:lnTo>
                  <a:lnTo>
                    <a:pt x="445" y="375"/>
                  </a:lnTo>
                  <a:lnTo>
                    <a:pt x="399" y="383"/>
                  </a:lnTo>
                  <a:lnTo>
                    <a:pt x="367" y="403"/>
                  </a:lnTo>
                  <a:lnTo>
                    <a:pt x="356" y="415"/>
                  </a:lnTo>
                  <a:lnTo>
                    <a:pt x="351" y="438"/>
                  </a:lnTo>
                  <a:lnTo>
                    <a:pt x="351" y="453"/>
                  </a:lnTo>
                  <a:lnTo>
                    <a:pt x="364" y="472"/>
                  </a:lnTo>
                  <a:lnTo>
                    <a:pt x="391" y="511"/>
                  </a:lnTo>
                  <a:lnTo>
                    <a:pt x="395" y="558"/>
                  </a:lnTo>
                  <a:lnTo>
                    <a:pt x="371" y="597"/>
                  </a:lnTo>
                  <a:lnTo>
                    <a:pt x="336" y="627"/>
                  </a:lnTo>
                  <a:lnTo>
                    <a:pt x="325" y="659"/>
                  </a:lnTo>
                  <a:lnTo>
                    <a:pt x="318" y="701"/>
                  </a:lnTo>
                  <a:lnTo>
                    <a:pt x="325" y="748"/>
                  </a:lnTo>
                  <a:lnTo>
                    <a:pt x="321" y="799"/>
                  </a:lnTo>
                  <a:lnTo>
                    <a:pt x="305" y="822"/>
                  </a:lnTo>
                  <a:lnTo>
                    <a:pt x="285" y="837"/>
                  </a:lnTo>
                  <a:lnTo>
                    <a:pt x="278" y="856"/>
                  </a:lnTo>
                  <a:lnTo>
                    <a:pt x="282" y="876"/>
                  </a:lnTo>
                  <a:lnTo>
                    <a:pt x="302" y="896"/>
                  </a:lnTo>
                  <a:lnTo>
                    <a:pt x="305" y="914"/>
                  </a:lnTo>
                  <a:lnTo>
                    <a:pt x="302" y="929"/>
                  </a:lnTo>
                  <a:lnTo>
                    <a:pt x="285" y="957"/>
                  </a:lnTo>
                  <a:lnTo>
                    <a:pt x="278" y="997"/>
                  </a:lnTo>
                  <a:lnTo>
                    <a:pt x="290" y="1030"/>
                  </a:lnTo>
                  <a:lnTo>
                    <a:pt x="305" y="1046"/>
                  </a:lnTo>
                  <a:lnTo>
                    <a:pt x="305" y="1084"/>
                  </a:lnTo>
                  <a:lnTo>
                    <a:pt x="344" y="1088"/>
                  </a:lnTo>
                  <a:lnTo>
                    <a:pt x="364" y="1104"/>
                  </a:lnTo>
                  <a:lnTo>
                    <a:pt x="356" y="1140"/>
                  </a:lnTo>
                  <a:lnTo>
                    <a:pt x="341" y="1140"/>
                  </a:lnTo>
                  <a:lnTo>
                    <a:pt x="305" y="1124"/>
                  </a:lnTo>
                  <a:lnTo>
                    <a:pt x="278" y="1137"/>
                  </a:lnTo>
                  <a:lnTo>
                    <a:pt x="270" y="1162"/>
                  </a:lnTo>
                  <a:lnTo>
                    <a:pt x="274" y="1201"/>
                  </a:lnTo>
                  <a:lnTo>
                    <a:pt x="290" y="1237"/>
                  </a:lnTo>
                  <a:lnTo>
                    <a:pt x="328" y="1244"/>
                  </a:lnTo>
                  <a:lnTo>
                    <a:pt x="348" y="1275"/>
                  </a:lnTo>
                  <a:lnTo>
                    <a:pt x="341" y="1322"/>
                  </a:lnTo>
                  <a:lnTo>
                    <a:pt x="308" y="1353"/>
                  </a:lnTo>
                  <a:lnTo>
                    <a:pt x="270" y="1373"/>
                  </a:lnTo>
                  <a:lnTo>
                    <a:pt x="255" y="1411"/>
                  </a:lnTo>
                  <a:lnTo>
                    <a:pt x="255" y="1450"/>
                  </a:lnTo>
                  <a:lnTo>
                    <a:pt x="274" y="1473"/>
                  </a:lnTo>
                  <a:lnTo>
                    <a:pt x="274" y="1500"/>
                  </a:lnTo>
                  <a:lnTo>
                    <a:pt x="255" y="1523"/>
                  </a:lnTo>
                  <a:lnTo>
                    <a:pt x="224" y="1526"/>
                  </a:lnTo>
                  <a:lnTo>
                    <a:pt x="208" y="1543"/>
                  </a:lnTo>
                  <a:lnTo>
                    <a:pt x="201" y="1562"/>
                  </a:lnTo>
                  <a:lnTo>
                    <a:pt x="201" y="1620"/>
                  </a:lnTo>
                  <a:lnTo>
                    <a:pt x="204" y="1643"/>
                  </a:lnTo>
                  <a:lnTo>
                    <a:pt x="216" y="1658"/>
                  </a:lnTo>
                  <a:lnTo>
                    <a:pt x="224" y="1663"/>
                  </a:lnTo>
                  <a:lnTo>
                    <a:pt x="236" y="1658"/>
                  </a:lnTo>
                  <a:lnTo>
                    <a:pt x="255" y="1651"/>
                  </a:lnTo>
                  <a:lnTo>
                    <a:pt x="266" y="1658"/>
                  </a:lnTo>
                  <a:lnTo>
                    <a:pt x="274" y="1734"/>
                  </a:lnTo>
                  <a:lnTo>
                    <a:pt x="290" y="1752"/>
                  </a:lnTo>
                  <a:lnTo>
                    <a:pt x="364" y="1749"/>
                  </a:lnTo>
                  <a:lnTo>
                    <a:pt x="488" y="1752"/>
                  </a:lnTo>
                  <a:lnTo>
                    <a:pt x="488" y="1772"/>
                  </a:lnTo>
                  <a:lnTo>
                    <a:pt x="484" y="1787"/>
                  </a:lnTo>
                  <a:lnTo>
                    <a:pt x="468" y="1791"/>
                  </a:lnTo>
                  <a:lnTo>
                    <a:pt x="391" y="1818"/>
                  </a:lnTo>
                  <a:lnTo>
                    <a:pt x="367" y="1838"/>
                  </a:lnTo>
                  <a:lnTo>
                    <a:pt x="348" y="1856"/>
                  </a:lnTo>
                  <a:lnTo>
                    <a:pt x="328" y="1876"/>
                  </a:lnTo>
                  <a:lnTo>
                    <a:pt x="308" y="1879"/>
                  </a:lnTo>
                  <a:lnTo>
                    <a:pt x="270" y="1860"/>
                  </a:lnTo>
                  <a:lnTo>
                    <a:pt x="227" y="1856"/>
                  </a:lnTo>
                  <a:lnTo>
                    <a:pt x="204" y="1841"/>
                  </a:lnTo>
                  <a:lnTo>
                    <a:pt x="189" y="1834"/>
                  </a:lnTo>
                  <a:lnTo>
                    <a:pt x="186" y="1821"/>
                  </a:lnTo>
                  <a:lnTo>
                    <a:pt x="181" y="1798"/>
                  </a:lnTo>
                  <a:lnTo>
                    <a:pt x="165" y="1783"/>
                  </a:lnTo>
                  <a:lnTo>
                    <a:pt x="143" y="1775"/>
                  </a:lnTo>
                  <a:lnTo>
                    <a:pt x="123" y="1779"/>
                  </a:lnTo>
                  <a:lnTo>
                    <a:pt x="107" y="1760"/>
                  </a:lnTo>
                  <a:lnTo>
                    <a:pt x="100" y="1744"/>
                  </a:lnTo>
                  <a:lnTo>
                    <a:pt x="76" y="1724"/>
                  </a:lnTo>
                  <a:lnTo>
                    <a:pt x="66" y="1717"/>
                  </a:lnTo>
                  <a:lnTo>
                    <a:pt x="57" y="1683"/>
                  </a:lnTo>
                  <a:lnTo>
                    <a:pt x="57" y="1663"/>
                  </a:lnTo>
                  <a:lnTo>
                    <a:pt x="57" y="1640"/>
                  </a:lnTo>
                  <a:lnTo>
                    <a:pt x="53" y="1600"/>
                  </a:lnTo>
                  <a:lnTo>
                    <a:pt x="38" y="1577"/>
                  </a:lnTo>
                  <a:lnTo>
                    <a:pt x="41" y="1562"/>
                  </a:lnTo>
                  <a:lnTo>
                    <a:pt x="53" y="1558"/>
                  </a:lnTo>
                  <a:lnTo>
                    <a:pt x="72" y="1538"/>
                  </a:lnTo>
                  <a:lnTo>
                    <a:pt x="81" y="1523"/>
                  </a:lnTo>
                  <a:lnTo>
                    <a:pt x="84" y="1516"/>
                  </a:lnTo>
                  <a:lnTo>
                    <a:pt x="69" y="1500"/>
                  </a:lnTo>
                  <a:lnTo>
                    <a:pt x="66" y="1458"/>
                  </a:lnTo>
                  <a:lnTo>
                    <a:pt x="72" y="1434"/>
                  </a:lnTo>
                  <a:lnTo>
                    <a:pt x="87" y="1415"/>
                  </a:lnTo>
                  <a:lnTo>
                    <a:pt x="96" y="1399"/>
                  </a:lnTo>
                  <a:lnTo>
                    <a:pt x="104" y="1396"/>
                  </a:lnTo>
                  <a:lnTo>
                    <a:pt x="87" y="1379"/>
                  </a:lnTo>
                  <a:lnTo>
                    <a:pt x="69" y="1373"/>
                  </a:lnTo>
                  <a:lnTo>
                    <a:pt x="57" y="1353"/>
                  </a:lnTo>
                  <a:lnTo>
                    <a:pt x="84" y="1333"/>
                  </a:lnTo>
                  <a:lnTo>
                    <a:pt x="66" y="1314"/>
                  </a:lnTo>
                  <a:lnTo>
                    <a:pt x="26" y="1310"/>
                  </a:lnTo>
                  <a:lnTo>
                    <a:pt x="10" y="1305"/>
                  </a:lnTo>
                  <a:lnTo>
                    <a:pt x="3" y="1295"/>
                  </a:lnTo>
                  <a:lnTo>
                    <a:pt x="0" y="1275"/>
                  </a:lnTo>
                  <a:lnTo>
                    <a:pt x="3" y="1252"/>
                  </a:lnTo>
                  <a:lnTo>
                    <a:pt x="10" y="1237"/>
                  </a:lnTo>
                  <a:lnTo>
                    <a:pt x="23" y="1237"/>
                  </a:lnTo>
                  <a:lnTo>
                    <a:pt x="41" y="1237"/>
                  </a:lnTo>
                  <a:lnTo>
                    <a:pt x="49" y="1252"/>
                  </a:lnTo>
                  <a:lnTo>
                    <a:pt x="81" y="1252"/>
                  </a:lnTo>
                  <a:lnTo>
                    <a:pt x="104" y="1252"/>
                  </a:lnTo>
                  <a:lnTo>
                    <a:pt x="120" y="1244"/>
                  </a:lnTo>
                  <a:lnTo>
                    <a:pt x="123" y="1208"/>
                  </a:lnTo>
                  <a:lnTo>
                    <a:pt x="120" y="1167"/>
                  </a:lnTo>
                  <a:lnTo>
                    <a:pt x="123" y="1150"/>
                  </a:lnTo>
                  <a:lnTo>
                    <a:pt x="143" y="1124"/>
                  </a:lnTo>
                  <a:lnTo>
                    <a:pt x="158" y="1117"/>
                  </a:lnTo>
                  <a:lnTo>
                    <a:pt x="135" y="1074"/>
                  </a:lnTo>
                  <a:lnTo>
                    <a:pt x="130" y="1027"/>
                  </a:lnTo>
                  <a:lnTo>
                    <a:pt x="143" y="984"/>
                  </a:lnTo>
                  <a:lnTo>
                    <a:pt x="153" y="942"/>
                  </a:lnTo>
                  <a:lnTo>
                    <a:pt x="150" y="899"/>
                  </a:lnTo>
                  <a:lnTo>
                    <a:pt x="146" y="880"/>
                  </a:lnTo>
                  <a:lnTo>
                    <a:pt x="153" y="860"/>
                  </a:lnTo>
                  <a:lnTo>
                    <a:pt x="150" y="852"/>
                  </a:lnTo>
                  <a:lnTo>
                    <a:pt x="140" y="856"/>
                  </a:lnTo>
                  <a:lnTo>
                    <a:pt x="123" y="872"/>
                  </a:lnTo>
                  <a:lnTo>
                    <a:pt x="92" y="880"/>
                  </a:lnTo>
                  <a:lnTo>
                    <a:pt x="81" y="876"/>
                  </a:lnTo>
                  <a:lnTo>
                    <a:pt x="76" y="837"/>
                  </a:lnTo>
                  <a:lnTo>
                    <a:pt x="76" y="799"/>
                  </a:lnTo>
                  <a:lnTo>
                    <a:pt x="81" y="759"/>
                  </a:lnTo>
                  <a:lnTo>
                    <a:pt x="87" y="721"/>
                  </a:lnTo>
                  <a:lnTo>
                    <a:pt x="92" y="701"/>
                  </a:lnTo>
                  <a:lnTo>
                    <a:pt x="100" y="690"/>
                  </a:lnTo>
                  <a:lnTo>
                    <a:pt x="104" y="678"/>
                  </a:lnTo>
                  <a:lnTo>
                    <a:pt x="107" y="655"/>
                  </a:lnTo>
                  <a:lnTo>
                    <a:pt x="123" y="616"/>
                  </a:lnTo>
                  <a:lnTo>
                    <a:pt x="115" y="585"/>
                  </a:lnTo>
                  <a:lnTo>
                    <a:pt x="107" y="553"/>
                  </a:lnTo>
                  <a:lnTo>
                    <a:pt x="100" y="523"/>
                  </a:lnTo>
                  <a:lnTo>
                    <a:pt x="100" y="495"/>
                  </a:lnTo>
                  <a:lnTo>
                    <a:pt x="107" y="469"/>
                  </a:lnTo>
                  <a:lnTo>
                    <a:pt x="120" y="449"/>
                  </a:lnTo>
                  <a:lnTo>
                    <a:pt x="140" y="433"/>
                  </a:lnTo>
                  <a:lnTo>
                    <a:pt x="158" y="430"/>
                  </a:lnTo>
                  <a:lnTo>
                    <a:pt x="178" y="368"/>
                  </a:lnTo>
                  <a:lnTo>
                    <a:pt x="181" y="349"/>
                  </a:lnTo>
                  <a:lnTo>
                    <a:pt x="201" y="291"/>
                  </a:lnTo>
                  <a:lnTo>
                    <a:pt x="211" y="275"/>
                  </a:lnTo>
                  <a:lnTo>
                    <a:pt x="231" y="225"/>
                  </a:lnTo>
                  <a:lnTo>
                    <a:pt x="244" y="151"/>
                  </a:lnTo>
                  <a:lnTo>
                    <a:pt x="244" y="147"/>
                  </a:lnTo>
                  <a:lnTo>
                    <a:pt x="247" y="81"/>
                  </a:lnTo>
                  <a:lnTo>
                    <a:pt x="251" y="0"/>
                  </a:lnTo>
                </a:path>
              </a:pathLst>
            </a:custGeom>
            <a:solidFill>
              <a:srgbClr val="FFFF00"/>
            </a:solidFill>
            <a:ln w="12700" cmpd="sng">
              <a:solidFill>
                <a:srgbClr val="000000"/>
              </a:solidFill>
              <a:prstDash val="solid"/>
              <a:round/>
              <a:headEnd/>
              <a:tailEnd/>
            </a:ln>
          </p:spPr>
          <p:txBody>
            <a:bodyPr/>
            <a:lstStyle/>
            <a:p>
              <a:pPr>
                <a:defRPr/>
              </a:pPr>
              <a:endParaRPr lang="en-US">
                <a:latin typeface="+mn-lt"/>
              </a:endParaRPr>
            </a:p>
          </p:txBody>
        </p:sp>
        <p:sp>
          <p:nvSpPr>
            <p:cNvPr id="3182" name="Freeform 110"/>
            <p:cNvSpPr>
              <a:spLocks/>
            </p:cNvSpPr>
            <p:nvPr/>
          </p:nvSpPr>
          <p:spPr bwMode="auto">
            <a:xfrm>
              <a:off x="3212" y="2985"/>
              <a:ext cx="137" cy="367"/>
            </a:xfrm>
            <a:custGeom>
              <a:avLst/>
              <a:gdLst/>
              <a:ahLst/>
              <a:cxnLst>
                <a:cxn ang="0">
                  <a:pos x="13" y="1314"/>
                </a:cxn>
                <a:cxn ang="0">
                  <a:pos x="13" y="1217"/>
                </a:cxn>
                <a:cxn ang="0">
                  <a:pos x="24" y="1169"/>
                </a:cxn>
                <a:cxn ang="0">
                  <a:pos x="31" y="1136"/>
                </a:cxn>
                <a:cxn ang="0">
                  <a:pos x="28" y="1093"/>
                </a:cxn>
                <a:cxn ang="0">
                  <a:pos x="0" y="1054"/>
                </a:cxn>
                <a:cxn ang="0">
                  <a:pos x="16" y="1020"/>
                </a:cxn>
                <a:cxn ang="0">
                  <a:pos x="35" y="969"/>
                </a:cxn>
                <a:cxn ang="0">
                  <a:pos x="87" y="569"/>
                </a:cxn>
                <a:cxn ang="0">
                  <a:pos x="110" y="394"/>
                </a:cxn>
                <a:cxn ang="0">
                  <a:pos x="120" y="155"/>
                </a:cxn>
                <a:cxn ang="0">
                  <a:pos x="202" y="0"/>
                </a:cxn>
                <a:cxn ang="0">
                  <a:pos x="257" y="77"/>
                </a:cxn>
                <a:cxn ang="0">
                  <a:pos x="295" y="151"/>
                </a:cxn>
                <a:cxn ang="0">
                  <a:pos x="338" y="225"/>
                </a:cxn>
                <a:cxn ang="0">
                  <a:pos x="318" y="283"/>
                </a:cxn>
                <a:cxn ang="0">
                  <a:pos x="392" y="394"/>
                </a:cxn>
                <a:cxn ang="0">
                  <a:pos x="455" y="488"/>
                </a:cxn>
                <a:cxn ang="0">
                  <a:pos x="473" y="488"/>
                </a:cxn>
                <a:cxn ang="0">
                  <a:pos x="482" y="605"/>
                </a:cxn>
                <a:cxn ang="0">
                  <a:pos x="466" y="628"/>
                </a:cxn>
                <a:cxn ang="0">
                  <a:pos x="369" y="663"/>
                </a:cxn>
                <a:cxn ang="0">
                  <a:pos x="346" y="694"/>
                </a:cxn>
                <a:cxn ang="0">
                  <a:pos x="372" y="740"/>
                </a:cxn>
                <a:cxn ang="0">
                  <a:pos x="369" y="765"/>
                </a:cxn>
                <a:cxn ang="0">
                  <a:pos x="366" y="833"/>
                </a:cxn>
                <a:cxn ang="0">
                  <a:pos x="372" y="876"/>
                </a:cxn>
                <a:cxn ang="0">
                  <a:pos x="362" y="933"/>
                </a:cxn>
                <a:cxn ang="0">
                  <a:pos x="275" y="973"/>
                </a:cxn>
                <a:cxn ang="0">
                  <a:pos x="295" y="1016"/>
                </a:cxn>
                <a:cxn ang="0">
                  <a:pos x="275" y="1047"/>
                </a:cxn>
                <a:cxn ang="0">
                  <a:pos x="230" y="1085"/>
                </a:cxn>
                <a:cxn ang="0">
                  <a:pos x="226" y="1232"/>
                </a:cxn>
                <a:cxn ang="0">
                  <a:pos x="187" y="1396"/>
                </a:cxn>
              </a:cxnLst>
              <a:rect l="0" t="0" r="r" b="b"/>
              <a:pathLst>
                <a:path w="482" h="1396">
                  <a:moveTo>
                    <a:pt x="20" y="1396"/>
                  </a:moveTo>
                  <a:lnTo>
                    <a:pt x="13" y="1314"/>
                  </a:lnTo>
                  <a:lnTo>
                    <a:pt x="5" y="1271"/>
                  </a:lnTo>
                  <a:lnTo>
                    <a:pt x="13" y="1217"/>
                  </a:lnTo>
                  <a:lnTo>
                    <a:pt x="9" y="1217"/>
                  </a:lnTo>
                  <a:lnTo>
                    <a:pt x="24" y="1169"/>
                  </a:lnTo>
                  <a:lnTo>
                    <a:pt x="28" y="1154"/>
                  </a:lnTo>
                  <a:lnTo>
                    <a:pt x="31" y="1136"/>
                  </a:lnTo>
                  <a:lnTo>
                    <a:pt x="31" y="1112"/>
                  </a:lnTo>
                  <a:lnTo>
                    <a:pt x="28" y="1093"/>
                  </a:lnTo>
                  <a:lnTo>
                    <a:pt x="13" y="1070"/>
                  </a:lnTo>
                  <a:lnTo>
                    <a:pt x="0" y="1054"/>
                  </a:lnTo>
                  <a:lnTo>
                    <a:pt x="9" y="1031"/>
                  </a:lnTo>
                  <a:lnTo>
                    <a:pt x="16" y="1020"/>
                  </a:lnTo>
                  <a:lnTo>
                    <a:pt x="24" y="992"/>
                  </a:lnTo>
                  <a:lnTo>
                    <a:pt x="35" y="969"/>
                  </a:lnTo>
                  <a:lnTo>
                    <a:pt x="94" y="682"/>
                  </a:lnTo>
                  <a:lnTo>
                    <a:pt x="87" y="569"/>
                  </a:lnTo>
                  <a:lnTo>
                    <a:pt x="102" y="481"/>
                  </a:lnTo>
                  <a:lnTo>
                    <a:pt x="110" y="394"/>
                  </a:lnTo>
                  <a:lnTo>
                    <a:pt x="120" y="252"/>
                  </a:lnTo>
                  <a:lnTo>
                    <a:pt x="120" y="155"/>
                  </a:lnTo>
                  <a:lnTo>
                    <a:pt x="97" y="73"/>
                  </a:lnTo>
                  <a:lnTo>
                    <a:pt x="202" y="0"/>
                  </a:lnTo>
                  <a:lnTo>
                    <a:pt x="237" y="38"/>
                  </a:lnTo>
                  <a:lnTo>
                    <a:pt x="257" y="77"/>
                  </a:lnTo>
                  <a:lnTo>
                    <a:pt x="268" y="128"/>
                  </a:lnTo>
                  <a:lnTo>
                    <a:pt x="295" y="151"/>
                  </a:lnTo>
                  <a:lnTo>
                    <a:pt x="330" y="178"/>
                  </a:lnTo>
                  <a:lnTo>
                    <a:pt x="338" y="225"/>
                  </a:lnTo>
                  <a:lnTo>
                    <a:pt x="323" y="244"/>
                  </a:lnTo>
                  <a:lnTo>
                    <a:pt x="318" y="283"/>
                  </a:lnTo>
                  <a:lnTo>
                    <a:pt x="369" y="341"/>
                  </a:lnTo>
                  <a:lnTo>
                    <a:pt x="392" y="394"/>
                  </a:lnTo>
                  <a:lnTo>
                    <a:pt x="420" y="469"/>
                  </a:lnTo>
                  <a:lnTo>
                    <a:pt x="455" y="488"/>
                  </a:lnTo>
                  <a:lnTo>
                    <a:pt x="473" y="469"/>
                  </a:lnTo>
                  <a:lnTo>
                    <a:pt x="473" y="488"/>
                  </a:lnTo>
                  <a:lnTo>
                    <a:pt x="473" y="547"/>
                  </a:lnTo>
                  <a:lnTo>
                    <a:pt x="482" y="605"/>
                  </a:lnTo>
                  <a:lnTo>
                    <a:pt x="478" y="615"/>
                  </a:lnTo>
                  <a:lnTo>
                    <a:pt x="466" y="628"/>
                  </a:lnTo>
                  <a:lnTo>
                    <a:pt x="438" y="644"/>
                  </a:lnTo>
                  <a:lnTo>
                    <a:pt x="369" y="663"/>
                  </a:lnTo>
                  <a:lnTo>
                    <a:pt x="353" y="674"/>
                  </a:lnTo>
                  <a:lnTo>
                    <a:pt x="346" y="694"/>
                  </a:lnTo>
                  <a:lnTo>
                    <a:pt x="366" y="725"/>
                  </a:lnTo>
                  <a:lnTo>
                    <a:pt x="372" y="740"/>
                  </a:lnTo>
                  <a:lnTo>
                    <a:pt x="372" y="752"/>
                  </a:lnTo>
                  <a:lnTo>
                    <a:pt x="369" y="765"/>
                  </a:lnTo>
                  <a:lnTo>
                    <a:pt x="346" y="806"/>
                  </a:lnTo>
                  <a:lnTo>
                    <a:pt x="366" y="833"/>
                  </a:lnTo>
                  <a:lnTo>
                    <a:pt x="392" y="852"/>
                  </a:lnTo>
                  <a:lnTo>
                    <a:pt x="372" y="876"/>
                  </a:lnTo>
                  <a:lnTo>
                    <a:pt x="342" y="891"/>
                  </a:lnTo>
                  <a:lnTo>
                    <a:pt x="362" y="933"/>
                  </a:lnTo>
                  <a:lnTo>
                    <a:pt x="291" y="930"/>
                  </a:lnTo>
                  <a:lnTo>
                    <a:pt x="275" y="973"/>
                  </a:lnTo>
                  <a:lnTo>
                    <a:pt x="285" y="992"/>
                  </a:lnTo>
                  <a:lnTo>
                    <a:pt x="295" y="1016"/>
                  </a:lnTo>
                  <a:lnTo>
                    <a:pt x="295" y="1027"/>
                  </a:lnTo>
                  <a:lnTo>
                    <a:pt x="275" y="1047"/>
                  </a:lnTo>
                  <a:lnTo>
                    <a:pt x="257" y="1065"/>
                  </a:lnTo>
                  <a:lnTo>
                    <a:pt x="230" y="1085"/>
                  </a:lnTo>
                  <a:lnTo>
                    <a:pt x="217" y="1148"/>
                  </a:lnTo>
                  <a:lnTo>
                    <a:pt x="226" y="1232"/>
                  </a:lnTo>
                  <a:lnTo>
                    <a:pt x="206" y="1294"/>
                  </a:lnTo>
                  <a:lnTo>
                    <a:pt x="187" y="1396"/>
                  </a:lnTo>
                </a:path>
              </a:pathLst>
            </a:custGeom>
            <a:solidFill>
              <a:srgbClr val="FFFF00"/>
            </a:solidFill>
            <a:ln w="12700" cmpd="sng">
              <a:solidFill>
                <a:srgbClr val="000000"/>
              </a:solidFill>
              <a:prstDash val="solid"/>
              <a:round/>
              <a:headEnd/>
              <a:tailEnd/>
            </a:ln>
          </p:spPr>
          <p:txBody>
            <a:bodyPr/>
            <a:lstStyle/>
            <a:p>
              <a:pPr>
                <a:defRPr/>
              </a:pPr>
              <a:endParaRPr lang="en-US">
                <a:latin typeface="+mn-lt"/>
              </a:endParaRPr>
            </a:p>
          </p:txBody>
        </p:sp>
        <p:sp>
          <p:nvSpPr>
            <p:cNvPr id="3183" name="Freeform 111"/>
            <p:cNvSpPr>
              <a:spLocks/>
            </p:cNvSpPr>
            <p:nvPr/>
          </p:nvSpPr>
          <p:spPr bwMode="auto">
            <a:xfrm>
              <a:off x="3110" y="2191"/>
              <a:ext cx="389" cy="321"/>
            </a:xfrm>
            <a:custGeom>
              <a:avLst/>
              <a:gdLst/>
              <a:ahLst/>
              <a:cxnLst>
                <a:cxn ang="0">
                  <a:pos x="1309" y="694"/>
                </a:cxn>
                <a:cxn ang="0">
                  <a:pos x="1326" y="753"/>
                </a:cxn>
                <a:cxn ang="0">
                  <a:pos x="1283" y="795"/>
                </a:cxn>
                <a:cxn ang="0">
                  <a:pos x="1251" y="869"/>
                </a:cxn>
                <a:cxn ang="0">
                  <a:pos x="1131" y="900"/>
                </a:cxn>
                <a:cxn ang="0">
                  <a:pos x="992" y="880"/>
                </a:cxn>
                <a:cxn ang="0">
                  <a:pos x="996" y="930"/>
                </a:cxn>
                <a:cxn ang="0">
                  <a:pos x="1062" y="962"/>
                </a:cxn>
                <a:cxn ang="0">
                  <a:pos x="1096" y="1009"/>
                </a:cxn>
                <a:cxn ang="0">
                  <a:pos x="1024" y="1066"/>
                </a:cxn>
                <a:cxn ang="0">
                  <a:pos x="981" y="1117"/>
                </a:cxn>
                <a:cxn ang="0">
                  <a:pos x="930" y="1180"/>
                </a:cxn>
                <a:cxn ang="0">
                  <a:pos x="845" y="1202"/>
                </a:cxn>
                <a:cxn ang="0">
                  <a:pos x="783" y="1225"/>
                </a:cxn>
                <a:cxn ang="0">
                  <a:pos x="744" y="1164"/>
                </a:cxn>
                <a:cxn ang="0">
                  <a:pos x="709" y="1050"/>
                </a:cxn>
                <a:cxn ang="0">
                  <a:pos x="663" y="950"/>
                </a:cxn>
                <a:cxn ang="0">
                  <a:pos x="681" y="896"/>
                </a:cxn>
                <a:cxn ang="0">
                  <a:pos x="628" y="869"/>
                </a:cxn>
                <a:cxn ang="0">
                  <a:pos x="638" y="771"/>
                </a:cxn>
                <a:cxn ang="0">
                  <a:pos x="620" y="690"/>
                </a:cxn>
                <a:cxn ang="0">
                  <a:pos x="488" y="694"/>
                </a:cxn>
                <a:cxn ang="0">
                  <a:pos x="410" y="636"/>
                </a:cxn>
                <a:cxn ang="0">
                  <a:pos x="329" y="567"/>
                </a:cxn>
                <a:cxn ang="0">
                  <a:pos x="239" y="583"/>
                </a:cxn>
                <a:cxn ang="0">
                  <a:pos x="132" y="547"/>
                </a:cxn>
                <a:cxn ang="0">
                  <a:pos x="84" y="415"/>
                </a:cxn>
                <a:cxn ang="0">
                  <a:pos x="18" y="412"/>
                </a:cxn>
                <a:cxn ang="0">
                  <a:pos x="0" y="392"/>
                </a:cxn>
                <a:cxn ang="0">
                  <a:pos x="64" y="214"/>
                </a:cxn>
                <a:cxn ang="0">
                  <a:pos x="150" y="136"/>
                </a:cxn>
                <a:cxn ang="0">
                  <a:pos x="185" y="136"/>
                </a:cxn>
                <a:cxn ang="0">
                  <a:pos x="239" y="144"/>
                </a:cxn>
                <a:cxn ang="0">
                  <a:pos x="285" y="58"/>
                </a:cxn>
                <a:cxn ang="0">
                  <a:pos x="325" y="4"/>
                </a:cxn>
                <a:cxn ang="0">
                  <a:pos x="359" y="8"/>
                </a:cxn>
                <a:cxn ang="0">
                  <a:pos x="379" y="19"/>
                </a:cxn>
                <a:cxn ang="0">
                  <a:pos x="391" y="54"/>
                </a:cxn>
                <a:cxn ang="0">
                  <a:pos x="450" y="58"/>
                </a:cxn>
                <a:cxn ang="0">
                  <a:pos x="515" y="113"/>
                </a:cxn>
                <a:cxn ang="0">
                  <a:pos x="577" y="155"/>
                </a:cxn>
                <a:cxn ang="0">
                  <a:pos x="705" y="125"/>
                </a:cxn>
                <a:cxn ang="0">
                  <a:pos x="739" y="151"/>
                </a:cxn>
                <a:cxn ang="0">
                  <a:pos x="801" y="184"/>
                </a:cxn>
                <a:cxn ang="0">
                  <a:pos x="879" y="184"/>
                </a:cxn>
                <a:cxn ang="0">
                  <a:pos x="923" y="159"/>
                </a:cxn>
                <a:cxn ang="0">
                  <a:pos x="984" y="97"/>
                </a:cxn>
                <a:cxn ang="0">
                  <a:pos x="1105" y="97"/>
                </a:cxn>
                <a:cxn ang="0">
                  <a:pos x="1128" y="136"/>
                </a:cxn>
                <a:cxn ang="0">
                  <a:pos x="1135" y="187"/>
                </a:cxn>
                <a:cxn ang="0">
                  <a:pos x="1189" y="198"/>
                </a:cxn>
                <a:cxn ang="0">
                  <a:pos x="1268" y="214"/>
                </a:cxn>
                <a:cxn ang="0">
                  <a:pos x="1294" y="253"/>
                </a:cxn>
                <a:cxn ang="0">
                  <a:pos x="1319" y="291"/>
                </a:cxn>
                <a:cxn ang="0">
                  <a:pos x="1368" y="314"/>
                </a:cxn>
                <a:cxn ang="0">
                  <a:pos x="1349" y="372"/>
                </a:cxn>
                <a:cxn ang="0">
                  <a:pos x="1294" y="395"/>
                </a:cxn>
                <a:cxn ang="0">
                  <a:pos x="1294" y="450"/>
                </a:cxn>
                <a:cxn ang="0">
                  <a:pos x="1332" y="489"/>
                </a:cxn>
                <a:cxn ang="0">
                  <a:pos x="1260" y="509"/>
                </a:cxn>
                <a:cxn ang="0">
                  <a:pos x="1286" y="559"/>
                </a:cxn>
                <a:cxn ang="0">
                  <a:pos x="1299" y="660"/>
                </a:cxn>
              </a:cxnLst>
              <a:rect l="0" t="0" r="r" b="b"/>
              <a:pathLst>
                <a:path w="1372" h="1225">
                  <a:moveTo>
                    <a:pt x="1337" y="679"/>
                  </a:moveTo>
                  <a:lnTo>
                    <a:pt x="1309" y="694"/>
                  </a:lnTo>
                  <a:lnTo>
                    <a:pt x="1326" y="722"/>
                  </a:lnTo>
                  <a:lnTo>
                    <a:pt x="1326" y="753"/>
                  </a:lnTo>
                  <a:lnTo>
                    <a:pt x="1306" y="771"/>
                  </a:lnTo>
                  <a:lnTo>
                    <a:pt x="1283" y="795"/>
                  </a:lnTo>
                  <a:lnTo>
                    <a:pt x="1268" y="845"/>
                  </a:lnTo>
                  <a:lnTo>
                    <a:pt x="1251" y="869"/>
                  </a:lnTo>
                  <a:lnTo>
                    <a:pt x="1212" y="885"/>
                  </a:lnTo>
                  <a:lnTo>
                    <a:pt x="1131" y="900"/>
                  </a:lnTo>
                  <a:lnTo>
                    <a:pt x="1054" y="900"/>
                  </a:lnTo>
                  <a:lnTo>
                    <a:pt x="992" y="880"/>
                  </a:lnTo>
                  <a:lnTo>
                    <a:pt x="988" y="896"/>
                  </a:lnTo>
                  <a:lnTo>
                    <a:pt x="996" y="930"/>
                  </a:lnTo>
                  <a:lnTo>
                    <a:pt x="1027" y="954"/>
                  </a:lnTo>
                  <a:lnTo>
                    <a:pt x="1062" y="962"/>
                  </a:lnTo>
                  <a:lnTo>
                    <a:pt x="1088" y="982"/>
                  </a:lnTo>
                  <a:lnTo>
                    <a:pt x="1096" y="1009"/>
                  </a:lnTo>
                  <a:lnTo>
                    <a:pt x="1077" y="1047"/>
                  </a:lnTo>
                  <a:lnTo>
                    <a:pt x="1024" y="1066"/>
                  </a:lnTo>
                  <a:lnTo>
                    <a:pt x="1004" y="1086"/>
                  </a:lnTo>
                  <a:lnTo>
                    <a:pt x="981" y="1117"/>
                  </a:lnTo>
                  <a:lnTo>
                    <a:pt x="953" y="1160"/>
                  </a:lnTo>
                  <a:lnTo>
                    <a:pt x="930" y="1180"/>
                  </a:lnTo>
                  <a:lnTo>
                    <a:pt x="884" y="1187"/>
                  </a:lnTo>
                  <a:lnTo>
                    <a:pt x="845" y="1202"/>
                  </a:lnTo>
                  <a:lnTo>
                    <a:pt x="813" y="1221"/>
                  </a:lnTo>
                  <a:lnTo>
                    <a:pt x="783" y="1225"/>
                  </a:lnTo>
                  <a:lnTo>
                    <a:pt x="752" y="1206"/>
                  </a:lnTo>
                  <a:lnTo>
                    <a:pt x="744" y="1164"/>
                  </a:lnTo>
                  <a:lnTo>
                    <a:pt x="735" y="1101"/>
                  </a:lnTo>
                  <a:lnTo>
                    <a:pt x="709" y="1050"/>
                  </a:lnTo>
                  <a:lnTo>
                    <a:pt x="673" y="1009"/>
                  </a:lnTo>
                  <a:lnTo>
                    <a:pt x="663" y="950"/>
                  </a:lnTo>
                  <a:lnTo>
                    <a:pt x="697" y="923"/>
                  </a:lnTo>
                  <a:lnTo>
                    <a:pt x="681" y="896"/>
                  </a:lnTo>
                  <a:lnTo>
                    <a:pt x="654" y="888"/>
                  </a:lnTo>
                  <a:lnTo>
                    <a:pt x="628" y="869"/>
                  </a:lnTo>
                  <a:lnTo>
                    <a:pt x="620" y="826"/>
                  </a:lnTo>
                  <a:lnTo>
                    <a:pt x="638" y="771"/>
                  </a:lnTo>
                  <a:lnTo>
                    <a:pt x="638" y="730"/>
                  </a:lnTo>
                  <a:lnTo>
                    <a:pt x="620" y="690"/>
                  </a:lnTo>
                  <a:lnTo>
                    <a:pt x="542" y="671"/>
                  </a:lnTo>
                  <a:lnTo>
                    <a:pt x="488" y="694"/>
                  </a:lnTo>
                  <a:lnTo>
                    <a:pt x="440" y="679"/>
                  </a:lnTo>
                  <a:lnTo>
                    <a:pt x="410" y="636"/>
                  </a:lnTo>
                  <a:lnTo>
                    <a:pt x="372" y="598"/>
                  </a:lnTo>
                  <a:lnTo>
                    <a:pt x="329" y="567"/>
                  </a:lnTo>
                  <a:lnTo>
                    <a:pt x="297" y="567"/>
                  </a:lnTo>
                  <a:lnTo>
                    <a:pt x="239" y="583"/>
                  </a:lnTo>
                  <a:lnTo>
                    <a:pt x="185" y="574"/>
                  </a:lnTo>
                  <a:lnTo>
                    <a:pt x="132" y="547"/>
                  </a:lnTo>
                  <a:lnTo>
                    <a:pt x="100" y="509"/>
                  </a:lnTo>
                  <a:lnTo>
                    <a:pt x="84" y="415"/>
                  </a:lnTo>
                  <a:lnTo>
                    <a:pt x="68" y="395"/>
                  </a:lnTo>
                  <a:lnTo>
                    <a:pt x="18" y="412"/>
                  </a:lnTo>
                  <a:lnTo>
                    <a:pt x="0" y="408"/>
                  </a:lnTo>
                  <a:lnTo>
                    <a:pt x="0" y="392"/>
                  </a:lnTo>
                  <a:lnTo>
                    <a:pt x="46" y="318"/>
                  </a:lnTo>
                  <a:lnTo>
                    <a:pt x="64" y="214"/>
                  </a:lnTo>
                  <a:lnTo>
                    <a:pt x="100" y="164"/>
                  </a:lnTo>
                  <a:lnTo>
                    <a:pt x="150" y="136"/>
                  </a:lnTo>
                  <a:lnTo>
                    <a:pt x="178" y="108"/>
                  </a:lnTo>
                  <a:lnTo>
                    <a:pt x="185" y="136"/>
                  </a:lnTo>
                  <a:lnTo>
                    <a:pt x="213" y="155"/>
                  </a:lnTo>
                  <a:lnTo>
                    <a:pt x="239" y="144"/>
                  </a:lnTo>
                  <a:lnTo>
                    <a:pt x="255" y="121"/>
                  </a:lnTo>
                  <a:lnTo>
                    <a:pt x="285" y="58"/>
                  </a:lnTo>
                  <a:lnTo>
                    <a:pt x="313" y="16"/>
                  </a:lnTo>
                  <a:lnTo>
                    <a:pt x="325" y="4"/>
                  </a:lnTo>
                  <a:lnTo>
                    <a:pt x="348" y="0"/>
                  </a:lnTo>
                  <a:lnTo>
                    <a:pt x="359" y="8"/>
                  </a:lnTo>
                  <a:lnTo>
                    <a:pt x="368" y="8"/>
                  </a:lnTo>
                  <a:lnTo>
                    <a:pt x="379" y="19"/>
                  </a:lnTo>
                  <a:lnTo>
                    <a:pt x="387" y="34"/>
                  </a:lnTo>
                  <a:lnTo>
                    <a:pt x="391" y="54"/>
                  </a:lnTo>
                  <a:lnTo>
                    <a:pt x="410" y="58"/>
                  </a:lnTo>
                  <a:lnTo>
                    <a:pt x="450" y="58"/>
                  </a:lnTo>
                  <a:lnTo>
                    <a:pt x="473" y="77"/>
                  </a:lnTo>
                  <a:lnTo>
                    <a:pt x="515" y="113"/>
                  </a:lnTo>
                  <a:lnTo>
                    <a:pt x="557" y="151"/>
                  </a:lnTo>
                  <a:lnTo>
                    <a:pt x="577" y="155"/>
                  </a:lnTo>
                  <a:lnTo>
                    <a:pt x="678" y="128"/>
                  </a:lnTo>
                  <a:lnTo>
                    <a:pt x="705" y="125"/>
                  </a:lnTo>
                  <a:lnTo>
                    <a:pt x="732" y="136"/>
                  </a:lnTo>
                  <a:lnTo>
                    <a:pt x="739" y="151"/>
                  </a:lnTo>
                  <a:lnTo>
                    <a:pt x="783" y="167"/>
                  </a:lnTo>
                  <a:lnTo>
                    <a:pt x="801" y="184"/>
                  </a:lnTo>
                  <a:lnTo>
                    <a:pt x="821" y="187"/>
                  </a:lnTo>
                  <a:lnTo>
                    <a:pt x="879" y="184"/>
                  </a:lnTo>
                  <a:lnTo>
                    <a:pt x="907" y="167"/>
                  </a:lnTo>
                  <a:lnTo>
                    <a:pt x="923" y="159"/>
                  </a:lnTo>
                  <a:lnTo>
                    <a:pt x="968" y="101"/>
                  </a:lnTo>
                  <a:lnTo>
                    <a:pt x="984" y="97"/>
                  </a:lnTo>
                  <a:lnTo>
                    <a:pt x="1085" y="97"/>
                  </a:lnTo>
                  <a:lnTo>
                    <a:pt x="1105" y="97"/>
                  </a:lnTo>
                  <a:lnTo>
                    <a:pt x="1121" y="117"/>
                  </a:lnTo>
                  <a:lnTo>
                    <a:pt x="1128" y="136"/>
                  </a:lnTo>
                  <a:lnTo>
                    <a:pt x="1124" y="155"/>
                  </a:lnTo>
                  <a:lnTo>
                    <a:pt x="1135" y="187"/>
                  </a:lnTo>
                  <a:lnTo>
                    <a:pt x="1169" y="194"/>
                  </a:lnTo>
                  <a:lnTo>
                    <a:pt x="1189" y="198"/>
                  </a:lnTo>
                  <a:lnTo>
                    <a:pt x="1228" y="198"/>
                  </a:lnTo>
                  <a:lnTo>
                    <a:pt x="1268" y="214"/>
                  </a:lnTo>
                  <a:lnTo>
                    <a:pt x="1290" y="233"/>
                  </a:lnTo>
                  <a:lnTo>
                    <a:pt x="1294" y="253"/>
                  </a:lnTo>
                  <a:lnTo>
                    <a:pt x="1306" y="272"/>
                  </a:lnTo>
                  <a:lnTo>
                    <a:pt x="1319" y="291"/>
                  </a:lnTo>
                  <a:lnTo>
                    <a:pt x="1372" y="299"/>
                  </a:lnTo>
                  <a:lnTo>
                    <a:pt x="1368" y="314"/>
                  </a:lnTo>
                  <a:lnTo>
                    <a:pt x="1368" y="357"/>
                  </a:lnTo>
                  <a:lnTo>
                    <a:pt x="1349" y="372"/>
                  </a:lnTo>
                  <a:lnTo>
                    <a:pt x="1322" y="384"/>
                  </a:lnTo>
                  <a:lnTo>
                    <a:pt x="1294" y="395"/>
                  </a:lnTo>
                  <a:lnTo>
                    <a:pt x="1286" y="420"/>
                  </a:lnTo>
                  <a:lnTo>
                    <a:pt x="1294" y="450"/>
                  </a:lnTo>
                  <a:lnTo>
                    <a:pt x="1352" y="469"/>
                  </a:lnTo>
                  <a:lnTo>
                    <a:pt x="1332" y="489"/>
                  </a:lnTo>
                  <a:lnTo>
                    <a:pt x="1275" y="489"/>
                  </a:lnTo>
                  <a:lnTo>
                    <a:pt x="1260" y="509"/>
                  </a:lnTo>
                  <a:lnTo>
                    <a:pt x="1279" y="527"/>
                  </a:lnTo>
                  <a:lnTo>
                    <a:pt x="1286" y="559"/>
                  </a:lnTo>
                  <a:lnTo>
                    <a:pt x="1279" y="605"/>
                  </a:lnTo>
                  <a:lnTo>
                    <a:pt x="1299" y="660"/>
                  </a:lnTo>
                  <a:lnTo>
                    <a:pt x="1337" y="679"/>
                  </a:lnTo>
                  <a:close/>
                </a:path>
              </a:pathLst>
            </a:custGeom>
            <a:noFill/>
            <a:ln w="12700" cmpd="sng">
              <a:solidFill>
                <a:srgbClr val="000000"/>
              </a:solidFill>
              <a:round/>
              <a:headEnd/>
              <a:tailEnd/>
            </a:ln>
          </p:spPr>
          <p:txBody>
            <a:bodyPr/>
            <a:lstStyle/>
            <a:p>
              <a:pPr>
                <a:defRPr/>
              </a:pPr>
              <a:endParaRPr lang="en-US">
                <a:latin typeface="+mn-lt"/>
              </a:endParaRPr>
            </a:p>
          </p:txBody>
        </p:sp>
        <p:sp>
          <p:nvSpPr>
            <p:cNvPr id="3184" name="Freeform 112"/>
            <p:cNvSpPr>
              <a:spLocks/>
            </p:cNvSpPr>
            <p:nvPr/>
          </p:nvSpPr>
          <p:spPr bwMode="auto">
            <a:xfrm>
              <a:off x="3110" y="2191"/>
              <a:ext cx="389" cy="321"/>
            </a:xfrm>
            <a:custGeom>
              <a:avLst/>
              <a:gdLst/>
              <a:ahLst/>
              <a:cxnLst>
                <a:cxn ang="0">
                  <a:pos x="1309" y="694"/>
                </a:cxn>
                <a:cxn ang="0">
                  <a:pos x="1326" y="753"/>
                </a:cxn>
                <a:cxn ang="0">
                  <a:pos x="1283" y="795"/>
                </a:cxn>
                <a:cxn ang="0">
                  <a:pos x="1251" y="869"/>
                </a:cxn>
                <a:cxn ang="0">
                  <a:pos x="1131" y="900"/>
                </a:cxn>
                <a:cxn ang="0">
                  <a:pos x="992" y="880"/>
                </a:cxn>
                <a:cxn ang="0">
                  <a:pos x="996" y="930"/>
                </a:cxn>
                <a:cxn ang="0">
                  <a:pos x="1062" y="962"/>
                </a:cxn>
                <a:cxn ang="0">
                  <a:pos x="1096" y="1009"/>
                </a:cxn>
                <a:cxn ang="0">
                  <a:pos x="1024" y="1066"/>
                </a:cxn>
                <a:cxn ang="0">
                  <a:pos x="981" y="1117"/>
                </a:cxn>
                <a:cxn ang="0">
                  <a:pos x="930" y="1180"/>
                </a:cxn>
                <a:cxn ang="0">
                  <a:pos x="845" y="1202"/>
                </a:cxn>
                <a:cxn ang="0">
                  <a:pos x="783" y="1225"/>
                </a:cxn>
                <a:cxn ang="0">
                  <a:pos x="744" y="1164"/>
                </a:cxn>
                <a:cxn ang="0">
                  <a:pos x="709" y="1050"/>
                </a:cxn>
                <a:cxn ang="0">
                  <a:pos x="663" y="950"/>
                </a:cxn>
                <a:cxn ang="0">
                  <a:pos x="681" y="896"/>
                </a:cxn>
                <a:cxn ang="0">
                  <a:pos x="628" y="869"/>
                </a:cxn>
                <a:cxn ang="0">
                  <a:pos x="638" y="771"/>
                </a:cxn>
                <a:cxn ang="0">
                  <a:pos x="620" y="690"/>
                </a:cxn>
                <a:cxn ang="0">
                  <a:pos x="488" y="694"/>
                </a:cxn>
                <a:cxn ang="0">
                  <a:pos x="410" y="636"/>
                </a:cxn>
                <a:cxn ang="0">
                  <a:pos x="329" y="567"/>
                </a:cxn>
                <a:cxn ang="0">
                  <a:pos x="239" y="583"/>
                </a:cxn>
                <a:cxn ang="0">
                  <a:pos x="132" y="547"/>
                </a:cxn>
                <a:cxn ang="0">
                  <a:pos x="84" y="415"/>
                </a:cxn>
                <a:cxn ang="0">
                  <a:pos x="18" y="412"/>
                </a:cxn>
                <a:cxn ang="0">
                  <a:pos x="0" y="392"/>
                </a:cxn>
                <a:cxn ang="0">
                  <a:pos x="64" y="214"/>
                </a:cxn>
                <a:cxn ang="0">
                  <a:pos x="150" y="136"/>
                </a:cxn>
                <a:cxn ang="0">
                  <a:pos x="185" y="136"/>
                </a:cxn>
                <a:cxn ang="0">
                  <a:pos x="239" y="144"/>
                </a:cxn>
                <a:cxn ang="0">
                  <a:pos x="285" y="58"/>
                </a:cxn>
                <a:cxn ang="0">
                  <a:pos x="325" y="4"/>
                </a:cxn>
                <a:cxn ang="0">
                  <a:pos x="359" y="8"/>
                </a:cxn>
                <a:cxn ang="0">
                  <a:pos x="379" y="19"/>
                </a:cxn>
                <a:cxn ang="0">
                  <a:pos x="391" y="54"/>
                </a:cxn>
                <a:cxn ang="0">
                  <a:pos x="450" y="58"/>
                </a:cxn>
                <a:cxn ang="0">
                  <a:pos x="515" y="113"/>
                </a:cxn>
                <a:cxn ang="0">
                  <a:pos x="577" y="155"/>
                </a:cxn>
                <a:cxn ang="0">
                  <a:pos x="705" y="125"/>
                </a:cxn>
                <a:cxn ang="0">
                  <a:pos x="739" y="151"/>
                </a:cxn>
                <a:cxn ang="0">
                  <a:pos x="801" y="184"/>
                </a:cxn>
                <a:cxn ang="0">
                  <a:pos x="879" y="184"/>
                </a:cxn>
                <a:cxn ang="0">
                  <a:pos x="923" y="159"/>
                </a:cxn>
                <a:cxn ang="0">
                  <a:pos x="984" y="97"/>
                </a:cxn>
                <a:cxn ang="0">
                  <a:pos x="1105" y="97"/>
                </a:cxn>
                <a:cxn ang="0">
                  <a:pos x="1128" y="136"/>
                </a:cxn>
                <a:cxn ang="0">
                  <a:pos x="1135" y="187"/>
                </a:cxn>
                <a:cxn ang="0">
                  <a:pos x="1189" y="198"/>
                </a:cxn>
                <a:cxn ang="0">
                  <a:pos x="1268" y="214"/>
                </a:cxn>
                <a:cxn ang="0">
                  <a:pos x="1294" y="253"/>
                </a:cxn>
                <a:cxn ang="0">
                  <a:pos x="1319" y="291"/>
                </a:cxn>
                <a:cxn ang="0">
                  <a:pos x="1368" y="314"/>
                </a:cxn>
                <a:cxn ang="0">
                  <a:pos x="1349" y="372"/>
                </a:cxn>
                <a:cxn ang="0">
                  <a:pos x="1294" y="395"/>
                </a:cxn>
                <a:cxn ang="0">
                  <a:pos x="1294" y="450"/>
                </a:cxn>
                <a:cxn ang="0">
                  <a:pos x="1332" y="489"/>
                </a:cxn>
                <a:cxn ang="0">
                  <a:pos x="1260" y="509"/>
                </a:cxn>
                <a:cxn ang="0">
                  <a:pos x="1286" y="559"/>
                </a:cxn>
                <a:cxn ang="0">
                  <a:pos x="1299" y="660"/>
                </a:cxn>
              </a:cxnLst>
              <a:rect l="0" t="0" r="r" b="b"/>
              <a:pathLst>
                <a:path w="1372" h="1225">
                  <a:moveTo>
                    <a:pt x="1337" y="679"/>
                  </a:moveTo>
                  <a:lnTo>
                    <a:pt x="1309" y="694"/>
                  </a:lnTo>
                  <a:lnTo>
                    <a:pt x="1326" y="722"/>
                  </a:lnTo>
                  <a:lnTo>
                    <a:pt x="1326" y="753"/>
                  </a:lnTo>
                  <a:lnTo>
                    <a:pt x="1306" y="771"/>
                  </a:lnTo>
                  <a:lnTo>
                    <a:pt x="1283" y="795"/>
                  </a:lnTo>
                  <a:lnTo>
                    <a:pt x="1268" y="845"/>
                  </a:lnTo>
                  <a:lnTo>
                    <a:pt x="1251" y="869"/>
                  </a:lnTo>
                  <a:lnTo>
                    <a:pt x="1212" y="885"/>
                  </a:lnTo>
                  <a:lnTo>
                    <a:pt x="1131" y="900"/>
                  </a:lnTo>
                  <a:lnTo>
                    <a:pt x="1054" y="900"/>
                  </a:lnTo>
                  <a:lnTo>
                    <a:pt x="992" y="880"/>
                  </a:lnTo>
                  <a:lnTo>
                    <a:pt x="988" y="896"/>
                  </a:lnTo>
                  <a:lnTo>
                    <a:pt x="996" y="930"/>
                  </a:lnTo>
                  <a:lnTo>
                    <a:pt x="1027" y="954"/>
                  </a:lnTo>
                  <a:lnTo>
                    <a:pt x="1062" y="962"/>
                  </a:lnTo>
                  <a:lnTo>
                    <a:pt x="1088" y="982"/>
                  </a:lnTo>
                  <a:lnTo>
                    <a:pt x="1096" y="1009"/>
                  </a:lnTo>
                  <a:lnTo>
                    <a:pt x="1077" y="1047"/>
                  </a:lnTo>
                  <a:lnTo>
                    <a:pt x="1024" y="1066"/>
                  </a:lnTo>
                  <a:lnTo>
                    <a:pt x="1004" y="1086"/>
                  </a:lnTo>
                  <a:lnTo>
                    <a:pt x="981" y="1117"/>
                  </a:lnTo>
                  <a:lnTo>
                    <a:pt x="953" y="1160"/>
                  </a:lnTo>
                  <a:lnTo>
                    <a:pt x="930" y="1180"/>
                  </a:lnTo>
                  <a:lnTo>
                    <a:pt x="884" y="1187"/>
                  </a:lnTo>
                  <a:lnTo>
                    <a:pt x="845" y="1202"/>
                  </a:lnTo>
                  <a:lnTo>
                    <a:pt x="813" y="1221"/>
                  </a:lnTo>
                  <a:lnTo>
                    <a:pt x="783" y="1225"/>
                  </a:lnTo>
                  <a:lnTo>
                    <a:pt x="752" y="1206"/>
                  </a:lnTo>
                  <a:lnTo>
                    <a:pt x="744" y="1164"/>
                  </a:lnTo>
                  <a:lnTo>
                    <a:pt x="735" y="1101"/>
                  </a:lnTo>
                  <a:lnTo>
                    <a:pt x="709" y="1050"/>
                  </a:lnTo>
                  <a:lnTo>
                    <a:pt x="673" y="1009"/>
                  </a:lnTo>
                  <a:lnTo>
                    <a:pt x="663" y="950"/>
                  </a:lnTo>
                  <a:lnTo>
                    <a:pt x="697" y="923"/>
                  </a:lnTo>
                  <a:lnTo>
                    <a:pt x="681" y="896"/>
                  </a:lnTo>
                  <a:lnTo>
                    <a:pt x="654" y="888"/>
                  </a:lnTo>
                  <a:lnTo>
                    <a:pt x="628" y="869"/>
                  </a:lnTo>
                  <a:lnTo>
                    <a:pt x="620" y="826"/>
                  </a:lnTo>
                  <a:lnTo>
                    <a:pt x="638" y="771"/>
                  </a:lnTo>
                  <a:lnTo>
                    <a:pt x="638" y="730"/>
                  </a:lnTo>
                  <a:lnTo>
                    <a:pt x="620" y="690"/>
                  </a:lnTo>
                  <a:lnTo>
                    <a:pt x="542" y="671"/>
                  </a:lnTo>
                  <a:lnTo>
                    <a:pt x="488" y="694"/>
                  </a:lnTo>
                  <a:lnTo>
                    <a:pt x="440" y="679"/>
                  </a:lnTo>
                  <a:lnTo>
                    <a:pt x="410" y="636"/>
                  </a:lnTo>
                  <a:lnTo>
                    <a:pt x="372" y="598"/>
                  </a:lnTo>
                  <a:lnTo>
                    <a:pt x="329" y="567"/>
                  </a:lnTo>
                  <a:lnTo>
                    <a:pt x="297" y="567"/>
                  </a:lnTo>
                  <a:lnTo>
                    <a:pt x="239" y="583"/>
                  </a:lnTo>
                  <a:lnTo>
                    <a:pt x="185" y="574"/>
                  </a:lnTo>
                  <a:lnTo>
                    <a:pt x="132" y="547"/>
                  </a:lnTo>
                  <a:lnTo>
                    <a:pt x="100" y="509"/>
                  </a:lnTo>
                  <a:lnTo>
                    <a:pt x="84" y="415"/>
                  </a:lnTo>
                  <a:lnTo>
                    <a:pt x="68" y="395"/>
                  </a:lnTo>
                  <a:lnTo>
                    <a:pt x="18" y="412"/>
                  </a:lnTo>
                  <a:lnTo>
                    <a:pt x="0" y="408"/>
                  </a:lnTo>
                  <a:lnTo>
                    <a:pt x="0" y="392"/>
                  </a:lnTo>
                  <a:lnTo>
                    <a:pt x="46" y="318"/>
                  </a:lnTo>
                  <a:lnTo>
                    <a:pt x="64" y="214"/>
                  </a:lnTo>
                  <a:lnTo>
                    <a:pt x="100" y="164"/>
                  </a:lnTo>
                  <a:lnTo>
                    <a:pt x="150" y="136"/>
                  </a:lnTo>
                  <a:lnTo>
                    <a:pt x="178" y="108"/>
                  </a:lnTo>
                  <a:lnTo>
                    <a:pt x="185" y="136"/>
                  </a:lnTo>
                  <a:lnTo>
                    <a:pt x="213" y="155"/>
                  </a:lnTo>
                  <a:lnTo>
                    <a:pt x="239" y="144"/>
                  </a:lnTo>
                  <a:lnTo>
                    <a:pt x="255" y="121"/>
                  </a:lnTo>
                  <a:lnTo>
                    <a:pt x="285" y="58"/>
                  </a:lnTo>
                  <a:lnTo>
                    <a:pt x="313" y="16"/>
                  </a:lnTo>
                  <a:lnTo>
                    <a:pt x="325" y="4"/>
                  </a:lnTo>
                  <a:lnTo>
                    <a:pt x="348" y="0"/>
                  </a:lnTo>
                  <a:lnTo>
                    <a:pt x="359" y="8"/>
                  </a:lnTo>
                  <a:lnTo>
                    <a:pt x="368" y="8"/>
                  </a:lnTo>
                  <a:lnTo>
                    <a:pt x="379" y="19"/>
                  </a:lnTo>
                  <a:lnTo>
                    <a:pt x="387" y="34"/>
                  </a:lnTo>
                  <a:lnTo>
                    <a:pt x="391" y="54"/>
                  </a:lnTo>
                  <a:lnTo>
                    <a:pt x="410" y="58"/>
                  </a:lnTo>
                  <a:lnTo>
                    <a:pt x="450" y="58"/>
                  </a:lnTo>
                  <a:lnTo>
                    <a:pt x="473" y="77"/>
                  </a:lnTo>
                  <a:lnTo>
                    <a:pt x="515" y="113"/>
                  </a:lnTo>
                  <a:lnTo>
                    <a:pt x="557" y="151"/>
                  </a:lnTo>
                  <a:lnTo>
                    <a:pt x="577" y="155"/>
                  </a:lnTo>
                  <a:lnTo>
                    <a:pt x="678" y="128"/>
                  </a:lnTo>
                  <a:lnTo>
                    <a:pt x="705" y="125"/>
                  </a:lnTo>
                  <a:lnTo>
                    <a:pt x="732" y="136"/>
                  </a:lnTo>
                  <a:lnTo>
                    <a:pt x="739" y="151"/>
                  </a:lnTo>
                  <a:lnTo>
                    <a:pt x="783" y="167"/>
                  </a:lnTo>
                  <a:lnTo>
                    <a:pt x="801" y="184"/>
                  </a:lnTo>
                  <a:lnTo>
                    <a:pt x="821" y="187"/>
                  </a:lnTo>
                  <a:lnTo>
                    <a:pt x="879" y="184"/>
                  </a:lnTo>
                  <a:lnTo>
                    <a:pt x="907" y="167"/>
                  </a:lnTo>
                  <a:lnTo>
                    <a:pt x="923" y="159"/>
                  </a:lnTo>
                  <a:lnTo>
                    <a:pt x="968" y="101"/>
                  </a:lnTo>
                  <a:lnTo>
                    <a:pt x="984" y="97"/>
                  </a:lnTo>
                  <a:lnTo>
                    <a:pt x="1085" y="97"/>
                  </a:lnTo>
                  <a:lnTo>
                    <a:pt x="1105" y="97"/>
                  </a:lnTo>
                  <a:lnTo>
                    <a:pt x="1121" y="117"/>
                  </a:lnTo>
                  <a:lnTo>
                    <a:pt x="1128" y="136"/>
                  </a:lnTo>
                  <a:lnTo>
                    <a:pt x="1124" y="155"/>
                  </a:lnTo>
                  <a:lnTo>
                    <a:pt x="1135" y="187"/>
                  </a:lnTo>
                  <a:lnTo>
                    <a:pt x="1169" y="194"/>
                  </a:lnTo>
                  <a:lnTo>
                    <a:pt x="1189" y="198"/>
                  </a:lnTo>
                  <a:lnTo>
                    <a:pt x="1228" y="198"/>
                  </a:lnTo>
                  <a:lnTo>
                    <a:pt x="1268" y="214"/>
                  </a:lnTo>
                  <a:lnTo>
                    <a:pt x="1290" y="233"/>
                  </a:lnTo>
                  <a:lnTo>
                    <a:pt x="1294" y="253"/>
                  </a:lnTo>
                  <a:lnTo>
                    <a:pt x="1306" y="272"/>
                  </a:lnTo>
                  <a:lnTo>
                    <a:pt x="1319" y="291"/>
                  </a:lnTo>
                  <a:lnTo>
                    <a:pt x="1372" y="299"/>
                  </a:lnTo>
                  <a:lnTo>
                    <a:pt x="1368" y="314"/>
                  </a:lnTo>
                  <a:lnTo>
                    <a:pt x="1368" y="357"/>
                  </a:lnTo>
                  <a:lnTo>
                    <a:pt x="1349" y="372"/>
                  </a:lnTo>
                  <a:lnTo>
                    <a:pt x="1322" y="384"/>
                  </a:lnTo>
                  <a:lnTo>
                    <a:pt x="1294" y="395"/>
                  </a:lnTo>
                  <a:lnTo>
                    <a:pt x="1286" y="420"/>
                  </a:lnTo>
                  <a:lnTo>
                    <a:pt x="1294" y="450"/>
                  </a:lnTo>
                  <a:lnTo>
                    <a:pt x="1352" y="469"/>
                  </a:lnTo>
                  <a:lnTo>
                    <a:pt x="1332" y="489"/>
                  </a:lnTo>
                  <a:lnTo>
                    <a:pt x="1275" y="489"/>
                  </a:lnTo>
                  <a:lnTo>
                    <a:pt x="1260" y="509"/>
                  </a:lnTo>
                  <a:lnTo>
                    <a:pt x="1279" y="527"/>
                  </a:lnTo>
                  <a:lnTo>
                    <a:pt x="1286" y="559"/>
                  </a:lnTo>
                  <a:lnTo>
                    <a:pt x="1279" y="605"/>
                  </a:lnTo>
                  <a:lnTo>
                    <a:pt x="1299" y="660"/>
                  </a:lnTo>
                  <a:lnTo>
                    <a:pt x="1337" y="679"/>
                  </a:lnTo>
                </a:path>
              </a:pathLst>
            </a:custGeom>
            <a:solidFill>
              <a:srgbClr val="00B050"/>
            </a:solidFill>
            <a:ln w="12700" cap="flat" cmpd="sng">
              <a:solidFill>
                <a:srgbClr val="000000"/>
              </a:solidFill>
              <a:prstDash val="solid"/>
              <a:round/>
              <a:headEnd type="none" w="med" len="med"/>
              <a:tailEnd type="none" w="med" len="med"/>
            </a:ln>
            <a:effectLst/>
          </p:spPr>
          <p:txBody>
            <a:bodyPr/>
            <a:lstStyle/>
            <a:p>
              <a:pPr>
                <a:defRPr/>
              </a:pPr>
              <a:endParaRPr lang="en-US">
                <a:latin typeface="+mn-lt"/>
              </a:endParaRPr>
            </a:p>
          </p:txBody>
        </p:sp>
        <p:sp>
          <p:nvSpPr>
            <p:cNvPr id="3185" name="Freeform 113"/>
            <p:cNvSpPr>
              <a:spLocks/>
            </p:cNvSpPr>
            <p:nvPr/>
          </p:nvSpPr>
          <p:spPr bwMode="auto">
            <a:xfrm>
              <a:off x="2913" y="2492"/>
              <a:ext cx="162" cy="186"/>
            </a:xfrm>
            <a:custGeom>
              <a:avLst/>
              <a:gdLst/>
              <a:ahLst/>
              <a:cxnLst>
                <a:cxn ang="0">
                  <a:pos x="47" y="475"/>
                </a:cxn>
                <a:cxn ang="0">
                  <a:pos x="90" y="431"/>
                </a:cxn>
                <a:cxn ang="0">
                  <a:pos x="86" y="393"/>
                </a:cxn>
                <a:cxn ang="0">
                  <a:pos x="51" y="409"/>
                </a:cxn>
                <a:cxn ang="0">
                  <a:pos x="24" y="412"/>
                </a:cxn>
                <a:cxn ang="0">
                  <a:pos x="9" y="396"/>
                </a:cxn>
                <a:cxn ang="0">
                  <a:pos x="0" y="355"/>
                </a:cxn>
                <a:cxn ang="0">
                  <a:pos x="17" y="272"/>
                </a:cxn>
                <a:cxn ang="0">
                  <a:pos x="66" y="124"/>
                </a:cxn>
                <a:cxn ang="0">
                  <a:pos x="90" y="55"/>
                </a:cxn>
                <a:cxn ang="0">
                  <a:pos x="129" y="20"/>
                </a:cxn>
                <a:cxn ang="0">
                  <a:pos x="164" y="20"/>
                </a:cxn>
                <a:cxn ang="0">
                  <a:pos x="241" y="78"/>
                </a:cxn>
                <a:cxn ang="0">
                  <a:pos x="330" y="83"/>
                </a:cxn>
                <a:cxn ang="0">
                  <a:pos x="338" y="117"/>
                </a:cxn>
                <a:cxn ang="0">
                  <a:pos x="350" y="172"/>
                </a:cxn>
                <a:cxn ang="0">
                  <a:pos x="419" y="172"/>
                </a:cxn>
                <a:cxn ang="0">
                  <a:pos x="540" y="198"/>
                </a:cxn>
                <a:cxn ang="0">
                  <a:pos x="555" y="264"/>
                </a:cxn>
                <a:cxn ang="0">
                  <a:pos x="564" y="331"/>
                </a:cxn>
                <a:cxn ang="0">
                  <a:pos x="516" y="385"/>
                </a:cxn>
                <a:cxn ang="0">
                  <a:pos x="485" y="431"/>
                </a:cxn>
                <a:cxn ang="0">
                  <a:pos x="380" y="467"/>
                </a:cxn>
                <a:cxn ang="0">
                  <a:pos x="284" y="510"/>
                </a:cxn>
                <a:cxn ang="0">
                  <a:pos x="260" y="597"/>
                </a:cxn>
                <a:cxn ang="0">
                  <a:pos x="214" y="688"/>
                </a:cxn>
                <a:cxn ang="0">
                  <a:pos x="152" y="703"/>
                </a:cxn>
                <a:cxn ang="0">
                  <a:pos x="124" y="660"/>
                </a:cxn>
                <a:cxn ang="0">
                  <a:pos x="78" y="665"/>
                </a:cxn>
                <a:cxn ang="0">
                  <a:pos x="59" y="633"/>
                </a:cxn>
                <a:cxn ang="0">
                  <a:pos x="51" y="544"/>
                </a:cxn>
                <a:cxn ang="0">
                  <a:pos x="13" y="520"/>
                </a:cxn>
              </a:cxnLst>
              <a:rect l="0" t="0" r="r" b="b"/>
              <a:pathLst>
                <a:path w="567" h="707">
                  <a:moveTo>
                    <a:pt x="13" y="520"/>
                  </a:moveTo>
                  <a:lnTo>
                    <a:pt x="47" y="475"/>
                  </a:lnTo>
                  <a:lnTo>
                    <a:pt x="71" y="454"/>
                  </a:lnTo>
                  <a:lnTo>
                    <a:pt x="90" y="431"/>
                  </a:lnTo>
                  <a:lnTo>
                    <a:pt x="94" y="412"/>
                  </a:lnTo>
                  <a:lnTo>
                    <a:pt x="86" y="393"/>
                  </a:lnTo>
                  <a:lnTo>
                    <a:pt x="71" y="393"/>
                  </a:lnTo>
                  <a:lnTo>
                    <a:pt x="51" y="409"/>
                  </a:lnTo>
                  <a:lnTo>
                    <a:pt x="40" y="416"/>
                  </a:lnTo>
                  <a:lnTo>
                    <a:pt x="24" y="412"/>
                  </a:lnTo>
                  <a:lnTo>
                    <a:pt x="17" y="404"/>
                  </a:lnTo>
                  <a:lnTo>
                    <a:pt x="9" y="396"/>
                  </a:lnTo>
                  <a:lnTo>
                    <a:pt x="0" y="374"/>
                  </a:lnTo>
                  <a:lnTo>
                    <a:pt x="0" y="355"/>
                  </a:lnTo>
                  <a:lnTo>
                    <a:pt x="4" y="335"/>
                  </a:lnTo>
                  <a:lnTo>
                    <a:pt x="17" y="272"/>
                  </a:lnTo>
                  <a:lnTo>
                    <a:pt x="35" y="206"/>
                  </a:lnTo>
                  <a:lnTo>
                    <a:pt x="66" y="124"/>
                  </a:lnTo>
                  <a:lnTo>
                    <a:pt x="78" y="83"/>
                  </a:lnTo>
                  <a:lnTo>
                    <a:pt x="90" y="55"/>
                  </a:lnTo>
                  <a:lnTo>
                    <a:pt x="101" y="43"/>
                  </a:lnTo>
                  <a:lnTo>
                    <a:pt x="129" y="20"/>
                  </a:lnTo>
                  <a:lnTo>
                    <a:pt x="155" y="0"/>
                  </a:lnTo>
                  <a:lnTo>
                    <a:pt x="164" y="20"/>
                  </a:lnTo>
                  <a:lnTo>
                    <a:pt x="202" y="55"/>
                  </a:lnTo>
                  <a:lnTo>
                    <a:pt x="241" y="78"/>
                  </a:lnTo>
                  <a:lnTo>
                    <a:pt x="279" y="86"/>
                  </a:lnTo>
                  <a:lnTo>
                    <a:pt x="330" y="83"/>
                  </a:lnTo>
                  <a:lnTo>
                    <a:pt x="346" y="91"/>
                  </a:lnTo>
                  <a:lnTo>
                    <a:pt x="338" y="117"/>
                  </a:lnTo>
                  <a:lnTo>
                    <a:pt x="335" y="152"/>
                  </a:lnTo>
                  <a:lnTo>
                    <a:pt x="350" y="172"/>
                  </a:lnTo>
                  <a:lnTo>
                    <a:pt x="380" y="175"/>
                  </a:lnTo>
                  <a:lnTo>
                    <a:pt x="419" y="172"/>
                  </a:lnTo>
                  <a:lnTo>
                    <a:pt x="467" y="175"/>
                  </a:lnTo>
                  <a:lnTo>
                    <a:pt x="540" y="198"/>
                  </a:lnTo>
                  <a:lnTo>
                    <a:pt x="531" y="230"/>
                  </a:lnTo>
                  <a:lnTo>
                    <a:pt x="555" y="264"/>
                  </a:lnTo>
                  <a:lnTo>
                    <a:pt x="567" y="304"/>
                  </a:lnTo>
                  <a:lnTo>
                    <a:pt x="564" y="331"/>
                  </a:lnTo>
                  <a:lnTo>
                    <a:pt x="548" y="361"/>
                  </a:lnTo>
                  <a:lnTo>
                    <a:pt x="516" y="385"/>
                  </a:lnTo>
                  <a:lnTo>
                    <a:pt x="497" y="400"/>
                  </a:lnTo>
                  <a:lnTo>
                    <a:pt x="485" y="431"/>
                  </a:lnTo>
                  <a:lnTo>
                    <a:pt x="462" y="451"/>
                  </a:lnTo>
                  <a:lnTo>
                    <a:pt x="380" y="467"/>
                  </a:lnTo>
                  <a:lnTo>
                    <a:pt x="302" y="497"/>
                  </a:lnTo>
                  <a:lnTo>
                    <a:pt x="284" y="510"/>
                  </a:lnTo>
                  <a:lnTo>
                    <a:pt x="269" y="536"/>
                  </a:lnTo>
                  <a:lnTo>
                    <a:pt x="260" y="597"/>
                  </a:lnTo>
                  <a:lnTo>
                    <a:pt x="241" y="656"/>
                  </a:lnTo>
                  <a:lnTo>
                    <a:pt x="214" y="688"/>
                  </a:lnTo>
                  <a:lnTo>
                    <a:pt x="175" y="707"/>
                  </a:lnTo>
                  <a:lnTo>
                    <a:pt x="152" y="703"/>
                  </a:lnTo>
                  <a:lnTo>
                    <a:pt x="139" y="675"/>
                  </a:lnTo>
                  <a:lnTo>
                    <a:pt x="124" y="660"/>
                  </a:lnTo>
                  <a:lnTo>
                    <a:pt x="101" y="653"/>
                  </a:lnTo>
                  <a:lnTo>
                    <a:pt x="78" y="665"/>
                  </a:lnTo>
                  <a:lnTo>
                    <a:pt x="63" y="656"/>
                  </a:lnTo>
                  <a:lnTo>
                    <a:pt x="59" y="633"/>
                  </a:lnTo>
                  <a:lnTo>
                    <a:pt x="66" y="587"/>
                  </a:lnTo>
                  <a:lnTo>
                    <a:pt x="51" y="544"/>
                  </a:lnTo>
                  <a:lnTo>
                    <a:pt x="24" y="520"/>
                  </a:lnTo>
                  <a:lnTo>
                    <a:pt x="13" y="520"/>
                  </a:lnTo>
                </a:path>
              </a:pathLst>
            </a:custGeom>
            <a:solidFill>
              <a:srgbClr val="33CC33"/>
            </a:solidFill>
            <a:ln w="12700" cap="flat" cmpd="sng">
              <a:solidFill>
                <a:srgbClr val="000000"/>
              </a:solidFill>
              <a:prstDash val="solid"/>
              <a:round/>
              <a:headEnd type="none" w="med" len="med"/>
              <a:tailEnd type="none" w="med" len="med"/>
            </a:ln>
            <a:effectLst/>
          </p:spPr>
          <p:txBody>
            <a:bodyPr/>
            <a:lstStyle/>
            <a:p>
              <a:pPr>
                <a:defRPr/>
              </a:pPr>
              <a:endParaRPr lang="en-US">
                <a:latin typeface="+mn-lt"/>
              </a:endParaRPr>
            </a:p>
          </p:txBody>
        </p:sp>
        <p:sp>
          <p:nvSpPr>
            <p:cNvPr id="3186" name="Freeform 114"/>
            <p:cNvSpPr>
              <a:spLocks/>
            </p:cNvSpPr>
            <p:nvPr/>
          </p:nvSpPr>
          <p:spPr bwMode="auto">
            <a:xfrm>
              <a:off x="3468" y="2269"/>
              <a:ext cx="134" cy="204"/>
            </a:xfrm>
            <a:custGeom>
              <a:avLst/>
              <a:gdLst/>
              <a:ahLst/>
              <a:cxnLst>
                <a:cxn ang="0">
                  <a:pos x="116" y="0"/>
                </a:cxn>
                <a:cxn ang="0">
                  <a:pos x="181" y="3"/>
                </a:cxn>
                <a:cxn ang="0">
                  <a:pos x="201" y="7"/>
                </a:cxn>
                <a:cxn ang="0">
                  <a:pos x="229" y="15"/>
                </a:cxn>
                <a:cxn ang="0">
                  <a:pos x="240" y="26"/>
                </a:cxn>
                <a:cxn ang="0">
                  <a:pos x="286" y="89"/>
                </a:cxn>
                <a:cxn ang="0">
                  <a:pos x="305" y="109"/>
                </a:cxn>
                <a:cxn ang="0">
                  <a:pos x="328" y="131"/>
                </a:cxn>
                <a:cxn ang="0">
                  <a:pos x="341" y="155"/>
                </a:cxn>
                <a:cxn ang="0">
                  <a:pos x="352" y="183"/>
                </a:cxn>
                <a:cxn ang="0">
                  <a:pos x="372" y="209"/>
                </a:cxn>
                <a:cxn ang="0">
                  <a:pos x="379" y="217"/>
                </a:cxn>
                <a:cxn ang="0">
                  <a:pos x="392" y="228"/>
                </a:cxn>
                <a:cxn ang="0">
                  <a:pos x="415" y="244"/>
                </a:cxn>
                <a:cxn ang="0">
                  <a:pos x="402" y="251"/>
                </a:cxn>
                <a:cxn ang="0">
                  <a:pos x="387" y="313"/>
                </a:cxn>
                <a:cxn ang="0">
                  <a:pos x="379" y="338"/>
                </a:cxn>
                <a:cxn ang="0">
                  <a:pos x="361" y="357"/>
                </a:cxn>
                <a:cxn ang="0">
                  <a:pos x="344" y="368"/>
                </a:cxn>
                <a:cxn ang="0">
                  <a:pos x="325" y="371"/>
                </a:cxn>
                <a:cxn ang="0">
                  <a:pos x="314" y="391"/>
                </a:cxn>
                <a:cxn ang="0">
                  <a:pos x="325" y="415"/>
                </a:cxn>
                <a:cxn ang="0">
                  <a:pos x="334" y="442"/>
                </a:cxn>
                <a:cxn ang="0">
                  <a:pos x="334" y="481"/>
                </a:cxn>
                <a:cxn ang="0">
                  <a:pos x="364" y="523"/>
                </a:cxn>
                <a:cxn ang="0">
                  <a:pos x="410" y="559"/>
                </a:cxn>
                <a:cxn ang="0">
                  <a:pos x="435" y="593"/>
                </a:cxn>
                <a:cxn ang="0">
                  <a:pos x="442" y="640"/>
                </a:cxn>
                <a:cxn ang="0">
                  <a:pos x="473" y="659"/>
                </a:cxn>
                <a:cxn ang="0">
                  <a:pos x="406" y="698"/>
                </a:cxn>
                <a:cxn ang="0">
                  <a:pos x="352" y="757"/>
                </a:cxn>
                <a:cxn ang="0">
                  <a:pos x="321" y="775"/>
                </a:cxn>
                <a:cxn ang="0">
                  <a:pos x="255" y="775"/>
                </a:cxn>
                <a:cxn ang="0">
                  <a:pos x="197" y="760"/>
                </a:cxn>
                <a:cxn ang="0">
                  <a:pos x="178" y="732"/>
                </a:cxn>
                <a:cxn ang="0">
                  <a:pos x="159" y="663"/>
                </a:cxn>
                <a:cxn ang="0">
                  <a:pos x="143" y="627"/>
                </a:cxn>
                <a:cxn ang="0">
                  <a:pos x="120" y="608"/>
                </a:cxn>
                <a:cxn ang="0">
                  <a:pos x="123" y="582"/>
                </a:cxn>
                <a:cxn ang="0">
                  <a:pos x="138" y="542"/>
                </a:cxn>
                <a:cxn ang="0">
                  <a:pos x="146" y="496"/>
                </a:cxn>
                <a:cxn ang="0">
                  <a:pos x="131" y="450"/>
                </a:cxn>
                <a:cxn ang="0">
                  <a:pos x="128" y="407"/>
                </a:cxn>
                <a:cxn ang="0">
                  <a:pos x="108" y="380"/>
                </a:cxn>
                <a:cxn ang="0">
                  <a:pos x="77" y="380"/>
                </a:cxn>
                <a:cxn ang="0">
                  <a:pos x="42" y="361"/>
                </a:cxn>
                <a:cxn ang="0">
                  <a:pos x="23" y="302"/>
                </a:cxn>
                <a:cxn ang="0">
                  <a:pos x="26" y="260"/>
                </a:cxn>
                <a:cxn ang="0">
                  <a:pos x="19" y="228"/>
                </a:cxn>
                <a:cxn ang="0">
                  <a:pos x="0" y="209"/>
                </a:cxn>
                <a:cxn ang="0">
                  <a:pos x="19" y="190"/>
                </a:cxn>
                <a:cxn ang="0">
                  <a:pos x="77" y="186"/>
                </a:cxn>
                <a:cxn ang="0">
                  <a:pos x="97" y="166"/>
                </a:cxn>
                <a:cxn ang="0">
                  <a:pos x="39" y="150"/>
                </a:cxn>
                <a:cxn ang="0">
                  <a:pos x="26" y="117"/>
                </a:cxn>
                <a:cxn ang="0">
                  <a:pos x="34" y="92"/>
                </a:cxn>
                <a:cxn ang="0">
                  <a:pos x="62" y="81"/>
                </a:cxn>
                <a:cxn ang="0">
                  <a:pos x="92" y="73"/>
                </a:cxn>
                <a:cxn ang="0">
                  <a:pos x="108" y="59"/>
                </a:cxn>
                <a:cxn ang="0">
                  <a:pos x="112" y="15"/>
                </a:cxn>
                <a:cxn ang="0">
                  <a:pos x="116" y="0"/>
                </a:cxn>
              </a:cxnLst>
              <a:rect l="0" t="0" r="r" b="b"/>
              <a:pathLst>
                <a:path w="473" h="775">
                  <a:moveTo>
                    <a:pt x="116" y="0"/>
                  </a:moveTo>
                  <a:lnTo>
                    <a:pt x="181" y="3"/>
                  </a:lnTo>
                  <a:lnTo>
                    <a:pt x="201" y="7"/>
                  </a:lnTo>
                  <a:lnTo>
                    <a:pt x="229" y="15"/>
                  </a:lnTo>
                  <a:lnTo>
                    <a:pt x="240" y="26"/>
                  </a:lnTo>
                  <a:lnTo>
                    <a:pt x="286" y="89"/>
                  </a:lnTo>
                  <a:lnTo>
                    <a:pt x="305" y="109"/>
                  </a:lnTo>
                  <a:lnTo>
                    <a:pt x="328" y="131"/>
                  </a:lnTo>
                  <a:lnTo>
                    <a:pt x="341" y="155"/>
                  </a:lnTo>
                  <a:lnTo>
                    <a:pt x="352" y="183"/>
                  </a:lnTo>
                  <a:lnTo>
                    <a:pt x="372" y="209"/>
                  </a:lnTo>
                  <a:lnTo>
                    <a:pt x="379" y="217"/>
                  </a:lnTo>
                  <a:lnTo>
                    <a:pt x="392" y="228"/>
                  </a:lnTo>
                  <a:lnTo>
                    <a:pt x="415" y="244"/>
                  </a:lnTo>
                  <a:lnTo>
                    <a:pt x="402" y="251"/>
                  </a:lnTo>
                  <a:lnTo>
                    <a:pt x="387" y="313"/>
                  </a:lnTo>
                  <a:lnTo>
                    <a:pt x="379" y="338"/>
                  </a:lnTo>
                  <a:lnTo>
                    <a:pt x="361" y="357"/>
                  </a:lnTo>
                  <a:lnTo>
                    <a:pt x="344" y="368"/>
                  </a:lnTo>
                  <a:lnTo>
                    <a:pt x="325" y="371"/>
                  </a:lnTo>
                  <a:lnTo>
                    <a:pt x="314" y="391"/>
                  </a:lnTo>
                  <a:lnTo>
                    <a:pt x="325" y="415"/>
                  </a:lnTo>
                  <a:lnTo>
                    <a:pt x="334" y="442"/>
                  </a:lnTo>
                  <a:lnTo>
                    <a:pt x="334" y="481"/>
                  </a:lnTo>
                  <a:lnTo>
                    <a:pt x="364" y="523"/>
                  </a:lnTo>
                  <a:lnTo>
                    <a:pt x="410" y="559"/>
                  </a:lnTo>
                  <a:lnTo>
                    <a:pt x="435" y="593"/>
                  </a:lnTo>
                  <a:lnTo>
                    <a:pt x="442" y="640"/>
                  </a:lnTo>
                  <a:lnTo>
                    <a:pt x="473" y="659"/>
                  </a:lnTo>
                  <a:lnTo>
                    <a:pt x="406" y="698"/>
                  </a:lnTo>
                  <a:lnTo>
                    <a:pt x="352" y="757"/>
                  </a:lnTo>
                  <a:lnTo>
                    <a:pt x="321" y="775"/>
                  </a:lnTo>
                  <a:lnTo>
                    <a:pt x="255" y="775"/>
                  </a:lnTo>
                  <a:lnTo>
                    <a:pt x="197" y="760"/>
                  </a:lnTo>
                  <a:lnTo>
                    <a:pt x="178" y="732"/>
                  </a:lnTo>
                  <a:lnTo>
                    <a:pt x="159" y="663"/>
                  </a:lnTo>
                  <a:lnTo>
                    <a:pt x="143" y="627"/>
                  </a:lnTo>
                  <a:lnTo>
                    <a:pt x="120" y="608"/>
                  </a:lnTo>
                  <a:lnTo>
                    <a:pt x="123" y="582"/>
                  </a:lnTo>
                  <a:lnTo>
                    <a:pt x="138" y="542"/>
                  </a:lnTo>
                  <a:lnTo>
                    <a:pt x="146" y="496"/>
                  </a:lnTo>
                  <a:lnTo>
                    <a:pt x="131" y="450"/>
                  </a:lnTo>
                  <a:lnTo>
                    <a:pt x="128" y="407"/>
                  </a:lnTo>
                  <a:lnTo>
                    <a:pt x="108" y="380"/>
                  </a:lnTo>
                  <a:lnTo>
                    <a:pt x="77" y="380"/>
                  </a:lnTo>
                  <a:lnTo>
                    <a:pt x="42" y="361"/>
                  </a:lnTo>
                  <a:lnTo>
                    <a:pt x="23" y="302"/>
                  </a:lnTo>
                  <a:lnTo>
                    <a:pt x="26" y="260"/>
                  </a:lnTo>
                  <a:lnTo>
                    <a:pt x="19" y="228"/>
                  </a:lnTo>
                  <a:lnTo>
                    <a:pt x="0" y="209"/>
                  </a:lnTo>
                  <a:lnTo>
                    <a:pt x="19" y="190"/>
                  </a:lnTo>
                  <a:lnTo>
                    <a:pt x="77" y="186"/>
                  </a:lnTo>
                  <a:lnTo>
                    <a:pt x="97" y="166"/>
                  </a:lnTo>
                  <a:lnTo>
                    <a:pt x="39" y="150"/>
                  </a:lnTo>
                  <a:lnTo>
                    <a:pt x="26" y="117"/>
                  </a:lnTo>
                  <a:lnTo>
                    <a:pt x="34" y="92"/>
                  </a:lnTo>
                  <a:lnTo>
                    <a:pt x="62" y="81"/>
                  </a:lnTo>
                  <a:lnTo>
                    <a:pt x="92" y="73"/>
                  </a:lnTo>
                  <a:lnTo>
                    <a:pt x="108" y="59"/>
                  </a:lnTo>
                  <a:lnTo>
                    <a:pt x="112" y="15"/>
                  </a:lnTo>
                  <a:lnTo>
                    <a:pt x="116" y="0"/>
                  </a:lnTo>
                  <a:close/>
                </a:path>
              </a:pathLst>
            </a:custGeom>
            <a:noFill/>
            <a:ln w="12700" cmpd="sng">
              <a:solidFill>
                <a:srgbClr val="000000"/>
              </a:solidFill>
              <a:round/>
              <a:headEnd/>
              <a:tailEnd/>
            </a:ln>
          </p:spPr>
          <p:txBody>
            <a:bodyPr/>
            <a:lstStyle/>
            <a:p>
              <a:pPr>
                <a:defRPr/>
              </a:pPr>
              <a:endParaRPr lang="en-US">
                <a:latin typeface="+mn-lt"/>
              </a:endParaRPr>
            </a:p>
          </p:txBody>
        </p:sp>
        <p:sp>
          <p:nvSpPr>
            <p:cNvPr id="3187" name="Freeform 115"/>
            <p:cNvSpPr>
              <a:spLocks/>
            </p:cNvSpPr>
            <p:nvPr/>
          </p:nvSpPr>
          <p:spPr bwMode="auto">
            <a:xfrm>
              <a:off x="3468" y="2269"/>
              <a:ext cx="134" cy="204"/>
            </a:xfrm>
            <a:custGeom>
              <a:avLst/>
              <a:gdLst/>
              <a:ahLst/>
              <a:cxnLst>
                <a:cxn ang="0">
                  <a:pos x="116" y="0"/>
                </a:cxn>
                <a:cxn ang="0">
                  <a:pos x="181" y="3"/>
                </a:cxn>
                <a:cxn ang="0">
                  <a:pos x="201" y="7"/>
                </a:cxn>
                <a:cxn ang="0">
                  <a:pos x="229" y="15"/>
                </a:cxn>
                <a:cxn ang="0">
                  <a:pos x="240" y="26"/>
                </a:cxn>
                <a:cxn ang="0">
                  <a:pos x="286" y="89"/>
                </a:cxn>
                <a:cxn ang="0">
                  <a:pos x="305" y="109"/>
                </a:cxn>
                <a:cxn ang="0">
                  <a:pos x="328" y="131"/>
                </a:cxn>
                <a:cxn ang="0">
                  <a:pos x="341" y="155"/>
                </a:cxn>
                <a:cxn ang="0">
                  <a:pos x="352" y="183"/>
                </a:cxn>
                <a:cxn ang="0">
                  <a:pos x="372" y="209"/>
                </a:cxn>
                <a:cxn ang="0">
                  <a:pos x="379" y="217"/>
                </a:cxn>
                <a:cxn ang="0">
                  <a:pos x="392" y="228"/>
                </a:cxn>
                <a:cxn ang="0">
                  <a:pos x="415" y="244"/>
                </a:cxn>
                <a:cxn ang="0">
                  <a:pos x="402" y="251"/>
                </a:cxn>
                <a:cxn ang="0">
                  <a:pos x="387" y="313"/>
                </a:cxn>
                <a:cxn ang="0">
                  <a:pos x="379" y="338"/>
                </a:cxn>
                <a:cxn ang="0">
                  <a:pos x="361" y="357"/>
                </a:cxn>
                <a:cxn ang="0">
                  <a:pos x="344" y="368"/>
                </a:cxn>
                <a:cxn ang="0">
                  <a:pos x="325" y="371"/>
                </a:cxn>
                <a:cxn ang="0">
                  <a:pos x="314" y="391"/>
                </a:cxn>
                <a:cxn ang="0">
                  <a:pos x="325" y="415"/>
                </a:cxn>
                <a:cxn ang="0">
                  <a:pos x="334" y="442"/>
                </a:cxn>
                <a:cxn ang="0">
                  <a:pos x="334" y="481"/>
                </a:cxn>
                <a:cxn ang="0">
                  <a:pos x="364" y="523"/>
                </a:cxn>
                <a:cxn ang="0">
                  <a:pos x="410" y="559"/>
                </a:cxn>
                <a:cxn ang="0">
                  <a:pos x="435" y="593"/>
                </a:cxn>
                <a:cxn ang="0">
                  <a:pos x="442" y="640"/>
                </a:cxn>
                <a:cxn ang="0">
                  <a:pos x="473" y="659"/>
                </a:cxn>
                <a:cxn ang="0">
                  <a:pos x="406" y="698"/>
                </a:cxn>
                <a:cxn ang="0">
                  <a:pos x="352" y="757"/>
                </a:cxn>
                <a:cxn ang="0">
                  <a:pos x="321" y="775"/>
                </a:cxn>
                <a:cxn ang="0">
                  <a:pos x="255" y="775"/>
                </a:cxn>
                <a:cxn ang="0">
                  <a:pos x="197" y="760"/>
                </a:cxn>
                <a:cxn ang="0">
                  <a:pos x="178" y="732"/>
                </a:cxn>
                <a:cxn ang="0">
                  <a:pos x="159" y="663"/>
                </a:cxn>
                <a:cxn ang="0">
                  <a:pos x="143" y="627"/>
                </a:cxn>
                <a:cxn ang="0">
                  <a:pos x="120" y="608"/>
                </a:cxn>
                <a:cxn ang="0">
                  <a:pos x="123" y="582"/>
                </a:cxn>
                <a:cxn ang="0">
                  <a:pos x="138" y="542"/>
                </a:cxn>
                <a:cxn ang="0">
                  <a:pos x="146" y="496"/>
                </a:cxn>
                <a:cxn ang="0">
                  <a:pos x="131" y="450"/>
                </a:cxn>
                <a:cxn ang="0">
                  <a:pos x="128" y="407"/>
                </a:cxn>
                <a:cxn ang="0">
                  <a:pos x="108" y="380"/>
                </a:cxn>
                <a:cxn ang="0">
                  <a:pos x="77" y="380"/>
                </a:cxn>
                <a:cxn ang="0">
                  <a:pos x="42" y="361"/>
                </a:cxn>
                <a:cxn ang="0">
                  <a:pos x="23" y="302"/>
                </a:cxn>
                <a:cxn ang="0">
                  <a:pos x="26" y="260"/>
                </a:cxn>
                <a:cxn ang="0">
                  <a:pos x="19" y="228"/>
                </a:cxn>
                <a:cxn ang="0">
                  <a:pos x="0" y="209"/>
                </a:cxn>
                <a:cxn ang="0">
                  <a:pos x="19" y="190"/>
                </a:cxn>
                <a:cxn ang="0">
                  <a:pos x="77" y="186"/>
                </a:cxn>
                <a:cxn ang="0">
                  <a:pos x="97" y="166"/>
                </a:cxn>
                <a:cxn ang="0">
                  <a:pos x="39" y="150"/>
                </a:cxn>
                <a:cxn ang="0">
                  <a:pos x="26" y="117"/>
                </a:cxn>
                <a:cxn ang="0">
                  <a:pos x="34" y="92"/>
                </a:cxn>
                <a:cxn ang="0">
                  <a:pos x="62" y="81"/>
                </a:cxn>
                <a:cxn ang="0">
                  <a:pos x="92" y="73"/>
                </a:cxn>
                <a:cxn ang="0">
                  <a:pos x="108" y="59"/>
                </a:cxn>
                <a:cxn ang="0">
                  <a:pos x="112" y="15"/>
                </a:cxn>
                <a:cxn ang="0">
                  <a:pos x="116" y="0"/>
                </a:cxn>
              </a:cxnLst>
              <a:rect l="0" t="0" r="r" b="b"/>
              <a:pathLst>
                <a:path w="473" h="775">
                  <a:moveTo>
                    <a:pt x="116" y="0"/>
                  </a:moveTo>
                  <a:lnTo>
                    <a:pt x="181" y="3"/>
                  </a:lnTo>
                  <a:lnTo>
                    <a:pt x="201" y="7"/>
                  </a:lnTo>
                  <a:lnTo>
                    <a:pt x="229" y="15"/>
                  </a:lnTo>
                  <a:lnTo>
                    <a:pt x="240" y="26"/>
                  </a:lnTo>
                  <a:lnTo>
                    <a:pt x="286" y="89"/>
                  </a:lnTo>
                  <a:lnTo>
                    <a:pt x="305" y="109"/>
                  </a:lnTo>
                  <a:lnTo>
                    <a:pt x="328" y="131"/>
                  </a:lnTo>
                  <a:lnTo>
                    <a:pt x="341" y="155"/>
                  </a:lnTo>
                  <a:lnTo>
                    <a:pt x="352" y="183"/>
                  </a:lnTo>
                  <a:lnTo>
                    <a:pt x="372" y="209"/>
                  </a:lnTo>
                  <a:lnTo>
                    <a:pt x="379" y="217"/>
                  </a:lnTo>
                  <a:lnTo>
                    <a:pt x="392" y="228"/>
                  </a:lnTo>
                  <a:lnTo>
                    <a:pt x="415" y="244"/>
                  </a:lnTo>
                  <a:lnTo>
                    <a:pt x="402" y="251"/>
                  </a:lnTo>
                  <a:lnTo>
                    <a:pt x="387" y="313"/>
                  </a:lnTo>
                  <a:lnTo>
                    <a:pt x="379" y="338"/>
                  </a:lnTo>
                  <a:lnTo>
                    <a:pt x="361" y="357"/>
                  </a:lnTo>
                  <a:lnTo>
                    <a:pt x="344" y="368"/>
                  </a:lnTo>
                  <a:lnTo>
                    <a:pt x="325" y="371"/>
                  </a:lnTo>
                  <a:lnTo>
                    <a:pt x="314" y="391"/>
                  </a:lnTo>
                  <a:lnTo>
                    <a:pt x="325" y="415"/>
                  </a:lnTo>
                  <a:lnTo>
                    <a:pt x="334" y="442"/>
                  </a:lnTo>
                  <a:lnTo>
                    <a:pt x="334" y="481"/>
                  </a:lnTo>
                  <a:lnTo>
                    <a:pt x="364" y="523"/>
                  </a:lnTo>
                  <a:lnTo>
                    <a:pt x="410" y="559"/>
                  </a:lnTo>
                  <a:lnTo>
                    <a:pt x="435" y="593"/>
                  </a:lnTo>
                  <a:lnTo>
                    <a:pt x="442" y="640"/>
                  </a:lnTo>
                  <a:lnTo>
                    <a:pt x="473" y="659"/>
                  </a:lnTo>
                  <a:lnTo>
                    <a:pt x="406" y="698"/>
                  </a:lnTo>
                  <a:lnTo>
                    <a:pt x="352" y="757"/>
                  </a:lnTo>
                  <a:lnTo>
                    <a:pt x="321" y="775"/>
                  </a:lnTo>
                  <a:lnTo>
                    <a:pt x="255" y="775"/>
                  </a:lnTo>
                  <a:lnTo>
                    <a:pt x="197" y="760"/>
                  </a:lnTo>
                  <a:lnTo>
                    <a:pt x="178" y="732"/>
                  </a:lnTo>
                  <a:lnTo>
                    <a:pt x="159" y="663"/>
                  </a:lnTo>
                  <a:lnTo>
                    <a:pt x="143" y="627"/>
                  </a:lnTo>
                  <a:lnTo>
                    <a:pt x="120" y="608"/>
                  </a:lnTo>
                  <a:lnTo>
                    <a:pt x="123" y="582"/>
                  </a:lnTo>
                  <a:lnTo>
                    <a:pt x="138" y="542"/>
                  </a:lnTo>
                  <a:lnTo>
                    <a:pt x="146" y="496"/>
                  </a:lnTo>
                  <a:lnTo>
                    <a:pt x="131" y="450"/>
                  </a:lnTo>
                  <a:lnTo>
                    <a:pt x="128" y="407"/>
                  </a:lnTo>
                  <a:lnTo>
                    <a:pt x="108" y="380"/>
                  </a:lnTo>
                  <a:lnTo>
                    <a:pt x="77" y="380"/>
                  </a:lnTo>
                  <a:lnTo>
                    <a:pt x="42" y="361"/>
                  </a:lnTo>
                  <a:lnTo>
                    <a:pt x="23" y="302"/>
                  </a:lnTo>
                  <a:lnTo>
                    <a:pt x="26" y="260"/>
                  </a:lnTo>
                  <a:lnTo>
                    <a:pt x="19" y="228"/>
                  </a:lnTo>
                  <a:lnTo>
                    <a:pt x="0" y="209"/>
                  </a:lnTo>
                  <a:lnTo>
                    <a:pt x="19" y="190"/>
                  </a:lnTo>
                  <a:lnTo>
                    <a:pt x="77" y="186"/>
                  </a:lnTo>
                  <a:lnTo>
                    <a:pt x="97" y="166"/>
                  </a:lnTo>
                  <a:lnTo>
                    <a:pt x="39" y="150"/>
                  </a:lnTo>
                  <a:lnTo>
                    <a:pt x="26" y="117"/>
                  </a:lnTo>
                  <a:lnTo>
                    <a:pt x="34" y="92"/>
                  </a:lnTo>
                  <a:lnTo>
                    <a:pt x="62" y="81"/>
                  </a:lnTo>
                  <a:lnTo>
                    <a:pt x="92" y="73"/>
                  </a:lnTo>
                  <a:lnTo>
                    <a:pt x="108" y="59"/>
                  </a:lnTo>
                  <a:lnTo>
                    <a:pt x="112" y="15"/>
                  </a:lnTo>
                  <a:lnTo>
                    <a:pt x="116" y="0"/>
                  </a:lnTo>
                </a:path>
              </a:pathLst>
            </a:custGeom>
            <a:solidFill>
              <a:srgbClr val="33CC33"/>
            </a:solidFill>
            <a:ln w="12700" cmpd="sng">
              <a:solidFill>
                <a:srgbClr val="000000"/>
              </a:solidFill>
              <a:prstDash val="solid"/>
              <a:round/>
              <a:headEnd/>
              <a:tailEnd/>
            </a:ln>
          </p:spPr>
          <p:txBody>
            <a:bodyPr/>
            <a:lstStyle/>
            <a:p>
              <a:pPr>
                <a:defRPr/>
              </a:pPr>
              <a:endParaRPr lang="en-US">
                <a:latin typeface="+mn-lt"/>
              </a:endParaRPr>
            </a:p>
          </p:txBody>
        </p:sp>
        <p:sp>
          <p:nvSpPr>
            <p:cNvPr id="3188" name="Freeform 116"/>
            <p:cNvSpPr>
              <a:spLocks/>
            </p:cNvSpPr>
            <p:nvPr/>
          </p:nvSpPr>
          <p:spPr bwMode="auto">
            <a:xfrm>
              <a:off x="3555" y="2324"/>
              <a:ext cx="122" cy="117"/>
            </a:xfrm>
            <a:custGeom>
              <a:avLst/>
              <a:gdLst/>
              <a:ahLst/>
              <a:cxnLst>
                <a:cxn ang="0">
                  <a:pos x="100" y="34"/>
                </a:cxn>
                <a:cxn ang="0">
                  <a:pos x="143" y="41"/>
                </a:cxn>
                <a:cxn ang="0">
                  <a:pos x="202" y="22"/>
                </a:cxn>
                <a:cxn ang="0">
                  <a:pos x="224" y="22"/>
                </a:cxn>
                <a:cxn ang="0">
                  <a:pos x="283" y="15"/>
                </a:cxn>
                <a:cxn ang="0">
                  <a:pos x="344" y="0"/>
                </a:cxn>
                <a:cxn ang="0">
                  <a:pos x="427" y="0"/>
                </a:cxn>
                <a:cxn ang="0">
                  <a:pos x="414" y="0"/>
                </a:cxn>
                <a:cxn ang="0">
                  <a:pos x="395" y="22"/>
                </a:cxn>
                <a:cxn ang="0">
                  <a:pos x="368" y="77"/>
                </a:cxn>
                <a:cxn ang="0">
                  <a:pos x="361" y="96"/>
                </a:cxn>
                <a:cxn ang="0">
                  <a:pos x="361" y="115"/>
                </a:cxn>
                <a:cxn ang="0">
                  <a:pos x="361" y="135"/>
                </a:cxn>
                <a:cxn ang="0">
                  <a:pos x="372" y="158"/>
                </a:cxn>
                <a:cxn ang="0">
                  <a:pos x="395" y="201"/>
                </a:cxn>
                <a:cxn ang="0">
                  <a:pos x="410" y="236"/>
                </a:cxn>
                <a:cxn ang="0">
                  <a:pos x="407" y="271"/>
                </a:cxn>
                <a:cxn ang="0">
                  <a:pos x="387" y="305"/>
                </a:cxn>
                <a:cxn ang="0">
                  <a:pos x="344" y="363"/>
                </a:cxn>
                <a:cxn ang="0">
                  <a:pos x="337" y="348"/>
                </a:cxn>
                <a:cxn ang="0">
                  <a:pos x="318" y="353"/>
                </a:cxn>
                <a:cxn ang="0">
                  <a:pos x="298" y="353"/>
                </a:cxn>
                <a:cxn ang="0">
                  <a:pos x="293" y="383"/>
                </a:cxn>
                <a:cxn ang="0">
                  <a:pos x="271" y="395"/>
                </a:cxn>
                <a:cxn ang="0">
                  <a:pos x="252" y="371"/>
                </a:cxn>
                <a:cxn ang="0">
                  <a:pos x="224" y="371"/>
                </a:cxn>
                <a:cxn ang="0">
                  <a:pos x="206" y="411"/>
                </a:cxn>
                <a:cxn ang="0">
                  <a:pos x="189" y="437"/>
                </a:cxn>
                <a:cxn ang="0">
                  <a:pos x="163" y="450"/>
                </a:cxn>
                <a:cxn ang="0">
                  <a:pos x="132" y="430"/>
                </a:cxn>
                <a:cxn ang="0">
                  <a:pos x="125" y="383"/>
                </a:cxn>
                <a:cxn ang="0">
                  <a:pos x="100" y="348"/>
                </a:cxn>
                <a:cxn ang="0">
                  <a:pos x="54" y="317"/>
                </a:cxn>
                <a:cxn ang="0">
                  <a:pos x="24" y="271"/>
                </a:cxn>
                <a:cxn ang="0">
                  <a:pos x="24" y="236"/>
                </a:cxn>
                <a:cxn ang="0">
                  <a:pos x="11" y="205"/>
                </a:cxn>
                <a:cxn ang="0">
                  <a:pos x="0" y="185"/>
                </a:cxn>
                <a:cxn ang="0">
                  <a:pos x="11" y="165"/>
                </a:cxn>
                <a:cxn ang="0">
                  <a:pos x="34" y="158"/>
                </a:cxn>
                <a:cxn ang="0">
                  <a:pos x="51" y="151"/>
                </a:cxn>
                <a:cxn ang="0">
                  <a:pos x="69" y="127"/>
                </a:cxn>
                <a:cxn ang="0">
                  <a:pos x="74" y="104"/>
                </a:cxn>
                <a:cxn ang="0">
                  <a:pos x="92" y="41"/>
                </a:cxn>
                <a:cxn ang="0">
                  <a:pos x="100" y="34"/>
                </a:cxn>
              </a:cxnLst>
              <a:rect l="0" t="0" r="r" b="b"/>
              <a:pathLst>
                <a:path w="427" h="450">
                  <a:moveTo>
                    <a:pt x="100" y="34"/>
                  </a:moveTo>
                  <a:lnTo>
                    <a:pt x="143" y="41"/>
                  </a:lnTo>
                  <a:lnTo>
                    <a:pt x="202" y="22"/>
                  </a:lnTo>
                  <a:lnTo>
                    <a:pt x="224" y="22"/>
                  </a:lnTo>
                  <a:lnTo>
                    <a:pt x="283" y="15"/>
                  </a:lnTo>
                  <a:lnTo>
                    <a:pt x="344" y="0"/>
                  </a:lnTo>
                  <a:lnTo>
                    <a:pt x="427" y="0"/>
                  </a:lnTo>
                  <a:lnTo>
                    <a:pt x="414" y="0"/>
                  </a:lnTo>
                  <a:lnTo>
                    <a:pt x="395" y="22"/>
                  </a:lnTo>
                  <a:lnTo>
                    <a:pt x="368" y="77"/>
                  </a:lnTo>
                  <a:lnTo>
                    <a:pt x="361" y="96"/>
                  </a:lnTo>
                  <a:lnTo>
                    <a:pt x="361" y="115"/>
                  </a:lnTo>
                  <a:lnTo>
                    <a:pt x="361" y="135"/>
                  </a:lnTo>
                  <a:lnTo>
                    <a:pt x="372" y="158"/>
                  </a:lnTo>
                  <a:lnTo>
                    <a:pt x="395" y="201"/>
                  </a:lnTo>
                  <a:lnTo>
                    <a:pt x="410" y="236"/>
                  </a:lnTo>
                  <a:lnTo>
                    <a:pt x="407" y="271"/>
                  </a:lnTo>
                  <a:lnTo>
                    <a:pt x="387" y="305"/>
                  </a:lnTo>
                  <a:lnTo>
                    <a:pt x="344" y="363"/>
                  </a:lnTo>
                  <a:lnTo>
                    <a:pt x="337" y="348"/>
                  </a:lnTo>
                  <a:lnTo>
                    <a:pt x="318" y="353"/>
                  </a:lnTo>
                  <a:lnTo>
                    <a:pt x="298" y="353"/>
                  </a:lnTo>
                  <a:lnTo>
                    <a:pt x="293" y="383"/>
                  </a:lnTo>
                  <a:lnTo>
                    <a:pt x="271" y="395"/>
                  </a:lnTo>
                  <a:lnTo>
                    <a:pt x="252" y="371"/>
                  </a:lnTo>
                  <a:lnTo>
                    <a:pt x="224" y="371"/>
                  </a:lnTo>
                  <a:lnTo>
                    <a:pt x="206" y="411"/>
                  </a:lnTo>
                  <a:lnTo>
                    <a:pt x="189" y="437"/>
                  </a:lnTo>
                  <a:lnTo>
                    <a:pt x="163" y="450"/>
                  </a:lnTo>
                  <a:lnTo>
                    <a:pt x="132" y="430"/>
                  </a:lnTo>
                  <a:lnTo>
                    <a:pt x="125" y="383"/>
                  </a:lnTo>
                  <a:lnTo>
                    <a:pt x="100" y="348"/>
                  </a:lnTo>
                  <a:lnTo>
                    <a:pt x="54" y="317"/>
                  </a:lnTo>
                  <a:lnTo>
                    <a:pt x="24" y="271"/>
                  </a:lnTo>
                  <a:lnTo>
                    <a:pt x="24" y="236"/>
                  </a:lnTo>
                  <a:lnTo>
                    <a:pt x="11" y="205"/>
                  </a:lnTo>
                  <a:lnTo>
                    <a:pt x="0" y="185"/>
                  </a:lnTo>
                  <a:lnTo>
                    <a:pt x="11" y="165"/>
                  </a:lnTo>
                  <a:lnTo>
                    <a:pt x="34" y="158"/>
                  </a:lnTo>
                  <a:lnTo>
                    <a:pt x="51" y="151"/>
                  </a:lnTo>
                  <a:lnTo>
                    <a:pt x="69" y="127"/>
                  </a:lnTo>
                  <a:lnTo>
                    <a:pt x="74" y="104"/>
                  </a:lnTo>
                  <a:lnTo>
                    <a:pt x="92" y="41"/>
                  </a:lnTo>
                  <a:lnTo>
                    <a:pt x="100" y="34"/>
                  </a:lnTo>
                  <a:close/>
                </a:path>
              </a:pathLst>
            </a:custGeom>
            <a:noFill/>
            <a:ln w="12700" cmpd="sng">
              <a:solidFill>
                <a:srgbClr val="000000"/>
              </a:solidFill>
              <a:round/>
              <a:headEnd/>
              <a:tailEnd/>
            </a:ln>
          </p:spPr>
          <p:txBody>
            <a:bodyPr/>
            <a:lstStyle/>
            <a:p>
              <a:pPr>
                <a:defRPr/>
              </a:pPr>
              <a:endParaRPr lang="en-US">
                <a:latin typeface="+mn-lt"/>
              </a:endParaRPr>
            </a:p>
          </p:txBody>
        </p:sp>
        <p:sp>
          <p:nvSpPr>
            <p:cNvPr id="3189" name="Freeform 117"/>
            <p:cNvSpPr>
              <a:spLocks/>
            </p:cNvSpPr>
            <p:nvPr/>
          </p:nvSpPr>
          <p:spPr bwMode="auto">
            <a:xfrm>
              <a:off x="3555" y="2324"/>
              <a:ext cx="122" cy="117"/>
            </a:xfrm>
            <a:custGeom>
              <a:avLst/>
              <a:gdLst/>
              <a:ahLst/>
              <a:cxnLst>
                <a:cxn ang="0">
                  <a:pos x="100" y="34"/>
                </a:cxn>
                <a:cxn ang="0">
                  <a:pos x="143" y="41"/>
                </a:cxn>
                <a:cxn ang="0">
                  <a:pos x="202" y="22"/>
                </a:cxn>
                <a:cxn ang="0">
                  <a:pos x="224" y="22"/>
                </a:cxn>
                <a:cxn ang="0">
                  <a:pos x="283" y="15"/>
                </a:cxn>
                <a:cxn ang="0">
                  <a:pos x="344" y="0"/>
                </a:cxn>
                <a:cxn ang="0">
                  <a:pos x="427" y="0"/>
                </a:cxn>
                <a:cxn ang="0">
                  <a:pos x="414" y="0"/>
                </a:cxn>
                <a:cxn ang="0">
                  <a:pos x="395" y="22"/>
                </a:cxn>
                <a:cxn ang="0">
                  <a:pos x="368" y="77"/>
                </a:cxn>
                <a:cxn ang="0">
                  <a:pos x="361" y="96"/>
                </a:cxn>
                <a:cxn ang="0">
                  <a:pos x="361" y="115"/>
                </a:cxn>
                <a:cxn ang="0">
                  <a:pos x="361" y="135"/>
                </a:cxn>
                <a:cxn ang="0">
                  <a:pos x="372" y="158"/>
                </a:cxn>
                <a:cxn ang="0">
                  <a:pos x="395" y="201"/>
                </a:cxn>
                <a:cxn ang="0">
                  <a:pos x="410" y="236"/>
                </a:cxn>
                <a:cxn ang="0">
                  <a:pos x="407" y="271"/>
                </a:cxn>
                <a:cxn ang="0">
                  <a:pos x="387" y="305"/>
                </a:cxn>
                <a:cxn ang="0">
                  <a:pos x="344" y="363"/>
                </a:cxn>
                <a:cxn ang="0">
                  <a:pos x="337" y="348"/>
                </a:cxn>
                <a:cxn ang="0">
                  <a:pos x="318" y="353"/>
                </a:cxn>
                <a:cxn ang="0">
                  <a:pos x="298" y="353"/>
                </a:cxn>
                <a:cxn ang="0">
                  <a:pos x="293" y="383"/>
                </a:cxn>
                <a:cxn ang="0">
                  <a:pos x="271" y="395"/>
                </a:cxn>
                <a:cxn ang="0">
                  <a:pos x="252" y="371"/>
                </a:cxn>
                <a:cxn ang="0">
                  <a:pos x="224" y="371"/>
                </a:cxn>
                <a:cxn ang="0">
                  <a:pos x="206" y="411"/>
                </a:cxn>
                <a:cxn ang="0">
                  <a:pos x="189" y="437"/>
                </a:cxn>
                <a:cxn ang="0">
                  <a:pos x="163" y="450"/>
                </a:cxn>
                <a:cxn ang="0">
                  <a:pos x="132" y="430"/>
                </a:cxn>
                <a:cxn ang="0">
                  <a:pos x="125" y="383"/>
                </a:cxn>
                <a:cxn ang="0">
                  <a:pos x="100" y="348"/>
                </a:cxn>
                <a:cxn ang="0">
                  <a:pos x="54" y="317"/>
                </a:cxn>
                <a:cxn ang="0">
                  <a:pos x="24" y="271"/>
                </a:cxn>
                <a:cxn ang="0">
                  <a:pos x="24" y="236"/>
                </a:cxn>
                <a:cxn ang="0">
                  <a:pos x="11" y="205"/>
                </a:cxn>
                <a:cxn ang="0">
                  <a:pos x="0" y="185"/>
                </a:cxn>
                <a:cxn ang="0">
                  <a:pos x="11" y="165"/>
                </a:cxn>
                <a:cxn ang="0">
                  <a:pos x="34" y="158"/>
                </a:cxn>
                <a:cxn ang="0">
                  <a:pos x="51" y="151"/>
                </a:cxn>
                <a:cxn ang="0">
                  <a:pos x="69" y="127"/>
                </a:cxn>
                <a:cxn ang="0">
                  <a:pos x="74" y="104"/>
                </a:cxn>
                <a:cxn ang="0">
                  <a:pos x="92" y="41"/>
                </a:cxn>
                <a:cxn ang="0">
                  <a:pos x="100" y="34"/>
                </a:cxn>
              </a:cxnLst>
              <a:rect l="0" t="0" r="r" b="b"/>
              <a:pathLst>
                <a:path w="427" h="450">
                  <a:moveTo>
                    <a:pt x="100" y="34"/>
                  </a:moveTo>
                  <a:lnTo>
                    <a:pt x="143" y="41"/>
                  </a:lnTo>
                  <a:lnTo>
                    <a:pt x="202" y="22"/>
                  </a:lnTo>
                  <a:lnTo>
                    <a:pt x="224" y="22"/>
                  </a:lnTo>
                  <a:lnTo>
                    <a:pt x="283" y="15"/>
                  </a:lnTo>
                  <a:lnTo>
                    <a:pt x="344" y="0"/>
                  </a:lnTo>
                  <a:lnTo>
                    <a:pt x="427" y="0"/>
                  </a:lnTo>
                  <a:lnTo>
                    <a:pt x="414" y="0"/>
                  </a:lnTo>
                  <a:lnTo>
                    <a:pt x="395" y="22"/>
                  </a:lnTo>
                  <a:lnTo>
                    <a:pt x="368" y="77"/>
                  </a:lnTo>
                  <a:lnTo>
                    <a:pt x="361" y="96"/>
                  </a:lnTo>
                  <a:lnTo>
                    <a:pt x="361" y="115"/>
                  </a:lnTo>
                  <a:lnTo>
                    <a:pt x="361" y="135"/>
                  </a:lnTo>
                  <a:lnTo>
                    <a:pt x="372" y="158"/>
                  </a:lnTo>
                  <a:lnTo>
                    <a:pt x="395" y="201"/>
                  </a:lnTo>
                  <a:lnTo>
                    <a:pt x="410" y="236"/>
                  </a:lnTo>
                  <a:lnTo>
                    <a:pt x="407" y="271"/>
                  </a:lnTo>
                  <a:lnTo>
                    <a:pt x="387" y="305"/>
                  </a:lnTo>
                  <a:lnTo>
                    <a:pt x="344" y="363"/>
                  </a:lnTo>
                  <a:lnTo>
                    <a:pt x="337" y="348"/>
                  </a:lnTo>
                  <a:lnTo>
                    <a:pt x="318" y="353"/>
                  </a:lnTo>
                  <a:lnTo>
                    <a:pt x="298" y="353"/>
                  </a:lnTo>
                  <a:lnTo>
                    <a:pt x="293" y="383"/>
                  </a:lnTo>
                  <a:lnTo>
                    <a:pt x="271" y="395"/>
                  </a:lnTo>
                  <a:lnTo>
                    <a:pt x="252" y="371"/>
                  </a:lnTo>
                  <a:lnTo>
                    <a:pt x="224" y="371"/>
                  </a:lnTo>
                  <a:lnTo>
                    <a:pt x="206" y="411"/>
                  </a:lnTo>
                  <a:lnTo>
                    <a:pt x="189" y="437"/>
                  </a:lnTo>
                  <a:lnTo>
                    <a:pt x="163" y="450"/>
                  </a:lnTo>
                  <a:lnTo>
                    <a:pt x="132" y="430"/>
                  </a:lnTo>
                  <a:lnTo>
                    <a:pt x="125" y="383"/>
                  </a:lnTo>
                  <a:lnTo>
                    <a:pt x="100" y="348"/>
                  </a:lnTo>
                  <a:lnTo>
                    <a:pt x="54" y="317"/>
                  </a:lnTo>
                  <a:lnTo>
                    <a:pt x="24" y="271"/>
                  </a:lnTo>
                  <a:lnTo>
                    <a:pt x="24" y="236"/>
                  </a:lnTo>
                  <a:lnTo>
                    <a:pt x="11" y="205"/>
                  </a:lnTo>
                  <a:lnTo>
                    <a:pt x="0" y="185"/>
                  </a:lnTo>
                  <a:lnTo>
                    <a:pt x="11" y="165"/>
                  </a:lnTo>
                  <a:lnTo>
                    <a:pt x="34" y="158"/>
                  </a:lnTo>
                  <a:lnTo>
                    <a:pt x="51" y="151"/>
                  </a:lnTo>
                  <a:lnTo>
                    <a:pt x="69" y="127"/>
                  </a:lnTo>
                  <a:lnTo>
                    <a:pt x="74" y="104"/>
                  </a:lnTo>
                  <a:lnTo>
                    <a:pt x="92" y="41"/>
                  </a:lnTo>
                  <a:lnTo>
                    <a:pt x="100" y="34"/>
                  </a:lnTo>
                </a:path>
              </a:pathLst>
            </a:custGeom>
            <a:solidFill>
              <a:srgbClr val="33CC33"/>
            </a:solidFill>
            <a:ln w="12700" cap="flat" cmpd="sng">
              <a:solidFill>
                <a:srgbClr val="000000"/>
              </a:solidFill>
              <a:prstDash val="solid"/>
              <a:round/>
              <a:headEnd type="none" w="med" len="med"/>
              <a:tailEnd type="none" w="med" len="med"/>
            </a:ln>
            <a:effectLst/>
          </p:spPr>
          <p:txBody>
            <a:bodyPr/>
            <a:lstStyle/>
            <a:p>
              <a:pPr>
                <a:defRPr/>
              </a:pPr>
              <a:endParaRPr lang="en-US">
                <a:latin typeface="+mn-lt"/>
              </a:endParaRPr>
            </a:p>
          </p:txBody>
        </p:sp>
        <p:sp>
          <p:nvSpPr>
            <p:cNvPr id="3190" name="Freeform 118"/>
            <p:cNvSpPr>
              <a:spLocks/>
            </p:cNvSpPr>
            <p:nvPr/>
          </p:nvSpPr>
          <p:spPr bwMode="auto">
            <a:xfrm>
              <a:off x="3650" y="2324"/>
              <a:ext cx="97" cy="116"/>
            </a:xfrm>
            <a:custGeom>
              <a:avLst/>
              <a:gdLst/>
              <a:ahLst/>
              <a:cxnLst>
                <a:cxn ang="0">
                  <a:pos x="94" y="0"/>
                </a:cxn>
                <a:cxn ang="0">
                  <a:pos x="214" y="7"/>
                </a:cxn>
                <a:cxn ang="0">
                  <a:pos x="236" y="7"/>
                </a:cxn>
                <a:cxn ang="0">
                  <a:pos x="255" y="22"/>
                </a:cxn>
                <a:cxn ang="0">
                  <a:pos x="298" y="58"/>
                </a:cxn>
                <a:cxn ang="0">
                  <a:pos x="318" y="65"/>
                </a:cxn>
                <a:cxn ang="0">
                  <a:pos x="336" y="81"/>
                </a:cxn>
                <a:cxn ang="0">
                  <a:pos x="342" y="96"/>
                </a:cxn>
                <a:cxn ang="0">
                  <a:pos x="314" y="142"/>
                </a:cxn>
                <a:cxn ang="0">
                  <a:pos x="268" y="193"/>
                </a:cxn>
                <a:cxn ang="0">
                  <a:pos x="255" y="236"/>
                </a:cxn>
                <a:cxn ang="0">
                  <a:pos x="255" y="305"/>
                </a:cxn>
                <a:cxn ang="0">
                  <a:pos x="236" y="371"/>
                </a:cxn>
                <a:cxn ang="0">
                  <a:pos x="194" y="441"/>
                </a:cxn>
                <a:cxn ang="0">
                  <a:pos x="171" y="441"/>
                </a:cxn>
                <a:cxn ang="0">
                  <a:pos x="148" y="411"/>
                </a:cxn>
                <a:cxn ang="0">
                  <a:pos x="116" y="387"/>
                </a:cxn>
                <a:cxn ang="0">
                  <a:pos x="94" y="395"/>
                </a:cxn>
                <a:cxn ang="0">
                  <a:pos x="54" y="417"/>
                </a:cxn>
                <a:cxn ang="0">
                  <a:pos x="23" y="430"/>
                </a:cxn>
                <a:cxn ang="0">
                  <a:pos x="0" y="414"/>
                </a:cxn>
                <a:cxn ang="0">
                  <a:pos x="16" y="368"/>
                </a:cxn>
                <a:cxn ang="0">
                  <a:pos x="54" y="305"/>
                </a:cxn>
                <a:cxn ang="0">
                  <a:pos x="77" y="275"/>
                </a:cxn>
                <a:cxn ang="0">
                  <a:pos x="81" y="236"/>
                </a:cxn>
                <a:cxn ang="0">
                  <a:pos x="62" y="205"/>
                </a:cxn>
                <a:cxn ang="0">
                  <a:pos x="39" y="162"/>
                </a:cxn>
                <a:cxn ang="0">
                  <a:pos x="31" y="139"/>
                </a:cxn>
                <a:cxn ang="0">
                  <a:pos x="28" y="120"/>
                </a:cxn>
                <a:cxn ang="0">
                  <a:pos x="28" y="100"/>
                </a:cxn>
                <a:cxn ang="0">
                  <a:pos x="35" y="81"/>
                </a:cxn>
                <a:cxn ang="0">
                  <a:pos x="62" y="26"/>
                </a:cxn>
                <a:cxn ang="0">
                  <a:pos x="81" y="0"/>
                </a:cxn>
                <a:cxn ang="0">
                  <a:pos x="94" y="0"/>
                </a:cxn>
              </a:cxnLst>
              <a:rect l="0" t="0" r="r" b="b"/>
              <a:pathLst>
                <a:path w="342" h="441">
                  <a:moveTo>
                    <a:pt x="94" y="0"/>
                  </a:moveTo>
                  <a:lnTo>
                    <a:pt x="214" y="7"/>
                  </a:lnTo>
                  <a:lnTo>
                    <a:pt x="236" y="7"/>
                  </a:lnTo>
                  <a:lnTo>
                    <a:pt x="255" y="22"/>
                  </a:lnTo>
                  <a:lnTo>
                    <a:pt x="298" y="58"/>
                  </a:lnTo>
                  <a:lnTo>
                    <a:pt x="318" y="65"/>
                  </a:lnTo>
                  <a:lnTo>
                    <a:pt x="336" y="81"/>
                  </a:lnTo>
                  <a:lnTo>
                    <a:pt x="342" y="96"/>
                  </a:lnTo>
                  <a:lnTo>
                    <a:pt x="314" y="142"/>
                  </a:lnTo>
                  <a:lnTo>
                    <a:pt x="268" y="193"/>
                  </a:lnTo>
                  <a:lnTo>
                    <a:pt x="255" y="236"/>
                  </a:lnTo>
                  <a:lnTo>
                    <a:pt x="255" y="305"/>
                  </a:lnTo>
                  <a:lnTo>
                    <a:pt x="236" y="371"/>
                  </a:lnTo>
                  <a:lnTo>
                    <a:pt x="194" y="441"/>
                  </a:lnTo>
                  <a:lnTo>
                    <a:pt x="171" y="441"/>
                  </a:lnTo>
                  <a:lnTo>
                    <a:pt x="148" y="411"/>
                  </a:lnTo>
                  <a:lnTo>
                    <a:pt x="116" y="387"/>
                  </a:lnTo>
                  <a:lnTo>
                    <a:pt x="94" y="395"/>
                  </a:lnTo>
                  <a:lnTo>
                    <a:pt x="54" y="417"/>
                  </a:lnTo>
                  <a:lnTo>
                    <a:pt x="23" y="430"/>
                  </a:lnTo>
                  <a:lnTo>
                    <a:pt x="0" y="414"/>
                  </a:lnTo>
                  <a:lnTo>
                    <a:pt x="16" y="368"/>
                  </a:lnTo>
                  <a:lnTo>
                    <a:pt x="54" y="305"/>
                  </a:lnTo>
                  <a:lnTo>
                    <a:pt x="77" y="275"/>
                  </a:lnTo>
                  <a:lnTo>
                    <a:pt x="81" y="236"/>
                  </a:lnTo>
                  <a:lnTo>
                    <a:pt x="62" y="205"/>
                  </a:lnTo>
                  <a:lnTo>
                    <a:pt x="39" y="162"/>
                  </a:lnTo>
                  <a:lnTo>
                    <a:pt x="31" y="139"/>
                  </a:lnTo>
                  <a:lnTo>
                    <a:pt x="28" y="120"/>
                  </a:lnTo>
                  <a:lnTo>
                    <a:pt x="28" y="100"/>
                  </a:lnTo>
                  <a:lnTo>
                    <a:pt x="35" y="81"/>
                  </a:lnTo>
                  <a:lnTo>
                    <a:pt x="62" y="26"/>
                  </a:lnTo>
                  <a:lnTo>
                    <a:pt x="81" y="0"/>
                  </a:lnTo>
                  <a:lnTo>
                    <a:pt x="94" y="0"/>
                  </a:lnTo>
                  <a:close/>
                </a:path>
              </a:pathLst>
            </a:custGeom>
            <a:noFill/>
            <a:ln w="12700" cmpd="sng">
              <a:solidFill>
                <a:srgbClr val="000000"/>
              </a:solidFill>
              <a:round/>
              <a:headEnd/>
              <a:tailEnd/>
            </a:ln>
          </p:spPr>
          <p:txBody>
            <a:bodyPr/>
            <a:lstStyle/>
            <a:p>
              <a:pPr>
                <a:defRPr/>
              </a:pPr>
              <a:endParaRPr lang="en-US">
                <a:latin typeface="+mn-lt"/>
              </a:endParaRPr>
            </a:p>
          </p:txBody>
        </p:sp>
        <p:sp>
          <p:nvSpPr>
            <p:cNvPr id="3191" name="Freeform 119"/>
            <p:cNvSpPr>
              <a:spLocks/>
            </p:cNvSpPr>
            <p:nvPr/>
          </p:nvSpPr>
          <p:spPr bwMode="auto">
            <a:xfrm>
              <a:off x="3650" y="2324"/>
              <a:ext cx="97" cy="116"/>
            </a:xfrm>
            <a:custGeom>
              <a:avLst/>
              <a:gdLst/>
              <a:ahLst/>
              <a:cxnLst>
                <a:cxn ang="0">
                  <a:pos x="94" y="0"/>
                </a:cxn>
                <a:cxn ang="0">
                  <a:pos x="214" y="7"/>
                </a:cxn>
                <a:cxn ang="0">
                  <a:pos x="236" y="7"/>
                </a:cxn>
                <a:cxn ang="0">
                  <a:pos x="255" y="22"/>
                </a:cxn>
                <a:cxn ang="0">
                  <a:pos x="298" y="58"/>
                </a:cxn>
                <a:cxn ang="0">
                  <a:pos x="318" y="65"/>
                </a:cxn>
                <a:cxn ang="0">
                  <a:pos x="336" y="81"/>
                </a:cxn>
                <a:cxn ang="0">
                  <a:pos x="342" y="96"/>
                </a:cxn>
                <a:cxn ang="0">
                  <a:pos x="314" y="142"/>
                </a:cxn>
                <a:cxn ang="0">
                  <a:pos x="268" y="193"/>
                </a:cxn>
                <a:cxn ang="0">
                  <a:pos x="255" y="236"/>
                </a:cxn>
                <a:cxn ang="0">
                  <a:pos x="255" y="305"/>
                </a:cxn>
                <a:cxn ang="0">
                  <a:pos x="236" y="371"/>
                </a:cxn>
                <a:cxn ang="0">
                  <a:pos x="194" y="441"/>
                </a:cxn>
                <a:cxn ang="0">
                  <a:pos x="171" y="441"/>
                </a:cxn>
                <a:cxn ang="0">
                  <a:pos x="148" y="411"/>
                </a:cxn>
                <a:cxn ang="0">
                  <a:pos x="116" y="387"/>
                </a:cxn>
                <a:cxn ang="0">
                  <a:pos x="94" y="395"/>
                </a:cxn>
                <a:cxn ang="0">
                  <a:pos x="54" y="417"/>
                </a:cxn>
                <a:cxn ang="0">
                  <a:pos x="23" y="430"/>
                </a:cxn>
                <a:cxn ang="0">
                  <a:pos x="0" y="414"/>
                </a:cxn>
                <a:cxn ang="0">
                  <a:pos x="16" y="368"/>
                </a:cxn>
                <a:cxn ang="0">
                  <a:pos x="54" y="305"/>
                </a:cxn>
                <a:cxn ang="0">
                  <a:pos x="77" y="275"/>
                </a:cxn>
                <a:cxn ang="0">
                  <a:pos x="81" y="236"/>
                </a:cxn>
                <a:cxn ang="0">
                  <a:pos x="62" y="205"/>
                </a:cxn>
                <a:cxn ang="0">
                  <a:pos x="39" y="162"/>
                </a:cxn>
                <a:cxn ang="0">
                  <a:pos x="31" y="139"/>
                </a:cxn>
                <a:cxn ang="0">
                  <a:pos x="28" y="120"/>
                </a:cxn>
                <a:cxn ang="0">
                  <a:pos x="28" y="100"/>
                </a:cxn>
                <a:cxn ang="0">
                  <a:pos x="35" y="81"/>
                </a:cxn>
                <a:cxn ang="0">
                  <a:pos x="62" y="26"/>
                </a:cxn>
                <a:cxn ang="0">
                  <a:pos x="81" y="0"/>
                </a:cxn>
                <a:cxn ang="0">
                  <a:pos x="94" y="0"/>
                </a:cxn>
              </a:cxnLst>
              <a:rect l="0" t="0" r="r" b="b"/>
              <a:pathLst>
                <a:path w="342" h="441">
                  <a:moveTo>
                    <a:pt x="94" y="0"/>
                  </a:moveTo>
                  <a:lnTo>
                    <a:pt x="214" y="7"/>
                  </a:lnTo>
                  <a:lnTo>
                    <a:pt x="236" y="7"/>
                  </a:lnTo>
                  <a:lnTo>
                    <a:pt x="255" y="22"/>
                  </a:lnTo>
                  <a:lnTo>
                    <a:pt x="298" y="58"/>
                  </a:lnTo>
                  <a:lnTo>
                    <a:pt x="318" y="65"/>
                  </a:lnTo>
                  <a:lnTo>
                    <a:pt x="336" y="81"/>
                  </a:lnTo>
                  <a:lnTo>
                    <a:pt x="342" y="96"/>
                  </a:lnTo>
                  <a:lnTo>
                    <a:pt x="314" y="142"/>
                  </a:lnTo>
                  <a:lnTo>
                    <a:pt x="268" y="193"/>
                  </a:lnTo>
                  <a:lnTo>
                    <a:pt x="255" y="236"/>
                  </a:lnTo>
                  <a:lnTo>
                    <a:pt x="255" y="305"/>
                  </a:lnTo>
                  <a:lnTo>
                    <a:pt x="236" y="371"/>
                  </a:lnTo>
                  <a:lnTo>
                    <a:pt x="194" y="441"/>
                  </a:lnTo>
                  <a:lnTo>
                    <a:pt x="171" y="441"/>
                  </a:lnTo>
                  <a:lnTo>
                    <a:pt x="148" y="411"/>
                  </a:lnTo>
                  <a:lnTo>
                    <a:pt x="116" y="387"/>
                  </a:lnTo>
                  <a:lnTo>
                    <a:pt x="94" y="395"/>
                  </a:lnTo>
                  <a:lnTo>
                    <a:pt x="54" y="417"/>
                  </a:lnTo>
                  <a:lnTo>
                    <a:pt x="23" y="430"/>
                  </a:lnTo>
                  <a:lnTo>
                    <a:pt x="0" y="414"/>
                  </a:lnTo>
                  <a:lnTo>
                    <a:pt x="16" y="368"/>
                  </a:lnTo>
                  <a:lnTo>
                    <a:pt x="54" y="305"/>
                  </a:lnTo>
                  <a:lnTo>
                    <a:pt x="77" y="275"/>
                  </a:lnTo>
                  <a:lnTo>
                    <a:pt x="81" y="236"/>
                  </a:lnTo>
                  <a:lnTo>
                    <a:pt x="62" y="205"/>
                  </a:lnTo>
                  <a:lnTo>
                    <a:pt x="39" y="162"/>
                  </a:lnTo>
                  <a:lnTo>
                    <a:pt x="31" y="139"/>
                  </a:lnTo>
                  <a:lnTo>
                    <a:pt x="28" y="120"/>
                  </a:lnTo>
                  <a:lnTo>
                    <a:pt x="28" y="100"/>
                  </a:lnTo>
                  <a:lnTo>
                    <a:pt x="35" y="81"/>
                  </a:lnTo>
                  <a:lnTo>
                    <a:pt x="62" y="26"/>
                  </a:lnTo>
                  <a:lnTo>
                    <a:pt x="81" y="0"/>
                  </a:lnTo>
                  <a:lnTo>
                    <a:pt x="94" y="0"/>
                  </a:lnTo>
                </a:path>
              </a:pathLst>
            </a:custGeom>
            <a:solidFill>
              <a:srgbClr val="33CC33"/>
            </a:solidFill>
            <a:ln w="12700" cmpd="sng">
              <a:solidFill>
                <a:srgbClr val="000000"/>
              </a:solidFill>
              <a:prstDash val="solid"/>
              <a:round/>
              <a:headEnd/>
              <a:tailEnd/>
            </a:ln>
          </p:spPr>
          <p:txBody>
            <a:bodyPr/>
            <a:lstStyle/>
            <a:p>
              <a:pPr>
                <a:defRPr/>
              </a:pPr>
              <a:endParaRPr lang="en-US">
                <a:latin typeface="+mn-lt"/>
              </a:endParaRPr>
            </a:p>
          </p:txBody>
        </p:sp>
        <p:sp>
          <p:nvSpPr>
            <p:cNvPr id="3192" name="Freeform 120"/>
            <p:cNvSpPr>
              <a:spLocks/>
            </p:cNvSpPr>
            <p:nvPr/>
          </p:nvSpPr>
          <p:spPr bwMode="auto">
            <a:xfrm>
              <a:off x="3584" y="3273"/>
              <a:ext cx="145" cy="114"/>
            </a:xfrm>
            <a:custGeom>
              <a:avLst/>
              <a:gdLst/>
              <a:ahLst/>
              <a:cxnLst>
                <a:cxn ang="0">
                  <a:pos x="0" y="403"/>
                </a:cxn>
                <a:cxn ang="0">
                  <a:pos x="8" y="400"/>
                </a:cxn>
                <a:cxn ang="0">
                  <a:pos x="32" y="400"/>
                </a:cxn>
                <a:cxn ang="0">
                  <a:pos x="70" y="410"/>
                </a:cxn>
                <a:cxn ang="0">
                  <a:pos x="112" y="414"/>
                </a:cxn>
                <a:cxn ang="0">
                  <a:pos x="152" y="423"/>
                </a:cxn>
                <a:cxn ang="0">
                  <a:pos x="233" y="430"/>
                </a:cxn>
                <a:cxn ang="0">
                  <a:pos x="280" y="433"/>
                </a:cxn>
                <a:cxn ang="0">
                  <a:pos x="338" y="430"/>
                </a:cxn>
                <a:cxn ang="0">
                  <a:pos x="396" y="410"/>
                </a:cxn>
                <a:cxn ang="0">
                  <a:pos x="443" y="387"/>
                </a:cxn>
                <a:cxn ang="0">
                  <a:pos x="482" y="364"/>
                </a:cxn>
                <a:cxn ang="0">
                  <a:pos x="512" y="344"/>
                </a:cxn>
                <a:cxn ang="0">
                  <a:pos x="482" y="265"/>
                </a:cxn>
                <a:cxn ang="0">
                  <a:pos x="488" y="206"/>
                </a:cxn>
                <a:cxn ang="0">
                  <a:pos x="478" y="179"/>
                </a:cxn>
                <a:cxn ang="0">
                  <a:pos x="440" y="179"/>
                </a:cxn>
                <a:cxn ang="0">
                  <a:pos x="424" y="159"/>
                </a:cxn>
                <a:cxn ang="0">
                  <a:pos x="416" y="128"/>
                </a:cxn>
                <a:cxn ang="0">
                  <a:pos x="388" y="93"/>
                </a:cxn>
                <a:cxn ang="0">
                  <a:pos x="345" y="72"/>
                </a:cxn>
                <a:cxn ang="0">
                  <a:pos x="284" y="72"/>
                </a:cxn>
                <a:cxn ang="0">
                  <a:pos x="256" y="57"/>
                </a:cxn>
                <a:cxn ang="0">
                  <a:pos x="222" y="11"/>
                </a:cxn>
                <a:cxn ang="0">
                  <a:pos x="187" y="0"/>
                </a:cxn>
                <a:cxn ang="0">
                  <a:pos x="97" y="4"/>
                </a:cxn>
                <a:cxn ang="0">
                  <a:pos x="109" y="4"/>
                </a:cxn>
                <a:cxn ang="0">
                  <a:pos x="58" y="97"/>
                </a:cxn>
                <a:cxn ang="0">
                  <a:pos x="43" y="179"/>
                </a:cxn>
                <a:cxn ang="0">
                  <a:pos x="55" y="252"/>
                </a:cxn>
                <a:cxn ang="0">
                  <a:pos x="35" y="272"/>
                </a:cxn>
                <a:cxn ang="0">
                  <a:pos x="0" y="272"/>
                </a:cxn>
                <a:cxn ang="0">
                  <a:pos x="15" y="299"/>
                </a:cxn>
                <a:cxn ang="0">
                  <a:pos x="20" y="353"/>
                </a:cxn>
                <a:cxn ang="0">
                  <a:pos x="5" y="403"/>
                </a:cxn>
                <a:cxn ang="0">
                  <a:pos x="0" y="403"/>
                </a:cxn>
              </a:cxnLst>
              <a:rect l="0" t="0" r="r" b="b"/>
              <a:pathLst>
                <a:path w="512" h="433">
                  <a:moveTo>
                    <a:pt x="0" y="403"/>
                  </a:moveTo>
                  <a:lnTo>
                    <a:pt x="8" y="400"/>
                  </a:lnTo>
                  <a:lnTo>
                    <a:pt x="32" y="400"/>
                  </a:lnTo>
                  <a:lnTo>
                    <a:pt x="70" y="410"/>
                  </a:lnTo>
                  <a:lnTo>
                    <a:pt x="112" y="414"/>
                  </a:lnTo>
                  <a:lnTo>
                    <a:pt x="152" y="423"/>
                  </a:lnTo>
                  <a:lnTo>
                    <a:pt x="233" y="430"/>
                  </a:lnTo>
                  <a:lnTo>
                    <a:pt x="280" y="433"/>
                  </a:lnTo>
                  <a:lnTo>
                    <a:pt x="338" y="430"/>
                  </a:lnTo>
                  <a:lnTo>
                    <a:pt x="396" y="410"/>
                  </a:lnTo>
                  <a:lnTo>
                    <a:pt x="443" y="387"/>
                  </a:lnTo>
                  <a:lnTo>
                    <a:pt x="482" y="364"/>
                  </a:lnTo>
                  <a:lnTo>
                    <a:pt x="512" y="344"/>
                  </a:lnTo>
                  <a:lnTo>
                    <a:pt x="482" y="265"/>
                  </a:lnTo>
                  <a:lnTo>
                    <a:pt x="488" y="206"/>
                  </a:lnTo>
                  <a:lnTo>
                    <a:pt x="478" y="179"/>
                  </a:lnTo>
                  <a:lnTo>
                    <a:pt x="440" y="179"/>
                  </a:lnTo>
                  <a:lnTo>
                    <a:pt x="424" y="159"/>
                  </a:lnTo>
                  <a:lnTo>
                    <a:pt x="416" y="128"/>
                  </a:lnTo>
                  <a:lnTo>
                    <a:pt x="388" y="93"/>
                  </a:lnTo>
                  <a:lnTo>
                    <a:pt x="345" y="72"/>
                  </a:lnTo>
                  <a:lnTo>
                    <a:pt x="284" y="72"/>
                  </a:lnTo>
                  <a:lnTo>
                    <a:pt x="256" y="57"/>
                  </a:lnTo>
                  <a:lnTo>
                    <a:pt x="222" y="11"/>
                  </a:lnTo>
                  <a:lnTo>
                    <a:pt x="187" y="0"/>
                  </a:lnTo>
                  <a:lnTo>
                    <a:pt x="97" y="4"/>
                  </a:lnTo>
                  <a:lnTo>
                    <a:pt x="109" y="4"/>
                  </a:lnTo>
                  <a:lnTo>
                    <a:pt x="58" y="97"/>
                  </a:lnTo>
                  <a:lnTo>
                    <a:pt x="43" y="179"/>
                  </a:lnTo>
                  <a:lnTo>
                    <a:pt x="55" y="252"/>
                  </a:lnTo>
                  <a:lnTo>
                    <a:pt x="35" y="272"/>
                  </a:lnTo>
                  <a:lnTo>
                    <a:pt x="0" y="272"/>
                  </a:lnTo>
                  <a:lnTo>
                    <a:pt x="15" y="299"/>
                  </a:lnTo>
                  <a:lnTo>
                    <a:pt x="20" y="353"/>
                  </a:lnTo>
                  <a:lnTo>
                    <a:pt x="5" y="403"/>
                  </a:lnTo>
                  <a:lnTo>
                    <a:pt x="0" y="403"/>
                  </a:lnTo>
                  <a:close/>
                </a:path>
              </a:pathLst>
            </a:custGeom>
            <a:noFill/>
            <a:ln w="12700" cmpd="sng">
              <a:solidFill>
                <a:srgbClr val="000000"/>
              </a:solidFill>
              <a:round/>
              <a:headEnd/>
              <a:tailEnd/>
            </a:ln>
          </p:spPr>
          <p:txBody>
            <a:bodyPr/>
            <a:lstStyle/>
            <a:p>
              <a:pPr>
                <a:defRPr/>
              </a:pPr>
              <a:endParaRPr lang="en-US">
                <a:latin typeface="+mn-lt"/>
              </a:endParaRPr>
            </a:p>
          </p:txBody>
        </p:sp>
        <p:sp>
          <p:nvSpPr>
            <p:cNvPr id="3193" name="Freeform 121"/>
            <p:cNvSpPr>
              <a:spLocks/>
            </p:cNvSpPr>
            <p:nvPr/>
          </p:nvSpPr>
          <p:spPr bwMode="auto">
            <a:xfrm>
              <a:off x="3584" y="3273"/>
              <a:ext cx="145" cy="114"/>
            </a:xfrm>
            <a:custGeom>
              <a:avLst/>
              <a:gdLst/>
              <a:ahLst/>
              <a:cxnLst>
                <a:cxn ang="0">
                  <a:pos x="0" y="403"/>
                </a:cxn>
                <a:cxn ang="0">
                  <a:pos x="8" y="400"/>
                </a:cxn>
                <a:cxn ang="0">
                  <a:pos x="32" y="400"/>
                </a:cxn>
                <a:cxn ang="0">
                  <a:pos x="70" y="410"/>
                </a:cxn>
                <a:cxn ang="0">
                  <a:pos x="112" y="414"/>
                </a:cxn>
                <a:cxn ang="0">
                  <a:pos x="152" y="423"/>
                </a:cxn>
                <a:cxn ang="0">
                  <a:pos x="233" y="430"/>
                </a:cxn>
                <a:cxn ang="0">
                  <a:pos x="280" y="433"/>
                </a:cxn>
                <a:cxn ang="0">
                  <a:pos x="338" y="430"/>
                </a:cxn>
                <a:cxn ang="0">
                  <a:pos x="396" y="410"/>
                </a:cxn>
                <a:cxn ang="0">
                  <a:pos x="443" y="387"/>
                </a:cxn>
                <a:cxn ang="0">
                  <a:pos x="482" y="364"/>
                </a:cxn>
                <a:cxn ang="0">
                  <a:pos x="512" y="344"/>
                </a:cxn>
                <a:cxn ang="0">
                  <a:pos x="482" y="265"/>
                </a:cxn>
                <a:cxn ang="0">
                  <a:pos x="488" y="206"/>
                </a:cxn>
                <a:cxn ang="0">
                  <a:pos x="478" y="179"/>
                </a:cxn>
                <a:cxn ang="0">
                  <a:pos x="440" y="179"/>
                </a:cxn>
                <a:cxn ang="0">
                  <a:pos x="424" y="159"/>
                </a:cxn>
                <a:cxn ang="0">
                  <a:pos x="416" y="128"/>
                </a:cxn>
                <a:cxn ang="0">
                  <a:pos x="388" y="93"/>
                </a:cxn>
                <a:cxn ang="0">
                  <a:pos x="345" y="72"/>
                </a:cxn>
                <a:cxn ang="0">
                  <a:pos x="284" y="72"/>
                </a:cxn>
                <a:cxn ang="0">
                  <a:pos x="256" y="57"/>
                </a:cxn>
                <a:cxn ang="0">
                  <a:pos x="222" y="11"/>
                </a:cxn>
                <a:cxn ang="0">
                  <a:pos x="187" y="0"/>
                </a:cxn>
                <a:cxn ang="0">
                  <a:pos x="97" y="4"/>
                </a:cxn>
                <a:cxn ang="0">
                  <a:pos x="109" y="4"/>
                </a:cxn>
                <a:cxn ang="0">
                  <a:pos x="58" y="97"/>
                </a:cxn>
                <a:cxn ang="0">
                  <a:pos x="43" y="179"/>
                </a:cxn>
                <a:cxn ang="0">
                  <a:pos x="55" y="252"/>
                </a:cxn>
                <a:cxn ang="0">
                  <a:pos x="35" y="272"/>
                </a:cxn>
                <a:cxn ang="0">
                  <a:pos x="0" y="272"/>
                </a:cxn>
                <a:cxn ang="0">
                  <a:pos x="15" y="299"/>
                </a:cxn>
                <a:cxn ang="0">
                  <a:pos x="20" y="353"/>
                </a:cxn>
                <a:cxn ang="0">
                  <a:pos x="5" y="403"/>
                </a:cxn>
                <a:cxn ang="0">
                  <a:pos x="0" y="403"/>
                </a:cxn>
              </a:cxnLst>
              <a:rect l="0" t="0" r="r" b="b"/>
              <a:pathLst>
                <a:path w="512" h="433">
                  <a:moveTo>
                    <a:pt x="0" y="403"/>
                  </a:moveTo>
                  <a:lnTo>
                    <a:pt x="8" y="400"/>
                  </a:lnTo>
                  <a:lnTo>
                    <a:pt x="32" y="400"/>
                  </a:lnTo>
                  <a:lnTo>
                    <a:pt x="70" y="410"/>
                  </a:lnTo>
                  <a:lnTo>
                    <a:pt x="112" y="414"/>
                  </a:lnTo>
                  <a:lnTo>
                    <a:pt x="152" y="423"/>
                  </a:lnTo>
                  <a:lnTo>
                    <a:pt x="233" y="430"/>
                  </a:lnTo>
                  <a:lnTo>
                    <a:pt x="280" y="433"/>
                  </a:lnTo>
                  <a:lnTo>
                    <a:pt x="338" y="430"/>
                  </a:lnTo>
                  <a:lnTo>
                    <a:pt x="396" y="410"/>
                  </a:lnTo>
                  <a:lnTo>
                    <a:pt x="443" y="387"/>
                  </a:lnTo>
                  <a:lnTo>
                    <a:pt x="482" y="364"/>
                  </a:lnTo>
                  <a:lnTo>
                    <a:pt x="512" y="344"/>
                  </a:lnTo>
                  <a:lnTo>
                    <a:pt x="482" y="265"/>
                  </a:lnTo>
                  <a:lnTo>
                    <a:pt x="488" y="206"/>
                  </a:lnTo>
                  <a:lnTo>
                    <a:pt x="478" y="179"/>
                  </a:lnTo>
                  <a:lnTo>
                    <a:pt x="440" y="179"/>
                  </a:lnTo>
                  <a:lnTo>
                    <a:pt x="424" y="159"/>
                  </a:lnTo>
                  <a:lnTo>
                    <a:pt x="416" y="128"/>
                  </a:lnTo>
                  <a:lnTo>
                    <a:pt x="388" y="93"/>
                  </a:lnTo>
                  <a:lnTo>
                    <a:pt x="345" y="72"/>
                  </a:lnTo>
                  <a:lnTo>
                    <a:pt x="284" y="72"/>
                  </a:lnTo>
                  <a:lnTo>
                    <a:pt x="256" y="57"/>
                  </a:lnTo>
                  <a:lnTo>
                    <a:pt x="222" y="11"/>
                  </a:lnTo>
                  <a:lnTo>
                    <a:pt x="187" y="0"/>
                  </a:lnTo>
                  <a:lnTo>
                    <a:pt x="97" y="4"/>
                  </a:lnTo>
                  <a:lnTo>
                    <a:pt x="109" y="4"/>
                  </a:lnTo>
                  <a:lnTo>
                    <a:pt x="58" y="97"/>
                  </a:lnTo>
                  <a:lnTo>
                    <a:pt x="43" y="179"/>
                  </a:lnTo>
                  <a:lnTo>
                    <a:pt x="55" y="252"/>
                  </a:lnTo>
                  <a:lnTo>
                    <a:pt x="35" y="272"/>
                  </a:lnTo>
                  <a:lnTo>
                    <a:pt x="0" y="272"/>
                  </a:lnTo>
                  <a:lnTo>
                    <a:pt x="15" y="299"/>
                  </a:lnTo>
                  <a:lnTo>
                    <a:pt x="20" y="353"/>
                  </a:lnTo>
                  <a:lnTo>
                    <a:pt x="5" y="403"/>
                  </a:lnTo>
                  <a:lnTo>
                    <a:pt x="0" y="403"/>
                  </a:lnTo>
                </a:path>
              </a:pathLst>
            </a:custGeom>
            <a:solidFill>
              <a:srgbClr val="00CC00"/>
            </a:solidFill>
            <a:ln w="12700" cmpd="sng">
              <a:solidFill>
                <a:srgbClr val="000000"/>
              </a:solidFill>
              <a:prstDash val="solid"/>
              <a:round/>
              <a:headEnd/>
              <a:tailEnd/>
            </a:ln>
          </p:spPr>
          <p:txBody>
            <a:bodyPr/>
            <a:lstStyle/>
            <a:p>
              <a:pPr>
                <a:defRPr/>
              </a:pPr>
              <a:endParaRPr lang="en-US">
                <a:latin typeface="+mn-lt"/>
              </a:endParaRPr>
            </a:p>
          </p:txBody>
        </p:sp>
        <p:sp>
          <p:nvSpPr>
            <p:cNvPr id="3194" name="Freeform 122"/>
            <p:cNvSpPr>
              <a:spLocks/>
            </p:cNvSpPr>
            <p:nvPr/>
          </p:nvSpPr>
          <p:spPr bwMode="auto">
            <a:xfrm>
              <a:off x="3486" y="3001"/>
              <a:ext cx="215" cy="200"/>
            </a:xfrm>
            <a:custGeom>
              <a:avLst/>
              <a:gdLst/>
              <a:ahLst/>
              <a:cxnLst>
                <a:cxn ang="0">
                  <a:pos x="721" y="578"/>
                </a:cxn>
                <a:cxn ang="0">
                  <a:pos x="709" y="612"/>
                </a:cxn>
                <a:cxn ang="0">
                  <a:pos x="713" y="693"/>
                </a:cxn>
                <a:cxn ang="0">
                  <a:pos x="702" y="709"/>
                </a:cxn>
                <a:cxn ang="0">
                  <a:pos x="608" y="733"/>
                </a:cxn>
                <a:cxn ang="0">
                  <a:pos x="566" y="760"/>
                </a:cxn>
                <a:cxn ang="0">
                  <a:pos x="527" y="760"/>
                </a:cxn>
                <a:cxn ang="0">
                  <a:pos x="465" y="752"/>
                </a:cxn>
                <a:cxn ang="0">
                  <a:pos x="364" y="756"/>
                </a:cxn>
                <a:cxn ang="0">
                  <a:pos x="364" y="718"/>
                </a:cxn>
                <a:cxn ang="0">
                  <a:pos x="384" y="678"/>
                </a:cxn>
                <a:cxn ang="0">
                  <a:pos x="438" y="601"/>
                </a:cxn>
                <a:cxn ang="0">
                  <a:pos x="433" y="563"/>
                </a:cxn>
                <a:cxn ang="0">
                  <a:pos x="402" y="535"/>
                </a:cxn>
                <a:cxn ang="0">
                  <a:pos x="306" y="528"/>
                </a:cxn>
                <a:cxn ang="0">
                  <a:pos x="255" y="504"/>
                </a:cxn>
                <a:cxn ang="0">
                  <a:pos x="209" y="453"/>
                </a:cxn>
                <a:cxn ang="0">
                  <a:pos x="174" y="434"/>
                </a:cxn>
                <a:cxn ang="0">
                  <a:pos x="112" y="446"/>
                </a:cxn>
                <a:cxn ang="0">
                  <a:pos x="89" y="426"/>
                </a:cxn>
                <a:cxn ang="0">
                  <a:pos x="69" y="387"/>
                </a:cxn>
                <a:cxn ang="0">
                  <a:pos x="31" y="365"/>
                </a:cxn>
                <a:cxn ang="0">
                  <a:pos x="19" y="342"/>
                </a:cxn>
                <a:cxn ang="0">
                  <a:pos x="19" y="287"/>
                </a:cxn>
                <a:cxn ang="0">
                  <a:pos x="0" y="202"/>
                </a:cxn>
                <a:cxn ang="0">
                  <a:pos x="0" y="174"/>
                </a:cxn>
                <a:cxn ang="0">
                  <a:pos x="34" y="151"/>
                </a:cxn>
                <a:cxn ang="0">
                  <a:pos x="50" y="116"/>
                </a:cxn>
                <a:cxn ang="0">
                  <a:pos x="50" y="38"/>
                </a:cxn>
                <a:cxn ang="0">
                  <a:pos x="69" y="23"/>
                </a:cxn>
                <a:cxn ang="0">
                  <a:pos x="163" y="15"/>
                </a:cxn>
                <a:cxn ang="0">
                  <a:pos x="268" y="0"/>
                </a:cxn>
                <a:cxn ang="0">
                  <a:pos x="349" y="11"/>
                </a:cxn>
                <a:cxn ang="0">
                  <a:pos x="407" y="53"/>
                </a:cxn>
                <a:cxn ang="0">
                  <a:pos x="417" y="131"/>
                </a:cxn>
                <a:cxn ang="0">
                  <a:pos x="414" y="221"/>
                </a:cxn>
                <a:cxn ang="0">
                  <a:pos x="433" y="279"/>
                </a:cxn>
                <a:cxn ang="0">
                  <a:pos x="476" y="299"/>
                </a:cxn>
                <a:cxn ang="0">
                  <a:pos x="511" y="274"/>
                </a:cxn>
                <a:cxn ang="0">
                  <a:pos x="562" y="259"/>
                </a:cxn>
                <a:cxn ang="0">
                  <a:pos x="608" y="256"/>
                </a:cxn>
                <a:cxn ang="0">
                  <a:pos x="620" y="267"/>
                </a:cxn>
                <a:cxn ang="0">
                  <a:pos x="631" y="283"/>
                </a:cxn>
                <a:cxn ang="0">
                  <a:pos x="635" y="299"/>
                </a:cxn>
                <a:cxn ang="0">
                  <a:pos x="631" y="317"/>
                </a:cxn>
                <a:cxn ang="0">
                  <a:pos x="624" y="352"/>
                </a:cxn>
                <a:cxn ang="0">
                  <a:pos x="620" y="365"/>
                </a:cxn>
                <a:cxn ang="0">
                  <a:pos x="620" y="383"/>
                </a:cxn>
                <a:cxn ang="0">
                  <a:pos x="628" y="399"/>
                </a:cxn>
                <a:cxn ang="0">
                  <a:pos x="639" y="407"/>
                </a:cxn>
                <a:cxn ang="0">
                  <a:pos x="686" y="399"/>
                </a:cxn>
                <a:cxn ang="0">
                  <a:pos x="697" y="399"/>
                </a:cxn>
                <a:cxn ang="0">
                  <a:pos x="709" y="399"/>
                </a:cxn>
                <a:cxn ang="0">
                  <a:pos x="732" y="411"/>
                </a:cxn>
                <a:cxn ang="0">
                  <a:pos x="752" y="446"/>
                </a:cxn>
                <a:cxn ang="0">
                  <a:pos x="755" y="485"/>
                </a:cxn>
                <a:cxn ang="0">
                  <a:pos x="745" y="543"/>
                </a:cxn>
                <a:cxn ang="0">
                  <a:pos x="721" y="578"/>
                </a:cxn>
              </a:cxnLst>
              <a:rect l="0" t="0" r="r" b="b"/>
              <a:pathLst>
                <a:path w="755" h="760">
                  <a:moveTo>
                    <a:pt x="721" y="578"/>
                  </a:moveTo>
                  <a:lnTo>
                    <a:pt x="709" y="612"/>
                  </a:lnTo>
                  <a:lnTo>
                    <a:pt x="713" y="693"/>
                  </a:lnTo>
                  <a:lnTo>
                    <a:pt x="702" y="709"/>
                  </a:lnTo>
                  <a:lnTo>
                    <a:pt x="608" y="733"/>
                  </a:lnTo>
                  <a:lnTo>
                    <a:pt x="566" y="760"/>
                  </a:lnTo>
                  <a:lnTo>
                    <a:pt x="527" y="760"/>
                  </a:lnTo>
                  <a:lnTo>
                    <a:pt x="465" y="752"/>
                  </a:lnTo>
                  <a:lnTo>
                    <a:pt x="364" y="756"/>
                  </a:lnTo>
                  <a:lnTo>
                    <a:pt x="364" y="718"/>
                  </a:lnTo>
                  <a:lnTo>
                    <a:pt x="384" y="678"/>
                  </a:lnTo>
                  <a:lnTo>
                    <a:pt x="438" y="601"/>
                  </a:lnTo>
                  <a:lnTo>
                    <a:pt x="433" y="563"/>
                  </a:lnTo>
                  <a:lnTo>
                    <a:pt x="402" y="535"/>
                  </a:lnTo>
                  <a:lnTo>
                    <a:pt x="306" y="528"/>
                  </a:lnTo>
                  <a:lnTo>
                    <a:pt x="255" y="504"/>
                  </a:lnTo>
                  <a:lnTo>
                    <a:pt x="209" y="453"/>
                  </a:lnTo>
                  <a:lnTo>
                    <a:pt x="174" y="434"/>
                  </a:lnTo>
                  <a:lnTo>
                    <a:pt x="112" y="446"/>
                  </a:lnTo>
                  <a:lnTo>
                    <a:pt x="89" y="426"/>
                  </a:lnTo>
                  <a:lnTo>
                    <a:pt x="69" y="387"/>
                  </a:lnTo>
                  <a:lnTo>
                    <a:pt x="31" y="365"/>
                  </a:lnTo>
                  <a:lnTo>
                    <a:pt x="19" y="342"/>
                  </a:lnTo>
                  <a:lnTo>
                    <a:pt x="19" y="287"/>
                  </a:lnTo>
                  <a:lnTo>
                    <a:pt x="0" y="202"/>
                  </a:lnTo>
                  <a:lnTo>
                    <a:pt x="0" y="174"/>
                  </a:lnTo>
                  <a:lnTo>
                    <a:pt x="34" y="151"/>
                  </a:lnTo>
                  <a:lnTo>
                    <a:pt x="50" y="116"/>
                  </a:lnTo>
                  <a:lnTo>
                    <a:pt x="50" y="38"/>
                  </a:lnTo>
                  <a:lnTo>
                    <a:pt x="69" y="23"/>
                  </a:lnTo>
                  <a:lnTo>
                    <a:pt x="163" y="15"/>
                  </a:lnTo>
                  <a:lnTo>
                    <a:pt x="268" y="0"/>
                  </a:lnTo>
                  <a:lnTo>
                    <a:pt x="349" y="11"/>
                  </a:lnTo>
                  <a:lnTo>
                    <a:pt x="407" y="53"/>
                  </a:lnTo>
                  <a:lnTo>
                    <a:pt x="417" y="131"/>
                  </a:lnTo>
                  <a:lnTo>
                    <a:pt x="414" y="221"/>
                  </a:lnTo>
                  <a:lnTo>
                    <a:pt x="433" y="279"/>
                  </a:lnTo>
                  <a:lnTo>
                    <a:pt x="476" y="299"/>
                  </a:lnTo>
                  <a:lnTo>
                    <a:pt x="511" y="274"/>
                  </a:lnTo>
                  <a:lnTo>
                    <a:pt x="562" y="259"/>
                  </a:lnTo>
                  <a:lnTo>
                    <a:pt x="608" y="256"/>
                  </a:lnTo>
                  <a:lnTo>
                    <a:pt x="620" y="267"/>
                  </a:lnTo>
                  <a:lnTo>
                    <a:pt x="631" y="283"/>
                  </a:lnTo>
                  <a:lnTo>
                    <a:pt x="635" y="299"/>
                  </a:lnTo>
                  <a:lnTo>
                    <a:pt x="631" y="317"/>
                  </a:lnTo>
                  <a:lnTo>
                    <a:pt x="624" y="352"/>
                  </a:lnTo>
                  <a:lnTo>
                    <a:pt x="620" y="365"/>
                  </a:lnTo>
                  <a:lnTo>
                    <a:pt x="620" y="383"/>
                  </a:lnTo>
                  <a:lnTo>
                    <a:pt x="628" y="399"/>
                  </a:lnTo>
                  <a:lnTo>
                    <a:pt x="639" y="407"/>
                  </a:lnTo>
                  <a:lnTo>
                    <a:pt x="686" y="399"/>
                  </a:lnTo>
                  <a:lnTo>
                    <a:pt x="697" y="399"/>
                  </a:lnTo>
                  <a:lnTo>
                    <a:pt x="709" y="399"/>
                  </a:lnTo>
                  <a:lnTo>
                    <a:pt x="732" y="411"/>
                  </a:lnTo>
                  <a:lnTo>
                    <a:pt x="752" y="446"/>
                  </a:lnTo>
                  <a:lnTo>
                    <a:pt x="755" y="485"/>
                  </a:lnTo>
                  <a:lnTo>
                    <a:pt x="745" y="543"/>
                  </a:lnTo>
                  <a:lnTo>
                    <a:pt x="721" y="578"/>
                  </a:lnTo>
                  <a:close/>
                </a:path>
              </a:pathLst>
            </a:custGeom>
            <a:noFill/>
            <a:ln w="12700" cmpd="sng">
              <a:solidFill>
                <a:srgbClr val="000000"/>
              </a:solidFill>
              <a:round/>
              <a:headEnd/>
              <a:tailEnd/>
            </a:ln>
          </p:spPr>
          <p:txBody>
            <a:bodyPr/>
            <a:lstStyle/>
            <a:p>
              <a:pPr>
                <a:defRPr/>
              </a:pPr>
              <a:endParaRPr lang="en-US">
                <a:latin typeface="+mn-lt"/>
              </a:endParaRPr>
            </a:p>
          </p:txBody>
        </p:sp>
        <p:sp>
          <p:nvSpPr>
            <p:cNvPr id="3195" name="Freeform 123"/>
            <p:cNvSpPr>
              <a:spLocks/>
            </p:cNvSpPr>
            <p:nvPr/>
          </p:nvSpPr>
          <p:spPr bwMode="auto">
            <a:xfrm>
              <a:off x="3261" y="2767"/>
              <a:ext cx="357" cy="349"/>
            </a:xfrm>
            <a:custGeom>
              <a:avLst/>
              <a:gdLst/>
              <a:ahLst/>
              <a:cxnLst>
                <a:cxn ang="0">
                  <a:pos x="1218" y="841"/>
                </a:cxn>
                <a:cxn ang="0">
                  <a:pos x="1257" y="733"/>
                </a:cxn>
                <a:cxn ang="0">
                  <a:pos x="1191" y="705"/>
                </a:cxn>
                <a:cxn ang="0">
                  <a:pos x="1176" y="594"/>
                </a:cxn>
                <a:cxn ang="0">
                  <a:pos x="1102" y="598"/>
                </a:cxn>
                <a:cxn ang="0">
                  <a:pos x="989" y="582"/>
                </a:cxn>
                <a:cxn ang="0">
                  <a:pos x="912" y="484"/>
                </a:cxn>
                <a:cxn ang="0">
                  <a:pos x="966" y="465"/>
                </a:cxn>
                <a:cxn ang="0">
                  <a:pos x="943" y="410"/>
                </a:cxn>
                <a:cxn ang="0">
                  <a:pos x="872" y="352"/>
                </a:cxn>
                <a:cxn ang="0">
                  <a:pos x="815" y="334"/>
                </a:cxn>
                <a:cxn ang="0">
                  <a:pos x="745" y="344"/>
                </a:cxn>
                <a:cxn ang="0">
                  <a:pos x="675" y="267"/>
                </a:cxn>
                <a:cxn ang="0">
                  <a:pos x="590" y="275"/>
                </a:cxn>
                <a:cxn ang="0">
                  <a:pos x="551" y="221"/>
                </a:cxn>
                <a:cxn ang="0">
                  <a:pos x="419" y="182"/>
                </a:cxn>
                <a:cxn ang="0">
                  <a:pos x="439" y="46"/>
                </a:cxn>
                <a:cxn ang="0">
                  <a:pos x="396" y="0"/>
                </a:cxn>
                <a:cxn ang="0">
                  <a:pos x="276" y="59"/>
                </a:cxn>
                <a:cxn ang="0">
                  <a:pos x="259" y="159"/>
                </a:cxn>
                <a:cxn ang="0">
                  <a:pos x="234" y="170"/>
                </a:cxn>
                <a:cxn ang="0">
                  <a:pos x="171" y="156"/>
                </a:cxn>
                <a:cxn ang="0">
                  <a:pos x="159" y="199"/>
                </a:cxn>
                <a:cxn ang="0">
                  <a:pos x="136" y="217"/>
                </a:cxn>
                <a:cxn ang="0">
                  <a:pos x="97" y="214"/>
                </a:cxn>
                <a:cxn ang="0">
                  <a:pos x="0" y="199"/>
                </a:cxn>
                <a:cxn ang="0">
                  <a:pos x="78" y="310"/>
                </a:cxn>
                <a:cxn ang="0">
                  <a:pos x="70" y="377"/>
                </a:cxn>
                <a:cxn ang="0">
                  <a:pos x="70" y="474"/>
                </a:cxn>
                <a:cxn ang="0">
                  <a:pos x="46" y="558"/>
                </a:cxn>
                <a:cxn ang="0">
                  <a:pos x="55" y="639"/>
                </a:cxn>
                <a:cxn ang="0">
                  <a:pos x="101" y="694"/>
                </a:cxn>
                <a:cxn ang="0">
                  <a:pos x="104" y="748"/>
                </a:cxn>
                <a:cxn ang="0">
                  <a:pos x="86" y="760"/>
                </a:cxn>
                <a:cxn ang="0">
                  <a:pos x="31" y="826"/>
                </a:cxn>
                <a:cxn ang="0">
                  <a:pos x="89" y="899"/>
                </a:cxn>
                <a:cxn ang="0">
                  <a:pos x="129" y="974"/>
                </a:cxn>
                <a:cxn ang="0">
                  <a:pos x="171" y="1047"/>
                </a:cxn>
                <a:cxn ang="0">
                  <a:pos x="152" y="1109"/>
                </a:cxn>
                <a:cxn ang="0">
                  <a:pos x="225" y="1217"/>
                </a:cxn>
                <a:cxn ang="0">
                  <a:pos x="287" y="1314"/>
                </a:cxn>
                <a:cxn ang="0">
                  <a:pos x="322" y="1236"/>
                </a:cxn>
                <a:cxn ang="0">
                  <a:pos x="399" y="1220"/>
                </a:cxn>
                <a:cxn ang="0">
                  <a:pos x="454" y="1253"/>
                </a:cxn>
                <a:cxn ang="0">
                  <a:pos x="513" y="1213"/>
                </a:cxn>
                <a:cxn ang="0">
                  <a:pos x="582" y="1311"/>
                </a:cxn>
                <a:cxn ang="0">
                  <a:pos x="594" y="1287"/>
                </a:cxn>
                <a:cxn ang="0">
                  <a:pos x="605" y="1213"/>
                </a:cxn>
                <a:cxn ang="0">
                  <a:pos x="625" y="1256"/>
                </a:cxn>
                <a:cxn ang="0">
                  <a:pos x="652" y="1230"/>
                </a:cxn>
                <a:cxn ang="0">
                  <a:pos x="709" y="1195"/>
                </a:cxn>
                <a:cxn ang="0">
                  <a:pos x="756" y="1230"/>
                </a:cxn>
                <a:cxn ang="0">
                  <a:pos x="815" y="1230"/>
                </a:cxn>
                <a:cxn ang="0">
                  <a:pos x="792" y="1090"/>
                </a:cxn>
                <a:cxn ang="0">
                  <a:pos x="830" y="1039"/>
                </a:cxn>
                <a:cxn ang="0">
                  <a:pos x="842" y="926"/>
                </a:cxn>
                <a:cxn ang="0">
                  <a:pos x="958" y="903"/>
                </a:cxn>
                <a:cxn ang="0">
                  <a:pos x="1144" y="899"/>
                </a:cxn>
              </a:cxnLst>
              <a:rect l="0" t="0" r="r" b="b"/>
              <a:pathLst>
                <a:path w="1257" h="1326">
                  <a:moveTo>
                    <a:pt x="1202" y="938"/>
                  </a:moveTo>
                  <a:lnTo>
                    <a:pt x="1218" y="841"/>
                  </a:lnTo>
                  <a:lnTo>
                    <a:pt x="1245" y="783"/>
                  </a:lnTo>
                  <a:lnTo>
                    <a:pt x="1257" y="733"/>
                  </a:lnTo>
                  <a:lnTo>
                    <a:pt x="1233" y="705"/>
                  </a:lnTo>
                  <a:lnTo>
                    <a:pt x="1191" y="705"/>
                  </a:lnTo>
                  <a:lnTo>
                    <a:pt x="1179" y="671"/>
                  </a:lnTo>
                  <a:lnTo>
                    <a:pt x="1176" y="594"/>
                  </a:lnTo>
                  <a:lnTo>
                    <a:pt x="1161" y="573"/>
                  </a:lnTo>
                  <a:lnTo>
                    <a:pt x="1102" y="598"/>
                  </a:lnTo>
                  <a:lnTo>
                    <a:pt x="1028" y="598"/>
                  </a:lnTo>
                  <a:lnTo>
                    <a:pt x="989" y="582"/>
                  </a:lnTo>
                  <a:lnTo>
                    <a:pt x="970" y="524"/>
                  </a:lnTo>
                  <a:lnTo>
                    <a:pt x="912" y="484"/>
                  </a:lnTo>
                  <a:lnTo>
                    <a:pt x="915" y="477"/>
                  </a:lnTo>
                  <a:lnTo>
                    <a:pt x="966" y="465"/>
                  </a:lnTo>
                  <a:lnTo>
                    <a:pt x="970" y="442"/>
                  </a:lnTo>
                  <a:lnTo>
                    <a:pt x="943" y="410"/>
                  </a:lnTo>
                  <a:lnTo>
                    <a:pt x="930" y="348"/>
                  </a:lnTo>
                  <a:lnTo>
                    <a:pt x="872" y="352"/>
                  </a:lnTo>
                  <a:lnTo>
                    <a:pt x="854" y="337"/>
                  </a:lnTo>
                  <a:lnTo>
                    <a:pt x="815" y="334"/>
                  </a:lnTo>
                  <a:lnTo>
                    <a:pt x="760" y="352"/>
                  </a:lnTo>
                  <a:lnTo>
                    <a:pt x="745" y="344"/>
                  </a:lnTo>
                  <a:lnTo>
                    <a:pt x="706" y="287"/>
                  </a:lnTo>
                  <a:lnTo>
                    <a:pt x="675" y="267"/>
                  </a:lnTo>
                  <a:lnTo>
                    <a:pt x="613" y="283"/>
                  </a:lnTo>
                  <a:lnTo>
                    <a:pt x="590" y="275"/>
                  </a:lnTo>
                  <a:lnTo>
                    <a:pt x="571" y="237"/>
                  </a:lnTo>
                  <a:lnTo>
                    <a:pt x="551" y="221"/>
                  </a:lnTo>
                  <a:lnTo>
                    <a:pt x="450" y="214"/>
                  </a:lnTo>
                  <a:lnTo>
                    <a:pt x="419" y="182"/>
                  </a:lnTo>
                  <a:lnTo>
                    <a:pt x="416" y="131"/>
                  </a:lnTo>
                  <a:lnTo>
                    <a:pt x="439" y="46"/>
                  </a:lnTo>
                  <a:lnTo>
                    <a:pt x="431" y="16"/>
                  </a:lnTo>
                  <a:lnTo>
                    <a:pt x="396" y="0"/>
                  </a:lnTo>
                  <a:lnTo>
                    <a:pt x="341" y="16"/>
                  </a:lnTo>
                  <a:lnTo>
                    <a:pt x="276" y="59"/>
                  </a:lnTo>
                  <a:lnTo>
                    <a:pt x="264" y="136"/>
                  </a:lnTo>
                  <a:lnTo>
                    <a:pt x="259" y="159"/>
                  </a:lnTo>
                  <a:lnTo>
                    <a:pt x="249" y="174"/>
                  </a:lnTo>
                  <a:lnTo>
                    <a:pt x="234" y="170"/>
                  </a:lnTo>
                  <a:lnTo>
                    <a:pt x="195" y="156"/>
                  </a:lnTo>
                  <a:lnTo>
                    <a:pt x="171" y="156"/>
                  </a:lnTo>
                  <a:lnTo>
                    <a:pt x="163" y="182"/>
                  </a:lnTo>
                  <a:lnTo>
                    <a:pt x="159" y="199"/>
                  </a:lnTo>
                  <a:lnTo>
                    <a:pt x="152" y="214"/>
                  </a:lnTo>
                  <a:lnTo>
                    <a:pt x="136" y="217"/>
                  </a:lnTo>
                  <a:lnTo>
                    <a:pt x="114" y="217"/>
                  </a:lnTo>
                  <a:lnTo>
                    <a:pt x="97" y="214"/>
                  </a:lnTo>
                  <a:lnTo>
                    <a:pt x="59" y="194"/>
                  </a:lnTo>
                  <a:lnTo>
                    <a:pt x="0" y="199"/>
                  </a:lnTo>
                  <a:lnTo>
                    <a:pt x="43" y="232"/>
                  </a:lnTo>
                  <a:lnTo>
                    <a:pt x="78" y="310"/>
                  </a:lnTo>
                  <a:lnTo>
                    <a:pt x="82" y="344"/>
                  </a:lnTo>
                  <a:lnTo>
                    <a:pt x="70" y="377"/>
                  </a:lnTo>
                  <a:lnTo>
                    <a:pt x="51" y="407"/>
                  </a:lnTo>
                  <a:lnTo>
                    <a:pt x="70" y="474"/>
                  </a:lnTo>
                  <a:lnTo>
                    <a:pt x="74" y="508"/>
                  </a:lnTo>
                  <a:lnTo>
                    <a:pt x="46" y="558"/>
                  </a:lnTo>
                  <a:lnTo>
                    <a:pt x="43" y="598"/>
                  </a:lnTo>
                  <a:lnTo>
                    <a:pt x="55" y="639"/>
                  </a:lnTo>
                  <a:lnTo>
                    <a:pt x="74" y="659"/>
                  </a:lnTo>
                  <a:lnTo>
                    <a:pt x="101" y="694"/>
                  </a:lnTo>
                  <a:lnTo>
                    <a:pt x="109" y="724"/>
                  </a:lnTo>
                  <a:lnTo>
                    <a:pt x="104" y="748"/>
                  </a:lnTo>
                  <a:lnTo>
                    <a:pt x="101" y="756"/>
                  </a:lnTo>
                  <a:lnTo>
                    <a:pt x="86" y="760"/>
                  </a:lnTo>
                  <a:lnTo>
                    <a:pt x="31" y="767"/>
                  </a:lnTo>
                  <a:lnTo>
                    <a:pt x="31" y="826"/>
                  </a:lnTo>
                  <a:lnTo>
                    <a:pt x="70" y="860"/>
                  </a:lnTo>
                  <a:lnTo>
                    <a:pt x="89" y="899"/>
                  </a:lnTo>
                  <a:lnTo>
                    <a:pt x="97" y="954"/>
                  </a:lnTo>
                  <a:lnTo>
                    <a:pt x="129" y="974"/>
                  </a:lnTo>
                  <a:lnTo>
                    <a:pt x="163" y="999"/>
                  </a:lnTo>
                  <a:lnTo>
                    <a:pt x="171" y="1047"/>
                  </a:lnTo>
                  <a:lnTo>
                    <a:pt x="155" y="1066"/>
                  </a:lnTo>
                  <a:lnTo>
                    <a:pt x="152" y="1109"/>
                  </a:lnTo>
                  <a:lnTo>
                    <a:pt x="198" y="1167"/>
                  </a:lnTo>
                  <a:lnTo>
                    <a:pt x="225" y="1217"/>
                  </a:lnTo>
                  <a:lnTo>
                    <a:pt x="249" y="1295"/>
                  </a:lnTo>
                  <a:lnTo>
                    <a:pt x="287" y="1314"/>
                  </a:lnTo>
                  <a:lnTo>
                    <a:pt x="307" y="1295"/>
                  </a:lnTo>
                  <a:lnTo>
                    <a:pt x="322" y="1236"/>
                  </a:lnTo>
                  <a:lnTo>
                    <a:pt x="369" y="1213"/>
                  </a:lnTo>
                  <a:lnTo>
                    <a:pt x="399" y="1220"/>
                  </a:lnTo>
                  <a:lnTo>
                    <a:pt x="427" y="1249"/>
                  </a:lnTo>
                  <a:lnTo>
                    <a:pt x="454" y="1253"/>
                  </a:lnTo>
                  <a:lnTo>
                    <a:pt x="477" y="1217"/>
                  </a:lnTo>
                  <a:lnTo>
                    <a:pt x="513" y="1213"/>
                  </a:lnTo>
                  <a:lnTo>
                    <a:pt x="571" y="1271"/>
                  </a:lnTo>
                  <a:lnTo>
                    <a:pt x="582" y="1311"/>
                  </a:lnTo>
                  <a:lnTo>
                    <a:pt x="590" y="1326"/>
                  </a:lnTo>
                  <a:lnTo>
                    <a:pt x="594" y="1287"/>
                  </a:lnTo>
                  <a:lnTo>
                    <a:pt x="594" y="1230"/>
                  </a:lnTo>
                  <a:lnTo>
                    <a:pt x="605" y="1213"/>
                  </a:lnTo>
                  <a:lnTo>
                    <a:pt x="620" y="1233"/>
                  </a:lnTo>
                  <a:lnTo>
                    <a:pt x="625" y="1256"/>
                  </a:lnTo>
                  <a:lnTo>
                    <a:pt x="648" y="1253"/>
                  </a:lnTo>
                  <a:lnTo>
                    <a:pt x="652" y="1230"/>
                  </a:lnTo>
                  <a:lnTo>
                    <a:pt x="668" y="1202"/>
                  </a:lnTo>
                  <a:lnTo>
                    <a:pt x="709" y="1195"/>
                  </a:lnTo>
                  <a:lnTo>
                    <a:pt x="737" y="1210"/>
                  </a:lnTo>
                  <a:lnTo>
                    <a:pt x="756" y="1230"/>
                  </a:lnTo>
                  <a:lnTo>
                    <a:pt x="775" y="1233"/>
                  </a:lnTo>
                  <a:lnTo>
                    <a:pt x="815" y="1230"/>
                  </a:lnTo>
                  <a:lnTo>
                    <a:pt x="811" y="1171"/>
                  </a:lnTo>
                  <a:lnTo>
                    <a:pt x="792" y="1090"/>
                  </a:lnTo>
                  <a:lnTo>
                    <a:pt x="795" y="1062"/>
                  </a:lnTo>
                  <a:lnTo>
                    <a:pt x="830" y="1039"/>
                  </a:lnTo>
                  <a:lnTo>
                    <a:pt x="846" y="1004"/>
                  </a:lnTo>
                  <a:lnTo>
                    <a:pt x="842" y="926"/>
                  </a:lnTo>
                  <a:lnTo>
                    <a:pt x="864" y="911"/>
                  </a:lnTo>
                  <a:lnTo>
                    <a:pt x="958" y="903"/>
                  </a:lnTo>
                  <a:lnTo>
                    <a:pt x="1063" y="888"/>
                  </a:lnTo>
                  <a:lnTo>
                    <a:pt x="1144" y="899"/>
                  </a:lnTo>
                  <a:lnTo>
                    <a:pt x="1202" y="938"/>
                  </a:lnTo>
                  <a:close/>
                </a:path>
              </a:pathLst>
            </a:custGeom>
            <a:solidFill>
              <a:srgbClr val="FFFF00"/>
            </a:solidFill>
            <a:ln w="12700" cap="flat" cmpd="sng">
              <a:solidFill>
                <a:srgbClr val="000000"/>
              </a:solidFill>
              <a:prstDash val="solid"/>
              <a:round/>
              <a:headEnd type="none" w="med" len="med"/>
              <a:tailEnd type="none" w="med" len="med"/>
            </a:ln>
            <a:effectLst/>
          </p:spPr>
          <p:txBody>
            <a:bodyPr/>
            <a:lstStyle/>
            <a:p>
              <a:pPr>
                <a:defRPr/>
              </a:pPr>
              <a:endParaRPr lang="en-US">
                <a:latin typeface="+mn-lt"/>
              </a:endParaRPr>
            </a:p>
          </p:txBody>
        </p:sp>
        <p:sp>
          <p:nvSpPr>
            <p:cNvPr id="3196" name="Freeform 124"/>
            <p:cNvSpPr>
              <a:spLocks/>
            </p:cNvSpPr>
            <p:nvPr/>
          </p:nvSpPr>
          <p:spPr bwMode="auto">
            <a:xfrm>
              <a:off x="3125" y="2346"/>
              <a:ext cx="1161" cy="1020"/>
            </a:xfrm>
            <a:custGeom>
              <a:avLst/>
              <a:gdLst/>
              <a:ahLst/>
              <a:cxnLst>
                <a:cxn ang="0">
                  <a:pos x="725" y="1783"/>
                </a:cxn>
                <a:cxn ang="0">
                  <a:pos x="612" y="1826"/>
                </a:cxn>
                <a:cxn ang="0">
                  <a:pos x="364" y="1803"/>
                </a:cxn>
                <a:cxn ang="0">
                  <a:pos x="178" y="1707"/>
                </a:cxn>
                <a:cxn ang="0">
                  <a:pos x="42" y="1562"/>
                </a:cxn>
                <a:cxn ang="0">
                  <a:pos x="112" y="1373"/>
                </a:cxn>
                <a:cxn ang="0">
                  <a:pos x="267" y="1155"/>
                </a:cxn>
                <a:cxn ang="0">
                  <a:pos x="435" y="939"/>
                </a:cxn>
                <a:cxn ang="0">
                  <a:pos x="379" y="678"/>
                </a:cxn>
                <a:cxn ang="0">
                  <a:pos x="392" y="570"/>
                </a:cxn>
                <a:cxn ang="0">
                  <a:pos x="570" y="543"/>
                </a:cxn>
                <a:cxn ang="0">
                  <a:pos x="690" y="578"/>
                </a:cxn>
                <a:cxn ang="0">
                  <a:pos x="898" y="574"/>
                </a:cxn>
                <a:cxn ang="0">
                  <a:pos x="1004" y="376"/>
                </a:cxn>
                <a:cxn ang="0">
                  <a:pos x="1154" y="299"/>
                </a:cxn>
                <a:cxn ang="0">
                  <a:pos x="1256" y="108"/>
                </a:cxn>
                <a:cxn ang="0">
                  <a:pos x="1325" y="294"/>
                </a:cxn>
                <a:cxn ang="0">
                  <a:pos x="1523" y="489"/>
                </a:cxn>
                <a:cxn ang="0">
                  <a:pos x="1764" y="294"/>
                </a:cxn>
                <a:cxn ang="0">
                  <a:pos x="1845" y="337"/>
                </a:cxn>
                <a:cxn ang="0">
                  <a:pos x="2039" y="360"/>
                </a:cxn>
                <a:cxn ang="0">
                  <a:pos x="2181" y="0"/>
                </a:cxn>
                <a:cxn ang="0">
                  <a:pos x="2353" y="205"/>
                </a:cxn>
                <a:cxn ang="0">
                  <a:pos x="2427" y="415"/>
                </a:cxn>
                <a:cxn ang="0">
                  <a:pos x="2427" y="531"/>
                </a:cxn>
                <a:cxn ang="0">
                  <a:pos x="2636" y="507"/>
                </a:cxn>
                <a:cxn ang="0">
                  <a:pos x="2737" y="497"/>
                </a:cxn>
                <a:cxn ang="0">
                  <a:pos x="3063" y="574"/>
                </a:cxn>
                <a:cxn ang="0">
                  <a:pos x="3296" y="581"/>
                </a:cxn>
                <a:cxn ang="0">
                  <a:pos x="3621" y="561"/>
                </a:cxn>
                <a:cxn ang="0">
                  <a:pos x="4013" y="695"/>
                </a:cxn>
                <a:cxn ang="0">
                  <a:pos x="4074" y="779"/>
                </a:cxn>
                <a:cxn ang="0">
                  <a:pos x="4071" y="961"/>
                </a:cxn>
                <a:cxn ang="0">
                  <a:pos x="3959" y="1214"/>
                </a:cxn>
                <a:cxn ang="0">
                  <a:pos x="3753" y="1524"/>
                </a:cxn>
                <a:cxn ang="0">
                  <a:pos x="3675" y="1628"/>
                </a:cxn>
                <a:cxn ang="0">
                  <a:pos x="3668" y="1935"/>
                </a:cxn>
                <a:cxn ang="0">
                  <a:pos x="3610" y="2179"/>
                </a:cxn>
                <a:cxn ang="0">
                  <a:pos x="3497" y="2412"/>
                </a:cxn>
                <a:cxn ang="0">
                  <a:pos x="3303" y="2664"/>
                </a:cxn>
                <a:cxn ang="0">
                  <a:pos x="3132" y="2679"/>
                </a:cxn>
                <a:cxn ang="0">
                  <a:pos x="2849" y="2829"/>
                </a:cxn>
                <a:cxn ang="0">
                  <a:pos x="2632" y="3020"/>
                </a:cxn>
                <a:cxn ang="0">
                  <a:pos x="2636" y="3144"/>
                </a:cxn>
                <a:cxn ang="0">
                  <a:pos x="2346" y="3621"/>
                </a:cxn>
                <a:cxn ang="0">
                  <a:pos x="2232" y="3725"/>
                </a:cxn>
                <a:cxn ang="0">
                  <a:pos x="2128" y="3876"/>
                </a:cxn>
                <a:cxn ang="0">
                  <a:pos x="2003" y="3621"/>
                </a:cxn>
                <a:cxn ang="0">
                  <a:pos x="1815" y="3404"/>
                </a:cxn>
                <a:cxn ang="0">
                  <a:pos x="2100" y="3117"/>
                </a:cxn>
                <a:cxn ang="0">
                  <a:pos x="1981" y="2896"/>
                </a:cxn>
                <a:cxn ang="0">
                  <a:pos x="1896" y="2845"/>
                </a:cxn>
                <a:cxn ang="0">
                  <a:pos x="1783" y="2771"/>
                </a:cxn>
                <a:cxn ang="0">
                  <a:pos x="1678" y="2547"/>
                </a:cxn>
                <a:cxn ang="0">
                  <a:pos x="1652" y="2203"/>
                </a:cxn>
                <a:cxn ang="0">
                  <a:pos x="1391" y="2086"/>
                </a:cxn>
                <a:cxn ang="0">
                  <a:pos x="1291" y="1943"/>
                </a:cxn>
                <a:cxn ang="0">
                  <a:pos x="1047" y="1846"/>
                </a:cxn>
              </a:cxnLst>
              <a:rect l="0" t="0" r="r" b="b"/>
              <a:pathLst>
                <a:path w="4079" h="3876">
                  <a:moveTo>
                    <a:pt x="907" y="1620"/>
                  </a:moveTo>
                  <a:lnTo>
                    <a:pt x="872" y="1609"/>
                  </a:lnTo>
                  <a:lnTo>
                    <a:pt x="817" y="1625"/>
                  </a:lnTo>
                  <a:lnTo>
                    <a:pt x="752" y="1668"/>
                  </a:lnTo>
                  <a:lnTo>
                    <a:pt x="740" y="1745"/>
                  </a:lnTo>
                  <a:lnTo>
                    <a:pt x="735" y="1765"/>
                  </a:lnTo>
                  <a:lnTo>
                    <a:pt x="725" y="1783"/>
                  </a:lnTo>
                  <a:lnTo>
                    <a:pt x="710" y="1779"/>
                  </a:lnTo>
                  <a:lnTo>
                    <a:pt x="671" y="1765"/>
                  </a:lnTo>
                  <a:lnTo>
                    <a:pt x="647" y="1765"/>
                  </a:lnTo>
                  <a:lnTo>
                    <a:pt x="639" y="1791"/>
                  </a:lnTo>
                  <a:lnTo>
                    <a:pt x="635" y="1808"/>
                  </a:lnTo>
                  <a:lnTo>
                    <a:pt x="628" y="1823"/>
                  </a:lnTo>
                  <a:lnTo>
                    <a:pt x="612" y="1826"/>
                  </a:lnTo>
                  <a:lnTo>
                    <a:pt x="590" y="1826"/>
                  </a:lnTo>
                  <a:lnTo>
                    <a:pt x="577" y="1823"/>
                  </a:lnTo>
                  <a:lnTo>
                    <a:pt x="535" y="1803"/>
                  </a:lnTo>
                  <a:lnTo>
                    <a:pt x="476" y="1808"/>
                  </a:lnTo>
                  <a:lnTo>
                    <a:pt x="435" y="1815"/>
                  </a:lnTo>
                  <a:lnTo>
                    <a:pt x="399" y="1826"/>
                  </a:lnTo>
                  <a:lnTo>
                    <a:pt x="364" y="1803"/>
                  </a:lnTo>
                  <a:lnTo>
                    <a:pt x="344" y="1752"/>
                  </a:lnTo>
                  <a:lnTo>
                    <a:pt x="344" y="1710"/>
                  </a:lnTo>
                  <a:lnTo>
                    <a:pt x="329" y="1702"/>
                  </a:lnTo>
                  <a:lnTo>
                    <a:pt x="305" y="1702"/>
                  </a:lnTo>
                  <a:lnTo>
                    <a:pt x="271" y="1745"/>
                  </a:lnTo>
                  <a:lnTo>
                    <a:pt x="217" y="1740"/>
                  </a:lnTo>
                  <a:lnTo>
                    <a:pt x="178" y="1707"/>
                  </a:lnTo>
                  <a:lnTo>
                    <a:pt x="158" y="1659"/>
                  </a:lnTo>
                  <a:lnTo>
                    <a:pt x="115" y="1651"/>
                  </a:lnTo>
                  <a:lnTo>
                    <a:pt x="89" y="1648"/>
                  </a:lnTo>
                  <a:lnTo>
                    <a:pt x="77" y="1620"/>
                  </a:lnTo>
                  <a:lnTo>
                    <a:pt x="100" y="1582"/>
                  </a:lnTo>
                  <a:lnTo>
                    <a:pt x="89" y="1574"/>
                  </a:lnTo>
                  <a:lnTo>
                    <a:pt x="42" y="1562"/>
                  </a:lnTo>
                  <a:lnTo>
                    <a:pt x="15" y="1536"/>
                  </a:lnTo>
                  <a:lnTo>
                    <a:pt x="0" y="1488"/>
                  </a:lnTo>
                  <a:lnTo>
                    <a:pt x="6" y="1435"/>
                  </a:lnTo>
                  <a:lnTo>
                    <a:pt x="26" y="1404"/>
                  </a:lnTo>
                  <a:lnTo>
                    <a:pt x="74" y="1396"/>
                  </a:lnTo>
                  <a:lnTo>
                    <a:pt x="104" y="1384"/>
                  </a:lnTo>
                  <a:lnTo>
                    <a:pt x="112" y="1373"/>
                  </a:lnTo>
                  <a:lnTo>
                    <a:pt x="92" y="1333"/>
                  </a:lnTo>
                  <a:lnTo>
                    <a:pt x="89" y="1275"/>
                  </a:lnTo>
                  <a:lnTo>
                    <a:pt x="104" y="1233"/>
                  </a:lnTo>
                  <a:lnTo>
                    <a:pt x="150" y="1214"/>
                  </a:lnTo>
                  <a:lnTo>
                    <a:pt x="181" y="1186"/>
                  </a:lnTo>
                  <a:lnTo>
                    <a:pt x="220" y="1163"/>
                  </a:lnTo>
                  <a:lnTo>
                    <a:pt x="267" y="1155"/>
                  </a:lnTo>
                  <a:lnTo>
                    <a:pt x="356" y="1155"/>
                  </a:lnTo>
                  <a:lnTo>
                    <a:pt x="372" y="1155"/>
                  </a:lnTo>
                  <a:lnTo>
                    <a:pt x="387" y="1143"/>
                  </a:lnTo>
                  <a:lnTo>
                    <a:pt x="410" y="1112"/>
                  </a:lnTo>
                  <a:lnTo>
                    <a:pt x="425" y="1043"/>
                  </a:lnTo>
                  <a:lnTo>
                    <a:pt x="425" y="984"/>
                  </a:lnTo>
                  <a:lnTo>
                    <a:pt x="435" y="939"/>
                  </a:lnTo>
                  <a:lnTo>
                    <a:pt x="450" y="911"/>
                  </a:lnTo>
                  <a:lnTo>
                    <a:pt x="453" y="869"/>
                  </a:lnTo>
                  <a:lnTo>
                    <a:pt x="441" y="833"/>
                  </a:lnTo>
                  <a:lnTo>
                    <a:pt x="407" y="795"/>
                  </a:lnTo>
                  <a:lnTo>
                    <a:pt x="379" y="749"/>
                  </a:lnTo>
                  <a:lnTo>
                    <a:pt x="372" y="710"/>
                  </a:lnTo>
                  <a:lnTo>
                    <a:pt x="379" y="678"/>
                  </a:lnTo>
                  <a:lnTo>
                    <a:pt x="402" y="659"/>
                  </a:lnTo>
                  <a:lnTo>
                    <a:pt x="460" y="632"/>
                  </a:lnTo>
                  <a:lnTo>
                    <a:pt x="465" y="609"/>
                  </a:lnTo>
                  <a:lnTo>
                    <a:pt x="450" y="594"/>
                  </a:lnTo>
                  <a:lnTo>
                    <a:pt x="418" y="589"/>
                  </a:lnTo>
                  <a:lnTo>
                    <a:pt x="395" y="581"/>
                  </a:lnTo>
                  <a:lnTo>
                    <a:pt x="392" y="570"/>
                  </a:lnTo>
                  <a:lnTo>
                    <a:pt x="410" y="558"/>
                  </a:lnTo>
                  <a:lnTo>
                    <a:pt x="450" y="555"/>
                  </a:lnTo>
                  <a:lnTo>
                    <a:pt x="484" y="570"/>
                  </a:lnTo>
                  <a:lnTo>
                    <a:pt x="503" y="561"/>
                  </a:lnTo>
                  <a:lnTo>
                    <a:pt x="514" y="535"/>
                  </a:lnTo>
                  <a:lnTo>
                    <a:pt x="550" y="527"/>
                  </a:lnTo>
                  <a:lnTo>
                    <a:pt x="570" y="543"/>
                  </a:lnTo>
                  <a:lnTo>
                    <a:pt x="590" y="543"/>
                  </a:lnTo>
                  <a:lnTo>
                    <a:pt x="596" y="523"/>
                  </a:lnTo>
                  <a:lnTo>
                    <a:pt x="620" y="512"/>
                  </a:lnTo>
                  <a:lnTo>
                    <a:pt x="628" y="531"/>
                  </a:lnTo>
                  <a:lnTo>
                    <a:pt x="635" y="574"/>
                  </a:lnTo>
                  <a:lnTo>
                    <a:pt x="647" y="589"/>
                  </a:lnTo>
                  <a:lnTo>
                    <a:pt x="690" y="578"/>
                  </a:lnTo>
                  <a:lnTo>
                    <a:pt x="697" y="620"/>
                  </a:lnTo>
                  <a:lnTo>
                    <a:pt x="725" y="639"/>
                  </a:lnTo>
                  <a:lnTo>
                    <a:pt x="760" y="635"/>
                  </a:lnTo>
                  <a:lnTo>
                    <a:pt x="791" y="616"/>
                  </a:lnTo>
                  <a:lnTo>
                    <a:pt x="829" y="601"/>
                  </a:lnTo>
                  <a:lnTo>
                    <a:pt x="875" y="594"/>
                  </a:lnTo>
                  <a:lnTo>
                    <a:pt x="898" y="574"/>
                  </a:lnTo>
                  <a:lnTo>
                    <a:pt x="926" y="531"/>
                  </a:lnTo>
                  <a:lnTo>
                    <a:pt x="946" y="500"/>
                  </a:lnTo>
                  <a:lnTo>
                    <a:pt x="966" y="480"/>
                  </a:lnTo>
                  <a:lnTo>
                    <a:pt x="1023" y="461"/>
                  </a:lnTo>
                  <a:lnTo>
                    <a:pt x="1038" y="423"/>
                  </a:lnTo>
                  <a:lnTo>
                    <a:pt x="1030" y="396"/>
                  </a:lnTo>
                  <a:lnTo>
                    <a:pt x="1004" y="376"/>
                  </a:lnTo>
                  <a:lnTo>
                    <a:pt x="969" y="368"/>
                  </a:lnTo>
                  <a:lnTo>
                    <a:pt x="938" y="344"/>
                  </a:lnTo>
                  <a:lnTo>
                    <a:pt x="934" y="310"/>
                  </a:lnTo>
                  <a:lnTo>
                    <a:pt x="934" y="294"/>
                  </a:lnTo>
                  <a:lnTo>
                    <a:pt x="1000" y="314"/>
                  </a:lnTo>
                  <a:lnTo>
                    <a:pt x="1077" y="314"/>
                  </a:lnTo>
                  <a:lnTo>
                    <a:pt x="1154" y="299"/>
                  </a:lnTo>
                  <a:lnTo>
                    <a:pt x="1193" y="283"/>
                  </a:lnTo>
                  <a:lnTo>
                    <a:pt x="1213" y="259"/>
                  </a:lnTo>
                  <a:lnTo>
                    <a:pt x="1225" y="209"/>
                  </a:lnTo>
                  <a:lnTo>
                    <a:pt x="1251" y="185"/>
                  </a:lnTo>
                  <a:lnTo>
                    <a:pt x="1271" y="167"/>
                  </a:lnTo>
                  <a:lnTo>
                    <a:pt x="1271" y="132"/>
                  </a:lnTo>
                  <a:lnTo>
                    <a:pt x="1256" y="108"/>
                  </a:lnTo>
                  <a:lnTo>
                    <a:pt x="1284" y="93"/>
                  </a:lnTo>
                  <a:lnTo>
                    <a:pt x="1310" y="93"/>
                  </a:lnTo>
                  <a:lnTo>
                    <a:pt x="1330" y="119"/>
                  </a:lnTo>
                  <a:lnTo>
                    <a:pt x="1333" y="163"/>
                  </a:lnTo>
                  <a:lnTo>
                    <a:pt x="1348" y="213"/>
                  </a:lnTo>
                  <a:lnTo>
                    <a:pt x="1345" y="256"/>
                  </a:lnTo>
                  <a:lnTo>
                    <a:pt x="1325" y="294"/>
                  </a:lnTo>
                  <a:lnTo>
                    <a:pt x="1322" y="322"/>
                  </a:lnTo>
                  <a:lnTo>
                    <a:pt x="1348" y="340"/>
                  </a:lnTo>
                  <a:lnTo>
                    <a:pt x="1361" y="380"/>
                  </a:lnTo>
                  <a:lnTo>
                    <a:pt x="1380" y="449"/>
                  </a:lnTo>
                  <a:lnTo>
                    <a:pt x="1399" y="474"/>
                  </a:lnTo>
                  <a:lnTo>
                    <a:pt x="1457" y="489"/>
                  </a:lnTo>
                  <a:lnTo>
                    <a:pt x="1523" y="489"/>
                  </a:lnTo>
                  <a:lnTo>
                    <a:pt x="1554" y="469"/>
                  </a:lnTo>
                  <a:lnTo>
                    <a:pt x="1608" y="411"/>
                  </a:lnTo>
                  <a:lnTo>
                    <a:pt x="1675" y="373"/>
                  </a:lnTo>
                  <a:lnTo>
                    <a:pt x="1701" y="360"/>
                  </a:lnTo>
                  <a:lnTo>
                    <a:pt x="1718" y="334"/>
                  </a:lnTo>
                  <a:lnTo>
                    <a:pt x="1736" y="294"/>
                  </a:lnTo>
                  <a:lnTo>
                    <a:pt x="1764" y="294"/>
                  </a:lnTo>
                  <a:lnTo>
                    <a:pt x="1783" y="318"/>
                  </a:lnTo>
                  <a:lnTo>
                    <a:pt x="1805" y="306"/>
                  </a:lnTo>
                  <a:lnTo>
                    <a:pt x="1810" y="276"/>
                  </a:lnTo>
                  <a:lnTo>
                    <a:pt x="1830" y="276"/>
                  </a:lnTo>
                  <a:lnTo>
                    <a:pt x="1849" y="271"/>
                  </a:lnTo>
                  <a:lnTo>
                    <a:pt x="1861" y="286"/>
                  </a:lnTo>
                  <a:lnTo>
                    <a:pt x="1845" y="337"/>
                  </a:lnTo>
                  <a:lnTo>
                    <a:pt x="1868" y="349"/>
                  </a:lnTo>
                  <a:lnTo>
                    <a:pt x="1899" y="340"/>
                  </a:lnTo>
                  <a:lnTo>
                    <a:pt x="1939" y="314"/>
                  </a:lnTo>
                  <a:lnTo>
                    <a:pt x="1961" y="310"/>
                  </a:lnTo>
                  <a:lnTo>
                    <a:pt x="1993" y="329"/>
                  </a:lnTo>
                  <a:lnTo>
                    <a:pt x="2016" y="360"/>
                  </a:lnTo>
                  <a:lnTo>
                    <a:pt x="2039" y="360"/>
                  </a:lnTo>
                  <a:lnTo>
                    <a:pt x="2081" y="294"/>
                  </a:lnTo>
                  <a:lnTo>
                    <a:pt x="2100" y="228"/>
                  </a:lnTo>
                  <a:lnTo>
                    <a:pt x="2100" y="159"/>
                  </a:lnTo>
                  <a:lnTo>
                    <a:pt x="2113" y="116"/>
                  </a:lnTo>
                  <a:lnTo>
                    <a:pt x="2159" y="65"/>
                  </a:lnTo>
                  <a:lnTo>
                    <a:pt x="2187" y="15"/>
                  </a:lnTo>
                  <a:lnTo>
                    <a:pt x="2181" y="0"/>
                  </a:lnTo>
                  <a:lnTo>
                    <a:pt x="2210" y="7"/>
                  </a:lnTo>
                  <a:lnTo>
                    <a:pt x="2225" y="23"/>
                  </a:lnTo>
                  <a:lnTo>
                    <a:pt x="2249" y="43"/>
                  </a:lnTo>
                  <a:lnTo>
                    <a:pt x="2268" y="62"/>
                  </a:lnTo>
                  <a:lnTo>
                    <a:pt x="2295" y="124"/>
                  </a:lnTo>
                  <a:lnTo>
                    <a:pt x="2311" y="144"/>
                  </a:lnTo>
                  <a:lnTo>
                    <a:pt x="2353" y="205"/>
                  </a:lnTo>
                  <a:lnTo>
                    <a:pt x="2372" y="243"/>
                  </a:lnTo>
                  <a:lnTo>
                    <a:pt x="2379" y="263"/>
                  </a:lnTo>
                  <a:lnTo>
                    <a:pt x="2385" y="276"/>
                  </a:lnTo>
                  <a:lnTo>
                    <a:pt x="2427" y="294"/>
                  </a:lnTo>
                  <a:lnTo>
                    <a:pt x="2435" y="329"/>
                  </a:lnTo>
                  <a:lnTo>
                    <a:pt x="2435" y="357"/>
                  </a:lnTo>
                  <a:lnTo>
                    <a:pt x="2427" y="415"/>
                  </a:lnTo>
                  <a:lnTo>
                    <a:pt x="2392" y="457"/>
                  </a:lnTo>
                  <a:lnTo>
                    <a:pt x="2365" y="504"/>
                  </a:lnTo>
                  <a:lnTo>
                    <a:pt x="2353" y="546"/>
                  </a:lnTo>
                  <a:lnTo>
                    <a:pt x="2361" y="570"/>
                  </a:lnTo>
                  <a:lnTo>
                    <a:pt x="2392" y="570"/>
                  </a:lnTo>
                  <a:lnTo>
                    <a:pt x="2415" y="561"/>
                  </a:lnTo>
                  <a:lnTo>
                    <a:pt x="2427" y="531"/>
                  </a:lnTo>
                  <a:lnTo>
                    <a:pt x="2446" y="504"/>
                  </a:lnTo>
                  <a:lnTo>
                    <a:pt x="2481" y="497"/>
                  </a:lnTo>
                  <a:lnTo>
                    <a:pt x="2519" y="492"/>
                  </a:lnTo>
                  <a:lnTo>
                    <a:pt x="2555" y="489"/>
                  </a:lnTo>
                  <a:lnTo>
                    <a:pt x="2593" y="480"/>
                  </a:lnTo>
                  <a:lnTo>
                    <a:pt x="2625" y="489"/>
                  </a:lnTo>
                  <a:lnTo>
                    <a:pt x="2636" y="507"/>
                  </a:lnTo>
                  <a:lnTo>
                    <a:pt x="2628" y="531"/>
                  </a:lnTo>
                  <a:lnTo>
                    <a:pt x="2641" y="551"/>
                  </a:lnTo>
                  <a:lnTo>
                    <a:pt x="2651" y="555"/>
                  </a:lnTo>
                  <a:lnTo>
                    <a:pt x="2667" y="551"/>
                  </a:lnTo>
                  <a:lnTo>
                    <a:pt x="2687" y="515"/>
                  </a:lnTo>
                  <a:lnTo>
                    <a:pt x="2707" y="500"/>
                  </a:lnTo>
                  <a:lnTo>
                    <a:pt x="2737" y="497"/>
                  </a:lnTo>
                  <a:lnTo>
                    <a:pt x="2807" y="500"/>
                  </a:lnTo>
                  <a:lnTo>
                    <a:pt x="2877" y="504"/>
                  </a:lnTo>
                  <a:lnTo>
                    <a:pt x="2943" y="504"/>
                  </a:lnTo>
                  <a:lnTo>
                    <a:pt x="3009" y="515"/>
                  </a:lnTo>
                  <a:lnTo>
                    <a:pt x="3047" y="523"/>
                  </a:lnTo>
                  <a:lnTo>
                    <a:pt x="3063" y="546"/>
                  </a:lnTo>
                  <a:lnTo>
                    <a:pt x="3063" y="574"/>
                  </a:lnTo>
                  <a:lnTo>
                    <a:pt x="3070" y="589"/>
                  </a:lnTo>
                  <a:lnTo>
                    <a:pt x="3094" y="594"/>
                  </a:lnTo>
                  <a:lnTo>
                    <a:pt x="3124" y="585"/>
                  </a:lnTo>
                  <a:lnTo>
                    <a:pt x="3144" y="570"/>
                  </a:lnTo>
                  <a:lnTo>
                    <a:pt x="3175" y="561"/>
                  </a:lnTo>
                  <a:lnTo>
                    <a:pt x="3230" y="578"/>
                  </a:lnTo>
                  <a:lnTo>
                    <a:pt x="3296" y="581"/>
                  </a:lnTo>
                  <a:lnTo>
                    <a:pt x="3378" y="581"/>
                  </a:lnTo>
                  <a:lnTo>
                    <a:pt x="3458" y="574"/>
                  </a:lnTo>
                  <a:lnTo>
                    <a:pt x="3520" y="574"/>
                  </a:lnTo>
                  <a:lnTo>
                    <a:pt x="3559" y="570"/>
                  </a:lnTo>
                  <a:lnTo>
                    <a:pt x="3578" y="561"/>
                  </a:lnTo>
                  <a:lnTo>
                    <a:pt x="3602" y="561"/>
                  </a:lnTo>
                  <a:lnTo>
                    <a:pt x="3621" y="561"/>
                  </a:lnTo>
                  <a:lnTo>
                    <a:pt x="3640" y="570"/>
                  </a:lnTo>
                  <a:lnTo>
                    <a:pt x="3788" y="685"/>
                  </a:lnTo>
                  <a:lnTo>
                    <a:pt x="3808" y="698"/>
                  </a:lnTo>
                  <a:lnTo>
                    <a:pt x="3831" y="705"/>
                  </a:lnTo>
                  <a:lnTo>
                    <a:pt x="3850" y="701"/>
                  </a:lnTo>
                  <a:lnTo>
                    <a:pt x="3889" y="701"/>
                  </a:lnTo>
                  <a:lnTo>
                    <a:pt x="4013" y="695"/>
                  </a:lnTo>
                  <a:lnTo>
                    <a:pt x="4028" y="698"/>
                  </a:lnTo>
                  <a:lnTo>
                    <a:pt x="4044" y="701"/>
                  </a:lnTo>
                  <a:lnTo>
                    <a:pt x="4056" y="720"/>
                  </a:lnTo>
                  <a:lnTo>
                    <a:pt x="4059" y="736"/>
                  </a:lnTo>
                  <a:lnTo>
                    <a:pt x="4067" y="752"/>
                  </a:lnTo>
                  <a:lnTo>
                    <a:pt x="4071" y="772"/>
                  </a:lnTo>
                  <a:lnTo>
                    <a:pt x="4074" y="779"/>
                  </a:lnTo>
                  <a:lnTo>
                    <a:pt x="4074" y="795"/>
                  </a:lnTo>
                  <a:lnTo>
                    <a:pt x="4079" y="818"/>
                  </a:lnTo>
                  <a:lnTo>
                    <a:pt x="4079" y="837"/>
                  </a:lnTo>
                  <a:lnTo>
                    <a:pt x="4079" y="856"/>
                  </a:lnTo>
                  <a:lnTo>
                    <a:pt x="4079" y="880"/>
                  </a:lnTo>
                  <a:lnTo>
                    <a:pt x="4079" y="919"/>
                  </a:lnTo>
                  <a:lnTo>
                    <a:pt x="4071" y="961"/>
                  </a:lnTo>
                  <a:lnTo>
                    <a:pt x="4059" y="1003"/>
                  </a:lnTo>
                  <a:lnTo>
                    <a:pt x="4044" y="1043"/>
                  </a:lnTo>
                  <a:lnTo>
                    <a:pt x="4024" y="1086"/>
                  </a:lnTo>
                  <a:lnTo>
                    <a:pt x="4006" y="1128"/>
                  </a:lnTo>
                  <a:lnTo>
                    <a:pt x="3997" y="1148"/>
                  </a:lnTo>
                  <a:lnTo>
                    <a:pt x="3970" y="1191"/>
                  </a:lnTo>
                  <a:lnTo>
                    <a:pt x="3959" y="1214"/>
                  </a:lnTo>
                  <a:lnTo>
                    <a:pt x="3909" y="1275"/>
                  </a:lnTo>
                  <a:lnTo>
                    <a:pt x="3878" y="1315"/>
                  </a:lnTo>
                  <a:lnTo>
                    <a:pt x="3850" y="1356"/>
                  </a:lnTo>
                  <a:lnTo>
                    <a:pt x="3812" y="1419"/>
                  </a:lnTo>
                  <a:lnTo>
                    <a:pt x="3792" y="1462"/>
                  </a:lnTo>
                  <a:lnTo>
                    <a:pt x="3773" y="1504"/>
                  </a:lnTo>
                  <a:lnTo>
                    <a:pt x="3753" y="1524"/>
                  </a:lnTo>
                  <a:lnTo>
                    <a:pt x="3734" y="1547"/>
                  </a:lnTo>
                  <a:lnTo>
                    <a:pt x="3714" y="1547"/>
                  </a:lnTo>
                  <a:lnTo>
                    <a:pt x="3698" y="1567"/>
                  </a:lnTo>
                  <a:lnTo>
                    <a:pt x="3695" y="1587"/>
                  </a:lnTo>
                  <a:lnTo>
                    <a:pt x="3691" y="1605"/>
                  </a:lnTo>
                  <a:lnTo>
                    <a:pt x="3679" y="1617"/>
                  </a:lnTo>
                  <a:lnTo>
                    <a:pt x="3675" y="1628"/>
                  </a:lnTo>
                  <a:lnTo>
                    <a:pt x="3675" y="1648"/>
                  </a:lnTo>
                  <a:lnTo>
                    <a:pt x="3664" y="1659"/>
                  </a:lnTo>
                  <a:lnTo>
                    <a:pt x="3675" y="1729"/>
                  </a:lnTo>
                  <a:lnTo>
                    <a:pt x="3679" y="1795"/>
                  </a:lnTo>
                  <a:lnTo>
                    <a:pt x="3683" y="1853"/>
                  </a:lnTo>
                  <a:lnTo>
                    <a:pt x="3679" y="1912"/>
                  </a:lnTo>
                  <a:lnTo>
                    <a:pt x="3668" y="1935"/>
                  </a:lnTo>
                  <a:lnTo>
                    <a:pt x="3668" y="1957"/>
                  </a:lnTo>
                  <a:lnTo>
                    <a:pt x="3679" y="1996"/>
                  </a:lnTo>
                  <a:lnTo>
                    <a:pt x="3668" y="2039"/>
                  </a:lnTo>
                  <a:lnTo>
                    <a:pt x="3630" y="2083"/>
                  </a:lnTo>
                  <a:lnTo>
                    <a:pt x="3614" y="2105"/>
                  </a:lnTo>
                  <a:lnTo>
                    <a:pt x="3610" y="2141"/>
                  </a:lnTo>
                  <a:lnTo>
                    <a:pt x="3610" y="2179"/>
                  </a:lnTo>
                  <a:lnTo>
                    <a:pt x="3598" y="2203"/>
                  </a:lnTo>
                  <a:lnTo>
                    <a:pt x="3594" y="2245"/>
                  </a:lnTo>
                  <a:lnTo>
                    <a:pt x="3578" y="2283"/>
                  </a:lnTo>
                  <a:lnTo>
                    <a:pt x="3574" y="2307"/>
                  </a:lnTo>
                  <a:lnTo>
                    <a:pt x="3552" y="2342"/>
                  </a:lnTo>
                  <a:lnTo>
                    <a:pt x="3520" y="2372"/>
                  </a:lnTo>
                  <a:lnTo>
                    <a:pt x="3497" y="2412"/>
                  </a:lnTo>
                  <a:lnTo>
                    <a:pt x="3477" y="2453"/>
                  </a:lnTo>
                  <a:lnTo>
                    <a:pt x="3439" y="2516"/>
                  </a:lnTo>
                  <a:lnTo>
                    <a:pt x="3419" y="2559"/>
                  </a:lnTo>
                  <a:lnTo>
                    <a:pt x="3400" y="2578"/>
                  </a:lnTo>
                  <a:lnTo>
                    <a:pt x="3381" y="2598"/>
                  </a:lnTo>
                  <a:lnTo>
                    <a:pt x="3362" y="2621"/>
                  </a:lnTo>
                  <a:lnTo>
                    <a:pt x="3303" y="2664"/>
                  </a:lnTo>
                  <a:lnTo>
                    <a:pt x="3277" y="2671"/>
                  </a:lnTo>
                  <a:lnTo>
                    <a:pt x="3272" y="2671"/>
                  </a:lnTo>
                  <a:lnTo>
                    <a:pt x="3234" y="2671"/>
                  </a:lnTo>
                  <a:lnTo>
                    <a:pt x="3215" y="2671"/>
                  </a:lnTo>
                  <a:lnTo>
                    <a:pt x="3182" y="2679"/>
                  </a:lnTo>
                  <a:lnTo>
                    <a:pt x="3172" y="2694"/>
                  </a:lnTo>
                  <a:lnTo>
                    <a:pt x="3132" y="2679"/>
                  </a:lnTo>
                  <a:lnTo>
                    <a:pt x="3090" y="2679"/>
                  </a:lnTo>
                  <a:lnTo>
                    <a:pt x="3063" y="2699"/>
                  </a:lnTo>
                  <a:lnTo>
                    <a:pt x="3055" y="2722"/>
                  </a:lnTo>
                  <a:lnTo>
                    <a:pt x="3032" y="2745"/>
                  </a:lnTo>
                  <a:lnTo>
                    <a:pt x="2974" y="2764"/>
                  </a:lnTo>
                  <a:lnTo>
                    <a:pt x="2912" y="2807"/>
                  </a:lnTo>
                  <a:lnTo>
                    <a:pt x="2849" y="2829"/>
                  </a:lnTo>
                  <a:lnTo>
                    <a:pt x="2811" y="2849"/>
                  </a:lnTo>
                  <a:lnTo>
                    <a:pt x="2761" y="2892"/>
                  </a:lnTo>
                  <a:lnTo>
                    <a:pt x="2729" y="2935"/>
                  </a:lnTo>
                  <a:lnTo>
                    <a:pt x="2694" y="2974"/>
                  </a:lnTo>
                  <a:lnTo>
                    <a:pt x="2674" y="2982"/>
                  </a:lnTo>
                  <a:lnTo>
                    <a:pt x="2651" y="2997"/>
                  </a:lnTo>
                  <a:lnTo>
                    <a:pt x="2632" y="3020"/>
                  </a:lnTo>
                  <a:lnTo>
                    <a:pt x="2625" y="3027"/>
                  </a:lnTo>
                  <a:lnTo>
                    <a:pt x="2613" y="3043"/>
                  </a:lnTo>
                  <a:lnTo>
                    <a:pt x="2613" y="3060"/>
                  </a:lnTo>
                  <a:lnTo>
                    <a:pt x="2613" y="3083"/>
                  </a:lnTo>
                  <a:lnTo>
                    <a:pt x="2616" y="3101"/>
                  </a:lnTo>
                  <a:lnTo>
                    <a:pt x="2636" y="3121"/>
                  </a:lnTo>
                  <a:lnTo>
                    <a:pt x="2636" y="3144"/>
                  </a:lnTo>
                  <a:lnTo>
                    <a:pt x="2601" y="3307"/>
                  </a:lnTo>
                  <a:lnTo>
                    <a:pt x="2582" y="3330"/>
                  </a:lnTo>
                  <a:lnTo>
                    <a:pt x="2563" y="3350"/>
                  </a:lnTo>
                  <a:lnTo>
                    <a:pt x="2446" y="3475"/>
                  </a:lnTo>
                  <a:lnTo>
                    <a:pt x="2385" y="3540"/>
                  </a:lnTo>
                  <a:lnTo>
                    <a:pt x="2356" y="3579"/>
                  </a:lnTo>
                  <a:lnTo>
                    <a:pt x="2346" y="3621"/>
                  </a:lnTo>
                  <a:lnTo>
                    <a:pt x="2331" y="3644"/>
                  </a:lnTo>
                  <a:lnTo>
                    <a:pt x="2327" y="3664"/>
                  </a:lnTo>
                  <a:lnTo>
                    <a:pt x="2311" y="3680"/>
                  </a:lnTo>
                  <a:lnTo>
                    <a:pt x="2288" y="3687"/>
                  </a:lnTo>
                  <a:lnTo>
                    <a:pt x="2272" y="3687"/>
                  </a:lnTo>
                  <a:lnTo>
                    <a:pt x="2249" y="3706"/>
                  </a:lnTo>
                  <a:lnTo>
                    <a:pt x="2232" y="3725"/>
                  </a:lnTo>
                  <a:lnTo>
                    <a:pt x="2229" y="3749"/>
                  </a:lnTo>
                  <a:lnTo>
                    <a:pt x="2229" y="3768"/>
                  </a:lnTo>
                  <a:lnTo>
                    <a:pt x="2221" y="3776"/>
                  </a:lnTo>
                  <a:lnTo>
                    <a:pt x="2214" y="3792"/>
                  </a:lnTo>
                  <a:lnTo>
                    <a:pt x="2206" y="3807"/>
                  </a:lnTo>
                  <a:lnTo>
                    <a:pt x="2194" y="3815"/>
                  </a:lnTo>
                  <a:lnTo>
                    <a:pt x="2128" y="3876"/>
                  </a:lnTo>
                  <a:lnTo>
                    <a:pt x="2097" y="3797"/>
                  </a:lnTo>
                  <a:lnTo>
                    <a:pt x="2100" y="3738"/>
                  </a:lnTo>
                  <a:lnTo>
                    <a:pt x="2090" y="3706"/>
                  </a:lnTo>
                  <a:lnTo>
                    <a:pt x="2055" y="3706"/>
                  </a:lnTo>
                  <a:lnTo>
                    <a:pt x="2039" y="3687"/>
                  </a:lnTo>
                  <a:lnTo>
                    <a:pt x="2031" y="3657"/>
                  </a:lnTo>
                  <a:lnTo>
                    <a:pt x="2003" y="3621"/>
                  </a:lnTo>
                  <a:lnTo>
                    <a:pt x="1961" y="3604"/>
                  </a:lnTo>
                  <a:lnTo>
                    <a:pt x="1899" y="3604"/>
                  </a:lnTo>
                  <a:lnTo>
                    <a:pt x="1873" y="3589"/>
                  </a:lnTo>
                  <a:lnTo>
                    <a:pt x="1838" y="3540"/>
                  </a:lnTo>
                  <a:lnTo>
                    <a:pt x="1799" y="3532"/>
                  </a:lnTo>
                  <a:lnTo>
                    <a:pt x="1714" y="3536"/>
                  </a:lnTo>
                  <a:lnTo>
                    <a:pt x="1815" y="3404"/>
                  </a:lnTo>
                  <a:lnTo>
                    <a:pt x="1932" y="3299"/>
                  </a:lnTo>
                  <a:lnTo>
                    <a:pt x="2013" y="3245"/>
                  </a:lnTo>
                  <a:lnTo>
                    <a:pt x="2081" y="3233"/>
                  </a:lnTo>
                  <a:lnTo>
                    <a:pt x="2090" y="3222"/>
                  </a:lnTo>
                  <a:lnTo>
                    <a:pt x="2085" y="3187"/>
                  </a:lnTo>
                  <a:lnTo>
                    <a:pt x="2105" y="3144"/>
                  </a:lnTo>
                  <a:lnTo>
                    <a:pt x="2100" y="3117"/>
                  </a:lnTo>
                  <a:lnTo>
                    <a:pt x="2081" y="3090"/>
                  </a:lnTo>
                  <a:lnTo>
                    <a:pt x="1993" y="3075"/>
                  </a:lnTo>
                  <a:lnTo>
                    <a:pt x="2016" y="3040"/>
                  </a:lnTo>
                  <a:lnTo>
                    <a:pt x="2023" y="2979"/>
                  </a:lnTo>
                  <a:lnTo>
                    <a:pt x="2023" y="2939"/>
                  </a:lnTo>
                  <a:lnTo>
                    <a:pt x="2000" y="2908"/>
                  </a:lnTo>
                  <a:lnTo>
                    <a:pt x="1981" y="2896"/>
                  </a:lnTo>
                  <a:lnTo>
                    <a:pt x="1970" y="2892"/>
                  </a:lnTo>
                  <a:lnTo>
                    <a:pt x="1957" y="2892"/>
                  </a:lnTo>
                  <a:lnTo>
                    <a:pt x="1912" y="2900"/>
                  </a:lnTo>
                  <a:lnTo>
                    <a:pt x="1899" y="2892"/>
                  </a:lnTo>
                  <a:lnTo>
                    <a:pt x="1892" y="2877"/>
                  </a:lnTo>
                  <a:lnTo>
                    <a:pt x="1892" y="2858"/>
                  </a:lnTo>
                  <a:lnTo>
                    <a:pt x="1896" y="2845"/>
                  </a:lnTo>
                  <a:lnTo>
                    <a:pt x="1903" y="2811"/>
                  </a:lnTo>
                  <a:lnTo>
                    <a:pt x="1907" y="2796"/>
                  </a:lnTo>
                  <a:lnTo>
                    <a:pt x="1903" y="2776"/>
                  </a:lnTo>
                  <a:lnTo>
                    <a:pt x="1892" y="2761"/>
                  </a:lnTo>
                  <a:lnTo>
                    <a:pt x="1876" y="2753"/>
                  </a:lnTo>
                  <a:lnTo>
                    <a:pt x="1834" y="2756"/>
                  </a:lnTo>
                  <a:lnTo>
                    <a:pt x="1783" y="2771"/>
                  </a:lnTo>
                  <a:lnTo>
                    <a:pt x="1744" y="2796"/>
                  </a:lnTo>
                  <a:lnTo>
                    <a:pt x="1706" y="2776"/>
                  </a:lnTo>
                  <a:lnTo>
                    <a:pt x="1685" y="2714"/>
                  </a:lnTo>
                  <a:lnTo>
                    <a:pt x="1690" y="2624"/>
                  </a:lnTo>
                  <a:lnTo>
                    <a:pt x="1678" y="2547"/>
                  </a:lnTo>
                  <a:lnTo>
                    <a:pt x="1620" y="2508"/>
                  </a:lnTo>
                  <a:lnTo>
                    <a:pt x="1678" y="2547"/>
                  </a:lnTo>
                  <a:lnTo>
                    <a:pt x="1694" y="2450"/>
                  </a:lnTo>
                  <a:lnTo>
                    <a:pt x="1721" y="2392"/>
                  </a:lnTo>
                  <a:lnTo>
                    <a:pt x="1733" y="2342"/>
                  </a:lnTo>
                  <a:lnTo>
                    <a:pt x="1709" y="2314"/>
                  </a:lnTo>
                  <a:lnTo>
                    <a:pt x="1667" y="2314"/>
                  </a:lnTo>
                  <a:lnTo>
                    <a:pt x="1655" y="2280"/>
                  </a:lnTo>
                  <a:lnTo>
                    <a:pt x="1652" y="2203"/>
                  </a:lnTo>
                  <a:lnTo>
                    <a:pt x="1637" y="2182"/>
                  </a:lnTo>
                  <a:lnTo>
                    <a:pt x="1578" y="2203"/>
                  </a:lnTo>
                  <a:lnTo>
                    <a:pt x="1504" y="2207"/>
                  </a:lnTo>
                  <a:lnTo>
                    <a:pt x="1465" y="2187"/>
                  </a:lnTo>
                  <a:lnTo>
                    <a:pt x="1446" y="2133"/>
                  </a:lnTo>
                  <a:lnTo>
                    <a:pt x="1388" y="2093"/>
                  </a:lnTo>
                  <a:lnTo>
                    <a:pt x="1391" y="2086"/>
                  </a:lnTo>
                  <a:lnTo>
                    <a:pt x="1442" y="2074"/>
                  </a:lnTo>
                  <a:lnTo>
                    <a:pt x="1446" y="2051"/>
                  </a:lnTo>
                  <a:lnTo>
                    <a:pt x="1419" y="2019"/>
                  </a:lnTo>
                  <a:lnTo>
                    <a:pt x="1406" y="1957"/>
                  </a:lnTo>
                  <a:lnTo>
                    <a:pt x="1348" y="1961"/>
                  </a:lnTo>
                  <a:lnTo>
                    <a:pt x="1330" y="1946"/>
                  </a:lnTo>
                  <a:lnTo>
                    <a:pt x="1291" y="1943"/>
                  </a:lnTo>
                  <a:lnTo>
                    <a:pt x="1236" y="1961"/>
                  </a:lnTo>
                  <a:lnTo>
                    <a:pt x="1221" y="1953"/>
                  </a:lnTo>
                  <a:lnTo>
                    <a:pt x="1182" y="1896"/>
                  </a:lnTo>
                  <a:lnTo>
                    <a:pt x="1151" y="1876"/>
                  </a:lnTo>
                  <a:lnTo>
                    <a:pt x="1089" y="1892"/>
                  </a:lnTo>
                  <a:lnTo>
                    <a:pt x="1066" y="1884"/>
                  </a:lnTo>
                  <a:lnTo>
                    <a:pt x="1047" y="1846"/>
                  </a:lnTo>
                  <a:lnTo>
                    <a:pt x="1027" y="1830"/>
                  </a:lnTo>
                  <a:lnTo>
                    <a:pt x="926" y="1823"/>
                  </a:lnTo>
                  <a:lnTo>
                    <a:pt x="895" y="1791"/>
                  </a:lnTo>
                  <a:lnTo>
                    <a:pt x="892" y="1740"/>
                  </a:lnTo>
                  <a:lnTo>
                    <a:pt x="915" y="1655"/>
                  </a:lnTo>
                  <a:lnTo>
                    <a:pt x="907" y="1620"/>
                  </a:lnTo>
                  <a:close/>
                </a:path>
              </a:pathLst>
            </a:custGeom>
            <a:solidFill>
              <a:srgbClr val="FFFF00"/>
            </a:solidFill>
            <a:ln w="12700" cmpd="sng">
              <a:solidFill>
                <a:srgbClr val="000000"/>
              </a:solidFill>
              <a:round/>
              <a:headEnd/>
              <a:tailEnd/>
            </a:ln>
          </p:spPr>
          <p:txBody>
            <a:bodyPr/>
            <a:lstStyle/>
            <a:p>
              <a:pPr>
                <a:defRPr/>
              </a:pPr>
              <a:endParaRPr lang="en-US">
                <a:latin typeface="+mn-lt"/>
              </a:endParaRPr>
            </a:p>
          </p:txBody>
        </p:sp>
        <p:sp>
          <p:nvSpPr>
            <p:cNvPr id="3197" name="Freeform 125"/>
            <p:cNvSpPr>
              <a:spLocks/>
            </p:cNvSpPr>
            <p:nvPr/>
          </p:nvSpPr>
          <p:spPr bwMode="auto">
            <a:xfrm>
              <a:off x="3287" y="3828"/>
              <a:ext cx="60" cy="56"/>
            </a:xfrm>
            <a:custGeom>
              <a:avLst/>
              <a:gdLst/>
              <a:ahLst/>
              <a:cxnLst>
                <a:cxn ang="0">
                  <a:pos x="0" y="0"/>
                </a:cxn>
                <a:cxn ang="0">
                  <a:pos x="23" y="16"/>
                </a:cxn>
                <a:cxn ang="0">
                  <a:pos x="42" y="55"/>
                </a:cxn>
                <a:cxn ang="0">
                  <a:pos x="77" y="94"/>
                </a:cxn>
                <a:cxn ang="0">
                  <a:pos x="119" y="124"/>
                </a:cxn>
                <a:cxn ang="0">
                  <a:pos x="180" y="173"/>
                </a:cxn>
                <a:cxn ang="0">
                  <a:pos x="208" y="209"/>
                </a:cxn>
                <a:cxn ang="0">
                  <a:pos x="173" y="209"/>
                </a:cxn>
                <a:cxn ang="0">
                  <a:pos x="119" y="205"/>
                </a:cxn>
                <a:cxn ang="0">
                  <a:pos x="70" y="193"/>
                </a:cxn>
                <a:cxn ang="0">
                  <a:pos x="34" y="178"/>
                </a:cxn>
                <a:cxn ang="0">
                  <a:pos x="3" y="173"/>
                </a:cxn>
                <a:cxn ang="0">
                  <a:pos x="8" y="119"/>
                </a:cxn>
                <a:cxn ang="0">
                  <a:pos x="8" y="59"/>
                </a:cxn>
                <a:cxn ang="0">
                  <a:pos x="0" y="0"/>
                </a:cxn>
              </a:cxnLst>
              <a:rect l="0" t="0" r="r" b="b"/>
              <a:pathLst>
                <a:path w="208" h="209">
                  <a:moveTo>
                    <a:pt x="0" y="0"/>
                  </a:moveTo>
                  <a:lnTo>
                    <a:pt x="23" y="16"/>
                  </a:lnTo>
                  <a:lnTo>
                    <a:pt x="42" y="55"/>
                  </a:lnTo>
                  <a:lnTo>
                    <a:pt x="77" y="94"/>
                  </a:lnTo>
                  <a:lnTo>
                    <a:pt x="119" y="124"/>
                  </a:lnTo>
                  <a:lnTo>
                    <a:pt x="180" y="173"/>
                  </a:lnTo>
                  <a:lnTo>
                    <a:pt x="208" y="209"/>
                  </a:lnTo>
                  <a:lnTo>
                    <a:pt x="173" y="209"/>
                  </a:lnTo>
                  <a:lnTo>
                    <a:pt x="119" y="205"/>
                  </a:lnTo>
                  <a:lnTo>
                    <a:pt x="70" y="193"/>
                  </a:lnTo>
                  <a:lnTo>
                    <a:pt x="34" y="178"/>
                  </a:lnTo>
                  <a:lnTo>
                    <a:pt x="3" y="173"/>
                  </a:lnTo>
                  <a:lnTo>
                    <a:pt x="8" y="119"/>
                  </a:lnTo>
                  <a:lnTo>
                    <a:pt x="8" y="59"/>
                  </a:lnTo>
                  <a:lnTo>
                    <a:pt x="0" y="0"/>
                  </a:lnTo>
                  <a:close/>
                </a:path>
              </a:pathLst>
            </a:custGeom>
            <a:noFill/>
            <a:ln w="12700" cmpd="sng">
              <a:solidFill>
                <a:srgbClr val="000000"/>
              </a:solidFill>
              <a:round/>
              <a:headEnd/>
              <a:tailEnd/>
            </a:ln>
          </p:spPr>
          <p:txBody>
            <a:bodyPr/>
            <a:lstStyle/>
            <a:p>
              <a:pPr>
                <a:defRPr/>
              </a:pPr>
              <a:endParaRPr lang="en-US">
                <a:latin typeface="+mn-lt"/>
              </a:endParaRPr>
            </a:p>
          </p:txBody>
        </p:sp>
        <p:sp>
          <p:nvSpPr>
            <p:cNvPr id="3198" name="Freeform 126"/>
            <p:cNvSpPr>
              <a:spLocks/>
            </p:cNvSpPr>
            <p:nvPr/>
          </p:nvSpPr>
          <p:spPr bwMode="auto">
            <a:xfrm>
              <a:off x="3287" y="3828"/>
              <a:ext cx="60" cy="56"/>
            </a:xfrm>
            <a:custGeom>
              <a:avLst/>
              <a:gdLst/>
              <a:ahLst/>
              <a:cxnLst>
                <a:cxn ang="0">
                  <a:pos x="0" y="0"/>
                </a:cxn>
                <a:cxn ang="0">
                  <a:pos x="23" y="16"/>
                </a:cxn>
                <a:cxn ang="0">
                  <a:pos x="42" y="55"/>
                </a:cxn>
                <a:cxn ang="0">
                  <a:pos x="77" y="94"/>
                </a:cxn>
                <a:cxn ang="0">
                  <a:pos x="119" y="124"/>
                </a:cxn>
                <a:cxn ang="0">
                  <a:pos x="180" y="173"/>
                </a:cxn>
                <a:cxn ang="0">
                  <a:pos x="208" y="209"/>
                </a:cxn>
                <a:cxn ang="0">
                  <a:pos x="173" y="209"/>
                </a:cxn>
                <a:cxn ang="0">
                  <a:pos x="119" y="205"/>
                </a:cxn>
                <a:cxn ang="0">
                  <a:pos x="70" y="193"/>
                </a:cxn>
                <a:cxn ang="0">
                  <a:pos x="34" y="178"/>
                </a:cxn>
                <a:cxn ang="0">
                  <a:pos x="3" y="173"/>
                </a:cxn>
                <a:cxn ang="0">
                  <a:pos x="8" y="119"/>
                </a:cxn>
                <a:cxn ang="0">
                  <a:pos x="8" y="59"/>
                </a:cxn>
                <a:cxn ang="0">
                  <a:pos x="0" y="0"/>
                </a:cxn>
              </a:cxnLst>
              <a:rect l="0" t="0" r="r" b="b"/>
              <a:pathLst>
                <a:path w="208" h="209">
                  <a:moveTo>
                    <a:pt x="0" y="0"/>
                  </a:moveTo>
                  <a:lnTo>
                    <a:pt x="23" y="16"/>
                  </a:lnTo>
                  <a:lnTo>
                    <a:pt x="42" y="55"/>
                  </a:lnTo>
                  <a:lnTo>
                    <a:pt x="77" y="94"/>
                  </a:lnTo>
                  <a:lnTo>
                    <a:pt x="119" y="124"/>
                  </a:lnTo>
                  <a:lnTo>
                    <a:pt x="180" y="173"/>
                  </a:lnTo>
                  <a:lnTo>
                    <a:pt x="208" y="209"/>
                  </a:lnTo>
                  <a:lnTo>
                    <a:pt x="173" y="209"/>
                  </a:lnTo>
                  <a:lnTo>
                    <a:pt x="119" y="205"/>
                  </a:lnTo>
                  <a:lnTo>
                    <a:pt x="70" y="193"/>
                  </a:lnTo>
                  <a:lnTo>
                    <a:pt x="34" y="178"/>
                  </a:lnTo>
                  <a:lnTo>
                    <a:pt x="3" y="173"/>
                  </a:lnTo>
                  <a:lnTo>
                    <a:pt x="8" y="119"/>
                  </a:lnTo>
                  <a:lnTo>
                    <a:pt x="8" y="59"/>
                  </a:lnTo>
                  <a:lnTo>
                    <a:pt x="0" y="0"/>
                  </a:lnTo>
                </a:path>
              </a:pathLst>
            </a:custGeom>
            <a:solidFill>
              <a:srgbClr val="FFFF00"/>
            </a:solidFill>
            <a:ln w="12700" cmpd="sng">
              <a:solidFill>
                <a:srgbClr val="000000"/>
              </a:solidFill>
              <a:prstDash val="solid"/>
              <a:round/>
              <a:headEnd/>
              <a:tailEnd/>
            </a:ln>
          </p:spPr>
          <p:txBody>
            <a:bodyPr/>
            <a:lstStyle/>
            <a:p>
              <a:pPr>
                <a:defRPr/>
              </a:pPr>
              <a:endParaRPr lang="en-US">
                <a:latin typeface="+mn-lt"/>
              </a:endParaRPr>
            </a:p>
          </p:txBody>
        </p:sp>
        <p:sp>
          <p:nvSpPr>
            <p:cNvPr id="3199" name="Freeform 127"/>
            <p:cNvSpPr>
              <a:spLocks/>
            </p:cNvSpPr>
            <p:nvPr/>
          </p:nvSpPr>
          <p:spPr bwMode="auto">
            <a:xfrm>
              <a:off x="3202" y="3081"/>
              <a:ext cx="520" cy="730"/>
            </a:xfrm>
            <a:custGeom>
              <a:avLst/>
              <a:gdLst/>
              <a:ahLst/>
              <a:cxnLst>
                <a:cxn ang="0">
                  <a:pos x="1399" y="1221"/>
                </a:cxn>
                <a:cxn ang="0">
                  <a:pos x="1450" y="1340"/>
                </a:cxn>
                <a:cxn ang="0">
                  <a:pos x="1427" y="1446"/>
                </a:cxn>
                <a:cxn ang="0">
                  <a:pos x="1268" y="1554"/>
                </a:cxn>
                <a:cxn ang="0">
                  <a:pos x="1028" y="1638"/>
                </a:cxn>
                <a:cxn ang="0">
                  <a:pos x="903" y="1671"/>
                </a:cxn>
                <a:cxn ang="0">
                  <a:pos x="883" y="1806"/>
                </a:cxn>
                <a:cxn ang="0">
                  <a:pos x="725" y="1803"/>
                </a:cxn>
                <a:cxn ang="0">
                  <a:pos x="667" y="1903"/>
                </a:cxn>
                <a:cxn ang="0">
                  <a:pos x="752" y="1961"/>
                </a:cxn>
                <a:cxn ang="0">
                  <a:pos x="671" y="2007"/>
                </a:cxn>
                <a:cxn ang="0">
                  <a:pos x="632" y="2108"/>
                </a:cxn>
                <a:cxn ang="0">
                  <a:pos x="594" y="2185"/>
                </a:cxn>
                <a:cxn ang="0">
                  <a:pos x="472" y="2197"/>
                </a:cxn>
                <a:cxn ang="0">
                  <a:pos x="457" y="2317"/>
                </a:cxn>
                <a:cxn ang="0">
                  <a:pos x="540" y="2415"/>
                </a:cxn>
                <a:cxn ang="0">
                  <a:pos x="426" y="2527"/>
                </a:cxn>
                <a:cxn ang="0">
                  <a:pos x="364" y="2585"/>
                </a:cxn>
                <a:cxn ang="0">
                  <a:pos x="306" y="2670"/>
                </a:cxn>
                <a:cxn ang="0">
                  <a:pos x="287" y="2776"/>
                </a:cxn>
                <a:cxn ang="0">
                  <a:pos x="54" y="2674"/>
                </a:cxn>
                <a:cxn ang="0">
                  <a:pos x="0" y="2644"/>
                </a:cxn>
                <a:cxn ang="0">
                  <a:pos x="73" y="2527"/>
                </a:cxn>
                <a:cxn ang="0">
                  <a:pos x="108" y="2375"/>
                </a:cxn>
                <a:cxn ang="0">
                  <a:pos x="73" y="2228"/>
                </a:cxn>
                <a:cxn ang="0">
                  <a:pos x="154" y="2164"/>
                </a:cxn>
                <a:cxn ang="0">
                  <a:pos x="88" y="2054"/>
                </a:cxn>
                <a:cxn ang="0">
                  <a:pos x="101" y="1923"/>
                </a:cxn>
                <a:cxn ang="0">
                  <a:pos x="121" y="1826"/>
                </a:cxn>
                <a:cxn ang="0">
                  <a:pos x="170" y="1620"/>
                </a:cxn>
                <a:cxn ang="0">
                  <a:pos x="151" y="1460"/>
                </a:cxn>
                <a:cxn ang="0">
                  <a:pos x="243" y="1278"/>
                </a:cxn>
                <a:cxn ang="0">
                  <a:pos x="228" y="1112"/>
                </a:cxn>
                <a:cxn ang="0">
                  <a:pos x="264" y="713"/>
                </a:cxn>
                <a:cxn ang="0">
                  <a:pos x="319" y="623"/>
                </a:cxn>
                <a:cxn ang="0">
                  <a:pos x="406" y="503"/>
                </a:cxn>
                <a:cxn ang="0">
                  <a:pos x="406" y="383"/>
                </a:cxn>
                <a:cxn ang="0">
                  <a:pos x="403" y="294"/>
                </a:cxn>
                <a:cxn ang="0">
                  <a:pos x="507" y="175"/>
                </a:cxn>
                <a:cxn ang="0">
                  <a:pos x="601" y="25"/>
                </a:cxn>
                <a:cxn ang="0">
                  <a:pos x="772" y="76"/>
                </a:cxn>
                <a:cxn ang="0">
                  <a:pos x="810" y="18"/>
                </a:cxn>
                <a:cxn ang="0">
                  <a:pos x="869" y="7"/>
                </a:cxn>
                <a:cxn ang="0">
                  <a:pos x="1016" y="35"/>
                </a:cxn>
                <a:cxn ang="0">
                  <a:pos x="1171" y="127"/>
                </a:cxn>
                <a:cxn ang="0">
                  <a:pos x="1430" y="256"/>
                </a:cxn>
                <a:cxn ang="0">
                  <a:pos x="1462" y="441"/>
                </a:cxn>
                <a:cxn ang="0">
                  <a:pos x="1710" y="383"/>
                </a:cxn>
                <a:cxn ang="0">
                  <a:pos x="1829" y="343"/>
                </a:cxn>
                <a:cxn ang="0">
                  <a:pos x="1655" y="495"/>
                </a:cxn>
                <a:cxn ang="0">
                  <a:pos x="1384" y="907"/>
                </a:cxn>
                <a:cxn ang="0">
                  <a:pos x="1361" y="1081"/>
                </a:cxn>
              </a:cxnLst>
              <a:rect l="0" t="0" r="r" b="b"/>
              <a:pathLst>
                <a:path w="1829" h="2776">
                  <a:moveTo>
                    <a:pt x="1346" y="1131"/>
                  </a:moveTo>
                  <a:lnTo>
                    <a:pt x="1333" y="1131"/>
                  </a:lnTo>
                  <a:lnTo>
                    <a:pt x="1346" y="1161"/>
                  </a:lnTo>
                  <a:lnTo>
                    <a:pt x="1376" y="1201"/>
                  </a:lnTo>
                  <a:lnTo>
                    <a:pt x="1399" y="1221"/>
                  </a:lnTo>
                  <a:lnTo>
                    <a:pt x="1419" y="1239"/>
                  </a:lnTo>
                  <a:lnTo>
                    <a:pt x="1438" y="1263"/>
                  </a:lnTo>
                  <a:lnTo>
                    <a:pt x="1443" y="1282"/>
                  </a:lnTo>
                  <a:lnTo>
                    <a:pt x="1447" y="1302"/>
                  </a:lnTo>
                  <a:lnTo>
                    <a:pt x="1450" y="1340"/>
                  </a:lnTo>
                  <a:lnTo>
                    <a:pt x="1450" y="1364"/>
                  </a:lnTo>
                  <a:lnTo>
                    <a:pt x="1443" y="1384"/>
                  </a:lnTo>
                  <a:lnTo>
                    <a:pt x="1443" y="1402"/>
                  </a:lnTo>
                  <a:lnTo>
                    <a:pt x="1435" y="1426"/>
                  </a:lnTo>
                  <a:lnTo>
                    <a:pt x="1427" y="1446"/>
                  </a:lnTo>
                  <a:lnTo>
                    <a:pt x="1414" y="1468"/>
                  </a:lnTo>
                  <a:lnTo>
                    <a:pt x="1396" y="1488"/>
                  </a:lnTo>
                  <a:lnTo>
                    <a:pt x="1366" y="1507"/>
                  </a:lnTo>
                  <a:lnTo>
                    <a:pt x="1310" y="1531"/>
                  </a:lnTo>
                  <a:lnTo>
                    <a:pt x="1268" y="1554"/>
                  </a:lnTo>
                  <a:lnTo>
                    <a:pt x="1206" y="1577"/>
                  </a:lnTo>
                  <a:lnTo>
                    <a:pt x="1168" y="1597"/>
                  </a:lnTo>
                  <a:lnTo>
                    <a:pt x="1128" y="1615"/>
                  </a:lnTo>
                  <a:lnTo>
                    <a:pt x="1066" y="1624"/>
                  </a:lnTo>
                  <a:lnTo>
                    <a:pt x="1028" y="1638"/>
                  </a:lnTo>
                  <a:lnTo>
                    <a:pt x="965" y="1647"/>
                  </a:lnTo>
                  <a:lnTo>
                    <a:pt x="946" y="1643"/>
                  </a:lnTo>
                  <a:lnTo>
                    <a:pt x="927" y="1628"/>
                  </a:lnTo>
                  <a:lnTo>
                    <a:pt x="907" y="1635"/>
                  </a:lnTo>
                  <a:lnTo>
                    <a:pt x="903" y="1671"/>
                  </a:lnTo>
                  <a:lnTo>
                    <a:pt x="903" y="1689"/>
                  </a:lnTo>
                  <a:lnTo>
                    <a:pt x="899" y="1709"/>
                  </a:lnTo>
                  <a:lnTo>
                    <a:pt x="888" y="1728"/>
                  </a:lnTo>
                  <a:lnTo>
                    <a:pt x="888" y="1790"/>
                  </a:lnTo>
                  <a:lnTo>
                    <a:pt x="883" y="1806"/>
                  </a:lnTo>
                  <a:lnTo>
                    <a:pt x="869" y="1809"/>
                  </a:lnTo>
                  <a:lnTo>
                    <a:pt x="830" y="1818"/>
                  </a:lnTo>
                  <a:lnTo>
                    <a:pt x="787" y="1818"/>
                  </a:lnTo>
                  <a:lnTo>
                    <a:pt x="752" y="1813"/>
                  </a:lnTo>
                  <a:lnTo>
                    <a:pt x="725" y="1803"/>
                  </a:lnTo>
                  <a:lnTo>
                    <a:pt x="685" y="1798"/>
                  </a:lnTo>
                  <a:lnTo>
                    <a:pt x="663" y="1803"/>
                  </a:lnTo>
                  <a:lnTo>
                    <a:pt x="652" y="1806"/>
                  </a:lnTo>
                  <a:lnTo>
                    <a:pt x="644" y="1821"/>
                  </a:lnTo>
                  <a:lnTo>
                    <a:pt x="667" y="1903"/>
                  </a:lnTo>
                  <a:lnTo>
                    <a:pt x="675" y="1918"/>
                  </a:lnTo>
                  <a:lnTo>
                    <a:pt x="690" y="1923"/>
                  </a:lnTo>
                  <a:lnTo>
                    <a:pt x="733" y="1923"/>
                  </a:lnTo>
                  <a:lnTo>
                    <a:pt x="748" y="1941"/>
                  </a:lnTo>
                  <a:lnTo>
                    <a:pt x="752" y="1961"/>
                  </a:lnTo>
                  <a:lnTo>
                    <a:pt x="748" y="1976"/>
                  </a:lnTo>
                  <a:lnTo>
                    <a:pt x="733" y="1984"/>
                  </a:lnTo>
                  <a:lnTo>
                    <a:pt x="710" y="1981"/>
                  </a:lnTo>
                  <a:lnTo>
                    <a:pt x="695" y="1984"/>
                  </a:lnTo>
                  <a:lnTo>
                    <a:pt x="671" y="2007"/>
                  </a:lnTo>
                  <a:lnTo>
                    <a:pt x="663" y="2047"/>
                  </a:lnTo>
                  <a:lnTo>
                    <a:pt x="652" y="2065"/>
                  </a:lnTo>
                  <a:lnTo>
                    <a:pt x="647" y="2081"/>
                  </a:lnTo>
                  <a:lnTo>
                    <a:pt x="639" y="2093"/>
                  </a:lnTo>
                  <a:lnTo>
                    <a:pt x="632" y="2108"/>
                  </a:lnTo>
                  <a:lnTo>
                    <a:pt x="632" y="2131"/>
                  </a:lnTo>
                  <a:lnTo>
                    <a:pt x="636" y="2147"/>
                  </a:lnTo>
                  <a:lnTo>
                    <a:pt x="616" y="2170"/>
                  </a:lnTo>
                  <a:lnTo>
                    <a:pt x="604" y="2177"/>
                  </a:lnTo>
                  <a:lnTo>
                    <a:pt x="594" y="2185"/>
                  </a:lnTo>
                  <a:lnTo>
                    <a:pt x="578" y="2194"/>
                  </a:lnTo>
                  <a:lnTo>
                    <a:pt x="555" y="2194"/>
                  </a:lnTo>
                  <a:lnTo>
                    <a:pt x="535" y="2194"/>
                  </a:lnTo>
                  <a:lnTo>
                    <a:pt x="492" y="2194"/>
                  </a:lnTo>
                  <a:lnTo>
                    <a:pt x="472" y="2197"/>
                  </a:lnTo>
                  <a:lnTo>
                    <a:pt x="454" y="2217"/>
                  </a:lnTo>
                  <a:lnTo>
                    <a:pt x="439" y="2251"/>
                  </a:lnTo>
                  <a:lnTo>
                    <a:pt x="439" y="2279"/>
                  </a:lnTo>
                  <a:lnTo>
                    <a:pt x="446" y="2294"/>
                  </a:lnTo>
                  <a:lnTo>
                    <a:pt x="457" y="2317"/>
                  </a:lnTo>
                  <a:lnTo>
                    <a:pt x="500" y="2337"/>
                  </a:lnTo>
                  <a:lnTo>
                    <a:pt x="520" y="2352"/>
                  </a:lnTo>
                  <a:lnTo>
                    <a:pt x="540" y="2360"/>
                  </a:lnTo>
                  <a:lnTo>
                    <a:pt x="543" y="2375"/>
                  </a:lnTo>
                  <a:lnTo>
                    <a:pt x="540" y="2415"/>
                  </a:lnTo>
                  <a:lnTo>
                    <a:pt x="527" y="2423"/>
                  </a:lnTo>
                  <a:lnTo>
                    <a:pt x="504" y="2461"/>
                  </a:lnTo>
                  <a:lnTo>
                    <a:pt x="464" y="2504"/>
                  </a:lnTo>
                  <a:lnTo>
                    <a:pt x="446" y="2523"/>
                  </a:lnTo>
                  <a:lnTo>
                    <a:pt x="426" y="2527"/>
                  </a:lnTo>
                  <a:lnTo>
                    <a:pt x="423" y="2543"/>
                  </a:lnTo>
                  <a:lnTo>
                    <a:pt x="406" y="2562"/>
                  </a:lnTo>
                  <a:lnTo>
                    <a:pt x="403" y="2585"/>
                  </a:lnTo>
                  <a:lnTo>
                    <a:pt x="383" y="2589"/>
                  </a:lnTo>
                  <a:lnTo>
                    <a:pt x="364" y="2585"/>
                  </a:lnTo>
                  <a:lnTo>
                    <a:pt x="349" y="2593"/>
                  </a:lnTo>
                  <a:lnTo>
                    <a:pt x="344" y="2608"/>
                  </a:lnTo>
                  <a:lnTo>
                    <a:pt x="325" y="2651"/>
                  </a:lnTo>
                  <a:lnTo>
                    <a:pt x="314" y="2659"/>
                  </a:lnTo>
                  <a:lnTo>
                    <a:pt x="306" y="2670"/>
                  </a:lnTo>
                  <a:lnTo>
                    <a:pt x="287" y="2693"/>
                  </a:lnTo>
                  <a:lnTo>
                    <a:pt x="287" y="2713"/>
                  </a:lnTo>
                  <a:lnTo>
                    <a:pt x="275" y="2736"/>
                  </a:lnTo>
                  <a:lnTo>
                    <a:pt x="287" y="2756"/>
                  </a:lnTo>
                  <a:lnTo>
                    <a:pt x="287" y="2776"/>
                  </a:lnTo>
                  <a:lnTo>
                    <a:pt x="164" y="2776"/>
                  </a:lnTo>
                  <a:lnTo>
                    <a:pt x="88" y="2776"/>
                  </a:lnTo>
                  <a:lnTo>
                    <a:pt x="73" y="2761"/>
                  </a:lnTo>
                  <a:lnTo>
                    <a:pt x="65" y="2682"/>
                  </a:lnTo>
                  <a:lnTo>
                    <a:pt x="54" y="2674"/>
                  </a:lnTo>
                  <a:lnTo>
                    <a:pt x="34" y="2682"/>
                  </a:lnTo>
                  <a:lnTo>
                    <a:pt x="27" y="2685"/>
                  </a:lnTo>
                  <a:lnTo>
                    <a:pt x="14" y="2682"/>
                  </a:lnTo>
                  <a:lnTo>
                    <a:pt x="4" y="2667"/>
                  </a:lnTo>
                  <a:lnTo>
                    <a:pt x="0" y="2644"/>
                  </a:lnTo>
                  <a:lnTo>
                    <a:pt x="0" y="2589"/>
                  </a:lnTo>
                  <a:lnTo>
                    <a:pt x="7" y="2565"/>
                  </a:lnTo>
                  <a:lnTo>
                    <a:pt x="24" y="2550"/>
                  </a:lnTo>
                  <a:lnTo>
                    <a:pt x="54" y="2550"/>
                  </a:lnTo>
                  <a:lnTo>
                    <a:pt x="73" y="2527"/>
                  </a:lnTo>
                  <a:lnTo>
                    <a:pt x="73" y="2496"/>
                  </a:lnTo>
                  <a:lnTo>
                    <a:pt x="54" y="2472"/>
                  </a:lnTo>
                  <a:lnTo>
                    <a:pt x="54" y="2434"/>
                  </a:lnTo>
                  <a:lnTo>
                    <a:pt x="73" y="2395"/>
                  </a:lnTo>
                  <a:lnTo>
                    <a:pt x="108" y="2375"/>
                  </a:lnTo>
                  <a:lnTo>
                    <a:pt x="139" y="2344"/>
                  </a:lnTo>
                  <a:lnTo>
                    <a:pt x="147" y="2299"/>
                  </a:lnTo>
                  <a:lnTo>
                    <a:pt x="128" y="2271"/>
                  </a:lnTo>
                  <a:lnTo>
                    <a:pt x="88" y="2264"/>
                  </a:lnTo>
                  <a:lnTo>
                    <a:pt x="73" y="2228"/>
                  </a:lnTo>
                  <a:lnTo>
                    <a:pt x="69" y="2185"/>
                  </a:lnTo>
                  <a:lnTo>
                    <a:pt x="81" y="2159"/>
                  </a:lnTo>
                  <a:lnTo>
                    <a:pt x="105" y="2147"/>
                  </a:lnTo>
                  <a:lnTo>
                    <a:pt x="139" y="2164"/>
                  </a:lnTo>
                  <a:lnTo>
                    <a:pt x="154" y="2164"/>
                  </a:lnTo>
                  <a:lnTo>
                    <a:pt x="167" y="2131"/>
                  </a:lnTo>
                  <a:lnTo>
                    <a:pt x="144" y="2115"/>
                  </a:lnTo>
                  <a:lnTo>
                    <a:pt x="105" y="2108"/>
                  </a:lnTo>
                  <a:lnTo>
                    <a:pt x="105" y="2069"/>
                  </a:lnTo>
                  <a:lnTo>
                    <a:pt x="88" y="2054"/>
                  </a:lnTo>
                  <a:lnTo>
                    <a:pt x="81" y="2019"/>
                  </a:lnTo>
                  <a:lnTo>
                    <a:pt x="85" y="1984"/>
                  </a:lnTo>
                  <a:lnTo>
                    <a:pt x="101" y="1956"/>
                  </a:lnTo>
                  <a:lnTo>
                    <a:pt x="108" y="1941"/>
                  </a:lnTo>
                  <a:lnTo>
                    <a:pt x="101" y="1923"/>
                  </a:lnTo>
                  <a:lnTo>
                    <a:pt x="81" y="1899"/>
                  </a:lnTo>
                  <a:lnTo>
                    <a:pt x="81" y="1879"/>
                  </a:lnTo>
                  <a:lnTo>
                    <a:pt x="85" y="1860"/>
                  </a:lnTo>
                  <a:lnTo>
                    <a:pt x="105" y="1844"/>
                  </a:lnTo>
                  <a:lnTo>
                    <a:pt x="121" y="1826"/>
                  </a:lnTo>
                  <a:lnTo>
                    <a:pt x="124" y="1775"/>
                  </a:lnTo>
                  <a:lnTo>
                    <a:pt x="116" y="1728"/>
                  </a:lnTo>
                  <a:lnTo>
                    <a:pt x="124" y="1682"/>
                  </a:lnTo>
                  <a:lnTo>
                    <a:pt x="136" y="1651"/>
                  </a:lnTo>
                  <a:lnTo>
                    <a:pt x="170" y="1620"/>
                  </a:lnTo>
                  <a:lnTo>
                    <a:pt x="194" y="1580"/>
                  </a:lnTo>
                  <a:lnTo>
                    <a:pt x="189" y="1534"/>
                  </a:lnTo>
                  <a:lnTo>
                    <a:pt x="164" y="1496"/>
                  </a:lnTo>
                  <a:lnTo>
                    <a:pt x="154" y="1476"/>
                  </a:lnTo>
                  <a:lnTo>
                    <a:pt x="151" y="1460"/>
                  </a:lnTo>
                  <a:lnTo>
                    <a:pt x="154" y="1437"/>
                  </a:lnTo>
                  <a:lnTo>
                    <a:pt x="167" y="1426"/>
                  </a:lnTo>
                  <a:lnTo>
                    <a:pt x="202" y="1407"/>
                  </a:lnTo>
                  <a:lnTo>
                    <a:pt x="243" y="1399"/>
                  </a:lnTo>
                  <a:lnTo>
                    <a:pt x="243" y="1278"/>
                  </a:lnTo>
                  <a:lnTo>
                    <a:pt x="268" y="1244"/>
                  </a:lnTo>
                  <a:lnTo>
                    <a:pt x="275" y="1212"/>
                  </a:lnTo>
                  <a:lnTo>
                    <a:pt x="271" y="1193"/>
                  </a:lnTo>
                  <a:lnTo>
                    <a:pt x="260" y="1171"/>
                  </a:lnTo>
                  <a:lnTo>
                    <a:pt x="228" y="1112"/>
                  </a:lnTo>
                  <a:lnTo>
                    <a:pt x="221" y="1021"/>
                  </a:lnTo>
                  <a:lnTo>
                    <a:pt x="236" y="921"/>
                  </a:lnTo>
                  <a:lnTo>
                    <a:pt x="260" y="860"/>
                  </a:lnTo>
                  <a:lnTo>
                    <a:pt x="248" y="775"/>
                  </a:lnTo>
                  <a:lnTo>
                    <a:pt x="264" y="713"/>
                  </a:lnTo>
                  <a:lnTo>
                    <a:pt x="291" y="693"/>
                  </a:lnTo>
                  <a:lnTo>
                    <a:pt x="309" y="678"/>
                  </a:lnTo>
                  <a:lnTo>
                    <a:pt x="325" y="655"/>
                  </a:lnTo>
                  <a:lnTo>
                    <a:pt x="329" y="642"/>
                  </a:lnTo>
                  <a:lnTo>
                    <a:pt x="319" y="623"/>
                  </a:lnTo>
                  <a:lnTo>
                    <a:pt x="309" y="604"/>
                  </a:lnTo>
                  <a:lnTo>
                    <a:pt x="325" y="561"/>
                  </a:lnTo>
                  <a:lnTo>
                    <a:pt x="396" y="564"/>
                  </a:lnTo>
                  <a:lnTo>
                    <a:pt x="376" y="522"/>
                  </a:lnTo>
                  <a:lnTo>
                    <a:pt x="406" y="503"/>
                  </a:lnTo>
                  <a:lnTo>
                    <a:pt x="426" y="480"/>
                  </a:lnTo>
                  <a:lnTo>
                    <a:pt x="400" y="464"/>
                  </a:lnTo>
                  <a:lnTo>
                    <a:pt x="380" y="434"/>
                  </a:lnTo>
                  <a:lnTo>
                    <a:pt x="403" y="391"/>
                  </a:lnTo>
                  <a:lnTo>
                    <a:pt x="406" y="383"/>
                  </a:lnTo>
                  <a:lnTo>
                    <a:pt x="403" y="371"/>
                  </a:lnTo>
                  <a:lnTo>
                    <a:pt x="400" y="356"/>
                  </a:lnTo>
                  <a:lnTo>
                    <a:pt x="380" y="325"/>
                  </a:lnTo>
                  <a:lnTo>
                    <a:pt x="387" y="301"/>
                  </a:lnTo>
                  <a:lnTo>
                    <a:pt x="403" y="294"/>
                  </a:lnTo>
                  <a:lnTo>
                    <a:pt x="472" y="271"/>
                  </a:lnTo>
                  <a:lnTo>
                    <a:pt x="500" y="259"/>
                  </a:lnTo>
                  <a:lnTo>
                    <a:pt x="512" y="243"/>
                  </a:lnTo>
                  <a:lnTo>
                    <a:pt x="516" y="232"/>
                  </a:lnTo>
                  <a:lnTo>
                    <a:pt x="507" y="175"/>
                  </a:lnTo>
                  <a:lnTo>
                    <a:pt x="507" y="119"/>
                  </a:lnTo>
                  <a:lnTo>
                    <a:pt x="507" y="100"/>
                  </a:lnTo>
                  <a:lnTo>
                    <a:pt x="527" y="41"/>
                  </a:lnTo>
                  <a:lnTo>
                    <a:pt x="570" y="18"/>
                  </a:lnTo>
                  <a:lnTo>
                    <a:pt x="601" y="25"/>
                  </a:lnTo>
                  <a:lnTo>
                    <a:pt x="627" y="54"/>
                  </a:lnTo>
                  <a:lnTo>
                    <a:pt x="659" y="58"/>
                  </a:lnTo>
                  <a:lnTo>
                    <a:pt x="682" y="22"/>
                  </a:lnTo>
                  <a:lnTo>
                    <a:pt x="714" y="18"/>
                  </a:lnTo>
                  <a:lnTo>
                    <a:pt x="772" y="76"/>
                  </a:lnTo>
                  <a:lnTo>
                    <a:pt x="782" y="116"/>
                  </a:lnTo>
                  <a:lnTo>
                    <a:pt x="792" y="131"/>
                  </a:lnTo>
                  <a:lnTo>
                    <a:pt x="795" y="92"/>
                  </a:lnTo>
                  <a:lnTo>
                    <a:pt x="795" y="35"/>
                  </a:lnTo>
                  <a:lnTo>
                    <a:pt x="810" y="18"/>
                  </a:lnTo>
                  <a:lnTo>
                    <a:pt x="822" y="38"/>
                  </a:lnTo>
                  <a:lnTo>
                    <a:pt x="830" y="61"/>
                  </a:lnTo>
                  <a:lnTo>
                    <a:pt x="850" y="58"/>
                  </a:lnTo>
                  <a:lnTo>
                    <a:pt x="853" y="35"/>
                  </a:lnTo>
                  <a:lnTo>
                    <a:pt x="869" y="7"/>
                  </a:lnTo>
                  <a:lnTo>
                    <a:pt x="911" y="0"/>
                  </a:lnTo>
                  <a:lnTo>
                    <a:pt x="939" y="15"/>
                  </a:lnTo>
                  <a:lnTo>
                    <a:pt x="957" y="35"/>
                  </a:lnTo>
                  <a:lnTo>
                    <a:pt x="977" y="38"/>
                  </a:lnTo>
                  <a:lnTo>
                    <a:pt x="1016" y="35"/>
                  </a:lnTo>
                  <a:lnTo>
                    <a:pt x="1028" y="58"/>
                  </a:lnTo>
                  <a:lnTo>
                    <a:pt x="1066" y="80"/>
                  </a:lnTo>
                  <a:lnTo>
                    <a:pt x="1086" y="119"/>
                  </a:lnTo>
                  <a:lnTo>
                    <a:pt x="1109" y="135"/>
                  </a:lnTo>
                  <a:lnTo>
                    <a:pt x="1171" y="127"/>
                  </a:lnTo>
                  <a:lnTo>
                    <a:pt x="1206" y="142"/>
                  </a:lnTo>
                  <a:lnTo>
                    <a:pt x="1252" y="197"/>
                  </a:lnTo>
                  <a:lnTo>
                    <a:pt x="1303" y="216"/>
                  </a:lnTo>
                  <a:lnTo>
                    <a:pt x="1399" y="223"/>
                  </a:lnTo>
                  <a:lnTo>
                    <a:pt x="1430" y="256"/>
                  </a:lnTo>
                  <a:lnTo>
                    <a:pt x="1435" y="294"/>
                  </a:lnTo>
                  <a:lnTo>
                    <a:pt x="1376" y="367"/>
                  </a:lnTo>
                  <a:lnTo>
                    <a:pt x="1361" y="411"/>
                  </a:lnTo>
                  <a:lnTo>
                    <a:pt x="1361" y="445"/>
                  </a:lnTo>
                  <a:lnTo>
                    <a:pt x="1462" y="441"/>
                  </a:lnTo>
                  <a:lnTo>
                    <a:pt x="1521" y="453"/>
                  </a:lnTo>
                  <a:lnTo>
                    <a:pt x="1563" y="449"/>
                  </a:lnTo>
                  <a:lnTo>
                    <a:pt x="1605" y="421"/>
                  </a:lnTo>
                  <a:lnTo>
                    <a:pt x="1699" y="402"/>
                  </a:lnTo>
                  <a:lnTo>
                    <a:pt x="1710" y="383"/>
                  </a:lnTo>
                  <a:lnTo>
                    <a:pt x="1706" y="305"/>
                  </a:lnTo>
                  <a:lnTo>
                    <a:pt x="1718" y="271"/>
                  </a:lnTo>
                  <a:lnTo>
                    <a:pt x="1810" y="286"/>
                  </a:lnTo>
                  <a:lnTo>
                    <a:pt x="1826" y="313"/>
                  </a:lnTo>
                  <a:lnTo>
                    <a:pt x="1829" y="343"/>
                  </a:lnTo>
                  <a:lnTo>
                    <a:pt x="1814" y="383"/>
                  </a:lnTo>
                  <a:lnTo>
                    <a:pt x="1814" y="418"/>
                  </a:lnTo>
                  <a:lnTo>
                    <a:pt x="1806" y="429"/>
                  </a:lnTo>
                  <a:lnTo>
                    <a:pt x="1737" y="441"/>
                  </a:lnTo>
                  <a:lnTo>
                    <a:pt x="1655" y="495"/>
                  </a:lnTo>
                  <a:lnTo>
                    <a:pt x="1544" y="600"/>
                  </a:lnTo>
                  <a:lnTo>
                    <a:pt x="1438" y="732"/>
                  </a:lnTo>
                  <a:lnTo>
                    <a:pt x="1450" y="732"/>
                  </a:lnTo>
                  <a:lnTo>
                    <a:pt x="1399" y="825"/>
                  </a:lnTo>
                  <a:lnTo>
                    <a:pt x="1384" y="907"/>
                  </a:lnTo>
                  <a:lnTo>
                    <a:pt x="1396" y="980"/>
                  </a:lnTo>
                  <a:lnTo>
                    <a:pt x="1376" y="1000"/>
                  </a:lnTo>
                  <a:lnTo>
                    <a:pt x="1341" y="1000"/>
                  </a:lnTo>
                  <a:lnTo>
                    <a:pt x="1356" y="1027"/>
                  </a:lnTo>
                  <a:lnTo>
                    <a:pt x="1361" y="1081"/>
                  </a:lnTo>
                  <a:lnTo>
                    <a:pt x="1346" y="1131"/>
                  </a:lnTo>
                  <a:close/>
                </a:path>
              </a:pathLst>
            </a:custGeom>
            <a:solidFill>
              <a:srgbClr val="33CC33"/>
            </a:solidFill>
            <a:ln w="12700" cap="flat" cmpd="sng">
              <a:solidFill>
                <a:srgbClr val="000000"/>
              </a:solidFill>
              <a:prstDash val="solid"/>
              <a:round/>
              <a:headEnd type="none" w="med" len="med"/>
              <a:tailEnd type="none" w="med" len="med"/>
            </a:ln>
            <a:effectLst/>
          </p:spPr>
          <p:txBody>
            <a:bodyPr/>
            <a:lstStyle/>
            <a:p>
              <a:pPr>
                <a:defRPr/>
              </a:pPr>
              <a:endParaRPr lang="en-US">
                <a:latin typeface="+mn-lt"/>
              </a:endParaRPr>
            </a:p>
          </p:txBody>
        </p:sp>
        <p:sp>
          <p:nvSpPr>
            <p:cNvPr id="3200" name="Freeform 128"/>
            <p:cNvSpPr>
              <a:spLocks/>
            </p:cNvSpPr>
            <p:nvPr/>
          </p:nvSpPr>
          <p:spPr bwMode="auto">
            <a:xfrm>
              <a:off x="3236" y="3828"/>
              <a:ext cx="53" cy="56"/>
            </a:xfrm>
            <a:custGeom>
              <a:avLst/>
              <a:gdLst/>
              <a:ahLst/>
              <a:cxnLst>
                <a:cxn ang="0">
                  <a:pos x="181" y="173"/>
                </a:cxn>
                <a:cxn ang="0">
                  <a:pos x="139" y="198"/>
                </a:cxn>
                <a:cxn ang="0">
                  <a:pos x="90" y="209"/>
                </a:cxn>
                <a:cxn ang="0">
                  <a:pos x="27" y="193"/>
                </a:cxn>
                <a:cxn ang="0">
                  <a:pos x="4" y="181"/>
                </a:cxn>
                <a:cxn ang="0">
                  <a:pos x="0" y="158"/>
                </a:cxn>
                <a:cxn ang="0">
                  <a:pos x="7" y="139"/>
                </a:cxn>
                <a:cxn ang="0">
                  <a:pos x="20" y="128"/>
                </a:cxn>
                <a:cxn ang="0">
                  <a:pos x="55" y="124"/>
                </a:cxn>
                <a:cxn ang="0">
                  <a:pos x="85" y="135"/>
                </a:cxn>
                <a:cxn ang="0">
                  <a:pos x="103" y="132"/>
                </a:cxn>
                <a:cxn ang="0">
                  <a:pos x="108" y="104"/>
                </a:cxn>
                <a:cxn ang="0">
                  <a:pos x="81" y="94"/>
                </a:cxn>
                <a:cxn ang="0">
                  <a:pos x="81" y="82"/>
                </a:cxn>
                <a:cxn ang="0">
                  <a:pos x="103" y="67"/>
                </a:cxn>
                <a:cxn ang="0">
                  <a:pos x="75" y="62"/>
                </a:cxn>
                <a:cxn ang="0">
                  <a:pos x="66" y="43"/>
                </a:cxn>
                <a:cxn ang="0">
                  <a:pos x="78" y="32"/>
                </a:cxn>
                <a:cxn ang="0">
                  <a:pos x="139" y="0"/>
                </a:cxn>
                <a:cxn ang="0">
                  <a:pos x="177" y="0"/>
                </a:cxn>
                <a:cxn ang="0">
                  <a:pos x="186" y="59"/>
                </a:cxn>
                <a:cxn ang="0">
                  <a:pos x="186" y="119"/>
                </a:cxn>
                <a:cxn ang="0">
                  <a:pos x="181" y="173"/>
                </a:cxn>
              </a:cxnLst>
              <a:rect l="0" t="0" r="r" b="b"/>
              <a:pathLst>
                <a:path w="186" h="209">
                  <a:moveTo>
                    <a:pt x="181" y="173"/>
                  </a:moveTo>
                  <a:lnTo>
                    <a:pt x="139" y="198"/>
                  </a:lnTo>
                  <a:lnTo>
                    <a:pt x="90" y="209"/>
                  </a:lnTo>
                  <a:lnTo>
                    <a:pt x="27" y="193"/>
                  </a:lnTo>
                  <a:lnTo>
                    <a:pt x="4" y="181"/>
                  </a:lnTo>
                  <a:lnTo>
                    <a:pt x="0" y="158"/>
                  </a:lnTo>
                  <a:lnTo>
                    <a:pt x="7" y="139"/>
                  </a:lnTo>
                  <a:lnTo>
                    <a:pt x="20" y="128"/>
                  </a:lnTo>
                  <a:lnTo>
                    <a:pt x="55" y="124"/>
                  </a:lnTo>
                  <a:lnTo>
                    <a:pt x="85" y="135"/>
                  </a:lnTo>
                  <a:lnTo>
                    <a:pt x="103" y="132"/>
                  </a:lnTo>
                  <a:lnTo>
                    <a:pt x="108" y="104"/>
                  </a:lnTo>
                  <a:lnTo>
                    <a:pt x="81" y="94"/>
                  </a:lnTo>
                  <a:lnTo>
                    <a:pt x="81" y="82"/>
                  </a:lnTo>
                  <a:lnTo>
                    <a:pt x="103" y="67"/>
                  </a:lnTo>
                  <a:lnTo>
                    <a:pt x="75" y="62"/>
                  </a:lnTo>
                  <a:lnTo>
                    <a:pt x="66" y="43"/>
                  </a:lnTo>
                  <a:lnTo>
                    <a:pt x="78" y="32"/>
                  </a:lnTo>
                  <a:lnTo>
                    <a:pt x="139" y="0"/>
                  </a:lnTo>
                  <a:lnTo>
                    <a:pt x="177" y="0"/>
                  </a:lnTo>
                  <a:lnTo>
                    <a:pt x="186" y="59"/>
                  </a:lnTo>
                  <a:lnTo>
                    <a:pt x="186" y="119"/>
                  </a:lnTo>
                  <a:lnTo>
                    <a:pt x="181" y="173"/>
                  </a:lnTo>
                  <a:close/>
                </a:path>
              </a:pathLst>
            </a:custGeom>
            <a:noFill/>
            <a:ln w="12700" cmpd="sng">
              <a:solidFill>
                <a:srgbClr val="000000"/>
              </a:solidFill>
              <a:round/>
              <a:headEnd/>
              <a:tailEnd/>
            </a:ln>
          </p:spPr>
          <p:txBody>
            <a:bodyPr/>
            <a:lstStyle/>
            <a:p>
              <a:pPr>
                <a:defRPr/>
              </a:pPr>
              <a:endParaRPr lang="en-US">
                <a:latin typeface="+mn-lt"/>
              </a:endParaRPr>
            </a:p>
          </p:txBody>
        </p:sp>
        <p:sp>
          <p:nvSpPr>
            <p:cNvPr id="3201" name="Freeform 129"/>
            <p:cNvSpPr>
              <a:spLocks/>
            </p:cNvSpPr>
            <p:nvPr/>
          </p:nvSpPr>
          <p:spPr bwMode="auto">
            <a:xfrm>
              <a:off x="3236" y="3828"/>
              <a:ext cx="53" cy="56"/>
            </a:xfrm>
            <a:custGeom>
              <a:avLst/>
              <a:gdLst/>
              <a:ahLst/>
              <a:cxnLst>
                <a:cxn ang="0">
                  <a:pos x="181" y="173"/>
                </a:cxn>
                <a:cxn ang="0">
                  <a:pos x="139" y="198"/>
                </a:cxn>
                <a:cxn ang="0">
                  <a:pos x="90" y="209"/>
                </a:cxn>
                <a:cxn ang="0">
                  <a:pos x="27" y="193"/>
                </a:cxn>
                <a:cxn ang="0">
                  <a:pos x="4" y="181"/>
                </a:cxn>
                <a:cxn ang="0">
                  <a:pos x="0" y="158"/>
                </a:cxn>
                <a:cxn ang="0">
                  <a:pos x="7" y="139"/>
                </a:cxn>
                <a:cxn ang="0">
                  <a:pos x="20" y="128"/>
                </a:cxn>
                <a:cxn ang="0">
                  <a:pos x="55" y="124"/>
                </a:cxn>
                <a:cxn ang="0">
                  <a:pos x="85" y="135"/>
                </a:cxn>
                <a:cxn ang="0">
                  <a:pos x="103" y="132"/>
                </a:cxn>
                <a:cxn ang="0">
                  <a:pos x="108" y="104"/>
                </a:cxn>
                <a:cxn ang="0">
                  <a:pos x="81" y="94"/>
                </a:cxn>
                <a:cxn ang="0">
                  <a:pos x="81" y="82"/>
                </a:cxn>
                <a:cxn ang="0">
                  <a:pos x="103" y="67"/>
                </a:cxn>
                <a:cxn ang="0">
                  <a:pos x="75" y="62"/>
                </a:cxn>
                <a:cxn ang="0">
                  <a:pos x="66" y="43"/>
                </a:cxn>
                <a:cxn ang="0">
                  <a:pos x="78" y="32"/>
                </a:cxn>
                <a:cxn ang="0">
                  <a:pos x="139" y="0"/>
                </a:cxn>
                <a:cxn ang="0">
                  <a:pos x="177" y="0"/>
                </a:cxn>
                <a:cxn ang="0">
                  <a:pos x="186" y="59"/>
                </a:cxn>
                <a:cxn ang="0">
                  <a:pos x="186" y="119"/>
                </a:cxn>
                <a:cxn ang="0">
                  <a:pos x="181" y="173"/>
                </a:cxn>
              </a:cxnLst>
              <a:rect l="0" t="0" r="r" b="b"/>
              <a:pathLst>
                <a:path w="186" h="209">
                  <a:moveTo>
                    <a:pt x="181" y="173"/>
                  </a:moveTo>
                  <a:lnTo>
                    <a:pt x="139" y="198"/>
                  </a:lnTo>
                  <a:lnTo>
                    <a:pt x="90" y="209"/>
                  </a:lnTo>
                  <a:lnTo>
                    <a:pt x="27" y="193"/>
                  </a:lnTo>
                  <a:lnTo>
                    <a:pt x="4" y="181"/>
                  </a:lnTo>
                  <a:lnTo>
                    <a:pt x="0" y="158"/>
                  </a:lnTo>
                  <a:lnTo>
                    <a:pt x="7" y="139"/>
                  </a:lnTo>
                  <a:lnTo>
                    <a:pt x="20" y="128"/>
                  </a:lnTo>
                  <a:lnTo>
                    <a:pt x="55" y="124"/>
                  </a:lnTo>
                  <a:lnTo>
                    <a:pt x="85" y="135"/>
                  </a:lnTo>
                  <a:lnTo>
                    <a:pt x="103" y="132"/>
                  </a:lnTo>
                  <a:lnTo>
                    <a:pt x="108" y="104"/>
                  </a:lnTo>
                  <a:lnTo>
                    <a:pt x="81" y="94"/>
                  </a:lnTo>
                  <a:lnTo>
                    <a:pt x="81" y="82"/>
                  </a:lnTo>
                  <a:lnTo>
                    <a:pt x="103" y="67"/>
                  </a:lnTo>
                  <a:lnTo>
                    <a:pt x="75" y="62"/>
                  </a:lnTo>
                  <a:lnTo>
                    <a:pt x="66" y="43"/>
                  </a:lnTo>
                  <a:lnTo>
                    <a:pt x="78" y="32"/>
                  </a:lnTo>
                  <a:lnTo>
                    <a:pt x="139" y="0"/>
                  </a:lnTo>
                  <a:lnTo>
                    <a:pt x="177" y="0"/>
                  </a:lnTo>
                  <a:lnTo>
                    <a:pt x="186" y="59"/>
                  </a:lnTo>
                  <a:lnTo>
                    <a:pt x="186" y="119"/>
                  </a:lnTo>
                  <a:lnTo>
                    <a:pt x="181" y="173"/>
                  </a:lnTo>
                </a:path>
              </a:pathLst>
            </a:custGeom>
            <a:solidFill>
              <a:srgbClr val="FFFF00"/>
            </a:solidFill>
            <a:ln w="12700" cmpd="sng">
              <a:solidFill>
                <a:srgbClr val="000000"/>
              </a:solidFill>
              <a:prstDash val="solid"/>
              <a:round/>
              <a:headEnd/>
              <a:tailEnd/>
            </a:ln>
          </p:spPr>
          <p:txBody>
            <a:bodyPr/>
            <a:lstStyle/>
            <a:p>
              <a:pPr>
                <a:defRPr/>
              </a:pPr>
              <a:endParaRPr lang="en-US">
                <a:latin typeface="+mn-lt"/>
              </a:endParaRPr>
            </a:p>
          </p:txBody>
        </p:sp>
        <p:sp>
          <p:nvSpPr>
            <p:cNvPr id="3202" name="Freeform 130"/>
            <p:cNvSpPr>
              <a:spLocks/>
            </p:cNvSpPr>
            <p:nvPr/>
          </p:nvSpPr>
          <p:spPr bwMode="auto">
            <a:xfrm>
              <a:off x="2958" y="2182"/>
              <a:ext cx="364" cy="422"/>
            </a:xfrm>
            <a:custGeom>
              <a:avLst/>
              <a:gdLst/>
              <a:ahLst/>
              <a:cxnLst>
                <a:cxn ang="0">
                  <a:pos x="13" y="1139"/>
                </a:cxn>
                <a:cxn ang="0">
                  <a:pos x="79" y="1070"/>
                </a:cxn>
                <a:cxn ang="0">
                  <a:pos x="160" y="969"/>
                </a:cxn>
                <a:cxn ang="0">
                  <a:pos x="156" y="907"/>
                </a:cxn>
                <a:cxn ang="0">
                  <a:pos x="137" y="760"/>
                </a:cxn>
                <a:cxn ang="0">
                  <a:pos x="147" y="659"/>
                </a:cxn>
                <a:cxn ang="0">
                  <a:pos x="98" y="577"/>
                </a:cxn>
                <a:cxn ang="0">
                  <a:pos x="109" y="539"/>
                </a:cxn>
                <a:cxn ang="0">
                  <a:pos x="164" y="539"/>
                </a:cxn>
                <a:cxn ang="0">
                  <a:pos x="172" y="476"/>
                </a:cxn>
                <a:cxn ang="0">
                  <a:pos x="225" y="430"/>
                </a:cxn>
                <a:cxn ang="0">
                  <a:pos x="304" y="340"/>
                </a:cxn>
                <a:cxn ang="0">
                  <a:pos x="322" y="263"/>
                </a:cxn>
                <a:cxn ang="0">
                  <a:pos x="365" y="201"/>
                </a:cxn>
                <a:cxn ang="0">
                  <a:pos x="442" y="214"/>
                </a:cxn>
                <a:cxn ang="0">
                  <a:pos x="470" y="163"/>
                </a:cxn>
                <a:cxn ang="0">
                  <a:pos x="579" y="107"/>
                </a:cxn>
                <a:cxn ang="0">
                  <a:pos x="706" y="7"/>
                </a:cxn>
                <a:cxn ang="0">
                  <a:pos x="761" y="23"/>
                </a:cxn>
                <a:cxn ang="0">
                  <a:pos x="722" y="77"/>
                </a:cxn>
                <a:cxn ang="0">
                  <a:pos x="688" y="170"/>
                </a:cxn>
                <a:cxn ang="0">
                  <a:pos x="582" y="352"/>
                </a:cxn>
                <a:cxn ang="0">
                  <a:pos x="555" y="445"/>
                </a:cxn>
                <a:cxn ang="0">
                  <a:pos x="633" y="542"/>
                </a:cxn>
                <a:cxn ang="0">
                  <a:pos x="776" y="616"/>
                </a:cxn>
                <a:cxn ang="0">
                  <a:pos x="909" y="628"/>
                </a:cxn>
                <a:cxn ang="0">
                  <a:pos x="1021" y="729"/>
                </a:cxn>
                <a:cxn ang="0">
                  <a:pos x="1176" y="763"/>
                </a:cxn>
                <a:cxn ang="0">
                  <a:pos x="1164" y="902"/>
                </a:cxn>
                <a:cxn ang="0">
                  <a:pos x="1234" y="956"/>
                </a:cxn>
                <a:cxn ang="0">
                  <a:pos x="1245" y="1085"/>
                </a:cxn>
                <a:cxn ang="0">
                  <a:pos x="1238" y="1210"/>
                </a:cxn>
                <a:cxn ang="0">
                  <a:pos x="1211" y="1131"/>
                </a:cxn>
                <a:cxn ang="0">
                  <a:pos x="1161" y="1162"/>
                </a:cxn>
                <a:cxn ang="0">
                  <a:pos x="1094" y="1181"/>
                </a:cxn>
                <a:cxn ang="0">
                  <a:pos x="1001" y="1177"/>
                </a:cxn>
                <a:cxn ang="0">
                  <a:pos x="1009" y="1205"/>
                </a:cxn>
                <a:cxn ang="0">
                  <a:pos x="1051" y="1251"/>
                </a:cxn>
                <a:cxn ang="0">
                  <a:pos x="963" y="1329"/>
                </a:cxn>
                <a:cxn ang="0">
                  <a:pos x="1032" y="1453"/>
                </a:cxn>
                <a:cxn ang="0">
                  <a:pos x="1026" y="1558"/>
                </a:cxn>
                <a:cxn ang="0">
                  <a:pos x="924" y="1586"/>
                </a:cxn>
                <a:cxn ang="0">
                  <a:pos x="846" y="1570"/>
                </a:cxn>
                <a:cxn ang="0">
                  <a:pos x="792" y="1589"/>
                </a:cxn>
                <a:cxn ang="0">
                  <a:pos x="680" y="1589"/>
                </a:cxn>
                <a:cxn ang="0">
                  <a:pos x="614" y="1519"/>
                </a:cxn>
                <a:cxn ang="0">
                  <a:pos x="389" y="1379"/>
                </a:cxn>
                <a:cxn ang="0">
                  <a:pos x="225" y="1356"/>
                </a:cxn>
                <a:cxn ang="0">
                  <a:pos x="183" y="1298"/>
                </a:cxn>
                <a:cxn ang="0">
                  <a:pos x="124" y="1268"/>
                </a:cxn>
                <a:cxn ang="0">
                  <a:pos x="9" y="1201"/>
                </a:cxn>
              </a:cxnLst>
              <a:rect l="0" t="0" r="r" b="b"/>
              <a:pathLst>
                <a:path w="1281" h="1604">
                  <a:moveTo>
                    <a:pt x="0" y="1177"/>
                  </a:moveTo>
                  <a:lnTo>
                    <a:pt x="9" y="1159"/>
                  </a:lnTo>
                  <a:lnTo>
                    <a:pt x="13" y="1139"/>
                  </a:lnTo>
                  <a:lnTo>
                    <a:pt x="24" y="1116"/>
                  </a:lnTo>
                  <a:lnTo>
                    <a:pt x="40" y="1096"/>
                  </a:lnTo>
                  <a:lnTo>
                    <a:pt x="79" y="1070"/>
                  </a:lnTo>
                  <a:lnTo>
                    <a:pt x="121" y="1050"/>
                  </a:lnTo>
                  <a:lnTo>
                    <a:pt x="147" y="1007"/>
                  </a:lnTo>
                  <a:lnTo>
                    <a:pt x="160" y="969"/>
                  </a:lnTo>
                  <a:lnTo>
                    <a:pt x="164" y="945"/>
                  </a:lnTo>
                  <a:lnTo>
                    <a:pt x="160" y="926"/>
                  </a:lnTo>
                  <a:lnTo>
                    <a:pt x="156" y="907"/>
                  </a:lnTo>
                  <a:lnTo>
                    <a:pt x="134" y="825"/>
                  </a:lnTo>
                  <a:lnTo>
                    <a:pt x="129" y="783"/>
                  </a:lnTo>
                  <a:lnTo>
                    <a:pt x="137" y="760"/>
                  </a:lnTo>
                  <a:lnTo>
                    <a:pt x="152" y="740"/>
                  </a:lnTo>
                  <a:lnTo>
                    <a:pt x="156" y="697"/>
                  </a:lnTo>
                  <a:lnTo>
                    <a:pt x="147" y="659"/>
                  </a:lnTo>
                  <a:lnTo>
                    <a:pt x="129" y="639"/>
                  </a:lnTo>
                  <a:lnTo>
                    <a:pt x="105" y="597"/>
                  </a:lnTo>
                  <a:lnTo>
                    <a:pt x="98" y="577"/>
                  </a:lnTo>
                  <a:lnTo>
                    <a:pt x="98" y="565"/>
                  </a:lnTo>
                  <a:lnTo>
                    <a:pt x="101" y="550"/>
                  </a:lnTo>
                  <a:lnTo>
                    <a:pt x="109" y="539"/>
                  </a:lnTo>
                  <a:lnTo>
                    <a:pt x="124" y="534"/>
                  </a:lnTo>
                  <a:lnTo>
                    <a:pt x="147" y="542"/>
                  </a:lnTo>
                  <a:lnTo>
                    <a:pt x="164" y="539"/>
                  </a:lnTo>
                  <a:lnTo>
                    <a:pt x="164" y="512"/>
                  </a:lnTo>
                  <a:lnTo>
                    <a:pt x="164" y="496"/>
                  </a:lnTo>
                  <a:lnTo>
                    <a:pt x="172" y="476"/>
                  </a:lnTo>
                  <a:lnTo>
                    <a:pt x="195" y="473"/>
                  </a:lnTo>
                  <a:lnTo>
                    <a:pt x="221" y="464"/>
                  </a:lnTo>
                  <a:lnTo>
                    <a:pt x="225" y="430"/>
                  </a:lnTo>
                  <a:lnTo>
                    <a:pt x="257" y="364"/>
                  </a:lnTo>
                  <a:lnTo>
                    <a:pt x="284" y="344"/>
                  </a:lnTo>
                  <a:lnTo>
                    <a:pt x="304" y="340"/>
                  </a:lnTo>
                  <a:lnTo>
                    <a:pt x="319" y="325"/>
                  </a:lnTo>
                  <a:lnTo>
                    <a:pt x="319" y="283"/>
                  </a:lnTo>
                  <a:lnTo>
                    <a:pt x="322" y="263"/>
                  </a:lnTo>
                  <a:lnTo>
                    <a:pt x="338" y="240"/>
                  </a:lnTo>
                  <a:lnTo>
                    <a:pt x="358" y="221"/>
                  </a:lnTo>
                  <a:lnTo>
                    <a:pt x="365" y="201"/>
                  </a:lnTo>
                  <a:lnTo>
                    <a:pt x="380" y="194"/>
                  </a:lnTo>
                  <a:lnTo>
                    <a:pt x="419" y="197"/>
                  </a:lnTo>
                  <a:lnTo>
                    <a:pt x="442" y="214"/>
                  </a:lnTo>
                  <a:lnTo>
                    <a:pt x="462" y="197"/>
                  </a:lnTo>
                  <a:lnTo>
                    <a:pt x="462" y="174"/>
                  </a:lnTo>
                  <a:lnTo>
                    <a:pt x="470" y="163"/>
                  </a:lnTo>
                  <a:lnTo>
                    <a:pt x="481" y="155"/>
                  </a:lnTo>
                  <a:lnTo>
                    <a:pt x="500" y="147"/>
                  </a:lnTo>
                  <a:lnTo>
                    <a:pt x="579" y="107"/>
                  </a:lnTo>
                  <a:lnTo>
                    <a:pt x="660" y="64"/>
                  </a:lnTo>
                  <a:lnTo>
                    <a:pt x="680" y="23"/>
                  </a:lnTo>
                  <a:lnTo>
                    <a:pt x="706" y="7"/>
                  </a:lnTo>
                  <a:lnTo>
                    <a:pt x="737" y="0"/>
                  </a:lnTo>
                  <a:lnTo>
                    <a:pt x="752" y="7"/>
                  </a:lnTo>
                  <a:lnTo>
                    <a:pt x="761" y="23"/>
                  </a:lnTo>
                  <a:lnTo>
                    <a:pt x="757" y="42"/>
                  </a:lnTo>
                  <a:lnTo>
                    <a:pt x="741" y="61"/>
                  </a:lnTo>
                  <a:lnTo>
                    <a:pt x="722" y="77"/>
                  </a:lnTo>
                  <a:lnTo>
                    <a:pt x="714" y="104"/>
                  </a:lnTo>
                  <a:lnTo>
                    <a:pt x="714" y="138"/>
                  </a:lnTo>
                  <a:lnTo>
                    <a:pt x="688" y="170"/>
                  </a:lnTo>
                  <a:lnTo>
                    <a:pt x="637" y="197"/>
                  </a:lnTo>
                  <a:lnTo>
                    <a:pt x="601" y="244"/>
                  </a:lnTo>
                  <a:lnTo>
                    <a:pt x="582" y="352"/>
                  </a:lnTo>
                  <a:lnTo>
                    <a:pt x="536" y="425"/>
                  </a:lnTo>
                  <a:lnTo>
                    <a:pt x="536" y="442"/>
                  </a:lnTo>
                  <a:lnTo>
                    <a:pt x="555" y="445"/>
                  </a:lnTo>
                  <a:lnTo>
                    <a:pt x="601" y="430"/>
                  </a:lnTo>
                  <a:lnTo>
                    <a:pt x="621" y="445"/>
                  </a:lnTo>
                  <a:lnTo>
                    <a:pt x="633" y="542"/>
                  </a:lnTo>
                  <a:lnTo>
                    <a:pt x="668" y="580"/>
                  </a:lnTo>
                  <a:lnTo>
                    <a:pt x="722" y="608"/>
                  </a:lnTo>
                  <a:lnTo>
                    <a:pt x="776" y="616"/>
                  </a:lnTo>
                  <a:lnTo>
                    <a:pt x="835" y="597"/>
                  </a:lnTo>
                  <a:lnTo>
                    <a:pt x="866" y="600"/>
                  </a:lnTo>
                  <a:lnTo>
                    <a:pt x="909" y="628"/>
                  </a:lnTo>
                  <a:lnTo>
                    <a:pt x="943" y="671"/>
                  </a:lnTo>
                  <a:lnTo>
                    <a:pt x="978" y="709"/>
                  </a:lnTo>
                  <a:lnTo>
                    <a:pt x="1021" y="729"/>
                  </a:lnTo>
                  <a:lnTo>
                    <a:pt x="1079" y="704"/>
                  </a:lnTo>
                  <a:lnTo>
                    <a:pt x="1156" y="724"/>
                  </a:lnTo>
                  <a:lnTo>
                    <a:pt x="1176" y="763"/>
                  </a:lnTo>
                  <a:lnTo>
                    <a:pt x="1171" y="806"/>
                  </a:lnTo>
                  <a:lnTo>
                    <a:pt x="1156" y="859"/>
                  </a:lnTo>
                  <a:lnTo>
                    <a:pt x="1164" y="902"/>
                  </a:lnTo>
                  <a:lnTo>
                    <a:pt x="1191" y="918"/>
                  </a:lnTo>
                  <a:lnTo>
                    <a:pt x="1219" y="930"/>
                  </a:lnTo>
                  <a:lnTo>
                    <a:pt x="1234" y="956"/>
                  </a:lnTo>
                  <a:lnTo>
                    <a:pt x="1199" y="984"/>
                  </a:lnTo>
                  <a:lnTo>
                    <a:pt x="1211" y="1042"/>
                  </a:lnTo>
                  <a:lnTo>
                    <a:pt x="1245" y="1085"/>
                  </a:lnTo>
                  <a:lnTo>
                    <a:pt x="1268" y="1136"/>
                  </a:lnTo>
                  <a:lnTo>
                    <a:pt x="1281" y="1197"/>
                  </a:lnTo>
                  <a:lnTo>
                    <a:pt x="1238" y="1210"/>
                  </a:lnTo>
                  <a:lnTo>
                    <a:pt x="1226" y="1194"/>
                  </a:lnTo>
                  <a:lnTo>
                    <a:pt x="1219" y="1151"/>
                  </a:lnTo>
                  <a:lnTo>
                    <a:pt x="1211" y="1131"/>
                  </a:lnTo>
                  <a:lnTo>
                    <a:pt x="1187" y="1143"/>
                  </a:lnTo>
                  <a:lnTo>
                    <a:pt x="1181" y="1162"/>
                  </a:lnTo>
                  <a:lnTo>
                    <a:pt x="1161" y="1162"/>
                  </a:lnTo>
                  <a:lnTo>
                    <a:pt x="1141" y="1143"/>
                  </a:lnTo>
                  <a:lnTo>
                    <a:pt x="1105" y="1155"/>
                  </a:lnTo>
                  <a:lnTo>
                    <a:pt x="1094" y="1181"/>
                  </a:lnTo>
                  <a:lnTo>
                    <a:pt x="1075" y="1190"/>
                  </a:lnTo>
                  <a:lnTo>
                    <a:pt x="1041" y="1174"/>
                  </a:lnTo>
                  <a:lnTo>
                    <a:pt x="1001" y="1177"/>
                  </a:lnTo>
                  <a:lnTo>
                    <a:pt x="983" y="1190"/>
                  </a:lnTo>
                  <a:lnTo>
                    <a:pt x="986" y="1201"/>
                  </a:lnTo>
                  <a:lnTo>
                    <a:pt x="1009" y="1205"/>
                  </a:lnTo>
                  <a:lnTo>
                    <a:pt x="1041" y="1213"/>
                  </a:lnTo>
                  <a:lnTo>
                    <a:pt x="1056" y="1228"/>
                  </a:lnTo>
                  <a:lnTo>
                    <a:pt x="1051" y="1251"/>
                  </a:lnTo>
                  <a:lnTo>
                    <a:pt x="993" y="1279"/>
                  </a:lnTo>
                  <a:lnTo>
                    <a:pt x="970" y="1298"/>
                  </a:lnTo>
                  <a:lnTo>
                    <a:pt x="963" y="1329"/>
                  </a:lnTo>
                  <a:lnTo>
                    <a:pt x="970" y="1368"/>
                  </a:lnTo>
                  <a:lnTo>
                    <a:pt x="998" y="1411"/>
                  </a:lnTo>
                  <a:lnTo>
                    <a:pt x="1032" y="1453"/>
                  </a:lnTo>
                  <a:lnTo>
                    <a:pt x="1044" y="1489"/>
                  </a:lnTo>
                  <a:lnTo>
                    <a:pt x="1041" y="1532"/>
                  </a:lnTo>
                  <a:lnTo>
                    <a:pt x="1026" y="1558"/>
                  </a:lnTo>
                  <a:lnTo>
                    <a:pt x="1016" y="1604"/>
                  </a:lnTo>
                  <a:lnTo>
                    <a:pt x="955" y="1600"/>
                  </a:lnTo>
                  <a:lnTo>
                    <a:pt x="924" y="1586"/>
                  </a:lnTo>
                  <a:lnTo>
                    <a:pt x="905" y="1566"/>
                  </a:lnTo>
                  <a:lnTo>
                    <a:pt x="876" y="1566"/>
                  </a:lnTo>
                  <a:lnTo>
                    <a:pt x="846" y="1570"/>
                  </a:lnTo>
                  <a:lnTo>
                    <a:pt x="830" y="1589"/>
                  </a:lnTo>
                  <a:lnTo>
                    <a:pt x="811" y="1589"/>
                  </a:lnTo>
                  <a:lnTo>
                    <a:pt x="792" y="1589"/>
                  </a:lnTo>
                  <a:lnTo>
                    <a:pt x="757" y="1577"/>
                  </a:lnTo>
                  <a:lnTo>
                    <a:pt x="714" y="1570"/>
                  </a:lnTo>
                  <a:lnTo>
                    <a:pt x="680" y="1589"/>
                  </a:lnTo>
                  <a:lnTo>
                    <a:pt x="660" y="1589"/>
                  </a:lnTo>
                  <a:lnTo>
                    <a:pt x="637" y="1570"/>
                  </a:lnTo>
                  <a:lnTo>
                    <a:pt x="614" y="1519"/>
                  </a:lnTo>
                  <a:lnTo>
                    <a:pt x="582" y="1476"/>
                  </a:lnTo>
                  <a:lnTo>
                    <a:pt x="485" y="1441"/>
                  </a:lnTo>
                  <a:lnTo>
                    <a:pt x="389" y="1379"/>
                  </a:lnTo>
                  <a:lnTo>
                    <a:pt x="312" y="1352"/>
                  </a:lnTo>
                  <a:lnTo>
                    <a:pt x="264" y="1349"/>
                  </a:lnTo>
                  <a:lnTo>
                    <a:pt x="225" y="1356"/>
                  </a:lnTo>
                  <a:lnTo>
                    <a:pt x="195" y="1352"/>
                  </a:lnTo>
                  <a:lnTo>
                    <a:pt x="183" y="1332"/>
                  </a:lnTo>
                  <a:lnTo>
                    <a:pt x="183" y="1298"/>
                  </a:lnTo>
                  <a:lnTo>
                    <a:pt x="191" y="1268"/>
                  </a:lnTo>
                  <a:lnTo>
                    <a:pt x="180" y="1263"/>
                  </a:lnTo>
                  <a:lnTo>
                    <a:pt x="124" y="1268"/>
                  </a:lnTo>
                  <a:lnTo>
                    <a:pt x="86" y="1260"/>
                  </a:lnTo>
                  <a:lnTo>
                    <a:pt x="47" y="1232"/>
                  </a:lnTo>
                  <a:lnTo>
                    <a:pt x="9" y="1201"/>
                  </a:lnTo>
                  <a:lnTo>
                    <a:pt x="0" y="1177"/>
                  </a:lnTo>
                  <a:close/>
                </a:path>
              </a:pathLst>
            </a:custGeom>
            <a:noFill/>
            <a:ln w="12700" cmpd="sng">
              <a:solidFill>
                <a:srgbClr val="000000"/>
              </a:solidFill>
              <a:round/>
              <a:headEnd/>
              <a:tailEnd/>
            </a:ln>
          </p:spPr>
          <p:txBody>
            <a:bodyPr/>
            <a:lstStyle/>
            <a:p>
              <a:pPr>
                <a:defRPr/>
              </a:pPr>
              <a:endParaRPr lang="en-US">
                <a:latin typeface="+mn-lt"/>
              </a:endParaRPr>
            </a:p>
          </p:txBody>
        </p:sp>
        <p:sp>
          <p:nvSpPr>
            <p:cNvPr id="3203" name="Freeform 131"/>
            <p:cNvSpPr>
              <a:spLocks/>
            </p:cNvSpPr>
            <p:nvPr/>
          </p:nvSpPr>
          <p:spPr bwMode="auto">
            <a:xfrm>
              <a:off x="2958" y="2182"/>
              <a:ext cx="364" cy="422"/>
            </a:xfrm>
            <a:custGeom>
              <a:avLst/>
              <a:gdLst/>
              <a:ahLst/>
              <a:cxnLst>
                <a:cxn ang="0">
                  <a:pos x="13" y="1139"/>
                </a:cxn>
                <a:cxn ang="0">
                  <a:pos x="79" y="1070"/>
                </a:cxn>
                <a:cxn ang="0">
                  <a:pos x="160" y="969"/>
                </a:cxn>
                <a:cxn ang="0">
                  <a:pos x="156" y="907"/>
                </a:cxn>
                <a:cxn ang="0">
                  <a:pos x="137" y="760"/>
                </a:cxn>
                <a:cxn ang="0">
                  <a:pos x="147" y="659"/>
                </a:cxn>
                <a:cxn ang="0">
                  <a:pos x="98" y="577"/>
                </a:cxn>
                <a:cxn ang="0">
                  <a:pos x="109" y="539"/>
                </a:cxn>
                <a:cxn ang="0">
                  <a:pos x="164" y="539"/>
                </a:cxn>
                <a:cxn ang="0">
                  <a:pos x="172" y="476"/>
                </a:cxn>
                <a:cxn ang="0">
                  <a:pos x="225" y="430"/>
                </a:cxn>
                <a:cxn ang="0">
                  <a:pos x="304" y="340"/>
                </a:cxn>
                <a:cxn ang="0">
                  <a:pos x="322" y="263"/>
                </a:cxn>
                <a:cxn ang="0">
                  <a:pos x="365" y="201"/>
                </a:cxn>
                <a:cxn ang="0">
                  <a:pos x="442" y="214"/>
                </a:cxn>
                <a:cxn ang="0">
                  <a:pos x="470" y="163"/>
                </a:cxn>
                <a:cxn ang="0">
                  <a:pos x="579" y="107"/>
                </a:cxn>
                <a:cxn ang="0">
                  <a:pos x="706" y="7"/>
                </a:cxn>
                <a:cxn ang="0">
                  <a:pos x="761" y="23"/>
                </a:cxn>
                <a:cxn ang="0">
                  <a:pos x="722" y="77"/>
                </a:cxn>
                <a:cxn ang="0">
                  <a:pos x="688" y="170"/>
                </a:cxn>
                <a:cxn ang="0">
                  <a:pos x="582" y="352"/>
                </a:cxn>
                <a:cxn ang="0">
                  <a:pos x="555" y="445"/>
                </a:cxn>
                <a:cxn ang="0">
                  <a:pos x="633" y="542"/>
                </a:cxn>
                <a:cxn ang="0">
                  <a:pos x="776" y="616"/>
                </a:cxn>
                <a:cxn ang="0">
                  <a:pos x="909" y="628"/>
                </a:cxn>
                <a:cxn ang="0">
                  <a:pos x="1021" y="729"/>
                </a:cxn>
                <a:cxn ang="0">
                  <a:pos x="1176" y="763"/>
                </a:cxn>
                <a:cxn ang="0">
                  <a:pos x="1164" y="902"/>
                </a:cxn>
                <a:cxn ang="0">
                  <a:pos x="1234" y="956"/>
                </a:cxn>
                <a:cxn ang="0">
                  <a:pos x="1245" y="1085"/>
                </a:cxn>
                <a:cxn ang="0">
                  <a:pos x="1238" y="1210"/>
                </a:cxn>
                <a:cxn ang="0">
                  <a:pos x="1211" y="1131"/>
                </a:cxn>
                <a:cxn ang="0">
                  <a:pos x="1161" y="1162"/>
                </a:cxn>
                <a:cxn ang="0">
                  <a:pos x="1094" y="1181"/>
                </a:cxn>
                <a:cxn ang="0">
                  <a:pos x="1001" y="1177"/>
                </a:cxn>
                <a:cxn ang="0">
                  <a:pos x="1009" y="1205"/>
                </a:cxn>
                <a:cxn ang="0">
                  <a:pos x="1051" y="1251"/>
                </a:cxn>
                <a:cxn ang="0">
                  <a:pos x="963" y="1329"/>
                </a:cxn>
                <a:cxn ang="0">
                  <a:pos x="1032" y="1453"/>
                </a:cxn>
                <a:cxn ang="0">
                  <a:pos x="1026" y="1558"/>
                </a:cxn>
                <a:cxn ang="0">
                  <a:pos x="924" y="1586"/>
                </a:cxn>
                <a:cxn ang="0">
                  <a:pos x="846" y="1570"/>
                </a:cxn>
                <a:cxn ang="0">
                  <a:pos x="792" y="1589"/>
                </a:cxn>
                <a:cxn ang="0">
                  <a:pos x="680" y="1589"/>
                </a:cxn>
                <a:cxn ang="0">
                  <a:pos x="614" y="1519"/>
                </a:cxn>
                <a:cxn ang="0">
                  <a:pos x="389" y="1379"/>
                </a:cxn>
                <a:cxn ang="0">
                  <a:pos x="225" y="1356"/>
                </a:cxn>
                <a:cxn ang="0">
                  <a:pos x="183" y="1298"/>
                </a:cxn>
                <a:cxn ang="0">
                  <a:pos x="124" y="1268"/>
                </a:cxn>
                <a:cxn ang="0">
                  <a:pos x="9" y="1201"/>
                </a:cxn>
              </a:cxnLst>
              <a:rect l="0" t="0" r="r" b="b"/>
              <a:pathLst>
                <a:path w="1281" h="1604">
                  <a:moveTo>
                    <a:pt x="0" y="1177"/>
                  </a:moveTo>
                  <a:lnTo>
                    <a:pt x="9" y="1159"/>
                  </a:lnTo>
                  <a:lnTo>
                    <a:pt x="13" y="1139"/>
                  </a:lnTo>
                  <a:lnTo>
                    <a:pt x="24" y="1116"/>
                  </a:lnTo>
                  <a:lnTo>
                    <a:pt x="40" y="1096"/>
                  </a:lnTo>
                  <a:lnTo>
                    <a:pt x="79" y="1070"/>
                  </a:lnTo>
                  <a:lnTo>
                    <a:pt x="121" y="1050"/>
                  </a:lnTo>
                  <a:lnTo>
                    <a:pt x="147" y="1007"/>
                  </a:lnTo>
                  <a:lnTo>
                    <a:pt x="160" y="969"/>
                  </a:lnTo>
                  <a:lnTo>
                    <a:pt x="164" y="945"/>
                  </a:lnTo>
                  <a:lnTo>
                    <a:pt x="160" y="926"/>
                  </a:lnTo>
                  <a:lnTo>
                    <a:pt x="156" y="907"/>
                  </a:lnTo>
                  <a:lnTo>
                    <a:pt x="134" y="825"/>
                  </a:lnTo>
                  <a:lnTo>
                    <a:pt x="129" y="783"/>
                  </a:lnTo>
                  <a:lnTo>
                    <a:pt x="137" y="760"/>
                  </a:lnTo>
                  <a:lnTo>
                    <a:pt x="152" y="740"/>
                  </a:lnTo>
                  <a:lnTo>
                    <a:pt x="156" y="697"/>
                  </a:lnTo>
                  <a:lnTo>
                    <a:pt x="147" y="659"/>
                  </a:lnTo>
                  <a:lnTo>
                    <a:pt x="129" y="639"/>
                  </a:lnTo>
                  <a:lnTo>
                    <a:pt x="105" y="597"/>
                  </a:lnTo>
                  <a:lnTo>
                    <a:pt x="98" y="577"/>
                  </a:lnTo>
                  <a:lnTo>
                    <a:pt x="98" y="565"/>
                  </a:lnTo>
                  <a:lnTo>
                    <a:pt x="101" y="550"/>
                  </a:lnTo>
                  <a:lnTo>
                    <a:pt x="109" y="539"/>
                  </a:lnTo>
                  <a:lnTo>
                    <a:pt x="124" y="534"/>
                  </a:lnTo>
                  <a:lnTo>
                    <a:pt x="147" y="542"/>
                  </a:lnTo>
                  <a:lnTo>
                    <a:pt x="164" y="539"/>
                  </a:lnTo>
                  <a:lnTo>
                    <a:pt x="164" y="512"/>
                  </a:lnTo>
                  <a:lnTo>
                    <a:pt x="164" y="496"/>
                  </a:lnTo>
                  <a:lnTo>
                    <a:pt x="172" y="476"/>
                  </a:lnTo>
                  <a:lnTo>
                    <a:pt x="195" y="473"/>
                  </a:lnTo>
                  <a:lnTo>
                    <a:pt x="221" y="464"/>
                  </a:lnTo>
                  <a:lnTo>
                    <a:pt x="225" y="430"/>
                  </a:lnTo>
                  <a:lnTo>
                    <a:pt x="257" y="364"/>
                  </a:lnTo>
                  <a:lnTo>
                    <a:pt x="284" y="344"/>
                  </a:lnTo>
                  <a:lnTo>
                    <a:pt x="304" y="340"/>
                  </a:lnTo>
                  <a:lnTo>
                    <a:pt x="319" y="325"/>
                  </a:lnTo>
                  <a:lnTo>
                    <a:pt x="319" y="283"/>
                  </a:lnTo>
                  <a:lnTo>
                    <a:pt x="322" y="263"/>
                  </a:lnTo>
                  <a:lnTo>
                    <a:pt x="338" y="240"/>
                  </a:lnTo>
                  <a:lnTo>
                    <a:pt x="358" y="221"/>
                  </a:lnTo>
                  <a:lnTo>
                    <a:pt x="365" y="201"/>
                  </a:lnTo>
                  <a:lnTo>
                    <a:pt x="380" y="194"/>
                  </a:lnTo>
                  <a:lnTo>
                    <a:pt x="419" y="197"/>
                  </a:lnTo>
                  <a:lnTo>
                    <a:pt x="442" y="214"/>
                  </a:lnTo>
                  <a:lnTo>
                    <a:pt x="462" y="197"/>
                  </a:lnTo>
                  <a:lnTo>
                    <a:pt x="462" y="174"/>
                  </a:lnTo>
                  <a:lnTo>
                    <a:pt x="470" y="163"/>
                  </a:lnTo>
                  <a:lnTo>
                    <a:pt x="481" y="155"/>
                  </a:lnTo>
                  <a:lnTo>
                    <a:pt x="500" y="147"/>
                  </a:lnTo>
                  <a:lnTo>
                    <a:pt x="579" y="107"/>
                  </a:lnTo>
                  <a:lnTo>
                    <a:pt x="660" y="64"/>
                  </a:lnTo>
                  <a:lnTo>
                    <a:pt x="680" y="23"/>
                  </a:lnTo>
                  <a:lnTo>
                    <a:pt x="706" y="7"/>
                  </a:lnTo>
                  <a:lnTo>
                    <a:pt x="737" y="0"/>
                  </a:lnTo>
                  <a:lnTo>
                    <a:pt x="752" y="7"/>
                  </a:lnTo>
                  <a:lnTo>
                    <a:pt x="761" y="23"/>
                  </a:lnTo>
                  <a:lnTo>
                    <a:pt x="757" y="42"/>
                  </a:lnTo>
                  <a:lnTo>
                    <a:pt x="741" y="61"/>
                  </a:lnTo>
                  <a:lnTo>
                    <a:pt x="722" y="77"/>
                  </a:lnTo>
                  <a:lnTo>
                    <a:pt x="714" y="104"/>
                  </a:lnTo>
                  <a:lnTo>
                    <a:pt x="714" y="138"/>
                  </a:lnTo>
                  <a:lnTo>
                    <a:pt x="688" y="170"/>
                  </a:lnTo>
                  <a:lnTo>
                    <a:pt x="637" y="197"/>
                  </a:lnTo>
                  <a:lnTo>
                    <a:pt x="601" y="244"/>
                  </a:lnTo>
                  <a:lnTo>
                    <a:pt x="582" y="352"/>
                  </a:lnTo>
                  <a:lnTo>
                    <a:pt x="536" y="425"/>
                  </a:lnTo>
                  <a:lnTo>
                    <a:pt x="536" y="442"/>
                  </a:lnTo>
                  <a:lnTo>
                    <a:pt x="555" y="445"/>
                  </a:lnTo>
                  <a:lnTo>
                    <a:pt x="601" y="430"/>
                  </a:lnTo>
                  <a:lnTo>
                    <a:pt x="621" y="445"/>
                  </a:lnTo>
                  <a:lnTo>
                    <a:pt x="633" y="542"/>
                  </a:lnTo>
                  <a:lnTo>
                    <a:pt x="668" y="580"/>
                  </a:lnTo>
                  <a:lnTo>
                    <a:pt x="722" y="608"/>
                  </a:lnTo>
                  <a:lnTo>
                    <a:pt x="776" y="616"/>
                  </a:lnTo>
                  <a:lnTo>
                    <a:pt x="835" y="597"/>
                  </a:lnTo>
                  <a:lnTo>
                    <a:pt x="866" y="600"/>
                  </a:lnTo>
                  <a:lnTo>
                    <a:pt x="909" y="628"/>
                  </a:lnTo>
                  <a:lnTo>
                    <a:pt x="943" y="671"/>
                  </a:lnTo>
                  <a:lnTo>
                    <a:pt x="978" y="709"/>
                  </a:lnTo>
                  <a:lnTo>
                    <a:pt x="1021" y="729"/>
                  </a:lnTo>
                  <a:lnTo>
                    <a:pt x="1079" y="704"/>
                  </a:lnTo>
                  <a:lnTo>
                    <a:pt x="1156" y="724"/>
                  </a:lnTo>
                  <a:lnTo>
                    <a:pt x="1176" y="763"/>
                  </a:lnTo>
                  <a:lnTo>
                    <a:pt x="1171" y="806"/>
                  </a:lnTo>
                  <a:lnTo>
                    <a:pt x="1156" y="859"/>
                  </a:lnTo>
                  <a:lnTo>
                    <a:pt x="1164" y="902"/>
                  </a:lnTo>
                  <a:lnTo>
                    <a:pt x="1191" y="918"/>
                  </a:lnTo>
                  <a:lnTo>
                    <a:pt x="1219" y="930"/>
                  </a:lnTo>
                  <a:lnTo>
                    <a:pt x="1234" y="956"/>
                  </a:lnTo>
                  <a:lnTo>
                    <a:pt x="1199" y="984"/>
                  </a:lnTo>
                  <a:lnTo>
                    <a:pt x="1211" y="1042"/>
                  </a:lnTo>
                  <a:lnTo>
                    <a:pt x="1245" y="1085"/>
                  </a:lnTo>
                  <a:lnTo>
                    <a:pt x="1268" y="1136"/>
                  </a:lnTo>
                  <a:lnTo>
                    <a:pt x="1281" y="1197"/>
                  </a:lnTo>
                  <a:lnTo>
                    <a:pt x="1238" y="1210"/>
                  </a:lnTo>
                  <a:lnTo>
                    <a:pt x="1226" y="1194"/>
                  </a:lnTo>
                  <a:lnTo>
                    <a:pt x="1219" y="1151"/>
                  </a:lnTo>
                  <a:lnTo>
                    <a:pt x="1211" y="1131"/>
                  </a:lnTo>
                  <a:lnTo>
                    <a:pt x="1187" y="1143"/>
                  </a:lnTo>
                  <a:lnTo>
                    <a:pt x="1181" y="1162"/>
                  </a:lnTo>
                  <a:lnTo>
                    <a:pt x="1161" y="1162"/>
                  </a:lnTo>
                  <a:lnTo>
                    <a:pt x="1141" y="1143"/>
                  </a:lnTo>
                  <a:lnTo>
                    <a:pt x="1105" y="1155"/>
                  </a:lnTo>
                  <a:lnTo>
                    <a:pt x="1094" y="1181"/>
                  </a:lnTo>
                  <a:lnTo>
                    <a:pt x="1075" y="1190"/>
                  </a:lnTo>
                  <a:lnTo>
                    <a:pt x="1041" y="1174"/>
                  </a:lnTo>
                  <a:lnTo>
                    <a:pt x="1001" y="1177"/>
                  </a:lnTo>
                  <a:lnTo>
                    <a:pt x="983" y="1190"/>
                  </a:lnTo>
                  <a:lnTo>
                    <a:pt x="986" y="1201"/>
                  </a:lnTo>
                  <a:lnTo>
                    <a:pt x="1009" y="1205"/>
                  </a:lnTo>
                  <a:lnTo>
                    <a:pt x="1041" y="1213"/>
                  </a:lnTo>
                  <a:lnTo>
                    <a:pt x="1056" y="1228"/>
                  </a:lnTo>
                  <a:lnTo>
                    <a:pt x="1051" y="1251"/>
                  </a:lnTo>
                  <a:lnTo>
                    <a:pt x="993" y="1279"/>
                  </a:lnTo>
                  <a:lnTo>
                    <a:pt x="970" y="1298"/>
                  </a:lnTo>
                  <a:lnTo>
                    <a:pt x="963" y="1329"/>
                  </a:lnTo>
                  <a:lnTo>
                    <a:pt x="970" y="1368"/>
                  </a:lnTo>
                  <a:lnTo>
                    <a:pt x="998" y="1411"/>
                  </a:lnTo>
                  <a:lnTo>
                    <a:pt x="1032" y="1453"/>
                  </a:lnTo>
                  <a:lnTo>
                    <a:pt x="1044" y="1489"/>
                  </a:lnTo>
                  <a:lnTo>
                    <a:pt x="1041" y="1532"/>
                  </a:lnTo>
                  <a:lnTo>
                    <a:pt x="1026" y="1558"/>
                  </a:lnTo>
                  <a:lnTo>
                    <a:pt x="1016" y="1604"/>
                  </a:lnTo>
                  <a:lnTo>
                    <a:pt x="955" y="1600"/>
                  </a:lnTo>
                  <a:lnTo>
                    <a:pt x="924" y="1586"/>
                  </a:lnTo>
                  <a:lnTo>
                    <a:pt x="905" y="1566"/>
                  </a:lnTo>
                  <a:lnTo>
                    <a:pt x="876" y="1566"/>
                  </a:lnTo>
                  <a:lnTo>
                    <a:pt x="846" y="1570"/>
                  </a:lnTo>
                  <a:lnTo>
                    <a:pt x="830" y="1589"/>
                  </a:lnTo>
                  <a:lnTo>
                    <a:pt x="811" y="1589"/>
                  </a:lnTo>
                  <a:lnTo>
                    <a:pt x="792" y="1589"/>
                  </a:lnTo>
                  <a:lnTo>
                    <a:pt x="757" y="1577"/>
                  </a:lnTo>
                  <a:lnTo>
                    <a:pt x="714" y="1570"/>
                  </a:lnTo>
                  <a:lnTo>
                    <a:pt x="680" y="1589"/>
                  </a:lnTo>
                  <a:lnTo>
                    <a:pt x="660" y="1589"/>
                  </a:lnTo>
                  <a:lnTo>
                    <a:pt x="637" y="1570"/>
                  </a:lnTo>
                  <a:lnTo>
                    <a:pt x="614" y="1519"/>
                  </a:lnTo>
                  <a:lnTo>
                    <a:pt x="582" y="1476"/>
                  </a:lnTo>
                  <a:lnTo>
                    <a:pt x="485" y="1441"/>
                  </a:lnTo>
                  <a:lnTo>
                    <a:pt x="389" y="1379"/>
                  </a:lnTo>
                  <a:lnTo>
                    <a:pt x="312" y="1352"/>
                  </a:lnTo>
                  <a:lnTo>
                    <a:pt x="264" y="1349"/>
                  </a:lnTo>
                  <a:lnTo>
                    <a:pt x="225" y="1356"/>
                  </a:lnTo>
                  <a:lnTo>
                    <a:pt x="195" y="1352"/>
                  </a:lnTo>
                  <a:lnTo>
                    <a:pt x="183" y="1332"/>
                  </a:lnTo>
                  <a:lnTo>
                    <a:pt x="183" y="1298"/>
                  </a:lnTo>
                  <a:lnTo>
                    <a:pt x="191" y="1268"/>
                  </a:lnTo>
                  <a:lnTo>
                    <a:pt x="180" y="1263"/>
                  </a:lnTo>
                  <a:lnTo>
                    <a:pt x="124" y="1268"/>
                  </a:lnTo>
                  <a:lnTo>
                    <a:pt x="86" y="1260"/>
                  </a:lnTo>
                  <a:lnTo>
                    <a:pt x="47" y="1232"/>
                  </a:lnTo>
                  <a:lnTo>
                    <a:pt x="9" y="1201"/>
                  </a:lnTo>
                  <a:lnTo>
                    <a:pt x="0" y="1177"/>
                  </a:lnTo>
                </a:path>
              </a:pathLst>
            </a:custGeom>
            <a:solidFill>
              <a:srgbClr val="33CC33"/>
            </a:solidFill>
            <a:ln w="12700" cap="flat" cmpd="sng">
              <a:solidFill>
                <a:schemeClr val="tx1"/>
              </a:solidFill>
              <a:prstDash val="solid"/>
              <a:round/>
              <a:headEnd type="none" w="med" len="med"/>
              <a:tailEnd type="none" w="med" len="med"/>
            </a:ln>
            <a:effectLst/>
          </p:spPr>
          <p:txBody>
            <a:bodyPr/>
            <a:lstStyle/>
            <a:p>
              <a:pPr>
                <a:defRPr/>
              </a:pPr>
              <a:endParaRPr lang="en-US">
                <a:latin typeface="+mn-lt"/>
              </a:endParaRPr>
            </a:p>
          </p:txBody>
        </p:sp>
        <p:sp>
          <p:nvSpPr>
            <p:cNvPr id="3204" name="Freeform 132"/>
            <p:cNvSpPr>
              <a:spLocks/>
            </p:cNvSpPr>
            <p:nvPr/>
          </p:nvSpPr>
          <p:spPr bwMode="auto">
            <a:xfrm>
              <a:off x="3214" y="2603"/>
              <a:ext cx="34" cy="44"/>
            </a:xfrm>
            <a:custGeom>
              <a:avLst/>
              <a:gdLst/>
              <a:ahLst/>
              <a:cxnLst>
                <a:cxn ang="0">
                  <a:pos x="46" y="0"/>
                </a:cxn>
                <a:cxn ang="0">
                  <a:pos x="0" y="171"/>
                </a:cxn>
                <a:cxn ang="0">
                  <a:pos x="77" y="167"/>
                </a:cxn>
                <a:cxn ang="0">
                  <a:pos x="120" y="58"/>
                </a:cxn>
                <a:cxn ang="0">
                  <a:pos x="112" y="0"/>
                </a:cxn>
                <a:cxn ang="0">
                  <a:pos x="39" y="4"/>
                </a:cxn>
                <a:cxn ang="0">
                  <a:pos x="43" y="0"/>
                </a:cxn>
                <a:cxn ang="0">
                  <a:pos x="46" y="0"/>
                </a:cxn>
              </a:cxnLst>
              <a:rect l="0" t="0" r="r" b="b"/>
              <a:pathLst>
                <a:path w="120" h="171">
                  <a:moveTo>
                    <a:pt x="46" y="0"/>
                  </a:moveTo>
                  <a:lnTo>
                    <a:pt x="0" y="171"/>
                  </a:lnTo>
                  <a:lnTo>
                    <a:pt x="77" y="167"/>
                  </a:lnTo>
                  <a:lnTo>
                    <a:pt x="120" y="58"/>
                  </a:lnTo>
                  <a:lnTo>
                    <a:pt x="112" y="0"/>
                  </a:lnTo>
                  <a:lnTo>
                    <a:pt x="39" y="4"/>
                  </a:lnTo>
                  <a:lnTo>
                    <a:pt x="43" y="0"/>
                  </a:lnTo>
                  <a:lnTo>
                    <a:pt x="46" y="0"/>
                  </a:lnTo>
                  <a:close/>
                </a:path>
              </a:pathLst>
            </a:custGeom>
            <a:noFill/>
            <a:ln w="12700" cmpd="sng">
              <a:solidFill>
                <a:srgbClr val="000000"/>
              </a:solidFill>
              <a:round/>
              <a:headEnd/>
              <a:tailEnd/>
            </a:ln>
          </p:spPr>
          <p:txBody>
            <a:bodyPr/>
            <a:lstStyle/>
            <a:p>
              <a:pPr>
                <a:defRPr/>
              </a:pPr>
              <a:endParaRPr lang="en-US">
                <a:latin typeface="+mn-lt"/>
              </a:endParaRPr>
            </a:p>
          </p:txBody>
        </p:sp>
        <p:sp>
          <p:nvSpPr>
            <p:cNvPr id="3205" name="Freeform 133"/>
            <p:cNvSpPr>
              <a:spLocks/>
            </p:cNvSpPr>
            <p:nvPr/>
          </p:nvSpPr>
          <p:spPr bwMode="auto">
            <a:xfrm>
              <a:off x="3214" y="2603"/>
              <a:ext cx="34" cy="44"/>
            </a:xfrm>
            <a:custGeom>
              <a:avLst/>
              <a:gdLst/>
              <a:ahLst/>
              <a:cxnLst>
                <a:cxn ang="0">
                  <a:pos x="46" y="0"/>
                </a:cxn>
                <a:cxn ang="0">
                  <a:pos x="0" y="171"/>
                </a:cxn>
                <a:cxn ang="0">
                  <a:pos x="77" y="167"/>
                </a:cxn>
                <a:cxn ang="0">
                  <a:pos x="120" y="58"/>
                </a:cxn>
                <a:cxn ang="0">
                  <a:pos x="112" y="0"/>
                </a:cxn>
                <a:cxn ang="0">
                  <a:pos x="39" y="4"/>
                </a:cxn>
                <a:cxn ang="0">
                  <a:pos x="43" y="0"/>
                </a:cxn>
                <a:cxn ang="0">
                  <a:pos x="46" y="0"/>
                </a:cxn>
              </a:cxnLst>
              <a:rect l="0" t="0" r="r" b="b"/>
              <a:pathLst>
                <a:path w="120" h="171">
                  <a:moveTo>
                    <a:pt x="46" y="0"/>
                  </a:moveTo>
                  <a:lnTo>
                    <a:pt x="0" y="171"/>
                  </a:lnTo>
                  <a:lnTo>
                    <a:pt x="77" y="167"/>
                  </a:lnTo>
                  <a:lnTo>
                    <a:pt x="120" y="58"/>
                  </a:lnTo>
                  <a:lnTo>
                    <a:pt x="112" y="0"/>
                  </a:lnTo>
                  <a:lnTo>
                    <a:pt x="39" y="4"/>
                  </a:lnTo>
                  <a:lnTo>
                    <a:pt x="43" y="0"/>
                  </a:lnTo>
                  <a:lnTo>
                    <a:pt x="46" y="0"/>
                  </a:lnTo>
                </a:path>
              </a:pathLst>
            </a:custGeom>
            <a:noFill/>
            <a:ln w="12700" cmpd="sng">
              <a:solidFill>
                <a:srgbClr val="000000"/>
              </a:solidFill>
              <a:prstDash val="solid"/>
              <a:round/>
              <a:headEnd/>
              <a:tailEnd/>
            </a:ln>
          </p:spPr>
          <p:txBody>
            <a:bodyPr/>
            <a:lstStyle/>
            <a:p>
              <a:pPr>
                <a:defRPr/>
              </a:pPr>
              <a:endParaRPr lang="en-US">
                <a:latin typeface="+mn-lt"/>
              </a:endParaRPr>
            </a:p>
          </p:txBody>
        </p:sp>
        <p:sp>
          <p:nvSpPr>
            <p:cNvPr id="3206" name="Rectangle 134"/>
            <p:cNvSpPr>
              <a:spLocks noChangeArrowheads="1"/>
            </p:cNvSpPr>
            <p:nvPr/>
          </p:nvSpPr>
          <p:spPr bwMode="auto">
            <a:xfrm>
              <a:off x="3231" y="2593"/>
              <a:ext cx="12" cy="12"/>
            </a:xfrm>
            <a:prstGeom prst="rect">
              <a:avLst/>
            </a:prstGeom>
            <a:noFill/>
            <a:ln w="12700">
              <a:solidFill>
                <a:srgbClr val="000000"/>
              </a:solidFill>
              <a:miter lim="800000"/>
              <a:headEnd/>
              <a:tailEnd/>
            </a:ln>
          </p:spPr>
          <p:txBody>
            <a:bodyPr/>
            <a:lstStyle/>
            <a:p>
              <a:pPr>
                <a:defRPr/>
              </a:pPr>
              <a:endParaRPr lang="en-US">
                <a:latin typeface="+mn-lt"/>
              </a:endParaRPr>
            </a:p>
          </p:txBody>
        </p:sp>
        <p:sp>
          <p:nvSpPr>
            <p:cNvPr id="3207" name="Rectangle 135"/>
            <p:cNvSpPr>
              <a:spLocks noChangeArrowheads="1"/>
            </p:cNvSpPr>
            <p:nvPr/>
          </p:nvSpPr>
          <p:spPr bwMode="auto">
            <a:xfrm>
              <a:off x="3235" y="2596"/>
              <a:ext cx="3" cy="7"/>
            </a:xfrm>
            <a:prstGeom prst="rect">
              <a:avLst/>
            </a:prstGeom>
            <a:noFill/>
            <a:ln w="12700">
              <a:solidFill>
                <a:srgbClr val="008000"/>
              </a:solidFill>
              <a:miter lim="800000"/>
              <a:headEnd/>
              <a:tailEnd/>
            </a:ln>
          </p:spPr>
          <p:txBody>
            <a:bodyPr/>
            <a:lstStyle/>
            <a:p>
              <a:pPr>
                <a:defRPr/>
              </a:pPr>
              <a:endParaRPr lang="en-US">
                <a:latin typeface="+mn-lt"/>
              </a:endParaRPr>
            </a:p>
          </p:txBody>
        </p:sp>
        <p:sp>
          <p:nvSpPr>
            <p:cNvPr id="3208" name="Freeform 136"/>
            <p:cNvSpPr>
              <a:spLocks/>
            </p:cNvSpPr>
            <p:nvPr/>
          </p:nvSpPr>
          <p:spPr bwMode="auto">
            <a:xfrm>
              <a:off x="3486" y="3001"/>
              <a:ext cx="215" cy="200"/>
            </a:xfrm>
            <a:custGeom>
              <a:avLst/>
              <a:gdLst/>
              <a:ahLst/>
              <a:cxnLst>
                <a:cxn ang="0">
                  <a:pos x="721" y="578"/>
                </a:cxn>
                <a:cxn ang="0">
                  <a:pos x="709" y="612"/>
                </a:cxn>
                <a:cxn ang="0">
                  <a:pos x="713" y="693"/>
                </a:cxn>
                <a:cxn ang="0">
                  <a:pos x="702" y="709"/>
                </a:cxn>
                <a:cxn ang="0">
                  <a:pos x="608" y="733"/>
                </a:cxn>
                <a:cxn ang="0">
                  <a:pos x="566" y="760"/>
                </a:cxn>
                <a:cxn ang="0">
                  <a:pos x="527" y="760"/>
                </a:cxn>
                <a:cxn ang="0">
                  <a:pos x="465" y="752"/>
                </a:cxn>
                <a:cxn ang="0">
                  <a:pos x="364" y="756"/>
                </a:cxn>
                <a:cxn ang="0">
                  <a:pos x="364" y="718"/>
                </a:cxn>
                <a:cxn ang="0">
                  <a:pos x="384" y="678"/>
                </a:cxn>
                <a:cxn ang="0">
                  <a:pos x="438" y="601"/>
                </a:cxn>
                <a:cxn ang="0">
                  <a:pos x="433" y="563"/>
                </a:cxn>
                <a:cxn ang="0">
                  <a:pos x="402" y="535"/>
                </a:cxn>
                <a:cxn ang="0">
                  <a:pos x="306" y="528"/>
                </a:cxn>
                <a:cxn ang="0">
                  <a:pos x="255" y="504"/>
                </a:cxn>
                <a:cxn ang="0">
                  <a:pos x="209" y="453"/>
                </a:cxn>
                <a:cxn ang="0">
                  <a:pos x="174" y="434"/>
                </a:cxn>
                <a:cxn ang="0">
                  <a:pos x="112" y="446"/>
                </a:cxn>
                <a:cxn ang="0">
                  <a:pos x="89" y="426"/>
                </a:cxn>
                <a:cxn ang="0">
                  <a:pos x="69" y="387"/>
                </a:cxn>
                <a:cxn ang="0">
                  <a:pos x="31" y="365"/>
                </a:cxn>
                <a:cxn ang="0">
                  <a:pos x="19" y="342"/>
                </a:cxn>
                <a:cxn ang="0">
                  <a:pos x="19" y="287"/>
                </a:cxn>
                <a:cxn ang="0">
                  <a:pos x="0" y="202"/>
                </a:cxn>
                <a:cxn ang="0">
                  <a:pos x="0" y="174"/>
                </a:cxn>
                <a:cxn ang="0">
                  <a:pos x="34" y="151"/>
                </a:cxn>
                <a:cxn ang="0">
                  <a:pos x="50" y="116"/>
                </a:cxn>
                <a:cxn ang="0">
                  <a:pos x="50" y="38"/>
                </a:cxn>
                <a:cxn ang="0">
                  <a:pos x="69" y="23"/>
                </a:cxn>
                <a:cxn ang="0">
                  <a:pos x="163" y="15"/>
                </a:cxn>
                <a:cxn ang="0">
                  <a:pos x="268" y="0"/>
                </a:cxn>
                <a:cxn ang="0">
                  <a:pos x="349" y="11"/>
                </a:cxn>
                <a:cxn ang="0">
                  <a:pos x="407" y="53"/>
                </a:cxn>
                <a:cxn ang="0">
                  <a:pos x="417" y="131"/>
                </a:cxn>
                <a:cxn ang="0">
                  <a:pos x="414" y="221"/>
                </a:cxn>
                <a:cxn ang="0">
                  <a:pos x="433" y="279"/>
                </a:cxn>
                <a:cxn ang="0">
                  <a:pos x="476" y="299"/>
                </a:cxn>
                <a:cxn ang="0">
                  <a:pos x="511" y="274"/>
                </a:cxn>
                <a:cxn ang="0">
                  <a:pos x="562" y="259"/>
                </a:cxn>
                <a:cxn ang="0">
                  <a:pos x="608" y="256"/>
                </a:cxn>
                <a:cxn ang="0">
                  <a:pos x="620" y="267"/>
                </a:cxn>
                <a:cxn ang="0">
                  <a:pos x="631" y="283"/>
                </a:cxn>
                <a:cxn ang="0">
                  <a:pos x="635" y="299"/>
                </a:cxn>
                <a:cxn ang="0">
                  <a:pos x="631" y="317"/>
                </a:cxn>
                <a:cxn ang="0">
                  <a:pos x="624" y="352"/>
                </a:cxn>
                <a:cxn ang="0">
                  <a:pos x="620" y="365"/>
                </a:cxn>
                <a:cxn ang="0">
                  <a:pos x="620" y="383"/>
                </a:cxn>
                <a:cxn ang="0">
                  <a:pos x="628" y="399"/>
                </a:cxn>
                <a:cxn ang="0">
                  <a:pos x="639" y="407"/>
                </a:cxn>
                <a:cxn ang="0">
                  <a:pos x="686" y="399"/>
                </a:cxn>
                <a:cxn ang="0">
                  <a:pos x="697" y="399"/>
                </a:cxn>
                <a:cxn ang="0">
                  <a:pos x="709" y="399"/>
                </a:cxn>
                <a:cxn ang="0">
                  <a:pos x="732" y="411"/>
                </a:cxn>
                <a:cxn ang="0">
                  <a:pos x="752" y="446"/>
                </a:cxn>
                <a:cxn ang="0">
                  <a:pos x="755" y="485"/>
                </a:cxn>
                <a:cxn ang="0">
                  <a:pos x="745" y="543"/>
                </a:cxn>
                <a:cxn ang="0">
                  <a:pos x="721" y="578"/>
                </a:cxn>
              </a:cxnLst>
              <a:rect l="0" t="0" r="r" b="b"/>
              <a:pathLst>
                <a:path w="755" h="760">
                  <a:moveTo>
                    <a:pt x="721" y="578"/>
                  </a:moveTo>
                  <a:lnTo>
                    <a:pt x="709" y="612"/>
                  </a:lnTo>
                  <a:lnTo>
                    <a:pt x="713" y="693"/>
                  </a:lnTo>
                  <a:lnTo>
                    <a:pt x="702" y="709"/>
                  </a:lnTo>
                  <a:lnTo>
                    <a:pt x="608" y="733"/>
                  </a:lnTo>
                  <a:lnTo>
                    <a:pt x="566" y="760"/>
                  </a:lnTo>
                  <a:lnTo>
                    <a:pt x="527" y="760"/>
                  </a:lnTo>
                  <a:lnTo>
                    <a:pt x="465" y="752"/>
                  </a:lnTo>
                  <a:lnTo>
                    <a:pt x="364" y="756"/>
                  </a:lnTo>
                  <a:lnTo>
                    <a:pt x="364" y="718"/>
                  </a:lnTo>
                  <a:lnTo>
                    <a:pt x="384" y="678"/>
                  </a:lnTo>
                  <a:lnTo>
                    <a:pt x="438" y="601"/>
                  </a:lnTo>
                  <a:lnTo>
                    <a:pt x="433" y="563"/>
                  </a:lnTo>
                  <a:lnTo>
                    <a:pt x="402" y="535"/>
                  </a:lnTo>
                  <a:lnTo>
                    <a:pt x="306" y="528"/>
                  </a:lnTo>
                  <a:lnTo>
                    <a:pt x="255" y="504"/>
                  </a:lnTo>
                  <a:lnTo>
                    <a:pt x="209" y="453"/>
                  </a:lnTo>
                  <a:lnTo>
                    <a:pt x="174" y="434"/>
                  </a:lnTo>
                  <a:lnTo>
                    <a:pt x="112" y="446"/>
                  </a:lnTo>
                  <a:lnTo>
                    <a:pt x="89" y="426"/>
                  </a:lnTo>
                  <a:lnTo>
                    <a:pt x="69" y="387"/>
                  </a:lnTo>
                  <a:lnTo>
                    <a:pt x="31" y="365"/>
                  </a:lnTo>
                  <a:lnTo>
                    <a:pt x="19" y="342"/>
                  </a:lnTo>
                  <a:lnTo>
                    <a:pt x="19" y="287"/>
                  </a:lnTo>
                  <a:lnTo>
                    <a:pt x="0" y="202"/>
                  </a:lnTo>
                  <a:lnTo>
                    <a:pt x="0" y="174"/>
                  </a:lnTo>
                  <a:lnTo>
                    <a:pt x="34" y="151"/>
                  </a:lnTo>
                  <a:lnTo>
                    <a:pt x="50" y="116"/>
                  </a:lnTo>
                  <a:lnTo>
                    <a:pt x="50" y="38"/>
                  </a:lnTo>
                  <a:lnTo>
                    <a:pt x="69" y="23"/>
                  </a:lnTo>
                  <a:lnTo>
                    <a:pt x="163" y="15"/>
                  </a:lnTo>
                  <a:lnTo>
                    <a:pt x="268" y="0"/>
                  </a:lnTo>
                  <a:lnTo>
                    <a:pt x="349" y="11"/>
                  </a:lnTo>
                  <a:lnTo>
                    <a:pt x="407" y="53"/>
                  </a:lnTo>
                  <a:lnTo>
                    <a:pt x="417" y="131"/>
                  </a:lnTo>
                  <a:lnTo>
                    <a:pt x="414" y="221"/>
                  </a:lnTo>
                  <a:lnTo>
                    <a:pt x="433" y="279"/>
                  </a:lnTo>
                  <a:lnTo>
                    <a:pt x="476" y="299"/>
                  </a:lnTo>
                  <a:lnTo>
                    <a:pt x="511" y="274"/>
                  </a:lnTo>
                  <a:lnTo>
                    <a:pt x="562" y="259"/>
                  </a:lnTo>
                  <a:lnTo>
                    <a:pt x="608" y="256"/>
                  </a:lnTo>
                  <a:lnTo>
                    <a:pt x="620" y="267"/>
                  </a:lnTo>
                  <a:lnTo>
                    <a:pt x="631" y="283"/>
                  </a:lnTo>
                  <a:lnTo>
                    <a:pt x="635" y="299"/>
                  </a:lnTo>
                  <a:lnTo>
                    <a:pt x="631" y="317"/>
                  </a:lnTo>
                  <a:lnTo>
                    <a:pt x="624" y="352"/>
                  </a:lnTo>
                  <a:lnTo>
                    <a:pt x="620" y="365"/>
                  </a:lnTo>
                  <a:lnTo>
                    <a:pt x="620" y="383"/>
                  </a:lnTo>
                  <a:lnTo>
                    <a:pt x="628" y="399"/>
                  </a:lnTo>
                  <a:lnTo>
                    <a:pt x="639" y="407"/>
                  </a:lnTo>
                  <a:lnTo>
                    <a:pt x="686" y="399"/>
                  </a:lnTo>
                  <a:lnTo>
                    <a:pt x="697" y="399"/>
                  </a:lnTo>
                  <a:lnTo>
                    <a:pt x="709" y="399"/>
                  </a:lnTo>
                  <a:lnTo>
                    <a:pt x="732" y="411"/>
                  </a:lnTo>
                  <a:lnTo>
                    <a:pt x="752" y="446"/>
                  </a:lnTo>
                  <a:lnTo>
                    <a:pt x="755" y="485"/>
                  </a:lnTo>
                  <a:lnTo>
                    <a:pt x="745" y="543"/>
                  </a:lnTo>
                  <a:lnTo>
                    <a:pt x="721" y="578"/>
                  </a:lnTo>
                </a:path>
              </a:pathLst>
            </a:custGeom>
            <a:solidFill>
              <a:srgbClr val="33CC33"/>
            </a:solidFill>
            <a:ln w="12700" cmpd="sng">
              <a:solidFill>
                <a:srgbClr val="000000"/>
              </a:solidFill>
              <a:prstDash val="solid"/>
              <a:round/>
              <a:headEnd/>
              <a:tailEnd/>
            </a:ln>
          </p:spPr>
          <p:txBody>
            <a:bodyPr/>
            <a:lstStyle/>
            <a:p>
              <a:pPr>
                <a:defRPr/>
              </a:pPr>
              <a:endParaRPr lang="en-US">
                <a:latin typeface="+mn-lt"/>
              </a:endParaRPr>
            </a:p>
          </p:txBody>
        </p:sp>
        <p:sp>
          <p:nvSpPr>
            <p:cNvPr id="3209" name="Freeform 137"/>
            <p:cNvSpPr>
              <a:spLocks/>
            </p:cNvSpPr>
            <p:nvPr/>
          </p:nvSpPr>
          <p:spPr bwMode="auto">
            <a:xfrm>
              <a:off x="2681" y="2207"/>
              <a:ext cx="58" cy="29"/>
            </a:xfrm>
            <a:custGeom>
              <a:avLst/>
              <a:gdLst/>
              <a:ahLst/>
              <a:cxnLst>
                <a:cxn ang="0">
                  <a:pos x="0" y="64"/>
                </a:cxn>
                <a:cxn ang="0">
                  <a:pos x="29" y="71"/>
                </a:cxn>
                <a:cxn ang="0">
                  <a:pos x="63" y="81"/>
                </a:cxn>
                <a:cxn ang="0">
                  <a:pos x="105" y="93"/>
                </a:cxn>
                <a:cxn ang="0">
                  <a:pos x="143" y="106"/>
                </a:cxn>
                <a:cxn ang="0">
                  <a:pos x="173" y="102"/>
                </a:cxn>
                <a:cxn ang="0">
                  <a:pos x="193" y="88"/>
                </a:cxn>
                <a:cxn ang="0">
                  <a:pos x="206" y="83"/>
                </a:cxn>
                <a:cxn ang="0">
                  <a:pos x="194" y="36"/>
                </a:cxn>
                <a:cxn ang="0">
                  <a:pos x="177" y="18"/>
                </a:cxn>
                <a:cxn ang="0">
                  <a:pos x="135" y="5"/>
                </a:cxn>
                <a:cxn ang="0">
                  <a:pos x="80" y="0"/>
                </a:cxn>
                <a:cxn ang="0">
                  <a:pos x="67" y="13"/>
                </a:cxn>
                <a:cxn ang="0">
                  <a:pos x="47" y="22"/>
                </a:cxn>
                <a:cxn ang="0">
                  <a:pos x="30" y="31"/>
                </a:cxn>
                <a:cxn ang="0">
                  <a:pos x="17" y="39"/>
                </a:cxn>
                <a:cxn ang="0">
                  <a:pos x="6" y="50"/>
                </a:cxn>
                <a:cxn ang="0">
                  <a:pos x="0" y="64"/>
                </a:cxn>
              </a:cxnLst>
              <a:rect l="0" t="0" r="r" b="b"/>
              <a:pathLst>
                <a:path w="206" h="106">
                  <a:moveTo>
                    <a:pt x="0" y="64"/>
                  </a:moveTo>
                  <a:lnTo>
                    <a:pt x="29" y="71"/>
                  </a:lnTo>
                  <a:lnTo>
                    <a:pt x="63" y="81"/>
                  </a:lnTo>
                  <a:lnTo>
                    <a:pt x="105" y="93"/>
                  </a:lnTo>
                  <a:lnTo>
                    <a:pt x="143" y="106"/>
                  </a:lnTo>
                  <a:lnTo>
                    <a:pt x="173" y="102"/>
                  </a:lnTo>
                  <a:lnTo>
                    <a:pt x="193" y="88"/>
                  </a:lnTo>
                  <a:lnTo>
                    <a:pt x="206" y="83"/>
                  </a:lnTo>
                  <a:lnTo>
                    <a:pt x="194" y="36"/>
                  </a:lnTo>
                  <a:lnTo>
                    <a:pt x="177" y="18"/>
                  </a:lnTo>
                  <a:lnTo>
                    <a:pt x="135" y="5"/>
                  </a:lnTo>
                  <a:lnTo>
                    <a:pt x="80" y="0"/>
                  </a:lnTo>
                  <a:lnTo>
                    <a:pt x="67" y="13"/>
                  </a:lnTo>
                  <a:lnTo>
                    <a:pt x="47" y="22"/>
                  </a:lnTo>
                  <a:lnTo>
                    <a:pt x="30" y="31"/>
                  </a:lnTo>
                  <a:lnTo>
                    <a:pt x="17" y="39"/>
                  </a:lnTo>
                  <a:lnTo>
                    <a:pt x="6" y="50"/>
                  </a:lnTo>
                  <a:lnTo>
                    <a:pt x="0" y="64"/>
                  </a:lnTo>
                  <a:close/>
                </a:path>
              </a:pathLst>
            </a:custGeom>
            <a:noFill/>
            <a:ln w="12700" cmpd="sng">
              <a:solidFill>
                <a:srgbClr val="000000"/>
              </a:solidFill>
              <a:round/>
              <a:headEnd/>
              <a:tailEnd/>
            </a:ln>
          </p:spPr>
          <p:txBody>
            <a:bodyPr/>
            <a:lstStyle/>
            <a:p>
              <a:pPr>
                <a:defRPr/>
              </a:pPr>
              <a:endParaRPr lang="en-US">
                <a:latin typeface="+mn-lt"/>
              </a:endParaRPr>
            </a:p>
          </p:txBody>
        </p:sp>
        <p:sp>
          <p:nvSpPr>
            <p:cNvPr id="3210" name="Freeform 138"/>
            <p:cNvSpPr>
              <a:spLocks/>
            </p:cNvSpPr>
            <p:nvPr/>
          </p:nvSpPr>
          <p:spPr bwMode="auto">
            <a:xfrm>
              <a:off x="2681" y="2207"/>
              <a:ext cx="58" cy="29"/>
            </a:xfrm>
            <a:custGeom>
              <a:avLst/>
              <a:gdLst/>
              <a:ahLst/>
              <a:cxnLst>
                <a:cxn ang="0">
                  <a:pos x="0" y="64"/>
                </a:cxn>
                <a:cxn ang="0">
                  <a:pos x="29" y="71"/>
                </a:cxn>
                <a:cxn ang="0">
                  <a:pos x="63" y="81"/>
                </a:cxn>
                <a:cxn ang="0">
                  <a:pos x="105" y="93"/>
                </a:cxn>
                <a:cxn ang="0">
                  <a:pos x="143" y="106"/>
                </a:cxn>
                <a:cxn ang="0">
                  <a:pos x="173" y="102"/>
                </a:cxn>
                <a:cxn ang="0">
                  <a:pos x="193" y="88"/>
                </a:cxn>
                <a:cxn ang="0">
                  <a:pos x="206" y="83"/>
                </a:cxn>
                <a:cxn ang="0">
                  <a:pos x="194" y="36"/>
                </a:cxn>
                <a:cxn ang="0">
                  <a:pos x="177" y="18"/>
                </a:cxn>
                <a:cxn ang="0">
                  <a:pos x="135" y="5"/>
                </a:cxn>
                <a:cxn ang="0">
                  <a:pos x="80" y="0"/>
                </a:cxn>
                <a:cxn ang="0">
                  <a:pos x="67" y="13"/>
                </a:cxn>
                <a:cxn ang="0">
                  <a:pos x="47" y="22"/>
                </a:cxn>
                <a:cxn ang="0">
                  <a:pos x="30" y="31"/>
                </a:cxn>
                <a:cxn ang="0">
                  <a:pos x="17" y="39"/>
                </a:cxn>
                <a:cxn ang="0">
                  <a:pos x="6" y="50"/>
                </a:cxn>
                <a:cxn ang="0">
                  <a:pos x="0" y="64"/>
                </a:cxn>
              </a:cxnLst>
              <a:rect l="0" t="0" r="r" b="b"/>
              <a:pathLst>
                <a:path w="206" h="106">
                  <a:moveTo>
                    <a:pt x="0" y="64"/>
                  </a:moveTo>
                  <a:lnTo>
                    <a:pt x="29" y="71"/>
                  </a:lnTo>
                  <a:lnTo>
                    <a:pt x="63" y="81"/>
                  </a:lnTo>
                  <a:lnTo>
                    <a:pt x="105" y="93"/>
                  </a:lnTo>
                  <a:lnTo>
                    <a:pt x="143" y="106"/>
                  </a:lnTo>
                  <a:lnTo>
                    <a:pt x="173" y="102"/>
                  </a:lnTo>
                  <a:lnTo>
                    <a:pt x="193" y="88"/>
                  </a:lnTo>
                  <a:lnTo>
                    <a:pt x="206" y="83"/>
                  </a:lnTo>
                  <a:lnTo>
                    <a:pt x="194" y="36"/>
                  </a:lnTo>
                  <a:lnTo>
                    <a:pt x="177" y="18"/>
                  </a:lnTo>
                  <a:lnTo>
                    <a:pt x="135" y="5"/>
                  </a:lnTo>
                  <a:lnTo>
                    <a:pt x="80" y="0"/>
                  </a:lnTo>
                  <a:lnTo>
                    <a:pt x="67" y="13"/>
                  </a:lnTo>
                  <a:lnTo>
                    <a:pt x="47" y="22"/>
                  </a:lnTo>
                  <a:lnTo>
                    <a:pt x="30" y="31"/>
                  </a:lnTo>
                  <a:lnTo>
                    <a:pt x="17" y="39"/>
                  </a:lnTo>
                  <a:lnTo>
                    <a:pt x="6" y="50"/>
                  </a:lnTo>
                  <a:lnTo>
                    <a:pt x="0" y="64"/>
                  </a:lnTo>
                </a:path>
              </a:pathLst>
            </a:custGeom>
            <a:solidFill>
              <a:srgbClr val="33CC33"/>
            </a:solidFill>
            <a:ln w="12700" cmpd="sng">
              <a:solidFill>
                <a:srgbClr val="000000"/>
              </a:solidFill>
              <a:prstDash val="solid"/>
              <a:round/>
              <a:headEnd/>
              <a:tailEnd/>
            </a:ln>
          </p:spPr>
          <p:txBody>
            <a:bodyPr/>
            <a:lstStyle/>
            <a:p>
              <a:pPr>
                <a:defRPr/>
              </a:pPr>
              <a:endParaRPr lang="en-US">
                <a:latin typeface="+mn-lt"/>
              </a:endParaRPr>
            </a:p>
          </p:txBody>
        </p:sp>
        <p:sp>
          <p:nvSpPr>
            <p:cNvPr id="3211" name="Freeform 139"/>
            <p:cNvSpPr>
              <a:spLocks/>
            </p:cNvSpPr>
            <p:nvPr/>
          </p:nvSpPr>
          <p:spPr bwMode="auto">
            <a:xfrm>
              <a:off x="2789" y="2267"/>
              <a:ext cx="77" cy="69"/>
            </a:xfrm>
            <a:custGeom>
              <a:avLst/>
              <a:gdLst/>
              <a:ahLst/>
              <a:cxnLst>
                <a:cxn ang="0">
                  <a:pos x="5" y="40"/>
                </a:cxn>
                <a:cxn ang="0">
                  <a:pos x="0" y="80"/>
                </a:cxn>
                <a:cxn ang="0">
                  <a:pos x="5" y="106"/>
                </a:cxn>
                <a:cxn ang="0">
                  <a:pos x="35" y="122"/>
                </a:cxn>
                <a:cxn ang="0">
                  <a:pos x="54" y="127"/>
                </a:cxn>
                <a:cxn ang="0">
                  <a:pos x="73" y="121"/>
                </a:cxn>
                <a:cxn ang="0">
                  <a:pos x="90" y="130"/>
                </a:cxn>
                <a:cxn ang="0">
                  <a:pos x="101" y="166"/>
                </a:cxn>
                <a:cxn ang="0">
                  <a:pos x="115" y="154"/>
                </a:cxn>
                <a:cxn ang="0">
                  <a:pos x="160" y="175"/>
                </a:cxn>
                <a:cxn ang="0">
                  <a:pos x="195" y="206"/>
                </a:cxn>
                <a:cxn ang="0">
                  <a:pos x="202" y="235"/>
                </a:cxn>
                <a:cxn ang="0">
                  <a:pos x="213" y="249"/>
                </a:cxn>
                <a:cxn ang="0">
                  <a:pos x="235" y="248"/>
                </a:cxn>
                <a:cxn ang="0">
                  <a:pos x="260" y="257"/>
                </a:cxn>
                <a:cxn ang="0">
                  <a:pos x="272" y="264"/>
                </a:cxn>
                <a:cxn ang="0">
                  <a:pos x="260" y="257"/>
                </a:cxn>
                <a:cxn ang="0">
                  <a:pos x="249" y="230"/>
                </a:cxn>
                <a:cxn ang="0">
                  <a:pos x="248" y="206"/>
                </a:cxn>
                <a:cxn ang="0">
                  <a:pos x="253" y="197"/>
                </a:cxn>
                <a:cxn ang="0">
                  <a:pos x="261" y="189"/>
                </a:cxn>
                <a:cxn ang="0">
                  <a:pos x="258" y="175"/>
                </a:cxn>
                <a:cxn ang="0">
                  <a:pos x="241" y="160"/>
                </a:cxn>
                <a:cxn ang="0">
                  <a:pos x="260" y="124"/>
                </a:cxn>
                <a:cxn ang="0">
                  <a:pos x="265" y="116"/>
                </a:cxn>
                <a:cxn ang="0">
                  <a:pos x="233" y="90"/>
                </a:cxn>
                <a:cxn ang="0">
                  <a:pos x="160" y="19"/>
                </a:cxn>
                <a:cxn ang="0">
                  <a:pos x="133" y="20"/>
                </a:cxn>
                <a:cxn ang="0">
                  <a:pos x="118" y="18"/>
                </a:cxn>
                <a:cxn ang="0">
                  <a:pos x="102" y="5"/>
                </a:cxn>
                <a:cxn ang="0">
                  <a:pos x="81" y="0"/>
                </a:cxn>
                <a:cxn ang="0">
                  <a:pos x="64" y="7"/>
                </a:cxn>
                <a:cxn ang="0">
                  <a:pos x="48" y="20"/>
                </a:cxn>
                <a:cxn ang="0">
                  <a:pos x="5" y="40"/>
                </a:cxn>
              </a:cxnLst>
              <a:rect l="0" t="0" r="r" b="b"/>
              <a:pathLst>
                <a:path w="272" h="264">
                  <a:moveTo>
                    <a:pt x="5" y="40"/>
                  </a:moveTo>
                  <a:lnTo>
                    <a:pt x="0" y="80"/>
                  </a:lnTo>
                  <a:lnTo>
                    <a:pt x="5" y="106"/>
                  </a:lnTo>
                  <a:lnTo>
                    <a:pt x="35" y="122"/>
                  </a:lnTo>
                  <a:lnTo>
                    <a:pt x="54" y="127"/>
                  </a:lnTo>
                  <a:lnTo>
                    <a:pt x="73" y="121"/>
                  </a:lnTo>
                  <a:lnTo>
                    <a:pt x="90" y="130"/>
                  </a:lnTo>
                  <a:lnTo>
                    <a:pt x="101" y="166"/>
                  </a:lnTo>
                  <a:lnTo>
                    <a:pt x="115" y="154"/>
                  </a:lnTo>
                  <a:lnTo>
                    <a:pt x="160" y="175"/>
                  </a:lnTo>
                  <a:lnTo>
                    <a:pt x="195" y="206"/>
                  </a:lnTo>
                  <a:lnTo>
                    <a:pt x="202" y="235"/>
                  </a:lnTo>
                  <a:lnTo>
                    <a:pt x="213" y="249"/>
                  </a:lnTo>
                  <a:lnTo>
                    <a:pt x="235" y="248"/>
                  </a:lnTo>
                  <a:lnTo>
                    <a:pt x="260" y="257"/>
                  </a:lnTo>
                  <a:lnTo>
                    <a:pt x="272" y="264"/>
                  </a:lnTo>
                  <a:lnTo>
                    <a:pt x="260" y="257"/>
                  </a:lnTo>
                  <a:lnTo>
                    <a:pt x="249" y="230"/>
                  </a:lnTo>
                  <a:lnTo>
                    <a:pt x="248" y="206"/>
                  </a:lnTo>
                  <a:lnTo>
                    <a:pt x="253" y="197"/>
                  </a:lnTo>
                  <a:lnTo>
                    <a:pt x="261" y="189"/>
                  </a:lnTo>
                  <a:lnTo>
                    <a:pt x="258" y="175"/>
                  </a:lnTo>
                  <a:lnTo>
                    <a:pt x="241" y="160"/>
                  </a:lnTo>
                  <a:lnTo>
                    <a:pt x="260" y="124"/>
                  </a:lnTo>
                  <a:lnTo>
                    <a:pt x="265" y="116"/>
                  </a:lnTo>
                  <a:lnTo>
                    <a:pt x="233" y="90"/>
                  </a:lnTo>
                  <a:lnTo>
                    <a:pt x="160" y="19"/>
                  </a:lnTo>
                  <a:lnTo>
                    <a:pt x="133" y="20"/>
                  </a:lnTo>
                  <a:lnTo>
                    <a:pt x="118" y="18"/>
                  </a:lnTo>
                  <a:lnTo>
                    <a:pt x="102" y="5"/>
                  </a:lnTo>
                  <a:lnTo>
                    <a:pt x="81" y="0"/>
                  </a:lnTo>
                  <a:lnTo>
                    <a:pt x="64" y="7"/>
                  </a:lnTo>
                  <a:lnTo>
                    <a:pt x="48" y="20"/>
                  </a:lnTo>
                  <a:lnTo>
                    <a:pt x="5" y="40"/>
                  </a:lnTo>
                  <a:close/>
                </a:path>
              </a:pathLst>
            </a:custGeom>
            <a:noFill/>
            <a:ln w="12700" cmpd="sng">
              <a:solidFill>
                <a:srgbClr val="000000"/>
              </a:solidFill>
              <a:round/>
              <a:headEnd/>
              <a:tailEnd/>
            </a:ln>
          </p:spPr>
          <p:txBody>
            <a:bodyPr/>
            <a:lstStyle/>
            <a:p>
              <a:pPr>
                <a:defRPr/>
              </a:pPr>
              <a:endParaRPr lang="en-US">
                <a:latin typeface="+mn-lt"/>
              </a:endParaRPr>
            </a:p>
          </p:txBody>
        </p:sp>
        <p:sp>
          <p:nvSpPr>
            <p:cNvPr id="3212" name="Freeform 140"/>
            <p:cNvSpPr>
              <a:spLocks/>
            </p:cNvSpPr>
            <p:nvPr/>
          </p:nvSpPr>
          <p:spPr bwMode="auto">
            <a:xfrm>
              <a:off x="2789" y="2267"/>
              <a:ext cx="77" cy="69"/>
            </a:xfrm>
            <a:custGeom>
              <a:avLst/>
              <a:gdLst/>
              <a:ahLst/>
              <a:cxnLst>
                <a:cxn ang="0">
                  <a:pos x="5" y="40"/>
                </a:cxn>
                <a:cxn ang="0">
                  <a:pos x="0" y="80"/>
                </a:cxn>
                <a:cxn ang="0">
                  <a:pos x="5" y="106"/>
                </a:cxn>
                <a:cxn ang="0">
                  <a:pos x="35" y="122"/>
                </a:cxn>
                <a:cxn ang="0">
                  <a:pos x="54" y="127"/>
                </a:cxn>
                <a:cxn ang="0">
                  <a:pos x="73" y="121"/>
                </a:cxn>
                <a:cxn ang="0">
                  <a:pos x="90" y="130"/>
                </a:cxn>
                <a:cxn ang="0">
                  <a:pos x="101" y="166"/>
                </a:cxn>
                <a:cxn ang="0">
                  <a:pos x="115" y="154"/>
                </a:cxn>
                <a:cxn ang="0">
                  <a:pos x="160" y="175"/>
                </a:cxn>
                <a:cxn ang="0">
                  <a:pos x="195" y="206"/>
                </a:cxn>
                <a:cxn ang="0">
                  <a:pos x="202" y="235"/>
                </a:cxn>
                <a:cxn ang="0">
                  <a:pos x="213" y="249"/>
                </a:cxn>
                <a:cxn ang="0">
                  <a:pos x="235" y="248"/>
                </a:cxn>
                <a:cxn ang="0">
                  <a:pos x="260" y="257"/>
                </a:cxn>
                <a:cxn ang="0">
                  <a:pos x="272" y="264"/>
                </a:cxn>
                <a:cxn ang="0">
                  <a:pos x="260" y="257"/>
                </a:cxn>
                <a:cxn ang="0">
                  <a:pos x="249" y="230"/>
                </a:cxn>
                <a:cxn ang="0">
                  <a:pos x="248" y="206"/>
                </a:cxn>
                <a:cxn ang="0">
                  <a:pos x="253" y="197"/>
                </a:cxn>
                <a:cxn ang="0">
                  <a:pos x="261" y="189"/>
                </a:cxn>
                <a:cxn ang="0">
                  <a:pos x="258" y="175"/>
                </a:cxn>
                <a:cxn ang="0">
                  <a:pos x="241" y="160"/>
                </a:cxn>
                <a:cxn ang="0">
                  <a:pos x="260" y="124"/>
                </a:cxn>
                <a:cxn ang="0">
                  <a:pos x="265" y="116"/>
                </a:cxn>
                <a:cxn ang="0">
                  <a:pos x="233" y="90"/>
                </a:cxn>
                <a:cxn ang="0">
                  <a:pos x="160" y="19"/>
                </a:cxn>
                <a:cxn ang="0">
                  <a:pos x="133" y="20"/>
                </a:cxn>
                <a:cxn ang="0">
                  <a:pos x="118" y="18"/>
                </a:cxn>
                <a:cxn ang="0">
                  <a:pos x="102" y="5"/>
                </a:cxn>
                <a:cxn ang="0">
                  <a:pos x="81" y="0"/>
                </a:cxn>
                <a:cxn ang="0">
                  <a:pos x="64" y="7"/>
                </a:cxn>
                <a:cxn ang="0">
                  <a:pos x="48" y="20"/>
                </a:cxn>
                <a:cxn ang="0">
                  <a:pos x="5" y="40"/>
                </a:cxn>
              </a:cxnLst>
              <a:rect l="0" t="0" r="r" b="b"/>
              <a:pathLst>
                <a:path w="272" h="264">
                  <a:moveTo>
                    <a:pt x="5" y="40"/>
                  </a:moveTo>
                  <a:lnTo>
                    <a:pt x="0" y="80"/>
                  </a:lnTo>
                  <a:lnTo>
                    <a:pt x="5" y="106"/>
                  </a:lnTo>
                  <a:lnTo>
                    <a:pt x="35" y="122"/>
                  </a:lnTo>
                  <a:lnTo>
                    <a:pt x="54" y="127"/>
                  </a:lnTo>
                  <a:lnTo>
                    <a:pt x="73" y="121"/>
                  </a:lnTo>
                  <a:lnTo>
                    <a:pt x="90" y="130"/>
                  </a:lnTo>
                  <a:lnTo>
                    <a:pt x="101" y="166"/>
                  </a:lnTo>
                  <a:lnTo>
                    <a:pt x="115" y="154"/>
                  </a:lnTo>
                  <a:lnTo>
                    <a:pt x="160" y="175"/>
                  </a:lnTo>
                  <a:lnTo>
                    <a:pt x="195" y="206"/>
                  </a:lnTo>
                  <a:lnTo>
                    <a:pt x="202" y="235"/>
                  </a:lnTo>
                  <a:lnTo>
                    <a:pt x="213" y="249"/>
                  </a:lnTo>
                  <a:lnTo>
                    <a:pt x="235" y="248"/>
                  </a:lnTo>
                  <a:lnTo>
                    <a:pt x="260" y="257"/>
                  </a:lnTo>
                  <a:lnTo>
                    <a:pt x="272" y="264"/>
                  </a:lnTo>
                  <a:lnTo>
                    <a:pt x="260" y="257"/>
                  </a:lnTo>
                  <a:lnTo>
                    <a:pt x="249" y="230"/>
                  </a:lnTo>
                  <a:lnTo>
                    <a:pt x="248" y="206"/>
                  </a:lnTo>
                  <a:lnTo>
                    <a:pt x="253" y="197"/>
                  </a:lnTo>
                  <a:lnTo>
                    <a:pt x="261" y="189"/>
                  </a:lnTo>
                  <a:lnTo>
                    <a:pt x="258" y="175"/>
                  </a:lnTo>
                  <a:lnTo>
                    <a:pt x="241" y="160"/>
                  </a:lnTo>
                  <a:lnTo>
                    <a:pt x="260" y="124"/>
                  </a:lnTo>
                  <a:lnTo>
                    <a:pt x="265" y="116"/>
                  </a:lnTo>
                  <a:lnTo>
                    <a:pt x="233" y="90"/>
                  </a:lnTo>
                  <a:lnTo>
                    <a:pt x="160" y="19"/>
                  </a:lnTo>
                  <a:lnTo>
                    <a:pt x="133" y="20"/>
                  </a:lnTo>
                  <a:lnTo>
                    <a:pt x="118" y="18"/>
                  </a:lnTo>
                  <a:lnTo>
                    <a:pt x="102" y="5"/>
                  </a:lnTo>
                  <a:lnTo>
                    <a:pt x="81" y="0"/>
                  </a:lnTo>
                  <a:lnTo>
                    <a:pt x="64" y="7"/>
                  </a:lnTo>
                  <a:lnTo>
                    <a:pt x="48" y="20"/>
                  </a:lnTo>
                  <a:lnTo>
                    <a:pt x="5" y="40"/>
                  </a:lnTo>
                </a:path>
              </a:pathLst>
            </a:custGeom>
            <a:solidFill>
              <a:srgbClr val="FFFF00"/>
            </a:solidFill>
            <a:ln w="12700" cmpd="sng">
              <a:solidFill>
                <a:srgbClr val="000000"/>
              </a:solidFill>
              <a:prstDash val="solid"/>
              <a:round/>
              <a:headEnd/>
              <a:tailEnd/>
            </a:ln>
          </p:spPr>
          <p:txBody>
            <a:bodyPr/>
            <a:lstStyle/>
            <a:p>
              <a:pPr>
                <a:defRPr/>
              </a:pPr>
              <a:endParaRPr lang="en-US">
                <a:latin typeface="+mn-lt"/>
              </a:endParaRPr>
            </a:p>
          </p:txBody>
        </p:sp>
      </p:grpSp>
      <p:sp>
        <p:nvSpPr>
          <p:cNvPr id="3213" name="Line 141"/>
          <p:cNvSpPr>
            <a:spLocks noChangeShapeType="1"/>
          </p:cNvSpPr>
          <p:nvPr/>
        </p:nvSpPr>
        <p:spPr bwMode="auto">
          <a:xfrm>
            <a:off x="5257800" y="2895600"/>
            <a:ext cx="0" cy="0"/>
          </a:xfrm>
          <a:prstGeom prst="line">
            <a:avLst/>
          </a:prstGeom>
          <a:noFill/>
          <a:ln w="12700">
            <a:solidFill>
              <a:srgbClr val="000000"/>
            </a:solidFill>
            <a:round/>
            <a:headEnd/>
            <a:tailEnd type="triangle" w="med" len="med"/>
          </a:ln>
          <a:effectLst/>
        </p:spPr>
        <p:txBody>
          <a:bodyPr/>
          <a:lstStyle/>
          <a:p>
            <a:pPr>
              <a:defRPr/>
            </a:pPr>
            <a:endParaRPr lang="en-US">
              <a:latin typeface="+mn-lt"/>
            </a:endParaRPr>
          </a:p>
        </p:txBody>
      </p:sp>
      <p:sp>
        <p:nvSpPr>
          <p:cNvPr id="35845" name="AutoShape 142"/>
          <p:cNvSpPr>
            <a:spLocks noChangeAspect="1" noChangeArrowheads="1"/>
          </p:cNvSpPr>
          <p:nvPr/>
        </p:nvSpPr>
        <p:spPr bwMode="auto">
          <a:xfrm>
            <a:off x="1524000" y="5732463"/>
            <a:ext cx="2971800" cy="533400"/>
          </a:xfrm>
          <a:prstGeom prst="rect">
            <a:avLst/>
          </a:prstGeom>
          <a:noFill/>
          <a:ln w="9525">
            <a:noFill/>
            <a:miter lim="800000"/>
            <a:headEnd/>
            <a:tailEnd/>
          </a:ln>
        </p:spPr>
        <p:txBody>
          <a:bodyPr/>
          <a:lstStyle/>
          <a:p>
            <a:r>
              <a:rPr lang="en-US" sz="1400" b="1"/>
              <a:t>Chile: Began November 2010 </a:t>
            </a:r>
          </a:p>
          <a:p>
            <a:r>
              <a:rPr lang="en-US" sz="1400" b="1"/>
              <a:t>(1-5y)—MMR</a:t>
            </a:r>
          </a:p>
          <a:p>
            <a:endParaRPr lang="en-US" sz="1400" b="1"/>
          </a:p>
        </p:txBody>
      </p:sp>
      <p:sp>
        <p:nvSpPr>
          <p:cNvPr id="3215" name="Line 143"/>
          <p:cNvSpPr>
            <a:spLocks noChangeShapeType="1"/>
          </p:cNvSpPr>
          <p:nvPr/>
        </p:nvSpPr>
        <p:spPr bwMode="auto">
          <a:xfrm flipV="1">
            <a:off x="4267200" y="5562600"/>
            <a:ext cx="838200" cy="381000"/>
          </a:xfrm>
          <a:prstGeom prst="line">
            <a:avLst/>
          </a:prstGeom>
          <a:noFill/>
          <a:ln w="28575">
            <a:solidFill>
              <a:schemeClr val="tx1"/>
            </a:solidFill>
            <a:round/>
            <a:headEnd/>
            <a:tailEnd type="triangle" w="med" len="med"/>
          </a:ln>
          <a:effectLst/>
        </p:spPr>
        <p:txBody>
          <a:bodyPr/>
          <a:lstStyle/>
          <a:p>
            <a:pPr>
              <a:defRPr/>
            </a:pPr>
            <a:endParaRPr lang="en-US">
              <a:latin typeface="+mn-lt"/>
            </a:endParaRPr>
          </a:p>
        </p:txBody>
      </p:sp>
      <p:sp>
        <p:nvSpPr>
          <p:cNvPr id="35847" name="AutoShape 144"/>
          <p:cNvSpPr>
            <a:spLocks noChangeAspect="1" noChangeArrowheads="1"/>
          </p:cNvSpPr>
          <p:nvPr/>
        </p:nvSpPr>
        <p:spPr bwMode="auto">
          <a:xfrm>
            <a:off x="1143000" y="2820988"/>
            <a:ext cx="2286000" cy="531812"/>
          </a:xfrm>
          <a:prstGeom prst="rect">
            <a:avLst/>
          </a:prstGeom>
          <a:noFill/>
          <a:ln w="9525">
            <a:noFill/>
            <a:miter lim="800000"/>
            <a:headEnd/>
            <a:tailEnd/>
          </a:ln>
        </p:spPr>
        <p:txBody>
          <a:bodyPr/>
          <a:lstStyle/>
          <a:p>
            <a:r>
              <a:rPr lang="en-US" sz="1400" b="1"/>
              <a:t>Mexico: April 2011</a:t>
            </a:r>
          </a:p>
          <a:p>
            <a:r>
              <a:rPr lang="en-US" sz="1400" b="1"/>
              <a:t>(1-4y) – MR</a:t>
            </a:r>
          </a:p>
          <a:p>
            <a:endParaRPr lang="en-US" sz="1400" b="1"/>
          </a:p>
        </p:txBody>
      </p:sp>
      <p:sp>
        <p:nvSpPr>
          <p:cNvPr id="3217" name="Line 145"/>
          <p:cNvSpPr>
            <a:spLocks noChangeShapeType="1"/>
          </p:cNvSpPr>
          <p:nvPr/>
        </p:nvSpPr>
        <p:spPr bwMode="auto">
          <a:xfrm>
            <a:off x="2971800" y="3200400"/>
            <a:ext cx="533400" cy="0"/>
          </a:xfrm>
          <a:prstGeom prst="line">
            <a:avLst/>
          </a:prstGeom>
          <a:noFill/>
          <a:ln w="28575">
            <a:solidFill>
              <a:schemeClr val="tx1"/>
            </a:solidFill>
            <a:round/>
            <a:headEnd/>
            <a:tailEnd type="triangle" w="med" len="med"/>
          </a:ln>
          <a:effectLst/>
        </p:spPr>
        <p:txBody>
          <a:bodyPr/>
          <a:lstStyle/>
          <a:p>
            <a:pPr>
              <a:defRPr/>
            </a:pPr>
            <a:endParaRPr lang="en-US">
              <a:latin typeface="+mn-lt"/>
            </a:endParaRPr>
          </a:p>
        </p:txBody>
      </p:sp>
      <p:sp>
        <p:nvSpPr>
          <p:cNvPr id="35849" name="Text Box 146"/>
          <p:cNvSpPr txBox="1">
            <a:spLocks noChangeArrowheads="1"/>
          </p:cNvSpPr>
          <p:nvPr/>
        </p:nvSpPr>
        <p:spPr bwMode="auto">
          <a:xfrm>
            <a:off x="533400" y="1447800"/>
            <a:ext cx="2209800" cy="249238"/>
          </a:xfrm>
          <a:prstGeom prst="rect">
            <a:avLst/>
          </a:prstGeom>
          <a:noFill/>
          <a:ln w="9525">
            <a:noFill/>
            <a:miter lim="800000"/>
            <a:headEnd/>
            <a:tailEnd/>
          </a:ln>
        </p:spPr>
        <p:txBody>
          <a:bodyPr lIns="54864" tIns="27432" rIns="54864" bIns="27432"/>
          <a:lstStyle/>
          <a:p>
            <a:r>
              <a:rPr lang="en-US" sz="1200" b="1"/>
              <a:t>Follow-up campaigns programmed for 2011-2012</a:t>
            </a:r>
          </a:p>
        </p:txBody>
      </p:sp>
      <p:sp>
        <p:nvSpPr>
          <p:cNvPr id="3219" name="Rectangle 147"/>
          <p:cNvSpPr>
            <a:spLocks noChangeArrowheads="1"/>
          </p:cNvSpPr>
          <p:nvPr/>
        </p:nvSpPr>
        <p:spPr bwMode="auto">
          <a:xfrm>
            <a:off x="228600" y="1524000"/>
            <a:ext cx="196850" cy="131763"/>
          </a:xfrm>
          <a:prstGeom prst="rect">
            <a:avLst/>
          </a:prstGeom>
          <a:solidFill>
            <a:srgbClr val="FFFF00"/>
          </a:solidFill>
          <a:ln w="9525">
            <a:solidFill>
              <a:srgbClr val="000000"/>
            </a:solidFill>
            <a:miter lim="800000"/>
            <a:headEnd/>
            <a:tailEnd/>
          </a:ln>
          <a:effectLst/>
        </p:spPr>
        <p:txBody>
          <a:bodyPr anchor="ctr"/>
          <a:lstStyle/>
          <a:p>
            <a:pPr>
              <a:defRPr/>
            </a:pPr>
            <a:endParaRPr lang="en-US">
              <a:latin typeface="+mn-lt"/>
            </a:endParaRPr>
          </a:p>
        </p:txBody>
      </p:sp>
      <p:sp>
        <p:nvSpPr>
          <p:cNvPr id="35851" name="AutoShape 148"/>
          <p:cNvSpPr>
            <a:spLocks noChangeAspect="1" noChangeArrowheads="1"/>
          </p:cNvSpPr>
          <p:nvPr/>
        </p:nvSpPr>
        <p:spPr bwMode="auto">
          <a:xfrm>
            <a:off x="1676400" y="4038600"/>
            <a:ext cx="2362200" cy="457200"/>
          </a:xfrm>
          <a:prstGeom prst="rect">
            <a:avLst/>
          </a:prstGeom>
          <a:noFill/>
          <a:ln w="9525">
            <a:noFill/>
            <a:miter lim="800000"/>
            <a:headEnd/>
            <a:tailEnd/>
          </a:ln>
        </p:spPr>
        <p:txBody>
          <a:bodyPr/>
          <a:lstStyle/>
          <a:p>
            <a:r>
              <a:rPr lang="en-US" sz="1400" b="1"/>
              <a:t>Costa Rica: May 2011                       (1-9 y) – MMR</a:t>
            </a:r>
          </a:p>
        </p:txBody>
      </p:sp>
      <p:sp>
        <p:nvSpPr>
          <p:cNvPr id="3221" name="Line 149"/>
          <p:cNvSpPr>
            <a:spLocks noChangeShapeType="1"/>
          </p:cNvSpPr>
          <p:nvPr/>
        </p:nvSpPr>
        <p:spPr bwMode="auto">
          <a:xfrm flipV="1">
            <a:off x="3657600" y="3733800"/>
            <a:ext cx="685800" cy="457200"/>
          </a:xfrm>
          <a:prstGeom prst="line">
            <a:avLst/>
          </a:prstGeom>
          <a:noFill/>
          <a:ln w="28575">
            <a:solidFill>
              <a:schemeClr val="tx1"/>
            </a:solidFill>
            <a:round/>
            <a:headEnd/>
            <a:tailEnd type="triangle" w="med" len="med"/>
          </a:ln>
          <a:effectLst/>
        </p:spPr>
        <p:txBody>
          <a:bodyPr/>
          <a:lstStyle/>
          <a:p>
            <a:pPr>
              <a:defRPr/>
            </a:pPr>
            <a:endParaRPr lang="en-US">
              <a:latin typeface="+mn-lt"/>
            </a:endParaRPr>
          </a:p>
        </p:txBody>
      </p:sp>
      <p:sp>
        <p:nvSpPr>
          <p:cNvPr id="35853" name="AutoShape 150"/>
          <p:cNvSpPr>
            <a:spLocks noChangeAspect="1" noChangeArrowheads="1"/>
          </p:cNvSpPr>
          <p:nvPr/>
        </p:nvSpPr>
        <p:spPr bwMode="auto">
          <a:xfrm>
            <a:off x="2195513" y="4724400"/>
            <a:ext cx="2971800" cy="531813"/>
          </a:xfrm>
          <a:prstGeom prst="rect">
            <a:avLst/>
          </a:prstGeom>
          <a:noFill/>
          <a:ln w="9525">
            <a:noFill/>
            <a:miter lim="800000"/>
            <a:headEnd/>
            <a:tailEnd/>
          </a:ln>
        </p:spPr>
        <p:txBody>
          <a:bodyPr/>
          <a:lstStyle/>
          <a:p>
            <a:r>
              <a:rPr lang="en-US" sz="1400" b="1"/>
              <a:t>Peru: May 2011 </a:t>
            </a:r>
          </a:p>
          <a:p>
            <a:r>
              <a:rPr lang="en-US" sz="1400" b="1"/>
              <a:t>(1-5 y)—MMR</a:t>
            </a:r>
          </a:p>
          <a:p>
            <a:endParaRPr lang="en-US" sz="1400" b="1"/>
          </a:p>
          <a:p>
            <a:endParaRPr lang="en-US" sz="1400" b="1"/>
          </a:p>
        </p:txBody>
      </p:sp>
      <p:sp>
        <p:nvSpPr>
          <p:cNvPr id="3223" name="Line 151"/>
          <p:cNvSpPr>
            <a:spLocks noChangeShapeType="1"/>
          </p:cNvSpPr>
          <p:nvPr/>
        </p:nvSpPr>
        <p:spPr bwMode="auto">
          <a:xfrm flipV="1">
            <a:off x="3810000" y="4572000"/>
            <a:ext cx="914400" cy="381000"/>
          </a:xfrm>
          <a:prstGeom prst="line">
            <a:avLst/>
          </a:prstGeom>
          <a:noFill/>
          <a:ln w="28575">
            <a:solidFill>
              <a:schemeClr val="tx1"/>
            </a:solidFill>
            <a:round/>
            <a:headEnd/>
            <a:tailEnd type="triangle" w="med" len="med"/>
          </a:ln>
          <a:effectLst/>
        </p:spPr>
        <p:txBody>
          <a:bodyPr/>
          <a:lstStyle/>
          <a:p>
            <a:pPr>
              <a:defRPr/>
            </a:pPr>
            <a:endParaRPr lang="en-US">
              <a:latin typeface="+mn-lt"/>
            </a:endParaRPr>
          </a:p>
        </p:txBody>
      </p:sp>
      <p:sp>
        <p:nvSpPr>
          <p:cNvPr id="35855" name="AutoShape 152"/>
          <p:cNvSpPr>
            <a:spLocks noChangeAspect="1" noChangeArrowheads="1"/>
          </p:cNvSpPr>
          <p:nvPr/>
        </p:nvSpPr>
        <p:spPr bwMode="auto">
          <a:xfrm>
            <a:off x="6659563" y="5229225"/>
            <a:ext cx="2484437" cy="382588"/>
          </a:xfrm>
          <a:prstGeom prst="rect">
            <a:avLst/>
          </a:prstGeom>
          <a:noFill/>
          <a:ln w="9525">
            <a:noFill/>
            <a:miter lim="800000"/>
            <a:headEnd/>
            <a:tailEnd/>
          </a:ln>
        </p:spPr>
        <p:txBody>
          <a:bodyPr/>
          <a:lstStyle/>
          <a:p>
            <a:r>
              <a:rPr lang="en-US" sz="1400" b="1"/>
              <a:t>Bolivia: October 2011                  (1-5y) –MMR</a:t>
            </a:r>
          </a:p>
          <a:p>
            <a:endParaRPr lang="en-US" sz="1400" b="1"/>
          </a:p>
        </p:txBody>
      </p:sp>
      <p:sp>
        <p:nvSpPr>
          <p:cNvPr id="3225" name="Line 153"/>
          <p:cNvSpPr>
            <a:spLocks noChangeShapeType="1"/>
          </p:cNvSpPr>
          <p:nvPr/>
        </p:nvSpPr>
        <p:spPr bwMode="auto">
          <a:xfrm flipH="1" flipV="1">
            <a:off x="5486400" y="4724400"/>
            <a:ext cx="1600200" cy="457200"/>
          </a:xfrm>
          <a:prstGeom prst="line">
            <a:avLst/>
          </a:prstGeom>
          <a:noFill/>
          <a:ln w="25400">
            <a:solidFill>
              <a:schemeClr val="tx1"/>
            </a:solidFill>
            <a:round/>
            <a:headEnd/>
            <a:tailEnd type="triangle" w="med" len="med"/>
          </a:ln>
          <a:effectLst/>
        </p:spPr>
        <p:txBody>
          <a:bodyPr/>
          <a:lstStyle/>
          <a:p>
            <a:pPr>
              <a:defRPr/>
            </a:pPr>
            <a:endParaRPr lang="en-US">
              <a:latin typeface="+mn-lt"/>
            </a:endParaRPr>
          </a:p>
        </p:txBody>
      </p:sp>
      <p:sp>
        <p:nvSpPr>
          <p:cNvPr id="35857" name="AutoShape 154"/>
          <p:cNvSpPr>
            <a:spLocks noChangeAspect="1" noChangeArrowheads="1"/>
          </p:cNvSpPr>
          <p:nvPr/>
        </p:nvSpPr>
        <p:spPr bwMode="auto">
          <a:xfrm>
            <a:off x="6156325" y="1341438"/>
            <a:ext cx="2667000" cy="382587"/>
          </a:xfrm>
          <a:prstGeom prst="rect">
            <a:avLst/>
          </a:prstGeom>
          <a:noFill/>
          <a:ln w="9525">
            <a:noFill/>
            <a:miter lim="800000"/>
            <a:headEnd/>
            <a:tailEnd/>
          </a:ln>
        </p:spPr>
        <p:txBody>
          <a:bodyPr/>
          <a:lstStyle/>
          <a:p>
            <a:r>
              <a:rPr lang="en-US" sz="1400" b="1">
                <a:solidFill>
                  <a:srgbClr val="FF0000"/>
                </a:solidFill>
              </a:rPr>
              <a:t>Haiti: 2012                            (9m-8y)—MR + OPV</a:t>
            </a:r>
          </a:p>
        </p:txBody>
      </p:sp>
      <p:sp>
        <p:nvSpPr>
          <p:cNvPr id="3227" name="Line 155"/>
          <p:cNvSpPr>
            <a:spLocks noChangeShapeType="1"/>
          </p:cNvSpPr>
          <p:nvPr/>
        </p:nvSpPr>
        <p:spPr bwMode="auto">
          <a:xfrm flipH="1">
            <a:off x="4876800" y="1905000"/>
            <a:ext cx="1828800" cy="1295400"/>
          </a:xfrm>
          <a:prstGeom prst="line">
            <a:avLst/>
          </a:prstGeom>
          <a:noFill/>
          <a:ln w="25400">
            <a:solidFill>
              <a:schemeClr val="tx1"/>
            </a:solidFill>
            <a:round/>
            <a:headEnd/>
            <a:tailEnd type="triangle" w="med" len="med"/>
          </a:ln>
          <a:effectLst/>
        </p:spPr>
        <p:txBody>
          <a:bodyPr/>
          <a:lstStyle/>
          <a:p>
            <a:pPr>
              <a:defRPr/>
            </a:pPr>
            <a:endParaRPr lang="en-US">
              <a:latin typeface="+mn-lt"/>
            </a:endParaRPr>
          </a:p>
        </p:txBody>
      </p:sp>
      <p:sp>
        <p:nvSpPr>
          <p:cNvPr id="35859" name="AutoShape 156"/>
          <p:cNvSpPr>
            <a:spLocks noChangeAspect="1" noChangeArrowheads="1"/>
          </p:cNvSpPr>
          <p:nvPr/>
        </p:nvSpPr>
        <p:spPr bwMode="auto">
          <a:xfrm>
            <a:off x="6248400" y="3124200"/>
            <a:ext cx="2819400" cy="757238"/>
          </a:xfrm>
          <a:prstGeom prst="rect">
            <a:avLst/>
          </a:prstGeom>
          <a:noFill/>
          <a:ln w="9525">
            <a:noFill/>
            <a:miter lim="800000"/>
            <a:headEnd/>
            <a:tailEnd/>
          </a:ln>
        </p:spPr>
        <p:txBody>
          <a:bodyPr/>
          <a:lstStyle/>
          <a:p>
            <a:pPr algn="ctr"/>
            <a:r>
              <a:rPr lang="en-US" sz="1400" b="1"/>
              <a:t>Brazil: July 2011                       (1-6 y) – MMR</a:t>
            </a:r>
          </a:p>
        </p:txBody>
      </p:sp>
      <p:sp>
        <p:nvSpPr>
          <p:cNvPr id="35860" name="Line 157"/>
          <p:cNvSpPr>
            <a:spLocks noChangeShapeType="1"/>
          </p:cNvSpPr>
          <p:nvPr/>
        </p:nvSpPr>
        <p:spPr bwMode="auto">
          <a:xfrm flipH="1">
            <a:off x="6477000" y="3429000"/>
            <a:ext cx="304800" cy="381000"/>
          </a:xfrm>
          <a:prstGeom prst="line">
            <a:avLst/>
          </a:prstGeom>
          <a:noFill/>
          <a:ln w="28575">
            <a:solidFill>
              <a:schemeClr val="tx1"/>
            </a:solidFill>
            <a:round/>
            <a:headEnd/>
            <a:tailEnd type="triangle" w="med" len="med"/>
          </a:ln>
        </p:spPr>
        <p:txBody>
          <a:bodyPr/>
          <a:lstStyle/>
          <a:p>
            <a:endParaRPr lang="en-US"/>
          </a:p>
        </p:txBody>
      </p:sp>
      <p:pic>
        <p:nvPicPr>
          <p:cNvPr id="35861" name="Picture 160"/>
          <p:cNvPicPr>
            <a:picLocks noChangeAspect="1" noChangeArrowheads="1"/>
          </p:cNvPicPr>
          <p:nvPr/>
        </p:nvPicPr>
        <p:blipFill>
          <a:blip r:embed="rId3"/>
          <a:srcRect l="10953" t="14024" r="20549" b="47406"/>
          <a:stretch>
            <a:fillRect/>
          </a:stretch>
        </p:blipFill>
        <p:spPr bwMode="auto">
          <a:xfrm>
            <a:off x="8305800" y="6502400"/>
            <a:ext cx="838200" cy="355600"/>
          </a:xfrm>
          <a:prstGeom prst="rect">
            <a:avLst/>
          </a:prstGeom>
          <a:noFill/>
          <a:ln w="9525">
            <a:noFill/>
            <a:miter lim="800000"/>
            <a:headEnd/>
            <a:tailEnd/>
          </a:ln>
        </p:spPr>
      </p:pic>
      <p:sp>
        <p:nvSpPr>
          <p:cNvPr id="35862" name="AutoShape 154"/>
          <p:cNvSpPr>
            <a:spLocks noChangeAspect="1" noChangeArrowheads="1"/>
          </p:cNvSpPr>
          <p:nvPr/>
        </p:nvSpPr>
        <p:spPr bwMode="auto">
          <a:xfrm>
            <a:off x="1219200" y="3503613"/>
            <a:ext cx="2667000" cy="382587"/>
          </a:xfrm>
          <a:prstGeom prst="rect">
            <a:avLst/>
          </a:prstGeom>
          <a:noFill/>
          <a:ln w="9525">
            <a:noFill/>
            <a:miter lim="800000"/>
            <a:headEnd/>
            <a:tailEnd/>
          </a:ln>
        </p:spPr>
        <p:txBody>
          <a:bodyPr/>
          <a:lstStyle/>
          <a:p>
            <a:r>
              <a:rPr lang="en-US" sz="1400" b="1">
                <a:solidFill>
                  <a:srgbClr val="FF0000"/>
                </a:solidFill>
              </a:rPr>
              <a:t>Honduras: 2012                            (1-4) — MR</a:t>
            </a:r>
          </a:p>
        </p:txBody>
      </p:sp>
      <p:sp>
        <p:nvSpPr>
          <p:cNvPr id="2" name="Line 149"/>
          <p:cNvSpPr>
            <a:spLocks noChangeShapeType="1"/>
          </p:cNvSpPr>
          <p:nvPr/>
        </p:nvSpPr>
        <p:spPr bwMode="auto">
          <a:xfrm flipV="1">
            <a:off x="3124200" y="3505200"/>
            <a:ext cx="1219200" cy="228600"/>
          </a:xfrm>
          <a:prstGeom prst="line">
            <a:avLst/>
          </a:prstGeom>
          <a:noFill/>
          <a:ln w="28575">
            <a:solidFill>
              <a:schemeClr val="tx1"/>
            </a:solidFill>
            <a:round/>
            <a:headEnd/>
            <a:tailEnd type="triangle" w="med" len="med"/>
          </a:ln>
          <a:effectLst/>
        </p:spPr>
        <p:txBody>
          <a:bodyPr/>
          <a:lstStyle/>
          <a:p>
            <a:pPr>
              <a:defRPr/>
            </a:pPr>
            <a:endParaRPr lang="en-US">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p:txBody>
          <a:bodyPr/>
          <a:lstStyle/>
          <a:p>
            <a:r>
              <a:rPr lang="en-US" b="1" smtClean="0"/>
              <a:t>Progress on the achievements</a:t>
            </a:r>
          </a:p>
          <a:p>
            <a:pPr lvl="1"/>
            <a:r>
              <a:rPr lang="en-US" sz="3200" b="1" smtClean="0"/>
              <a:t>Documenting and verifying measles/rubella elimination</a:t>
            </a:r>
            <a:br>
              <a:rPr lang="en-US" sz="3200" b="1" smtClean="0"/>
            </a:br>
            <a:endParaRPr lang="en-US" sz="3200" b="1" smtClean="0"/>
          </a:p>
          <a:p>
            <a:r>
              <a:rPr lang="en-US" b="1" smtClean="0"/>
              <a:t>Challenges to maintaining elimination</a:t>
            </a:r>
          </a:p>
          <a:p>
            <a:endParaRPr lang="en-US" b="1" smtClean="0"/>
          </a:p>
          <a:p>
            <a:r>
              <a:rPr lang="en-US" b="1" smtClean="0"/>
              <a:t>Sharing experiences</a:t>
            </a:r>
          </a:p>
          <a:p>
            <a:endParaRPr lang="en-US" smtClean="0"/>
          </a:p>
        </p:txBody>
      </p:sp>
      <p:pic>
        <p:nvPicPr>
          <p:cNvPr id="9220" name="Picture 18"/>
          <p:cNvPicPr>
            <a:picLocks noChangeAspect="1" noChangeArrowheads="1"/>
          </p:cNvPicPr>
          <p:nvPr/>
        </p:nvPicPr>
        <p:blipFill>
          <a:blip r:embed="rId2"/>
          <a:srcRect l="10953" t="14024" r="20549" b="47406"/>
          <a:stretch>
            <a:fillRect/>
          </a:stretch>
        </p:blipFill>
        <p:spPr bwMode="auto">
          <a:xfrm>
            <a:off x="8305800" y="6477000"/>
            <a:ext cx="838200" cy="355600"/>
          </a:xfrm>
          <a:prstGeom prst="rect">
            <a:avLst/>
          </a:prstGeom>
          <a:noFill/>
          <a:ln w="9525">
            <a:noFill/>
            <a:miter lim="800000"/>
            <a:headEnd/>
            <a:tailEnd/>
          </a:ln>
        </p:spPr>
      </p:pic>
      <p:sp>
        <p:nvSpPr>
          <p:cNvPr id="9221" name="Rectangle 2"/>
          <p:cNvSpPr>
            <a:spLocks noChangeArrowheads="1"/>
          </p:cNvSpPr>
          <p:nvPr/>
        </p:nvSpPr>
        <p:spPr bwMode="auto">
          <a:xfrm>
            <a:off x="685800" y="228600"/>
            <a:ext cx="7772400" cy="685800"/>
          </a:xfrm>
          <a:prstGeom prst="rect">
            <a:avLst/>
          </a:prstGeom>
          <a:noFill/>
          <a:ln w="9525">
            <a:noFill/>
            <a:miter lim="800000"/>
            <a:headEnd/>
            <a:tailEnd/>
          </a:ln>
        </p:spPr>
        <p:txBody>
          <a:bodyPr anchor="ctr"/>
          <a:lstStyle/>
          <a:p>
            <a:pPr algn="ctr"/>
            <a:r>
              <a:rPr lang="en-US" sz="4800" b="1">
                <a:solidFill>
                  <a:srgbClr val="333399"/>
                </a:solidFill>
              </a:rPr>
              <a:t>Presentation</a:t>
            </a:r>
          </a:p>
        </p:txBody>
      </p:sp>
      <p:sp>
        <p:nvSpPr>
          <p:cNvPr id="9222" name="Line 5"/>
          <p:cNvSpPr>
            <a:spLocks noChangeShapeType="1"/>
          </p:cNvSpPr>
          <p:nvPr/>
        </p:nvSpPr>
        <p:spPr bwMode="auto">
          <a:xfrm>
            <a:off x="1828800" y="1219200"/>
            <a:ext cx="5486400" cy="0"/>
          </a:xfrm>
          <a:prstGeom prst="line">
            <a:avLst/>
          </a:prstGeom>
          <a:noFill/>
          <a:ln w="57150">
            <a:solidFill>
              <a:srgbClr val="FF0000"/>
            </a:solidFill>
            <a:round/>
            <a:headEnd/>
            <a:tailEnd/>
          </a:ln>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0" y="219075"/>
            <a:ext cx="9144000" cy="822325"/>
          </a:xfrm>
          <a:prstGeom prst="rect">
            <a:avLst/>
          </a:prstGeom>
          <a:noFill/>
          <a:ln w="9525">
            <a:noFill/>
            <a:miter lim="800000"/>
            <a:headEnd/>
            <a:tailEnd/>
          </a:ln>
        </p:spPr>
        <p:txBody>
          <a:bodyPr>
            <a:spAutoFit/>
          </a:bodyPr>
          <a:lstStyle/>
          <a:p>
            <a:pPr algn="ctr"/>
            <a:r>
              <a:rPr lang="en-US" sz="2400" b="1">
                <a:solidFill>
                  <a:schemeClr val="accent2"/>
                </a:solidFill>
              </a:rPr>
              <a:t>Rate of Suspect Measles/Rubella Cases per 100,000 population, Latin America and the Caribbean, 2011*</a:t>
            </a:r>
          </a:p>
        </p:txBody>
      </p:sp>
      <p:sp>
        <p:nvSpPr>
          <p:cNvPr id="36867" name="Text Box 3"/>
          <p:cNvSpPr txBox="1">
            <a:spLocks noChangeArrowheads="1"/>
          </p:cNvSpPr>
          <p:nvPr/>
        </p:nvSpPr>
        <p:spPr bwMode="auto">
          <a:xfrm>
            <a:off x="6696075" y="4406900"/>
            <a:ext cx="1266825" cy="1069975"/>
          </a:xfrm>
          <a:prstGeom prst="rect">
            <a:avLst/>
          </a:prstGeom>
          <a:noFill/>
          <a:ln w="9525">
            <a:noFill/>
            <a:miter lim="800000"/>
            <a:headEnd/>
            <a:tailEnd/>
          </a:ln>
        </p:spPr>
        <p:txBody>
          <a:bodyPr>
            <a:spAutoFit/>
          </a:bodyPr>
          <a:lstStyle/>
          <a:p>
            <a:r>
              <a:rPr lang="en-US" sz="1600" b="1"/>
              <a:t> </a:t>
            </a:r>
          </a:p>
          <a:p>
            <a:r>
              <a:rPr lang="en-US" sz="1600" b="1"/>
              <a:t>&lt;1</a:t>
            </a:r>
          </a:p>
          <a:p>
            <a:r>
              <a:rPr lang="en-US" sz="1600" b="1"/>
              <a:t>1-1.99</a:t>
            </a:r>
          </a:p>
          <a:p>
            <a:r>
              <a:rPr lang="en-US" sz="1600" b="1">
                <a:cs typeface="Arial" charset="0"/>
              </a:rPr>
              <a:t>≥2</a:t>
            </a:r>
            <a:endParaRPr lang="en-US" sz="1600" b="1"/>
          </a:p>
        </p:txBody>
      </p:sp>
      <p:sp>
        <p:nvSpPr>
          <p:cNvPr id="36868" name="Rectangle 4"/>
          <p:cNvSpPr>
            <a:spLocks noChangeArrowheads="1"/>
          </p:cNvSpPr>
          <p:nvPr/>
        </p:nvSpPr>
        <p:spPr bwMode="auto">
          <a:xfrm>
            <a:off x="6443663" y="4748213"/>
            <a:ext cx="152400" cy="152400"/>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36869" name="Rectangle 5"/>
          <p:cNvSpPr>
            <a:spLocks noChangeArrowheads="1"/>
          </p:cNvSpPr>
          <p:nvPr/>
        </p:nvSpPr>
        <p:spPr bwMode="auto">
          <a:xfrm>
            <a:off x="6443663" y="4989513"/>
            <a:ext cx="152400" cy="1524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36870" name="Text Box 6"/>
          <p:cNvSpPr txBox="1">
            <a:spLocks noChangeArrowheads="1"/>
          </p:cNvSpPr>
          <p:nvPr/>
        </p:nvSpPr>
        <p:spPr bwMode="auto">
          <a:xfrm>
            <a:off x="5919788" y="4346575"/>
            <a:ext cx="2535237" cy="304800"/>
          </a:xfrm>
          <a:prstGeom prst="rect">
            <a:avLst/>
          </a:prstGeom>
          <a:noFill/>
          <a:ln w="9525">
            <a:noFill/>
            <a:miter lim="800000"/>
            <a:headEnd/>
            <a:tailEnd/>
          </a:ln>
        </p:spPr>
        <p:txBody>
          <a:bodyPr wrap="none">
            <a:spAutoFit/>
          </a:bodyPr>
          <a:lstStyle/>
          <a:p>
            <a:r>
              <a:rPr lang="en-US" sz="1400" b="1" u="sng"/>
              <a:t>Rate per 100,000 population</a:t>
            </a:r>
          </a:p>
        </p:txBody>
      </p:sp>
      <p:sp>
        <p:nvSpPr>
          <p:cNvPr id="36871" name="Rectangle 7"/>
          <p:cNvSpPr>
            <a:spLocks noChangeArrowheads="1"/>
          </p:cNvSpPr>
          <p:nvPr/>
        </p:nvSpPr>
        <p:spPr bwMode="auto">
          <a:xfrm>
            <a:off x="6443663" y="5230813"/>
            <a:ext cx="152400" cy="152400"/>
          </a:xfrm>
          <a:prstGeom prst="rect">
            <a:avLst/>
          </a:prstGeom>
          <a:solidFill>
            <a:srgbClr val="00FF00"/>
          </a:solidFill>
          <a:ln w="9525">
            <a:solidFill>
              <a:schemeClr val="tx1"/>
            </a:solidFill>
            <a:miter lim="800000"/>
            <a:headEnd/>
            <a:tailEnd/>
          </a:ln>
        </p:spPr>
        <p:txBody>
          <a:bodyPr wrap="none" anchor="ctr"/>
          <a:lstStyle/>
          <a:p>
            <a:endParaRPr lang="en-US"/>
          </a:p>
        </p:txBody>
      </p:sp>
      <p:sp>
        <p:nvSpPr>
          <p:cNvPr id="36872" name="Text Box 8"/>
          <p:cNvSpPr txBox="1">
            <a:spLocks noChangeArrowheads="1"/>
          </p:cNvSpPr>
          <p:nvPr/>
        </p:nvSpPr>
        <p:spPr bwMode="auto">
          <a:xfrm>
            <a:off x="446088" y="6170613"/>
            <a:ext cx="3546475" cy="304800"/>
          </a:xfrm>
          <a:prstGeom prst="rect">
            <a:avLst/>
          </a:prstGeom>
          <a:noFill/>
          <a:ln w="9525">
            <a:noFill/>
            <a:miter lim="800000"/>
            <a:headEnd/>
            <a:tailEnd/>
          </a:ln>
        </p:spPr>
        <p:txBody>
          <a:bodyPr wrap="none">
            <a:spAutoFit/>
          </a:bodyPr>
          <a:lstStyle/>
          <a:p>
            <a:pPr>
              <a:tabLst>
                <a:tab pos="236538" algn="l"/>
              </a:tabLst>
            </a:pPr>
            <a:r>
              <a:rPr lang="en-US" sz="1400" b="1" i="1"/>
              <a:t>Source</a:t>
            </a:r>
            <a:r>
              <a:rPr lang="en-US" sz="1400" b="1"/>
              <a:t>: Country reports to PAHO/WHO.</a:t>
            </a:r>
          </a:p>
        </p:txBody>
      </p:sp>
      <p:pic>
        <p:nvPicPr>
          <p:cNvPr id="36873" name="Picture 9" descr="MR RateSuspect 2011 wk 2010-30 2011-31"/>
          <p:cNvPicPr>
            <a:picLocks noChangeAspect="1" noChangeArrowheads="1"/>
          </p:cNvPicPr>
          <p:nvPr/>
        </p:nvPicPr>
        <p:blipFill>
          <a:blip r:embed="rId2"/>
          <a:srcRect l="15192" t="10248" r="14566" b="-2591"/>
          <a:stretch>
            <a:fillRect/>
          </a:stretch>
        </p:blipFill>
        <p:spPr bwMode="auto">
          <a:xfrm>
            <a:off x="1871663" y="1120775"/>
            <a:ext cx="5441950" cy="5303838"/>
          </a:xfrm>
          <a:prstGeom prst="rect">
            <a:avLst/>
          </a:prstGeom>
          <a:noFill/>
          <a:ln w="9525">
            <a:noFill/>
            <a:miter lim="800000"/>
            <a:headEnd/>
            <a:tailEnd/>
          </a:ln>
        </p:spPr>
      </p:pic>
      <p:sp>
        <p:nvSpPr>
          <p:cNvPr id="36874" name="Text Box 10"/>
          <p:cNvSpPr txBox="1">
            <a:spLocks noChangeArrowheads="1"/>
          </p:cNvSpPr>
          <p:nvPr/>
        </p:nvSpPr>
        <p:spPr bwMode="auto">
          <a:xfrm>
            <a:off x="428625" y="5632450"/>
            <a:ext cx="3575050" cy="336550"/>
          </a:xfrm>
          <a:prstGeom prst="rect">
            <a:avLst/>
          </a:prstGeom>
          <a:noFill/>
          <a:ln w="9525">
            <a:noFill/>
            <a:miter lim="800000"/>
            <a:headEnd/>
            <a:tailEnd/>
          </a:ln>
        </p:spPr>
        <p:txBody>
          <a:bodyPr wrap="none">
            <a:spAutoFit/>
          </a:bodyPr>
          <a:lstStyle/>
          <a:p>
            <a:r>
              <a:rPr lang="en-US" sz="1600" b="1"/>
              <a:t>* Last 52 weeks (2010/31 – 2011/30)</a:t>
            </a:r>
          </a:p>
        </p:txBody>
      </p:sp>
      <p:sp>
        <p:nvSpPr>
          <p:cNvPr id="36875" name="Rectangle 11"/>
          <p:cNvSpPr>
            <a:spLocks noChangeArrowheads="1"/>
          </p:cNvSpPr>
          <p:nvPr/>
        </p:nvSpPr>
        <p:spPr bwMode="auto">
          <a:xfrm>
            <a:off x="5105400" y="5791200"/>
            <a:ext cx="2286000" cy="838200"/>
          </a:xfrm>
          <a:prstGeom prst="rect">
            <a:avLst/>
          </a:prstGeom>
          <a:solidFill>
            <a:schemeClr val="bg1"/>
          </a:solidFill>
          <a:ln w="9525">
            <a:noFill/>
            <a:miter lim="800000"/>
            <a:headEnd/>
            <a:tailEnd/>
          </a:ln>
        </p:spPr>
        <p:txBody>
          <a:bodyPr wrap="none" anchor="ctr"/>
          <a:lstStyle/>
          <a:p>
            <a:endParaRPr lang="en-US"/>
          </a:p>
        </p:txBody>
      </p:sp>
      <p:pic>
        <p:nvPicPr>
          <p:cNvPr id="36876" name="Picture 11"/>
          <p:cNvPicPr>
            <a:picLocks noChangeAspect="1" noChangeArrowheads="1"/>
          </p:cNvPicPr>
          <p:nvPr/>
        </p:nvPicPr>
        <p:blipFill>
          <a:blip r:embed="rId3"/>
          <a:srcRect l="10953" t="14024" r="20549" b="47406"/>
          <a:stretch>
            <a:fillRect/>
          </a:stretch>
        </p:blipFill>
        <p:spPr bwMode="auto">
          <a:xfrm>
            <a:off x="8229600" y="6477000"/>
            <a:ext cx="838200" cy="35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2"/>
          <p:cNvGraphicFramePr>
            <a:graphicFrameLocks noChangeAspect="1"/>
          </p:cNvGraphicFramePr>
          <p:nvPr>
            <p:ph type="chart" idx="1"/>
          </p:nvPr>
        </p:nvGraphicFramePr>
        <p:xfrm>
          <a:off x="685800" y="1447800"/>
          <a:ext cx="8229600" cy="4876800"/>
        </p:xfrm>
        <a:graphic>
          <a:graphicData uri="http://schemas.openxmlformats.org/presentationml/2006/ole">
            <p:oleObj spid="_x0000_s4098" name="Chart" r:id="rId3" imgW="8229600" imgH="4876724" progId="MSGraph.Chart.8">
              <p:embed followColorScheme="full"/>
            </p:oleObj>
          </a:graphicData>
        </a:graphic>
      </p:graphicFrame>
      <p:sp>
        <p:nvSpPr>
          <p:cNvPr id="4099" name="Text Box 3"/>
          <p:cNvSpPr txBox="1">
            <a:spLocks noChangeArrowheads="1"/>
          </p:cNvSpPr>
          <p:nvPr/>
        </p:nvSpPr>
        <p:spPr bwMode="auto">
          <a:xfrm>
            <a:off x="79375" y="6324600"/>
            <a:ext cx="5559425" cy="517525"/>
          </a:xfrm>
          <a:prstGeom prst="rect">
            <a:avLst/>
          </a:prstGeom>
          <a:noFill/>
          <a:ln w="9525">
            <a:noFill/>
            <a:miter lim="800000"/>
            <a:headEnd/>
            <a:tailEnd/>
          </a:ln>
        </p:spPr>
        <p:txBody>
          <a:bodyPr>
            <a:spAutoFit/>
          </a:bodyPr>
          <a:lstStyle/>
          <a:p>
            <a:pPr eaLnBrk="0" hangingPunct="0"/>
            <a:r>
              <a:rPr lang="en-US" sz="1400" b="1" i="1"/>
              <a:t>Source: </a:t>
            </a:r>
            <a:r>
              <a:rPr lang="en-US" sz="1400"/>
              <a:t>Country reports to PAHO.</a:t>
            </a:r>
          </a:p>
          <a:p>
            <a:pPr eaLnBrk="0" hangingPunct="0"/>
            <a:r>
              <a:rPr lang="en-US" sz="1400"/>
              <a:t>*Data until EW 34/2011.</a:t>
            </a:r>
          </a:p>
        </p:txBody>
      </p:sp>
      <p:sp>
        <p:nvSpPr>
          <p:cNvPr id="4100" name="Text Box 4"/>
          <p:cNvSpPr txBox="1">
            <a:spLocks noChangeArrowheads="1"/>
          </p:cNvSpPr>
          <p:nvPr/>
        </p:nvSpPr>
        <p:spPr bwMode="auto">
          <a:xfrm rot="-5400000">
            <a:off x="-230981" y="3274219"/>
            <a:ext cx="1619250" cy="366712"/>
          </a:xfrm>
          <a:prstGeom prst="rect">
            <a:avLst/>
          </a:prstGeom>
          <a:noFill/>
          <a:ln w="9525">
            <a:noFill/>
            <a:miter lim="800000"/>
            <a:headEnd/>
            <a:tailEnd/>
          </a:ln>
        </p:spPr>
        <p:txBody>
          <a:bodyPr wrap="none">
            <a:spAutoFit/>
          </a:bodyPr>
          <a:lstStyle/>
          <a:p>
            <a:r>
              <a:rPr lang="en-US" b="1"/>
              <a:t>%Percentage</a:t>
            </a:r>
          </a:p>
        </p:txBody>
      </p:sp>
      <p:sp>
        <p:nvSpPr>
          <p:cNvPr id="4101" name="Rectangle 5"/>
          <p:cNvSpPr>
            <a:spLocks noGrp="1" noChangeArrowheads="1"/>
          </p:cNvSpPr>
          <p:nvPr>
            <p:ph type="title"/>
          </p:nvPr>
        </p:nvSpPr>
        <p:spPr>
          <a:xfrm>
            <a:off x="152400" y="228600"/>
            <a:ext cx="9144000" cy="1011238"/>
          </a:xfrm>
          <a:noFill/>
        </p:spPr>
        <p:txBody>
          <a:bodyPr/>
          <a:lstStyle/>
          <a:p>
            <a:pPr>
              <a:lnSpc>
                <a:spcPct val="110000"/>
              </a:lnSpc>
            </a:pPr>
            <a:r>
              <a:rPr lang="en-US" sz="2800" b="1" smtClean="0">
                <a:solidFill>
                  <a:schemeClr val="accent2"/>
                </a:solidFill>
              </a:rPr>
              <a:t>On going support to strengthen measles/rubella surveillance system Indicators, Region of the Americas, 2007-2011*</a:t>
            </a:r>
          </a:p>
        </p:txBody>
      </p:sp>
      <p:sp>
        <p:nvSpPr>
          <p:cNvPr id="4102" name="Line 6"/>
          <p:cNvSpPr>
            <a:spLocks noChangeShapeType="1"/>
          </p:cNvSpPr>
          <p:nvPr/>
        </p:nvSpPr>
        <p:spPr bwMode="auto">
          <a:xfrm>
            <a:off x="1143000" y="2362200"/>
            <a:ext cx="7696200" cy="0"/>
          </a:xfrm>
          <a:prstGeom prst="line">
            <a:avLst/>
          </a:prstGeom>
          <a:noFill/>
          <a:ln w="25400">
            <a:solidFill>
              <a:srgbClr val="FF0000"/>
            </a:solidFill>
            <a:prstDash val="sysDot"/>
            <a:round/>
            <a:headEnd/>
            <a:tailEnd/>
          </a:ln>
        </p:spPr>
        <p:txBody>
          <a:bodyPr/>
          <a:lstStyle/>
          <a:p>
            <a:endParaRPr lang="en-US"/>
          </a:p>
        </p:txBody>
      </p:sp>
      <p:pic>
        <p:nvPicPr>
          <p:cNvPr id="4103" name="Picture 7"/>
          <p:cNvPicPr>
            <a:picLocks noChangeAspect="1" noChangeArrowheads="1"/>
          </p:cNvPicPr>
          <p:nvPr/>
        </p:nvPicPr>
        <p:blipFill>
          <a:blip r:embed="rId4"/>
          <a:srcRect l="10953" t="14024" r="20549" b="47406"/>
          <a:stretch>
            <a:fillRect/>
          </a:stretch>
        </p:blipFill>
        <p:spPr bwMode="auto">
          <a:xfrm>
            <a:off x="8229600" y="6502400"/>
            <a:ext cx="838200" cy="35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1"/>
          <p:cNvSpPr txBox="1">
            <a:spLocks noChangeArrowheads="1"/>
          </p:cNvSpPr>
          <p:nvPr/>
        </p:nvSpPr>
        <p:spPr bwMode="auto">
          <a:xfrm>
            <a:off x="685800" y="-152400"/>
            <a:ext cx="7924800" cy="1552575"/>
          </a:xfrm>
          <a:prstGeom prst="rect">
            <a:avLst/>
          </a:prstGeom>
          <a:noFill/>
          <a:ln w="9525">
            <a:noFill/>
            <a:miter lim="800000"/>
            <a:headEnd/>
            <a:tailEnd/>
          </a:ln>
        </p:spPr>
        <p:txBody>
          <a:bodyPr>
            <a:spAutoFit/>
          </a:bodyPr>
          <a:lstStyle/>
          <a:p>
            <a:pPr algn="ctr"/>
            <a:r>
              <a:rPr lang="fr-FR" sz="2400" b="1">
                <a:solidFill>
                  <a:srgbClr val="FF5050"/>
                </a:solidFill>
              </a:rPr>
              <a:t/>
            </a:r>
            <a:br>
              <a:rPr lang="fr-FR" sz="2400" b="1">
                <a:solidFill>
                  <a:srgbClr val="FF5050"/>
                </a:solidFill>
              </a:rPr>
            </a:br>
            <a:r>
              <a:rPr lang="en-US" sz="2400" b="1">
                <a:solidFill>
                  <a:schemeClr val="accent2"/>
                </a:solidFill>
              </a:rPr>
              <a:t>Strengthening routine immunization services by maintaining measles, rubella and CRS elimination and polio eradication in Haiti</a:t>
            </a:r>
          </a:p>
        </p:txBody>
      </p:sp>
      <p:sp>
        <p:nvSpPr>
          <p:cNvPr id="39939" name="Rectangle 1"/>
          <p:cNvSpPr>
            <a:spLocks noChangeArrowheads="1"/>
          </p:cNvSpPr>
          <p:nvPr/>
        </p:nvSpPr>
        <p:spPr bwMode="auto">
          <a:xfrm>
            <a:off x="955675" y="1630363"/>
            <a:ext cx="7502525" cy="4870450"/>
          </a:xfrm>
          <a:prstGeom prst="rect">
            <a:avLst/>
          </a:prstGeom>
          <a:noFill/>
          <a:ln w="9525">
            <a:noFill/>
            <a:miter lim="800000"/>
            <a:headEnd/>
            <a:tailEnd/>
          </a:ln>
        </p:spPr>
        <p:txBody>
          <a:bodyPr anchor="ctr">
            <a:spAutoFit/>
          </a:bodyPr>
          <a:lstStyle/>
          <a:p>
            <a:pPr eaLnBrk="0" hangingPunct="0">
              <a:buClr>
                <a:srgbClr val="FF0000"/>
              </a:buClr>
              <a:buFont typeface="Wingdings" pitchFamily="2" charset="2"/>
              <a:buChar char="ü"/>
              <a:tabLst>
                <a:tab pos="228600" algn="l"/>
              </a:tabLst>
            </a:pPr>
            <a:r>
              <a:rPr lang="en-US" sz="2400" b="1">
                <a:ea typeface="Calibri" pitchFamily="34" charset="0"/>
                <a:cs typeface="Arial" charset="0"/>
              </a:rPr>
              <a:t> Reorganization of routine immunization services.</a:t>
            </a:r>
          </a:p>
          <a:p>
            <a:pPr eaLnBrk="0" hangingPunct="0">
              <a:buClr>
                <a:srgbClr val="FF0000"/>
              </a:buClr>
              <a:buFont typeface="Wingdings" pitchFamily="2" charset="2"/>
              <a:buChar char="ü"/>
              <a:tabLst>
                <a:tab pos="228600" algn="l"/>
              </a:tabLst>
            </a:pPr>
            <a:endParaRPr lang="en-US" sz="1000" b="1">
              <a:ea typeface="Calibri" pitchFamily="34" charset="0"/>
              <a:cs typeface="Arial" charset="0"/>
            </a:endParaRPr>
          </a:p>
          <a:p>
            <a:pPr eaLnBrk="0" hangingPunct="0">
              <a:buClr>
                <a:srgbClr val="FF0000"/>
              </a:buClr>
              <a:buFont typeface="Wingdings" pitchFamily="2" charset="2"/>
              <a:buChar char="ü"/>
              <a:tabLst>
                <a:tab pos="228600" algn="l"/>
              </a:tabLst>
            </a:pPr>
            <a:r>
              <a:rPr lang="en-US" sz="2400" b="1">
                <a:ea typeface="Calibri" pitchFamily="34" charset="0"/>
                <a:cs typeface="Arial" charset="0"/>
              </a:rPr>
              <a:t> Revitalize managerial processes of the EPI.</a:t>
            </a:r>
          </a:p>
          <a:p>
            <a:pPr eaLnBrk="0" hangingPunct="0">
              <a:buClr>
                <a:srgbClr val="FF0000"/>
              </a:buClr>
              <a:buFont typeface="Wingdings" pitchFamily="2" charset="2"/>
              <a:buChar char="ü"/>
              <a:tabLst>
                <a:tab pos="228600" algn="l"/>
              </a:tabLst>
            </a:pPr>
            <a:endParaRPr lang="en-US" sz="1000" b="1">
              <a:ea typeface="Calibri" pitchFamily="34" charset="0"/>
              <a:cs typeface="Arial" charset="0"/>
            </a:endParaRPr>
          </a:p>
          <a:p>
            <a:pPr eaLnBrk="0" hangingPunct="0">
              <a:buClr>
                <a:srgbClr val="FF0000"/>
              </a:buClr>
              <a:buFont typeface="Wingdings" pitchFamily="2" charset="2"/>
              <a:buChar char="ü"/>
              <a:tabLst>
                <a:tab pos="228600" algn="l"/>
              </a:tabLst>
            </a:pPr>
            <a:r>
              <a:rPr lang="en-US" sz="2400" b="1">
                <a:ea typeface="Calibri" pitchFamily="34" charset="0"/>
                <a:cs typeface="Arial" charset="0"/>
              </a:rPr>
              <a:t> General training for those responsible for vaccination activities at national and departmental levels.</a:t>
            </a:r>
          </a:p>
          <a:p>
            <a:pPr eaLnBrk="0" hangingPunct="0">
              <a:buClr>
                <a:srgbClr val="FF0000"/>
              </a:buClr>
              <a:buFont typeface="Wingdings" pitchFamily="2" charset="2"/>
              <a:buChar char="ü"/>
              <a:tabLst>
                <a:tab pos="228600" algn="l"/>
              </a:tabLst>
            </a:pPr>
            <a:endParaRPr lang="en-US" sz="1000" b="1">
              <a:ea typeface="Calibri" pitchFamily="34" charset="0"/>
              <a:cs typeface="Arial" charset="0"/>
            </a:endParaRPr>
          </a:p>
          <a:p>
            <a:pPr eaLnBrk="0" hangingPunct="0">
              <a:buClr>
                <a:srgbClr val="FF0000"/>
              </a:buClr>
              <a:buFont typeface="Wingdings" pitchFamily="2" charset="2"/>
              <a:buChar char="ü"/>
              <a:tabLst>
                <a:tab pos="228600" algn="l"/>
              </a:tabLst>
            </a:pPr>
            <a:r>
              <a:rPr lang="en-US" sz="2400" b="1">
                <a:ea typeface="Calibri" pitchFamily="34" charset="0"/>
                <a:cs typeface="Arial" charset="0"/>
              </a:rPr>
              <a:t> Systematization of procedures and vaccination techniques.</a:t>
            </a:r>
          </a:p>
          <a:p>
            <a:pPr eaLnBrk="0" hangingPunct="0">
              <a:buClr>
                <a:srgbClr val="FF0000"/>
              </a:buClr>
              <a:buFont typeface="Wingdings" pitchFamily="2" charset="2"/>
              <a:buChar char="ü"/>
              <a:tabLst>
                <a:tab pos="228600" algn="l"/>
              </a:tabLst>
            </a:pPr>
            <a:endParaRPr lang="en-US" sz="1000" b="1">
              <a:ea typeface="Calibri" pitchFamily="34" charset="0"/>
              <a:cs typeface="Arial" charset="0"/>
            </a:endParaRPr>
          </a:p>
          <a:p>
            <a:pPr eaLnBrk="0" hangingPunct="0">
              <a:buClr>
                <a:srgbClr val="FF0000"/>
              </a:buClr>
              <a:buFont typeface="Wingdings" pitchFamily="2" charset="2"/>
              <a:buChar char="ü"/>
              <a:tabLst>
                <a:tab pos="228600" algn="l"/>
              </a:tabLst>
            </a:pPr>
            <a:r>
              <a:rPr lang="en-US" sz="2400" b="1">
                <a:ea typeface="Calibri" pitchFamily="34" charset="0"/>
                <a:cs typeface="Arial" charset="0"/>
              </a:rPr>
              <a:t>Strengthening of epidemiological surveillance of VPDs with a contingency plan in place. </a:t>
            </a:r>
          </a:p>
          <a:p>
            <a:pPr eaLnBrk="0" hangingPunct="0">
              <a:buClr>
                <a:srgbClr val="FF0000"/>
              </a:buClr>
              <a:buFont typeface="Wingdings" pitchFamily="2" charset="2"/>
              <a:buChar char="ü"/>
              <a:tabLst>
                <a:tab pos="228600" algn="l"/>
              </a:tabLst>
            </a:pPr>
            <a:endParaRPr lang="en-US" sz="1000" b="1">
              <a:ea typeface="Calibri" pitchFamily="34" charset="0"/>
              <a:cs typeface="Arial" charset="0"/>
            </a:endParaRPr>
          </a:p>
          <a:p>
            <a:pPr eaLnBrk="0" hangingPunct="0">
              <a:buClr>
                <a:srgbClr val="FF0000"/>
              </a:buClr>
              <a:buFont typeface="Wingdings" pitchFamily="2" charset="2"/>
              <a:buChar char="ü"/>
              <a:tabLst>
                <a:tab pos="228600" algn="l"/>
              </a:tabLst>
            </a:pPr>
            <a:r>
              <a:rPr lang="en-US" sz="2400" b="1">
                <a:ea typeface="Calibri" pitchFamily="34" charset="0"/>
                <a:cs typeface="Arial" charset="0"/>
              </a:rPr>
              <a:t> Implementation of the follow-up campaign.</a:t>
            </a:r>
          </a:p>
        </p:txBody>
      </p:sp>
      <p:pic>
        <p:nvPicPr>
          <p:cNvPr id="39940" name="Picture 5"/>
          <p:cNvPicPr>
            <a:picLocks noChangeAspect="1" noChangeArrowheads="1"/>
          </p:cNvPicPr>
          <p:nvPr/>
        </p:nvPicPr>
        <p:blipFill>
          <a:blip r:embed="rId2"/>
          <a:srcRect l="10953" t="14024" r="20549" b="47406"/>
          <a:stretch>
            <a:fillRect/>
          </a:stretch>
        </p:blipFill>
        <p:spPr bwMode="auto">
          <a:xfrm>
            <a:off x="8305800" y="6502400"/>
            <a:ext cx="838200" cy="355600"/>
          </a:xfrm>
          <a:prstGeom prst="rect">
            <a:avLst/>
          </a:prstGeom>
          <a:noFill/>
          <a:ln w="9525">
            <a:noFill/>
            <a:miter lim="800000"/>
            <a:headEnd/>
            <a:tailEnd/>
          </a:ln>
        </p:spPr>
      </p:pic>
      <p:sp>
        <p:nvSpPr>
          <p:cNvPr id="39941" name="Line 4"/>
          <p:cNvSpPr>
            <a:spLocks noChangeShapeType="1"/>
          </p:cNvSpPr>
          <p:nvPr/>
        </p:nvSpPr>
        <p:spPr bwMode="auto">
          <a:xfrm flipV="1">
            <a:off x="609600" y="1447800"/>
            <a:ext cx="8153400" cy="0"/>
          </a:xfrm>
          <a:prstGeom prst="line">
            <a:avLst/>
          </a:prstGeom>
          <a:noFill/>
          <a:ln w="57150">
            <a:solidFill>
              <a:srgbClr val="FF0000"/>
            </a:solidFill>
            <a:round/>
            <a:headEnd/>
            <a:tailEnd/>
          </a:ln>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0"/>
            <a:ext cx="8229600" cy="1143000"/>
          </a:xfrm>
          <a:noFill/>
        </p:spPr>
        <p:txBody>
          <a:bodyPr/>
          <a:lstStyle/>
          <a:p>
            <a:r>
              <a:rPr lang="en-US" sz="3500" b="1" smtClean="0">
                <a:solidFill>
                  <a:schemeClr val="accent2"/>
                </a:solidFill>
              </a:rPr>
              <a:t>Sharing Experiences in 2011</a:t>
            </a:r>
          </a:p>
        </p:txBody>
      </p:sp>
      <p:sp>
        <p:nvSpPr>
          <p:cNvPr id="40963" name="Rectangle 3"/>
          <p:cNvSpPr>
            <a:spLocks noGrp="1" noChangeArrowheads="1"/>
          </p:cNvSpPr>
          <p:nvPr>
            <p:ph type="body" sz="half" idx="1"/>
          </p:nvPr>
        </p:nvSpPr>
        <p:spPr>
          <a:xfrm>
            <a:off x="4953000" y="1828800"/>
            <a:ext cx="3962400" cy="4419600"/>
          </a:xfrm>
        </p:spPr>
        <p:txBody>
          <a:bodyPr/>
          <a:lstStyle/>
          <a:p>
            <a:pPr>
              <a:buClr>
                <a:srgbClr val="FF0000"/>
              </a:buClr>
              <a:buFont typeface="Wingdings" pitchFamily="2" charset="2"/>
              <a:buNone/>
            </a:pPr>
            <a:endParaRPr lang="en-US" sz="2000" b="1" smtClean="0">
              <a:solidFill>
                <a:srgbClr val="FF0000"/>
              </a:solidFill>
            </a:endParaRPr>
          </a:p>
          <a:p>
            <a:pPr>
              <a:buClr>
                <a:srgbClr val="FF0000"/>
              </a:buClr>
              <a:buFont typeface="Wingdings" pitchFamily="2" charset="2"/>
              <a:buChar char="ü"/>
            </a:pPr>
            <a:r>
              <a:rPr lang="en-US" sz="2000" b="1" smtClean="0"/>
              <a:t>Launching of the rubella JID supplement during the PAHO Directing Council: </a:t>
            </a:r>
            <a:r>
              <a:rPr lang="en-US" sz="2000" b="1" u="sng" smtClean="0">
                <a:solidFill>
                  <a:srgbClr val="FF0000"/>
                </a:solidFill>
              </a:rPr>
              <a:t>September 29</a:t>
            </a:r>
            <a:r>
              <a:rPr lang="en-US" sz="2000" b="1" smtClean="0">
                <a:solidFill>
                  <a:srgbClr val="FF0000"/>
                </a:solidFill>
              </a:rPr>
              <a:t>.</a:t>
            </a:r>
            <a:endParaRPr lang="en-US" sz="2000" b="1" u="sng" smtClean="0">
              <a:solidFill>
                <a:srgbClr val="FF0000"/>
              </a:solidFill>
            </a:endParaRPr>
          </a:p>
          <a:p>
            <a:pPr>
              <a:buClr>
                <a:srgbClr val="FF0000"/>
              </a:buClr>
              <a:buFont typeface="Wingdings" pitchFamily="2" charset="2"/>
              <a:buNone/>
            </a:pPr>
            <a:endParaRPr lang="en-US" sz="2000" b="1" u="sng" smtClean="0"/>
          </a:p>
          <a:p>
            <a:pPr>
              <a:buClr>
                <a:srgbClr val="FF0000"/>
              </a:buClr>
              <a:buFont typeface="Wingdings" pitchFamily="2" charset="2"/>
              <a:buChar char="ü"/>
            </a:pPr>
            <a:r>
              <a:rPr lang="en-US" sz="2000" b="1" smtClean="0"/>
              <a:t>Study Tour to Brazil and Chile: Visit of Technical Staff of the MOH-China to observe surveillance strategies for CRS: </a:t>
            </a:r>
            <a:r>
              <a:rPr lang="en-US" sz="2000" b="1" u="sng" smtClean="0">
                <a:solidFill>
                  <a:srgbClr val="FF0000"/>
                </a:solidFill>
              </a:rPr>
              <a:t>14-22 November.</a:t>
            </a:r>
            <a:r>
              <a:rPr lang="en-US" sz="2000" b="1" smtClean="0">
                <a:solidFill>
                  <a:srgbClr val="FF0000"/>
                </a:solidFill>
              </a:rPr>
              <a:t> </a:t>
            </a:r>
          </a:p>
        </p:txBody>
      </p:sp>
      <p:sp>
        <p:nvSpPr>
          <p:cNvPr id="40964" name="Line 4"/>
          <p:cNvSpPr>
            <a:spLocks noChangeShapeType="1"/>
          </p:cNvSpPr>
          <p:nvPr/>
        </p:nvSpPr>
        <p:spPr bwMode="auto">
          <a:xfrm flipV="1">
            <a:off x="609600" y="1143000"/>
            <a:ext cx="8153400" cy="0"/>
          </a:xfrm>
          <a:prstGeom prst="line">
            <a:avLst/>
          </a:prstGeom>
          <a:noFill/>
          <a:ln w="57150">
            <a:solidFill>
              <a:srgbClr val="FF0000"/>
            </a:solidFill>
            <a:round/>
            <a:headEnd/>
            <a:tailEnd/>
          </a:ln>
        </p:spPr>
        <p:txBody>
          <a:bodyPr/>
          <a:lstStyle/>
          <a:p>
            <a:endParaRPr lang="en-US"/>
          </a:p>
        </p:txBody>
      </p:sp>
      <p:pic>
        <p:nvPicPr>
          <p:cNvPr id="40965" name="Picture 5"/>
          <p:cNvPicPr>
            <a:picLocks noChangeAspect="1" noChangeArrowheads="1"/>
          </p:cNvPicPr>
          <p:nvPr/>
        </p:nvPicPr>
        <p:blipFill>
          <a:blip r:embed="rId2"/>
          <a:srcRect l="10953" t="14024" r="20549" b="47406"/>
          <a:stretch>
            <a:fillRect/>
          </a:stretch>
        </p:blipFill>
        <p:spPr bwMode="auto">
          <a:xfrm>
            <a:off x="8305800" y="6477000"/>
            <a:ext cx="838200" cy="355600"/>
          </a:xfrm>
          <a:prstGeom prst="rect">
            <a:avLst/>
          </a:prstGeom>
          <a:noFill/>
          <a:ln w="9525">
            <a:noFill/>
            <a:miter lim="800000"/>
            <a:headEnd/>
            <a:tailEnd/>
          </a:ln>
        </p:spPr>
      </p:pic>
      <p:grpSp>
        <p:nvGrpSpPr>
          <p:cNvPr id="40966" name="Group 31"/>
          <p:cNvGrpSpPr>
            <a:grpSpLocks/>
          </p:cNvGrpSpPr>
          <p:nvPr/>
        </p:nvGrpSpPr>
        <p:grpSpPr bwMode="auto">
          <a:xfrm>
            <a:off x="0" y="1371600"/>
            <a:ext cx="4800600" cy="5181600"/>
            <a:chOff x="0" y="864"/>
            <a:chExt cx="2880" cy="3057"/>
          </a:xfrm>
        </p:grpSpPr>
        <p:pic>
          <p:nvPicPr>
            <p:cNvPr id="40967" name="Picture 27" descr="scan"/>
            <p:cNvPicPr>
              <a:picLocks noChangeAspect="1" noChangeArrowheads="1"/>
            </p:cNvPicPr>
            <p:nvPr/>
          </p:nvPicPr>
          <p:blipFill>
            <a:blip r:embed="rId3"/>
            <a:srcRect l="39616" t="6021" r="4944" b="4868"/>
            <a:stretch>
              <a:fillRect/>
            </a:stretch>
          </p:blipFill>
          <p:spPr bwMode="auto">
            <a:xfrm>
              <a:off x="0" y="864"/>
              <a:ext cx="2880" cy="3057"/>
            </a:xfrm>
            <a:prstGeom prst="rect">
              <a:avLst/>
            </a:prstGeom>
            <a:noFill/>
            <a:ln w="9525">
              <a:noFill/>
              <a:miter lim="800000"/>
              <a:headEnd/>
              <a:tailEnd/>
            </a:ln>
          </p:spPr>
        </p:pic>
        <p:sp>
          <p:nvSpPr>
            <p:cNvPr id="40968" name="Text Box 30"/>
            <p:cNvSpPr txBox="1">
              <a:spLocks noChangeArrowheads="1"/>
            </p:cNvSpPr>
            <p:nvPr/>
          </p:nvSpPr>
          <p:spPr bwMode="auto">
            <a:xfrm>
              <a:off x="1104" y="2112"/>
              <a:ext cx="1274" cy="378"/>
            </a:xfrm>
            <a:prstGeom prst="rect">
              <a:avLst/>
            </a:prstGeom>
            <a:solidFill>
              <a:srgbClr val="F8F8F8"/>
            </a:solidFill>
            <a:ln w="9525">
              <a:noFill/>
              <a:miter lim="800000"/>
              <a:headEnd/>
              <a:tailEnd/>
            </a:ln>
          </p:spPr>
          <p:txBody>
            <a:bodyPr>
              <a:spAutoFit/>
            </a:bodyPr>
            <a:lstStyle/>
            <a:p>
              <a:pPr>
                <a:spcBef>
                  <a:spcPct val="50000"/>
                </a:spcBef>
              </a:pPr>
              <a:r>
                <a:rPr lang="en-US" sz="1200" b="1"/>
                <a:t>Rubella and CRS Elimination in the Americas</a:t>
              </a: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9" descr="rubeolaMAGNETeng_final"/>
          <p:cNvPicPr>
            <a:picLocks noChangeAspect="1" noChangeArrowheads="1"/>
          </p:cNvPicPr>
          <p:nvPr/>
        </p:nvPicPr>
        <p:blipFill>
          <a:blip r:embed="rId2"/>
          <a:srcRect t="61505"/>
          <a:stretch>
            <a:fillRect/>
          </a:stretch>
        </p:blipFill>
        <p:spPr bwMode="auto">
          <a:xfrm>
            <a:off x="381000" y="431800"/>
            <a:ext cx="8534400" cy="5675313"/>
          </a:xfrm>
          <a:prstGeom prst="rect">
            <a:avLst/>
          </a:prstGeom>
          <a:noFill/>
          <a:ln w="9525">
            <a:noFill/>
            <a:miter lim="800000"/>
            <a:headEnd/>
            <a:tailEnd/>
          </a:ln>
        </p:spPr>
      </p:pic>
      <p:pic>
        <p:nvPicPr>
          <p:cNvPr id="41987" name="Picture 11"/>
          <p:cNvPicPr>
            <a:picLocks noChangeAspect="1" noChangeArrowheads="1"/>
          </p:cNvPicPr>
          <p:nvPr/>
        </p:nvPicPr>
        <p:blipFill>
          <a:blip r:embed="rId3"/>
          <a:srcRect l="10953" t="14024" r="20549" b="47406"/>
          <a:stretch>
            <a:fillRect/>
          </a:stretch>
        </p:blipFill>
        <p:spPr bwMode="auto">
          <a:xfrm>
            <a:off x="8229600" y="6477000"/>
            <a:ext cx="838200" cy="355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3492500" y="404813"/>
            <a:ext cx="5651500" cy="1143000"/>
          </a:xfrm>
          <a:noFill/>
        </p:spPr>
        <p:txBody>
          <a:bodyPr/>
          <a:lstStyle/>
          <a:p>
            <a:r>
              <a:rPr lang="en-US" sz="3600" b="1" smtClean="0">
                <a:solidFill>
                  <a:srgbClr val="000099"/>
                </a:solidFill>
              </a:rPr>
              <a:t>We request…</a:t>
            </a:r>
          </a:p>
        </p:txBody>
      </p:sp>
      <p:sp>
        <p:nvSpPr>
          <p:cNvPr id="43011" name="Rectangle 3"/>
          <p:cNvSpPr>
            <a:spLocks noGrp="1" noChangeArrowheads="1"/>
          </p:cNvSpPr>
          <p:nvPr>
            <p:ph type="body" idx="4294967295"/>
          </p:nvPr>
        </p:nvSpPr>
        <p:spPr>
          <a:xfrm>
            <a:off x="1066800" y="2209800"/>
            <a:ext cx="7607300" cy="3933825"/>
          </a:xfrm>
        </p:spPr>
        <p:txBody>
          <a:bodyPr/>
          <a:lstStyle/>
          <a:p>
            <a:pPr>
              <a:lnSpc>
                <a:spcPct val="110000"/>
              </a:lnSpc>
              <a:spcBef>
                <a:spcPct val="30000"/>
              </a:spcBef>
              <a:buClr>
                <a:schemeClr val="tx1"/>
              </a:buClr>
              <a:buSzPct val="114000"/>
            </a:pPr>
            <a:r>
              <a:rPr lang="en-US" sz="2400" b="1" smtClean="0"/>
              <a:t>World Health Assembly should consider a global measles eradication goal.</a:t>
            </a:r>
          </a:p>
          <a:p>
            <a:pPr>
              <a:lnSpc>
                <a:spcPct val="110000"/>
              </a:lnSpc>
              <a:spcBef>
                <a:spcPct val="30000"/>
              </a:spcBef>
              <a:buClr>
                <a:srgbClr val="FF0000"/>
              </a:buClr>
              <a:buSzPct val="114000"/>
            </a:pPr>
            <a:endParaRPr lang="en-US" sz="2400" b="1" smtClean="0"/>
          </a:p>
          <a:p>
            <a:pPr>
              <a:lnSpc>
                <a:spcPct val="110000"/>
              </a:lnSpc>
              <a:spcBef>
                <a:spcPct val="30000"/>
              </a:spcBef>
              <a:buClr>
                <a:schemeClr val="tx1"/>
              </a:buClr>
            </a:pPr>
            <a:r>
              <a:rPr lang="en-US" sz="2400" b="1" smtClean="0"/>
              <a:t>Measles eradication activities should be used to accelerate the control of rubella and the prevention of CRS, while cementing the achievements of polio eradication and introduction of new vaccines. </a:t>
            </a:r>
          </a:p>
        </p:txBody>
      </p:sp>
      <p:cxnSp>
        <p:nvCxnSpPr>
          <p:cNvPr id="7" name="Straight Connector 6"/>
          <p:cNvCxnSpPr/>
          <p:nvPr/>
        </p:nvCxnSpPr>
        <p:spPr>
          <a:xfrm>
            <a:off x="3851275" y="1600200"/>
            <a:ext cx="4968875" cy="0"/>
          </a:xfrm>
          <a:prstGeom prst="line">
            <a:avLst/>
          </a:prstGeom>
          <a:ln w="57150">
            <a:solidFill>
              <a:srgbClr val="FF3300"/>
            </a:solidFill>
          </a:ln>
        </p:spPr>
        <p:style>
          <a:lnRef idx="1">
            <a:schemeClr val="accent1"/>
          </a:lnRef>
          <a:fillRef idx="0">
            <a:schemeClr val="accent1"/>
          </a:fillRef>
          <a:effectRef idx="0">
            <a:schemeClr val="accent1"/>
          </a:effectRef>
          <a:fontRef idx="minor">
            <a:schemeClr val="tx1"/>
          </a:fontRef>
        </p:style>
      </p:cxnSp>
      <p:pic>
        <p:nvPicPr>
          <p:cNvPr id="43013" name="Picture 11"/>
          <p:cNvPicPr>
            <a:picLocks noChangeAspect="1" noChangeArrowheads="1"/>
          </p:cNvPicPr>
          <p:nvPr/>
        </p:nvPicPr>
        <p:blipFill>
          <a:blip r:embed="rId3"/>
          <a:srcRect l="10953" t="14024" r="20549" b="47406"/>
          <a:stretch>
            <a:fillRect/>
          </a:stretch>
        </p:blipFill>
        <p:spPr bwMode="auto">
          <a:xfrm>
            <a:off x="8229600" y="6477000"/>
            <a:ext cx="838200" cy="35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srcRect t="12592" b="38443"/>
          <a:stretch>
            <a:fillRect/>
          </a:stretch>
        </p:blipFill>
        <p:spPr bwMode="auto">
          <a:xfrm>
            <a:off x="1036638" y="76200"/>
            <a:ext cx="7269162" cy="2667000"/>
          </a:xfrm>
          <a:prstGeom prst="rect">
            <a:avLst/>
          </a:prstGeom>
          <a:noFill/>
          <a:ln w="9525">
            <a:noFill/>
            <a:miter lim="800000"/>
            <a:headEnd/>
            <a:tailEnd/>
          </a:ln>
        </p:spPr>
      </p:pic>
      <p:sp>
        <p:nvSpPr>
          <p:cNvPr id="44035" name="Text Box 3"/>
          <p:cNvSpPr txBox="1">
            <a:spLocks noChangeArrowheads="1"/>
          </p:cNvSpPr>
          <p:nvPr/>
        </p:nvSpPr>
        <p:spPr bwMode="auto">
          <a:xfrm>
            <a:off x="762000" y="3429000"/>
            <a:ext cx="7848600" cy="2179638"/>
          </a:xfrm>
          <a:prstGeom prst="rect">
            <a:avLst/>
          </a:prstGeom>
          <a:noFill/>
          <a:ln w="9525">
            <a:noFill/>
            <a:miter lim="800000"/>
            <a:headEnd/>
            <a:tailEnd/>
          </a:ln>
        </p:spPr>
        <p:txBody>
          <a:bodyPr>
            <a:spAutoFit/>
          </a:bodyPr>
          <a:lstStyle/>
          <a:p>
            <a:pPr algn="ctr" eaLnBrk="0" hangingPunct="0">
              <a:spcBef>
                <a:spcPct val="50000"/>
              </a:spcBef>
            </a:pPr>
            <a:r>
              <a:rPr lang="en-US" sz="4400" b="1">
                <a:solidFill>
                  <a:srgbClr val="FF0000"/>
                </a:solidFill>
              </a:rPr>
              <a:t>THANK YOU!</a:t>
            </a:r>
          </a:p>
          <a:p>
            <a:pPr algn="ctr" eaLnBrk="0" hangingPunct="0">
              <a:spcBef>
                <a:spcPct val="50000"/>
              </a:spcBef>
            </a:pPr>
            <a:r>
              <a:rPr lang="en-US" sz="4400"/>
              <a:t>www.paho.org/immunization</a:t>
            </a:r>
          </a:p>
          <a:p>
            <a:pPr algn="ctr" eaLnBrk="0" hangingPunct="0">
              <a:spcBef>
                <a:spcPct val="50000"/>
              </a:spcBef>
            </a:pP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76200" y="76200"/>
            <a:ext cx="8915400" cy="600075"/>
          </a:xfrm>
          <a:prstGeom prst="rect">
            <a:avLst/>
          </a:prstGeom>
          <a:noFill/>
          <a:ln w="9525">
            <a:noFill/>
            <a:miter lim="800000"/>
            <a:headEnd/>
            <a:tailEnd/>
          </a:ln>
          <a:effectLst/>
        </p:spPr>
        <p:txBody>
          <a:bodyPr anchor="ctr"/>
          <a:lstStyle/>
          <a:p>
            <a:pPr algn="ctr" eaLnBrk="0" hangingPunct="0"/>
            <a:r>
              <a:rPr lang="en-US" sz="2500" b="1">
                <a:solidFill>
                  <a:schemeClr val="accent2"/>
                </a:solidFill>
              </a:rPr>
              <a:t>Measles Elimination, the Americas, 1980-2011*.</a:t>
            </a:r>
          </a:p>
        </p:txBody>
      </p:sp>
      <p:sp>
        <p:nvSpPr>
          <p:cNvPr id="82947" name="Text Box 3"/>
          <p:cNvSpPr txBox="1">
            <a:spLocks noChangeArrowheads="1"/>
          </p:cNvSpPr>
          <p:nvPr/>
        </p:nvSpPr>
        <p:spPr bwMode="auto">
          <a:xfrm>
            <a:off x="152400" y="6019800"/>
            <a:ext cx="4724400" cy="639763"/>
          </a:xfrm>
          <a:prstGeom prst="rect">
            <a:avLst/>
          </a:prstGeom>
          <a:noFill/>
          <a:ln w="9525">
            <a:noFill/>
            <a:miter lim="800000"/>
            <a:headEnd/>
            <a:tailEnd/>
          </a:ln>
          <a:effectLst/>
        </p:spPr>
        <p:txBody>
          <a:bodyPr>
            <a:spAutoFit/>
          </a:bodyPr>
          <a:lstStyle/>
          <a:p>
            <a:pPr eaLnBrk="0" hangingPunct="0"/>
            <a:r>
              <a:rPr lang="en-US" sz="1200"/>
              <a:t>Source: Country reports to PAHO/WHO.</a:t>
            </a:r>
          </a:p>
          <a:p>
            <a:pPr eaLnBrk="0" hangingPunct="0"/>
            <a:r>
              <a:rPr lang="en-US" sz="1200"/>
              <a:t>*</a:t>
            </a:r>
            <a:r>
              <a:rPr lang="en-US" sz="1200">
                <a:solidFill>
                  <a:srgbClr val="000000"/>
                </a:solidFill>
                <a:cs typeface="Times New Roman" pitchFamily="18" charset="0"/>
              </a:rPr>
              <a:t>Data until EW 35/2011</a:t>
            </a:r>
            <a:r>
              <a:rPr lang="en-US" sz="1200"/>
              <a:t>; coverage data not available for 2010.</a:t>
            </a:r>
          </a:p>
          <a:p>
            <a:pPr eaLnBrk="0" hangingPunct="0"/>
            <a:r>
              <a:rPr lang="en-US" sz="1200" baseline="30000"/>
              <a:t>1</a:t>
            </a:r>
            <a:r>
              <a:rPr lang="en-US" sz="1200"/>
              <a:t> Ibdem Acharya et. al.</a:t>
            </a:r>
          </a:p>
        </p:txBody>
      </p:sp>
      <p:grpSp>
        <p:nvGrpSpPr>
          <p:cNvPr id="82948" name="Group 4"/>
          <p:cNvGrpSpPr>
            <a:grpSpLocks/>
          </p:cNvGrpSpPr>
          <p:nvPr/>
        </p:nvGrpSpPr>
        <p:grpSpPr bwMode="auto">
          <a:xfrm>
            <a:off x="250825" y="739775"/>
            <a:ext cx="8588375" cy="5051425"/>
            <a:chOff x="135" y="721"/>
            <a:chExt cx="5506" cy="3238"/>
          </a:xfrm>
        </p:grpSpPr>
        <p:graphicFrame>
          <p:nvGraphicFramePr>
            <p:cNvPr id="82949" name="Object 5"/>
            <p:cNvGraphicFramePr>
              <a:graphicFrameLocks noChangeAspect="1"/>
            </p:cNvGraphicFramePr>
            <p:nvPr/>
          </p:nvGraphicFramePr>
          <p:xfrm>
            <a:off x="205" y="903"/>
            <a:ext cx="5303" cy="3056"/>
          </p:xfrm>
          <a:graphic>
            <a:graphicData uri="http://schemas.openxmlformats.org/presentationml/2006/ole">
              <p:oleObj spid="_x0000_s82949" name="Chart" r:id="rId3" imgW="7810576" imgH="4495762" progId="MSGraph.Chart.8">
                <p:embed followColorScheme="full"/>
              </p:oleObj>
            </a:graphicData>
          </a:graphic>
        </p:graphicFrame>
        <p:sp>
          <p:nvSpPr>
            <p:cNvPr id="82950" name="Line 6"/>
            <p:cNvSpPr>
              <a:spLocks noChangeShapeType="1"/>
            </p:cNvSpPr>
            <p:nvPr/>
          </p:nvSpPr>
          <p:spPr bwMode="auto">
            <a:xfrm>
              <a:off x="2223" y="932"/>
              <a:ext cx="1368" cy="0"/>
            </a:xfrm>
            <a:prstGeom prst="line">
              <a:avLst/>
            </a:prstGeom>
            <a:noFill/>
            <a:ln w="28575">
              <a:solidFill>
                <a:schemeClr val="tx1"/>
              </a:solidFill>
              <a:round/>
              <a:headEnd type="triangle" w="med" len="med"/>
              <a:tailEnd type="triangle" w="med" len="med"/>
            </a:ln>
            <a:effectLst/>
          </p:spPr>
          <p:txBody>
            <a:bodyPr wrap="none" anchor="ctr"/>
            <a:lstStyle/>
            <a:p>
              <a:endParaRPr lang="en-US"/>
            </a:p>
          </p:txBody>
        </p:sp>
        <p:sp>
          <p:nvSpPr>
            <p:cNvPr id="82951" name="Line 7"/>
            <p:cNvSpPr>
              <a:spLocks noChangeShapeType="1"/>
            </p:cNvSpPr>
            <p:nvPr/>
          </p:nvSpPr>
          <p:spPr bwMode="auto">
            <a:xfrm>
              <a:off x="3243" y="1872"/>
              <a:ext cx="1867" cy="0"/>
            </a:xfrm>
            <a:prstGeom prst="line">
              <a:avLst/>
            </a:prstGeom>
            <a:noFill/>
            <a:ln w="28575">
              <a:solidFill>
                <a:schemeClr val="tx1"/>
              </a:solidFill>
              <a:round/>
              <a:headEnd type="triangle" w="med" len="med"/>
              <a:tailEnd type="triangle" w="med" len="med"/>
            </a:ln>
            <a:effectLst/>
          </p:spPr>
          <p:txBody>
            <a:bodyPr wrap="none" anchor="ctr"/>
            <a:lstStyle/>
            <a:p>
              <a:endParaRPr lang="en-US"/>
            </a:p>
          </p:txBody>
        </p:sp>
        <p:sp>
          <p:nvSpPr>
            <p:cNvPr id="82952" name="Text Box 8"/>
            <p:cNvSpPr txBox="1">
              <a:spLocks noChangeArrowheads="1"/>
            </p:cNvSpPr>
            <p:nvPr/>
          </p:nvSpPr>
          <p:spPr bwMode="auto">
            <a:xfrm>
              <a:off x="3528" y="1584"/>
              <a:ext cx="1347" cy="216"/>
            </a:xfrm>
            <a:prstGeom prst="rect">
              <a:avLst/>
            </a:prstGeom>
            <a:noFill/>
            <a:ln w="9525">
              <a:noFill/>
              <a:miter lim="800000"/>
              <a:headEnd/>
              <a:tailEnd/>
            </a:ln>
            <a:effectLst/>
          </p:spPr>
          <p:txBody>
            <a:bodyPr wrap="none">
              <a:spAutoFit/>
            </a:bodyPr>
            <a:lstStyle/>
            <a:p>
              <a:pPr eaLnBrk="0" hangingPunct="0"/>
              <a:r>
                <a:rPr lang="en-US" sz="1600" i="1">
                  <a:solidFill>
                    <a:srgbClr val="000099"/>
                  </a:solidFill>
                </a:rPr>
                <a:t>Follow-up campaigns</a:t>
              </a:r>
            </a:p>
          </p:txBody>
        </p:sp>
        <p:sp>
          <p:nvSpPr>
            <p:cNvPr id="82953" name="Text Box 9"/>
            <p:cNvSpPr txBox="1">
              <a:spLocks noChangeArrowheads="1"/>
            </p:cNvSpPr>
            <p:nvPr/>
          </p:nvSpPr>
          <p:spPr bwMode="auto">
            <a:xfrm>
              <a:off x="2258" y="721"/>
              <a:ext cx="1312" cy="216"/>
            </a:xfrm>
            <a:prstGeom prst="rect">
              <a:avLst/>
            </a:prstGeom>
            <a:noFill/>
            <a:ln w="9525">
              <a:noFill/>
              <a:miter lim="800000"/>
              <a:headEnd/>
              <a:tailEnd/>
            </a:ln>
            <a:effectLst/>
          </p:spPr>
          <p:txBody>
            <a:bodyPr wrap="none">
              <a:spAutoFit/>
            </a:bodyPr>
            <a:lstStyle/>
            <a:p>
              <a:pPr eaLnBrk="0" hangingPunct="0"/>
              <a:r>
                <a:rPr lang="en-US" sz="1600" i="1">
                  <a:solidFill>
                    <a:srgbClr val="000099"/>
                  </a:solidFill>
                </a:rPr>
                <a:t>Catch-up campaigns</a:t>
              </a:r>
            </a:p>
          </p:txBody>
        </p:sp>
        <p:sp>
          <p:nvSpPr>
            <p:cNvPr id="82954" name="Text Box 10"/>
            <p:cNvSpPr txBox="1">
              <a:spLocks noChangeArrowheads="1"/>
            </p:cNvSpPr>
            <p:nvPr/>
          </p:nvSpPr>
          <p:spPr bwMode="auto">
            <a:xfrm rot="5400000">
              <a:off x="4368" y="2102"/>
              <a:ext cx="2351" cy="195"/>
            </a:xfrm>
            <a:prstGeom prst="rect">
              <a:avLst/>
            </a:prstGeom>
            <a:noFill/>
            <a:ln w="9525" algn="ctr">
              <a:noFill/>
              <a:miter lim="800000"/>
              <a:headEnd/>
              <a:tailEnd/>
            </a:ln>
            <a:effectLst/>
          </p:spPr>
          <p:txBody>
            <a:bodyPr>
              <a:spAutoFit/>
            </a:bodyPr>
            <a:lstStyle/>
            <a:p>
              <a:pPr algn="ctr" eaLnBrk="0" hangingPunct="0"/>
              <a:r>
                <a:rPr lang="en-US" sz="1400" b="1">
                  <a:solidFill>
                    <a:schemeClr val="tx2"/>
                  </a:solidFill>
                </a:rPr>
                <a:t>Routine  vaccination coverage (%)</a:t>
              </a:r>
            </a:p>
          </p:txBody>
        </p:sp>
        <p:sp>
          <p:nvSpPr>
            <p:cNvPr id="82955" name="Text Box 11"/>
            <p:cNvSpPr txBox="1">
              <a:spLocks noChangeArrowheads="1"/>
            </p:cNvSpPr>
            <p:nvPr/>
          </p:nvSpPr>
          <p:spPr bwMode="auto">
            <a:xfrm rot="16200000">
              <a:off x="-641" y="2000"/>
              <a:ext cx="1747" cy="195"/>
            </a:xfrm>
            <a:prstGeom prst="rect">
              <a:avLst/>
            </a:prstGeom>
            <a:noFill/>
            <a:ln w="9525" algn="ctr">
              <a:noFill/>
              <a:miter lim="800000"/>
              <a:headEnd/>
              <a:tailEnd/>
            </a:ln>
            <a:effectLst/>
          </p:spPr>
          <p:txBody>
            <a:bodyPr>
              <a:spAutoFit/>
            </a:bodyPr>
            <a:lstStyle/>
            <a:p>
              <a:pPr algn="ctr" eaLnBrk="0" hangingPunct="0"/>
              <a:r>
                <a:rPr lang="en-US" sz="1400" b="1">
                  <a:solidFill>
                    <a:schemeClr val="tx2"/>
                  </a:solidFill>
                </a:rPr>
                <a:t>Confirmed cases</a:t>
              </a:r>
            </a:p>
          </p:txBody>
        </p:sp>
        <p:sp>
          <p:nvSpPr>
            <p:cNvPr id="82956" name="Line 12"/>
            <p:cNvSpPr>
              <a:spLocks noChangeShapeType="1"/>
            </p:cNvSpPr>
            <p:nvPr/>
          </p:nvSpPr>
          <p:spPr bwMode="auto">
            <a:xfrm>
              <a:off x="4080" y="2544"/>
              <a:ext cx="0" cy="768"/>
            </a:xfrm>
            <a:prstGeom prst="line">
              <a:avLst/>
            </a:prstGeom>
            <a:noFill/>
            <a:ln w="38100">
              <a:solidFill>
                <a:schemeClr val="tx1"/>
              </a:solidFill>
              <a:round/>
              <a:headEnd/>
              <a:tailEnd type="triangle" w="med" len="med"/>
            </a:ln>
            <a:effectLst/>
          </p:spPr>
          <p:txBody>
            <a:bodyPr/>
            <a:lstStyle/>
            <a:p>
              <a:endParaRPr lang="en-US"/>
            </a:p>
          </p:txBody>
        </p:sp>
        <p:sp>
          <p:nvSpPr>
            <p:cNvPr id="82957" name="Text Box 13"/>
            <p:cNvSpPr txBox="1">
              <a:spLocks noChangeArrowheads="1"/>
            </p:cNvSpPr>
            <p:nvPr/>
          </p:nvSpPr>
          <p:spPr bwMode="auto">
            <a:xfrm>
              <a:off x="2956" y="2332"/>
              <a:ext cx="2219" cy="216"/>
            </a:xfrm>
            <a:prstGeom prst="rect">
              <a:avLst/>
            </a:prstGeom>
            <a:noFill/>
            <a:ln w="9525">
              <a:noFill/>
              <a:miter lim="800000"/>
              <a:headEnd/>
              <a:tailEnd/>
            </a:ln>
            <a:effectLst/>
          </p:spPr>
          <p:txBody>
            <a:bodyPr wrap="none">
              <a:spAutoFit/>
            </a:bodyPr>
            <a:lstStyle/>
            <a:p>
              <a:pPr eaLnBrk="0" hangingPunct="0"/>
              <a:r>
                <a:rPr lang="en-US" sz="1600" i="1">
                  <a:solidFill>
                    <a:srgbClr val="000099"/>
                  </a:solidFill>
                </a:rPr>
                <a:t>Interruption of endemic transmission</a:t>
              </a:r>
            </a:p>
          </p:txBody>
        </p:sp>
      </p:grpSp>
      <p:sp>
        <p:nvSpPr>
          <p:cNvPr id="82958" name="Text Box 14"/>
          <p:cNvSpPr txBox="1">
            <a:spLocks noChangeArrowheads="1"/>
          </p:cNvSpPr>
          <p:nvPr/>
        </p:nvSpPr>
        <p:spPr bwMode="auto">
          <a:xfrm>
            <a:off x="5334000" y="5697538"/>
            <a:ext cx="3657600" cy="1093787"/>
          </a:xfrm>
          <a:prstGeom prst="rect">
            <a:avLst/>
          </a:prstGeom>
          <a:solidFill>
            <a:schemeClr val="accent1"/>
          </a:solidFill>
          <a:ln w="9525">
            <a:solidFill>
              <a:schemeClr val="tx1"/>
            </a:solidFill>
            <a:miter lim="800000"/>
            <a:headEnd/>
            <a:tailEnd/>
          </a:ln>
          <a:effectLst/>
        </p:spPr>
        <p:txBody>
          <a:bodyPr>
            <a:spAutoFit/>
          </a:bodyPr>
          <a:lstStyle/>
          <a:p>
            <a:pPr algn="ctr">
              <a:spcBef>
                <a:spcPct val="50000"/>
              </a:spcBef>
            </a:pPr>
            <a:r>
              <a:rPr lang="en-US" sz="1300" b="1"/>
              <a:t>A total of 3.2 million measles cases and 16,000 deaths would have occurred between 2000-2020 if PAHO strategies were not implemented. This resulted in a savings of US$ 208 million in treatment costs.</a:t>
            </a:r>
            <a:r>
              <a:rPr lang="en-US" sz="1300" b="1" baseline="30000"/>
              <a:t>1</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70" name="Object 2"/>
          <p:cNvGraphicFramePr>
            <a:graphicFrameLocks noChangeAspect="1"/>
          </p:cNvGraphicFramePr>
          <p:nvPr/>
        </p:nvGraphicFramePr>
        <p:xfrm>
          <a:off x="457200" y="1371600"/>
          <a:ext cx="8504238" cy="4891088"/>
        </p:xfrm>
        <a:graphic>
          <a:graphicData uri="http://schemas.openxmlformats.org/presentationml/2006/ole">
            <p:oleObj spid="_x0000_s83970" name="Chart" r:id="rId4" imgW="7972425" imgH="4581487" progId="Excel.Chart.8">
              <p:embed/>
            </p:oleObj>
          </a:graphicData>
        </a:graphic>
      </p:graphicFrame>
      <p:sp>
        <p:nvSpPr>
          <p:cNvPr id="83971" name="Text Box 5"/>
          <p:cNvSpPr txBox="1">
            <a:spLocks noChangeArrowheads="1"/>
          </p:cNvSpPr>
          <p:nvPr/>
        </p:nvSpPr>
        <p:spPr bwMode="auto">
          <a:xfrm>
            <a:off x="5705475" y="2286000"/>
            <a:ext cx="2262188" cy="336550"/>
          </a:xfrm>
          <a:prstGeom prst="rect">
            <a:avLst/>
          </a:prstGeom>
          <a:noFill/>
          <a:ln w="9525">
            <a:noFill/>
            <a:miter lim="800000"/>
            <a:headEnd/>
            <a:tailEnd/>
          </a:ln>
        </p:spPr>
        <p:txBody>
          <a:bodyPr wrap="none">
            <a:spAutoFit/>
          </a:bodyPr>
          <a:lstStyle/>
          <a:p>
            <a:pPr eaLnBrk="0" hangingPunct="0"/>
            <a:r>
              <a:rPr lang="en-US" sz="1600" b="1" i="1">
                <a:solidFill>
                  <a:srgbClr val="000099"/>
                </a:solidFill>
                <a:ea typeface="ＭＳ Ｐゴシック" pitchFamily="34" charset="-128"/>
              </a:rPr>
              <a:t>Follow-up campaigns</a:t>
            </a:r>
          </a:p>
        </p:txBody>
      </p:sp>
      <p:sp>
        <p:nvSpPr>
          <p:cNvPr id="83972" name="Line 4"/>
          <p:cNvSpPr>
            <a:spLocks noChangeShapeType="1"/>
          </p:cNvSpPr>
          <p:nvPr/>
        </p:nvSpPr>
        <p:spPr bwMode="auto">
          <a:xfrm flipV="1">
            <a:off x="4657725" y="2667000"/>
            <a:ext cx="3800475" cy="42863"/>
          </a:xfrm>
          <a:prstGeom prst="line">
            <a:avLst/>
          </a:prstGeom>
          <a:noFill/>
          <a:ln w="28575">
            <a:solidFill>
              <a:schemeClr val="tx1"/>
            </a:solidFill>
            <a:round/>
            <a:headEnd type="triangle" w="med" len="med"/>
            <a:tailEnd type="triangle" w="med" len="med"/>
          </a:ln>
        </p:spPr>
        <p:txBody>
          <a:bodyPr wrap="none" anchor="ctr"/>
          <a:lstStyle/>
          <a:p>
            <a:endParaRPr lang="en-US"/>
          </a:p>
        </p:txBody>
      </p:sp>
      <p:sp>
        <p:nvSpPr>
          <p:cNvPr id="83973" name="Text Box 8"/>
          <p:cNvSpPr txBox="1">
            <a:spLocks noChangeArrowheads="1"/>
          </p:cNvSpPr>
          <p:nvPr/>
        </p:nvSpPr>
        <p:spPr bwMode="auto">
          <a:xfrm rot="5400000">
            <a:off x="6936582" y="3340894"/>
            <a:ext cx="3732212" cy="304800"/>
          </a:xfrm>
          <a:prstGeom prst="rect">
            <a:avLst/>
          </a:prstGeom>
          <a:noFill/>
          <a:ln w="9525">
            <a:noFill/>
            <a:miter lim="800000"/>
            <a:headEnd/>
            <a:tailEnd/>
          </a:ln>
        </p:spPr>
        <p:txBody>
          <a:bodyPr>
            <a:spAutoFit/>
          </a:bodyPr>
          <a:lstStyle/>
          <a:p>
            <a:pPr algn="ctr" eaLnBrk="0" hangingPunct="0"/>
            <a:r>
              <a:rPr lang="en-US" sz="1400" b="1">
                <a:solidFill>
                  <a:schemeClr val="tx2"/>
                </a:solidFill>
                <a:ea typeface="ＭＳ Ｐゴシック" pitchFamily="34" charset="-128"/>
              </a:rPr>
              <a:t>Routine Vaccination Coverage (%)</a:t>
            </a:r>
          </a:p>
        </p:txBody>
      </p:sp>
      <p:sp>
        <p:nvSpPr>
          <p:cNvPr id="83974" name="Text Box 9"/>
          <p:cNvSpPr txBox="1">
            <a:spLocks noChangeArrowheads="1"/>
          </p:cNvSpPr>
          <p:nvPr/>
        </p:nvSpPr>
        <p:spPr bwMode="auto">
          <a:xfrm rot="-5400000">
            <a:off x="-1021557" y="3177382"/>
            <a:ext cx="2773363" cy="304800"/>
          </a:xfrm>
          <a:prstGeom prst="rect">
            <a:avLst/>
          </a:prstGeom>
          <a:noFill/>
          <a:ln w="9525">
            <a:noFill/>
            <a:miter lim="800000"/>
            <a:headEnd/>
            <a:tailEnd/>
          </a:ln>
        </p:spPr>
        <p:txBody>
          <a:bodyPr>
            <a:spAutoFit/>
          </a:bodyPr>
          <a:lstStyle/>
          <a:p>
            <a:pPr algn="ctr" eaLnBrk="0" hangingPunct="0"/>
            <a:r>
              <a:rPr lang="en-US" sz="1400" b="1">
                <a:solidFill>
                  <a:schemeClr val="tx2"/>
                </a:solidFill>
                <a:ea typeface="ＭＳ Ｐゴシック" pitchFamily="34" charset="-128"/>
              </a:rPr>
              <a:t>Confirmed Rubella Cases</a:t>
            </a:r>
          </a:p>
        </p:txBody>
      </p:sp>
      <p:sp>
        <p:nvSpPr>
          <p:cNvPr id="83975" name="Text Box 6"/>
          <p:cNvSpPr txBox="1">
            <a:spLocks noChangeArrowheads="1"/>
          </p:cNvSpPr>
          <p:nvPr/>
        </p:nvSpPr>
        <p:spPr bwMode="auto">
          <a:xfrm>
            <a:off x="5715000" y="1219200"/>
            <a:ext cx="2225675" cy="336550"/>
          </a:xfrm>
          <a:prstGeom prst="rect">
            <a:avLst/>
          </a:prstGeom>
          <a:noFill/>
          <a:ln w="9525">
            <a:noFill/>
            <a:miter lim="800000"/>
            <a:headEnd/>
            <a:tailEnd/>
          </a:ln>
        </p:spPr>
        <p:txBody>
          <a:bodyPr wrap="none">
            <a:spAutoFit/>
          </a:bodyPr>
          <a:lstStyle/>
          <a:p>
            <a:pPr eaLnBrk="0" hangingPunct="0"/>
            <a:r>
              <a:rPr lang="en-US" sz="1600" b="1" i="1">
                <a:solidFill>
                  <a:srgbClr val="000099"/>
                </a:solidFill>
                <a:ea typeface="ＭＳ Ｐゴシック" pitchFamily="34" charset="-128"/>
              </a:rPr>
              <a:t>Speed-up campaigns</a:t>
            </a:r>
          </a:p>
        </p:txBody>
      </p:sp>
      <p:sp>
        <p:nvSpPr>
          <p:cNvPr id="83976" name="Line 4"/>
          <p:cNvSpPr>
            <a:spLocks noChangeShapeType="1"/>
          </p:cNvSpPr>
          <p:nvPr/>
        </p:nvSpPr>
        <p:spPr bwMode="auto">
          <a:xfrm>
            <a:off x="5562600" y="1600200"/>
            <a:ext cx="2438400" cy="6350"/>
          </a:xfrm>
          <a:prstGeom prst="line">
            <a:avLst/>
          </a:prstGeom>
          <a:noFill/>
          <a:ln w="28575">
            <a:solidFill>
              <a:schemeClr val="tx1"/>
            </a:solidFill>
            <a:round/>
            <a:headEnd type="triangle" w="med" len="med"/>
            <a:tailEnd type="triangle" w="med" len="med"/>
          </a:ln>
        </p:spPr>
        <p:txBody>
          <a:bodyPr wrap="none" anchor="ctr"/>
          <a:lstStyle/>
          <a:p>
            <a:endParaRPr lang="en-US"/>
          </a:p>
        </p:txBody>
      </p:sp>
      <p:sp>
        <p:nvSpPr>
          <p:cNvPr id="83977" name="Text Box 9"/>
          <p:cNvSpPr txBox="1">
            <a:spLocks noChangeArrowheads="1"/>
          </p:cNvSpPr>
          <p:nvPr/>
        </p:nvSpPr>
        <p:spPr bwMode="auto">
          <a:xfrm>
            <a:off x="3505200" y="6491288"/>
            <a:ext cx="2971800" cy="366712"/>
          </a:xfrm>
          <a:prstGeom prst="rect">
            <a:avLst/>
          </a:prstGeom>
          <a:noFill/>
          <a:ln w="9525">
            <a:noFill/>
            <a:miter lim="800000"/>
            <a:headEnd/>
            <a:tailEnd/>
          </a:ln>
        </p:spPr>
        <p:txBody>
          <a:bodyPr>
            <a:spAutoFit/>
          </a:bodyPr>
          <a:lstStyle/>
          <a:p>
            <a:pPr>
              <a:spcBef>
                <a:spcPct val="50000"/>
              </a:spcBef>
            </a:pPr>
            <a:endParaRPr lang="es-ES">
              <a:ea typeface="ＭＳ Ｐゴシック" pitchFamily="34" charset="-128"/>
            </a:endParaRPr>
          </a:p>
        </p:txBody>
      </p:sp>
      <p:sp>
        <p:nvSpPr>
          <p:cNvPr id="83978" name="Rectangle 13"/>
          <p:cNvSpPr>
            <a:spLocks noChangeArrowheads="1"/>
          </p:cNvSpPr>
          <p:nvPr/>
        </p:nvSpPr>
        <p:spPr bwMode="auto">
          <a:xfrm>
            <a:off x="0" y="6324600"/>
            <a:ext cx="6477000" cy="549275"/>
          </a:xfrm>
          <a:prstGeom prst="rect">
            <a:avLst/>
          </a:prstGeom>
          <a:noFill/>
          <a:ln w="9525">
            <a:noFill/>
            <a:miter lim="800000"/>
            <a:headEnd/>
            <a:tailEnd/>
          </a:ln>
        </p:spPr>
        <p:txBody>
          <a:bodyPr>
            <a:spAutoFit/>
          </a:bodyPr>
          <a:lstStyle/>
          <a:p>
            <a:r>
              <a:rPr lang="en-US" sz="1200" i="1">
                <a:ea typeface="ＭＳ Ｐゴシック" pitchFamily="34" charset="-128"/>
              </a:rPr>
              <a:t>Source:</a:t>
            </a:r>
            <a:r>
              <a:rPr lang="en-US" sz="1200">
                <a:ea typeface="ＭＳ Ｐゴシック" pitchFamily="34" charset="-128"/>
              </a:rPr>
              <a:t> Country reports to PAHO/WHO.                                      </a:t>
            </a:r>
          </a:p>
          <a:p>
            <a:r>
              <a:rPr lang="en-US" sz="1200">
                <a:ea typeface="ＭＳ Ｐゴシック" pitchFamily="34" charset="-128"/>
              </a:rPr>
              <a:t> </a:t>
            </a:r>
            <a:r>
              <a:rPr lang="en-US"/>
              <a:t>*</a:t>
            </a:r>
            <a:r>
              <a:rPr lang="en-US" sz="1200">
                <a:solidFill>
                  <a:srgbClr val="000000"/>
                </a:solidFill>
              </a:rPr>
              <a:t>Data until EW 35/2011</a:t>
            </a:r>
            <a:r>
              <a:rPr lang="en-US" sz="1200"/>
              <a:t>; coverage data not available for 2010.</a:t>
            </a:r>
          </a:p>
        </p:txBody>
      </p:sp>
      <p:sp>
        <p:nvSpPr>
          <p:cNvPr id="19467" name="Text Box 11"/>
          <p:cNvSpPr txBox="1">
            <a:spLocks noChangeArrowheads="1"/>
          </p:cNvSpPr>
          <p:nvPr/>
        </p:nvSpPr>
        <p:spPr bwMode="auto">
          <a:xfrm rot="10800000">
            <a:off x="6858000" y="2743200"/>
            <a:ext cx="609600" cy="1749425"/>
          </a:xfrm>
          <a:prstGeom prst="rect">
            <a:avLst/>
          </a:prstGeom>
          <a:noFill/>
          <a:ln w="9525">
            <a:noFill/>
            <a:miter lim="800000"/>
            <a:headEnd/>
            <a:tailEnd/>
          </a:ln>
        </p:spPr>
        <p:txBody>
          <a:bodyPr vert="eaVert">
            <a:spAutoFit/>
          </a:bodyPr>
          <a:lstStyle/>
          <a:p>
            <a:pPr algn="ctr">
              <a:spcBef>
                <a:spcPct val="50000"/>
              </a:spcBef>
            </a:pPr>
            <a:r>
              <a:rPr lang="en-US" sz="1400" b="1">
                <a:solidFill>
                  <a:schemeClr val="accent2"/>
                </a:solidFill>
                <a:ea typeface="ＭＳ Ｐゴシック" pitchFamily="34" charset="-128"/>
              </a:rPr>
              <a:t>1C transmission interrupted</a:t>
            </a:r>
          </a:p>
        </p:txBody>
      </p:sp>
      <p:sp>
        <p:nvSpPr>
          <p:cNvPr id="19468" name="Text Box 12"/>
          <p:cNvSpPr txBox="1">
            <a:spLocks noChangeArrowheads="1"/>
          </p:cNvSpPr>
          <p:nvPr/>
        </p:nvSpPr>
        <p:spPr bwMode="auto">
          <a:xfrm rot="10800000">
            <a:off x="7696200" y="2743200"/>
            <a:ext cx="609600" cy="2130425"/>
          </a:xfrm>
          <a:prstGeom prst="rect">
            <a:avLst/>
          </a:prstGeom>
          <a:noFill/>
          <a:ln w="9525">
            <a:noFill/>
            <a:miter lim="800000"/>
            <a:headEnd/>
            <a:tailEnd/>
          </a:ln>
        </p:spPr>
        <p:txBody>
          <a:bodyPr vert="eaVert">
            <a:spAutoFit/>
          </a:bodyPr>
          <a:lstStyle/>
          <a:p>
            <a:pPr algn="ctr">
              <a:spcBef>
                <a:spcPct val="50000"/>
              </a:spcBef>
            </a:pPr>
            <a:r>
              <a:rPr lang="en-US" sz="1400" b="1">
                <a:solidFill>
                  <a:schemeClr val="accent2"/>
                </a:solidFill>
                <a:ea typeface="ＭＳ Ｐゴシック" pitchFamily="34" charset="-128"/>
              </a:rPr>
              <a:t>Last rubella case (2B) EW 5/2009</a:t>
            </a:r>
          </a:p>
        </p:txBody>
      </p:sp>
      <p:sp>
        <p:nvSpPr>
          <p:cNvPr id="19469" name="Line 13"/>
          <p:cNvSpPr>
            <a:spLocks noChangeShapeType="1"/>
          </p:cNvSpPr>
          <p:nvPr/>
        </p:nvSpPr>
        <p:spPr bwMode="auto">
          <a:xfrm>
            <a:off x="7086600" y="4419600"/>
            <a:ext cx="0" cy="609600"/>
          </a:xfrm>
          <a:prstGeom prst="line">
            <a:avLst/>
          </a:prstGeom>
          <a:noFill/>
          <a:ln w="57150">
            <a:solidFill>
              <a:srgbClr val="FF0000"/>
            </a:solidFill>
            <a:round/>
            <a:headEnd/>
            <a:tailEnd type="triangle" w="med" len="med"/>
          </a:ln>
        </p:spPr>
        <p:txBody>
          <a:bodyPr/>
          <a:lstStyle/>
          <a:p>
            <a:endParaRPr lang="en-US"/>
          </a:p>
        </p:txBody>
      </p:sp>
      <p:sp>
        <p:nvSpPr>
          <p:cNvPr id="19470" name="Line 14"/>
          <p:cNvSpPr>
            <a:spLocks noChangeShapeType="1"/>
          </p:cNvSpPr>
          <p:nvPr/>
        </p:nvSpPr>
        <p:spPr bwMode="auto">
          <a:xfrm>
            <a:off x="7924800" y="4800600"/>
            <a:ext cx="0" cy="609600"/>
          </a:xfrm>
          <a:prstGeom prst="line">
            <a:avLst/>
          </a:prstGeom>
          <a:noFill/>
          <a:ln w="57150">
            <a:solidFill>
              <a:srgbClr val="FF0000"/>
            </a:solidFill>
            <a:round/>
            <a:headEnd/>
            <a:tailEnd type="triangle" w="med" len="med"/>
          </a:ln>
        </p:spPr>
        <p:txBody>
          <a:bodyPr/>
          <a:lstStyle/>
          <a:p>
            <a:endParaRPr lang="en-US"/>
          </a:p>
        </p:txBody>
      </p:sp>
      <p:sp>
        <p:nvSpPr>
          <p:cNvPr id="83983" name="Rectangle 7"/>
          <p:cNvSpPr>
            <a:spLocks noChangeArrowheads="1"/>
          </p:cNvSpPr>
          <p:nvPr/>
        </p:nvSpPr>
        <p:spPr bwMode="auto">
          <a:xfrm>
            <a:off x="-76200" y="152400"/>
            <a:ext cx="9372600" cy="676275"/>
          </a:xfrm>
          <a:prstGeom prst="rect">
            <a:avLst/>
          </a:prstGeom>
          <a:noFill/>
          <a:ln w="9525">
            <a:noFill/>
            <a:miter lim="800000"/>
            <a:headEnd/>
            <a:tailEnd/>
          </a:ln>
        </p:spPr>
        <p:txBody>
          <a:bodyPr anchor="ctr"/>
          <a:lstStyle/>
          <a:p>
            <a:pPr algn="ctr">
              <a:lnSpc>
                <a:spcPct val="70000"/>
              </a:lnSpc>
            </a:pPr>
            <a:r>
              <a:rPr lang="en-US" sz="2600" b="1">
                <a:solidFill>
                  <a:schemeClr val="accent2"/>
                </a:solidFill>
                <a:ea typeface="ＭＳ Ｐゴシック" pitchFamily="34" charset="-128"/>
              </a:rPr>
              <a:t>Rubella Elimination in the Americas, 1982-2011</a:t>
            </a:r>
            <a:r>
              <a:rPr lang="en-US" sz="2800">
                <a:solidFill>
                  <a:schemeClr val="accent2"/>
                </a:solidFill>
                <a:ea typeface="ＭＳ Ｐゴシック" pitchFamily="34" charset="-128"/>
              </a:rPr>
              <a:t>*.</a:t>
            </a:r>
          </a:p>
        </p:txBody>
      </p:sp>
      <p:sp>
        <p:nvSpPr>
          <p:cNvPr id="83984" name="Line 17"/>
          <p:cNvSpPr>
            <a:spLocks noChangeShapeType="1"/>
          </p:cNvSpPr>
          <p:nvPr/>
        </p:nvSpPr>
        <p:spPr bwMode="auto">
          <a:xfrm>
            <a:off x="6324600" y="4343400"/>
            <a:ext cx="0" cy="609600"/>
          </a:xfrm>
          <a:prstGeom prst="line">
            <a:avLst/>
          </a:prstGeom>
          <a:noFill/>
          <a:ln w="57150">
            <a:solidFill>
              <a:srgbClr val="FF0000"/>
            </a:solidFill>
            <a:round/>
            <a:headEnd/>
            <a:tailEnd type="triangle" w="med" len="med"/>
          </a:ln>
        </p:spPr>
        <p:txBody>
          <a:bodyPr/>
          <a:lstStyle/>
          <a:p>
            <a:endParaRPr lang="en-US"/>
          </a:p>
        </p:txBody>
      </p:sp>
      <p:sp>
        <p:nvSpPr>
          <p:cNvPr id="83985" name="Text Box 18"/>
          <p:cNvSpPr txBox="1">
            <a:spLocks noChangeArrowheads="1"/>
          </p:cNvSpPr>
          <p:nvPr/>
        </p:nvSpPr>
        <p:spPr bwMode="auto">
          <a:xfrm rot="10800000">
            <a:off x="6094413" y="2667000"/>
            <a:ext cx="609600" cy="1749425"/>
          </a:xfrm>
          <a:prstGeom prst="rect">
            <a:avLst/>
          </a:prstGeom>
          <a:noFill/>
          <a:ln w="9525">
            <a:noFill/>
            <a:miter lim="800000"/>
            <a:headEnd/>
            <a:tailEnd/>
          </a:ln>
        </p:spPr>
        <p:txBody>
          <a:bodyPr vert="eaVert">
            <a:spAutoFit/>
          </a:bodyPr>
          <a:lstStyle/>
          <a:p>
            <a:pPr algn="ctr">
              <a:spcBef>
                <a:spcPct val="50000"/>
              </a:spcBef>
            </a:pPr>
            <a:r>
              <a:rPr lang="en-US" sz="1400" b="1">
                <a:solidFill>
                  <a:schemeClr val="accent2"/>
                </a:solidFill>
                <a:ea typeface="ＭＳ Ｐゴシック" pitchFamily="34" charset="-128"/>
              </a:rPr>
              <a:t>1G transmission interrupted</a:t>
            </a:r>
          </a:p>
        </p:txBody>
      </p:sp>
      <p:sp>
        <p:nvSpPr>
          <p:cNvPr id="83986" name="Rectangle 19"/>
          <p:cNvSpPr>
            <a:spLocks noChangeArrowheads="1"/>
          </p:cNvSpPr>
          <p:nvPr/>
        </p:nvSpPr>
        <p:spPr bwMode="auto">
          <a:xfrm>
            <a:off x="1371600" y="1752600"/>
            <a:ext cx="2209800" cy="2800350"/>
          </a:xfrm>
          <a:prstGeom prst="rect">
            <a:avLst/>
          </a:prstGeom>
          <a:solidFill>
            <a:srgbClr val="FFFF99"/>
          </a:solidFill>
          <a:ln w="9525">
            <a:solidFill>
              <a:schemeClr val="tx1"/>
            </a:solidFill>
            <a:miter lim="800000"/>
            <a:headEnd/>
            <a:tailEnd/>
          </a:ln>
        </p:spPr>
        <p:txBody>
          <a:bodyPr>
            <a:spAutoFit/>
          </a:bodyPr>
          <a:lstStyle/>
          <a:p>
            <a:r>
              <a:rPr lang="en-US" sz="1600" b="1">
                <a:ea typeface="ＭＳ Ｐゴシック" pitchFamily="34" charset="-128"/>
              </a:rPr>
              <a:t>Beginning in 2001, over a 15 year period the rubella and CRS initiative will have saved an estimated US $3 B by preventing more than 112,500 CRS cases in Latin America and the Caribbean.</a:t>
            </a:r>
          </a:p>
        </p:txBody>
      </p:sp>
      <p:sp>
        <p:nvSpPr>
          <p:cNvPr id="83987" name="Text Box 18"/>
          <p:cNvSpPr txBox="1">
            <a:spLocks noChangeArrowheads="1"/>
          </p:cNvSpPr>
          <p:nvPr/>
        </p:nvSpPr>
        <p:spPr bwMode="auto">
          <a:xfrm>
            <a:off x="457200" y="838200"/>
            <a:ext cx="4724400" cy="650875"/>
          </a:xfrm>
          <a:prstGeom prst="rect">
            <a:avLst/>
          </a:prstGeom>
          <a:solidFill>
            <a:srgbClr val="FF99CC"/>
          </a:solidFill>
          <a:ln w="9525">
            <a:solidFill>
              <a:schemeClr val="tx1"/>
            </a:solidFill>
            <a:miter lim="800000"/>
            <a:headEnd/>
            <a:tailEnd/>
          </a:ln>
        </p:spPr>
        <p:txBody>
          <a:bodyPr>
            <a:spAutoFit/>
          </a:bodyPr>
          <a:lstStyle/>
          <a:p>
            <a:pPr algn="ctr">
              <a:spcBef>
                <a:spcPct val="50000"/>
              </a:spcBef>
            </a:pPr>
            <a:r>
              <a:rPr lang="en-US" b="1">
                <a:solidFill>
                  <a:schemeClr val="tx2"/>
                </a:solidFill>
                <a:ea typeface="ＭＳ Ｐゴシック" pitchFamily="34" charset="-128"/>
              </a:rPr>
              <a:t>&gt;12 months with no endemic rubella  cases in the Region. </a:t>
            </a:r>
          </a:p>
        </p:txBody>
      </p:sp>
      <p:pic>
        <p:nvPicPr>
          <p:cNvPr id="83988" name="Picture 18"/>
          <p:cNvPicPr>
            <a:picLocks noChangeAspect="1" noChangeArrowheads="1"/>
          </p:cNvPicPr>
          <p:nvPr/>
        </p:nvPicPr>
        <p:blipFill>
          <a:blip r:embed="rId5"/>
          <a:srcRect l="10953" t="14024" r="20549" b="47406"/>
          <a:stretch>
            <a:fillRect/>
          </a:stretch>
        </p:blipFill>
        <p:spPr bwMode="auto">
          <a:xfrm>
            <a:off x="8305800" y="6477000"/>
            <a:ext cx="838200" cy="35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467"/>
                                        </p:tgtEl>
                                        <p:attrNameLst>
                                          <p:attrName>style.visibility</p:attrName>
                                        </p:attrNameLst>
                                      </p:cBhvr>
                                      <p:to>
                                        <p:strVal val="visible"/>
                                      </p:to>
                                    </p:set>
                                    <p:animEffect transition="in" filter="fade">
                                      <p:cBhvr>
                                        <p:cTn id="7" dur="1000"/>
                                        <p:tgtEl>
                                          <p:spTgt spid="19467"/>
                                        </p:tgtEl>
                                      </p:cBhvr>
                                    </p:animEffect>
                                    <p:anim calcmode="lin" valueType="num">
                                      <p:cBhvr>
                                        <p:cTn id="8" dur="1000" fill="hold"/>
                                        <p:tgtEl>
                                          <p:spTgt spid="19467"/>
                                        </p:tgtEl>
                                        <p:attrNameLst>
                                          <p:attrName>ppt_x</p:attrName>
                                        </p:attrNameLst>
                                      </p:cBhvr>
                                      <p:tavLst>
                                        <p:tav tm="0">
                                          <p:val>
                                            <p:strVal val="#ppt_x"/>
                                          </p:val>
                                        </p:tav>
                                        <p:tav tm="100000">
                                          <p:val>
                                            <p:strVal val="#ppt_x"/>
                                          </p:val>
                                        </p:tav>
                                      </p:tavLst>
                                    </p:anim>
                                    <p:anim calcmode="lin" valueType="num">
                                      <p:cBhvr>
                                        <p:cTn id="9" dur="1000" fill="hold"/>
                                        <p:tgtEl>
                                          <p:spTgt spid="1946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9469"/>
                                        </p:tgtEl>
                                        <p:attrNameLst>
                                          <p:attrName>style.visibility</p:attrName>
                                        </p:attrNameLst>
                                      </p:cBhvr>
                                      <p:to>
                                        <p:strVal val="visible"/>
                                      </p:to>
                                    </p:set>
                                    <p:animEffect transition="in" filter="fade">
                                      <p:cBhvr>
                                        <p:cTn id="12" dur="1000"/>
                                        <p:tgtEl>
                                          <p:spTgt spid="19469"/>
                                        </p:tgtEl>
                                      </p:cBhvr>
                                    </p:animEffect>
                                    <p:anim calcmode="lin" valueType="num">
                                      <p:cBhvr>
                                        <p:cTn id="13" dur="1000" fill="hold"/>
                                        <p:tgtEl>
                                          <p:spTgt spid="19469"/>
                                        </p:tgtEl>
                                        <p:attrNameLst>
                                          <p:attrName>ppt_x</p:attrName>
                                        </p:attrNameLst>
                                      </p:cBhvr>
                                      <p:tavLst>
                                        <p:tav tm="0">
                                          <p:val>
                                            <p:strVal val="#ppt_x"/>
                                          </p:val>
                                        </p:tav>
                                        <p:tav tm="100000">
                                          <p:val>
                                            <p:strVal val="#ppt_x"/>
                                          </p:val>
                                        </p:tav>
                                      </p:tavLst>
                                    </p:anim>
                                    <p:anim calcmode="lin" valueType="num">
                                      <p:cBhvr>
                                        <p:cTn id="14" dur="1000" fill="hold"/>
                                        <p:tgtEl>
                                          <p:spTgt spid="19469"/>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9468"/>
                                        </p:tgtEl>
                                        <p:attrNameLst>
                                          <p:attrName>style.visibility</p:attrName>
                                        </p:attrNameLst>
                                      </p:cBhvr>
                                      <p:to>
                                        <p:strVal val="visible"/>
                                      </p:to>
                                    </p:set>
                                    <p:animEffect transition="in" filter="fade">
                                      <p:cBhvr>
                                        <p:cTn id="19" dur="1000"/>
                                        <p:tgtEl>
                                          <p:spTgt spid="19468"/>
                                        </p:tgtEl>
                                      </p:cBhvr>
                                    </p:animEffect>
                                    <p:anim calcmode="lin" valueType="num">
                                      <p:cBhvr>
                                        <p:cTn id="20" dur="1000" fill="hold"/>
                                        <p:tgtEl>
                                          <p:spTgt spid="19468"/>
                                        </p:tgtEl>
                                        <p:attrNameLst>
                                          <p:attrName>ppt_x</p:attrName>
                                        </p:attrNameLst>
                                      </p:cBhvr>
                                      <p:tavLst>
                                        <p:tav tm="0">
                                          <p:val>
                                            <p:strVal val="#ppt_x"/>
                                          </p:val>
                                        </p:tav>
                                        <p:tav tm="100000">
                                          <p:val>
                                            <p:strVal val="#ppt_x"/>
                                          </p:val>
                                        </p:tav>
                                      </p:tavLst>
                                    </p:anim>
                                    <p:anim calcmode="lin" valueType="num">
                                      <p:cBhvr>
                                        <p:cTn id="21" dur="1000" fill="hold"/>
                                        <p:tgtEl>
                                          <p:spTgt spid="19468"/>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9470"/>
                                        </p:tgtEl>
                                        <p:attrNameLst>
                                          <p:attrName>style.visibility</p:attrName>
                                        </p:attrNameLst>
                                      </p:cBhvr>
                                      <p:to>
                                        <p:strVal val="visible"/>
                                      </p:to>
                                    </p:set>
                                    <p:animEffect transition="in" filter="fade">
                                      <p:cBhvr>
                                        <p:cTn id="24" dur="1000"/>
                                        <p:tgtEl>
                                          <p:spTgt spid="19470"/>
                                        </p:tgtEl>
                                      </p:cBhvr>
                                    </p:animEffect>
                                    <p:anim calcmode="lin" valueType="num">
                                      <p:cBhvr>
                                        <p:cTn id="25" dur="1000" fill="hold"/>
                                        <p:tgtEl>
                                          <p:spTgt spid="19470"/>
                                        </p:tgtEl>
                                        <p:attrNameLst>
                                          <p:attrName>ppt_x</p:attrName>
                                        </p:attrNameLst>
                                      </p:cBhvr>
                                      <p:tavLst>
                                        <p:tav tm="0">
                                          <p:val>
                                            <p:strVal val="#ppt_x"/>
                                          </p:val>
                                        </p:tav>
                                        <p:tav tm="100000">
                                          <p:val>
                                            <p:strVal val="#ppt_x"/>
                                          </p:val>
                                        </p:tav>
                                      </p:tavLst>
                                    </p:anim>
                                    <p:anim calcmode="lin" valueType="num">
                                      <p:cBhvr>
                                        <p:cTn id="26" dur="1000" fill="hold"/>
                                        <p:tgtEl>
                                          <p:spTgt spid="194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7" grpId="0"/>
      <p:bldP spid="19468" grpId="0"/>
      <p:bldP spid="19469" grpId="0" animBg="1"/>
      <p:bldP spid="1947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3"/>
          <p:cNvGraphicFramePr>
            <a:graphicFrameLocks noChangeAspect="1"/>
          </p:cNvGraphicFramePr>
          <p:nvPr>
            <p:ph type="chart" idx="4294967295"/>
          </p:nvPr>
        </p:nvGraphicFramePr>
        <p:xfrm>
          <a:off x="566738" y="1662113"/>
          <a:ext cx="8170862" cy="4481512"/>
        </p:xfrm>
        <a:graphic>
          <a:graphicData uri="http://schemas.openxmlformats.org/presentationml/2006/ole">
            <p:oleObj spid="_x0000_s2050" name="Chart" r:id="rId4" imgW="8267662" imgH="4533824" progId="MSGraph.Chart.8">
              <p:embed followColorScheme="full"/>
            </p:oleObj>
          </a:graphicData>
        </a:graphic>
      </p:graphicFrame>
      <p:sp>
        <p:nvSpPr>
          <p:cNvPr id="2051" name="Text Box 13"/>
          <p:cNvSpPr txBox="1">
            <a:spLocks noChangeArrowheads="1"/>
          </p:cNvSpPr>
          <p:nvPr/>
        </p:nvSpPr>
        <p:spPr bwMode="auto">
          <a:xfrm>
            <a:off x="5943600" y="1295400"/>
            <a:ext cx="3200400" cy="304800"/>
          </a:xfrm>
          <a:prstGeom prst="rect">
            <a:avLst/>
          </a:prstGeom>
          <a:noFill/>
          <a:ln w="9525">
            <a:noFill/>
            <a:miter lim="800000"/>
            <a:headEnd/>
            <a:tailEnd/>
          </a:ln>
        </p:spPr>
        <p:txBody>
          <a:bodyPr>
            <a:spAutoFit/>
          </a:bodyPr>
          <a:lstStyle/>
          <a:p>
            <a:pPr algn="ctr">
              <a:spcBef>
                <a:spcPct val="50000"/>
              </a:spcBef>
            </a:pPr>
            <a:r>
              <a:rPr lang="es-PE" sz="1400" b="1">
                <a:solidFill>
                  <a:srgbClr val="FF0000"/>
                </a:solidFill>
                <a:ea typeface="ＭＳ Ｐゴシック" pitchFamily="34" charset="-128"/>
              </a:rPr>
              <a:t>Rate: 1.066 X 1,000,000 pop.</a:t>
            </a:r>
          </a:p>
        </p:txBody>
      </p:sp>
      <p:sp>
        <p:nvSpPr>
          <p:cNvPr id="2052" name="AutoShape 18"/>
          <p:cNvSpPr>
            <a:spLocks noChangeArrowheads="1"/>
          </p:cNvSpPr>
          <p:nvPr/>
        </p:nvSpPr>
        <p:spPr bwMode="auto">
          <a:xfrm rot="1718036">
            <a:off x="7620000" y="1600200"/>
            <a:ext cx="503238" cy="360363"/>
          </a:xfrm>
          <a:prstGeom prst="downArrow">
            <a:avLst>
              <a:gd name="adj1" fmla="val 50000"/>
              <a:gd name="adj2" fmla="val 25000"/>
            </a:avLst>
          </a:prstGeom>
          <a:solidFill>
            <a:srgbClr val="FF0000"/>
          </a:solidFill>
          <a:ln w="9525">
            <a:solidFill>
              <a:schemeClr val="tx1"/>
            </a:solidFill>
            <a:miter lim="800000"/>
            <a:headEnd/>
            <a:tailEnd/>
          </a:ln>
          <a:effectLst>
            <a:prstShdw prst="shdw13" dist="53882" dir="13500000">
              <a:schemeClr val="bg2">
                <a:alpha val="50000"/>
              </a:schemeClr>
            </a:prstShdw>
          </a:effectLst>
        </p:spPr>
        <p:txBody>
          <a:bodyPr wrap="none" anchor="ctr"/>
          <a:lstStyle/>
          <a:p>
            <a:endParaRPr lang="en-US" b="1"/>
          </a:p>
        </p:txBody>
      </p:sp>
      <p:sp>
        <p:nvSpPr>
          <p:cNvPr id="2053" name="Text Box 4"/>
          <p:cNvSpPr txBox="1">
            <a:spLocks noChangeArrowheads="1"/>
          </p:cNvSpPr>
          <p:nvPr/>
        </p:nvSpPr>
        <p:spPr bwMode="auto">
          <a:xfrm rot="-5400000">
            <a:off x="-492125" y="3044825"/>
            <a:ext cx="1854200" cy="336550"/>
          </a:xfrm>
          <a:prstGeom prst="rect">
            <a:avLst/>
          </a:prstGeom>
          <a:noFill/>
          <a:ln w="9525">
            <a:noFill/>
            <a:miter lim="800000"/>
            <a:headEnd/>
            <a:tailEnd/>
          </a:ln>
        </p:spPr>
        <p:txBody>
          <a:bodyPr wrap="none">
            <a:spAutoFit/>
          </a:bodyPr>
          <a:lstStyle/>
          <a:p>
            <a:r>
              <a:rPr lang="en-US" sz="1600" b="1"/>
              <a:t>Confirmed Cases</a:t>
            </a:r>
          </a:p>
        </p:txBody>
      </p:sp>
      <p:sp>
        <p:nvSpPr>
          <p:cNvPr id="2054" name="Text Box 5"/>
          <p:cNvSpPr txBox="1">
            <a:spLocks noChangeArrowheads="1"/>
          </p:cNvSpPr>
          <p:nvPr/>
        </p:nvSpPr>
        <p:spPr bwMode="auto">
          <a:xfrm>
            <a:off x="1295400" y="3992563"/>
            <a:ext cx="635000" cy="274637"/>
          </a:xfrm>
          <a:prstGeom prst="rect">
            <a:avLst/>
          </a:prstGeom>
          <a:noFill/>
          <a:ln w="9525">
            <a:noFill/>
            <a:miter lim="800000"/>
            <a:headEnd/>
            <a:tailEnd/>
          </a:ln>
        </p:spPr>
        <p:txBody>
          <a:bodyPr wrap="none">
            <a:spAutoFit/>
          </a:bodyPr>
          <a:lstStyle/>
          <a:p>
            <a:r>
              <a:rPr lang="en-US" sz="1200" b="1"/>
              <a:t>N=119</a:t>
            </a:r>
          </a:p>
        </p:txBody>
      </p:sp>
      <p:sp>
        <p:nvSpPr>
          <p:cNvPr id="2055" name="Text Box 6"/>
          <p:cNvSpPr txBox="1">
            <a:spLocks noChangeArrowheads="1"/>
          </p:cNvSpPr>
          <p:nvPr/>
        </p:nvSpPr>
        <p:spPr bwMode="auto">
          <a:xfrm>
            <a:off x="2133600" y="4038600"/>
            <a:ext cx="635000" cy="274638"/>
          </a:xfrm>
          <a:prstGeom prst="rect">
            <a:avLst/>
          </a:prstGeom>
          <a:noFill/>
          <a:ln w="9525">
            <a:noFill/>
            <a:miter lim="800000"/>
            <a:headEnd/>
            <a:tailEnd/>
          </a:ln>
        </p:spPr>
        <p:txBody>
          <a:bodyPr wrap="none">
            <a:spAutoFit/>
          </a:bodyPr>
          <a:lstStyle/>
          <a:p>
            <a:r>
              <a:rPr lang="en-US" sz="1200" b="1"/>
              <a:t>N=108</a:t>
            </a:r>
          </a:p>
        </p:txBody>
      </p:sp>
      <p:sp>
        <p:nvSpPr>
          <p:cNvPr id="2056" name="Text Box 7"/>
          <p:cNvSpPr txBox="1">
            <a:spLocks noChangeArrowheads="1"/>
          </p:cNvSpPr>
          <p:nvPr/>
        </p:nvSpPr>
        <p:spPr bwMode="auto">
          <a:xfrm>
            <a:off x="6934200" y="1981200"/>
            <a:ext cx="635000" cy="274638"/>
          </a:xfrm>
          <a:prstGeom prst="rect">
            <a:avLst/>
          </a:prstGeom>
          <a:solidFill>
            <a:schemeClr val="bg1"/>
          </a:solidFill>
          <a:ln w="9525">
            <a:noFill/>
            <a:miter lim="800000"/>
            <a:headEnd/>
            <a:tailEnd/>
          </a:ln>
        </p:spPr>
        <p:txBody>
          <a:bodyPr wrap="none">
            <a:spAutoFit/>
          </a:bodyPr>
          <a:lstStyle/>
          <a:p>
            <a:r>
              <a:rPr lang="en-US" sz="1200" b="1"/>
              <a:t>N=993</a:t>
            </a:r>
          </a:p>
        </p:txBody>
      </p:sp>
      <p:sp>
        <p:nvSpPr>
          <p:cNvPr id="2057" name="Text Box 8"/>
          <p:cNvSpPr txBox="1">
            <a:spLocks noChangeArrowheads="1"/>
          </p:cNvSpPr>
          <p:nvPr/>
        </p:nvSpPr>
        <p:spPr bwMode="auto">
          <a:xfrm>
            <a:off x="2971800" y="3962400"/>
            <a:ext cx="550863" cy="274638"/>
          </a:xfrm>
          <a:prstGeom prst="rect">
            <a:avLst/>
          </a:prstGeom>
          <a:noFill/>
          <a:ln w="9525">
            <a:noFill/>
            <a:miter lim="800000"/>
            <a:headEnd/>
            <a:tailEnd/>
          </a:ln>
        </p:spPr>
        <p:txBody>
          <a:bodyPr wrap="none">
            <a:spAutoFit/>
          </a:bodyPr>
          <a:lstStyle/>
          <a:p>
            <a:r>
              <a:rPr lang="en-US" sz="1200" b="1"/>
              <a:t>N=85</a:t>
            </a:r>
          </a:p>
        </p:txBody>
      </p:sp>
      <p:sp>
        <p:nvSpPr>
          <p:cNvPr id="2058" name="Text Box 9"/>
          <p:cNvSpPr txBox="1">
            <a:spLocks noChangeArrowheads="1"/>
          </p:cNvSpPr>
          <p:nvPr/>
        </p:nvSpPr>
        <p:spPr bwMode="auto">
          <a:xfrm>
            <a:off x="3581400" y="3657600"/>
            <a:ext cx="635000" cy="274638"/>
          </a:xfrm>
          <a:prstGeom prst="rect">
            <a:avLst/>
          </a:prstGeom>
          <a:noFill/>
          <a:ln w="9525">
            <a:noFill/>
            <a:miter lim="800000"/>
            <a:headEnd/>
            <a:tailEnd/>
          </a:ln>
        </p:spPr>
        <p:txBody>
          <a:bodyPr wrap="none">
            <a:spAutoFit/>
          </a:bodyPr>
          <a:lstStyle/>
          <a:p>
            <a:r>
              <a:rPr lang="en-US" sz="1200" b="1"/>
              <a:t>N=226</a:t>
            </a:r>
          </a:p>
        </p:txBody>
      </p:sp>
      <p:sp>
        <p:nvSpPr>
          <p:cNvPr id="2059" name="Text Box 10"/>
          <p:cNvSpPr txBox="1">
            <a:spLocks noChangeArrowheads="1"/>
          </p:cNvSpPr>
          <p:nvPr/>
        </p:nvSpPr>
        <p:spPr bwMode="auto">
          <a:xfrm>
            <a:off x="4343400" y="3916363"/>
            <a:ext cx="635000" cy="274637"/>
          </a:xfrm>
          <a:prstGeom prst="rect">
            <a:avLst/>
          </a:prstGeom>
          <a:noFill/>
          <a:ln w="9525">
            <a:noFill/>
            <a:miter lim="800000"/>
            <a:headEnd/>
            <a:tailEnd/>
          </a:ln>
        </p:spPr>
        <p:txBody>
          <a:bodyPr wrap="none">
            <a:spAutoFit/>
          </a:bodyPr>
          <a:lstStyle/>
          <a:p>
            <a:r>
              <a:rPr lang="en-US" sz="1200" b="1"/>
              <a:t>N=176</a:t>
            </a:r>
          </a:p>
        </p:txBody>
      </p:sp>
      <p:sp>
        <p:nvSpPr>
          <p:cNvPr id="2060" name="Text Box 14"/>
          <p:cNvSpPr txBox="1">
            <a:spLocks noChangeArrowheads="1"/>
          </p:cNvSpPr>
          <p:nvPr/>
        </p:nvSpPr>
        <p:spPr bwMode="auto">
          <a:xfrm>
            <a:off x="5105400" y="3916363"/>
            <a:ext cx="635000" cy="274637"/>
          </a:xfrm>
          <a:prstGeom prst="rect">
            <a:avLst/>
          </a:prstGeom>
          <a:noFill/>
          <a:ln w="9525">
            <a:noFill/>
            <a:miter lim="800000"/>
            <a:headEnd/>
            <a:tailEnd/>
          </a:ln>
        </p:spPr>
        <p:txBody>
          <a:bodyPr wrap="none">
            <a:spAutoFit/>
          </a:bodyPr>
          <a:lstStyle/>
          <a:p>
            <a:r>
              <a:rPr lang="en-US" sz="1200" b="1"/>
              <a:t>N=207</a:t>
            </a:r>
          </a:p>
        </p:txBody>
      </p:sp>
      <p:sp>
        <p:nvSpPr>
          <p:cNvPr id="2061" name="Text Box 15"/>
          <p:cNvSpPr txBox="1">
            <a:spLocks noChangeArrowheads="1"/>
          </p:cNvSpPr>
          <p:nvPr/>
        </p:nvSpPr>
        <p:spPr bwMode="auto">
          <a:xfrm>
            <a:off x="6400800" y="3687763"/>
            <a:ext cx="635000" cy="274637"/>
          </a:xfrm>
          <a:prstGeom prst="rect">
            <a:avLst/>
          </a:prstGeom>
          <a:solidFill>
            <a:schemeClr val="bg1"/>
          </a:solidFill>
          <a:ln w="9525">
            <a:noFill/>
            <a:miter lim="800000"/>
            <a:headEnd/>
            <a:tailEnd/>
          </a:ln>
        </p:spPr>
        <p:txBody>
          <a:bodyPr wrap="none">
            <a:spAutoFit/>
          </a:bodyPr>
          <a:lstStyle/>
          <a:p>
            <a:r>
              <a:rPr lang="en-US" sz="1200" b="1"/>
              <a:t>N=253</a:t>
            </a:r>
          </a:p>
        </p:txBody>
      </p:sp>
      <p:sp>
        <p:nvSpPr>
          <p:cNvPr id="2062" name="Text Box 15"/>
          <p:cNvSpPr txBox="1">
            <a:spLocks noChangeArrowheads="1"/>
          </p:cNvSpPr>
          <p:nvPr/>
        </p:nvSpPr>
        <p:spPr bwMode="auto">
          <a:xfrm>
            <a:off x="5867400" y="4221163"/>
            <a:ext cx="550863" cy="274637"/>
          </a:xfrm>
          <a:prstGeom prst="rect">
            <a:avLst/>
          </a:prstGeom>
          <a:noFill/>
          <a:ln w="9525">
            <a:noFill/>
            <a:miter lim="800000"/>
            <a:headEnd/>
            <a:tailEnd/>
          </a:ln>
        </p:spPr>
        <p:txBody>
          <a:bodyPr wrap="none">
            <a:spAutoFit/>
          </a:bodyPr>
          <a:lstStyle/>
          <a:p>
            <a:r>
              <a:rPr lang="en-US" sz="1200" b="1"/>
              <a:t>N=89</a:t>
            </a:r>
          </a:p>
        </p:txBody>
      </p:sp>
      <p:sp>
        <p:nvSpPr>
          <p:cNvPr id="2063" name="Rectangle 11"/>
          <p:cNvSpPr>
            <a:spLocks noChangeArrowheads="1"/>
          </p:cNvSpPr>
          <p:nvPr/>
        </p:nvSpPr>
        <p:spPr bwMode="auto">
          <a:xfrm>
            <a:off x="665163" y="76200"/>
            <a:ext cx="8262937" cy="1282700"/>
          </a:xfrm>
          <a:prstGeom prst="rect">
            <a:avLst/>
          </a:prstGeom>
          <a:noFill/>
          <a:ln w="9525">
            <a:noFill/>
            <a:miter lim="800000"/>
            <a:headEnd/>
            <a:tailEnd/>
          </a:ln>
        </p:spPr>
        <p:txBody>
          <a:bodyPr wrap="none">
            <a:spAutoFit/>
          </a:bodyPr>
          <a:lstStyle/>
          <a:p>
            <a:pPr algn="ctr"/>
            <a:r>
              <a:rPr lang="en-US" sz="2600" b="1">
                <a:solidFill>
                  <a:srgbClr val="000099"/>
                </a:solidFill>
              </a:rPr>
              <a:t>Distribution of Confirmed Measles Cases Following</a:t>
            </a:r>
          </a:p>
          <a:p>
            <a:pPr algn="ctr"/>
            <a:r>
              <a:rPr lang="en-US" sz="2600" b="1">
                <a:solidFill>
                  <a:srgbClr val="000099"/>
                </a:solidFill>
              </a:rPr>
              <a:t>the Interruption of Endemic Transmission, </a:t>
            </a:r>
          </a:p>
          <a:p>
            <a:pPr algn="ctr"/>
            <a:r>
              <a:rPr lang="en-US" sz="2600" b="1">
                <a:solidFill>
                  <a:srgbClr val="000099"/>
                </a:solidFill>
              </a:rPr>
              <a:t>the Americas, 2003-2011*</a:t>
            </a:r>
          </a:p>
        </p:txBody>
      </p:sp>
      <p:sp>
        <p:nvSpPr>
          <p:cNvPr id="2064" name="Text Box 2"/>
          <p:cNvSpPr txBox="1">
            <a:spLocks noChangeArrowheads="1"/>
          </p:cNvSpPr>
          <p:nvPr/>
        </p:nvSpPr>
        <p:spPr bwMode="auto">
          <a:xfrm>
            <a:off x="9525" y="6507163"/>
            <a:ext cx="2901950" cy="274637"/>
          </a:xfrm>
          <a:prstGeom prst="rect">
            <a:avLst/>
          </a:prstGeom>
          <a:noFill/>
          <a:ln w="9525">
            <a:noFill/>
            <a:miter lim="800000"/>
            <a:headEnd/>
            <a:tailEnd/>
          </a:ln>
        </p:spPr>
        <p:txBody>
          <a:bodyPr wrap="none">
            <a:spAutoFit/>
          </a:bodyPr>
          <a:lstStyle/>
          <a:p>
            <a:pPr eaLnBrk="0" hangingPunct="0"/>
            <a:r>
              <a:rPr lang="en-US" sz="1200" i="1"/>
              <a:t>Source</a:t>
            </a:r>
            <a:r>
              <a:rPr lang="en-US" sz="1200"/>
              <a:t>: Country reports to PAHO/WHO.</a:t>
            </a:r>
          </a:p>
        </p:txBody>
      </p:sp>
      <p:sp>
        <p:nvSpPr>
          <p:cNvPr id="2065" name="Rectangle 12"/>
          <p:cNvSpPr>
            <a:spLocks noChangeArrowheads="1"/>
          </p:cNvSpPr>
          <p:nvPr/>
        </p:nvSpPr>
        <p:spPr bwMode="auto">
          <a:xfrm>
            <a:off x="152400" y="6324600"/>
            <a:ext cx="1901825" cy="274638"/>
          </a:xfrm>
          <a:prstGeom prst="rect">
            <a:avLst/>
          </a:prstGeom>
          <a:noFill/>
          <a:ln w="9525">
            <a:noFill/>
            <a:miter lim="800000"/>
            <a:headEnd/>
            <a:tailEnd/>
          </a:ln>
        </p:spPr>
        <p:txBody>
          <a:bodyPr wrap="none">
            <a:spAutoFit/>
          </a:bodyPr>
          <a:lstStyle/>
          <a:p>
            <a:pPr eaLnBrk="0" hangingPunct="0"/>
            <a:r>
              <a:rPr lang="en-US" sz="1200"/>
              <a:t>* Data as of EW 35/2011.</a:t>
            </a:r>
          </a:p>
        </p:txBody>
      </p:sp>
      <p:pic>
        <p:nvPicPr>
          <p:cNvPr id="2066" name="Picture 18"/>
          <p:cNvPicPr>
            <a:picLocks noChangeAspect="1" noChangeArrowheads="1"/>
          </p:cNvPicPr>
          <p:nvPr/>
        </p:nvPicPr>
        <p:blipFill>
          <a:blip r:embed="rId5"/>
          <a:srcRect l="10953" t="14024" r="20549" b="47406"/>
          <a:stretch>
            <a:fillRect/>
          </a:stretch>
        </p:blipFill>
        <p:spPr bwMode="auto">
          <a:xfrm>
            <a:off x="8305800" y="6502400"/>
            <a:ext cx="838200" cy="35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easlesCases20116September2011"/>
          <p:cNvPicPr>
            <a:picLocks noChangeAspect="1" noChangeArrowheads="1"/>
          </p:cNvPicPr>
          <p:nvPr/>
        </p:nvPicPr>
        <p:blipFill>
          <a:blip r:embed="rId3"/>
          <a:srcRect/>
          <a:stretch>
            <a:fillRect/>
          </a:stretch>
        </p:blipFill>
        <p:spPr bwMode="auto">
          <a:xfrm>
            <a:off x="381000" y="795338"/>
            <a:ext cx="8382000" cy="5973762"/>
          </a:xfrm>
          <a:prstGeom prst="rect">
            <a:avLst/>
          </a:prstGeom>
          <a:noFill/>
          <a:ln w="9525">
            <a:noFill/>
            <a:miter lim="800000"/>
            <a:headEnd/>
            <a:tailEnd/>
          </a:ln>
        </p:spPr>
      </p:pic>
      <p:sp>
        <p:nvSpPr>
          <p:cNvPr id="11267" name="Rectangle 2"/>
          <p:cNvSpPr>
            <a:spLocks noChangeArrowheads="1"/>
          </p:cNvSpPr>
          <p:nvPr/>
        </p:nvSpPr>
        <p:spPr bwMode="auto">
          <a:xfrm>
            <a:off x="90488" y="68263"/>
            <a:ext cx="8991600" cy="768350"/>
          </a:xfrm>
          <a:prstGeom prst="rect">
            <a:avLst/>
          </a:prstGeom>
          <a:noFill/>
          <a:ln w="9525">
            <a:noFill/>
            <a:miter lim="800000"/>
            <a:headEnd/>
            <a:tailEnd/>
          </a:ln>
        </p:spPr>
        <p:txBody>
          <a:bodyPr lIns="91429" tIns="45714" rIns="91429" bIns="45714" anchor="ctr"/>
          <a:lstStyle/>
          <a:p>
            <a:pPr algn="ctr" eaLnBrk="0" hangingPunct="0"/>
            <a:r>
              <a:rPr lang="en-US" sz="2800" b="1">
                <a:solidFill>
                  <a:schemeClr val="accent2"/>
                </a:solidFill>
              </a:rPr>
              <a:t>Confirmed measles cases in the Americas, 2011*</a:t>
            </a:r>
          </a:p>
        </p:txBody>
      </p:sp>
      <p:sp>
        <p:nvSpPr>
          <p:cNvPr id="11268" name="Text Box 4"/>
          <p:cNvSpPr txBox="1">
            <a:spLocks noChangeArrowheads="1"/>
          </p:cNvSpPr>
          <p:nvPr/>
        </p:nvSpPr>
        <p:spPr bwMode="auto">
          <a:xfrm>
            <a:off x="214313" y="6248400"/>
            <a:ext cx="3519487" cy="728663"/>
          </a:xfrm>
          <a:prstGeom prst="rect">
            <a:avLst/>
          </a:prstGeom>
          <a:noFill/>
          <a:ln w="9525">
            <a:noFill/>
            <a:miter lim="800000"/>
            <a:headEnd/>
            <a:tailEnd/>
          </a:ln>
        </p:spPr>
        <p:txBody>
          <a:bodyPr wrap="none">
            <a:spAutoFit/>
          </a:bodyPr>
          <a:lstStyle/>
          <a:p>
            <a:pPr>
              <a:lnSpc>
                <a:spcPct val="110000"/>
              </a:lnSpc>
              <a:tabLst>
                <a:tab pos="236538" algn="l"/>
              </a:tabLst>
            </a:pPr>
            <a:r>
              <a:rPr lang="en-US" sz="1400"/>
              <a:t>*Data as of EW 35/2011</a:t>
            </a:r>
            <a:br>
              <a:rPr lang="en-US" sz="1400"/>
            </a:br>
            <a:r>
              <a:rPr lang="en-US" sz="1200" i="1"/>
              <a:t>Source</a:t>
            </a:r>
            <a:r>
              <a:rPr lang="en-US" sz="1200"/>
              <a:t>: MESS and country report to PAHO/WHO</a:t>
            </a:r>
            <a:br>
              <a:rPr lang="en-US" sz="1200"/>
            </a:br>
            <a:endParaRPr lang="en-US" sz="1200"/>
          </a:p>
        </p:txBody>
      </p:sp>
      <p:sp>
        <p:nvSpPr>
          <p:cNvPr id="11269" name="Text Box 5"/>
          <p:cNvSpPr txBox="1">
            <a:spLocks noChangeArrowheads="1"/>
          </p:cNvSpPr>
          <p:nvPr/>
        </p:nvSpPr>
        <p:spPr bwMode="auto">
          <a:xfrm>
            <a:off x="827088" y="4508500"/>
            <a:ext cx="1689100" cy="366713"/>
          </a:xfrm>
          <a:prstGeom prst="rect">
            <a:avLst/>
          </a:prstGeom>
          <a:noFill/>
          <a:ln w="9525">
            <a:noFill/>
            <a:miter lim="800000"/>
            <a:headEnd/>
            <a:tailEnd/>
          </a:ln>
        </p:spPr>
        <p:txBody>
          <a:bodyPr wrap="none">
            <a:spAutoFit/>
          </a:bodyPr>
          <a:lstStyle/>
          <a:p>
            <a:r>
              <a:rPr lang="en-US" b="1"/>
              <a:t>1 dot = 1 case</a:t>
            </a:r>
          </a:p>
        </p:txBody>
      </p:sp>
      <p:sp>
        <p:nvSpPr>
          <p:cNvPr id="11270" name="Text Box 559"/>
          <p:cNvSpPr txBox="1">
            <a:spLocks noChangeArrowheads="1"/>
          </p:cNvSpPr>
          <p:nvPr/>
        </p:nvSpPr>
        <p:spPr bwMode="auto">
          <a:xfrm>
            <a:off x="6372225" y="1844675"/>
            <a:ext cx="1908175" cy="304800"/>
          </a:xfrm>
          <a:prstGeom prst="rect">
            <a:avLst/>
          </a:prstGeom>
          <a:noFill/>
          <a:ln w="9525">
            <a:noFill/>
            <a:miter lim="800000"/>
            <a:headEnd/>
            <a:tailEnd/>
          </a:ln>
        </p:spPr>
        <p:txBody>
          <a:bodyPr>
            <a:spAutoFit/>
          </a:bodyPr>
          <a:lstStyle/>
          <a:p>
            <a:pPr eaLnBrk="0" hangingPunct="0"/>
            <a:r>
              <a:rPr lang="en-US" sz="1400" b="1"/>
              <a:t>Canada = 730</a:t>
            </a:r>
          </a:p>
        </p:txBody>
      </p:sp>
      <p:sp>
        <p:nvSpPr>
          <p:cNvPr id="11271" name="Text Box 559"/>
          <p:cNvSpPr txBox="1">
            <a:spLocks noChangeArrowheads="1"/>
          </p:cNvSpPr>
          <p:nvPr/>
        </p:nvSpPr>
        <p:spPr bwMode="auto">
          <a:xfrm>
            <a:off x="1331913" y="2708275"/>
            <a:ext cx="2052637" cy="304800"/>
          </a:xfrm>
          <a:prstGeom prst="rect">
            <a:avLst/>
          </a:prstGeom>
          <a:noFill/>
          <a:ln w="9525">
            <a:noFill/>
            <a:miter lim="800000"/>
            <a:headEnd/>
            <a:tailEnd/>
          </a:ln>
        </p:spPr>
        <p:txBody>
          <a:bodyPr>
            <a:spAutoFit/>
          </a:bodyPr>
          <a:lstStyle/>
          <a:p>
            <a:pPr eaLnBrk="0" hangingPunct="0"/>
            <a:r>
              <a:rPr lang="en-US" sz="1400" b="1"/>
              <a:t>United States = 203</a:t>
            </a:r>
          </a:p>
        </p:txBody>
      </p:sp>
      <p:sp>
        <p:nvSpPr>
          <p:cNvPr id="11272" name="Text Box 559"/>
          <p:cNvSpPr txBox="1">
            <a:spLocks noChangeArrowheads="1"/>
          </p:cNvSpPr>
          <p:nvPr/>
        </p:nvSpPr>
        <p:spPr bwMode="auto">
          <a:xfrm>
            <a:off x="3779838" y="4005263"/>
            <a:ext cx="1223962" cy="304800"/>
          </a:xfrm>
          <a:prstGeom prst="rect">
            <a:avLst/>
          </a:prstGeom>
          <a:noFill/>
          <a:ln w="9525">
            <a:noFill/>
            <a:miter lim="800000"/>
            <a:headEnd/>
            <a:tailEnd/>
          </a:ln>
        </p:spPr>
        <p:txBody>
          <a:bodyPr>
            <a:spAutoFit/>
          </a:bodyPr>
          <a:lstStyle/>
          <a:p>
            <a:pPr eaLnBrk="0" hangingPunct="0"/>
            <a:r>
              <a:rPr lang="en-US" sz="1400" b="1"/>
              <a:t>Panama = 4</a:t>
            </a:r>
          </a:p>
        </p:txBody>
      </p:sp>
      <p:sp>
        <p:nvSpPr>
          <p:cNvPr id="11273" name="Text Box 559"/>
          <p:cNvSpPr txBox="1">
            <a:spLocks noChangeArrowheads="1"/>
          </p:cNvSpPr>
          <p:nvPr/>
        </p:nvSpPr>
        <p:spPr bwMode="auto">
          <a:xfrm>
            <a:off x="4211638" y="5661025"/>
            <a:ext cx="1223962" cy="304800"/>
          </a:xfrm>
          <a:prstGeom prst="rect">
            <a:avLst/>
          </a:prstGeom>
          <a:noFill/>
          <a:ln w="9525">
            <a:noFill/>
            <a:miter lim="800000"/>
            <a:headEnd/>
            <a:tailEnd/>
          </a:ln>
        </p:spPr>
        <p:txBody>
          <a:bodyPr>
            <a:spAutoFit/>
          </a:bodyPr>
          <a:lstStyle/>
          <a:p>
            <a:pPr eaLnBrk="0" hangingPunct="0"/>
            <a:r>
              <a:rPr lang="en-US" sz="1400" b="1"/>
              <a:t>Chile = 6</a:t>
            </a:r>
          </a:p>
        </p:txBody>
      </p:sp>
      <p:sp>
        <p:nvSpPr>
          <p:cNvPr id="11274" name="Text Box 559"/>
          <p:cNvSpPr txBox="1">
            <a:spLocks noChangeArrowheads="1"/>
          </p:cNvSpPr>
          <p:nvPr/>
        </p:nvSpPr>
        <p:spPr bwMode="auto">
          <a:xfrm>
            <a:off x="7164388" y="5013325"/>
            <a:ext cx="1223962" cy="304800"/>
          </a:xfrm>
          <a:prstGeom prst="rect">
            <a:avLst/>
          </a:prstGeom>
          <a:noFill/>
          <a:ln w="9525">
            <a:noFill/>
            <a:miter lim="800000"/>
            <a:headEnd/>
            <a:tailEnd/>
          </a:ln>
        </p:spPr>
        <p:txBody>
          <a:bodyPr>
            <a:spAutoFit/>
          </a:bodyPr>
          <a:lstStyle/>
          <a:p>
            <a:pPr eaLnBrk="0" hangingPunct="0"/>
            <a:r>
              <a:rPr lang="en-US" sz="1400" b="1"/>
              <a:t>Brasil = 18</a:t>
            </a:r>
          </a:p>
        </p:txBody>
      </p:sp>
      <p:sp>
        <p:nvSpPr>
          <p:cNvPr id="11275" name="Text Box 559"/>
          <p:cNvSpPr txBox="1">
            <a:spLocks noChangeArrowheads="1"/>
          </p:cNvSpPr>
          <p:nvPr/>
        </p:nvSpPr>
        <p:spPr bwMode="auto">
          <a:xfrm>
            <a:off x="5715000" y="3124200"/>
            <a:ext cx="1655763" cy="304800"/>
          </a:xfrm>
          <a:prstGeom prst="rect">
            <a:avLst/>
          </a:prstGeom>
          <a:noFill/>
          <a:ln w="9525">
            <a:noFill/>
            <a:miter lim="800000"/>
            <a:headEnd/>
            <a:tailEnd/>
          </a:ln>
        </p:spPr>
        <p:txBody>
          <a:bodyPr>
            <a:spAutoFit/>
          </a:bodyPr>
          <a:lstStyle/>
          <a:p>
            <a:pPr eaLnBrk="0" hangingPunct="0"/>
            <a:r>
              <a:rPr lang="en-US" sz="1400" b="1"/>
              <a:t>Dom. Rep = 1</a:t>
            </a:r>
          </a:p>
        </p:txBody>
      </p:sp>
      <p:sp>
        <p:nvSpPr>
          <p:cNvPr id="11276" name="Text Box 559"/>
          <p:cNvSpPr txBox="1">
            <a:spLocks noChangeArrowheads="1"/>
          </p:cNvSpPr>
          <p:nvPr/>
        </p:nvSpPr>
        <p:spPr bwMode="auto">
          <a:xfrm>
            <a:off x="6084888" y="3505200"/>
            <a:ext cx="3059112" cy="304800"/>
          </a:xfrm>
          <a:prstGeom prst="rect">
            <a:avLst/>
          </a:prstGeom>
          <a:noFill/>
          <a:ln w="9525">
            <a:noFill/>
            <a:miter lim="800000"/>
            <a:headEnd/>
            <a:tailEnd/>
          </a:ln>
        </p:spPr>
        <p:txBody>
          <a:bodyPr>
            <a:spAutoFit/>
          </a:bodyPr>
          <a:lstStyle/>
          <a:p>
            <a:pPr eaLnBrk="0" hangingPunct="0"/>
            <a:r>
              <a:rPr lang="en-US" sz="1400" b="1"/>
              <a:t>French Departments = 20</a:t>
            </a:r>
          </a:p>
        </p:txBody>
      </p:sp>
      <p:sp>
        <p:nvSpPr>
          <p:cNvPr id="11277" name="Rectangle 401"/>
          <p:cNvSpPr>
            <a:spLocks noChangeArrowheads="1"/>
          </p:cNvSpPr>
          <p:nvPr/>
        </p:nvSpPr>
        <p:spPr bwMode="auto">
          <a:xfrm>
            <a:off x="468313" y="4941888"/>
            <a:ext cx="2808287" cy="517525"/>
          </a:xfrm>
          <a:prstGeom prst="rect">
            <a:avLst/>
          </a:prstGeom>
          <a:solidFill>
            <a:schemeClr val="bg1"/>
          </a:solidFill>
          <a:ln w="9525">
            <a:noFill/>
            <a:miter lim="800000"/>
            <a:headEnd/>
            <a:tailEnd/>
          </a:ln>
        </p:spPr>
        <p:txBody>
          <a:bodyPr>
            <a:spAutoFit/>
          </a:bodyPr>
          <a:lstStyle/>
          <a:p>
            <a:pPr algn="ctr"/>
            <a:r>
              <a:rPr lang="en-US" sz="1400" b="1">
                <a:ea typeface="ＭＳ Ｐゴシック" pitchFamily="34" charset="-128"/>
                <a:cs typeface="Arial" charset="0"/>
              </a:rPr>
              <a:t>Note:</a:t>
            </a:r>
            <a:r>
              <a:rPr lang="en-US" sz="1400">
                <a:ea typeface="ＭＳ Ｐゴシック" pitchFamily="34" charset="-128"/>
                <a:cs typeface="Arial" charset="0"/>
              </a:rPr>
              <a:t> Cases were imported, import-related or unknown.</a:t>
            </a:r>
            <a:endParaRPr lang="en-US" sz="1400" b="1">
              <a:ea typeface="ＭＳ Ｐゴシック" pitchFamily="34" charset="-128"/>
              <a:cs typeface="Arial" charset="0"/>
            </a:endParaRPr>
          </a:p>
        </p:txBody>
      </p:sp>
      <p:sp>
        <p:nvSpPr>
          <p:cNvPr id="11278" name="Text Box 559"/>
          <p:cNvSpPr txBox="1">
            <a:spLocks noChangeArrowheads="1"/>
          </p:cNvSpPr>
          <p:nvPr/>
        </p:nvSpPr>
        <p:spPr bwMode="auto">
          <a:xfrm>
            <a:off x="619125" y="3968750"/>
            <a:ext cx="2657475" cy="396875"/>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FF0000"/>
                </a:solidFill>
              </a:rPr>
              <a:t>TOTAL = 983 cases</a:t>
            </a:r>
          </a:p>
        </p:txBody>
      </p:sp>
      <p:sp>
        <p:nvSpPr>
          <p:cNvPr id="11279" name="Text Box 559"/>
          <p:cNvSpPr txBox="1">
            <a:spLocks noChangeArrowheads="1"/>
          </p:cNvSpPr>
          <p:nvPr/>
        </p:nvSpPr>
        <p:spPr bwMode="auto">
          <a:xfrm>
            <a:off x="6319838" y="6096000"/>
            <a:ext cx="1757362" cy="304800"/>
          </a:xfrm>
          <a:prstGeom prst="rect">
            <a:avLst/>
          </a:prstGeom>
          <a:noFill/>
          <a:ln w="9525">
            <a:noFill/>
            <a:miter lim="800000"/>
            <a:headEnd/>
            <a:tailEnd/>
          </a:ln>
        </p:spPr>
        <p:txBody>
          <a:bodyPr>
            <a:spAutoFit/>
          </a:bodyPr>
          <a:lstStyle/>
          <a:p>
            <a:pPr eaLnBrk="0" hangingPunct="0"/>
            <a:r>
              <a:rPr lang="en-US" sz="1400" b="1"/>
              <a:t>Argentina = 3</a:t>
            </a:r>
          </a:p>
        </p:txBody>
      </p:sp>
      <p:sp>
        <p:nvSpPr>
          <p:cNvPr id="11280" name="Text Box 559"/>
          <p:cNvSpPr txBox="1">
            <a:spLocks noChangeArrowheads="1"/>
          </p:cNvSpPr>
          <p:nvPr/>
        </p:nvSpPr>
        <p:spPr bwMode="auto">
          <a:xfrm>
            <a:off x="3271838" y="3581400"/>
            <a:ext cx="1223962" cy="304800"/>
          </a:xfrm>
          <a:prstGeom prst="rect">
            <a:avLst/>
          </a:prstGeom>
          <a:noFill/>
          <a:ln w="9525">
            <a:noFill/>
            <a:miter lim="800000"/>
            <a:headEnd/>
            <a:tailEnd/>
          </a:ln>
        </p:spPr>
        <p:txBody>
          <a:bodyPr>
            <a:spAutoFit/>
          </a:bodyPr>
          <a:lstStyle/>
          <a:p>
            <a:pPr eaLnBrk="0" hangingPunct="0"/>
            <a:r>
              <a:rPr lang="en-US" sz="1400" b="1"/>
              <a:t>Mexico = 3</a:t>
            </a:r>
          </a:p>
        </p:txBody>
      </p:sp>
      <p:pic>
        <p:nvPicPr>
          <p:cNvPr id="11281" name="Picture 17"/>
          <p:cNvPicPr>
            <a:picLocks noChangeAspect="1" noChangeArrowheads="1"/>
          </p:cNvPicPr>
          <p:nvPr/>
        </p:nvPicPr>
        <p:blipFill>
          <a:blip r:embed="rId4"/>
          <a:srcRect l="10953" t="14024" r="20549" b="47406"/>
          <a:stretch>
            <a:fillRect/>
          </a:stretch>
        </p:blipFill>
        <p:spPr bwMode="auto">
          <a:xfrm>
            <a:off x="8305800" y="6477000"/>
            <a:ext cx="838200" cy="355600"/>
          </a:xfrm>
          <a:prstGeom prst="rect">
            <a:avLst/>
          </a:prstGeom>
          <a:noFill/>
          <a:ln w="9525">
            <a:noFill/>
            <a:miter lim="800000"/>
            <a:headEnd/>
            <a:tailEnd/>
          </a:ln>
        </p:spPr>
      </p:pic>
      <p:sp>
        <p:nvSpPr>
          <p:cNvPr id="11282" name="Text Box 559"/>
          <p:cNvSpPr txBox="1">
            <a:spLocks noChangeArrowheads="1"/>
          </p:cNvSpPr>
          <p:nvPr/>
        </p:nvSpPr>
        <p:spPr bwMode="auto">
          <a:xfrm>
            <a:off x="3886200" y="4343400"/>
            <a:ext cx="1223963" cy="304800"/>
          </a:xfrm>
          <a:prstGeom prst="rect">
            <a:avLst/>
          </a:prstGeom>
          <a:noFill/>
          <a:ln w="9525">
            <a:noFill/>
            <a:miter lim="800000"/>
            <a:headEnd/>
            <a:tailEnd/>
          </a:ln>
        </p:spPr>
        <p:txBody>
          <a:bodyPr>
            <a:spAutoFit/>
          </a:bodyPr>
          <a:lstStyle/>
          <a:p>
            <a:pPr eaLnBrk="0" hangingPunct="0"/>
            <a:r>
              <a:rPr lang="en-US" sz="1400" b="1"/>
              <a:t>Ecuador = 2</a:t>
            </a:r>
          </a:p>
        </p:txBody>
      </p:sp>
      <p:sp>
        <p:nvSpPr>
          <p:cNvPr id="11283" name="Text Box 559"/>
          <p:cNvSpPr txBox="1">
            <a:spLocks noChangeArrowheads="1"/>
          </p:cNvSpPr>
          <p:nvPr/>
        </p:nvSpPr>
        <p:spPr bwMode="auto">
          <a:xfrm>
            <a:off x="6172200" y="3886200"/>
            <a:ext cx="1752600" cy="304800"/>
          </a:xfrm>
          <a:prstGeom prst="rect">
            <a:avLst/>
          </a:prstGeom>
          <a:noFill/>
          <a:ln w="9525">
            <a:noFill/>
            <a:miter lim="800000"/>
            <a:headEnd/>
            <a:tailEnd/>
          </a:ln>
        </p:spPr>
        <p:txBody>
          <a:bodyPr>
            <a:spAutoFit/>
          </a:bodyPr>
          <a:lstStyle/>
          <a:p>
            <a:pPr eaLnBrk="0" hangingPunct="0"/>
            <a:r>
              <a:rPr lang="en-US" sz="1400" b="1"/>
              <a:t>Colombia= 4</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2"/>
          <p:cNvGrpSpPr>
            <a:grpSpLocks noChangeAspect="1"/>
          </p:cNvGrpSpPr>
          <p:nvPr/>
        </p:nvGrpSpPr>
        <p:grpSpPr bwMode="auto">
          <a:xfrm>
            <a:off x="5940425" y="1279525"/>
            <a:ext cx="2889250" cy="4021138"/>
            <a:chOff x="3188" y="1988"/>
            <a:chExt cx="1420" cy="1976"/>
          </a:xfrm>
        </p:grpSpPr>
        <p:sp>
          <p:nvSpPr>
            <p:cNvPr id="13450" name="Freeform 3"/>
            <p:cNvSpPr>
              <a:spLocks noChangeAspect="1"/>
            </p:cNvSpPr>
            <p:nvPr/>
          </p:nvSpPr>
          <p:spPr bwMode="auto">
            <a:xfrm>
              <a:off x="3188" y="2625"/>
              <a:ext cx="390" cy="459"/>
            </a:xfrm>
            <a:custGeom>
              <a:avLst/>
              <a:gdLst>
                <a:gd name="T0" fmla="*/ 0 w 1372"/>
                <a:gd name="T1" fmla="*/ 0 h 1745"/>
                <a:gd name="T2" fmla="*/ 0 w 1372"/>
                <a:gd name="T3" fmla="*/ 0 h 1745"/>
                <a:gd name="T4" fmla="*/ 0 w 1372"/>
                <a:gd name="T5" fmla="*/ 0 h 1745"/>
                <a:gd name="T6" fmla="*/ 0 w 1372"/>
                <a:gd name="T7" fmla="*/ 0 h 1745"/>
                <a:gd name="T8" fmla="*/ 0 w 1372"/>
                <a:gd name="T9" fmla="*/ 0 h 1745"/>
                <a:gd name="T10" fmla="*/ 0 w 1372"/>
                <a:gd name="T11" fmla="*/ 0 h 1745"/>
                <a:gd name="T12" fmla="*/ 0 w 1372"/>
                <a:gd name="T13" fmla="*/ 0 h 1745"/>
                <a:gd name="T14" fmla="*/ 0 w 1372"/>
                <a:gd name="T15" fmla="*/ 0 h 1745"/>
                <a:gd name="T16" fmla="*/ 0 w 1372"/>
                <a:gd name="T17" fmla="*/ 0 h 1745"/>
                <a:gd name="T18" fmla="*/ 0 w 1372"/>
                <a:gd name="T19" fmla="*/ 0 h 1745"/>
                <a:gd name="T20" fmla="*/ 0 w 1372"/>
                <a:gd name="T21" fmla="*/ 0 h 1745"/>
                <a:gd name="T22" fmla="*/ 0 w 1372"/>
                <a:gd name="T23" fmla="*/ 0 h 1745"/>
                <a:gd name="T24" fmla="*/ 0 w 1372"/>
                <a:gd name="T25" fmla="*/ 0 h 1745"/>
                <a:gd name="T26" fmla="*/ 0 w 1372"/>
                <a:gd name="T27" fmla="*/ 0 h 1745"/>
                <a:gd name="T28" fmla="*/ 0 w 1372"/>
                <a:gd name="T29" fmla="*/ 0 h 1745"/>
                <a:gd name="T30" fmla="*/ 0 w 1372"/>
                <a:gd name="T31" fmla="*/ 0 h 1745"/>
                <a:gd name="T32" fmla="*/ 0 w 1372"/>
                <a:gd name="T33" fmla="*/ 0 h 1745"/>
                <a:gd name="T34" fmla="*/ 0 w 1372"/>
                <a:gd name="T35" fmla="*/ 0 h 1745"/>
                <a:gd name="T36" fmla="*/ 0 w 1372"/>
                <a:gd name="T37" fmla="*/ 0 h 1745"/>
                <a:gd name="T38" fmla="*/ 0 w 1372"/>
                <a:gd name="T39" fmla="*/ 0 h 1745"/>
                <a:gd name="T40" fmla="*/ 0 w 1372"/>
                <a:gd name="T41" fmla="*/ 0 h 1745"/>
                <a:gd name="T42" fmla="*/ 0 w 1372"/>
                <a:gd name="T43" fmla="*/ 0 h 1745"/>
                <a:gd name="T44" fmla="*/ 0 w 1372"/>
                <a:gd name="T45" fmla="*/ 0 h 1745"/>
                <a:gd name="T46" fmla="*/ 0 w 1372"/>
                <a:gd name="T47" fmla="*/ 0 h 1745"/>
                <a:gd name="T48" fmla="*/ 0 w 1372"/>
                <a:gd name="T49" fmla="*/ 0 h 1745"/>
                <a:gd name="T50" fmla="*/ 0 w 1372"/>
                <a:gd name="T51" fmla="*/ 0 h 1745"/>
                <a:gd name="T52" fmla="*/ 0 w 1372"/>
                <a:gd name="T53" fmla="*/ 0 h 1745"/>
                <a:gd name="T54" fmla="*/ 0 w 1372"/>
                <a:gd name="T55" fmla="*/ 0 h 1745"/>
                <a:gd name="T56" fmla="*/ 0 w 1372"/>
                <a:gd name="T57" fmla="*/ 0 h 1745"/>
                <a:gd name="T58" fmla="*/ 0 w 1372"/>
                <a:gd name="T59" fmla="*/ 0 h 1745"/>
                <a:gd name="T60" fmla="*/ 0 w 1372"/>
                <a:gd name="T61" fmla="*/ 0 h 1745"/>
                <a:gd name="T62" fmla="*/ 0 w 1372"/>
                <a:gd name="T63" fmla="*/ 0 h 1745"/>
                <a:gd name="T64" fmla="*/ 0 w 1372"/>
                <a:gd name="T65" fmla="*/ 0 h 1745"/>
                <a:gd name="T66" fmla="*/ 0 w 1372"/>
                <a:gd name="T67" fmla="*/ 0 h 1745"/>
                <a:gd name="T68" fmla="*/ 0 w 1372"/>
                <a:gd name="T69" fmla="*/ 0 h 1745"/>
                <a:gd name="T70" fmla="*/ 0 w 1372"/>
                <a:gd name="T71" fmla="*/ 0 h 1745"/>
                <a:gd name="T72" fmla="*/ 0 w 1372"/>
                <a:gd name="T73" fmla="*/ 0 h 1745"/>
                <a:gd name="T74" fmla="*/ 0 w 1372"/>
                <a:gd name="T75" fmla="*/ 0 h 1745"/>
                <a:gd name="T76" fmla="*/ 0 w 1372"/>
                <a:gd name="T77" fmla="*/ 0 h 1745"/>
                <a:gd name="T78" fmla="*/ 0 w 1372"/>
                <a:gd name="T79" fmla="*/ 0 h 1745"/>
                <a:gd name="T80" fmla="*/ 0 w 1372"/>
                <a:gd name="T81" fmla="*/ 0 h 1745"/>
                <a:gd name="T82" fmla="*/ 0 w 1372"/>
                <a:gd name="T83" fmla="*/ 0 h 1745"/>
                <a:gd name="T84" fmla="*/ 0 w 1372"/>
                <a:gd name="T85" fmla="*/ 0 h 1745"/>
                <a:gd name="T86" fmla="*/ 0 w 1372"/>
                <a:gd name="T87" fmla="*/ 0 h 1745"/>
                <a:gd name="T88" fmla="*/ 0 w 1372"/>
                <a:gd name="T89" fmla="*/ 0 h 17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72"/>
                <a:gd name="T136" fmla="*/ 0 h 1745"/>
                <a:gd name="T137" fmla="*/ 1372 w 1372"/>
                <a:gd name="T138" fmla="*/ 1745 h 174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72" h="1745">
                  <a:moveTo>
                    <a:pt x="1194" y="1745"/>
                  </a:moveTo>
                  <a:lnTo>
                    <a:pt x="1168" y="1706"/>
                  </a:lnTo>
                  <a:lnTo>
                    <a:pt x="1148" y="1683"/>
                  </a:lnTo>
                  <a:lnTo>
                    <a:pt x="1097" y="1640"/>
                  </a:lnTo>
                  <a:lnTo>
                    <a:pt x="1047" y="1609"/>
                  </a:lnTo>
                  <a:lnTo>
                    <a:pt x="958" y="1566"/>
                  </a:lnTo>
                  <a:lnTo>
                    <a:pt x="734" y="1474"/>
                  </a:lnTo>
                  <a:lnTo>
                    <a:pt x="632" y="1416"/>
                  </a:lnTo>
                  <a:lnTo>
                    <a:pt x="581" y="1365"/>
                  </a:lnTo>
                  <a:lnTo>
                    <a:pt x="566" y="1334"/>
                  </a:lnTo>
                  <a:lnTo>
                    <a:pt x="562" y="1304"/>
                  </a:lnTo>
                  <a:lnTo>
                    <a:pt x="556" y="1281"/>
                  </a:lnTo>
                  <a:lnTo>
                    <a:pt x="543" y="1268"/>
                  </a:lnTo>
                  <a:lnTo>
                    <a:pt x="513" y="1245"/>
                  </a:lnTo>
                  <a:lnTo>
                    <a:pt x="477" y="1194"/>
                  </a:lnTo>
                  <a:lnTo>
                    <a:pt x="426" y="1121"/>
                  </a:lnTo>
                  <a:lnTo>
                    <a:pt x="411" y="1078"/>
                  </a:lnTo>
                  <a:lnTo>
                    <a:pt x="388" y="1020"/>
                  </a:lnTo>
                  <a:lnTo>
                    <a:pt x="237" y="768"/>
                  </a:lnTo>
                  <a:lnTo>
                    <a:pt x="190" y="707"/>
                  </a:lnTo>
                  <a:lnTo>
                    <a:pt x="147" y="644"/>
                  </a:lnTo>
                  <a:lnTo>
                    <a:pt x="105" y="629"/>
                  </a:lnTo>
                  <a:lnTo>
                    <a:pt x="86" y="606"/>
                  </a:lnTo>
                  <a:lnTo>
                    <a:pt x="70" y="586"/>
                  </a:lnTo>
                  <a:lnTo>
                    <a:pt x="43" y="567"/>
                  </a:lnTo>
                  <a:lnTo>
                    <a:pt x="27" y="563"/>
                  </a:lnTo>
                  <a:lnTo>
                    <a:pt x="20" y="548"/>
                  </a:lnTo>
                  <a:lnTo>
                    <a:pt x="30" y="535"/>
                  </a:lnTo>
                  <a:lnTo>
                    <a:pt x="40" y="524"/>
                  </a:lnTo>
                  <a:lnTo>
                    <a:pt x="35" y="489"/>
                  </a:lnTo>
                  <a:lnTo>
                    <a:pt x="20" y="486"/>
                  </a:lnTo>
                  <a:lnTo>
                    <a:pt x="5" y="481"/>
                  </a:lnTo>
                  <a:lnTo>
                    <a:pt x="0" y="466"/>
                  </a:lnTo>
                  <a:lnTo>
                    <a:pt x="0" y="448"/>
                  </a:lnTo>
                  <a:lnTo>
                    <a:pt x="20" y="361"/>
                  </a:lnTo>
                  <a:lnTo>
                    <a:pt x="55" y="318"/>
                  </a:lnTo>
                  <a:lnTo>
                    <a:pt x="66" y="318"/>
                  </a:lnTo>
                  <a:lnTo>
                    <a:pt x="97" y="346"/>
                  </a:lnTo>
                  <a:lnTo>
                    <a:pt x="109" y="389"/>
                  </a:lnTo>
                  <a:lnTo>
                    <a:pt x="101" y="435"/>
                  </a:lnTo>
                  <a:lnTo>
                    <a:pt x="105" y="458"/>
                  </a:lnTo>
                  <a:lnTo>
                    <a:pt x="124" y="466"/>
                  </a:lnTo>
                  <a:lnTo>
                    <a:pt x="144" y="451"/>
                  </a:lnTo>
                  <a:lnTo>
                    <a:pt x="170" y="463"/>
                  </a:lnTo>
                  <a:lnTo>
                    <a:pt x="182" y="478"/>
                  </a:lnTo>
                  <a:lnTo>
                    <a:pt x="195" y="505"/>
                  </a:lnTo>
                  <a:lnTo>
                    <a:pt x="221" y="509"/>
                  </a:lnTo>
                  <a:lnTo>
                    <a:pt x="256" y="489"/>
                  </a:lnTo>
                  <a:lnTo>
                    <a:pt x="287" y="454"/>
                  </a:lnTo>
                  <a:lnTo>
                    <a:pt x="302" y="395"/>
                  </a:lnTo>
                  <a:lnTo>
                    <a:pt x="310" y="338"/>
                  </a:lnTo>
                  <a:lnTo>
                    <a:pt x="330" y="311"/>
                  </a:lnTo>
                  <a:lnTo>
                    <a:pt x="348" y="295"/>
                  </a:lnTo>
                  <a:lnTo>
                    <a:pt x="426" y="268"/>
                  </a:lnTo>
                  <a:lnTo>
                    <a:pt x="505" y="252"/>
                  </a:lnTo>
                  <a:lnTo>
                    <a:pt x="528" y="233"/>
                  </a:lnTo>
                  <a:lnTo>
                    <a:pt x="539" y="198"/>
                  </a:lnTo>
                  <a:lnTo>
                    <a:pt x="559" y="183"/>
                  </a:lnTo>
                  <a:lnTo>
                    <a:pt x="594" y="164"/>
                  </a:lnTo>
                  <a:lnTo>
                    <a:pt x="610" y="133"/>
                  </a:lnTo>
                  <a:lnTo>
                    <a:pt x="610" y="106"/>
                  </a:lnTo>
                  <a:lnTo>
                    <a:pt x="597" y="62"/>
                  </a:lnTo>
                  <a:lnTo>
                    <a:pt x="577" y="32"/>
                  </a:lnTo>
                  <a:lnTo>
                    <a:pt x="586" y="0"/>
                  </a:lnTo>
                  <a:lnTo>
                    <a:pt x="686" y="62"/>
                  </a:lnTo>
                  <a:lnTo>
                    <a:pt x="780" y="97"/>
                  </a:lnTo>
                  <a:lnTo>
                    <a:pt x="815" y="140"/>
                  </a:lnTo>
                  <a:lnTo>
                    <a:pt x="838" y="191"/>
                  </a:lnTo>
                  <a:lnTo>
                    <a:pt x="856" y="210"/>
                  </a:lnTo>
                  <a:lnTo>
                    <a:pt x="876" y="210"/>
                  </a:lnTo>
                  <a:lnTo>
                    <a:pt x="912" y="191"/>
                  </a:lnTo>
                  <a:lnTo>
                    <a:pt x="953" y="198"/>
                  </a:lnTo>
                  <a:lnTo>
                    <a:pt x="989" y="210"/>
                  </a:lnTo>
                  <a:lnTo>
                    <a:pt x="1009" y="210"/>
                  </a:lnTo>
                  <a:lnTo>
                    <a:pt x="1028" y="210"/>
                  </a:lnTo>
                  <a:lnTo>
                    <a:pt x="1044" y="191"/>
                  </a:lnTo>
                  <a:lnTo>
                    <a:pt x="1077" y="187"/>
                  </a:lnTo>
                  <a:lnTo>
                    <a:pt x="1102" y="187"/>
                  </a:lnTo>
                  <a:lnTo>
                    <a:pt x="1121" y="207"/>
                  </a:lnTo>
                  <a:lnTo>
                    <a:pt x="1151" y="221"/>
                  </a:lnTo>
                  <a:lnTo>
                    <a:pt x="1214" y="225"/>
                  </a:lnTo>
                  <a:lnTo>
                    <a:pt x="1217" y="280"/>
                  </a:lnTo>
                  <a:lnTo>
                    <a:pt x="1199" y="353"/>
                  </a:lnTo>
                  <a:lnTo>
                    <a:pt x="1174" y="380"/>
                  </a:lnTo>
                  <a:lnTo>
                    <a:pt x="1159" y="392"/>
                  </a:lnTo>
                  <a:lnTo>
                    <a:pt x="1148" y="395"/>
                  </a:lnTo>
                  <a:lnTo>
                    <a:pt x="1055" y="395"/>
                  </a:lnTo>
                  <a:lnTo>
                    <a:pt x="1009" y="405"/>
                  </a:lnTo>
                  <a:lnTo>
                    <a:pt x="970" y="428"/>
                  </a:lnTo>
                  <a:lnTo>
                    <a:pt x="938" y="454"/>
                  </a:lnTo>
                  <a:lnTo>
                    <a:pt x="892" y="473"/>
                  </a:lnTo>
                  <a:lnTo>
                    <a:pt x="876" y="516"/>
                  </a:lnTo>
                  <a:lnTo>
                    <a:pt x="884" y="574"/>
                  </a:lnTo>
                  <a:lnTo>
                    <a:pt x="899" y="613"/>
                  </a:lnTo>
                  <a:lnTo>
                    <a:pt x="892" y="625"/>
                  </a:lnTo>
                  <a:lnTo>
                    <a:pt x="861" y="633"/>
                  </a:lnTo>
                  <a:lnTo>
                    <a:pt x="818" y="644"/>
                  </a:lnTo>
                  <a:lnTo>
                    <a:pt x="795" y="675"/>
                  </a:lnTo>
                  <a:lnTo>
                    <a:pt x="788" y="725"/>
                  </a:lnTo>
                  <a:lnTo>
                    <a:pt x="802" y="776"/>
                  </a:lnTo>
                  <a:lnTo>
                    <a:pt x="831" y="804"/>
                  </a:lnTo>
                  <a:lnTo>
                    <a:pt x="876" y="814"/>
                  </a:lnTo>
                  <a:lnTo>
                    <a:pt x="889" y="824"/>
                  </a:lnTo>
                  <a:lnTo>
                    <a:pt x="866" y="862"/>
                  </a:lnTo>
                  <a:lnTo>
                    <a:pt x="876" y="888"/>
                  </a:lnTo>
                  <a:lnTo>
                    <a:pt x="904" y="892"/>
                  </a:lnTo>
                  <a:lnTo>
                    <a:pt x="947" y="900"/>
                  </a:lnTo>
                  <a:lnTo>
                    <a:pt x="970" y="944"/>
                  </a:lnTo>
                  <a:lnTo>
                    <a:pt x="1006" y="982"/>
                  </a:lnTo>
                  <a:lnTo>
                    <a:pt x="1063" y="982"/>
                  </a:lnTo>
                  <a:lnTo>
                    <a:pt x="1093" y="944"/>
                  </a:lnTo>
                  <a:lnTo>
                    <a:pt x="1117" y="944"/>
                  </a:lnTo>
                  <a:lnTo>
                    <a:pt x="1132" y="951"/>
                  </a:lnTo>
                  <a:lnTo>
                    <a:pt x="1136" y="989"/>
                  </a:lnTo>
                  <a:lnTo>
                    <a:pt x="1156" y="1045"/>
                  </a:lnTo>
                  <a:lnTo>
                    <a:pt x="1187" y="1067"/>
                  </a:lnTo>
                  <a:lnTo>
                    <a:pt x="1222" y="1052"/>
                  </a:lnTo>
                  <a:lnTo>
                    <a:pt x="1268" y="1045"/>
                  </a:lnTo>
                  <a:lnTo>
                    <a:pt x="1306" y="1083"/>
                  </a:lnTo>
                  <a:lnTo>
                    <a:pt x="1346" y="1156"/>
                  </a:lnTo>
                  <a:lnTo>
                    <a:pt x="1346" y="1194"/>
                  </a:lnTo>
                  <a:lnTo>
                    <a:pt x="1334" y="1226"/>
                  </a:lnTo>
                  <a:lnTo>
                    <a:pt x="1314" y="1256"/>
                  </a:lnTo>
                  <a:lnTo>
                    <a:pt x="1334" y="1320"/>
                  </a:lnTo>
                  <a:lnTo>
                    <a:pt x="1338" y="1354"/>
                  </a:lnTo>
                  <a:lnTo>
                    <a:pt x="1311" y="1404"/>
                  </a:lnTo>
                  <a:lnTo>
                    <a:pt x="1306" y="1447"/>
                  </a:lnTo>
                  <a:lnTo>
                    <a:pt x="1319" y="1485"/>
                  </a:lnTo>
                  <a:lnTo>
                    <a:pt x="1338" y="1509"/>
                  </a:lnTo>
                  <a:lnTo>
                    <a:pt x="1365" y="1544"/>
                  </a:lnTo>
                  <a:lnTo>
                    <a:pt x="1372" y="1575"/>
                  </a:lnTo>
                  <a:lnTo>
                    <a:pt x="1369" y="1599"/>
                  </a:lnTo>
                  <a:lnTo>
                    <a:pt x="1365" y="1602"/>
                  </a:lnTo>
                  <a:lnTo>
                    <a:pt x="1350" y="1609"/>
                  </a:lnTo>
                  <a:lnTo>
                    <a:pt x="1295" y="1617"/>
                  </a:lnTo>
                  <a:lnTo>
                    <a:pt x="1295" y="1672"/>
                  </a:lnTo>
                  <a:lnTo>
                    <a:pt x="1194" y="1745"/>
                  </a:lnTo>
                  <a:close/>
                </a:path>
              </a:pathLst>
            </a:custGeom>
            <a:solidFill>
              <a:srgbClr val="FFFF99"/>
            </a:solidFill>
            <a:ln w="12700">
              <a:solidFill>
                <a:schemeClr val="tx1"/>
              </a:solidFill>
              <a:round/>
              <a:headEnd/>
              <a:tailEnd/>
            </a:ln>
          </p:spPr>
          <p:txBody>
            <a:bodyPr/>
            <a:lstStyle/>
            <a:p>
              <a:endParaRPr lang="en-US"/>
            </a:p>
          </p:txBody>
        </p:sp>
        <p:sp>
          <p:nvSpPr>
            <p:cNvPr id="13451" name="Freeform 4"/>
            <p:cNvSpPr>
              <a:spLocks noChangeAspect="1"/>
            </p:cNvSpPr>
            <p:nvPr/>
          </p:nvSpPr>
          <p:spPr bwMode="auto">
            <a:xfrm>
              <a:off x="3434" y="3432"/>
              <a:ext cx="140" cy="494"/>
            </a:xfrm>
            <a:custGeom>
              <a:avLst/>
              <a:gdLst>
                <a:gd name="T0" fmla="*/ 0 w 488"/>
                <a:gd name="T1" fmla="*/ 0 h 1879"/>
                <a:gd name="T2" fmla="*/ 0 w 488"/>
                <a:gd name="T3" fmla="*/ 0 h 1879"/>
                <a:gd name="T4" fmla="*/ 0 w 488"/>
                <a:gd name="T5" fmla="*/ 0 h 1879"/>
                <a:gd name="T6" fmla="*/ 0 w 488"/>
                <a:gd name="T7" fmla="*/ 0 h 1879"/>
                <a:gd name="T8" fmla="*/ 0 w 488"/>
                <a:gd name="T9" fmla="*/ 0 h 1879"/>
                <a:gd name="T10" fmla="*/ 0 w 488"/>
                <a:gd name="T11" fmla="*/ 0 h 1879"/>
                <a:gd name="T12" fmla="*/ 0 w 488"/>
                <a:gd name="T13" fmla="*/ 0 h 1879"/>
                <a:gd name="T14" fmla="*/ 0 w 488"/>
                <a:gd name="T15" fmla="*/ 0 h 1879"/>
                <a:gd name="T16" fmla="*/ 0 w 488"/>
                <a:gd name="T17" fmla="*/ 0 h 1879"/>
                <a:gd name="T18" fmla="*/ 0 w 488"/>
                <a:gd name="T19" fmla="*/ 0 h 1879"/>
                <a:gd name="T20" fmla="*/ 0 w 488"/>
                <a:gd name="T21" fmla="*/ 0 h 1879"/>
                <a:gd name="T22" fmla="*/ 0 w 488"/>
                <a:gd name="T23" fmla="*/ 0 h 1879"/>
                <a:gd name="T24" fmla="*/ 0 w 488"/>
                <a:gd name="T25" fmla="*/ 0 h 1879"/>
                <a:gd name="T26" fmla="*/ 0 w 488"/>
                <a:gd name="T27" fmla="*/ 0 h 1879"/>
                <a:gd name="T28" fmla="*/ 0 w 488"/>
                <a:gd name="T29" fmla="*/ 0 h 1879"/>
                <a:gd name="T30" fmla="*/ 0 w 488"/>
                <a:gd name="T31" fmla="*/ 0 h 1879"/>
                <a:gd name="T32" fmla="*/ 0 w 488"/>
                <a:gd name="T33" fmla="*/ 0 h 1879"/>
                <a:gd name="T34" fmla="*/ 0 w 488"/>
                <a:gd name="T35" fmla="*/ 0 h 1879"/>
                <a:gd name="T36" fmla="*/ 0 w 488"/>
                <a:gd name="T37" fmla="*/ 0 h 1879"/>
                <a:gd name="T38" fmla="*/ 0 w 488"/>
                <a:gd name="T39" fmla="*/ 0 h 1879"/>
                <a:gd name="T40" fmla="*/ 0 w 488"/>
                <a:gd name="T41" fmla="*/ 0 h 1879"/>
                <a:gd name="T42" fmla="*/ 0 w 488"/>
                <a:gd name="T43" fmla="*/ 0 h 1879"/>
                <a:gd name="T44" fmla="*/ 0 w 488"/>
                <a:gd name="T45" fmla="*/ 0 h 1879"/>
                <a:gd name="T46" fmla="*/ 0 w 488"/>
                <a:gd name="T47" fmla="*/ 0 h 1879"/>
                <a:gd name="T48" fmla="*/ 0 w 488"/>
                <a:gd name="T49" fmla="*/ 0 h 1879"/>
                <a:gd name="T50" fmla="*/ 0 w 488"/>
                <a:gd name="T51" fmla="*/ 0 h 1879"/>
                <a:gd name="T52" fmla="*/ 0 w 488"/>
                <a:gd name="T53" fmla="*/ 0 h 1879"/>
                <a:gd name="T54" fmla="*/ 0 w 488"/>
                <a:gd name="T55" fmla="*/ 0 h 1879"/>
                <a:gd name="T56" fmla="*/ 0 w 488"/>
                <a:gd name="T57" fmla="*/ 0 h 1879"/>
                <a:gd name="T58" fmla="*/ 0 w 488"/>
                <a:gd name="T59" fmla="*/ 0 h 1879"/>
                <a:gd name="T60" fmla="*/ 0 w 488"/>
                <a:gd name="T61" fmla="*/ 0 h 1879"/>
                <a:gd name="T62" fmla="*/ 0 w 488"/>
                <a:gd name="T63" fmla="*/ 0 h 1879"/>
                <a:gd name="T64" fmla="*/ 0 w 488"/>
                <a:gd name="T65" fmla="*/ 0 h 1879"/>
                <a:gd name="T66" fmla="*/ 0 w 488"/>
                <a:gd name="T67" fmla="*/ 0 h 1879"/>
                <a:gd name="T68" fmla="*/ 0 w 488"/>
                <a:gd name="T69" fmla="*/ 0 h 1879"/>
                <a:gd name="T70" fmla="*/ 0 w 488"/>
                <a:gd name="T71" fmla="*/ 0 h 1879"/>
                <a:gd name="T72" fmla="*/ 0 w 488"/>
                <a:gd name="T73" fmla="*/ 0 h 1879"/>
                <a:gd name="T74" fmla="*/ 0 w 488"/>
                <a:gd name="T75" fmla="*/ 0 h 1879"/>
                <a:gd name="T76" fmla="*/ 0 w 488"/>
                <a:gd name="T77" fmla="*/ 0 h 1879"/>
                <a:gd name="T78" fmla="*/ 0 w 488"/>
                <a:gd name="T79" fmla="*/ 0 h 1879"/>
                <a:gd name="T80" fmla="*/ 0 w 488"/>
                <a:gd name="T81" fmla="*/ 0 h 1879"/>
                <a:gd name="T82" fmla="*/ 0 w 488"/>
                <a:gd name="T83" fmla="*/ 0 h 1879"/>
                <a:gd name="T84" fmla="*/ 0 w 488"/>
                <a:gd name="T85" fmla="*/ 0 h 1879"/>
                <a:gd name="T86" fmla="*/ 0 w 488"/>
                <a:gd name="T87" fmla="*/ 0 h 1879"/>
                <a:gd name="T88" fmla="*/ 0 w 488"/>
                <a:gd name="T89" fmla="*/ 0 h 1879"/>
                <a:gd name="T90" fmla="*/ 0 w 488"/>
                <a:gd name="T91" fmla="*/ 0 h 1879"/>
                <a:gd name="T92" fmla="*/ 0 w 488"/>
                <a:gd name="T93" fmla="*/ 0 h 1879"/>
                <a:gd name="T94" fmla="*/ 0 w 488"/>
                <a:gd name="T95" fmla="*/ 0 h 1879"/>
                <a:gd name="T96" fmla="*/ 0 w 488"/>
                <a:gd name="T97" fmla="*/ 0 h 1879"/>
                <a:gd name="T98" fmla="*/ 0 w 488"/>
                <a:gd name="T99" fmla="*/ 0 h 1879"/>
                <a:gd name="T100" fmla="*/ 0 w 488"/>
                <a:gd name="T101" fmla="*/ 0 h 1879"/>
                <a:gd name="T102" fmla="*/ 0 w 488"/>
                <a:gd name="T103" fmla="*/ 0 h 1879"/>
                <a:gd name="T104" fmla="*/ 0 w 488"/>
                <a:gd name="T105" fmla="*/ 0 h 1879"/>
                <a:gd name="T106" fmla="*/ 0 w 488"/>
                <a:gd name="T107" fmla="*/ 0 h 18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88"/>
                <a:gd name="T163" fmla="*/ 0 h 1879"/>
                <a:gd name="T164" fmla="*/ 488 w 488"/>
                <a:gd name="T165" fmla="*/ 1879 h 187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88" h="1879">
                  <a:moveTo>
                    <a:pt x="422" y="0"/>
                  </a:moveTo>
                  <a:lnTo>
                    <a:pt x="425" y="88"/>
                  </a:lnTo>
                  <a:lnTo>
                    <a:pt x="461" y="147"/>
                  </a:lnTo>
                  <a:lnTo>
                    <a:pt x="472" y="170"/>
                  </a:lnTo>
                  <a:lnTo>
                    <a:pt x="476" y="190"/>
                  </a:lnTo>
                  <a:lnTo>
                    <a:pt x="468" y="217"/>
                  </a:lnTo>
                  <a:lnTo>
                    <a:pt x="445" y="255"/>
                  </a:lnTo>
                  <a:lnTo>
                    <a:pt x="445" y="375"/>
                  </a:lnTo>
                  <a:lnTo>
                    <a:pt x="399" y="383"/>
                  </a:lnTo>
                  <a:lnTo>
                    <a:pt x="367" y="403"/>
                  </a:lnTo>
                  <a:lnTo>
                    <a:pt x="356" y="415"/>
                  </a:lnTo>
                  <a:lnTo>
                    <a:pt x="351" y="438"/>
                  </a:lnTo>
                  <a:lnTo>
                    <a:pt x="351" y="453"/>
                  </a:lnTo>
                  <a:lnTo>
                    <a:pt x="364" y="472"/>
                  </a:lnTo>
                  <a:lnTo>
                    <a:pt x="391" y="511"/>
                  </a:lnTo>
                  <a:lnTo>
                    <a:pt x="395" y="558"/>
                  </a:lnTo>
                  <a:lnTo>
                    <a:pt x="371" y="597"/>
                  </a:lnTo>
                  <a:lnTo>
                    <a:pt x="336" y="627"/>
                  </a:lnTo>
                  <a:lnTo>
                    <a:pt x="325" y="659"/>
                  </a:lnTo>
                  <a:lnTo>
                    <a:pt x="318" y="701"/>
                  </a:lnTo>
                  <a:lnTo>
                    <a:pt x="325" y="748"/>
                  </a:lnTo>
                  <a:lnTo>
                    <a:pt x="321" y="799"/>
                  </a:lnTo>
                  <a:lnTo>
                    <a:pt x="305" y="822"/>
                  </a:lnTo>
                  <a:lnTo>
                    <a:pt x="285" y="837"/>
                  </a:lnTo>
                  <a:lnTo>
                    <a:pt x="278" y="856"/>
                  </a:lnTo>
                  <a:lnTo>
                    <a:pt x="282" y="876"/>
                  </a:lnTo>
                  <a:lnTo>
                    <a:pt x="302" y="896"/>
                  </a:lnTo>
                  <a:lnTo>
                    <a:pt x="305" y="914"/>
                  </a:lnTo>
                  <a:lnTo>
                    <a:pt x="302" y="929"/>
                  </a:lnTo>
                  <a:lnTo>
                    <a:pt x="285" y="957"/>
                  </a:lnTo>
                  <a:lnTo>
                    <a:pt x="278" y="997"/>
                  </a:lnTo>
                  <a:lnTo>
                    <a:pt x="290" y="1030"/>
                  </a:lnTo>
                  <a:lnTo>
                    <a:pt x="305" y="1046"/>
                  </a:lnTo>
                  <a:lnTo>
                    <a:pt x="305" y="1084"/>
                  </a:lnTo>
                  <a:lnTo>
                    <a:pt x="344" y="1088"/>
                  </a:lnTo>
                  <a:lnTo>
                    <a:pt x="364" y="1104"/>
                  </a:lnTo>
                  <a:lnTo>
                    <a:pt x="356" y="1140"/>
                  </a:lnTo>
                  <a:lnTo>
                    <a:pt x="341" y="1140"/>
                  </a:lnTo>
                  <a:lnTo>
                    <a:pt x="305" y="1124"/>
                  </a:lnTo>
                  <a:lnTo>
                    <a:pt x="278" y="1137"/>
                  </a:lnTo>
                  <a:lnTo>
                    <a:pt x="270" y="1162"/>
                  </a:lnTo>
                  <a:lnTo>
                    <a:pt x="274" y="1201"/>
                  </a:lnTo>
                  <a:lnTo>
                    <a:pt x="290" y="1237"/>
                  </a:lnTo>
                  <a:lnTo>
                    <a:pt x="328" y="1244"/>
                  </a:lnTo>
                  <a:lnTo>
                    <a:pt x="348" y="1275"/>
                  </a:lnTo>
                  <a:lnTo>
                    <a:pt x="341" y="1322"/>
                  </a:lnTo>
                  <a:lnTo>
                    <a:pt x="308" y="1353"/>
                  </a:lnTo>
                  <a:lnTo>
                    <a:pt x="270" y="1373"/>
                  </a:lnTo>
                  <a:lnTo>
                    <a:pt x="255" y="1411"/>
                  </a:lnTo>
                  <a:lnTo>
                    <a:pt x="255" y="1450"/>
                  </a:lnTo>
                  <a:lnTo>
                    <a:pt x="274" y="1473"/>
                  </a:lnTo>
                  <a:lnTo>
                    <a:pt x="274" y="1500"/>
                  </a:lnTo>
                  <a:lnTo>
                    <a:pt x="255" y="1523"/>
                  </a:lnTo>
                  <a:lnTo>
                    <a:pt x="224" y="1526"/>
                  </a:lnTo>
                  <a:lnTo>
                    <a:pt x="208" y="1543"/>
                  </a:lnTo>
                  <a:lnTo>
                    <a:pt x="201" y="1562"/>
                  </a:lnTo>
                  <a:lnTo>
                    <a:pt x="201" y="1620"/>
                  </a:lnTo>
                  <a:lnTo>
                    <a:pt x="204" y="1643"/>
                  </a:lnTo>
                  <a:lnTo>
                    <a:pt x="216" y="1658"/>
                  </a:lnTo>
                  <a:lnTo>
                    <a:pt x="224" y="1663"/>
                  </a:lnTo>
                  <a:lnTo>
                    <a:pt x="236" y="1658"/>
                  </a:lnTo>
                  <a:lnTo>
                    <a:pt x="255" y="1651"/>
                  </a:lnTo>
                  <a:lnTo>
                    <a:pt x="266" y="1658"/>
                  </a:lnTo>
                  <a:lnTo>
                    <a:pt x="274" y="1734"/>
                  </a:lnTo>
                  <a:lnTo>
                    <a:pt x="290" y="1752"/>
                  </a:lnTo>
                  <a:lnTo>
                    <a:pt x="364" y="1749"/>
                  </a:lnTo>
                  <a:lnTo>
                    <a:pt x="488" y="1752"/>
                  </a:lnTo>
                  <a:lnTo>
                    <a:pt x="488" y="1772"/>
                  </a:lnTo>
                  <a:lnTo>
                    <a:pt x="484" y="1787"/>
                  </a:lnTo>
                  <a:lnTo>
                    <a:pt x="468" y="1791"/>
                  </a:lnTo>
                  <a:lnTo>
                    <a:pt x="391" y="1818"/>
                  </a:lnTo>
                  <a:lnTo>
                    <a:pt x="367" y="1838"/>
                  </a:lnTo>
                  <a:lnTo>
                    <a:pt x="348" y="1856"/>
                  </a:lnTo>
                  <a:lnTo>
                    <a:pt x="328" y="1876"/>
                  </a:lnTo>
                  <a:lnTo>
                    <a:pt x="308" y="1879"/>
                  </a:lnTo>
                  <a:lnTo>
                    <a:pt x="270" y="1860"/>
                  </a:lnTo>
                  <a:lnTo>
                    <a:pt x="227" y="1856"/>
                  </a:lnTo>
                  <a:lnTo>
                    <a:pt x="204" y="1841"/>
                  </a:lnTo>
                  <a:lnTo>
                    <a:pt x="189" y="1834"/>
                  </a:lnTo>
                  <a:lnTo>
                    <a:pt x="186" y="1821"/>
                  </a:lnTo>
                  <a:lnTo>
                    <a:pt x="181" y="1798"/>
                  </a:lnTo>
                  <a:lnTo>
                    <a:pt x="165" y="1783"/>
                  </a:lnTo>
                  <a:lnTo>
                    <a:pt x="143" y="1775"/>
                  </a:lnTo>
                  <a:lnTo>
                    <a:pt x="123" y="1779"/>
                  </a:lnTo>
                  <a:lnTo>
                    <a:pt x="107" y="1760"/>
                  </a:lnTo>
                  <a:lnTo>
                    <a:pt x="100" y="1744"/>
                  </a:lnTo>
                  <a:lnTo>
                    <a:pt x="76" y="1724"/>
                  </a:lnTo>
                  <a:lnTo>
                    <a:pt x="66" y="1717"/>
                  </a:lnTo>
                  <a:lnTo>
                    <a:pt x="57" y="1683"/>
                  </a:lnTo>
                  <a:lnTo>
                    <a:pt x="57" y="1663"/>
                  </a:lnTo>
                  <a:lnTo>
                    <a:pt x="57" y="1640"/>
                  </a:lnTo>
                  <a:lnTo>
                    <a:pt x="53" y="1600"/>
                  </a:lnTo>
                  <a:lnTo>
                    <a:pt x="38" y="1577"/>
                  </a:lnTo>
                  <a:lnTo>
                    <a:pt x="41" y="1562"/>
                  </a:lnTo>
                  <a:lnTo>
                    <a:pt x="53" y="1558"/>
                  </a:lnTo>
                  <a:lnTo>
                    <a:pt x="72" y="1538"/>
                  </a:lnTo>
                  <a:lnTo>
                    <a:pt x="81" y="1523"/>
                  </a:lnTo>
                  <a:lnTo>
                    <a:pt x="84" y="1516"/>
                  </a:lnTo>
                  <a:lnTo>
                    <a:pt x="69" y="1500"/>
                  </a:lnTo>
                  <a:lnTo>
                    <a:pt x="66" y="1458"/>
                  </a:lnTo>
                  <a:lnTo>
                    <a:pt x="72" y="1434"/>
                  </a:lnTo>
                  <a:lnTo>
                    <a:pt x="87" y="1415"/>
                  </a:lnTo>
                  <a:lnTo>
                    <a:pt x="96" y="1399"/>
                  </a:lnTo>
                  <a:lnTo>
                    <a:pt x="104" y="1396"/>
                  </a:lnTo>
                  <a:lnTo>
                    <a:pt x="87" y="1379"/>
                  </a:lnTo>
                  <a:lnTo>
                    <a:pt x="69" y="1373"/>
                  </a:lnTo>
                  <a:lnTo>
                    <a:pt x="57" y="1353"/>
                  </a:lnTo>
                  <a:lnTo>
                    <a:pt x="84" y="1333"/>
                  </a:lnTo>
                  <a:lnTo>
                    <a:pt x="66" y="1314"/>
                  </a:lnTo>
                  <a:lnTo>
                    <a:pt x="26" y="1310"/>
                  </a:lnTo>
                  <a:lnTo>
                    <a:pt x="10" y="1305"/>
                  </a:lnTo>
                  <a:lnTo>
                    <a:pt x="3" y="1295"/>
                  </a:lnTo>
                  <a:lnTo>
                    <a:pt x="0" y="1275"/>
                  </a:lnTo>
                  <a:lnTo>
                    <a:pt x="3" y="1252"/>
                  </a:lnTo>
                  <a:lnTo>
                    <a:pt x="10" y="1237"/>
                  </a:lnTo>
                  <a:lnTo>
                    <a:pt x="23" y="1237"/>
                  </a:lnTo>
                  <a:lnTo>
                    <a:pt x="41" y="1237"/>
                  </a:lnTo>
                  <a:lnTo>
                    <a:pt x="49" y="1252"/>
                  </a:lnTo>
                  <a:lnTo>
                    <a:pt x="81" y="1252"/>
                  </a:lnTo>
                  <a:lnTo>
                    <a:pt x="104" y="1252"/>
                  </a:lnTo>
                  <a:lnTo>
                    <a:pt x="120" y="1244"/>
                  </a:lnTo>
                  <a:lnTo>
                    <a:pt x="123" y="1208"/>
                  </a:lnTo>
                  <a:lnTo>
                    <a:pt x="120" y="1167"/>
                  </a:lnTo>
                  <a:lnTo>
                    <a:pt x="123" y="1150"/>
                  </a:lnTo>
                  <a:lnTo>
                    <a:pt x="143" y="1124"/>
                  </a:lnTo>
                  <a:lnTo>
                    <a:pt x="158" y="1117"/>
                  </a:lnTo>
                  <a:lnTo>
                    <a:pt x="135" y="1074"/>
                  </a:lnTo>
                  <a:lnTo>
                    <a:pt x="130" y="1027"/>
                  </a:lnTo>
                  <a:lnTo>
                    <a:pt x="143" y="984"/>
                  </a:lnTo>
                  <a:lnTo>
                    <a:pt x="153" y="942"/>
                  </a:lnTo>
                  <a:lnTo>
                    <a:pt x="150" y="899"/>
                  </a:lnTo>
                  <a:lnTo>
                    <a:pt x="146" y="880"/>
                  </a:lnTo>
                  <a:lnTo>
                    <a:pt x="153" y="860"/>
                  </a:lnTo>
                  <a:lnTo>
                    <a:pt x="150" y="852"/>
                  </a:lnTo>
                  <a:lnTo>
                    <a:pt x="140" y="856"/>
                  </a:lnTo>
                  <a:lnTo>
                    <a:pt x="123" y="872"/>
                  </a:lnTo>
                  <a:lnTo>
                    <a:pt x="92" y="880"/>
                  </a:lnTo>
                  <a:lnTo>
                    <a:pt x="81" y="876"/>
                  </a:lnTo>
                  <a:lnTo>
                    <a:pt x="76" y="837"/>
                  </a:lnTo>
                  <a:lnTo>
                    <a:pt x="76" y="799"/>
                  </a:lnTo>
                  <a:lnTo>
                    <a:pt x="81" y="759"/>
                  </a:lnTo>
                  <a:lnTo>
                    <a:pt x="87" y="721"/>
                  </a:lnTo>
                  <a:lnTo>
                    <a:pt x="92" y="701"/>
                  </a:lnTo>
                  <a:lnTo>
                    <a:pt x="100" y="690"/>
                  </a:lnTo>
                  <a:lnTo>
                    <a:pt x="104" y="678"/>
                  </a:lnTo>
                  <a:lnTo>
                    <a:pt x="107" y="655"/>
                  </a:lnTo>
                  <a:lnTo>
                    <a:pt x="123" y="616"/>
                  </a:lnTo>
                  <a:lnTo>
                    <a:pt x="115" y="585"/>
                  </a:lnTo>
                  <a:lnTo>
                    <a:pt x="107" y="553"/>
                  </a:lnTo>
                  <a:lnTo>
                    <a:pt x="100" y="523"/>
                  </a:lnTo>
                  <a:lnTo>
                    <a:pt x="100" y="495"/>
                  </a:lnTo>
                  <a:lnTo>
                    <a:pt x="107" y="469"/>
                  </a:lnTo>
                  <a:lnTo>
                    <a:pt x="120" y="449"/>
                  </a:lnTo>
                  <a:lnTo>
                    <a:pt x="140" y="433"/>
                  </a:lnTo>
                  <a:lnTo>
                    <a:pt x="158" y="430"/>
                  </a:lnTo>
                  <a:lnTo>
                    <a:pt x="178" y="368"/>
                  </a:lnTo>
                  <a:lnTo>
                    <a:pt x="181" y="349"/>
                  </a:lnTo>
                  <a:lnTo>
                    <a:pt x="201" y="291"/>
                  </a:lnTo>
                  <a:lnTo>
                    <a:pt x="211" y="275"/>
                  </a:lnTo>
                  <a:lnTo>
                    <a:pt x="231" y="225"/>
                  </a:lnTo>
                  <a:lnTo>
                    <a:pt x="244" y="151"/>
                  </a:lnTo>
                  <a:lnTo>
                    <a:pt x="244" y="147"/>
                  </a:lnTo>
                  <a:lnTo>
                    <a:pt x="247" y="81"/>
                  </a:lnTo>
                  <a:lnTo>
                    <a:pt x="251" y="0"/>
                  </a:lnTo>
                </a:path>
              </a:pathLst>
            </a:custGeom>
            <a:solidFill>
              <a:srgbClr val="FFFF99"/>
            </a:solidFill>
            <a:ln w="12700">
              <a:solidFill>
                <a:schemeClr val="tx1"/>
              </a:solidFill>
              <a:round/>
              <a:headEnd/>
              <a:tailEnd/>
            </a:ln>
          </p:spPr>
          <p:txBody>
            <a:bodyPr/>
            <a:lstStyle/>
            <a:p>
              <a:endParaRPr lang="en-US"/>
            </a:p>
          </p:txBody>
        </p:sp>
        <p:sp>
          <p:nvSpPr>
            <p:cNvPr id="13452" name="Freeform 5"/>
            <p:cNvSpPr>
              <a:spLocks noChangeAspect="1"/>
            </p:cNvSpPr>
            <p:nvPr/>
          </p:nvSpPr>
          <p:spPr bwMode="auto">
            <a:xfrm>
              <a:off x="3500" y="3065"/>
              <a:ext cx="137" cy="367"/>
            </a:xfrm>
            <a:custGeom>
              <a:avLst/>
              <a:gdLst>
                <a:gd name="T0" fmla="*/ 0 w 482"/>
                <a:gd name="T1" fmla="*/ 0 h 1396"/>
                <a:gd name="T2" fmla="*/ 0 w 482"/>
                <a:gd name="T3" fmla="*/ 0 h 1396"/>
                <a:gd name="T4" fmla="*/ 0 w 482"/>
                <a:gd name="T5" fmla="*/ 0 h 1396"/>
                <a:gd name="T6" fmla="*/ 0 w 482"/>
                <a:gd name="T7" fmla="*/ 0 h 1396"/>
                <a:gd name="T8" fmla="*/ 0 w 482"/>
                <a:gd name="T9" fmla="*/ 0 h 1396"/>
                <a:gd name="T10" fmla="*/ 0 w 482"/>
                <a:gd name="T11" fmla="*/ 0 h 1396"/>
                <a:gd name="T12" fmla="*/ 0 w 482"/>
                <a:gd name="T13" fmla="*/ 0 h 1396"/>
                <a:gd name="T14" fmla="*/ 0 w 482"/>
                <a:gd name="T15" fmla="*/ 0 h 1396"/>
                <a:gd name="T16" fmla="*/ 0 w 482"/>
                <a:gd name="T17" fmla="*/ 0 h 1396"/>
                <a:gd name="T18" fmla="*/ 0 w 482"/>
                <a:gd name="T19" fmla="*/ 0 h 1396"/>
                <a:gd name="T20" fmla="*/ 0 w 482"/>
                <a:gd name="T21" fmla="*/ 0 h 1396"/>
                <a:gd name="T22" fmla="*/ 0 w 482"/>
                <a:gd name="T23" fmla="*/ 0 h 1396"/>
                <a:gd name="T24" fmla="*/ 0 w 482"/>
                <a:gd name="T25" fmla="*/ 0 h 1396"/>
                <a:gd name="T26" fmla="*/ 0 w 482"/>
                <a:gd name="T27" fmla="*/ 0 h 1396"/>
                <a:gd name="T28" fmla="*/ 0 w 482"/>
                <a:gd name="T29" fmla="*/ 0 h 1396"/>
                <a:gd name="T30" fmla="*/ 0 w 482"/>
                <a:gd name="T31" fmla="*/ 0 h 1396"/>
                <a:gd name="T32" fmla="*/ 0 w 482"/>
                <a:gd name="T33" fmla="*/ 0 h 1396"/>
                <a:gd name="T34" fmla="*/ 0 w 482"/>
                <a:gd name="T35" fmla="*/ 0 h 1396"/>
                <a:gd name="T36" fmla="*/ 0 w 482"/>
                <a:gd name="T37" fmla="*/ 0 h 1396"/>
                <a:gd name="T38" fmla="*/ 0 w 482"/>
                <a:gd name="T39" fmla="*/ 0 h 1396"/>
                <a:gd name="T40" fmla="*/ 0 w 482"/>
                <a:gd name="T41" fmla="*/ 0 h 1396"/>
                <a:gd name="T42" fmla="*/ 0 w 482"/>
                <a:gd name="T43" fmla="*/ 0 h 1396"/>
                <a:gd name="T44" fmla="*/ 0 w 482"/>
                <a:gd name="T45" fmla="*/ 0 h 1396"/>
                <a:gd name="T46" fmla="*/ 0 w 482"/>
                <a:gd name="T47" fmla="*/ 0 h 1396"/>
                <a:gd name="T48" fmla="*/ 0 w 482"/>
                <a:gd name="T49" fmla="*/ 0 h 1396"/>
                <a:gd name="T50" fmla="*/ 0 w 482"/>
                <a:gd name="T51" fmla="*/ 0 h 1396"/>
                <a:gd name="T52" fmla="*/ 0 w 482"/>
                <a:gd name="T53" fmla="*/ 0 h 1396"/>
                <a:gd name="T54" fmla="*/ 0 w 482"/>
                <a:gd name="T55" fmla="*/ 0 h 1396"/>
                <a:gd name="T56" fmla="*/ 0 w 482"/>
                <a:gd name="T57" fmla="*/ 0 h 1396"/>
                <a:gd name="T58" fmla="*/ 0 w 482"/>
                <a:gd name="T59" fmla="*/ 0 h 1396"/>
                <a:gd name="T60" fmla="*/ 0 w 482"/>
                <a:gd name="T61" fmla="*/ 0 h 1396"/>
                <a:gd name="T62" fmla="*/ 0 w 482"/>
                <a:gd name="T63" fmla="*/ 0 h 1396"/>
                <a:gd name="T64" fmla="*/ 0 w 482"/>
                <a:gd name="T65" fmla="*/ 0 h 1396"/>
                <a:gd name="T66" fmla="*/ 0 w 482"/>
                <a:gd name="T67" fmla="*/ 0 h 13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82"/>
                <a:gd name="T103" fmla="*/ 0 h 1396"/>
                <a:gd name="T104" fmla="*/ 482 w 482"/>
                <a:gd name="T105" fmla="*/ 1396 h 13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82" h="1396">
                  <a:moveTo>
                    <a:pt x="20" y="1396"/>
                  </a:moveTo>
                  <a:lnTo>
                    <a:pt x="13" y="1314"/>
                  </a:lnTo>
                  <a:lnTo>
                    <a:pt x="5" y="1271"/>
                  </a:lnTo>
                  <a:lnTo>
                    <a:pt x="13" y="1217"/>
                  </a:lnTo>
                  <a:lnTo>
                    <a:pt x="9" y="1217"/>
                  </a:lnTo>
                  <a:lnTo>
                    <a:pt x="24" y="1169"/>
                  </a:lnTo>
                  <a:lnTo>
                    <a:pt x="28" y="1154"/>
                  </a:lnTo>
                  <a:lnTo>
                    <a:pt x="31" y="1136"/>
                  </a:lnTo>
                  <a:lnTo>
                    <a:pt x="31" y="1112"/>
                  </a:lnTo>
                  <a:lnTo>
                    <a:pt x="28" y="1093"/>
                  </a:lnTo>
                  <a:lnTo>
                    <a:pt x="13" y="1070"/>
                  </a:lnTo>
                  <a:lnTo>
                    <a:pt x="0" y="1054"/>
                  </a:lnTo>
                  <a:lnTo>
                    <a:pt x="9" y="1031"/>
                  </a:lnTo>
                  <a:lnTo>
                    <a:pt x="16" y="1020"/>
                  </a:lnTo>
                  <a:lnTo>
                    <a:pt x="24" y="992"/>
                  </a:lnTo>
                  <a:lnTo>
                    <a:pt x="35" y="969"/>
                  </a:lnTo>
                  <a:lnTo>
                    <a:pt x="94" y="682"/>
                  </a:lnTo>
                  <a:lnTo>
                    <a:pt x="87" y="569"/>
                  </a:lnTo>
                  <a:lnTo>
                    <a:pt x="102" y="481"/>
                  </a:lnTo>
                  <a:lnTo>
                    <a:pt x="110" y="394"/>
                  </a:lnTo>
                  <a:lnTo>
                    <a:pt x="120" y="252"/>
                  </a:lnTo>
                  <a:lnTo>
                    <a:pt x="120" y="155"/>
                  </a:lnTo>
                  <a:lnTo>
                    <a:pt x="97" y="73"/>
                  </a:lnTo>
                  <a:lnTo>
                    <a:pt x="202" y="0"/>
                  </a:lnTo>
                  <a:lnTo>
                    <a:pt x="237" y="38"/>
                  </a:lnTo>
                  <a:lnTo>
                    <a:pt x="257" y="77"/>
                  </a:lnTo>
                  <a:lnTo>
                    <a:pt x="268" y="128"/>
                  </a:lnTo>
                  <a:lnTo>
                    <a:pt x="295" y="151"/>
                  </a:lnTo>
                  <a:lnTo>
                    <a:pt x="330" y="178"/>
                  </a:lnTo>
                  <a:lnTo>
                    <a:pt x="338" y="225"/>
                  </a:lnTo>
                  <a:lnTo>
                    <a:pt x="323" y="244"/>
                  </a:lnTo>
                  <a:lnTo>
                    <a:pt x="318" y="283"/>
                  </a:lnTo>
                  <a:lnTo>
                    <a:pt x="369" y="341"/>
                  </a:lnTo>
                  <a:lnTo>
                    <a:pt x="392" y="394"/>
                  </a:lnTo>
                  <a:lnTo>
                    <a:pt x="420" y="469"/>
                  </a:lnTo>
                  <a:lnTo>
                    <a:pt x="455" y="488"/>
                  </a:lnTo>
                  <a:lnTo>
                    <a:pt x="473" y="469"/>
                  </a:lnTo>
                  <a:lnTo>
                    <a:pt x="473" y="488"/>
                  </a:lnTo>
                  <a:lnTo>
                    <a:pt x="473" y="547"/>
                  </a:lnTo>
                  <a:lnTo>
                    <a:pt x="482" y="605"/>
                  </a:lnTo>
                  <a:lnTo>
                    <a:pt x="478" y="615"/>
                  </a:lnTo>
                  <a:lnTo>
                    <a:pt x="466" y="628"/>
                  </a:lnTo>
                  <a:lnTo>
                    <a:pt x="438" y="644"/>
                  </a:lnTo>
                  <a:lnTo>
                    <a:pt x="369" y="663"/>
                  </a:lnTo>
                  <a:lnTo>
                    <a:pt x="353" y="674"/>
                  </a:lnTo>
                  <a:lnTo>
                    <a:pt x="346" y="694"/>
                  </a:lnTo>
                  <a:lnTo>
                    <a:pt x="366" y="725"/>
                  </a:lnTo>
                  <a:lnTo>
                    <a:pt x="372" y="740"/>
                  </a:lnTo>
                  <a:lnTo>
                    <a:pt x="372" y="752"/>
                  </a:lnTo>
                  <a:lnTo>
                    <a:pt x="369" y="765"/>
                  </a:lnTo>
                  <a:lnTo>
                    <a:pt x="346" y="806"/>
                  </a:lnTo>
                  <a:lnTo>
                    <a:pt x="366" y="833"/>
                  </a:lnTo>
                  <a:lnTo>
                    <a:pt x="392" y="852"/>
                  </a:lnTo>
                  <a:lnTo>
                    <a:pt x="372" y="876"/>
                  </a:lnTo>
                  <a:lnTo>
                    <a:pt x="342" y="891"/>
                  </a:lnTo>
                  <a:lnTo>
                    <a:pt x="362" y="933"/>
                  </a:lnTo>
                  <a:lnTo>
                    <a:pt x="291" y="930"/>
                  </a:lnTo>
                  <a:lnTo>
                    <a:pt x="275" y="973"/>
                  </a:lnTo>
                  <a:lnTo>
                    <a:pt x="285" y="992"/>
                  </a:lnTo>
                  <a:lnTo>
                    <a:pt x="295" y="1016"/>
                  </a:lnTo>
                  <a:lnTo>
                    <a:pt x="295" y="1027"/>
                  </a:lnTo>
                  <a:lnTo>
                    <a:pt x="275" y="1047"/>
                  </a:lnTo>
                  <a:lnTo>
                    <a:pt x="257" y="1065"/>
                  </a:lnTo>
                  <a:lnTo>
                    <a:pt x="230" y="1085"/>
                  </a:lnTo>
                  <a:lnTo>
                    <a:pt x="217" y="1148"/>
                  </a:lnTo>
                  <a:lnTo>
                    <a:pt x="226" y="1232"/>
                  </a:lnTo>
                  <a:lnTo>
                    <a:pt x="206" y="1294"/>
                  </a:lnTo>
                  <a:lnTo>
                    <a:pt x="187" y="1396"/>
                  </a:lnTo>
                </a:path>
              </a:pathLst>
            </a:custGeom>
            <a:solidFill>
              <a:srgbClr val="FFFF99"/>
            </a:solidFill>
            <a:ln w="12700">
              <a:solidFill>
                <a:schemeClr val="tx1"/>
              </a:solidFill>
              <a:round/>
              <a:headEnd/>
              <a:tailEnd/>
            </a:ln>
          </p:spPr>
          <p:txBody>
            <a:bodyPr/>
            <a:lstStyle/>
            <a:p>
              <a:endParaRPr lang="en-US"/>
            </a:p>
          </p:txBody>
        </p:sp>
        <p:sp>
          <p:nvSpPr>
            <p:cNvPr id="13453" name="Freeform 6"/>
            <p:cNvSpPr>
              <a:spLocks noChangeAspect="1"/>
            </p:cNvSpPr>
            <p:nvPr/>
          </p:nvSpPr>
          <p:spPr bwMode="auto">
            <a:xfrm>
              <a:off x="3398" y="2271"/>
              <a:ext cx="389" cy="321"/>
            </a:xfrm>
            <a:custGeom>
              <a:avLst/>
              <a:gdLst>
                <a:gd name="T0" fmla="*/ 0 w 1372"/>
                <a:gd name="T1" fmla="*/ 0 h 1225"/>
                <a:gd name="T2" fmla="*/ 0 w 1372"/>
                <a:gd name="T3" fmla="*/ 0 h 1225"/>
                <a:gd name="T4" fmla="*/ 0 w 1372"/>
                <a:gd name="T5" fmla="*/ 0 h 1225"/>
                <a:gd name="T6" fmla="*/ 0 w 1372"/>
                <a:gd name="T7" fmla="*/ 0 h 1225"/>
                <a:gd name="T8" fmla="*/ 0 w 1372"/>
                <a:gd name="T9" fmla="*/ 0 h 1225"/>
                <a:gd name="T10" fmla="*/ 0 w 1372"/>
                <a:gd name="T11" fmla="*/ 0 h 1225"/>
                <a:gd name="T12" fmla="*/ 0 w 1372"/>
                <a:gd name="T13" fmla="*/ 0 h 1225"/>
                <a:gd name="T14" fmla="*/ 0 w 1372"/>
                <a:gd name="T15" fmla="*/ 0 h 1225"/>
                <a:gd name="T16" fmla="*/ 0 w 1372"/>
                <a:gd name="T17" fmla="*/ 0 h 1225"/>
                <a:gd name="T18" fmla="*/ 0 w 1372"/>
                <a:gd name="T19" fmla="*/ 0 h 1225"/>
                <a:gd name="T20" fmla="*/ 0 w 1372"/>
                <a:gd name="T21" fmla="*/ 0 h 1225"/>
                <a:gd name="T22" fmla="*/ 0 w 1372"/>
                <a:gd name="T23" fmla="*/ 0 h 1225"/>
                <a:gd name="T24" fmla="*/ 0 w 1372"/>
                <a:gd name="T25" fmla="*/ 0 h 1225"/>
                <a:gd name="T26" fmla="*/ 0 w 1372"/>
                <a:gd name="T27" fmla="*/ 0 h 1225"/>
                <a:gd name="T28" fmla="*/ 0 w 1372"/>
                <a:gd name="T29" fmla="*/ 0 h 1225"/>
                <a:gd name="T30" fmla="*/ 0 w 1372"/>
                <a:gd name="T31" fmla="*/ 0 h 1225"/>
                <a:gd name="T32" fmla="*/ 0 w 1372"/>
                <a:gd name="T33" fmla="*/ 0 h 1225"/>
                <a:gd name="T34" fmla="*/ 0 w 1372"/>
                <a:gd name="T35" fmla="*/ 0 h 1225"/>
                <a:gd name="T36" fmla="*/ 0 w 1372"/>
                <a:gd name="T37" fmla="*/ 0 h 1225"/>
                <a:gd name="T38" fmla="*/ 0 w 1372"/>
                <a:gd name="T39" fmla="*/ 0 h 1225"/>
                <a:gd name="T40" fmla="*/ 0 w 1372"/>
                <a:gd name="T41" fmla="*/ 0 h 1225"/>
                <a:gd name="T42" fmla="*/ 0 w 1372"/>
                <a:gd name="T43" fmla="*/ 0 h 1225"/>
                <a:gd name="T44" fmla="*/ 0 w 1372"/>
                <a:gd name="T45" fmla="*/ 0 h 1225"/>
                <a:gd name="T46" fmla="*/ 0 w 1372"/>
                <a:gd name="T47" fmla="*/ 0 h 1225"/>
                <a:gd name="T48" fmla="*/ 0 w 1372"/>
                <a:gd name="T49" fmla="*/ 0 h 1225"/>
                <a:gd name="T50" fmla="*/ 0 w 1372"/>
                <a:gd name="T51" fmla="*/ 0 h 1225"/>
                <a:gd name="T52" fmla="*/ 0 w 1372"/>
                <a:gd name="T53" fmla="*/ 0 h 1225"/>
                <a:gd name="T54" fmla="*/ 0 w 1372"/>
                <a:gd name="T55" fmla="*/ 0 h 1225"/>
                <a:gd name="T56" fmla="*/ 0 w 1372"/>
                <a:gd name="T57" fmla="*/ 0 h 1225"/>
                <a:gd name="T58" fmla="*/ 0 w 1372"/>
                <a:gd name="T59" fmla="*/ 0 h 1225"/>
                <a:gd name="T60" fmla="*/ 0 w 1372"/>
                <a:gd name="T61" fmla="*/ 0 h 1225"/>
                <a:gd name="T62" fmla="*/ 0 w 1372"/>
                <a:gd name="T63" fmla="*/ 0 h 1225"/>
                <a:gd name="T64" fmla="*/ 0 w 1372"/>
                <a:gd name="T65" fmla="*/ 0 h 1225"/>
                <a:gd name="T66" fmla="*/ 0 w 1372"/>
                <a:gd name="T67" fmla="*/ 0 h 1225"/>
                <a:gd name="T68" fmla="*/ 0 w 1372"/>
                <a:gd name="T69" fmla="*/ 0 h 1225"/>
                <a:gd name="T70" fmla="*/ 0 w 1372"/>
                <a:gd name="T71" fmla="*/ 0 h 1225"/>
                <a:gd name="T72" fmla="*/ 0 w 1372"/>
                <a:gd name="T73" fmla="*/ 0 h 1225"/>
                <a:gd name="T74" fmla="*/ 0 w 1372"/>
                <a:gd name="T75" fmla="*/ 0 h 1225"/>
                <a:gd name="T76" fmla="*/ 0 w 1372"/>
                <a:gd name="T77" fmla="*/ 0 h 1225"/>
                <a:gd name="T78" fmla="*/ 0 w 1372"/>
                <a:gd name="T79" fmla="*/ 0 h 1225"/>
                <a:gd name="T80" fmla="*/ 0 w 1372"/>
                <a:gd name="T81" fmla="*/ 0 h 1225"/>
                <a:gd name="T82" fmla="*/ 0 w 1372"/>
                <a:gd name="T83" fmla="*/ 0 h 1225"/>
                <a:gd name="T84" fmla="*/ 0 w 1372"/>
                <a:gd name="T85" fmla="*/ 0 h 1225"/>
                <a:gd name="T86" fmla="*/ 0 w 1372"/>
                <a:gd name="T87" fmla="*/ 0 h 1225"/>
                <a:gd name="T88" fmla="*/ 0 w 1372"/>
                <a:gd name="T89" fmla="*/ 0 h 1225"/>
                <a:gd name="T90" fmla="*/ 0 w 1372"/>
                <a:gd name="T91" fmla="*/ 0 h 1225"/>
                <a:gd name="T92" fmla="*/ 0 w 1372"/>
                <a:gd name="T93" fmla="*/ 0 h 1225"/>
                <a:gd name="T94" fmla="*/ 0 w 1372"/>
                <a:gd name="T95" fmla="*/ 0 h 1225"/>
                <a:gd name="T96" fmla="*/ 0 w 1372"/>
                <a:gd name="T97" fmla="*/ 0 h 1225"/>
                <a:gd name="T98" fmla="*/ 0 w 1372"/>
                <a:gd name="T99" fmla="*/ 0 h 1225"/>
                <a:gd name="T100" fmla="*/ 0 w 1372"/>
                <a:gd name="T101" fmla="*/ 0 h 1225"/>
                <a:gd name="T102" fmla="*/ 0 w 1372"/>
                <a:gd name="T103" fmla="*/ 0 h 1225"/>
                <a:gd name="T104" fmla="*/ 0 w 1372"/>
                <a:gd name="T105" fmla="*/ 0 h 1225"/>
                <a:gd name="T106" fmla="*/ 0 w 1372"/>
                <a:gd name="T107" fmla="*/ 0 h 1225"/>
                <a:gd name="T108" fmla="*/ 0 w 1372"/>
                <a:gd name="T109" fmla="*/ 0 h 1225"/>
                <a:gd name="T110" fmla="*/ 0 w 1372"/>
                <a:gd name="T111" fmla="*/ 0 h 1225"/>
                <a:gd name="T112" fmla="*/ 0 w 1372"/>
                <a:gd name="T113" fmla="*/ 0 h 1225"/>
                <a:gd name="T114" fmla="*/ 0 w 1372"/>
                <a:gd name="T115" fmla="*/ 0 h 1225"/>
                <a:gd name="T116" fmla="*/ 0 w 1372"/>
                <a:gd name="T117" fmla="*/ 0 h 1225"/>
                <a:gd name="T118" fmla="*/ 0 w 1372"/>
                <a:gd name="T119" fmla="*/ 0 h 1225"/>
                <a:gd name="T120" fmla="*/ 0 w 1372"/>
                <a:gd name="T121" fmla="*/ 0 h 1225"/>
                <a:gd name="T122" fmla="*/ 0 w 1372"/>
                <a:gd name="T123" fmla="*/ 0 h 12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72"/>
                <a:gd name="T187" fmla="*/ 0 h 1225"/>
                <a:gd name="T188" fmla="*/ 1372 w 1372"/>
                <a:gd name="T189" fmla="*/ 1225 h 122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72" h="1225">
                  <a:moveTo>
                    <a:pt x="1337" y="679"/>
                  </a:moveTo>
                  <a:lnTo>
                    <a:pt x="1309" y="694"/>
                  </a:lnTo>
                  <a:lnTo>
                    <a:pt x="1326" y="722"/>
                  </a:lnTo>
                  <a:lnTo>
                    <a:pt x="1326" y="753"/>
                  </a:lnTo>
                  <a:lnTo>
                    <a:pt x="1306" y="771"/>
                  </a:lnTo>
                  <a:lnTo>
                    <a:pt x="1283" y="795"/>
                  </a:lnTo>
                  <a:lnTo>
                    <a:pt x="1268" y="845"/>
                  </a:lnTo>
                  <a:lnTo>
                    <a:pt x="1251" y="869"/>
                  </a:lnTo>
                  <a:lnTo>
                    <a:pt x="1212" y="885"/>
                  </a:lnTo>
                  <a:lnTo>
                    <a:pt x="1131" y="900"/>
                  </a:lnTo>
                  <a:lnTo>
                    <a:pt x="1054" y="900"/>
                  </a:lnTo>
                  <a:lnTo>
                    <a:pt x="992" y="880"/>
                  </a:lnTo>
                  <a:lnTo>
                    <a:pt x="988" y="896"/>
                  </a:lnTo>
                  <a:lnTo>
                    <a:pt x="996" y="930"/>
                  </a:lnTo>
                  <a:lnTo>
                    <a:pt x="1027" y="954"/>
                  </a:lnTo>
                  <a:lnTo>
                    <a:pt x="1062" y="962"/>
                  </a:lnTo>
                  <a:lnTo>
                    <a:pt x="1088" y="982"/>
                  </a:lnTo>
                  <a:lnTo>
                    <a:pt x="1096" y="1009"/>
                  </a:lnTo>
                  <a:lnTo>
                    <a:pt x="1077" y="1047"/>
                  </a:lnTo>
                  <a:lnTo>
                    <a:pt x="1024" y="1066"/>
                  </a:lnTo>
                  <a:lnTo>
                    <a:pt x="1004" y="1086"/>
                  </a:lnTo>
                  <a:lnTo>
                    <a:pt x="981" y="1117"/>
                  </a:lnTo>
                  <a:lnTo>
                    <a:pt x="953" y="1160"/>
                  </a:lnTo>
                  <a:lnTo>
                    <a:pt x="930" y="1180"/>
                  </a:lnTo>
                  <a:lnTo>
                    <a:pt x="884" y="1187"/>
                  </a:lnTo>
                  <a:lnTo>
                    <a:pt x="845" y="1202"/>
                  </a:lnTo>
                  <a:lnTo>
                    <a:pt x="813" y="1221"/>
                  </a:lnTo>
                  <a:lnTo>
                    <a:pt x="783" y="1225"/>
                  </a:lnTo>
                  <a:lnTo>
                    <a:pt x="752" y="1206"/>
                  </a:lnTo>
                  <a:lnTo>
                    <a:pt x="744" y="1164"/>
                  </a:lnTo>
                  <a:lnTo>
                    <a:pt x="735" y="1101"/>
                  </a:lnTo>
                  <a:lnTo>
                    <a:pt x="709" y="1050"/>
                  </a:lnTo>
                  <a:lnTo>
                    <a:pt x="673" y="1009"/>
                  </a:lnTo>
                  <a:lnTo>
                    <a:pt x="663" y="950"/>
                  </a:lnTo>
                  <a:lnTo>
                    <a:pt x="697" y="923"/>
                  </a:lnTo>
                  <a:lnTo>
                    <a:pt x="681" y="896"/>
                  </a:lnTo>
                  <a:lnTo>
                    <a:pt x="654" y="888"/>
                  </a:lnTo>
                  <a:lnTo>
                    <a:pt x="628" y="869"/>
                  </a:lnTo>
                  <a:lnTo>
                    <a:pt x="620" y="826"/>
                  </a:lnTo>
                  <a:lnTo>
                    <a:pt x="638" y="771"/>
                  </a:lnTo>
                  <a:lnTo>
                    <a:pt x="638" y="730"/>
                  </a:lnTo>
                  <a:lnTo>
                    <a:pt x="620" y="690"/>
                  </a:lnTo>
                  <a:lnTo>
                    <a:pt x="542" y="671"/>
                  </a:lnTo>
                  <a:lnTo>
                    <a:pt x="488" y="694"/>
                  </a:lnTo>
                  <a:lnTo>
                    <a:pt x="440" y="679"/>
                  </a:lnTo>
                  <a:lnTo>
                    <a:pt x="410" y="636"/>
                  </a:lnTo>
                  <a:lnTo>
                    <a:pt x="372" y="598"/>
                  </a:lnTo>
                  <a:lnTo>
                    <a:pt x="329" y="567"/>
                  </a:lnTo>
                  <a:lnTo>
                    <a:pt x="297" y="567"/>
                  </a:lnTo>
                  <a:lnTo>
                    <a:pt x="239" y="583"/>
                  </a:lnTo>
                  <a:lnTo>
                    <a:pt x="185" y="574"/>
                  </a:lnTo>
                  <a:lnTo>
                    <a:pt x="132" y="547"/>
                  </a:lnTo>
                  <a:lnTo>
                    <a:pt x="100" y="509"/>
                  </a:lnTo>
                  <a:lnTo>
                    <a:pt x="84" y="415"/>
                  </a:lnTo>
                  <a:lnTo>
                    <a:pt x="68" y="395"/>
                  </a:lnTo>
                  <a:lnTo>
                    <a:pt x="18" y="412"/>
                  </a:lnTo>
                  <a:lnTo>
                    <a:pt x="0" y="408"/>
                  </a:lnTo>
                  <a:lnTo>
                    <a:pt x="0" y="392"/>
                  </a:lnTo>
                  <a:lnTo>
                    <a:pt x="46" y="318"/>
                  </a:lnTo>
                  <a:lnTo>
                    <a:pt x="64" y="214"/>
                  </a:lnTo>
                  <a:lnTo>
                    <a:pt x="100" y="164"/>
                  </a:lnTo>
                  <a:lnTo>
                    <a:pt x="150" y="136"/>
                  </a:lnTo>
                  <a:lnTo>
                    <a:pt x="178" y="108"/>
                  </a:lnTo>
                  <a:lnTo>
                    <a:pt x="185" y="136"/>
                  </a:lnTo>
                  <a:lnTo>
                    <a:pt x="213" y="155"/>
                  </a:lnTo>
                  <a:lnTo>
                    <a:pt x="239" y="144"/>
                  </a:lnTo>
                  <a:lnTo>
                    <a:pt x="255" y="121"/>
                  </a:lnTo>
                  <a:lnTo>
                    <a:pt x="285" y="58"/>
                  </a:lnTo>
                  <a:lnTo>
                    <a:pt x="313" y="16"/>
                  </a:lnTo>
                  <a:lnTo>
                    <a:pt x="325" y="4"/>
                  </a:lnTo>
                  <a:lnTo>
                    <a:pt x="348" y="0"/>
                  </a:lnTo>
                  <a:lnTo>
                    <a:pt x="359" y="8"/>
                  </a:lnTo>
                  <a:lnTo>
                    <a:pt x="368" y="8"/>
                  </a:lnTo>
                  <a:lnTo>
                    <a:pt x="379" y="19"/>
                  </a:lnTo>
                  <a:lnTo>
                    <a:pt x="387" y="34"/>
                  </a:lnTo>
                  <a:lnTo>
                    <a:pt x="391" y="54"/>
                  </a:lnTo>
                  <a:lnTo>
                    <a:pt x="410" y="58"/>
                  </a:lnTo>
                  <a:lnTo>
                    <a:pt x="450" y="58"/>
                  </a:lnTo>
                  <a:lnTo>
                    <a:pt x="473" y="77"/>
                  </a:lnTo>
                  <a:lnTo>
                    <a:pt x="515" y="113"/>
                  </a:lnTo>
                  <a:lnTo>
                    <a:pt x="557" y="151"/>
                  </a:lnTo>
                  <a:lnTo>
                    <a:pt x="577" y="155"/>
                  </a:lnTo>
                  <a:lnTo>
                    <a:pt x="678" y="128"/>
                  </a:lnTo>
                  <a:lnTo>
                    <a:pt x="705" y="125"/>
                  </a:lnTo>
                  <a:lnTo>
                    <a:pt x="732" y="136"/>
                  </a:lnTo>
                  <a:lnTo>
                    <a:pt x="739" y="151"/>
                  </a:lnTo>
                  <a:lnTo>
                    <a:pt x="783" y="167"/>
                  </a:lnTo>
                  <a:lnTo>
                    <a:pt x="801" y="184"/>
                  </a:lnTo>
                  <a:lnTo>
                    <a:pt x="821" y="187"/>
                  </a:lnTo>
                  <a:lnTo>
                    <a:pt x="879" y="184"/>
                  </a:lnTo>
                  <a:lnTo>
                    <a:pt x="907" y="167"/>
                  </a:lnTo>
                  <a:lnTo>
                    <a:pt x="923" y="159"/>
                  </a:lnTo>
                  <a:lnTo>
                    <a:pt x="968" y="101"/>
                  </a:lnTo>
                  <a:lnTo>
                    <a:pt x="984" y="97"/>
                  </a:lnTo>
                  <a:lnTo>
                    <a:pt x="1085" y="97"/>
                  </a:lnTo>
                  <a:lnTo>
                    <a:pt x="1105" y="97"/>
                  </a:lnTo>
                  <a:lnTo>
                    <a:pt x="1121" y="117"/>
                  </a:lnTo>
                  <a:lnTo>
                    <a:pt x="1128" y="136"/>
                  </a:lnTo>
                  <a:lnTo>
                    <a:pt x="1124" y="155"/>
                  </a:lnTo>
                  <a:lnTo>
                    <a:pt x="1135" y="187"/>
                  </a:lnTo>
                  <a:lnTo>
                    <a:pt x="1169" y="194"/>
                  </a:lnTo>
                  <a:lnTo>
                    <a:pt x="1189" y="198"/>
                  </a:lnTo>
                  <a:lnTo>
                    <a:pt x="1228" y="198"/>
                  </a:lnTo>
                  <a:lnTo>
                    <a:pt x="1268" y="214"/>
                  </a:lnTo>
                  <a:lnTo>
                    <a:pt x="1290" y="233"/>
                  </a:lnTo>
                  <a:lnTo>
                    <a:pt x="1294" y="253"/>
                  </a:lnTo>
                  <a:lnTo>
                    <a:pt x="1306" y="272"/>
                  </a:lnTo>
                  <a:lnTo>
                    <a:pt x="1319" y="291"/>
                  </a:lnTo>
                  <a:lnTo>
                    <a:pt x="1372" y="299"/>
                  </a:lnTo>
                  <a:lnTo>
                    <a:pt x="1368" y="314"/>
                  </a:lnTo>
                  <a:lnTo>
                    <a:pt x="1368" y="357"/>
                  </a:lnTo>
                  <a:lnTo>
                    <a:pt x="1349" y="372"/>
                  </a:lnTo>
                  <a:lnTo>
                    <a:pt x="1322" y="384"/>
                  </a:lnTo>
                  <a:lnTo>
                    <a:pt x="1294" y="395"/>
                  </a:lnTo>
                  <a:lnTo>
                    <a:pt x="1286" y="420"/>
                  </a:lnTo>
                  <a:lnTo>
                    <a:pt x="1294" y="450"/>
                  </a:lnTo>
                  <a:lnTo>
                    <a:pt x="1352" y="469"/>
                  </a:lnTo>
                  <a:lnTo>
                    <a:pt x="1332" y="489"/>
                  </a:lnTo>
                  <a:lnTo>
                    <a:pt x="1275" y="489"/>
                  </a:lnTo>
                  <a:lnTo>
                    <a:pt x="1260" y="509"/>
                  </a:lnTo>
                  <a:lnTo>
                    <a:pt x="1279" y="527"/>
                  </a:lnTo>
                  <a:lnTo>
                    <a:pt x="1286" y="559"/>
                  </a:lnTo>
                  <a:lnTo>
                    <a:pt x="1279" y="605"/>
                  </a:lnTo>
                  <a:lnTo>
                    <a:pt x="1299" y="660"/>
                  </a:lnTo>
                  <a:lnTo>
                    <a:pt x="1337" y="679"/>
                  </a:lnTo>
                  <a:close/>
                </a:path>
              </a:pathLst>
            </a:custGeom>
            <a:solidFill>
              <a:srgbClr val="FFFF99"/>
            </a:solidFill>
            <a:ln w="12700">
              <a:solidFill>
                <a:schemeClr val="tx1"/>
              </a:solidFill>
              <a:round/>
              <a:headEnd/>
              <a:tailEnd/>
            </a:ln>
          </p:spPr>
          <p:txBody>
            <a:bodyPr/>
            <a:lstStyle/>
            <a:p>
              <a:endParaRPr lang="en-US"/>
            </a:p>
          </p:txBody>
        </p:sp>
        <p:sp>
          <p:nvSpPr>
            <p:cNvPr id="13454" name="Freeform 7"/>
            <p:cNvSpPr>
              <a:spLocks noChangeAspect="1"/>
            </p:cNvSpPr>
            <p:nvPr/>
          </p:nvSpPr>
          <p:spPr bwMode="auto">
            <a:xfrm>
              <a:off x="3398" y="2271"/>
              <a:ext cx="389" cy="321"/>
            </a:xfrm>
            <a:custGeom>
              <a:avLst/>
              <a:gdLst>
                <a:gd name="T0" fmla="*/ 0 w 1372"/>
                <a:gd name="T1" fmla="*/ 0 h 1225"/>
                <a:gd name="T2" fmla="*/ 0 w 1372"/>
                <a:gd name="T3" fmla="*/ 0 h 1225"/>
                <a:gd name="T4" fmla="*/ 0 w 1372"/>
                <a:gd name="T5" fmla="*/ 0 h 1225"/>
                <a:gd name="T6" fmla="*/ 0 w 1372"/>
                <a:gd name="T7" fmla="*/ 0 h 1225"/>
                <a:gd name="T8" fmla="*/ 0 w 1372"/>
                <a:gd name="T9" fmla="*/ 0 h 1225"/>
                <a:gd name="T10" fmla="*/ 0 w 1372"/>
                <a:gd name="T11" fmla="*/ 0 h 1225"/>
                <a:gd name="T12" fmla="*/ 0 w 1372"/>
                <a:gd name="T13" fmla="*/ 0 h 1225"/>
                <a:gd name="T14" fmla="*/ 0 w 1372"/>
                <a:gd name="T15" fmla="*/ 0 h 1225"/>
                <a:gd name="T16" fmla="*/ 0 w 1372"/>
                <a:gd name="T17" fmla="*/ 0 h 1225"/>
                <a:gd name="T18" fmla="*/ 0 w 1372"/>
                <a:gd name="T19" fmla="*/ 0 h 1225"/>
                <a:gd name="T20" fmla="*/ 0 w 1372"/>
                <a:gd name="T21" fmla="*/ 0 h 1225"/>
                <a:gd name="T22" fmla="*/ 0 w 1372"/>
                <a:gd name="T23" fmla="*/ 0 h 1225"/>
                <a:gd name="T24" fmla="*/ 0 w 1372"/>
                <a:gd name="T25" fmla="*/ 0 h 1225"/>
                <a:gd name="T26" fmla="*/ 0 w 1372"/>
                <a:gd name="T27" fmla="*/ 0 h 1225"/>
                <a:gd name="T28" fmla="*/ 0 w 1372"/>
                <a:gd name="T29" fmla="*/ 0 h 1225"/>
                <a:gd name="T30" fmla="*/ 0 w 1372"/>
                <a:gd name="T31" fmla="*/ 0 h 1225"/>
                <a:gd name="T32" fmla="*/ 0 w 1372"/>
                <a:gd name="T33" fmla="*/ 0 h 1225"/>
                <a:gd name="T34" fmla="*/ 0 w 1372"/>
                <a:gd name="T35" fmla="*/ 0 h 1225"/>
                <a:gd name="T36" fmla="*/ 0 w 1372"/>
                <a:gd name="T37" fmla="*/ 0 h 1225"/>
                <a:gd name="T38" fmla="*/ 0 w 1372"/>
                <a:gd name="T39" fmla="*/ 0 h 1225"/>
                <a:gd name="T40" fmla="*/ 0 w 1372"/>
                <a:gd name="T41" fmla="*/ 0 h 1225"/>
                <a:gd name="T42" fmla="*/ 0 w 1372"/>
                <a:gd name="T43" fmla="*/ 0 h 1225"/>
                <a:gd name="T44" fmla="*/ 0 w 1372"/>
                <a:gd name="T45" fmla="*/ 0 h 1225"/>
                <a:gd name="T46" fmla="*/ 0 w 1372"/>
                <a:gd name="T47" fmla="*/ 0 h 1225"/>
                <a:gd name="T48" fmla="*/ 0 w 1372"/>
                <a:gd name="T49" fmla="*/ 0 h 1225"/>
                <a:gd name="T50" fmla="*/ 0 w 1372"/>
                <a:gd name="T51" fmla="*/ 0 h 1225"/>
                <a:gd name="T52" fmla="*/ 0 w 1372"/>
                <a:gd name="T53" fmla="*/ 0 h 1225"/>
                <a:gd name="T54" fmla="*/ 0 w 1372"/>
                <a:gd name="T55" fmla="*/ 0 h 1225"/>
                <a:gd name="T56" fmla="*/ 0 w 1372"/>
                <a:gd name="T57" fmla="*/ 0 h 1225"/>
                <a:gd name="T58" fmla="*/ 0 w 1372"/>
                <a:gd name="T59" fmla="*/ 0 h 1225"/>
                <a:gd name="T60" fmla="*/ 0 w 1372"/>
                <a:gd name="T61" fmla="*/ 0 h 1225"/>
                <a:gd name="T62" fmla="*/ 0 w 1372"/>
                <a:gd name="T63" fmla="*/ 0 h 1225"/>
                <a:gd name="T64" fmla="*/ 0 w 1372"/>
                <a:gd name="T65" fmla="*/ 0 h 1225"/>
                <a:gd name="T66" fmla="*/ 0 w 1372"/>
                <a:gd name="T67" fmla="*/ 0 h 1225"/>
                <a:gd name="T68" fmla="*/ 0 w 1372"/>
                <a:gd name="T69" fmla="*/ 0 h 1225"/>
                <a:gd name="T70" fmla="*/ 0 w 1372"/>
                <a:gd name="T71" fmla="*/ 0 h 1225"/>
                <a:gd name="T72" fmla="*/ 0 w 1372"/>
                <a:gd name="T73" fmla="*/ 0 h 1225"/>
                <a:gd name="T74" fmla="*/ 0 w 1372"/>
                <a:gd name="T75" fmla="*/ 0 h 1225"/>
                <a:gd name="T76" fmla="*/ 0 w 1372"/>
                <a:gd name="T77" fmla="*/ 0 h 1225"/>
                <a:gd name="T78" fmla="*/ 0 w 1372"/>
                <a:gd name="T79" fmla="*/ 0 h 1225"/>
                <a:gd name="T80" fmla="*/ 0 w 1372"/>
                <a:gd name="T81" fmla="*/ 0 h 1225"/>
                <a:gd name="T82" fmla="*/ 0 w 1372"/>
                <a:gd name="T83" fmla="*/ 0 h 1225"/>
                <a:gd name="T84" fmla="*/ 0 w 1372"/>
                <a:gd name="T85" fmla="*/ 0 h 1225"/>
                <a:gd name="T86" fmla="*/ 0 w 1372"/>
                <a:gd name="T87" fmla="*/ 0 h 1225"/>
                <a:gd name="T88" fmla="*/ 0 w 1372"/>
                <a:gd name="T89" fmla="*/ 0 h 1225"/>
                <a:gd name="T90" fmla="*/ 0 w 1372"/>
                <a:gd name="T91" fmla="*/ 0 h 1225"/>
                <a:gd name="T92" fmla="*/ 0 w 1372"/>
                <a:gd name="T93" fmla="*/ 0 h 1225"/>
                <a:gd name="T94" fmla="*/ 0 w 1372"/>
                <a:gd name="T95" fmla="*/ 0 h 1225"/>
                <a:gd name="T96" fmla="*/ 0 w 1372"/>
                <a:gd name="T97" fmla="*/ 0 h 1225"/>
                <a:gd name="T98" fmla="*/ 0 w 1372"/>
                <a:gd name="T99" fmla="*/ 0 h 1225"/>
                <a:gd name="T100" fmla="*/ 0 w 1372"/>
                <a:gd name="T101" fmla="*/ 0 h 1225"/>
                <a:gd name="T102" fmla="*/ 0 w 1372"/>
                <a:gd name="T103" fmla="*/ 0 h 1225"/>
                <a:gd name="T104" fmla="*/ 0 w 1372"/>
                <a:gd name="T105" fmla="*/ 0 h 1225"/>
                <a:gd name="T106" fmla="*/ 0 w 1372"/>
                <a:gd name="T107" fmla="*/ 0 h 1225"/>
                <a:gd name="T108" fmla="*/ 0 w 1372"/>
                <a:gd name="T109" fmla="*/ 0 h 1225"/>
                <a:gd name="T110" fmla="*/ 0 w 1372"/>
                <a:gd name="T111" fmla="*/ 0 h 1225"/>
                <a:gd name="T112" fmla="*/ 0 w 1372"/>
                <a:gd name="T113" fmla="*/ 0 h 1225"/>
                <a:gd name="T114" fmla="*/ 0 w 1372"/>
                <a:gd name="T115" fmla="*/ 0 h 1225"/>
                <a:gd name="T116" fmla="*/ 0 w 1372"/>
                <a:gd name="T117" fmla="*/ 0 h 1225"/>
                <a:gd name="T118" fmla="*/ 0 w 1372"/>
                <a:gd name="T119" fmla="*/ 0 h 1225"/>
                <a:gd name="T120" fmla="*/ 0 w 1372"/>
                <a:gd name="T121" fmla="*/ 0 h 1225"/>
                <a:gd name="T122" fmla="*/ 0 w 1372"/>
                <a:gd name="T123" fmla="*/ 0 h 12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72"/>
                <a:gd name="T187" fmla="*/ 0 h 1225"/>
                <a:gd name="T188" fmla="*/ 1372 w 1372"/>
                <a:gd name="T189" fmla="*/ 1225 h 122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72" h="1225">
                  <a:moveTo>
                    <a:pt x="1337" y="679"/>
                  </a:moveTo>
                  <a:lnTo>
                    <a:pt x="1309" y="694"/>
                  </a:lnTo>
                  <a:lnTo>
                    <a:pt x="1326" y="722"/>
                  </a:lnTo>
                  <a:lnTo>
                    <a:pt x="1326" y="753"/>
                  </a:lnTo>
                  <a:lnTo>
                    <a:pt x="1306" y="771"/>
                  </a:lnTo>
                  <a:lnTo>
                    <a:pt x="1283" y="795"/>
                  </a:lnTo>
                  <a:lnTo>
                    <a:pt x="1268" y="845"/>
                  </a:lnTo>
                  <a:lnTo>
                    <a:pt x="1251" y="869"/>
                  </a:lnTo>
                  <a:lnTo>
                    <a:pt x="1212" y="885"/>
                  </a:lnTo>
                  <a:lnTo>
                    <a:pt x="1131" y="900"/>
                  </a:lnTo>
                  <a:lnTo>
                    <a:pt x="1054" y="900"/>
                  </a:lnTo>
                  <a:lnTo>
                    <a:pt x="992" y="880"/>
                  </a:lnTo>
                  <a:lnTo>
                    <a:pt x="988" y="896"/>
                  </a:lnTo>
                  <a:lnTo>
                    <a:pt x="996" y="930"/>
                  </a:lnTo>
                  <a:lnTo>
                    <a:pt x="1027" y="954"/>
                  </a:lnTo>
                  <a:lnTo>
                    <a:pt x="1062" y="962"/>
                  </a:lnTo>
                  <a:lnTo>
                    <a:pt x="1088" y="982"/>
                  </a:lnTo>
                  <a:lnTo>
                    <a:pt x="1096" y="1009"/>
                  </a:lnTo>
                  <a:lnTo>
                    <a:pt x="1077" y="1047"/>
                  </a:lnTo>
                  <a:lnTo>
                    <a:pt x="1024" y="1066"/>
                  </a:lnTo>
                  <a:lnTo>
                    <a:pt x="1004" y="1086"/>
                  </a:lnTo>
                  <a:lnTo>
                    <a:pt x="981" y="1117"/>
                  </a:lnTo>
                  <a:lnTo>
                    <a:pt x="953" y="1160"/>
                  </a:lnTo>
                  <a:lnTo>
                    <a:pt x="930" y="1180"/>
                  </a:lnTo>
                  <a:lnTo>
                    <a:pt x="884" y="1187"/>
                  </a:lnTo>
                  <a:lnTo>
                    <a:pt x="845" y="1202"/>
                  </a:lnTo>
                  <a:lnTo>
                    <a:pt x="813" y="1221"/>
                  </a:lnTo>
                  <a:lnTo>
                    <a:pt x="783" y="1225"/>
                  </a:lnTo>
                  <a:lnTo>
                    <a:pt x="752" y="1206"/>
                  </a:lnTo>
                  <a:lnTo>
                    <a:pt x="744" y="1164"/>
                  </a:lnTo>
                  <a:lnTo>
                    <a:pt x="735" y="1101"/>
                  </a:lnTo>
                  <a:lnTo>
                    <a:pt x="709" y="1050"/>
                  </a:lnTo>
                  <a:lnTo>
                    <a:pt x="673" y="1009"/>
                  </a:lnTo>
                  <a:lnTo>
                    <a:pt x="663" y="950"/>
                  </a:lnTo>
                  <a:lnTo>
                    <a:pt x="697" y="923"/>
                  </a:lnTo>
                  <a:lnTo>
                    <a:pt x="681" y="896"/>
                  </a:lnTo>
                  <a:lnTo>
                    <a:pt x="654" y="888"/>
                  </a:lnTo>
                  <a:lnTo>
                    <a:pt x="628" y="869"/>
                  </a:lnTo>
                  <a:lnTo>
                    <a:pt x="620" y="826"/>
                  </a:lnTo>
                  <a:lnTo>
                    <a:pt x="638" y="771"/>
                  </a:lnTo>
                  <a:lnTo>
                    <a:pt x="638" y="730"/>
                  </a:lnTo>
                  <a:lnTo>
                    <a:pt x="620" y="690"/>
                  </a:lnTo>
                  <a:lnTo>
                    <a:pt x="542" y="671"/>
                  </a:lnTo>
                  <a:lnTo>
                    <a:pt x="488" y="694"/>
                  </a:lnTo>
                  <a:lnTo>
                    <a:pt x="440" y="679"/>
                  </a:lnTo>
                  <a:lnTo>
                    <a:pt x="410" y="636"/>
                  </a:lnTo>
                  <a:lnTo>
                    <a:pt x="372" y="598"/>
                  </a:lnTo>
                  <a:lnTo>
                    <a:pt x="329" y="567"/>
                  </a:lnTo>
                  <a:lnTo>
                    <a:pt x="297" y="567"/>
                  </a:lnTo>
                  <a:lnTo>
                    <a:pt x="239" y="583"/>
                  </a:lnTo>
                  <a:lnTo>
                    <a:pt x="185" y="574"/>
                  </a:lnTo>
                  <a:lnTo>
                    <a:pt x="132" y="547"/>
                  </a:lnTo>
                  <a:lnTo>
                    <a:pt x="100" y="509"/>
                  </a:lnTo>
                  <a:lnTo>
                    <a:pt x="84" y="415"/>
                  </a:lnTo>
                  <a:lnTo>
                    <a:pt x="68" y="395"/>
                  </a:lnTo>
                  <a:lnTo>
                    <a:pt x="18" y="412"/>
                  </a:lnTo>
                  <a:lnTo>
                    <a:pt x="0" y="408"/>
                  </a:lnTo>
                  <a:lnTo>
                    <a:pt x="0" y="392"/>
                  </a:lnTo>
                  <a:lnTo>
                    <a:pt x="46" y="318"/>
                  </a:lnTo>
                  <a:lnTo>
                    <a:pt x="64" y="214"/>
                  </a:lnTo>
                  <a:lnTo>
                    <a:pt x="100" y="164"/>
                  </a:lnTo>
                  <a:lnTo>
                    <a:pt x="150" y="136"/>
                  </a:lnTo>
                  <a:lnTo>
                    <a:pt x="178" y="108"/>
                  </a:lnTo>
                  <a:lnTo>
                    <a:pt x="185" y="136"/>
                  </a:lnTo>
                  <a:lnTo>
                    <a:pt x="213" y="155"/>
                  </a:lnTo>
                  <a:lnTo>
                    <a:pt x="239" y="144"/>
                  </a:lnTo>
                  <a:lnTo>
                    <a:pt x="255" y="121"/>
                  </a:lnTo>
                  <a:lnTo>
                    <a:pt x="285" y="58"/>
                  </a:lnTo>
                  <a:lnTo>
                    <a:pt x="313" y="16"/>
                  </a:lnTo>
                  <a:lnTo>
                    <a:pt x="325" y="4"/>
                  </a:lnTo>
                  <a:lnTo>
                    <a:pt x="348" y="0"/>
                  </a:lnTo>
                  <a:lnTo>
                    <a:pt x="359" y="8"/>
                  </a:lnTo>
                  <a:lnTo>
                    <a:pt x="368" y="8"/>
                  </a:lnTo>
                  <a:lnTo>
                    <a:pt x="379" y="19"/>
                  </a:lnTo>
                  <a:lnTo>
                    <a:pt x="387" y="34"/>
                  </a:lnTo>
                  <a:lnTo>
                    <a:pt x="391" y="54"/>
                  </a:lnTo>
                  <a:lnTo>
                    <a:pt x="410" y="58"/>
                  </a:lnTo>
                  <a:lnTo>
                    <a:pt x="450" y="58"/>
                  </a:lnTo>
                  <a:lnTo>
                    <a:pt x="473" y="77"/>
                  </a:lnTo>
                  <a:lnTo>
                    <a:pt x="515" y="113"/>
                  </a:lnTo>
                  <a:lnTo>
                    <a:pt x="557" y="151"/>
                  </a:lnTo>
                  <a:lnTo>
                    <a:pt x="577" y="155"/>
                  </a:lnTo>
                  <a:lnTo>
                    <a:pt x="678" y="128"/>
                  </a:lnTo>
                  <a:lnTo>
                    <a:pt x="705" y="125"/>
                  </a:lnTo>
                  <a:lnTo>
                    <a:pt x="732" y="136"/>
                  </a:lnTo>
                  <a:lnTo>
                    <a:pt x="739" y="151"/>
                  </a:lnTo>
                  <a:lnTo>
                    <a:pt x="783" y="167"/>
                  </a:lnTo>
                  <a:lnTo>
                    <a:pt x="801" y="184"/>
                  </a:lnTo>
                  <a:lnTo>
                    <a:pt x="821" y="187"/>
                  </a:lnTo>
                  <a:lnTo>
                    <a:pt x="879" y="184"/>
                  </a:lnTo>
                  <a:lnTo>
                    <a:pt x="907" y="167"/>
                  </a:lnTo>
                  <a:lnTo>
                    <a:pt x="923" y="159"/>
                  </a:lnTo>
                  <a:lnTo>
                    <a:pt x="968" y="101"/>
                  </a:lnTo>
                  <a:lnTo>
                    <a:pt x="984" y="97"/>
                  </a:lnTo>
                  <a:lnTo>
                    <a:pt x="1085" y="97"/>
                  </a:lnTo>
                  <a:lnTo>
                    <a:pt x="1105" y="97"/>
                  </a:lnTo>
                  <a:lnTo>
                    <a:pt x="1121" y="117"/>
                  </a:lnTo>
                  <a:lnTo>
                    <a:pt x="1128" y="136"/>
                  </a:lnTo>
                  <a:lnTo>
                    <a:pt x="1124" y="155"/>
                  </a:lnTo>
                  <a:lnTo>
                    <a:pt x="1135" y="187"/>
                  </a:lnTo>
                  <a:lnTo>
                    <a:pt x="1169" y="194"/>
                  </a:lnTo>
                  <a:lnTo>
                    <a:pt x="1189" y="198"/>
                  </a:lnTo>
                  <a:lnTo>
                    <a:pt x="1228" y="198"/>
                  </a:lnTo>
                  <a:lnTo>
                    <a:pt x="1268" y="214"/>
                  </a:lnTo>
                  <a:lnTo>
                    <a:pt x="1290" y="233"/>
                  </a:lnTo>
                  <a:lnTo>
                    <a:pt x="1294" y="253"/>
                  </a:lnTo>
                  <a:lnTo>
                    <a:pt x="1306" y="272"/>
                  </a:lnTo>
                  <a:lnTo>
                    <a:pt x="1319" y="291"/>
                  </a:lnTo>
                  <a:lnTo>
                    <a:pt x="1372" y="299"/>
                  </a:lnTo>
                  <a:lnTo>
                    <a:pt x="1368" y="314"/>
                  </a:lnTo>
                  <a:lnTo>
                    <a:pt x="1368" y="357"/>
                  </a:lnTo>
                  <a:lnTo>
                    <a:pt x="1349" y="372"/>
                  </a:lnTo>
                  <a:lnTo>
                    <a:pt x="1322" y="384"/>
                  </a:lnTo>
                  <a:lnTo>
                    <a:pt x="1294" y="395"/>
                  </a:lnTo>
                  <a:lnTo>
                    <a:pt x="1286" y="420"/>
                  </a:lnTo>
                  <a:lnTo>
                    <a:pt x="1294" y="450"/>
                  </a:lnTo>
                  <a:lnTo>
                    <a:pt x="1352" y="469"/>
                  </a:lnTo>
                  <a:lnTo>
                    <a:pt x="1332" y="489"/>
                  </a:lnTo>
                  <a:lnTo>
                    <a:pt x="1275" y="489"/>
                  </a:lnTo>
                  <a:lnTo>
                    <a:pt x="1260" y="509"/>
                  </a:lnTo>
                  <a:lnTo>
                    <a:pt x="1279" y="527"/>
                  </a:lnTo>
                  <a:lnTo>
                    <a:pt x="1286" y="559"/>
                  </a:lnTo>
                  <a:lnTo>
                    <a:pt x="1279" y="605"/>
                  </a:lnTo>
                  <a:lnTo>
                    <a:pt x="1299" y="660"/>
                  </a:lnTo>
                  <a:lnTo>
                    <a:pt x="1337" y="679"/>
                  </a:lnTo>
                </a:path>
              </a:pathLst>
            </a:custGeom>
            <a:solidFill>
              <a:srgbClr val="FFFF99"/>
            </a:solidFill>
            <a:ln w="12700">
              <a:solidFill>
                <a:schemeClr val="tx1"/>
              </a:solidFill>
              <a:round/>
              <a:headEnd/>
              <a:tailEnd/>
            </a:ln>
          </p:spPr>
          <p:txBody>
            <a:bodyPr/>
            <a:lstStyle/>
            <a:p>
              <a:endParaRPr lang="en-US"/>
            </a:p>
          </p:txBody>
        </p:sp>
        <p:sp>
          <p:nvSpPr>
            <p:cNvPr id="13455" name="Freeform 8"/>
            <p:cNvSpPr>
              <a:spLocks noChangeAspect="1"/>
            </p:cNvSpPr>
            <p:nvPr/>
          </p:nvSpPr>
          <p:spPr bwMode="auto">
            <a:xfrm>
              <a:off x="3201" y="2572"/>
              <a:ext cx="162" cy="186"/>
            </a:xfrm>
            <a:custGeom>
              <a:avLst/>
              <a:gdLst>
                <a:gd name="T0" fmla="*/ 0 w 567"/>
                <a:gd name="T1" fmla="*/ 0 h 707"/>
                <a:gd name="T2" fmla="*/ 0 w 567"/>
                <a:gd name="T3" fmla="*/ 0 h 707"/>
                <a:gd name="T4" fmla="*/ 0 w 567"/>
                <a:gd name="T5" fmla="*/ 0 h 707"/>
                <a:gd name="T6" fmla="*/ 0 w 567"/>
                <a:gd name="T7" fmla="*/ 0 h 707"/>
                <a:gd name="T8" fmla="*/ 0 w 567"/>
                <a:gd name="T9" fmla="*/ 0 h 707"/>
                <a:gd name="T10" fmla="*/ 0 w 567"/>
                <a:gd name="T11" fmla="*/ 0 h 707"/>
                <a:gd name="T12" fmla="*/ 0 w 567"/>
                <a:gd name="T13" fmla="*/ 0 h 707"/>
                <a:gd name="T14" fmla="*/ 0 w 567"/>
                <a:gd name="T15" fmla="*/ 0 h 707"/>
                <a:gd name="T16" fmla="*/ 0 w 567"/>
                <a:gd name="T17" fmla="*/ 0 h 707"/>
                <a:gd name="T18" fmla="*/ 0 w 567"/>
                <a:gd name="T19" fmla="*/ 0 h 707"/>
                <a:gd name="T20" fmla="*/ 0 w 567"/>
                <a:gd name="T21" fmla="*/ 0 h 707"/>
                <a:gd name="T22" fmla="*/ 0 w 567"/>
                <a:gd name="T23" fmla="*/ 0 h 707"/>
                <a:gd name="T24" fmla="*/ 0 w 567"/>
                <a:gd name="T25" fmla="*/ 0 h 707"/>
                <a:gd name="T26" fmla="*/ 0 w 567"/>
                <a:gd name="T27" fmla="*/ 0 h 707"/>
                <a:gd name="T28" fmla="*/ 0 w 567"/>
                <a:gd name="T29" fmla="*/ 0 h 707"/>
                <a:gd name="T30" fmla="*/ 0 w 567"/>
                <a:gd name="T31" fmla="*/ 0 h 707"/>
                <a:gd name="T32" fmla="*/ 0 w 567"/>
                <a:gd name="T33" fmla="*/ 0 h 707"/>
                <a:gd name="T34" fmla="*/ 0 w 567"/>
                <a:gd name="T35" fmla="*/ 0 h 707"/>
                <a:gd name="T36" fmla="*/ 0 w 567"/>
                <a:gd name="T37" fmla="*/ 0 h 707"/>
                <a:gd name="T38" fmla="*/ 0 w 567"/>
                <a:gd name="T39" fmla="*/ 0 h 707"/>
                <a:gd name="T40" fmla="*/ 0 w 567"/>
                <a:gd name="T41" fmla="*/ 0 h 707"/>
                <a:gd name="T42" fmla="*/ 0 w 567"/>
                <a:gd name="T43" fmla="*/ 0 h 707"/>
                <a:gd name="T44" fmla="*/ 0 w 567"/>
                <a:gd name="T45" fmla="*/ 0 h 707"/>
                <a:gd name="T46" fmla="*/ 0 w 567"/>
                <a:gd name="T47" fmla="*/ 0 h 707"/>
                <a:gd name="T48" fmla="*/ 0 w 567"/>
                <a:gd name="T49" fmla="*/ 0 h 707"/>
                <a:gd name="T50" fmla="*/ 0 w 567"/>
                <a:gd name="T51" fmla="*/ 0 h 707"/>
                <a:gd name="T52" fmla="*/ 0 w 567"/>
                <a:gd name="T53" fmla="*/ 0 h 707"/>
                <a:gd name="T54" fmla="*/ 0 w 567"/>
                <a:gd name="T55" fmla="*/ 0 h 707"/>
                <a:gd name="T56" fmla="*/ 0 w 567"/>
                <a:gd name="T57" fmla="*/ 0 h 707"/>
                <a:gd name="T58" fmla="*/ 0 w 567"/>
                <a:gd name="T59" fmla="*/ 0 h 707"/>
                <a:gd name="T60" fmla="*/ 0 w 567"/>
                <a:gd name="T61" fmla="*/ 0 h 707"/>
                <a:gd name="T62" fmla="*/ 0 w 567"/>
                <a:gd name="T63" fmla="*/ 0 h 70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7"/>
                <a:gd name="T97" fmla="*/ 0 h 707"/>
                <a:gd name="T98" fmla="*/ 567 w 567"/>
                <a:gd name="T99" fmla="*/ 707 h 70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7" h="707">
                  <a:moveTo>
                    <a:pt x="13" y="520"/>
                  </a:moveTo>
                  <a:lnTo>
                    <a:pt x="47" y="475"/>
                  </a:lnTo>
                  <a:lnTo>
                    <a:pt x="71" y="454"/>
                  </a:lnTo>
                  <a:lnTo>
                    <a:pt x="90" y="431"/>
                  </a:lnTo>
                  <a:lnTo>
                    <a:pt x="94" y="412"/>
                  </a:lnTo>
                  <a:lnTo>
                    <a:pt x="86" y="393"/>
                  </a:lnTo>
                  <a:lnTo>
                    <a:pt x="71" y="393"/>
                  </a:lnTo>
                  <a:lnTo>
                    <a:pt x="51" y="409"/>
                  </a:lnTo>
                  <a:lnTo>
                    <a:pt x="40" y="416"/>
                  </a:lnTo>
                  <a:lnTo>
                    <a:pt x="24" y="412"/>
                  </a:lnTo>
                  <a:lnTo>
                    <a:pt x="17" y="404"/>
                  </a:lnTo>
                  <a:lnTo>
                    <a:pt x="9" y="396"/>
                  </a:lnTo>
                  <a:lnTo>
                    <a:pt x="0" y="374"/>
                  </a:lnTo>
                  <a:lnTo>
                    <a:pt x="0" y="355"/>
                  </a:lnTo>
                  <a:lnTo>
                    <a:pt x="4" y="335"/>
                  </a:lnTo>
                  <a:lnTo>
                    <a:pt x="17" y="272"/>
                  </a:lnTo>
                  <a:lnTo>
                    <a:pt x="35" y="206"/>
                  </a:lnTo>
                  <a:lnTo>
                    <a:pt x="66" y="124"/>
                  </a:lnTo>
                  <a:lnTo>
                    <a:pt x="78" y="83"/>
                  </a:lnTo>
                  <a:lnTo>
                    <a:pt x="90" y="55"/>
                  </a:lnTo>
                  <a:lnTo>
                    <a:pt x="101" y="43"/>
                  </a:lnTo>
                  <a:lnTo>
                    <a:pt x="129" y="20"/>
                  </a:lnTo>
                  <a:lnTo>
                    <a:pt x="155" y="0"/>
                  </a:lnTo>
                  <a:lnTo>
                    <a:pt x="164" y="20"/>
                  </a:lnTo>
                  <a:lnTo>
                    <a:pt x="202" y="55"/>
                  </a:lnTo>
                  <a:lnTo>
                    <a:pt x="241" y="78"/>
                  </a:lnTo>
                  <a:lnTo>
                    <a:pt x="279" y="86"/>
                  </a:lnTo>
                  <a:lnTo>
                    <a:pt x="330" y="83"/>
                  </a:lnTo>
                  <a:lnTo>
                    <a:pt x="346" y="91"/>
                  </a:lnTo>
                  <a:lnTo>
                    <a:pt x="338" y="117"/>
                  </a:lnTo>
                  <a:lnTo>
                    <a:pt x="335" y="152"/>
                  </a:lnTo>
                  <a:lnTo>
                    <a:pt x="350" y="172"/>
                  </a:lnTo>
                  <a:lnTo>
                    <a:pt x="380" y="175"/>
                  </a:lnTo>
                  <a:lnTo>
                    <a:pt x="419" y="172"/>
                  </a:lnTo>
                  <a:lnTo>
                    <a:pt x="467" y="175"/>
                  </a:lnTo>
                  <a:lnTo>
                    <a:pt x="540" y="198"/>
                  </a:lnTo>
                  <a:lnTo>
                    <a:pt x="531" y="230"/>
                  </a:lnTo>
                  <a:lnTo>
                    <a:pt x="555" y="264"/>
                  </a:lnTo>
                  <a:lnTo>
                    <a:pt x="567" y="304"/>
                  </a:lnTo>
                  <a:lnTo>
                    <a:pt x="564" y="331"/>
                  </a:lnTo>
                  <a:lnTo>
                    <a:pt x="548" y="361"/>
                  </a:lnTo>
                  <a:lnTo>
                    <a:pt x="516" y="385"/>
                  </a:lnTo>
                  <a:lnTo>
                    <a:pt x="497" y="400"/>
                  </a:lnTo>
                  <a:lnTo>
                    <a:pt x="485" y="431"/>
                  </a:lnTo>
                  <a:lnTo>
                    <a:pt x="462" y="451"/>
                  </a:lnTo>
                  <a:lnTo>
                    <a:pt x="380" y="467"/>
                  </a:lnTo>
                  <a:lnTo>
                    <a:pt x="302" y="497"/>
                  </a:lnTo>
                  <a:lnTo>
                    <a:pt x="284" y="510"/>
                  </a:lnTo>
                  <a:lnTo>
                    <a:pt x="269" y="536"/>
                  </a:lnTo>
                  <a:lnTo>
                    <a:pt x="260" y="597"/>
                  </a:lnTo>
                  <a:lnTo>
                    <a:pt x="241" y="656"/>
                  </a:lnTo>
                  <a:lnTo>
                    <a:pt x="214" y="688"/>
                  </a:lnTo>
                  <a:lnTo>
                    <a:pt x="175" y="707"/>
                  </a:lnTo>
                  <a:lnTo>
                    <a:pt x="152" y="703"/>
                  </a:lnTo>
                  <a:lnTo>
                    <a:pt x="139" y="675"/>
                  </a:lnTo>
                  <a:lnTo>
                    <a:pt x="124" y="660"/>
                  </a:lnTo>
                  <a:lnTo>
                    <a:pt x="101" y="653"/>
                  </a:lnTo>
                  <a:lnTo>
                    <a:pt x="78" y="665"/>
                  </a:lnTo>
                  <a:lnTo>
                    <a:pt x="63" y="656"/>
                  </a:lnTo>
                  <a:lnTo>
                    <a:pt x="59" y="633"/>
                  </a:lnTo>
                  <a:lnTo>
                    <a:pt x="66" y="587"/>
                  </a:lnTo>
                  <a:lnTo>
                    <a:pt x="51" y="544"/>
                  </a:lnTo>
                  <a:lnTo>
                    <a:pt x="24" y="520"/>
                  </a:lnTo>
                  <a:lnTo>
                    <a:pt x="13" y="520"/>
                  </a:lnTo>
                </a:path>
              </a:pathLst>
            </a:custGeom>
            <a:solidFill>
              <a:srgbClr val="FFFF99"/>
            </a:solidFill>
            <a:ln w="12700">
              <a:solidFill>
                <a:schemeClr val="tx1"/>
              </a:solidFill>
              <a:round/>
              <a:headEnd/>
              <a:tailEnd/>
            </a:ln>
          </p:spPr>
          <p:txBody>
            <a:bodyPr/>
            <a:lstStyle/>
            <a:p>
              <a:endParaRPr lang="en-US"/>
            </a:p>
          </p:txBody>
        </p:sp>
        <p:sp>
          <p:nvSpPr>
            <p:cNvPr id="13456" name="Freeform 9"/>
            <p:cNvSpPr>
              <a:spLocks noChangeAspect="1"/>
            </p:cNvSpPr>
            <p:nvPr/>
          </p:nvSpPr>
          <p:spPr bwMode="auto">
            <a:xfrm>
              <a:off x="3756" y="2349"/>
              <a:ext cx="134" cy="204"/>
            </a:xfrm>
            <a:custGeom>
              <a:avLst/>
              <a:gdLst>
                <a:gd name="T0" fmla="*/ 0 w 473"/>
                <a:gd name="T1" fmla="*/ 0 h 775"/>
                <a:gd name="T2" fmla="*/ 0 w 473"/>
                <a:gd name="T3" fmla="*/ 0 h 775"/>
                <a:gd name="T4" fmla="*/ 0 w 473"/>
                <a:gd name="T5" fmla="*/ 0 h 775"/>
                <a:gd name="T6" fmla="*/ 0 w 473"/>
                <a:gd name="T7" fmla="*/ 0 h 775"/>
                <a:gd name="T8" fmla="*/ 0 w 473"/>
                <a:gd name="T9" fmla="*/ 0 h 775"/>
                <a:gd name="T10" fmla="*/ 0 w 473"/>
                <a:gd name="T11" fmla="*/ 0 h 775"/>
                <a:gd name="T12" fmla="*/ 0 w 473"/>
                <a:gd name="T13" fmla="*/ 0 h 775"/>
                <a:gd name="T14" fmla="*/ 0 w 473"/>
                <a:gd name="T15" fmla="*/ 0 h 775"/>
                <a:gd name="T16" fmla="*/ 0 w 473"/>
                <a:gd name="T17" fmla="*/ 0 h 775"/>
                <a:gd name="T18" fmla="*/ 0 w 473"/>
                <a:gd name="T19" fmla="*/ 0 h 775"/>
                <a:gd name="T20" fmla="*/ 0 w 473"/>
                <a:gd name="T21" fmla="*/ 0 h 775"/>
                <a:gd name="T22" fmla="*/ 0 w 473"/>
                <a:gd name="T23" fmla="*/ 0 h 775"/>
                <a:gd name="T24" fmla="*/ 0 w 473"/>
                <a:gd name="T25" fmla="*/ 0 h 775"/>
                <a:gd name="T26" fmla="*/ 0 w 473"/>
                <a:gd name="T27" fmla="*/ 0 h 775"/>
                <a:gd name="T28" fmla="*/ 0 w 473"/>
                <a:gd name="T29" fmla="*/ 0 h 775"/>
                <a:gd name="T30" fmla="*/ 0 w 473"/>
                <a:gd name="T31" fmla="*/ 0 h 775"/>
                <a:gd name="T32" fmla="*/ 0 w 473"/>
                <a:gd name="T33" fmla="*/ 0 h 775"/>
                <a:gd name="T34" fmla="*/ 0 w 473"/>
                <a:gd name="T35" fmla="*/ 0 h 775"/>
                <a:gd name="T36" fmla="*/ 0 w 473"/>
                <a:gd name="T37" fmla="*/ 0 h 775"/>
                <a:gd name="T38" fmla="*/ 0 w 473"/>
                <a:gd name="T39" fmla="*/ 0 h 775"/>
                <a:gd name="T40" fmla="*/ 0 w 473"/>
                <a:gd name="T41" fmla="*/ 0 h 775"/>
                <a:gd name="T42" fmla="*/ 0 w 473"/>
                <a:gd name="T43" fmla="*/ 0 h 775"/>
                <a:gd name="T44" fmla="*/ 0 w 473"/>
                <a:gd name="T45" fmla="*/ 0 h 775"/>
                <a:gd name="T46" fmla="*/ 0 w 473"/>
                <a:gd name="T47" fmla="*/ 0 h 775"/>
                <a:gd name="T48" fmla="*/ 0 w 473"/>
                <a:gd name="T49" fmla="*/ 0 h 775"/>
                <a:gd name="T50" fmla="*/ 0 w 473"/>
                <a:gd name="T51" fmla="*/ 0 h 775"/>
                <a:gd name="T52" fmla="*/ 0 w 473"/>
                <a:gd name="T53" fmla="*/ 0 h 775"/>
                <a:gd name="T54" fmla="*/ 0 w 473"/>
                <a:gd name="T55" fmla="*/ 0 h 775"/>
                <a:gd name="T56" fmla="*/ 0 w 473"/>
                <a:gd name="T57" fmla="*/ 0 h 775"/>
                <a:gd name="T58" fmla="*/ 0 w 473"/>
                <a:gd name="T59" fmla="*/ 0 h 775"/>
                <a:gd name="T60" fmla="*/ 0 w 473"/>
                <a:gd name="T61" fmla="*/ 0 h 775"/>
                <a:gd name="T62" fmla="*/ 0 w 473"/>
                <a:gd name="T63" fmla="*/ 0 h 775"/>
                <a:gd name="T64" fmla="*/ 0 w 473"/>
                <a:gd name="T65" fmla="*/ 0 h 775"/>
                <a:gd name="T66" fmla="*/ 0 w 473"/>
                <a:gd name="T67" fmla="*/ 0 h 775"/>
                <a:gd name="T68" fmla="*/ 0 w 473"/>
                <a:gd name="T69" fmla="*/ 0 h 775"/>
                <a:gd name="T70" fmla="*/ 0 w 473"/>
                <a:gd name="T71" fmla="*/ 0 h 775"/>
                <a:gd name="T72" fmla="*/ 0 w 473"/>
                <a:gd name="T73" fmla="*/ 0 h 775"/>
                <a:gd name="T74" fmla="*/ 0 w 473"/>
                <a:gd name="T75" fmla="*/ 0 h 775"/>
                <a:gd name="T76" fmla="*/ 0 w 473"/>
                <a:gd name="T77" fmla="*/ 0 h 775"/>
                <a:gd name="T78" fmla="*/ 0 w 473"/>
                <a:gd name="T79" fmla="*/ 0 h 775"/>
                <a:gd name="T80" fmla="*/ 0 w 473"/>
                <a:gd name="T81" fmla="*/ 0 h 775"/>
                <a:gd name="T82" fmla="*/ 0 w 473"/>
                <a:gd name="T83" fmla="*/ 0 h 775"/>
                <a:gd name="T84" fmla="*/ 0 w 473"/>
                <a:gd name="T85" fmla="*/ 0 h 775"/>
                <a:gd name="T86" fmla="*/ 0 w 473"/>
                <a:gd name="T87" fmla="*/ 0 h 775"/>
                <a:gd name="T88" fmla="*/ 0 w 473"/>
                <a:gd name="T89" fmla="*/ 0 h 775"/>
                <a:gd name="T90" fmla="*/ 0 w 473"/>
                <a:gd name="T91" fmla="*/ 0 h 775"/>
                <a:gd name="T92" fmla="*/ 0 w 473"/>
                <a:gd name="T93" fmla="*/ 0 h 775"/>
                <a:gd name="T94" fmla="*/ 0 w 473"/>
                <a:gd name="T95" fmla="*/ 0 h 775"/>
                <a:gd name="T96" fmla="*/ 0 w 473"/>
                <a:gd name="T97" fmla="*/ 0 h 775"/>
                <a:gd name="T98" fmla="*/ 0 w 473"/>
                <a:gd name="T99" fmla="*/ 0 h 775"/>
                <a:gd name="T100" fmla="*/ 0 w 473"/>
                <a:gd name="T101" fmla="*/ 0 h 775"/>
                <a:gd name="T102" fmla="*/ 0 w 473"/>
                <a:gd name="T103" fmla="*/ 0 h 775"/>
                <a:gd name="T104" fmla="*/ 0 w 473"/>
                <a:gd name="T105" fmla="*/ 0 h 775"/>
                <a:gd name="T106" fmla="*/ 0 w 473"/>
                <a:gd name="T107" fmla="*/ 0 h 775"/>
                <a:gd name="T108" fmla="*/ 0 w 473"/>
                <a:gd name="T109" fmla="*/ 0 h 775"/>
                <a:gd name="T110" fmla="*/ 0 w 473"/>
                <a:gd name="T111" fmla="*/ 0 h 775"/>
                <a:gd name="T112" fmla="*/ 0 w 473"/>
                <a:gd name="T113" fmla="*/ 0 h 775"/>
                <a:gd name="T114" fmla="*/ 0 w 473"/>
                <a:gd name="T115" fmla="*/ 0 h 775"/>
                <a:gd name="T116" fmla="*/ 0 w 473"/>
                <a:gd name="T117" fmla="*/ 0 h 775"/>
                <a:gd name="T118" fmla="*/ 0 w 473"/>
                <a:gd name="T119" fmla="*/ 0 h 775"/>
                <a:gd name="T120" fmla="*/ 0 w 473"/>
                <a:gd name="T121" fmla="*/ 0 h 7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3"/>
                <a:gd name="T184" fmla="*/ 0 h 775"/>
                <a:gd name="T185" fmla="*/ 473 w 473"/>
                <a:gd name="T186" fmla="*/ 775 h 7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3" h="775">
                  <a:moveTo>
                    <a:pt x="116" y="0"/>
                  </a:moveTo>
                  <a:lnTo>
                    <a:pt x="181" y="3"/>
                  </a:lnTo>
                  <a:lnTo>
                    <a:pt x="201" y="7"/>
                  </a:lnTo>
                  <a:lnTo>
                    <a:pt x="229" y="15"/>
                  </a:lnTo>
                  <a:lnTo>
                    <a:pt x="240" y="26"/>
                  </a:lnTo>
                  <a:lnTo>
                    <a:pt x="286" y="89"/>
                  </a:lnTo>
                  <a:lnTo>
                    <a:pt x="305" y="109"/>
                  </a:lnTo>
                  <a:lnTo>
                    <a:pt x="328" y="131"/>
                  </a:lnTo>
                  <a:lnTo>
                    <a:pt x="341" y="155"/>
                  </a:lnTo>
                  <a:lnTo>
                    <a:pt x="352" y="183"/>
                  </a:lnTo>
                  <a:lnTo>
                    <a:pt x="372" y="209"/>
                  </a:lnTo>
                  <a:lnTo>
                    <a:pt x="379" y="217"/>
                  </a:lnTo>
                  <a:lnTo>
                    <a:pt x="392" y="228"/>
                  </a:lnTo>
                  <a:lnTo>
                    <a:pt x="415" y="244"/>
                  </a:lnTo>
                  <a:lnTo>
                    <a:pt x="402" y="251"/>
                  </a:lnTo>
                  <a:lnTo>
                    <a:pt x="387" y="313"/>
                  </a:lnTo>
                  <a:lnTo>
                    <a:pt x="379" y="338"/>
                  </a:lnTo>
                  <a:lnTo>
                    <a:pt x="361" y="357"/>
                  </a:lnTo>
                  <a:lnTo>
                    <a:pt x="344" y="368"/>
                  </a:lnTo>
                  <a:lnTo>
                    <a:pt x="325" y="371"/>
                  </a:lnTo>
                  <a:lnTo>
                    <a:pt x="314" y="391"/>
                  </a:lnTo>
                  <a:lnTo>
                    <a:pt x="325" y="415"/>
                  </a:lnTo>
                  <a:lnTo>
                    <a:pt x="334" y="442"/>
                  </a:lnTo>
                  <a:lnTo>
                    <a:pt x="334" y="481"/>
                  </a:lnTo>
                  <a:lnTo>
                    <a:pt x="364" y="523"/>
                  </a:lnTo>
                  <a:lnTo>
                    <a:pt x="410" y="559"/>
                  </a:lnTo>
                  <a:lnTo>
                    <a:pt x="435" y="593"/>
                  </a:lnTo>
                  <a:lnTo>
                    <a:pt x="442" y="640"/>
                  </a:lnTo>
                  <a:lnTo>
                    <a:pt x="473" y="659"/>
                  </a:lnTo>
                  <a:lnTo>
                    <a:pt x="406" y="698"/>
                  </a:lnTo>
                  <a:lnTo>
                    <a:pt x="352" y="757"/>
                  </a:lnTo>
                  <a:lnTo>
                    <a:pt x="321" y="775"/>
                  </a:lnTo>
                  <a:lnTo>
                    <a:pt x="255" y="775"/>
                  </a:lnTo>
                  <a:lnTo>
                    <a:pt x="197" y="760"/>
                  </a:lnTo>
                  <a:lnTo>
                    <a:pt x="178" y="732"/>
                  </a:lnTo>
                  <a:lnTo>
                    <a:pt x="159" y="663"/>
                  </a:lnTo>
                  <a:lnTo>
                    <a:pt x="143" y="627"/>
                  </a:lnTo>
                  <a:lnTo>
                    <a:pt x="120" y="608"/>
                  </a:lnTo>
                  <a:lnTo>
                    <a:pt x="123" y="582"/>
                  </a:lnTo>
                  <a:lnTo>
                    <a:pt x="138" y="542"/>
                  </a:lnTo>
                  <a:lnTo>
                    <a:pt x="146" y="496"/>
                  </a:lnTo>
                  <a:lnTo>
                    <a:pt x="131" y="450"/>
                  </a:lnTo>
                  <a:lnTo>
                    <a:pt x="128" y="407"/>
                  </a:lnTo>
                  <a:lnTo>
                    <a:pt x="108" y="380"/>
                  </a:lnTo>
                  <a:lnTo>
                    <a:pt x="77" y="380"/>
                  </a:lnTo>
                  <a:lnTo>
                    <a:pt x="42" y="361"/>
                  </a:lnTo>
                  <a:lnTo>
                    <a:pt x="23" y="302"/>
                  </a:lnTo>
                  <a:lnTo>
                    <a:pt x="26" y="260"/>
                  </a:lnTo>
                  <a:lnTo>
                    <a:pt x="19" y="228"/>
                  </a:lnTo>
                  <a:lnTo>
                    <a:pt x="0" y="209"/>
                  </a:lnTo>
                  <a:lnTo>
                    <a:pt x="19" y="190"/>
                  </a:lnTo>
                  <a:lnTo>
                    <a:pt x="77" y="186"/>
                  </a:lnTo>
                  <a:lnTo>
                    <a:pt x="97" y="166"/>
                  </a:lnTo>
                  <a:lnTo>
                    <a:pt x="39" y="150"/>
                  </a:lnTo>
                  <a:lnTo>
                    <a:pt x="26" y="117"/>
                  </a:lnTo>
                  <a:lnTo>
                    <a:pt x="34" y="92"/>
                  </a:lnTo>
                  <a:lnTo>
                    <a:pt x="62" y="81"/>
                  </a:lnTo>
                  <a:lnTo>
                    <a:pt x="92" y="73"/>
                  </a:lnTo>
                  <a:lnTo>
                    <a:pt x="108" y="59"/>
                  </a:lnTo>
                  <a:lnTo>
                    <a:pt x="112" y="15"/>
                  </a:lnTo>
                  <a:lnTo>
                    <a:pt x="116" y="0"/>
                  </a:lnTo>
                  <a:close/>
                </a:path>
              </a:pathLst>
            </a:custGeom>
            <a:solidFill>
              <a:srgbClr val="FFFF99"/>
            </a:solidFill>
            <a:ln w="12700">
              <a:solidFill>
                <a:schemeClr val="tx1"/>
              </a:solidFill>
              <a:round/>
              <a:headEnd/>
              <a:tailEnd/>
            </a:ln>
          </p:spPr>
          <p:txBody>
            <a:bodyPr/>
            <a:lstStyle/>
            <a:p>
              <a:endParaRPr lang="en-US"/>
            </a:p>
          </p:txBody>
        </p:sp>
        <p:sp>
          <p:nvSpPr>
            <p:cNvPr id="13457" name="Freeform 10"/>
            <p:cNvSpPr>
              <a:spLocks noChangeAspect="1"/>
            </p:cNvSpPr>
            <p:nvPr/>
          </p:nvSpPr>
          <p:spPr bwMode="auto">
            <a:xfrm>
              <a:off x="3756" y="2349"/>
              <a:ext cx="134" cy="204"/>
            </a:xfrm>
            <a:custGeom>
              <a:avLst/>
              <a:gdLst>
                <a:gd name="T0" fmla="*/ 0 w 473"/>
                <a:gd name="T1" fmla="*/ 0 h 775"/>
                <a:gd name="T2" fmla="*/ 0 w 473"/>
                <a:gd name="T3" fmla="*/ 0 h 775"/>
                <a:gd name="T4" fmla="*/ 0 w 473"/>
                <a:gd name="T5" fmla="*/ 0 h 775"/>
                <a:gd name="T6" fmla="*/ 0 w 473"/>
                <a:gd name="T7" fmla="*/ 0 h 775"/>
                <a:gd name="T8" fmla="*/ 0 w 473"/>
                <a:gd name="T9" fmla="*/ 0 h 775"/>
                <a:gd name="T10" fmla="*/ 0 w 473"/>
                <a:gd name="T11" fmla="*/ 0 h 775"/>
                <a:gd name="T12" fmla="*/ 0 w 473"/>
                <a:gd name="T13" fmla="*/ 0 h 775"/>
                <a:gd name="T14" fmla="*/ 0 w 473"/>
                <a:gd name="T15" fmla="*/ 0 h 775"/>
                <a:gd name="T16" fmla="*/ 0 w 473"/>
                <a:gd name="T17" fmla="*/ 0 h 775"/>
                <a:gd name="T18" fmla="*/ 0 w 473"/>
                <a:gd name="T19" fmla="*/ 0 h 775"/>
                <a:gd name="T20" fmla="*/ 0 w 473"/>
                <a:gd name="T21" fmla="*/ 0 h 775"/>
                <a:gd name="T22" fmla="*/ 0 w 473"/>
                <a:gd name="T23" fmla="*/ 0 h 775"/>
                <a:gd name="T24" fmla="*/ 0 w 473"/>
                <a:gd name="T25" fmla="*/ 0 h 775"/>
                <a:gd name="T26" fmla="*/ 0 w 473"/>
                <a:gd name="T27" fmla="*/ 0 h 775"/>
                <a:gd name="T28" fmla="*/ 0 w 473"/>
                <a:gd name="T29" fmla="*/ 0 h 775"/>
                <a:gd name="T30" fmla="*/ 0 w 473"/>
                <a:gd name="T31" fmla="*/ 0 h 775"/>
                <a:gd name="T32" fmla="*/ 0 w 473"/>
                <a:gd name="T33" fmla="*/ 0 h 775"/>
                <a:gd name="T34" fmla="*/ 0 w 473"/>
                <a:gd name="T35" fmla="*/ 0 h 775"/>
                <a:gd name="T36" fmla="*/ 0 w 473"/>
                <a:gd name="T37" fmla="*/ 0 h 775"/>
                <a:gd name="T38" fmla="*/ 0 w 473"/>
                <a:gd name="T39" fmla="*/ 0 h 775"/>
                <a:gd name="T40" fmla="*/ 0 w 473"/>
                <a:gd name="T41" fmla="*/ 0 h 775"/>
                <a:gd name="T42" fmla="*/ 0 w 473"/>
                <a:gd name="T43" fmla="*/ 0 h 775"/>
                <a:gd name="T44" fmla="*/ 0 w 473"/>
                <a:gd name="T45" fmla="*/ 0 h 775"/>
                <a:gd name="T46" fmla="*/ 0 w 473"/>
                <a:gd name="T47" fmla="*/ 0 h 775"/>
                <a:gd name="T48" fmla="*/ 0 w 473"/>
                <a:gd name="T49" fmla="*/ 0 h 775"/>
                <a:gd name="T50" fmla="*/ 0 w 473"/>
                <a:gd name="T51" fmla="*/ 0 h 775"/>
                <a:gd name="T52" fmla="*/ 0 w 473"/>
                <a:gd name="T53" fmla="*/ 0 h 775"/>
                <a:gd name="T54" fmla="*/ 0 w 473"/>
                <a:gd name="T55" fmla="*/ 0 h 775"/>
                <a:gd name="T56" fmla="*/ 0 w 473"/>
                <a:gd name="T57" fmla="*/ 0 h 775"/>
                <a:gd name="T58" fmla="*/ 0 w 473"/>
                <a:gd name="T59" fmla="*/ 0 h 775"/>
                <a:gd name="T60" fmla="*/ 0 w 473"/>
                <a:gd name="T61" fmla="*/ 0 h 775"/>
                <a:gd name="T62" fmla="*/ 0 w 473"/>
                <a:gd name="T63" fmla="*/ 0 h 775"/>
                <a:gd name="T64" fmla="*/ 0 w 473"/>
                <a:gd name="T65" fmla="*/ 0 h 775"/>
                <a:gd name="T66" fmla="*/ 0 w 473"/>
                <a:gd name="T67" fmla="*/ 0 h 775"/>
                <a:gd name="T68" fmla="*/ 0 w 473"/>
                <a:gd name="T69" fmla="*/ 0 h 775"/>
                <a:gd name="T70" fmla="*/ 0 w 473"/>
                <a:gd name="T71" fmla="*/ 0 h 775"/>
                <a:gd name="T72" fmla="*/ 0 w 473"/>
                <a:gd name="T73" fmla="*/ 0 h 775"/>
                <a:gd name="T74" fmla="*/ 0 w 473"/>
                <a:gd name="T75" fmla="*/ 0 h 775"/>
                <a:gd name="T76" fmla="*/ 0 w 473"/>
                <a:gd name="T77" fmla="*/ 0 h 775"/>
                <a:gd name="T78" fmla="*/ 0 w 473"/>
                <a:gd name="T79" fmla="*/ 0 h 775"/>
                <a:gd name="T80" fmla="*/ 0 w 473"/>
                <a:gd name="T81" fmla="*/ 0 h 775"/>
                <a:gd name="T82" fmla="*/ 0 w 473"/>
                <a:gd name="T83" fmla="*/ 0 h 775"/>
                <a:gd name="T84" fmla="*/ 0 w 473"/>
                <a:gd name="T85" fmla="*/ 0 h 775"/>
                <a:gd name="T86" fmla="*/ 0 w 473"/>
                <a:gd name="T87" fmla="*/ 0 h 775"/>
                <a:gd name="T88" fmla="*/ 0 w 473"/>
                <a:gd name="T89" fmla="*/ 0 h 775"/>
                <a:gd name="T90" fmla="*/ 0 w 473"/>
                <a:gd name="T91" fmla="*/ 0 h 775"/>
                <a:gd name="T92" fmla="*/ 0 w 473"/>
                <a:gd name="T93" fmla="*/ 0 h 775"/>
                <a:gd name="T94" fmla="*/ 0 w 473"/>
                <a:gd name="T95" fmla="*/ 0 h 775"/>
                <a:gd name="T96" fmla="*/ 0 w 473"/>
                <a:gd name="T97" fmla="*/ 0 h 775"/>
                <a:gd name="T98" fmla="*/ 0 w 473"/>
                <a:gd name="T99" fmla="*/ 0 h 775"/>
                <a:gd name="T100" fmla="*/ 0 w 473"/>
                <a:gd name="T101" fmla="*/ 0 h 775"/>
                <a:gd name="T102" fmla="*/ 0 w 473"/>
                <a:gd name="T103" fmla="*/ 0 h 775"/>
                <a:gd name="T104" fmla="*/ 0 w 473"/>
                <a:gd name="T105" fmla="*/ 0 h 775"/>
                <a:gd name="T106" fmla="*/ 0 w 473"/>
                <a:gd name="T107" fmla="*/ 0 h 775"/>
                <a:gd name="T108" fmla="*/ 0 w 473"/>
                <a:gd name="T109" fmla="*/ 0 h 775"/>
                <a:gd name="T110" fmla="*/ 0 w 473"/>
                <a:gd name="T111" fmla="*/ 0 h 775"/>
                <a:gd name="T112" fmla="*/ 0 w 473"/>
                <a:gd name="T113" fmla="*/ 0 h 775"/>
                <a:gd name="T114" fmla="*/ 0 w 473"/>
                <a:gd name="T115" fmla="*/ 0 h 775"/>
                <a:gd name="T116" fmla="*/ 0 w 473"/>
                <a:gd name="T117" fmla="*/ 0 h 775"/>
                <a:gd name="T118" fmla="*/ 0 w 473"/>
                <a:gd name="T119" fmla="*/ 0 h 775"/>
                <a:gd name="T120" fmla="*/ 0 w 473"/>
                <a:gd name="T121" fmla="*/ 0 h 7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3"/>
                <a:gd name="T184" fmla="*/ 0 h 775"/>
                <a:gd name="T185" fmla="*/ 473 w 473"/>
                <a:gd name="T186" fmla="*/ 775 h 7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3" h="775">
                  <a:moveTo>
                    <a:pt x="116" y="0"/>
                  </a:moveTo>
                  <a:lnTo>
                    <a:pt x="181" y="3"/>
                  </a:lnTo>
                  <a:lnTo>
                    <a:pt x="201" y="7"/>
                  </a:lnTo>
                  <a:lnTo>
                    <a:pt x="229" y="15"/>
                  </a:lnTo>
                  <a:lnTo>
                    <a:pt x="240" y="26"/>
                  </a:lnTo>
                  <a:lnTo>
                    <a:pt x="286" y="89"/>
                  </a:lnTo>
                  <a:lnTo>
                    <a:pt x="305" y="109"/>
                  </a:lnTo>
                  <a:lnTo>
                    <a:pt x="328" y="131"/>
                  </a:lnTo>
                  <a:lnTo>
                    <a:pt x="341" y="155"/>
                  </a:lnTo>
                  <a:lnTo>
                    <a:pt x="352" y="183"/>
                  </a:lnTo>
                  <a:lnTo>
                    <a:pt x="372" y="209"/>
                  </a:lnTo>
                  <a:lnTo>
                    <a:pt x="379" y="217"/>
                  </a:lnTo>
                  <a:lnTo>
                    <a:pt x="392" y="228"/>
                  </a:lnTo>
                  <a:lnTo>
                    <a:pt x="415" y="244"/>
                  </a:lnTo>
                  <a:lnTo>
                    <a:pt x="402" y="251"/>
                  </a:lnTo>
                  <a:lnTo>
                    <a:pt x="387" y="313"/>
                  </a:lnTo>
                  <a:lnTo>
                    <a:pt x="379" y="338"/>
                  </a:lnTo>
                  <a:lnTo>
                    <a:pt x="361" y="357"/>
                  </a:lnTo>
                  <a:lnTo>
                    <a:pt x="344" y="368"/>
                  </a:lnTo>
                  <a:lnTo>
                    <a:pt x="325" y="371"/>
                  </a:lnTo>
                  <a:lnTo>
                    <a:pt x="314" y="391"/>
                  </a:lnTo>
                  <a:lnTo>
                    <a:pt x="325" y="415"/>
                  </a:lnTo>
                  <a:lnTo>
                    <a:pt x="334" y="442"/>
                  </a:lnTo>
                  <a:lnTo>
                    <a:pt x="334" y="481"/>
                  </a:lnTo>
                  <a:lnTo>
                    <a:pt x="364" y="523"/>
                  </a:lnTo>
                  <a:lnTo>
                    <a:pt x="410" y="559"/>
                  </a:lnTo>
                  <a:lnTo>
                    <a:pt x="435" y="593"/>
                  </a:lnTo>
                  <a:lnTo>
                    <a:pt x="442" y="640"/>
                  </a:lnTo>
                  <a:lnTo>
                    <a:pt x="473" y="659"/>
                  </a:lnTo>
                  <a:lnTo>
                    <a:pt x="406" y="698"/>
                  </a:lnTo>
                  <a:lnTo>
                    <a:pt x="352" y="757"/>
                  </a:lnTo>
                  <a:lnTo>
                    <a:pt x="321" y="775"/>
                  </a:lnTo>
                  <a:lnTo>
                    <a:pt x="255" y="775"/>
                  </a:lnTo>
                  <a:lnTo>
                    <a:pt x="197" y="760"/>
                  </a:lnTo>
                  <a:lnTo>
                    <a:pt x="178" y="732"/>
                  </a:lnTo>
                  <a:lnTo>
                    <a:pt x="159" y="663"/>
                  </a:lnTo>
                  <a:lnTo>
                    <a:pt x="143" y="627"/>
                  </a:lnTo>
                  <a:lnTo>
                    <a:pt x="120" y="608"/>
                  </a:lnTo>
                  <a:lnTo>
                    <a:pt x="123" y="582"/>
                  </a:lnTo>
                  <a:lnTo>
                    <a:pt x="138" y="542"/>
                  </a:lnTo>
                  <a:lnTo>
                    <a:pt x="146" y="496"/>
                  </a:lnTo>
                  <a:lnTo>
                    <a:pt x="131" y="450"/>
                  </a:lnTo>
                  <a:lnTo>
                    <a:pt x="128" y="407"/>
                  </a:lnTo>
                  <a:lnTo>
                    <a:pt x="108" y="380"/>
                  </a:lnTo>
                  <a:lnTo>
                    <a:pt x="77" y="380"/>
                  </a:lnTo>
                  <a:lnTo>
                    <a:pt x="42" y="361"/>
                  </a:lnTo>
                  <a:lnTo>
                    <a:pt x="23" y="302"/>
                  </a:lnTo>
                  <a:lnTo>
                    <a:pt x="26" y="260"/>
                  </a:lnTo>
                  <a:lnTo>
                    <a:pt x="19" y="228"/>
                  </a:lnTo>
                  <a:lnTo>
                    <a:pt x="0" y="209"/>
                  </a:lnTo>
                  <a:lnTo>
                    <a:pt x="19" y="190"/>
                  </a:lnTo>
                  <a:lnTo>
                    <a:pt x="77" y="186"/>
                  </a:lnTo>
                  <a:lnTo>
                    <a:pt x="97" y="166"/>
                  </a:lnTo>
                  <a:lnTo>
                    <a:pt x="39" y="150"/>
                  </a:lnTo>
                  <a:lnTo>
                    <a:pt x="26" y="117"/>
                  </a:lnTo>
                  <a:lnTo>
                    <a:pt x="34" y="92"/>
                  </a:lnTo>
                  <a:lnTo>
                    <a:pt x="62" y="81"/>
                  </a:lnTo>
                  <a:lnTo>
                    <a:pt x="92" y="73"/>
                  </a:lnTo>
                  <a:lnTo>
                    <a:pt x="108" y="59"/>
                  </a:lnTo>
                  <a:lnTo>
                    <a:pt x="112" y="15"/>
                  </a:lnTo>
                  <a:lnTo>
                    <a:pt x="116" y="0"/>
                  </a:lnTo>
                </a:path>
              </a:pathLst>
            </a:custGeom>
            <a:solidFill>
              <a:srgbClr val="FFFF99"/>
            </a:solidFill>
            <a:ln w="12700">
              <a:solidFill>
                <a:schemeClr val="tx1"/>
              </a:solidFill>
              <a:round/>
              <a:headEnd/>
              <a:tailEnd/>
            </a:ln>
          </p:spPr>
          <p:txBody>
            <a:bodyPr/>
            <a:lstStyle/>
            <a:p>
              <a:endParaRPr lang="en-US"/>
            </a:p>
          </p:txBody>
        </p:sp>
        <p:sp>
          <p:nvSpPr>
            <p:cNvPr id="13458" name="Freeform 11"/>
            <p:cNvSpPr>
              <a:spLocks noChangeAspect="1"/>
            </p:cNvSpPr>
            <p:nvPr/>
          </p:nvSpPr>
          <p:spPr bwMode="auto">
            <a:xfrm>
              <a:off x="3843" y="2404"/>
              <a:ext cx="122" cy="117"/>
            </a:xfrm>
            <a:custGeom>
              <a:avLst/>
              <a:gdLst>
                <a:gd name="T0" fmla="*/ 0 w 427"/>
                <a:gd name="T1" fmla="*/ 0 h 450"/>
                <a:gd name="T2" fmla="*/ 0 w 427"/>
                <a:gd name="T3" fmla="*/ 0 h 450"/>
                <a:gd name="T4" fmla="*/ 0 w 427"/>
                <a:gd name="T5" fmla="*/ 0 h 450"/>
                <a:gd name="T6" fmla="*/ 0 w 427"/>
                <a:gd name="T7" fmla="*/ 0 h 450"/>
                <a:gd name="T8" fmla="*/ 0 w 427"/>
                <a:gd name="T9" fmla="*/ 0 h 450"/>
                <a:gd name="T10" fmla="*/ 0 w 427"/>
                <a:gd name="T11" fmla="*/ 0 h 450"/>
                <a:gd name="T12" fmla="*/ 0 w 427"/>
                <a:gd name="T13" fmla="*/ 0 h 450"/>
                <a:gd name="T14" fmla="*/ 0 w 427"/>
                <a:gd name="T15" fmla="*/ 0 h 450"/>
                <a:gd name="T16" fmla="*/ 0 w 427"/>
                <a:gd name="T17" fmla="*/ 0 h 450"/>
                <a:gd name="T18" fmla="*/ 0 w 427"/>
                <a:gd name="T19" fmla="*/ 0 h 450"/>
                <a:gd name="T20" fmla="*/ 0 w 427"/>
                <a:gd name="T21" fmla="*/ 0 h 450"/>
                <a:gd name="T22" fmla="*/ 0 w 427"/>
                <a:gd name="T23" fmla="*/ 0 h 450"/>
                <a:gd name="T24" fmla="*/ 0 w 427"/>
                <a:gd name="T25" fmla="*/ 0 h 450"/>
                <a:gd name="T26" fmla="*/ 0 w 427"/>
                <a:gd name="T27" fmla="*/ 0 h 450"/>
                <a:gd name="T28" fmla="*/ 0 w 427"/>
                <a:gd name="T29" fmla="*/ 0 h 450"/>
                <a:gd name="T30" fmla="*/ 0 w 427"/>
                <a:gd name="T31" fmla="*/ 0 h 450"/>
                <a:gd name="T32" fmla="*/ 0 w 427"/>
                <a:gd name="T33" fmla="*/ 0 h 450"/>
                <a:gd name="T34" fmla="*/ 0 w 427"/>
                <a:gd name="T35" fmla="*/ 0 h 450"/>
                <a:gd name="T36" fmla="*/ 0 w 427"/>
                <a:gd name="T37" fmla="*/ 0 h 450"/>
                <a:gd name="T38" fmla="*/ 0 w 427"/>
                <a:gd name="T39" fmla="*/ 0 h 450"/>
                <a:gd name="T40" fmla="*/ 0 w 427"/>
                <a:gd name="T41" fmla="*/ 0 h 450"/>
                <a:gd name="T42" fmla="*/ 0 w 427"/>
                <a:gd name="T43" fmla="*/ 0 h 450"/>
                <a:gd name="T44" fmla="*/ 0 w 427"/>
                <a:gd name="T45" fmla="*/ 0 h 450"/>
                <a:gd name="T46" fmla="*/ 0 w 427"/>
                <a:gd name="T47" fmla="*/ 0 h 450"/>
                <a:gd name="T48" fmla="*/ 0 w 427"/>
                <a:gd name="T49" fmla="*/ 0 h 450"/>
                <a:gd name="T50" fmla="*/ 0 w 427"/>
                <a:gd name="T51" fmla="*/ 0 h 450"/>
                <a:gd name="T52" fmla="*/ 0 w 427"/>
                <a:gd name="T53" fmla="*/ 0 h 450"/>
                <a:gd name="T54" fmla="*/ 0 w 427"/>
                <a:gd name="T55" fmla="*/ 0 h 450"/>
                <a:gd name="T56" fmla="*/ 0 w 427"/>
                <a:gd name="T57" fmla="*/ 0 h 450"/>
                <a:gd name="T58" fmla="*/ 0 w 427"/>
                <a:gd name="T59" fmla="*/ 0 h 450"/>
                <a:gd name="T60" fmla="*/ 0 w 427"/>
                <a:gd name="T61" fmla="*/ 0 h 450"/>
                <a:gd name="T62" fmla="*/ 0 w 427"/>
                <a:gd name="T63" fmla="*/ 0 h 450"/>
                <a:gd name="T64" fmla="*/ 0 w 427"/>
                <a:gd name="T65" fmla="*/ 0 h 450"/>
                <a:gd name="T66" fmla="*/ 0 w 427"/>
                <a:gd name="T67" fmla="*/ 0 h 450"/>
                <a:gd name="T68" fmla="*/ 0 w 427"/>
                <a:gd name="T69" fmla="*/ 0 h 450"/>
                <a:gd name="T70" fmla="*/ 0 w 427"/>
                <a:gd name="T71" fmla="*/ 0 h 450"/>
                <a:gd name="T72" fmla="*/ 0 w 427"/>
                <a:gd name="T73" fmla="*/ 0 h 450"/>
                <a:gd name="T74" fmla="*/ 0 w 427"/>
                <a:gd name="T75" fmla="*/ 0 h 450"/>
                <a:gd name="T76" fmla="*/ 0 w 427"/>
                <a:gd name="T77" fmla="*/ 0 h 450"/>
                <a:gd name="T78" fmla="*/ 0 w 427"/>
                <a:gd name="T79" fmla="*/ 0 h 450"/>
                <a:gd name="T80" fmla="*/ 0 w 427"/>
                <a:gd name="T81" fmla="*/ 0 h 450"/>
                <a:gd name="T82" fmla="*/ 0 w 427"/>
                <a:gd name="T83" fmla="*/ 0 h 450"/>
                <a:gd name="T84" fmla="*/ 0 w 427"/>
                <a:gd name="T85" fmla="*/ 0 h 450"/>
                <a:gd name="T86" fmla="*/ 0 w 427"/>
                <a:gd name="T87" fmla="*/ 0 h 4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7"/>
                <a:gd name="T133" fmla="*/ 0 h 450"/>
                <a:gd name="T134" fmla="*/ 427 w 427"/>
                <a:gd name="T135" fmla="*/ 450 h 4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7" h="450">
                  <a:moveTo>
                    <a:pt x="100" y="34"/>
                  </a:moveTo>
                  <a:lnTo>
                    <a:pt x="143" y="41"/>
                  </a:lnTo>
                  <a:lnTo>
                    <a:pt x="202" y="22"/>
                  </a:lnTo>
                  <a:lnTo>
                    <a:pt x="224" y="22"/>
                  </a:lnTo>
                  <a:lnTo>
                    <a:pt x="283" y="15"/>
                  </a:lnTo>
                  <a:lnTo>
                    <a:pt x="344" y="0"/>
                  </a:lnTo>
                  <a:lnTo>
                    <a:pt x="427" y="0"/>
                  </a:lnTo>
                  <a:lnTo>
                    <a:pt x="414" y="0"/>
                  </a:lnTo>
                  <a:lnTo>
                    <a:pt x="395" y="22"/>
                  </a:lnTo>
                  <a:lnTo>
                    <a:pt x="368" y="77"/>
                  </a:lnTo>
                  <a:lnTo>
                    <a:pt x="361" y="96"/>
                  </a:lnTo>
                  <a:lnTo>
                    <a:pt x="361" y="115"/>
                  </a:lnTo>
                  <a:lnTo>
                    <a:pt x="361" y="135"/>
                  </a:lnTo>
                  <a:lnTo>
                    <a:pt x="372" y="158"/>
                  </a:lnTo>
                  <a:lnTo>
                    <a:pt x="395" y="201"/>
                  </a:lnTo>
                  <a:lnTo>
                    <a:pt x="410" y="236"/>
                  </a:lnTo>
                  <a:lnTo>
                    <a:pt x="407" y="271"/>
                  </a:lnTo>
                  <a:lnTo>
                    <a:pt x="387" y="305"/>
                  </a:lnTo>
                  <a:lnTo>
                    <a:pt x="344" y="363"/>
                  </a:lnTo>
                  <a:lnTo>
                    <a:pt x="337" y="348"/>
                  </a:lnTo>
                  <a:lnTo>
                    <a:pt x="318" y="353"/>
                  </a:lnTo>
                  <a:lnTo>
                    <a:pt x="298" y="353"/>
                  </a:lnTo>
                  <a:lnTo>
                    <a:pt x="293" y="383"/>
                  </a:lnTo>
                  <a:lnTo>
                    <a:pt x="271" y="395"/>
                  </a:lnTo>
                  <a:lnTo>
                    <a:pt x="252" y="371"/>
                  </a:lnTo>
                  <a:lnTo>
                    <a:pt x="224" y="371"/>
                  </a:lnTo>
                  <a:lnTo>
                    <a:pt x="206" y="411"/>
                  </a:lnTo>
                  <a:lnTo>
                    <a:pt x="189" y="437"/>
                  </a:lnTo>
                  <a:lnTo>
                    <a:pt x="163" y="450"/>
                  </a:lnTo>
                  <a:lnTo>
                    <a:pt x="132" y="430"/>
                  </a:lnTo>
                  <a:lnTo>
                    <a:pt x="125" y="383"/>
                  </a:lnTo>
                  <a:lnTo>
                    <a:pt x="100" y="348"/>
                  </a:lnTo>
                  <a:lnTo>
                    <a:pt x="54" y="317"/>
                  </a:lnTo>
                  <a:lnTo>
                    <a:pt x="24" y="271"/>
                  </a:lnTo>
                  <a:lnTo>
                    <a:pt x="24" y="236"/>
                  </a:lnTo>
                  <a:lnTo>
                    <a:pt x="11" y="205"/>
                  </a:lnTo>
                  <a:lnTo>
                    <a:pt x="0" y="185"/>
                  </a:lnTo>
                  <a:lnTo>
                    <a:pt x="11" y="165"/>
                  </a:lnTo>
                  <a:lnTo>
                    <a:pt x="34" y="158"/>
                  </a:lnTo>
                  <a:lnTo>
                    <a:pt x="51" y="151"/>
                  </a:lnTo>
                  <a:lnTo>
                    <a:pt x="69" y="127"/>
                  </a:lnTo>
                  <a:lnTo>
                    <a:pt x="74" y="104"/>
                  </a:lnTo>
                  <a:lnTo>
                    <a:pt x="92" y="41"/>
                  </a:lnTo>
                  <a:lnTo>
                    <a:pt x="100" y="34"/>
                  </a:lnTo>
                  <a:close/>
                </a:path>
              </a:pathLst>
            </a:custGeom>
            <a:solidFill>
              <a:srgbClr val="FFFF99"/>
            </a:solidFill>
            <a:ln w="12700">
              <a:solidFill>
                <a:schemeClr val="tx1"/>
              </a:solidFill>
              <a:round/>
              <a:headEnd/>
              <a:tailEnd/>
            </a:ln>
          </p:spPr>
          <p:txBody>
            <a:bodyPr/>
            <a:lstStyle/>
            <a:p>
              <a:endParaRPr lang="en-US"/>
            </a:p>
          </p:txBody>
        </p:sp>
        <p:sp>
          <p:nvSpPr>
            <p:cNvPr id="13459" name="Freeform 12"/>
            <p:cNvSpPr>
              <a:spLocks noChangeAspect="1"/>
            </p:cNvSpPr>
            <p:nvPr/>
          </p:nvSpPr>
          <p:spPr bwMode="auto">
            <a:xfrm>
              <a:off x="3843" y="2404"/>
              <a:ext cx="122" cy="117"/>
            </a:xfrm>
            <a:custGeom>
              <a:avLst/>
              <a:gdLst>
                <a:gd name="T0" fmla="*/ 0 w 427"/>
                <a:gd name="T1" fmla="*/ 0 h 450"/>
                <a:gd name="T2" fmla="*/ 0 w 427"/>
                <a:gd name="T3" fmla="*/ 0 h 450"/>
                <a:gd name="T4" fmla="*/ 0 w 427"/>
                <a:gd name="T5" fmla="*/ 0 h 450"/>
                <a:gd name="T6" fmla="*/ 0 w 427"/>
                <a:gd name="T7" fmla="*/ 0 h 450"/>
                <a:gd name="T8" fmla="*/ 0 w 427"/>
                <a:gd name="T9" fmla="*/ 0 h 450"/>
                <a:gd name="T10" fmla="*/ 0 w 427"/>
                <a:gd name="T11" fmla="*/ 0 h 450"/>
                <a:gd name="T12" fmla="*/ 0 w 427"/>
                <a:gd name="T13" fmla="*/ 0 h 450"/>
                <a:gd name="T14" fmla="*/ 0 w 427"/>
                <a:gd name="T15" fmla="*/ 0 h 450"/>
                <a:gd name="T16" fmla="*/ 0 w 427"/>
                <a:gd name="T17" fmla="*/ 0 h 450"/>
                <a:gd name="T18" fmla="*/ 0 w 427"/>
                <a:gd name="T19" fmla="*/ 0 h 450"/>
                <a:gd name="T20" fmla="*/ 0 w 427"/>
                <a:gd name="T21" fmla="*/ 0 h 450"/>
                <a:gd name="T22" fmla="*/ 0 w 427"/>
                <a:gd name="T23" fmla="*/ 0 h 450"/>
                <a:gd name="T24" fmla="*/ 0 w 427"/>
                <a:gd name="T25" fmla="*/ 0 h 450"/>
                <a:gd name="T26" fmla="*/ 0 w 427"/>
                <a:gd name="T27" fmla="*/ 0 h 450"/>
                <a:gd name="T28" fmla="*/ 0 w 427"/>
                <a:gd name="T29" fmla="*/ 0 h 450"/>
                <a:gd name="T30" fmla="*/ 0 w 427"/>
                <a:gd name="T31" fmla="*/ 0 h 450"/>
                <a:gd name="T32" fmla="*/ 0 w 427"/>
                <a:gd name="T33" fmla="*/ 0 h 450"/>
                <a:gd name="T34" fmla="*/ 0 w 427"/>
                <a:gd name="T35" fmla="*/ 0 h 450"/>
                <a:gd name="T36" fmla="*/ 0 w 427"/>
                <a:gd name="T37" fmla="*/ 0 h 450"/>
                <a:gd name="T38" fmla="*/ 0 w 427"/>
                <a:gd name="T39" fmla="*/ 0 h 450"/>
                <a:gd name="T40" fmla="*/ 0 w 427"/>
                <a:gd name="T41" fmla="*/ 0 h 450"/>
                <a:gd name="T42" fmla="*/ 0 w 427"/>
                <a:gd name="T43" fmla="*/ 0 h 450"/>
                <a:gd name="T44" fmla="*/ 0 w 427"/>
                <a:gd name="T45" fmla="*/ 0 h 450"/>
                <a:gd name="T46" fmla="*/ 0 w 427"/>
                <a:gd name="T47" fmla="*/ 0 h 450"/>
                <a:gd name="T48" fmla="*/ 0 w 427"/>
                <a:gd name="T49" fmla="*/ 0 h 450"/>
                <a:gd name="T50" fmla="*/ 0 w 427"/>
                <a:gd name="T51" fmla="*/ 0 h 450"/>
                <a:gd name="T52" fmla="*/ 0 w 427"/>
                <a:gd name="T53" fmla="*/ 0 h 450"/>
                <a:gd name="T54" fmla="*/ 0 w 427"/>
                <a:gd name="T55" fmla="*/ 0 h 450"/>
                <a:gd name="T56" fmla="*/ 0 w 427"/>
                <a:gd name="T57" fmla="*/ 0 h 450"/>
                <a:gd name="T58" fmla="*/ 0 w 427"/>
                <a:gd name="T59" fmla="*/ 0 h 450"/>
                <a:gd name="T60" fmla="*/ 0 w 427"/>
                <a:gd name="T61" fmla="*/ 0 h 450"/>
                <a:gd name="T62" fmla="*/ 0 w 427"/>
                <a:gd name="T63" fmla="*/ 0 h 450"/>
                <a:gd name="T64" fmla="*/ 0 w 427"/>
                <a:gd name="T65" fmla="*/ 0 h 450"/>
                <a:gd name="T66" fmla="*/ 0 w 427"/>
                <a:gd name="T67" fmla="*/ 0 h 450"/>
                <a:gd name="T68" fmla="*/ 0 w 427"/>
                <a:gd name="T69" fmla="*/ 0 h 450"/>
                <a:gd name="T70" fmla="*/ 0 w 427"/>
                <a:gd name="T71" fmla="*/ 0 h 450"/>
                <a:gd name="T72" fmla="*/ 0 w 427"/>
                <a:gd name="T73" fmla="*/ 0 h 450"/>
                <a:gd name="T74" fmla="*/ 0 w 427"/>
                <a:gd name="T75" fmla="*/ 0 h 450"/>
                <a:gd name="T76" fmla="*/ 0 w 427"/>
                <a:gd name="T77" fmla="*/ 0 h 450"/>
                <a:gd name="T78" fmla="*/ 0 w 427"/>
                <a:gd name="T79" fmla="*/ 0 h 450"/>
                <a:gd name="T80" fmla="*/ 0 w 427"/>
                <a:gd name="T81" fmla="*/ 0 h 450"/>
                <a:gd name="T82" fmla="*/ 0 w 427"/>
                <a:gd name="T83" fmla="*/ 0 h 450"/>
                <a:gd name="T84" fmla="*/ 0 w 427"/>
                <a:gd name="T85" fmla="*/ 0 h 450"/>
                <a:gd name="T86" fmla="*/ 0 w 427"/>
                <a:gd name="T87" fmla="*/ 0 h 45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27"/>
                <a:gd name="T133" fmla="*/ 0 h 450"/>
                <a:gd name="T134" fmla="*/ 427 w 427"/>
                <a:gd name="T135" fmla="*/ 450 h 45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27" h="450">
                  <a:moveTo>
                    <a:pt x="100" y="34"/>
                  </a:moveTo>
                  <a:lnTo>
                    <a:pt x="143" y="41"/>
                  </a:lnTo>
                  <a:lnTo>
                    <a:pt x="202" y="22"/>
                  </a:lnTo>
                  <a:lnTo>
                    <a:pt x="224" y="22"/>
                  </a:lnTo>
                  <a:lnTo>
                    <a:pt x="283" y="15"/>
                  </a:lnTo>
                  <a:lnTo>
                    <a:pt x="344" y="0"/>
                  </a:lnTo>
                  <a:lnTo>
                    <a:pt x="427" y="0"/>
                  </a:lnTo>
                  <a:lnTo>
                    <a:pt x="414" y="0"/>
                  </a:lnTo>
                  <a:lnTo>
                    <a:pt x="395" y="22"/>
                  </a:lnTo>
                  <a:lnTo>
                    <a:pt x="368" y="77"/>
                  </a:lnTo>
                  <a:lnTo>
                    <a:pt x="361" y="96"/>
                  </a:lnTo>
                  <a:lnTo>
                    <a:pt x="361" y="115"/>
                  </a:lnTo>
                  <a:lnTo>
                    <a:pt x="361" y="135"/>
                  </a:lnTo>
                  <a:lnTo>
                    <a:pt x="372" y="158"/>
                  </a:lnTo>
                  <a:lnTo>
                    <a:pt x="395" y="201"/>
                  </a:lnTo>
                  <a:lnTo>
                    <a:pt x="410" y="236"/>
                  </a:lnTo>
                  <a:lnTo>
                    <a:pt x="407" y="271"/>
                  </a:lnTo>
                  <a:lnTo>
                    <a:pt x="387" y="305"/>
                  </a:lnTo>
                  <a:lnTo>
                    <a:pt x="344" y="363"/>
                  </a:lnTo>
                  <a:lnTo>
                    <a:pt x="337" y="348"/>
                  </a:lnTo>
                  <a:lnTo>
                    <a:pt x="318" y="353"/>
                  </a:lnTo>
                  <a:lnTo>
                    <a:pt x="298" y="353"/>
                  </a:lnTo>
                  <a:lnTo>
                    <a:pt x="293" y="383"/>
                  </a:lnTo>
                  <a:lnTo>
                    <a:pt x="271" y="395"/>
                  </a:lnTo>
                  <a:lnTo>
                    <a:pt x="252" y="371"/>
                  </a:lnTo>
                  <a:lnTo>
                    <a:pt x="224" y="371"/>
                  </a:lnTo>
                  <a:lnTo>
                    <a:pt x="206" y="411"/>
                  </a:lnTo>
                  <a:lnTo>
                    <a:pt x="189" y="437"/>
                  </a:lnTo>
                  <a:lnTo>
                    <a:pt x="163" y="450"/>
                  </a:lnTo>
                  <a:lnTo>
                    <a:pt x="132" y="430"/>
                  </a:lnTo>
                  <a:lnTo>
                    <a:pt x="125" y="383"/>
                  </a:lnTo>
                  <a:lnTo>
                    <a:pt x="100" y="348"/>
                  </a:lnTo>
                  <a:lnTo>
                    <a:pt x="54" y="317"/>
                  </a:lnTo>
                  <a:lnTo>
                    <a:pt x="24" y="271"/>
                  </a:lnTo>
                  <a:lnTo>
                    <a:pt x="24" y="236"/>
                  </a:lnTo>
                  <a:lnTo>
                    <a:pt x="11" y="205"/>
                  </a:lnTo>
                  <a:lnTo>
                    <a:pt x="0" y="185"/>
                  </a:lnTo>
                  <a:lnTo>
                    <a:pt x="11" y="165"/>
                  </a:lnTo>
                  <a:lnTo>
                    <a:pt x="34" y="158"/>
                  </a:lnTo>
                  <a:lnTo>
                    <a:pt x="51" y="151"/>
                  </a:lnTo>
                  <a:lnTo>
                    <a:pt x="69" y="127"/>
                  </a:lnTo>
                  <a:lnTo>
                    <a:pt x="74" y="104"/>
                  </a:lnTo>
                  <a:lnTo>
                    <a:pt x="92" y="41"/>
                  </a:lnTo>
                  <a:lnTo>
                    <a:pt x="100" y="34"/>
                  </a:lnTo>
                </a:path>
              </a:pathLst>
            </a:custGeom>
            <a:solidFill>
              <a:srgbClr val="FFFF99"/>
            </a:solidFill>
            <a:ln w="12700">
              <a:solidFill>
                <a:schemeClr val="tx1"/>
              </a:solidFill>
              <a:round/>
              <a:headEnd/>
              <a:tailEnd/>
            </a:ln>
          </p:spPr>
          <p:txBody>
            <a:bodyPr/>
            <a:lstStyle/>
            <a:p>
              <a:endParaRPr lang="en-US"/>
            </a:p>
          </p:txBody>
        </p:sp>
        <p:sp>
          <p:nvSpPr>
            <p:cNvPr id="13460" name="Freeform 13"/>
            <p:cNvSpPr>
              <a:spLocks noChangeAspect="1"/>
            </p:cNvSpPr>
            <p:nvPr/>
          </p:nvSpPr>
          <p:spPr bwMode="auto">
            <a:xfrm>
              <a:off x="3938" y="2404"/>
              <a:ext cx="97" cy="116"/>
            </a:xfrm>
            <a:custGeom>
              <a:avLst/>
              <a:gdLst>
                <a:gd name="T0" fmla="*/ 0 w 342"/>
                <a:gd name="T1" fmla="*/ 0 h 441"/>
                <a:gd name="T2" fmla="*/ 0 w 342"/>
                <a:gd name="T3" fmla="*/ 0 h 441"/>
                <a:gd name="T4" fmla="*/ 0 w 342"/>
                <a:gd name="T5" fmla="*/ 0 h 441"/>
                <a:gd name="T6" fmla="*/ 0 w 342"/>
                <a:gd name="T7" fmla="*/ 0 h 441"/>
                <a:gd name="T8" fmla="*/ 0 w 342"/>
                <a:gd name="T9" fmla="*/ 0 h 441"/>
                <a:gd name="T10" fmla="*/ 0 w 342"/>
                <a:gd name="T11" fmla="*/ 0 h 441"/>
                <a:gd name="T12" fmla="*/ 0 w 342"/>
                <a:gd name="T13" fmla="*/ 0 h 441"/>
                <a:gd name="T14" fmla="*/ 0 w 342"/>
                <a:gd name="T15" fmla="*/ 0 h 441"/>
                <a:gd name="T16" fmla="*/ 0 w 342"/>
                <a:gd name="T17" fmla="*/ 0 h 441"/>
                <a:gd name="T18" fmla="*/ 0 w 342"/>
                <a:gd name="T19" fmla="*/ 0 h 441"/>
                <a:gd name="T20" fmla="*/ 0 w 342"/>
                <a:gd name="T21" fmla="*/ 0 h 441"/>
                <a:gd name="T22" fmla="*/ 0 w 342"/>
                <a:gd name="T23" fmla="*/ 0 h 441"/>
                <a:gd name="T24" fmla="*/ 0 w 342"/>
                <a:gd name="T25" fmla="*/ 0 h 441"/>
                <a:gd name="T26" fmla="*/ 0 w 342"/>
                <a:gd name="T27" fmla="*/ 0 h 441"/>
                <a:gd name="T28" fmla="*/ 0 w 342"/>
                <a:gd name="T29" fmla="*/ 0 h 441"/>
                <a:gd name="T30" fmla="*/ 0 w 342"/>
                <a:gd name="T31" fmla="*/ 0 h 441"/>
                <a:gd name="T32" fmla="*/ 0 w 342"/>
                <a:gd name="T33" fmla="*/ 0 h 441"/>
                <a:gd name="T34" fmla="*/ 0 w 342"/>
                <a:gd name="T35" fmla="*/ 0 h 441"/>
                <a:gd name="T36" fmla="*/ 0 w 342"/>
                <a:gd name="T37" fmla="*/ 0 h 441"/>
                <a:gd name="T38" fmla="*/ 0 w 342"/>
                <a:gd name="T39" fmla="*/ 0 h 441"/>
                <a:gd name="T40" fmla="*/ 0 w 342"/>
                <a:gd name="T41" fmla="*/ 0 h 441"/>
                <a:gd name="T42" fmla="*/ 0 w 342"/>
                <a:gd name="T43" fmla="*/ 0 h 441"/>
                <a:gd name="T44" fmla="*/ 0 w 342"/>
                <a:gd name="T45" fmla="*/ 0 h 441"/>
                <a:gd name="T46" fmla="*/ 0 w 342"/>
                <a:gd name="T47" fmla="*/ 0 h 441"/>
                <a:gd name="T48" fmla="*/ 0 w 342"/>
                <a:gd name="T49" fmla="*/ 0 h 441"/>
                <a:gd name="T50" fmla="*/ 0 w 342"/>
                <a:gd name="T51" fmla="*/ 0 h 441"/>
                <a:gd name="T52" fmla="*/ 0 w 342"/>
                <a:gd name="T53" fmla="*/ 0 h 441"/>
                <a:gd name="T54" fmla="*/ 0 w 342"/>
                <a:gd name="T55" fmla="*/ 0 h 441"/>
                <a:gd name="T56" fmla="*/ 0 w 342"/>
                <a:gd name="T57" fmla="*/ 0 h 441"/>
                <a:gd name="T58" fmla="*/ 0 w 342"/>
                <a:gd name="T59" fmla="*/ 0 h 441"/>
                <a:gd name="T60" fmla="*/ 0 w 342"/>
                <a:gd name="T61" fmla="*/ 0 h 441"/>
                <a:gd name="T62" fmla="*/ 0 w 342"/>
                <a:gd name="T63" fmla="*/ 0 h 441"/>
                <a:gd name="T64" fmla="*/ 0 w 342"/>
                <a:gd name="T65" fmla="*/ 0 h 441"/>
                <a:gd name="T66" fmla="*/ 0 w 342"/>
                <a:gd name="T67" fmla="*/ 0 h 44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2"/>
                <a:gd name="T103" fmla="*/ 0 h 441"/>
                <a:gd name="T104" fmla="*/ 342 w 342"/>
                <a:gd name="T105" fmla="*/ 441 h 44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2" h="441">
                  <a:moveTo>
                    <a:pt x="94" y="0"/>
                  </a:moveTo>
                  <a:lnTo>
                    <a:pt x="214" y="7"/>
                  </a:lnTo>
                  <a:lnTo>
                    <a:pt x="236" y="7"/>
                  </a:lnTo>
                  <a:lnTo>
                    <a:pt x="255" y="22"/>
                  </a:lnTo>
                  <a:lnTo>
                    <a:pt x="298" y="58"/>
                  </a:lnTo>
                  <a:lnTo>
                    <a:pt x="318" y="65"/>
                  </a:lnTo>
                  <a:lnTo>
                    <a:pt x="336" y="81"/>
                  </a:lnTo>
                  <a:lnTo>
                    <a:pt x="342" y="96"/>
                  </a:lnTo>
                  <a:lnTo>
                    <a:pt x="314" y="142"/>
                  </a:lnTo>
                  <a:lnTo>
                    <a:pt x="268" y="193"/>
                  </a:lnTo>
                  <a:lnTo>
                    <a:pt x="255" y="236"/>
                  </a:lnTo>
                  <a:lnTo>
                    <a:pt x="255" y="305"/>
                  </a:lnTo>
                  <a:lnTo>
                    <a:pt x="236" y="371"/>
                  </a:lnTo>
                  <a:lnTo>
                    <a:pt x="194" y="441"/>
                  </a:lnTo>
                  <a:lnTo>
                    <a:pt x="171" y="441"/>
                  </a:lnTo>
                  <a:lnTo>
                    <a:pt x="148" y="411"/>
                  </a:lnTo>
                  <a:lnTo>
                    <a:pt x="116" y="387"/>
                  </a:lnTo>
                  <a:lnTo>
                    <a:pt x="94" y="395"/>
                  </a:lnTo>
                  <a:lnTo>
                    <a:pt x="54" y="417"/>
                  </a:lnTo>
                  <a:lnTo>
                    <a:pt x="23" y="430"/>
                  </a:lnTo>
                  <a:lnTo>
                    <a:pt x="0" y="414"/>
                  </a:lnTo>
                  <a:lnTo>
                    <a:pt x="16" y="368"/>
                  </a:lnTo>
                  <a:lnTo>
                    <a:pt x="54" y="305"/>
                  </a:lnTo>
                  <a:lnTo>
                    <a:pt x="77" y="275"/>
                  </a:lnTo>
                  <a:lnTo>
                    <a:pt x="81" y="236"/>
                  </a:lnTo>
                  <a:lnTo>
                    <a:pt x="62" y="205"/>
                  </a:lnTo>
                  <a:lnTo>
                    <a:pt x="39" y="162"/>
                  </a:lnTo>
                  <a:lnTo>
                    <a:pt x="31" y="139"/>
                  </a:lnTo>
                  <a:lnTo>
                    <a:pt x="28" y="120"/>
                  </a:lnTo>
                  <a:lnTo>
                    <a:pt x="28" y="100"/>
                  </a:lnTo>
                  <a:lnTo>
                    <a:pt x="35" y="81"/>
                  </a:lnTo>
                  <a:lnTo>
                    <a:pt x="62" y="26"/>
                  </a:lnTo>
                  <a:lnTo>
                    <a:pt x="81" y="0"/>
                  </a:lnTo>
                  <a:lnTo>
                    <a:pt x="94" y="0"/>
                  </a:lnTo>
                  <a:close/>
                </a:path>
              </a:pathLst>
            </a:custGeom>
            <a:solidFill>
              <a:srgbClr val="FFFF99"/>
            </a:solidFill>
            <a:ln w="12700">
              <a:solidFill>
                <a:schemeClr val="tx1"/>
              </a:solidFill>
              <a:round/>
              <a:headEnd/>
              <a:tailEnd/>
            </a:ln>
          </p:spPr>
          <p:txBody>
            <a:bodyPr/>
            <a:lstStyle/>
            <a:p>
              <a:endParaRPr lang="en-US"/>
            </a:p>
          </p:txBody>
        </p:sp>
        <p:sp>
          <p:nvSpPr>
            <p:cNvPr id="13461" name="Freeform 14"/>
            <p:cNvSpPr>
              <a:spLocks noChangeAspect="1"/>
            </p:cNvSpPr>
            <p:nvPr/>
          </p:nvSpPr>
          <p:spPr bwMode="auto">
            <a:xfrm>
              <a:off x="3938" y="2404"/>
              <a:ext cx="97" cy="116"/>
            </a:xfrm>
            <a:custGeom>
              <a:avLst/>
              <a:gdLst>
                <a:gd name="T0" fmla="*/ 0 w 342"/>
                <a:gd name="T1" fmla="*/ 0 h 441"/>
                <a:gd name="T2" fmla="*/ 0 w 342"/>
                <a:gd name="T3" fmla="*/ 0 h 441"/>
                <a:gd name="T4" fmla="*/ 0 w 342"/>
                <a:gd name="T5" fmla="*/ 0 h 441"/>
                <a:gd name="T6" fmla="*/ 0 w 342"/>
                <a:gd name="T7" fmla="*/ 0 h 441"/>
                <a:gd name="T8" fmla="*/ 0 w 342"/>
                <a:gd name="T9" fmla="*/ 0 h 441"/>
                <a:gd name="T10" fmla="*/ 0 w 342"/>
                <a:gd name="T11" fmla="*/ 0 h 441"/>
                <a:gd name="T12" fmla="*/ 0 w 342"/>
                <a:gd name="T13" fmla="*/ 0 h 441"/>
                <a:gd name="T14" fmla="*/ 0 w 342"/>
                <a:gd name="T15" fmla="*/ 0 h 441"/>
                <a:gd name="T16" fmla="*/ 0 w 342"/>
                <a:gd name="T17" fmla="*/ 0 h 441"/>
                <a:gd name="T18" fmla="*/ 0 w 342"/>
                <a:gd name="T19" fmla="*/ 0 h 441"/>
                <a:gd name="T20" fmla="*/ 0 w 342"/>
                <a:gd name="T21" fmla="*/ 0 h 441"/>
                <a:gd name="T22" fmla="*/ 0 w 342"/>
                <a:gd name="T23" fmla="*/ 0 h 441"/>
                <a:gd name="T24" fmla="*/ 0 w 342"/>
                <a:gd name="T25" fmla="*/ 0 h 441"/>
                <a:gd name="T26" fmla="*/ 0 w 342"/>
                <a:gd name="T27" fmla="*/ 0 h 441"/>
                <a:gd name="T28" fmla="*/ 0 w 342"/>
                <a:gd name="T29" fmla="*/ 0 h 441"/>
                <a:gd name="T30" fmla="*/ 0 w 342"/>
                <a:gd name="T31" fmla="*/ 0 h 441"/>
                <a:gd name="T32" fmla="*/ 0 w 342"/>
                <a:gd name="T33" fmla="*/ 0 h 441"/>
                <a:gd name="T34" fmla="*/ 0 w 342"/>
                <a:gd name="T35" fmla="*/ 0 h 441"/>
                <a:gd name="T36" fmla="*/ 0 w 342"/>
                <a:gd name="T37" fmla="*/ 0 h 441"/>
                <a:gd name="T38" fmla="*/ 0 w 342"/>
                <a:gd name="T39" fmla="*/ 0 h 441"/>
                <a:gd name="T40" fmla="*/ 0 w 342"/>
                <a:gd name="T41" fmla="*/ 0 h 441"/>
                <a:gd name="T42" fmla="*/ 0 w 342"/>
                <a:gd name="T43" fmla="*/ 0 h 441"/>
                <a:gd name="T44" fmla="*/ 0 w 342"/>
                <a:gd name="T45" fmla="*/ 0 h 441"/>
                <a:gd name="T46" fmla="*/ 0 w 342"/>
                <a:gd name="T47" fmla="*/ 0 h 441"/>
                <a:gd name="T48" fmla="*/ 0 w 342"/>
                <a:gd name="T49" fmla="*/ 0 h 441"/>
                <a:gd name="T50" fmla="*/ 0 w 342"/>
                <a:gd name="T51" fmla="*/ 0 h 441"/>
                <a:gd name="T52" fmla="*/ 0 w 342"/>
                <a:gd name="T53" fmla="*/ 0 h 441"/>
                <a:gd name="T54" fmla="*/ 0 w 342"/>
                <a:gd name="T55" fmla="*/ 0 h 441"/>
                <a:gd name="T56" fmla="*/ 0 w 342"/>
                <a:gd name="T57" fmla="*/ 0 h 441"/>
                <a:gd name="T58" fmla="*/ 0 w 342"/>
                <a:gd name="T59" fmla="*/ 0 h 441"/>
                <a:gd name="T60" fmla="*/ 0 w 342"/>
                <a:gd name="T61" fmla="*/ 0 h 441"/>
                <a:gd name="T62" fmla="*/ 0 w 342"/>
                <a:gd name="T63" fmla="*/ 0 h 441"/>
                <a:gd name="T64" fmla="*/ 0 w 342"/>
                <a:gd name="T65" fmla="*/ 0 h 441"/>
                <a:gd name="T66" fmla="*/ 0 w 342"/>
                <a:gd name="T67" fmla="*/ 0 h 44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2"/>
                <a:gd name="T103" fmla="*/ 0 h 441"/>
                <a:gd name="T104" fmla="*/ 342 w 342"/>
                <a:gd name="T105" fmla="*/ 441 h 44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2" h="441">
                  <a:moveTo>
                    <a:pt x="94" y="0"/>
                  </a:moveTo>
                  <a:lnTo>
                    <a:pt x="214" y="7"/>
                  </a:lnTo>
                  <a:lnTo>
                    <a:pt x="236" y="7"/>
                  </a:lnTo>
                  <a:lnTo>
                    <a:pt x="255" y="22"/>
                  </a:lnTo>
                  <a:lnTo>
                    <a:pt x="298" y="58"/>
                  </a:lnTo>
                  <a:lnTo>
                    <a:pt x="318" y="65"/>
                  </a:lnTo>
                  <a:lnTo>
                    <a:pt x="336" y="81"/>
                  </a:lnTo>
                  <a:lnTo>
                    <a:pt x="342" y="96"/>
                  </a:lnTo>
                  <a:lnTo>
                    <a:pt x="314" y="142"/>
                  </a:lnTo>
                  <a:lnTo>
                    <a:pt x="268" y="193"/>
                  </a:lnTo>
                  <a:lnTo>
                    <a:pt x="255" y="236"/>
                  </a:lnTo>
                  <a:lnTo>
                    <a:pt x="255" y="305"/>
                  </a:lnTo>
                  <a:lnTo>
                    <a:pt x="236" y="371"/>
                  </a:lnTo>
                  <a:lnTo>
                    <a:pt x="194" y="441"/>
                  </a:lnTo>
                  <a:lnTo>
                    <a:pt x="171" y="441"/>
                  </a:lnTo>
                  <a:lnTo>
                    <a:pt x="148" y="411"/>
                  </a:lnTo>
                  <a:lnTo>
                    <a:pt x="116" y="387"/>
                  </a:lnTo>
                  <a:lnTo>
                    <a:pt x="94" y="395"/>
                  </a:lnTo>
                  <a:lnTo>
                    <a:pt x="54" y="417"/>
                  </a:lnTo>
                  <a:lnTo>
                    <a:pt x="23" y="430"/>
                  </a:lnTo>
                  <a:lnTo>
                    <a:pt x="0" y="414"/>
                  </a:lnTo>
                  <a:lnTo>
                    <a:pt x="16" y="368"/>
                  </a:lnTo>
                  <a:lnTo>
                    <a:pt x="54" y="305"/>
                  </a:lnTo>
                  <a:lnTo>
                    <a:pt x="77" y="275"/>
                  </a:lnTo>
                  <a:lnTo>
                    <a:pt x="81" y="236"/>
                  </a:lnTo>
                  <a:lnTo>
                    <a:pt x="62" y="205"/>
                  </a:lnTo>
                  <a:lnTo>
                    <a:pt x="39" y="162"/>
                  </a:lnTo>
                  <a:lnTo>
                    <a:pt x="31" y="139"/>
                  </a:lnTo>
                  <a:lnTo>
                    <a:pt x="28" y="120"/>
                  </a:lnTo>
                  <a:lnTo>
                    <a:pt x="28" y="100"/>
                  </a:lnTo>
                  <a:lnTo>
                    <a:pt x="35" y="81"/>
                  </a:lnTo>
                  <a:lnTo>
                    <a:pt x="62" y="26"/>
                  </a:lnTo>
                  <a:lnTo>
                    <a:pt x="81" y="0"/>
                  </a:lnTo>
                  <a:lnTo>
                    <a:pt x="94" y="0"/>
                  </a:lnTo>
                </a:path>
              </a:pathLst>
            </a:custGeom>
            <a:solidFill>
              <a:srgbClr val="FFFF99"/>
            </a:solidFill>
            <a:ln w="12700">
              <a:solidFill>
                <a:schemeClr val="tx1"/>
              </a:solidFill>
              <a:round/>
              <a:headEnd/>
              <a:tailEnd/>
            </a:ln>
          </p:spPr>
          <p:txBody>
            <a:bodyPr/>
            <a:lstStyle/>
            <a:p>
              <a:endParaRPr lang="en-US"/>
            </a:p>
          </p:txBody>
        </p:sp>
        <p:sp>
          <p:nvSpPr>
            <p:cNvPr id="13462" name="Freeform 15"/>
            <p:cNvSpPr>
              <a:spLocks noChangeAspect="1"/>
            </p:cNvSpPr>
            <p:nvPr/>
          </p:nvSpPr>
          <p:spPr bwMode="auto">
            <a:xfrm>
              <a:off x="3872" y="3353"/>
              <a:ext cx="145" cy="114"/>
            </a:xfrm>
            <a:custGeom>
              <a:avLst/>
              <a:gdLst>
                <a:gd name="T0" fmla="*/ 0 w 512"/>
                <a:gd name="T1" fmla="*/ 0 h 433"/>
                <a:gd name="T2" fmla="*/ 0 w 512"/>
                <a:gd name="T3" fmla="*/ 0 h 433"/>
                <a:gd name="T4" fmla="*/ 0 w 512"/>
                <a:gd name="T5" fmla="*/ 0 h 433"/>
                <a:gd name="T6" fmla="*/ 0 w 512"/>
                <a:gd name="T7" fmla="*/ 0 h 433"/>
                <a:gd name="T8" fmla="*/ 0 w 512"/>
                <a:gd name="T9" fmla="*/ 0 h 433"/>
                <a:gd name="T10" fmla="*/ 0 w 512"/>
                <a:gd name="T11" fmla="*/ 0 h 433"/>
                <a:gd name="T12" fmla="*/ 0 w 512"/>
                <a:gd name="T13" fmla="*/ 0 h 433"/>
                <a:gd name="T14" fmla="*/ 0 w 512"/>
                <a:gd name="T15" fmla="*/ 0 h 433"/>
                <a:gd name="T16" fmla="*/ 0 w 512"/>
                <a:gd name="T17" fmla="*/ 0 h 433"/>
                <a:gd name="T18" fmla="*/ 0 w 512"/>
                <a:gd name="T19" fmla="*/ 0 h 433"/>
                <a:gd name="T20" fmla="*/ 0 w 512"/>
                <a:gd name="T21" fmla="*/ 0 h 433"/>
                <a:gd name="T22" fmla="*/ 0 w 512"/>
                <a:gd name="T23" fmla="*/ 0 h 433"/>
                <a:gd name="T24" fmla="*/ 0 w 512"/>
                <a:gd name="T25" fmla="*/ 0 h 433"/>
                <a:gd name="T26" fmla="*/ 0 w 512"/>
                <a:gd name="T27" fmla="*/ 0 h 433"/>
                <a:gd name="T28" fmla="*/ 0 w 512"/>
                <a:gd name="T29" fmla="*/ 0 h 433"/>
                <a:gd name="T30" fmla="*/ 0 w 512"/>
                <a:gd name="T31" fmla="*/ 0 h 433"/>
                <a:gd name="T32" fmla="*/ 0 w 512"/>
                <a:gd name="T33" fmla="*/ 0 h 433"/>
                <a:gd name="T34" fmla="*/ 0 w 512"/>
                <a:gd name="T35" fmla="*/ 0 h 433"/>
                <a:gd name="T36" fmla="*/ 0 w 512"/>
                <a:gd name="T37" fmla="*/ 0 h 433"/>
                <a:gd name="T38" fmla="*/ 0 w 512"/>
                <a:gd name="T39" fmla="*/ 0 h 433"/>
                <a:gd name="T40" fmla="*/ 0 w 512"/>
                <a:gd name="T41" fmla="*/ 0 h 433"/>
                <a:gd name="T42" fmla="*/ 0 w 512"/>
                <a:gd name="T43" fmla="*/ 0 h 433"/>
                <a:gd name="T44" fmla="*/ 0 w 512"/>
                <a:gd name="T45" fmla="*/ 0 h 433"/>
                <a:gd name="T46" fmla="*/ 0 w 512"/>
                <a:gd name="T47" fmla="*/ 0 h 433"/>
                <a:gd name="T48" fmla="*/ 0 w 512"/>
                <a:gd name="T49" fmla="*/ 0 h 433"/>
                <a:gd name="T50" fmla="*/ 0 w 512"/>
                <a:gd name="T51" fmla="*/ 0 h 433"/>
                <a:gd name="T52" fmla="*/ 0 w 512"/>
                <a:gd name="T53" fmla="*/ 0 h 433"/>
                <a:gd name="T54" fmla="*/ 0 w 512"/>
                <a:gd name="T55" fmla="*/ 0 h 433"/>
                <a:gd name="T56" fmla="*/ 0 w 512"/>
                <a:gd name="T57" fmla="*/ 0 h 433"/>
                <a:gd name="T58" fmla="*/ 0 w 512"/>
                <a:gd name="T59" fmla="*/ 0 h 433"/>
                <a:gd name="T60" fmla="*/ 0 w 512"/>
                <a:gd name="T61" fmla="*/ 0 h 433"/>
                <a:gd name="T62" fmla="*/ 0 w 512"/>
                <a:gd name="T63" fmla="*/ 0 h 433"/>
                <a:gd name="T64" fmla="*/ 0 w 512"/>
                <a:gd name="T65" fmla="*/ 0 h 433"/>
                <a:gd name="T66" fmla="*/ 0 w 512"/>
                <a:gd name="T67" fmla="*/ 0 h 433"/>
                <a:gd name="T68" fmla="*/ 0 w 512"/>
                <a:gd name="T69" fmla="*/ 0 h 433"/>
                <a:gd name="T70" fmla="*/ 0 w 512"/>
                <a:gd name="T71" fmla="*/ 0 h 4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2"/>
                <a:gd name="T109" fmla="*/ 0 h 433"/>
                <a:gd name="T110" fmla="*/ 512 w 512"/>
                <a:gd name="T111" fmla="*/ 433 h 4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2" h="433">
                  <a:moveTo>
                    <a:pt x="0" y="403"/>
                  </a:moveTo>
                  <a:lnTo>
                    <a:pt x="8" y="400"/>
                  </a:lnTo>
                  <a:lnTo>
                    <a:pt x="32" y="400"/>
                  </a:lnTo>
                  <a:lnTo>
                    <a:pt x="70" y="410"/>
                  </a:lnTo>
                  <a:lnTo>
                    <a:pt x="112" y="414"/>
                  </a:lnTo>
                  <a:lnTo>
                    <a:pt x="152" y="423"/>
                  </a:lnTo>
                  <a:lnTo>
                    <a:pt x="233" y="430"/>
                  </a:lnTo>
                  <a:lnTo>
                    <a:pt x="280" y="433"/>
                  </a:lnTo>
                  <a:lnTo>
                    <a:pt x="338" y="430"/>
                  </a:lnTo>
                  <a:lnTo>
                    <a:pt x="396" y="410"/>
                  </a:lnTo>
                  <a:lnTo>
                    <a:pt x="443" y="387"/>
                  </a:lnTo>
                  <a:lnTo>
                    <a:pt x="482" y="364"/>
                  </a:lnTo>
                  <a:lnTo>
                    <a:pt x="512" y="344"/>
                  </a:lnTo>
                  <a:lnTo>
                    <a:pt x="482" y="265"/>
                  </a:lnTo>
                  <a:lnTo>
                    <a:pt x="488" y="206"/>
                  </a:lnTo>
                  <a:lnTo>
                    <a:pt x="478" y="179"/>
                  </a:lnTo>
                  <a:lnTo>
                    <a:pt x="440" y="179"/>
                  </a:lnTo>
                  <a:lnTo>
                    <a:pt x="424" y="159"/>
                  </a:lnTo>
                  <a:lnTo>
                    <a:pt x="416" y="128"/>
                  </a:lnTo>
                  <a:lnTo>
                    <a:pt x="388" y="93"/>
                  </a:lnTo>
                  <a:lnTo>
                    <a:pt x="345" y="72"/>
                  </a:lnTo>
                  <a:lnTo>
                    <a:pt x="284" y="72"/>
                  </a:lnTo>
                  <a:lnTo>
                    <a:pt x="256" y="57"/>
                  </a:lnTo>
                  <a:lnTo>
                    <a:pt x="222" y="11"/>
                  </a:lnTo>
                  <a:lnTo>
                    <a:pt x="187" y="0"/>
                  </a:lnTo>
                  <a:lnTo>
                    <a:pt x="97" y="4"/>
                  </a:lnTo>
                  <a:lnTo>
                    <a:pt x="109" y="4"/>
                  </a:lnTo>
                  <a:lnTo>
                    <a:pt x="58" y="97"/>
                  </a:lnTo>
                  <a:lnTo>
                    <a:pt x="43" y="179"/>
                  </a:lnTo>
                  <a:lnTo>
                    <a:pt x="55" y="252"/>
                  </a:lnTo>
                  <a:lnTo>
                    <a:pt x="35" y="272"/>
                  </a:lnTo>
                  <a:lnTo>
                    <a:pt x="0" y="272"/>
                  </a:lnTo>
                  <a:lnTo>
                    <a:pt x="15" y="299"/>
                  </a:lnTo>
                  <a:lnTo>
                    <a:pt x="20" y="353"/>
                  </a:lnTo>
                  <a:lnTo>
                    <a:pt x="5" y="403"/>
                  </a:lnTo>
                  <a:lnTo>
                    <a:pt x="0" y="403"/>
                  </a:lnTo>
                  <a:close/>
                </a:path>
              </a:pathLst>
            </a:custGeom>
            <a:solidFill>
              <a:srgbClr val="FFFF99"/>
            </a:solidFill>
            <a:ln w="12700">
              <a:solidFill>
                <a:schemeClr val="tx1"/>
              </a:solidFill>
              <a:round/>
              <a:headEnd/>
              <a:tailEnd/>
            </a:ln>
          </p:spPr>
          <p:txBody>
            <a:bodyPr/>
            <a:lstStyle/>
            <a:p>
              <a:endParaRPr lang="en-US"/>
            </a:p>
          </p:txBody>
        </p:sp>
        <p:sp>
          <p:nvSpPr>
            <p:cNvPr id="13463" name="Freeform 16"/>
            <p:cNvSpPr>
              <a:spLocks noChangeAspect="1"/>
            </p:cNvSpPr>
            <p:nvPr/>
          </p:nvSpPr>
          <p:spPr bwMode="auto">
            <a:xfrm>
              <a:off x="3872" y="3353"/>
              <a:ext cx="145" cy="114"/>
            </a:xfrm>
            <a:custGeom>
              <a:avLst/>
              <a:gdLst>
                <a:gd name="T0" fmla="*/ 0 w 512"/>
                <a:gd name="T1" fmla="*/ 0 h 433"/>
                <a:gd name="T2" fmla="*/ 0 w 512"/>
                <a:gd name="T3" fmla="*/ 0 h 433"/>
                <a:gd name="T4" fmla="*/ 0 w 512"/>
                <a:gd name="T5" fmla="*/ 0 h 433"/>
                <a:gd name="T6" fmla="*/ 0 w 512"/>
                <a:gd name="T7" fmla="*/ 0 h 433"/>
                <a:gd name="T8" fmla="*/ 0 w 512"/>
                <a:gd name="T9" fmla="*/ 0 h 433"/>
                <a:gd name="T10" fmla="*/ 0 w 512"/>
                <a:gd name="T11" fmla="*/ 0 h 433"/>
                <a:gd name="T12" fmla="*/ 0 w 512"/>
                <a:gd name="T13" fmla="*/ 0 h 433"/>
                <a:gd name="T14" fmla="*/ 0 w 512"/>
                <a:gd name="T15" fmla="*/ 0 h 433"/>
                <a:gd name="T16" fmla="*/ 0 w 512"/>
                <a:gd name="T17" fmla="*/ 0 h 433"/>
                <a:gd name="T18" fmla="*/ 0 w 512"/>
                <a:gd name="T19" fmla="*/ 0 h 433"/>
                <a:gd name="T20" fmla="*/ 0 w 512"/>
                <a:gd name="T21" fmla="*/ 0 h 433"/>
                <a:gd name="T22" fmla="*/ 0 w 512"/>
                <a:gd name="T23" fmla="*/ 0 h 433"/>
                <a:gd name="T24" fmla="*/ 0 w 512"/>
                <a:gd name="T25" fmla="*/ 0 h 433"/>
                <a:gd name="T26" fmla="*/ 0 w 512"/>
                <a:gd name="T27" fmla="*/ 0 h 433"/>
                <a:gd name="T28" fmla="*/ 0 w 512"/>
                <a:gd name="T29" fmla="*/ 0 h 433"/>
                <a:gd name="T30" fmla="*/ 0 w 512"/>
                <a:gd name="T31" fmla="*/ 0 h 433"/>
                <a:gd name="T32" fmla="*/ 0 w 512"/>
                <a:gd name="T33" fmla="*/ 0 h 433"/>
                <a:gd name="T34" fmla="*/ 0 w 512"/>
                <a:gd name="T35" fmla="*/ 0 h 433"/>
                <a:gd name="T36" fmla="*/ 0 w 512"/>
                <a:gd name="T37" fmla="*/ 0 h 433"/>
                <a:gd name="T38" fmla="*/ 0 w 512"/>
                <a:gd name="T39" fmla="*/ 0 h 433"/>
                <a:gd name="T40" fmla="*/ 0 w 512"/>
                <a:gd name="T41" fmla="*/ 0 h 433"/>
                <a:gd name="T42" fmla="*/ 0 w 512"/>
                <a:gd name="T43" fmla="*/ 0 h 433"/>
                <a:gd name="T44" fmla="*/ 0 w 512"/>
                <a:gd name="T45" fmla="*/ 0 h 433"/>
                <a:gd name="T46" fmla="*/ 0 w 512"/>
                <a:gd name="T47" fmla="*/ 0 h 433"/>
                <a:gd name="T48" fmla="*/ 0 w 512"/>
                <a:gd name="T49" fmla="*/ 0 h 433"/>
                <a:gd name="T50" fmla="*/ 0 w 512"/>
                <a:gd name="T51" fmla="*/ 0 h 433"/>
                <a:gd name="T52" fmla="*/ 0 w 512"/>
                <a:gd name="T53" fmla="*/ 0 h 433"/>
                <a:gd name="T54" fmla="*/ 0 w 512"/>
                <a:gd name="T55" fmla="*/ 0 h 433"/>
                <a:gd name="T56" fmla="*/ 0 w 512"/>
                <a:gd name="T57" fmla="*/ 0 h 433"/>
                <a:gd name="T58" fmla="*/ 0 w 512"/>
                <a:gd name="T59" fmla="*/ 0 h 433"/>
                <a:gd name="T60" fmla="*/ 0 w 512"/>
                <a:gd name="T61" fmla="*/ 0 h 433"/>
                <a:gd name="T62" fmla="*/ 0 w 512"/>
                <a:gd name="T63" fmla="*/ 0 h 433"/>
                <a:gd name="T64" fmla="*/ 0 w 512"/>
                <a:gd name="T65" fmla="*/ 0 h 433"/>
                <a:gd name="T66" fmla="*/ 0 w 512"/>
                <a:gd name="T67" fmla="*/ 0 h 433"/>
                <a:gd name="T68" fmla="*/ 0 w 512"/>
                <a:gd name="T69" fmla="*/ 0 h 433"/>
                <a:gd name="T70" fmla="*/ 0 w 512"/>
                <a:gd name="T71" fmla="*/ 0 h 43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12"/>
                <a:gd name="T109" fmla="*/ 0 h 433"/>
                <a:gd name="T110" fmla="*/ 512 w 512"/>
                <a:gd name="T111" fmla="*/ 433 h 43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12" h="433">
                  <a:moveTo>
                    <a:pt x="0" y="403"/>
                  </a:moveTo>
                  <a:lnTo>
                    <a:pt x="8" y="400"/>
                  </a:lnTo>
                  <a:lnTo>
                    <a:pt x="32" y="400"/>
                  </a:lnTo>
                  <a:lnTo>
                    <a:pt x="70" y="410"/>
                  </a:lnTo>
                  <a:lnTo>
                    <a:pt x="112" y="414"/>
                  </a:lnTo>
                  <a:lnTo>
                    <a:pt x="152" y="423"/>
                  </a:lnTo>
                  <a:lnTo>
                    <a:pt x="233" y="430"/>
                  </a:lnTo>
                  <a:lnTo>
                    <a:pt x="280" y="433"/>
                  </a:lnTo>
                  <a:lnTo>
                    <a:pt x="338" y="430"/>
                  </a:lnTo>
                  <a:lnTo>
                    <a:pt x="396" y="410"/>
                  </a:lnTo>
                  <a:lnTo>
                    <a:pt x="443" y="387"/>
                  </a:lnTo>
                  <a:lnTo>
                    <a:pt x="482" y="364"/>
                  </a:lnTo>
                  <a:lnTo>
                    <a:pt x="512" y="344"/>
                  </a:lnTo>
                  <a:lnTo>
                    <a:pt x="482" y="265"/>
                  </a:lnTo>
                  <a:lnTo>
                    <a:pt x="488" y="206"/>
                  </a:lnTo>
                  <a:lnTo>
                    <a:pt x="478" y="179"/>
                  </a:lnTo>
                  <a:lnTo>
                    <a:pt x="440" y="179"/>
                  </a:lnTo>
                  <a:lnTo>
                    <a:pt x="424" y="159"/>
                  </a:lnTo>
                  <a:lnTo>
                    <a:pt x="416" y="128"/>
                  </a:lnTo>
                  <a:lnTo>
                    <a:pt x="388" y="93"/>
                  </a:lnTo>
                  <a:lnTo>
                    <a:pt x="345" y="72"/>
                  </a:lnTo>
                  <a:lnTo>
                    <a:pt x="284" y="72"/>
                  </a:lnTo>
                  <a:lnTo>
                    <a:pt x="256" y="57"/>
                  </a:lnTo>
                  <a:lnTo>
                    <a:pt x="222" y="11"/>
                  </a:lnTo>
                  <a:lnTo>
                    <a:pt x="187" y="0"/>
                  </a:lnTo>
                  <a:lnTo>
                    <a:pt x="97" y="4"/>
                  </a:lnTo>
                  <a:lnTo>
                    <a:pt x="109" y="4"/>
                  </a:lnTo>
                  <a:lnTo>
                    <a:pt x="58" y="97"/>
                  </a:lnTo>
                  <a:lnTo>
                    <a:pt x="43" y="179"/>
                  </a:lnTo>
                  <a:lnTo>
                    <a:pt x="55" y="252"/>
                  </a:lnTo>
                  <a:lnTo>
                    <a:pt x="35" y="272"/>
                  </a:lnTo>
                  <a:lnTo>
                    <a:pt x="0" y="272"/>
                  </a:lnTo>
                  <a:lnTo>
                    <a:pt x="15" y="299"/>
                  </a:lnTo>
                  <a:lnTo>
                    <a:pt x="20" y="353"/>
                  </a:lnTo>
                  <a:lnTo>
                    <a:pt x="5" y="403"/>
                  </a:lnTo>
                  <a:lnTo>
                    <a:pt x="0" y="403"/>
                  </a:lnTo>
                </a:path>
              </a:pathLst>
            </a:custGeom>
            <a:solidFill>
              <a:srgbClr val="FFFF99"/>
            </a:solidFill>
            <a:ln w="12700">
              <a:solidFill>
                <a:schemeClr val="tx1"/>
              </a:solidFill>
              <a:round/>
              <a:headEnd/>
              <a:tailEnd/>
            </a:ln>
          </p:spPr>
          <p:txBody>
            <a:bodyPr/>
            <a:lstStyle/>
            <a:p>
              <a:endParaRPr lang="en-US"/>
            </a:p>
          </p:txBody>
        </p:sp>
        <p:sp>
          <p:nvSpPr>
            <p:cNvPr id="13464" name="Freeform 17"/>
            <p:cNvSpPr>
              <a:spLocks noChangeAspect="1"/>
            </p:cNvSpPr>
            <p:nvPr/>
          </p:nvSpPr>
          <p:spPr bwMode="auto">
            <a:xfrm>
              <a:off x="3774" y="3081"/>
              <a:ext cx="215" cy="200"/>
            </a:xfrm>
            <a:custGeom>
              <a:avLst/>
              <a:gdLst>
                <a:gd name="T0" fmla="*/ 0 w 755"/>
                <a:gd name="T1" fmla="*/ 0 h 760"/>
                <a:gd name="T2" fmla="*/ 0 w 755"/>
                <a:gd name="T3" fmla="*/ 0 h 760"/>
                <a:gd name="T4" fmla="*/ 0 w 755"/>
                <a:gd name="T5" fmla="*/ 0 h 760"/>
                <a:gd name="T6" fmla="*/ 0 w 755"/>
                <a:gd name="T7" fmla="*/ 0 h 760"/>
                <a:gd name="T8" fmla="*/ 0 w 755"/>
                <a:gd name="T9" fmla="*/ 0 h 760"/>
                <a:gd name="T10" fmla="*/ 0 w 755"/>
                <a:gd name="T11" fmla="*/ 0 h 760"/>
                <a:gd name="T12" fmla="*/ 0 w 755"/>
                <a:gd name="T13" fmla="*/ 0 h 760"/>
                <a:gd name="T14" fmla="*/ 0 w 755"/>
                <a:gd name="T15" fmla="*/ 0 h 760"/>
                <a:gd name="T16" fmla="*/ 0 w 755"/>
                <a:gd name="T17" fmla="*/ 0 h 760"/>
                <a:gd name="T18" fmla="*/ 0 w 755"/>
                <a:gd name="T19" fmla="*/ 0 h 760"/>
                <a:gd name="T20" fmla="*/ 0 w 755"/>
                <a:gd name="T21" fmla="*/ 0 h 760"/>
                <a:gd name="T22" fmla="*/ 0 w 755"/>
                <a:gd name="T23" fmla="*/ 0 h 760"/>
                <a:gd name="T24" fmla="*/ 0 w 755"/>
                <a:gd name="T25" fmla="*/ 0 h 760"/>
                <a:gd name="T26" fmla="*/ 0 w 755"/>
                <a:gd name="T27" fmla="*/ 0 h 760"/>
                <a:gd name="T28" fmla="*/ 0 w 755"/>
                <a:gd name="T29" fmla="*/ 0 h 760"/>
                <a:gd name="T30" fmla="*/ 0 w 755"/>
                <a:gd name="T31" fmla="*/ 0 h 760"/>
                <a:gd name="T32" fmla="*/ 0 w 755"/>
                <a:gd name="T33" fmla="*/ 0 h 760"/>
                <a:gd name="T34" fmla="*/ 0 w 755"/>
                <a:gd name="T35" fmla="*/ 0 h 760"/>
                <a:gd name="T36" fmla="*/ 0 w 755"/>
                <a:gd name="T37" fmla="*/ 0 h 760"/>
                <a:gd name="T38" fmla="*/ 0 w 755"/>
                <a:gd name="T39" fmla="*/ 0 h 760"/>
                <a:gd name="T40" fmla="*/ 0 w 755"/>
                <a:gd name="T41" fmla="*/ 0 h 760"/>
                <a:gd name="T42" fmla="*/ 0 w 755"/>
                <a:gd name="T43" fmla="*/ 0 h 760"/>
                <a:gd name="T44" fmla="*/ 0 w 755"/>
                <a:gd name="T45" fmla="*/ 0 h 760"/>
                <a:gd name="T46" fmla="*/ 0 w 755"/>
                <a:gd name="T47" fmla="*/ 0 h 760"/>
                <a:gd name="T48" fmla="*/ 0 w 755"/>
                <a:gd name="T49" fmla="*/ 0 h 760"/>
                <a:gd name="T50" fmla="*/ 0 w 755"/>
                <a:gd name="T51" fmla="*/ 0 h 760"/>
                <a:gd name="T52" fmla="*/ 0 w 755"/>
                <a:gd name="T53" fmla="*/ 0 h 760"/>
                <a:gd name="T54" fmla="*/ 0 w 755"/>
                <a:gd name="T55" fmla="*/ 0 h 760"/>
                <a:gd name="T56" fmla="*/ 0 w 755"/>
                <a:gd name="T57" fmla="*/ 0 h 760"/>
                <a:gd name="T58" fmla="*/ 0 w 755"/>
                <a:gd name="T59" fmla="*/ 0 h 760"/>
                <a:gd name="T60" fmla="*/ 0 w 755"/>
                <a:gd name="T61" fmla="*/ 0 h 760"/>
                <a:gd name="T62" fmla="*/ 0 w 755"/>
                <a:gd name="T63" fmla="*/ 0 h 760"/>
                <a:gd name="T64" fmla="*/ 0 w 755"/>
                <a:gd name="T65" fmla="*/ 0 h 760"/>
                <a:gd name="T66" fmla="*/ 0 w 755"/>
                <a:gd name="T67" fmla="*/ 0 h 760"/>
                <a:gd name="T68" fmla="*/ 0 w 755"/>
                <a:gd name="T69" fmla="*/ 0 h 760"/>
                <a:gd name="T70" fmla="*/ 0 w 755"/>
                <a:gd name="T71" fmla="*/ 0 h 760"/>
                <a:gd name="T72" fmla="*/ 0 w 755"/>
                <a:gd name="T73" fmla="*/ 0 h 760"/>
                <a:gd name="T74" fmla="*/ 0 w 755"/>
                <a:gd name="T75" fmla="*/ 0 h 760"/>
                <a:gd name="T76" fmla="*/ 0 w 755"/>
                <a:gd name="T77" fmla="*/ 0 h 760"/>
                <a:gd name="T78" fmla="*/ 0 w 755"/>
                <a:gd name="T79" fmla="*/ 0 h 760"/>
                <a:gd name="T80" fmla="*/ 0 w 755"/>
                <a:gd name="T81" fmla="*/ 0 h 760"/>
                <a:gd name="T82" fmla="*/ 0 w 755"/>
                <a:gd name="T83" fmla="*/ 0 h 760"/>
                <a:gd name="T84" fmla="*/ 0 w 755"/>
                <a:gd name="T85" fmla="*/ 0 h 760"/>
                <a:gd name="T86" fmla="*/ 0 w 755"/>
                <a:gd name="T87" fmla="*/ 0 h 760"/>
                <a:gd name="T88" fmla="*/ 0 w 755"/>
                <a:gd name="T89" fmla="*/ 0 h 760"/>
                <a:gd name="T90" fmla="*/ 0 w 755"/>
                <a:gd name="T91" fmla="*/ 0 h 760"/>
                <a:gd name="T92" fmla="*/ 0 w 755"/>
                <a:gd name="T93" fmla="*/ 0 h 760"/>
                <a:gd name="T94" fmla="*/ 0 w 755"/>
                <a:gd name="T95" fmla="*/ 0 h 760"/>
                <a:gd name="T96" fmla="*/ 0 w 755"/>
                <a:gd name="T97" fmla="*/ 0 h 760"/>
                <a:gd name="T98" fmla="*/ 0 w 755"/>
                <a:gd name="T99" fmla="*/ 0 h 760"/>
                <a:gd name="T100" fmla="*/ 0 w 755"/>
                <a:gd name="T101" fmla="*/ 0 h 760"/>
                <a:gd name="T102" fmla="*/ 0 w 755"/>
                <a:gd name="T103" fmla="*/ 0 h 760"/>
                <a:gd name="T104" fmla="*/ 0 w 755"/>
                <a:gd name="T105" fmla="*/ 0 h 760"/>
                <a:gd name="T106" fmla="*/ 0 w 755"/>
                <a:gd name="T107" fmla="*/ 0 h 760"/>
                <a:gd name="T108" fmla="*/ 0 w 755"/>
                <a:gd name="T109" fmla="*/ 0 h 760"/>
                <a:gd name="T110" fmla="*/ 0 w 755"/>
                <a:gd name="T111" fmla="*/ 0 h 760"/>
                <a:gd name="T112" fmla="*/ 0 w 755"/>
                <a:gd name="T113" fmla="*/ 0 h 760"/>
                <a:gd name="T114" fmla="*/ 0 w 755"/>
                <a:gd name="T115" fmla="*/ 0 h 7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55"/>
                <a:gd name="T175" fmla="*/ 0 h 760"/>
                <a:gd name="T176" fmla="*/ 755 w 755"/>
                <a:gd name="T177" fmla="*/ 760 h 7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55" h="760">
                  <a:moveTo>
                    <a:pt x="721" y="578"/>
                  </a:moveTo>
                  <a:lnTo>
                    <a:pt x="709" y="612"/>
                  </a:lnTo>
                  <a:lnTo>
                    <a:pt x="713" y="693"/>
                  </a:lnTo>
                  <a:lnTo>
                    <a:pt x="702" y="709"/>
                  </a:lnTo>
                  <a:lnTo>
                    <a:pt x="608" y="733"/>
                  </a:lnTo>
                  <a:lnTo>
                    <a:pt x="566" y="760"/>
                  </a:lnTo>
                  <a:lnTo>
                    <a:pt x="527" y="760"/>
                  </a:lnTo>
                  <a:lnTo>
                    <a:pt x="465" y="752"/>
                  </a:lnTo>
                  <a:lnTo>
                    <a:pt x="364" y="756"/>
                  </a:lnTo>
                  <a:lnTo>
                    <a:pt x="364" y="718"/>
                  </a:lnTo>
                  <a:lnTo>
                    <a:pt x="384" y="678"/>
                  </a:lnTo>
                  <a:lnTo>
                    <a:pt x="438" y="601"/>
                  </a:lnTo>
                  <a:lnTo>
                    <a:pt x="433" y="563"/>
                  </a:lnTo>
                  <a:lnTo>
                    <a:pt x="402" y="535"/>
                  </a:lnTo>
                  <a:lnTo>
                    <a:pt x="306" y="528"/>
                  </a:lnTo>
                  <a:lnTo>
                    <a:pt x="255" y="504"/>
                  </a:lnTo>
                  <a:lnTo>
                    <a:pt x="209" y="453"/>
                  </a:lnTo>
                  <a:lnTo>
                    <a:pt x="174" y="434"/>
                  </a:lnTo>
                  <a:lnTo>
                    <a:pt x="112" y="446"/>
                  </a:lnTo>
                  <a:lnTo>
                    <a:pt x="89" y="426"/>
                  </a:lnTo>
                  <a:lnTo>
                    <a:pt x="69" y="387"/>
                  </a:lnTo>
                  <a:lnTo>
                    <a:pt x="31" y="365"/>
                  </a:lnTo>
                  <a:lnTo>
                    <a:pt x="19" y="342"/>
                  </a:lnTo>
                  <a:lnTo>
                    <a:pt x="19" y="287"/>
                  </a:lnTo>
                  <a:lnTo>
                    <a:pt x="0" y="202"/>
                  </a:lnTo>
                  <a:lnTo>
                    <a:pt x="0" y="174"/>
                  </a:lnTo>
                  <a:lnTo>
                    <a:pt x="34" y="151"/>
                  </a:lnTo>
                  <a:lnTo>
                    <a:pt x="50" y="116"/>
                  </a:lnTo>
                  <a:lnTo>
                    <a:pt x="50" y="38"/>
                  </a:lnTo>
                  <a:lnTo>
                    <a:pt x="69" y="23"/>
                  </a:lnTo>
                  <a:lnTo>
                    <a:pt x="163" y="15"/>
                  </a:lnTo>
                  <a:lnTo>
                    <a:pt x="268" y="0"/>
                  </a:lnTo>
                  <a:lnTo>
                    <a:pt x="349" y="11"/>
                  </a:lnTo>
                  <a:lnTo>
                    <a:pt x="407" y="53"/>
                  </a:lnTo>
                  <a:lnTo>
                    <a:pt x="417" y="131"/>
                  </a:lnTo>
                  <a:lnTo>
                    <a:pt x="414" y="221"/>
                  </a:lnTo>
                  <a:lnTo>
                    <a:pt x="433" y="279"/>
                  </a:lnTo>
                  <a:lnTo>
                    <a:pt x="476" y="299"/>
                  </a:lnTo>
                  <a:lnTo>
                    <a:pt x="511" y="274"/>
                  </a:lnTo>
                  <a:lnTo>
                    <a:pt x="562" y="259"/>
                  </a:lnTo>
                  <a:lnTo>
                    <a:pt x="608" y="256"/>
                  </a:lnTo>
                  <a:lnTo>
                    <a:pt x="620" y="267"/>
                  </a:lnTo>
                  <a:lnTo>
                    <a:pt x="631" y="283"/>
                  </a:lnTo>
                  <a:lnTo>
                    <a:pt x="635" y="299"/>
                  </a:lnTo>
                  <a:lnTo>
                    <a:pt x="631" y="317"/>
                  </a:lnTo>
                  <a:lnTo>
                    <a:pt x="624" y="352"/>
                  </a:lnTo>
                  <a:lnTo>
                    <a:pt x="620" y="365"/>
                  </a:lnTo>
                  <a:lnTo>
                    <a:pt x="620" y="383"/>
                  </a:lnTo>
                  <a:lnTo>
                    <a:pt x="628" y="399"/>
                  </a:lnTo>
                  <a:lnTo>
                    <a:pt x="639" y="407"/>
                  </a:lnTo>
                  <a:lnTo>
                    <a:pt x="686" y="399"/>
                  </a:lnTo>
                  <a:lnTo>
                    <a:pt x="697" y="399"/>
                  </a:lnTo>
                  <a:lnTo>
                    <a:pt x="709" y="399"/>
                  </a:lnTo>
                  <a:lnTo>
                    <a:pt x="732" y="411"/>
                  </a:lnTo>
                  <a:lnTo>
                    <a:pt x="752" y="446"/>
                  </a:lnTo>
                  <a:lnTo>
                    <a:pt x="755" y="485"/>
                  </a:lnTo>
                  <a:lnTo>
                    <a:pt x="745" y="543"/>
                  </a:lnTo>
                  <a:lnTo>
                    <a:pt x="721" y="578"/>
                  </a:lnTo>
                  <a:close/>
                </a:path>
              </a:pathLst>
            </a:custGeom>
            <a:solidFill>
              <a:srgbClr val="FFFF99"/>
            </a:solidFill>
            <a:ln w="12700">
              <a:solidFill>
                <a:schemeClr val="tx1"/>
              </a:solidFill>
              <a:round/>
              <a:headEnd/>
              <a:tailEnd/>
            </a:ln>
          </p:spPr>
          <p:txBody>
            <a:bodyPr/>
            <a:lstStyle/>
            <a:p>
              <a:endParaRPr lang="en-US"/>
            </a:p>
          </p:txBody>
        </p:sp>
        <p:sp>
          <p:nvSpPr>
            <p:cNvPr id="13465" name="Freeform 18"/>
            <p:cNvSpPr>
              <a:spLocks noChangeAspect="1"/>
            </p:cNvSpPr>
            <p:nvPr/>
          </p:nvSpPr>
          <p:spPr bwMode="auto">
            <a:xfrm>
              <a:off x="3549" y="2847"/>
              <a:ext cx="357" cy="349"/>
            </a:xfrm>
            <a:custGeom>
              <a:avLst/>
              <a:gdLst>
                <a:gd name="T0" fmla="*/ 0 w 1257"/>
                <a:gd name="T1" fmla="*/ 0 h 1326"/>
                <a:gd name="T2" fmla="*/ 0 w 1257"/>
                <a:gd name="T3" fmla="*/ 0 h 1326"/>
                <a:gd name="T4" fmla="*/ 0 w 1257"/>
                <a:gd name="T5" fmla="*/ 0 h 1326"/>
                <a:gd name="T6" fmla="*/ 0 w 1257"/>
                <a:gd name="T7" fmla="*/ 0 h 1326"/>
                <a:gd name="T8" fmla="*/ 0 w 1257"/>
                <a:gd name="T9" fmla="*/ 0 h 1326"/>
                <a:gd name="T10" fmla="*/ 0 w 1257"/>
                <a:gd name="T11" fmla="*/ 0 h 1326"/>
                <a:gd name="T12" fmla="*/ 0 w 1257"/>
                <a:gd name="T13" fmla="*/ 0 h 1326"/>
                <a:gd name="T14" fmla="*/ 0 w 1257"/>
                <a:gd name="T15" fmla="*/ 0 h 1326"/>
                <a:gd name="T16" fmla="*/ 0 w 1257"/>
                <a:gd name="T17" fmla="*/ 0 h 1326"/>
                <a:gd name="T18" fmla="*/ 0 w 1257"/>
                <a:gd name="T19" fmla="*/ 0 h 1326"/>
                <a:gd name="T20" fmla="*/ 0 w 1257"/>
                <a:gd name="T21" fmla="*/ 0 h 1326"/>
                <a:gd name="T22" fmla="*/ 0 w 1257"/>
                <a:gd name="T23" fmla="*/ 0 h 1326"/>
                <a:gd name="T24" fmla="*/ 0 w 1257"/>
                <a:gd name="T25" fmla="*/ 0 h 1326"/>
                <a:gd name="T26" fmla="*/ 0 w 1257"/>
                <a:gd name="T27" fmla="*/ 0 h 1326"/>
                <a:gd name="T28" fmla="*/ 0 w 1257"/>
                <a:gd name="T29" fmla="*/ 0 h 1326"/>
                <a:gd name="T30" fmla="*/ 0 w 1257"/>
                <a:gd name="T31" fmla="*/ 0 h 1326"/>
                <a:gd name="T32" fmla="*/ 0 w 1257"/>
                <a:gd name="T33" fmla="*/ 0 h 1326"/>
                <a:gd name="T34" fmla="*/ 0 w 1257"/>
                <a:gd name="T35" fmla="*/ 0 h 1326"/>
                <a:gd name="T36" fmla="*/ 0 w 1257"/>
                <a:gd name="T37" fmla="*/ 0 h 1326"/>
                <a:gd name="T38" fmla="*/ 0 w 1257"/>
                <a:gd name="T39" fmla="*/ 0 h 1326"/>
                <a:gd name="T40" fmla="*/ 0 w 1257"/>
                <a:gd name="T41" fmla="*/ 0 h 1326"/>
                <a:gd name="T42" fmla="*/ 0 w 1257"/>
                <a:gd name="T43" fmla="*/ 0 h 1326"/>
                <a:gd name="T44" fmla="*/ 0 w 1257"/>
                <a:gd name="T45" fmla="*/ 0 h 1326"/>
                <a:gd name="T46" fmla="*/ 0 w 1257"/>
                <a:gd name="T47" fmla="*/ 0 h 1326"/>
                <a:gd name="T48" fmla="*/ 0 w 1257"/>
                <a:gd name="T49" fmla="*/ 0 h 1326"/>
                <a:gd name="T50" fmla="*/ 0 w 1257"/>
                <a:gd name="T51" fmla="*/ 0 h 1326"/>
                <a:gd name="T52" fmla="*/ 0 w 1257"/>
                <a:gd name="T53" fmla="*/ 0 h 1326"/>
                <a:gd name="T54" fmla="*/ 0 w 1257"/>
                <a:gd name="T55" fmla="*/ 0 h 1326"/>
                <a:gd name="T56" fmla="*/ 0 w 1257"/>
                <a:gd name="T57" fmla="*/ 0 h 1326"/>
                <a:gd name="T58" fmla="*/ 0 w 1257"/>
                <a:gd name="T59" fmla="*/ 0 h 1326"/>
                <a:gd name="T60" fmla="*/ 0 w 1257"/>
                <a:gd name="T61" fmla="*/ 0 h 1326"/>
                <a:gd name="T62" fmla="*/ 0 w 1257"/>
                <a:gd name="T63" fmla="*/ 0 h 1326"/>
                <a:gd name="T64" fmla="*/ 0 w 1257"/>
                <a:gd name="T65" fmla="*/ 0 h 1326"/>
                <a:gd name="T66" fmla="*/ 0 w 1257"/>
                <a:gd name="T67" fmla="*/ 0 h 1326"/>
                <a:gd name="T68" fmla="*/ 0 w 1257"/>
                <a:gd name="T69" fmla="*/ 0 h 1326"/>
                <a:gd name="T70" fmla="*/ 0 w 1257"/>
                <a:gd name="T71" fmla="*/ 0 h 1326"/>
                <a:gd name="T72" fmla="*/ 0 w 1257"/>
                <a:gd name="T73" fmla="*/ 0 h 1326"/>
                <a:gd name="T74" fmla="*/ 0 w 1257"/>
                <a:gd name="T75" fmla="*/ 0 h 1326"/>
                <a:gd name="T76" fmla="*/ 0 w 1257"/>
                <a:gd name="T77" fmla="*/ 0 h 1326"/>
                <a:gd name="T78" fmla="*/ 0 w 1257"/>
                <a:gd name="T79" fmla="*/ 0 h 1326"/>
                <a:gd name="T80" fmla="*/ 0 w 1257"/>
                <a:gd name="T81" fmla="*/ 0 h 1326"/>
                <a:gd name="T82" fmla="*/ 0 w 1257"/>
                <a:gd name="T83" fmla="*/ 0 h 1326"/>
                <a:gd name="T84" fmla="*/ 0 w 1257"/>
                <a:gd name="T85" fmla="*/ 0 h 1326"/>
                <a:gd name="T86" fmla="*/ 0 w 1257"/>
                <a:gd name="T87" fmla="*/ 0 h 1326"/>
                <a:gd name="T88" fmla="*/ 0 w 1257"/>
                <a:gd name="T89" fmla="*/ 0 h 1326"/>
                <a:gd name="T90" fmla="*/ 0 w 1257"/>
                <a:gd name="T91" fmla="*/ 0 h 1326"/>
                <a:gd name="T92" fmla="*/ 0 w 1257"/>
                <a:gd name="T93" fmla="*/ 0 h 1326"/>
                <a:gd name="T94" fmla="*/ 0 w 1257"/>
                <a:gd name="T95" fmla="*/ 0 h 1326"/>
                <a:gd name="T96" fmla="*/ 0 w 1257"/>
                <a:gd name="T97" fmla="*/ 0 h 1326"/>
                <a:gd name="T98" fmla="*/ 0 w 1257"/>
                <a:gd name="T99" fmla="*/ 0 h 1326"/>
                <a:gd name="T100" fmla="*/ 0 w 1257"/>
                <a:gd name="T101" fmla="*/ 0 h 1326"/>
                <a:gd name="T102" fmla="*/ 0 w 1257"/>
                <a:gd name="T103" fmla="*/ 0 h 1326"/>
                <a:gd name="T104" fmla="*/ 0 w 1257"/>
                <a:gd name="T105" fmla="*/ 0 h 1326"/>
                <a:gd name="T106" fmla="*/ 0 w 1257"/>
                <a:gd name="T107" fmla="*/ 0 h 1326"/>
                <a:gd name="T108" fmla="*/ 0 w 1257"/>
                <a:gd name="T109" fmla="*/ 0 h 1326"/>
                <a:gd name="T110" fmla="*/ 0 w 1257"/>
                <a:gd name="T111" fmla="*/ 0 h 1326"/>
                <a:gd name="T112" fmla="*/ 0 w 1257"/>
                <a:gd name="T113" fmla="*/ 0 h 1326"/>
                <a:gd name="T114" fmla="*/ 0 w 1257"/>
                <a:gd name="T115" fmla="*/ 0 h 13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57"/>
                <a:gd name="T175" fmla="*/ 0 h 1326"/>
                <a:gd name="T176" fmla="*/ 1257 w 1257"/>
                <a:gd name="T177" fmla="*/ 1326 h 132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57" h="1326">
                  <a:moveTo>
                    <a:pt x="1202" y="938"/>
                  </a:moveTo>
                  <a:lnTo>
                    <a:pt x="1218" y="841"/>
                  </a:lnTo>
                  <a:lnTo>
                    <a:pt x="1245" y="783"/>
                  </a:lnTo>
                  <a:lnTo>
                    <a:pt x="1257" y="733"/>
                  </a:lnTo>
                  <a:lnTo>
                    <a:pt x="1233" y="705"/>
                  </a:lnTo>
                  <a:lnTo>
                    <a:pt x="1191" y="705"/>
                  </a:lnTo>
                  <a:lnTo>
                    <a:pt x="1179" y="671"/>
                  </a:lnTo>
                  <a:lnTo>
                    <a:pt x="1176" y="594"/>
                  </a:lnTo>
                  <a:lnTo>
                    <a:pt x="1161" y="573"/>
                  </a:lnTo>
                  <a:lnTo>
                    <a:pt x="1102" y="598"/>
                  </a:lnTo>
                  <a:lnTo>
                    <a:pt x="1028" y="598"/>
                  </a:lnTo>
                  <a:lnTo>
                    <a:pt x="989" y="582"/>
                  </a:lnTo>
                  <a:lnTo>
                    <a:pt x="970" y="524"/>
                  </a:lnTo>
                  <a:lnTo>
                    <a:pt x="912" y="484"/>
                  </a:lnTo>
                  <a:lnTo>
                    <a:pt x="915" y="477"/>
                  </a:lnTo>
                  <a:lnTo>
                    <a:pt x="966" y="465"/>
                  </a:lnTo>
                  <a:lnTo>
                    <a:pt x="970" y="442"/>
                  </a:lnTo>
                  <a:lnTo>
                    <a:pt x="943" y="410"/>
                  </a:lnTo>
                  <a:lnTo>
                    <a:pt x="930" y="348"/>
                  </a:lnTo>
                  <a:lnTo>
                    <a:pt x="872" y="352"/>
                  </a:lnTo>
                  <a:lnTo>
                    <a:pt x="854" y="337"/>
                  </a:lnTo>
                  <a:lnTo>
                    <a:pt x="815" y="334"/>
                  </a:lnTo>
                  <a:lnTo>
                    <a:pt x="760" y="352"/>
                  </a:lnTo>
                  <a:lnTo>
                    <a:pt x="745" y="344"/>
                  </a:lnTo>
                  <a:lnTo>
                    <a:pt x="706" y="287"/>
                  </a:lnTo>
                  <a:lnTo>
                    <a:pt x="675" y="267"/>
                  </a:lnTo>
                  <a:lnTo>
                    <a:pt x="613" y="283"/>
                  </a:lnTo>
                  <a:lnTo>
                    <a:pt x="590" y="275"/>
                  </a:lnTo>
                  <a:lnTo>
                    <a:pt x="571" y="237"/>
                  </a:lnTo>
                  <a:lnTo>
                    <a:pt x="551" y="221"/>
                  </a:lnTo>
                  <a:lnTo>
                    <a:pt x="450" y="214"/>
                  </a:lnTo>
                  <a:lnTo>
                    <a:pt x="419" y="182"/>
                  </a:lnTo>
                  <a:lnTo>
                    <a:pt x="416" y="131"/>
                  </a:lnTo>
                  <a:lnTo>
                    <a:pt x="439" y="46"/>
                  </a:lnTo>
                  <a:lnTo>
                    <a:pt x="431" y="16"/>
                  </a:lnTo>
                  <a:lnTo>
                    <a:pt x="396" y="0"/>
                  </a:lnTo>
                  <a:lnTo>
                    <a:pt x="341" y="16"/>
                  </a:lnTo>
                  <a:lnTo>
                    <a:pt x="276" y="59"/>
                  </a:lnTo>
                  <a:lnTo>
                    <a:pt x="264" y="136"/>
                  </a:lnTo>
                  <a:lnTo>
                    <a:pt x="259" y="159"/>
                  </a:lnTo>
                  <a:lnTo>
                    <a:pt x="249" y="174"/>
                  </a:lnTo>
                  <a:lnTo>
                    <a:pt x="234" y="170"/>
                  </a:lnTo>
                  <a:lnTo>
                    <a:pt x="195" y="156"/>
                  </a:lnTo>
                  <a:lnTo>
                    <a:pt x="171" y="156"/>
                  </a:lnTo>
                  <a:lnTo>
                    <a:pt x="163" y="182"/>
                  </a:lnTo>
                  <a:lnTo>
                    <a:pt x="159" y="199"/>
                  </a:lnTo>
                  <a:lnTo>
                    <a:pt x="152" y="214"/>
                  </a:lnTo>
                  <a:lnTo>
                    <a:pt x="136" y="217"/>
                  </a:lnTo>
                  <a:lnTo>
                    <a:pt x="114" y="217"/>
                  </a:lnTo>
                  <a:lnTo>
                    <a:pt x="97" y="214"/>
                  </a:lnTo>
                  <a:lnTo>
                    <a:pt x="59" y="194"/>
                  </a:lnTo>
                  <a:lnTo>
                    <a:pt x="0" y="199"/>
                  </a:lnTo>
                  <a:lnTo>
                    <a:pt x="43" y="232"/>
                  </a:lnTo>
                  <a:lnTo>
                    <a:pt x="78" y="310"/>
                  </a:lnTo>
                  <a:lnTo>
                    <a:pt x="82" y="344"/>
                  </a:lnTo>
                  <a:lnTo>
                    <a:pt x="70" y="377"/>
                  </a:lnTo>
                  <a:lnTo>
                    <a:pt x="51" y="407"/>
                  </a:lnTo>
                  <a:lnTo>
                    <a:pt x="70" y="474"/>
                  </a:lnTo>
                  <a:lnTo>
                    <a:pt x="74" y="508"/>
                  </a:lnTo>
                  <a:lnTo>
                    <a:pt x="46" y="558"/>
                  </a:lnTo>
                  <a:lnTo>
                    <a:pt x="43" y="598"/>
                  </a:lnTo>
                  <a:lnTo>
                    <a:pt x="55" y="639"/>
                  </a:lnTo>
                  <a:lnTo>
                    <a:pt x="74" y="659"/>
                  </a:lnTo>
                  <a:lnTo>
                    <a:pt x="101" y="694"/>
                  </a:lnTo>
                  <a:lnTo>
                    <a:pt x="109" y="724"/>
                  </a:lnTo>
                  <a:lnTo>
                    <a:pt x="104" y="748"/>
                  </a:lnTo>
                  <a:lnTo>
                    <a:pt x="101" y="756"/>
                  </a:lnTo>
                  <a:lnTo>
                    <a:pt x="86" y="760"/>
                  </a:lnTo>
                  <a:lnTo>
                    <a:pt x="31" y="767"/>
                  </a:lnTo>
                  <a:lnTo>
                    <a:pt x="31" y="826"/>
                  </a:lnTo>
                  <a:lnTo>
                    <a:pt x="70" y="860"/>
                  </a:lnTo>
                  <a:lnTo>
                    <a:pt x="89" y="899"/>
                  </a:lnTo>
                  <a:lnTo>
                    <a:pt x="97" y="954"/>
                  </a:lnTo>
                  <a:lnTo>
                    <a:pt x="129" y="974"/>
                  </a:lnTo>
                  <a:lnTo>
                    <a:pt x="163" y="999"/>
                  </a:lnTo>
                  <a:lnTo>
                    <a:pt x="171" y="1047"/>
                  </a:lnTo>
                  <a:lnTo>
                    <a:pt x="155" y="1066"/>
                  </a:lnTo>
                  <a:lnTo>
                    <a:pt x="152" y="1109"/>
                  </a:lnTo>
                  <a:lnTo>
                    <a:pt x="198" y="1167"/>
                  </a:lnTo>
                  <a:lnTo>
                    <a:pt x="225" y="1217"/>
                  </a:lnTo>
                  <a:lnTo>
                    <a:pt x="249" y="1295"/>
                  </a:lnTo>
                  <a:lnTo>
                    <a:pt x="287" y="1314"/>
                  </a:lnTo>
                  <a:lnTo>
                    <a:pt x="307" y="1295"/>
                  </a:lnTo>
                  <a:lnTo>
                    <a:pt x="322" y="1236"/>
                  </a:lnTo>
                  <a:lnTo>
                    <a:pt x="369" y="1213"/>
                  </a:lnTo>
                  <a:lnTo>
                    <a:pt x="399" y="1220"/>
                  </a:lnTo>
                  <a:lnTo>
                    <a:pt x="427" y="1249"/>
                  </a:lnTo>
                  <a:lnTo>
                    <a:pt x="454" y="1253"/>
                  </a:lnTo>
                  <a:lnTo>
                    <a:pt x="477" y="1217"/>
                  </a:lnTo>
                  <a:lnTo>
                    <a:pt x="513" y="1213"/>
                  </a:lnTo>
                  <a:lnTo>
                    <a:pt x="571" y="1271"/>
                  </a:lnTo>
                  <a:lnTo>
                    <a:pt x="582" y="1311"/>
                  </a:lnTo>
                  <a:lnTo>
                    <a:pt x="590" y="1326"/>
                  </a:lnTo>
                  <a:lnTo>
                    <a:pt x="594" y="1287"/>
                  </a:lnTo>
                  <a:lnTo>
                    <a:pt x="594" y="1230"/>
                  </a:lnTo>
                  <a:lnTo>
                    <a:pt x="605" y="1213"/>
                  </a:lnTo>
                  <a:lnTo>
                    <a:pt x="620" y="1233"/>
                  </a:lnTo>
                  <a:lnTo>
                    <a:pt x="625" y="1256"/>
                  </a:lnTo>
                  <a:lnTo>
                    <a:pt x="648" y="1253"/>
                  </a:lnTo>
                  <a:lnTo>
                    <a:pt x="652" y="1230"/>
                  </a:lnTo>
                  <a:lnTo>
                    <a:pt x="668" y="1202"/>
                  </a:lnTo>
                  <a:lnTo>
                    <a:pt x="709" y="1195"/>
                  </a:lnTo>
                  <a:lnTo>
                    <a:pt x="737" y="1210"/>
                  </a:lnTo>
                  <a:lnTo>
                    <a:pt x="756" y="1230"/>
                  </a:lnTo>
                  <a:lnTo>
                    <a:pt x="775" y="1233"/>
                  </a:lnTo>
                  <a:lnTo>
                    <a:pt x="815" y="1230"/>
                  </a:lnTo>
                  <a:lnTo>
                    <a:pt x="811" y="1171"/>
                  </a:lnTo>
                  <a:lnTo>
                    <a:pt x="792" y="1090"/>
                  </a:lnTo>
                  <a:lnTo>
                    <a:pt x="795" y="1062"/>
                  </a:lnTo>
                  <a:lnTo>
                    <a:pt x="830" y="1039"/>
                  </a:lnTo>
                  <a:lnTo>
                    <a:pt x="846" y="1004"/>
                  </a:lnTo>
                  <a:lnTo>
                    <a:pt x="842" y="926"/>
                  </a:lnTo>
                  <a:lnTo>
                    <a:pt x="864" y="911"/>
                  </a:lnTo>
                  <a:lnTo>
                    <a:pt x="958" y="903"/>
                  </a:lnTo>
                  <a:lnTo>
                    <a:pt x="1063" y="888"/>
                  </a:lnTo>
                  <a:lnTo>
                    <a:pt x="1144" y="899"/>
                  </a:lnTo>
                  <a:lnTo>
                    <a:pt x="1202" y="938"/>
                  </a:lnTo>
                  <a:close/>
                </a:path>
              </a:pathLst>
            </a:custGeom>
            <a:solidFill>
              <a:srgbClr val="FFFF99"/>
            </a:solidFill>
            <a:ln w="12700">
              <a:solidFill>
                <a:schemeClr val="tx1"/>
              </a:solidFill>
              <a:round/>
              <a:headEnd/>
              <a:tailEnd/>
            </a:ln>
          </p:spPr>
          <p:txBody>
            <a:bodyPr/>
            <a:lstStyle/>
            <a:p>
              <a:endParaRPr lang="en-US"/>
            </a:p>
          </p:txBody>
        </p:sp>
        <p:sp>
          <p:nvSpPr>
            <p:cNvPr id="13466" name="Freeform 19"/>
            <p:cNvSpPr>
              <a:spLocks noChangeAspect="1"/>
            </p:cNvSpPr>
            <p:nvPr/>
          </p:nvSpPr>
          <p:spPr bwMode="auto">
            <a:xfrm>
              <a:off x="3413" y="2426"/>
              <a:ext cx="1161" cy="1020"/>
            </a:xfrm>
            <a:custGeom>
              <a:avLst/>
              <a:gdLst>
                <a:gd name="T0" fmla="*/ 0 w 4079"/>
                <a:gd name="T1" fmla="*/ 0 h 3876"/>
                <a:gd name="T2" fmla="*/ 0 w 4079"/>
                <a:gd name="T3" fmla="*/ 0 h 3876"/>
                <a:gd name="T4" fmla="*/ 0 w 4079"/>
                <a:gd name="T5" fmla="*/ 0 h 3876"/>
                <a:gd name="T6" fmla="*/ 0 w 4079"/>
                <a:gd name="T7" fmla="*/ 0 h 3876"/>
                <a:gd name="T8" fmla="*/ 0 w 4079"/>
                <a:gd name="T9" fmla="*/ 0 h 3876"/>
                <a:gd name="T10" fmla="*/ 0 w 4079"/>
                <a:gd name="T11" fmla="*/ 0 h 3876"/>
                <a:gd name="T12" fmla="*/ 0 w 4079"/>
                <a:gd name="T13" fmla="*/ 0 h 3876"/>
                <a:gd name="T14" fmla="*/ 0 w 4079"/>
                <a:gd name="T15" fmla="*/ 0 h 3876"/>
                <a:gd name="T16" fmla="*/ 0 w 4079"/>
                <a:gd name="T17" fmla="*/ 0 h 3876"/>
                <a:gd name="T18" fmla="*/ 0 w 4079"/>
                <a:gd name="T19" fmla="*/ 0 h 3876"/>
                <a:gd name="T20" fmla="*/ 0 w 4079"/>
                <a:gd name="T21" fmla="*/ 0 h 3876"/>
                <a:gd name="T22" fmla="*/ 0 w 4079"/>
                <a:gd name="T23" fmla="*/ 0 h 3876"/>
                <a:gd name="T24" fmla="*/ 0 w 4079"/>
                <a:gd name="T25" fmla="*/ 0 h 3876"/>
                <a:gd name="T26" fmla="*/ 0 w 4079"/>
                <a:gd name="T27" fmla="*/ 0 h 3876"/>
                <a:gd name="T28" fmla="*/ 0 w 4079"/>
                <a:gd name="T29" fmla="*/ 0 h 3876"/>
                <a:gd name="T30" fmla="*/ 0 w 4079"/>
                <a:gd name="T31" fmla="*/ 0 h 3876"/>
                <a:gd name="T32" fmla="*/ 0 w 4079"/>
                <a:gd name="T33" fmla="*/ 0 h 3876"/>
                <a:gd name="T34" fmla="*/ 0 w 4079"/>
                <a:gd name="T35" fmla="*/ 0 h 3876"/>
                <a:gd name="T36" fmla="*/ 0 w 4079"/>
                <a:gd name="T37" fmla="*/ 0 h 3876"/>
                <a:gd name="T38" fmla="*/ 0 w 4079"/>
                <a:gd name="T39" fmla="*/ 0 h 3876"/>
                <a:gd name="T40" fmla="*/ 0 w 4079"/>
                <a:gd name="T41" fmla="*/ 0 h 3876"/>
                <a:gd name="T42" fmla="*/ 0 w 4079"/>
                <a:gd name="T43" fmla="*/ 0 h 3876"/>
                <a:gd name="T44" fmla="*/ 0 w 4079"/>
                <a:gd name="T45" fmla="*/ 0 h 3876"/>
                <a:gd name="T46" fmla="*/ 0 w 4079"/>
                <a:gd name="T47" fmla="*/ 0 h 3876"/>
                <a:gd name="T48" fmla="*/ 0 w 4079"/>
                <a:gd name="T49" fmla="*/ 0 h 3876"/>
                <a:gd name="T50" fmla="*/ 0 w 4079"/>
                <a:gd name="T51" fmla="*/ 0 h 3876"/>
                <a:gd name="T52" fmla="*/ 0 w 4079"/>
                <a:gd name="T53" fmla="*/ 0 h 3876"/>
                <a:gd name="T54" fmla="*/ 0 w 4079"/>
                <a:gd name="T55" fmla="*/ 0 h 3876"/>
                <a:gd name="T56" fmla="*/ 0 w 4079"/>
                <a:gd name="T57" fmla="*/ 0 h 3876"/>
                <a:gd name="T58" fmla="*/ 0 w 4079"/>
                <a:gd name="T59" fmla="*/ 0 h 3876"/>
                <a:gd name="T60" fmla="*/ 0 w 4079"/>
                <a:gd name="T61" fmla="*/ 0 h 3876"/>
                <a:gd name="T62" fmla="*/ 0 w 4079"/>
                <a:gd name="T63" fmla="*/ 0 h 3876"/>
                <a:gd name="T64" fmla="*/ 0 w 4079"/>
                <a:gd name="T65" fmla="*/ 0 h 3876"/>
                <a:gd name="T66" fmla="*/ 0 w 4079"/>
                <a:gd name="T67" fmla="*/ 0 h 3876"/>
                <a:gd name="T68" fmla="*/ 0 w 4079"/>
                <a:gd name="T69" fmla="*/ 0 h 3876"/>
                <a:gd name="T70" fmla="*/ 0 w 4079"/>
                <a:gd name="T71" fmla="*/ 0 h 3876"/>
                <a:gd name="T72" fmla="*/ 0 w 4079"/>
                <a:gd name="T73" fmla="*/ 0 h 3876"/>
                <a:gd name="T74" fmla="*/ 0 w 4079"/>
                <a:gd name="T75" fmla="*/ 0 h 3876"/>
                <a:gd name="T76" fmla="*/ 0 w 4079"/>
                <a:gd name="T77" fmla="*/ 0 h 3876"/>
                <a:gd name="T78" fmla="*/ 0 w 4079"/>
                <a:gd name="T79" fmla="*/ 0 h 3876"/>
                <a:gd name="T80" fmla="*/ 0 w 4079"/>
                <a:gd name="T81" fmla="*/ 0 h 3876"/>
                <a:gd name="T82" fmla="*/ 0 w 4079"/>
                <a:gd name="T83" fmla="*/ 0 h 3876"/>
                <a:gd name="T84" fmla="*/ 0 w 4079"/>
                <a:gd name="T85" fmla="*/ 0 h 3876"/>
                <a:gd name="T86" fmla="*/ 0 w 4079"/>
                <a:gd name="T87" fmla="*/ 0 h 3876"/>
                <a:gd name="T88" fmla="*/ 0 w 4079"/>
                <a:gd name="T89" fmla="*/ 0 h 3876"/>
                <a:gd name="T90" fmla="*/ 0 w 4079"/>
                <a:gd name="T91" fmla="*/ 0 h 3876"/>
                <a:gd name="T92" fmla="*/ 0 w 4079"/>
                <a:gd name="T93" fmla="*/ 0 h 3876"/>
                <a:gd name="T94" fmla="*/ 0 w 4079"/>
                <a:gd name="T95" fmla="*/ 0 h 3876"/>
                <a:gd name="T96" fmla="*/ 0 w 4079"/>
                <a:gd name="T97" fmla="*/ 0 h 3876"/>
                <a:gd name="T98" fmla="*/ 0 w 4079"/>
                <a:gd name="T99" fmla="*/ 0 h 3876"/>
                <a:gd name="T100" fmla="*/ 0 w 4079"/>
                <a:gd name="T101" fmla="*/ 0 h 3876"/>
                <a:gd name="T102" fmla="*/ 0 w 4079"/>
                <a:gd name="T103" fmla="*/ 0 h 3876"/>
                <a:gd name="T104" fmla="*/ 0 w 4079"/>
                <a:gd name="T105" fmla="*/ 0 h 3876"/>
                <a:gd name="T106" fmla="*/ 0 w 4079"/>
                <a:gd name="T107" fmla="*/ 0 h 3876"/>
                <a:gd name="T108" fmla="*/ 0 w 4079"/>
                <a:gd name="T109" fmla="*/ 0 h 3876"/>
                <a:gd name="T110" fmla="*/ 0 w 4079"/>
                <a:gd name="T111" fmla="*/ 0 h 3876"/>
                <a:gd name="T112" fmla="*/ 0 w 4079"/>
                <a:gd name="T113" fmla="*/ 0 h 3876"/>
                <a:gd name="T114" fmla="*/ 0 w 4079"/>
                <a:gd name="T115" fmla="*/ 0 h 387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079"/>
                <a:gd name="T175" fmla="*/ 0 h 3876"/>
                <a:gd name="T176" fmla="*/ 4079 w 4079"/>
                <a:gd name="T177" fmla="*/ 3876 h 387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079" h="3876">
                  <a:moveTo>
                    <a:pt x="907" y="1620"/>
                  </a:moveTo>
                  <a:lnTo>
                    <a:pt x="872" y="1609"/>
                  </a:lnTo>
                  <a:lnTo>
                    <a:pt x="817" y="1625"/>
                  </a:lnTo>
                  <a:lnTo>
                    <a:pt x="752" y="1668"/>
                  </a:lnTo>
                  <a:lnTo>
                    <a:pt x="740" y="1745"/>
                  </a:lnTo>
                  <a:lnTo>
                    <a:pt x="735" y="1765"/>
                  </a:lnTo>
                  <a:lnTo>
                    <a:pt x="725" y="1783"/>
                  </a:lnTo>
                  <a:lnTo>
                    <a:pt x="710" y="1779"/>
                  </a:lnTo>
                  <a:lnTo>
                    <a:pt x="671" y="1765"/>
                  </a:lnTo>
                  <a:lnTo>
                    <a:pt x="647" y="1765"/>
                  </a:lnTo>
                  <a:lnTo>
                    <a:pt x="639" y="1791"/>
                  </a:lnTo>
                  <a:lnTo>
                    <a:pt x="635" y="1808"/>
                  </a:lnTo>
                  <a:lnTo>
                    <a:pt x="628" y="1823"/>
                  </a:lnTo>
                  <a:lnTo>
                    <a:pt x="612" y="1826"/>
                  </a:lnTo>
                  <a:lnTo>
                    <a:pt x="590" y="1826"/>
                  </a:lnTo>
                  <a:lnTo>
                    <a:pt x="577" y="1823"/>
                  </a:lnTo>
                  <a:lnTo>
                    <a:pt x="535" y="1803"/>
                  </a:lnTo>
                  <a:lnTo>
                    <a:pt x="476" y="1808"/>
                  </a:lnTo>
                  <a:lnTo>
                    <a:pt x="435" y="1815"/>
                  </a:lnTo>
                  <a:lnTo>
                    <a:pt x="399" y="1826"/>
                  </a:lnTo>
                  <a:lnTo>
                    <a:pt x="364" y="1803"/>
                  </a:lnTo>
                  <a:lnTo>
                    <a:pt x="344" y="1752"/>
                  </a:lnTo>
                  <a:lnTo>
                    <a:pt x="344" y="1710"/>
                  </a:lnTo>
                  <a:lnTo>
                    <a:pt x="329" y="1702"/>
                  </a:lnTo>
                  <a:lnTo>
                    <a:pt x="305" y="1702"/>
                  </a:lnTo>
                  <a:lnTo>
                    <a:pt x="271" y="1745"/>
                  </a:lnTo>
                  <a:lnTo>
                    <a:pt x="217" y="1740"/>
                  </a:lnTo>
                  <a:lnTo>
                    <a:pt x="178" y="1707"/>
                  </a:lnTo>
                  <a:lnTo>
                    <a:pt x="158" y="1659"/>
                  </a:lnTo>
                  <a:lnTo>
                    <a:pt x="115" y="1651"/>
                  </a:lnTo>
                  <a:lnTo>
                    <a:pt x="89" y="1648"/>
                  </a:lnTo>
                  <a:lnTo>
                    <a:pt x="77" y="1620"/>
                  </a:lnTo>
                  <a:lnTo>
                    <a:pt x="100" y="1582"/>
                  </a:lnTo>
                  <a:lnTo>
                    <a:pt x="89" y="1574"/>
                  </a:lnTo>
                  <a:lnTo>
                    <a:pt x="42" y="1562"/>
                  </a:lnTo>
                  <a:lnTo>
                    <a:pt x="15" y="1536"/>
                  </a:lnTo>
                  <a:lnTo>
                    <a:pt x="0" y="1488"/>
                  </a:lnTo>
                  <a:lnTo>
                    <a:pt x="6" y="1435"/>
                  </a:lnTo>
                  <a:lnTo>
                    <a:pt x="26" y="1404"/>
                  </a:lnTo>
                  <a:lnTo>
                    <a:pt x="74" y="1396"/>
                  </a:lnTo>
                  <a:lnTo>
                    <a:pt x="104" y="1384"/>
                  </a:lnTo>
                  <a:lnTo>
                    <a:pt x="112" y="1373"/>
                  </a:lnTo>
                  <a:lnTo>
                    <a:pt x="92" y="1333"/>
                  </a:lnTo>
                  <a:lnTo>
                    <a:pt x="89" y="1275"/>
                  </a:lnTo>
                  <a:lnTo>
                    <a:pt x="104" y="1233"/>
                  </a:lnTo>
                  <a:lnTo>
                    <a:pt x="150" y="1214"/>
                  </a:lnTo>
                  <a:lnTo>
                    <a:pt x="181" y="1186"/>
                  </a:lnTo>
                  <a:lnTo>
                    <a:pt x="220" y="1163"/>
                  </a:lnTo>
                  <a:lnTo>
                    <a:pt x="267" y="1155"/>
                  </a:lnTo>
                  <a:lnTo>
                    <a:pt x="356" y="1155"/>
                  </a:lnTo>
                  <a:lnTo>
                    <a:pt x="372" y="1155"/>
                  </a:lnTo>
                  <a:lnTo>
                    <a:pt x="387" y="1143"/>
                  </a:lnTo>
                  <a:lnTo>
                    <a:pt x="410" y="1112"/>
                  </a:lnTo>
                  <a:lnTo>
                    <a:pt x="425" y="1043"/>
                  </a:lnTo>
                  <a:lnTo>
                    <a:pt x="425" y="984"/>
                  </a:lnTo>
                  <a:lnTo>
                    <a:pt x="435" y="939"/>
                  </a:lnTo>
                  <a:lnTo>
                    <a:pt x="450" y="911"/>
                  </a:lnTo>
                  <a:lnTo>
                    <a:pt x="453" y="869"/>
                  </a:lnTo>
                  <a:lnTo>
                    <a:pt x="441" y="833"/>
                  </a:lnTo>
                  <a:lnTo>
                    <a:pt x="407" y="795"/>
                  </a:lnTo>
                  <a:lnTo>
                    <a:pt x="379" y="749"/>
                  </a:lnTo>
                  <a:lnTo>
                    <a:pt x="372" y="710"/>
                  </a:lnTo>
                  <a:lnTo>
                    <a:pt x="379" y="678"/>
                  </a:lnTo>
                  <a:lnTo>
                    <a:pt x="402" y="659"/>
                  </a:lnTo>
                  <a:lnTo>
                    <a:pt x="460" y="632"/>
                  </a:lnTo>
                  <a:lnTo>
                    <a:pt x="465" y="609"/>
                  </a:lnTo>
                  <a:lnTo>
                    <a:pt x="450" y="594"/>
                  </a:lnTo>
                  <a:lnTo>
                    <a:pt x="418" y="589"/>
                  </a:lnTo>
                  <a:lnTo>
                    <a:pt x="395" y="581"/>
                  </a:lnTo>
                  <a:lnTo>
                    <a:pt x="392" y="570"/>
                  </a:lnTo>
                  <a:lnTo>
                    <a:pt x="410" y="558"/>
                  </a:lnTo>
                  <a:lnTo>
                    <a:pt x="450" y="555"/>
                  </a:lnTo>
                  <a:lnTo>
                    <a:pt x="484" y="570"/>
                  </a:lnTo>
                  <a:lnTo>
                    <a:pt x="503" y="561"/>
                  </a:lnTo>
                  <a:lnTo>
                    <a:pt x="514" y="535"/>
                  </a:lnTo>
                  <a:lnTo>
                    <a:pt x="550" y="527"/>
                  </a:lnTo>
                  <a:lnTo>
                    <a:pt x="570" y="543"/>
                  </a:lnTo>
                  <a:lnTo>
                    <a:pt x="590" y="543"/>
                  </a:lnTo>
                  <a:lnTo>
                    <a:pt x="596" y="523"/>
                  </a:lnTo>
                  <a:lnTo>
                    <a:pt x="620" y="512"/>
                  </a:lnTo>
                  <a:lnTo>
                    <a:pt x="628" y="531"/>
                  </a:lnTo>
                  <a:lnTo>
                    <a:pt x="635" y="574"/>
                  </a:lnTo>
                  <a:lnTo>
                    <a:pt x="647" y="589"/>
                  </a:lnTo>
                  <a:lnTo>
                    <a:pt x="690" y="578"/>
                  </a:lnTo>
                  <a:lnTo>
                    <a:pt x="697" y="620"/>
                  </a:lnTo>
                  <a:lnTo>
                    <a:pt x="725" y="639"/>
                  </a:lnTo>
                  <a:lnTo>
                    <a:pt x="760" y="635"/>
                  </a:lnTo>
                  <a:lnTo>
                    <a:pt x="791" y="616"/>
                  </a:lnTo>
                  <a:lnTo>
                    <a:pt x="829" y="601"/>
                  </a:lnTo>
                  <a:lnTo>
                    <a:pt x="875" y="594"/>
                  </a:lnTo>
                  <a:lnTo>
                    <a:pt x="898" y="574"/>
                  </a:lnTo>
                  <a:lnTo>
                    <a:pt x="926" y="531"/>
                  </a:lnTo>
                  <a:lnTo>
                    <a:pt x="946" y="500"/>
                  </a:lnTo>
                  <a:lnTo>
                    <a:pt x="966" y="480"/>
                  </a:lnTo>
                  <a:lnTo>
                    <a:pt x="1023" y="461"/>
                  </a:lnTo>
                  <a:lnTo>
                    <a:pt x="1038" y="423"/>
                  </a:lnTo>
                  <a:lnTo>
                    <a:pt x="1030" y="396"/>
                  </a:lnTo>
                  <a:lnTo>
                    <a:pt x="1004" y="376"/>
                  </a:lnTo>
                  <a:lnTo>
                    <a:pt x="969" y="368"/>
                  </a:lnTo>
                  <a:lnTo>
                    <a:pt x="938" y="344"/>
                  </a:lnTo>
                  <a:lnTo>
                    <a:pt x="934" y="310"/>
                  </a:lnTo>
                  <a:lnTo>
                    <a:pt x="934" y="294"/>
                  </a:lnTo>
                  <a:lnTo>
                    <a:pt x="1000" y="314"/>
                  </a:lnTo>
                  <a:lnTo>
                    <a:pt x="1077" y="314"/>
                  </a:lnTo>
                  <a:lnTo>
                    <a:pt x="1154" y="299"/>
                  </a:lnTo>
                  <a:lnTo>
                    <a:pt x="1193" y="283"/>
                  </a:lnTo>
                  <a:lnTo>
                    <a:pt x="1213" y="259"/>
                  </a:lnTo>
                  <a:lnTo>
                    <a:pt x="1225" y="209"/>
                  </a:lnTo>
                  <a:lnTo>
                    <a:pt x="1251" y="185"/>
                  </a:lnTo>
                  <a:lnTo>
                    <a:pt x="1271" y="167"/>
                  </a:lnTo>
                  <a:lnTo>
                    <a:pt x="1271" y="132"/>
                  </a:lnTo>
                  <a:lnTo>
                    <a:pt x="1256" y="108"/>
                  </a:lnTo>
                  <a:lnTo>
                    <a:pt x="1284" y="93"/>
                  </a:lnTo>
                  <a:lnTo>
                    <a:pt x="1310" y="93"/>
                  </a:lnTo>
                  <a:lnTo>
                    <a:pt x="1330" y="119"/>
                  </a:lnTo>
                  <a:lnTo>
                    <a:pt x="1333" y="163"/>
                  </a:lnTo>
                  <a:lnTo>
                    <a:pt x="1348" y="213"/>
                  </a:lnTo>
                  <a:lnTo>
                    <a:pt x="1345" y="256"/>
                  </a:lnTo>
                  <a:lnTo>
                    <a:pt x="1325" y="294"/>
                  </a:lnTo>
                  <a:lnTo>
                    <a:pt x="1322" y="322"/>
                  </a:lnTo>
                  <a:lnTo>
                    <a:pt x="1348" y="340"/>
                  </a:lnTo>
                  <a:lnTo>
                    <a:pt x="1361" y="380"/>
                  </a:lnTo>
                  <a:lnTo>
                    <a:pt x="1380" y="449"/>
                  </a:lnTo>
                  <a:lnTo>
                    <a:pt x="1399" y="474"/>
                  </a:lnTo>
                  <a:lnTo>
                    <a:pt x="1457" y="489"/>
                  </a:lnTo>
                  <a:lnTo>
                    <a:pt x="1523" y="489"/>
                  </a:lnTo>
                  <a:lnTo>
                    <a:pt x="1554" y="469"/>
                  </a:lnTo>
                  <a:lnTo>
                    <a:pt x="1608" y="411"/>
                  </a:lnTo>
                  <a:lnTo>
                    <a:pt x="1675" y="373"/>
                  </a:lnTo>
                  <a:lnTo>
                    <a:pt x="1701" y="360"/>
                  </a:lnTo>
                  <a:lnTo>
                    <a:pt x="1718" y="334"/>
                  </a:lnTo>
                  <a:lnTo>
                    <a:pt x="1736" y="294"/>
                  </a:lnTo>
                  <a:lnTo>
                    <a:pt x="1764" y="294"/>
                  </a:lnTo>
                  <a:lnTo>
                    <a:pt x="1783" y="318"/>
                  </a:lnTo>
                  <a:lnTo>
                    <a:pt x="1805" y="306"/>
                  </a:lnTo>
                  <a:lnTo>
                    <a:pt x="1810" y="276"/>
                  </a:lnTo>
                  <a:lnTo>
                    <a:pt x="1830" y="276"/>
                  </a:lnTo>
                  <a:lnTo>
                    <a:pt x="1849" y="271"/>
                  </a:lnTo>
                  <a:lnTo>
                    <a:pt x="1861" y="286"/>
                  </a:lnTo>
                  <a:lnTo>
                    <a:pt x="1845" y="337"/>
                  </a:lnTo>
                  <a:lnTo>
                    <a:pt x="1868" y="349"/>
                  </a:lnTo>
                  <a:lnTo>
                    <a:pt x="1899" y="340"/>
                  </a:lnTo>
                  <a:lnTo>
                    <a:pt x="1939" y="314"/>
                  </a:lnTo>
                  <a:lnTo>
                    <a:pt x="1961" y="310"/>
                  </a:lnTo>
                  <a:lnTo>
                    <a:pt x="1993" y="329"/>
                  </a:lnTo>
                  <a:lnTo>
                    <a:pt x="2016" y="360"/>
                  </a:lnTo>
                  <a:lnTo>
                    <a:pt x="2039" y="360"/>
                  </a:lnTo>
                  <a:lnTo>
                    <a:pt x="2081" y="294"/>
                  </a:lnTo>
                  <a:lnTo>
                    <a:pt x="2100" y="228"/>
                  </a:lnTo>
                  <a:lnTo>
                    <a:pt x="2100" y="159"/>
                  </a:lnTo>
                  <a:lnTo>
                    <a:pt x="2113" y="116"/>
                  </a:lnTo>
                  <a:lnTo>
                    <a:pt x="2159" y="65"/>
                  </a:lnTo>
                  <a:lnTo>
                    <a:pt x="2187" y="15"/>
                  </a:lnTo>
                  <a:lnTo>
                    <a:pt x="2181" y="0"/>
                  </a:lnTo>
                  <a:lnTo>
                    <a:pt x="2210" y="7"/>
                  </a:lnTo>
                  <a:lnTo>
                    <a:pt x="2225" y="23"/>
                  </a:lnTo>
                  <a:lnTo>
                    <a:pt x="2249" y="43"/>
                  </a:lnTo>
                  <a:lnTo>
                    <a:pt x="2268" y="62"/>
                  </a:lnTo>
                  <a:lnTo>
                    <a:pt x="2295" y="124"/>
                  </a:lnTo>
                  <a:lnTo>
                    <a:pt x="2311" y="144"/>
                  </a:lnTo>
                  <a:lnTo>
                    <a:pt x="2353" y="205"/>
                  </a:lnTo>
                  <a:lnTo>
                    <a:pt x="2372" y="243"/>
                  </a:lnTo>
                  <a:lnTo>
                    <a:pt x="2379" y="263"/>
                  </a:lnTo>
                  <a:lnTo>
                    <a:pt x="2385" y="276"/>
                  </a:lnTo>
                  <a:lnTo>
                    <a:pt x="2427" y="294"/>
                  </a:lnTo>
                  <a:lnTo>
                    <a:pt x="2435" y="329"/>
                  </a:lnTo>
                  <a:lnTo>
                    <a:pt x="2435" y="357"/>
                  </a:lnTo>
                  <a:lnTo>
                    <a:pt x="2427" y="415"/>
                  </a:lnTo>
                  <a:lnTo>
                    <a:pt x="2392" y="457"/>
                  </a:lnTo>
                  <a:lnTo>
                    <a:pt x="2365" y="504"/>
                  </a:lnTo>
                  <a:lnTo>
                    <a:pt x="2353" y="546"/>
                  </a:lnTo>
                  <a:lnTo>
                    <a:pt x="2361" y="570"/>
                  </a:lnTo>
                  <a:lnTo>
                    <a:pt x="2392" y="570"/>
                  </a:lnTo>
                  <a:lnTo>
                    <a:pt x="2415" y="561"/>
                  </a:lnTo>
                  <a:lnTo>
                    <a:pt x="2427" y="531"/>
                  </a:lnTo>
                  <a:lnTo>
                    <a:pt x="2446" y="504"/>
                  </a:lnTo>
                  <a:lnTo>
                    <a:pt x="2481" y="497"/>
                  </a:lnTo>
                  <a:lnTo>
                    <a:pt x="2519" y="492"/>
                  </a:lnTo>
                  <a:lnTo>
                    <a:pt x="2555" y="489"/>
                  </a:lnTo>
                  <a:lnTo>
                    <a:pt x="2593" y="480"/>
                  </a:lnTo>
                  <a:lnTo>
                    <a:pt x="2625" y="489"/>
                  </a:lnTo>
                  <a:lnTo>
                    <a:pt x="2636" y="507"/>
                  </a:lnTo>
                  <a:lnTo>
                    <a:pt x="2628" y="531"/>
                  </a:lnTo>
                  <a:lnTo>
                    <a:pt x="2641" y="551"/>
                  </a:lnTo>
                  <a:lnTo>
                    <a:pt x="2651" y="555"/>
                  </a:lnTo>
                  <a:lnTo>
                    <a:pt x="2667" y="551"/>
                  </a:lnTo>
                  <a:lnTo>
                    <a:pt x="2687" y="515"/>
                  </a:lnTo>
                  <a:lnTo>
                    <a:pt x="2707" y="500"/>
                  </a:lnTo>
                  <a:lnTo>
                    <a:pt x="2737" y="497"/>
                  </a:lnTo>
                  <a:lnTo>
                    <a:pt x="2807" y="500"/>
                  </a:lnTo>
                  <a:lnTo>
                    <a:pt x="2877" y="504"/>
                  </a:lnTo>
                  <a:lnTo>
                    <a:pt x="2943" y="504"/>
                  </a:lnTo>
                  <a:lnTo>
                    <a:pt x="3009" y="515"/>
                  </a:lnTo>
                  <a:lnTo>
                    <a:pt x="3047" y="523"/>
                  </a:lnTo>
                  <a:lnTo>
                    <a:pt x="3063" y="546"/>
                  </a:lnTo>
                  <a:lnTo>
                    <a:pt x="3063" y="574"/>
                  </a:lnTo>
                  <a:lnTo>
                    <a:pt x="3070" y="589"/>
                  </a:lnTo>
                  <a:lnTo>
                    <a:pt x="3094" y="594"/>
                  </a:lnTo>
                  <a:lnTo>
                    <a:pt x="3124" y="585"/>
                  </a:lnTo>
                  <a:lnTo>
                    <a:pt x="3144" y="570"/>
                  </a:lnTo>
                  <a:lnTo>
                    <a:pt x="3175" y="561"/>
                  </a:lnTo>
                  <a:lnTo>
                    <a:pt x="3230" y="578"/>
                  </a:lnTo>
                  <a:lnTo>
                    <a:pt x="3296" y="581"/>
                  </a:lnTo>
                  <a:lnTo>
                    <a:pt x="3378" y="581"/>
                  </a:lnTo>
                  <a:lnTo>
                    <a:pt x="3458" y="574"/>
                  </a:lnTo>
                  <a:lnTo>
                    <a:pt x="3520" y="574"/>
                  </a:lnTo>
                  <a:lnTo>
                    <a:pt x="3559" y="570"/>
                  </a:lnTo>
                  <a:lnTo>
                    <a:pt x="3578" y="561"/>
                  </a:lnTo>
                  <a:lnTo>
                    <a:pt x="3602" y="561"/>
                  </a:lnTo>
                  <a:lnTo>
                    <a:pt x="3621" y="561"/>
                  </a:lnTo>
                  <a:lnTo>
                    <a:pt x="3640" y="570"/>
                  </a:lnTo>
                  <a:lnTo>
                    <a:pt x="3788" y="685"/>
                  </a:lnTo>
                  <a:lnTo>
                    <a:pt x="3808" y="698"/>
                  </a:lnTo>
                  <a:lnTo>
                    <a:pt x="3831" y="705"/>
                  </a:lnTo>
                  <a:lnTo>
                    <a:pt x="3850" y="701"/>
                  </a:lnTo>
                  <a:lnTo>
                    <a:pt x="3889" y="701"/>
                  </a:lnTo>
                  <a:lnTo>
                    <a:pt x="4013" y="695"/>
                  </a:lnTo>
                  <a:lnTo>
                    <a:pt x="4028" y="698"/>
                  </a:lnTo>
                  <a:lnTo>
                    <a:pt x="4044" y="701"/>
                  </a:lnTo>
                  <a:lnTo>
                    <a:pt x="4056" y="720"/>
                  </a:lnTo>
                  <a:lnTo>
                    <a:pt x="4059" y="736"/>
                  </a:lnTo>
                  <a:lnTo>
                    <a:pt x="4067" y="752"/>
                  </a:lnTo>
                  <a:lnTo>
                    <a:pt x="4071" y="772"/>
                  </a:lnTo>
                  <a:lnTo>
                    <a:pt x="4074" y="779"/>
                  </a:lnTo>
                  <a:lnTo>
                    <a:pt x="4074" y="795"/>
                  </a:lnTo>
                  <a:lnTo>
                    <a:pt x="4079" y="818"/>
                  </a:lnTo>
                  <a:lnTo>
                    <a:pt x="4079" y="837"/>
                  </a:lnTo>
                  <a:lnTo>
                    <a:pt x="4079" y="856"/>
                  </a:lnTo>
                  <a:lnTo>
                    <a:pt x="4079" y="880"/>
                  </a:lnTo>
                  <a:lnTo>
                    <a:pt x="4079" y="919"/>
                  </a:lnTo>
                  <a:lnTo>
                    <a:pt x="4071" y="961"/>
                  </a:lnTo>
                  <a:lnTo>
                    <a:pt x="4059" y="1003"/>
                  </a:lnTo>
                  <a:lnTo>
                    <a:pt x="4044" y="1043"/>
                  </a:lnTo>
                  <a:lnTo>
                    <a:pt x="4024" y="1086"/>
                  </a:lnTo>
                  <a:lnTo>
                    <a:pt x="4006" y="1128"/>
                  </a:lnTo>
                  <a:lnTo>
                    <a:pt x="3997" y="1148"/>
                  </a:lnTo>
                  <a:lnTo>
                    <a:pt x="3970" y="1191"/>
                  </a:lnTo>
                  <a:lnTo>
                    <a:pt x="3959" y="1214"/>
                  </a:lnTo>
                  <a:lnTo>
                    <a:pt x="3909" y="1275"/>
                  </a:lnTo>
                  <a:lnTo>
                    <a:pt x="3878" y="1315"/>
                  </a:lnTo>
                  <a:lnTo>
                    <a:pt x="3850" y="1356"/>
                  </a:lnTo>
                  <a:lnTo>
                    <a:pt x="3812" y="1419"/>
                  </a:lnTo>
                  <a:lnTo>
                    <a:pt x="3792" y="1462"/>
                  </a:lnTo>
                  <a:lnTo>
                    <a:pt x="3773" y="1504"/>
                  </a:lnTo>
                  <a:lnTo>
                    <a:pt x="3753" y="1524"/>
                  </a:lnTo>
                  <a:lnTo>
                    <a:pt x="3734" y="1547"/>
                  </a:lnTo>
                  <a:lnTo>
                    <a:pt x="3714" y="1547"/>
                  </a:lnTo>
                  <a:lnTo>
                    <a:pt x="3698" y="1567"/>
                  </a:lnTo>
                  <a:lnTo>
                    <a:pt x="3695" y="1587"/>
                  </a:lnTo>
                  <a:lnTo>
                    <a:pt x="3691" y="1605"/>
                  </a:lnTo>
                  <a:lnTo>
                    <a:pt x="3679" y="1617"/>
                  </a:lnTo>
                  <a:lnTo>
                    <a:pt x="3675" y="1628"/>
                  </a:lnTo>
                  <a:lnTo>
                    <a:pt x="3675" y="1648"/>
                  </a:lnTo>
                  <a:lnTo>
                    <a:pt x="3664" y="1659"/>
                  </a:lnTo>
                  <a:lnTo>
                    <a:pt x="3675" y="1729"/>
                  </a:lnTo>
                  <a:lnTo>
                    <a:pt x="3679" y="1795"/>
                  </a:lnTo>
                  <a:lnTo>
                    <a:pt x="3683" y="1853"/>
                  </a:lnTo>
                  <a:lnTo>
                    <a:pt x="3679" y="1912"/>
                  </a:lnTo>
                  <a:lnTo>
                    <a:pt x="3668" y="1935"/>
                  </a:lnTo>
                  <a:lnTo>
                    <a:pt x="3668" y="1957"/>
                  </a:lnTo>
                  <a:lnTo>
                    <a:pt x="3679" y="1996"/>
                  </a:lnTo>
                  <a:lnTo>
                    <a:pt x="3668" y="2039"/>
                  </a:lnTo>
                  <a:lnTo>
                    <a:pt x="3630" y="2083"/>
                  </a:lnTo>
                  <a:lnTo>
                    <a:pt x="3614" y="2105"/>
                  </a:lnTo>
                  <a:lnTo>
                    <a:pt x="3610" y="2141"/>
                  </a:lnTo>
                  <a:lnTo>
                    <a:pt x="3610" y="2179"/>
                  </a:lnTo>
                  <a:lnTo>
                    <a:pt x="3598" y="2203"/>
                  </a:lnTo>
                  <a:lnTo>
                    <a:pt x="3594" y="2245"/>
                  </a:lnTo>
                  <a:lnTo>
                    <a:pt x="3578" y="2283"/>
                  </a:lnTo>
                  <a:lnTo>
                    <a:pt x="3574" y="2307"/>
                  </a:lnTo>
                  <a:lnTo>
                    <a:pt x="3552" y="2342"/>
                  </a:lnTo>
                  <a:lnTo>
                    <a:pt x="3520" y="2372"/>
                  </a:lnTo>
                  <a:lnTo>
                    <a:pt x="3497" y="2412"/>
                  </a:lnTo>
                  <a:lnTo>
                    <a:pt x="3477" y="2453"/>
                  </a:lnTo>
                  <a:lnTo>
                    <a:pt x="3439" y="2516"/>
                  </a:lnTo>
                  <a:lnTo>
                    <a:pt x="3419" y="2559"/>
                  </a:lnTo>
                  <a:lnTo>
                    <a:pt x="3400" y="2578"/>
                  </a:lnTo>
                  <a:lnTo>
                    <a:pt x="3381" y="2598"/>
                  </a:lnTo>
                  <a:lnTo>
                    <a:pt x="3362" y="2621"/>
                  </a:lnTo>
                  <a:lnTo>
                    <a:pt x="3303" y="2664"/>
                  </a:lnTo>
                  <a:lnTo>
                    <a:pt x="3277" y="2671"/>
                  </a:lnTo>
                  <a:lnTo>
                    <a:pt x="3272" y="2671"/>
                  </a:lnTo>
                  <a:lnTo>
                    <a:pt x="3234" y="2671"/>
                  </a:lnTo>
                  <a:lnTo>
                    <a:pt x="3215" y="2671"/>
                  </a:lnTo>
                  <a:lnTo>
                    <a:pt x="3182" y="2679"/>
                  </a:lnTo>
                  <a:lnTo>
                    <a:pt x="3172" y="2694"/>
                  </a:lnTo>
                  <a:lnTo>
                    <a:pt x="3132" y="2679"/>
                  </a:lnTo>
                  <a:lnTo>
                    <a:pt x="3090" y="2679"/>
                  </a:lnTo>
                  <a:lnTo>
                    <a:pt x="3063" y="2699"/>
                  </a:lnTo>
                  <a:lnTo>
                    <a:pt x="3055" y="2722"/>
                  </a:lnTo>
                  <a:lnTo>
                    <a:pt x="3032" y="2745"/>
                  </a:lnTo>
                  <a:lnTo>
                    <a:pt x="2974" y="2764"/>
                  </a:lnTo>
                  <a:lnTo>
                    <a:pt x="2912" y="2807"/>
                  </a:lnTo>
                  <a:lnTo>
                    <a:pt x="2849" y="2829"/>
                  </a:lnTo>
                  <a:lnTo>
                    <a:pt x="2811" y="2849"/>
                  </a:lnTo>
                  <a:lnTo>
                    <a:pt x="2761" y="2892"/>
                  </a:lnTo>
                  <a:lnTo>
                    <a:pt x="2729" y="2935"/>
                  </a:lnTo>
                  <a:lnTo>
                    <a:pt x="2694" y="2974"/>
                  </a:lnTo>
                  <a:lnTo>
                    <a:pt x="2674" y="2982"/>
                  </a:lnTo>
                  <a:lnTo>
                    <a:pt x="2651" y="2997"/>
                  </a:lnTo>
                  <a:lnTo>
                    <a:pt x="2632" y="3020"/>
                  </a:lnTo>
                  <a:lnTo>
                    <a:pt x="2625" y="3027"/>
                  </a:lnTo>
                  <a:lnTo>
                    <a:pt x="2613" y="3043"/>
                  </a:lnTo>
                  <a:lnTo>
                    <a:pt x="2613" y="3060"/>
                  </a:lnTo>
                  <a:lnTo>
                    <a:pt x="2613" y="3083"/>
                  </a:lnTo>
                  <a:lnTo>
                    <a:pt x="2616" y="3101"/>
                  </a:lnTo>
                  <a:lnTo>
                    <a:pt x="2636" y="3121"/>
                  </a:lnTo>
                  <a:lnTo>
                    <a:pt x="2636" y="3144"/>
                  </a:lnTo>
                  <a:lnTo>
                    <a:pt x="2601" y="3307"/>
                  </a:lnTo>
                  <a:lnTo>
                    <a:pt x="2582" y="3330"/>
                  </a:lnTo>
                  <a:lnTo>
                    <a:pt x="2563" y="3350"/>
                  </a:lnTo>
                  <a:lnTo>
                    <a:pt x="2446" y="3475"/>
                  </a:lnTo>
                  <a:lnTo>
                    <a:pt x="2385" y="3540"/>
                  </a:lnTo>
                  <a:lnTo>
                    <a:pt x="2356" y="3579"/>
                  </a:lnTo>
                  <a:lnTo>
                    <a:pt x="2346" y="3621"/>
                  </a:lnTo>
                  <a:lnTo>
                    <a:pt x="2331" y="3644"/>
                  </a:lnTo>
                  <a:lnTo>
                    <a:pt x="2327" y="3664"/>
                  </a:lnTo>
                  <a:lnTo>
                    <a:pt x="2311" y="3680"/>
                  </a:lnTo>
                  <a:lnTo>
                    <a:pt x="2288" y="3687"/>
                  </a:lnTo>
                  <a:lnTo>
                    <a:pt x="2272" y="3687"/>
                  </a:lnTo>
                  <a:lnTo>
                    <a:pt x="2249" y="3706"/>
                  </a:lnTo>
                  <a:lnTo>
                    <a:pt x="2232" y="3725"/>
                  </a:lnTo>
                  <a:lnTo>
                    <a:pt x="2229" y="3749"/>
                  </a:lnTo>
                  <a:lnTo>
                    <a:pt x="2229" y="3768"/>
                  </a:lnTo>
                  <a:lnTo>
                    <a:pt x="2221" y="3776"/>
                  </a:lnTo>
                  <a:lnTo>
                    <a:pt x="2214" y="3792"/>
                  </a:lnTo>
                  <a:lnTo>
                    <a:pt x="2206" y="3807"/>
                  </a:lnTo>
                  <a:lnTo>
                    <a:pt x="2194" y="3815"/>
                  </a:lnTo>
                  <a:lnTo>
                    <a:pt x="2128" y="3876"/>
                  </a:lnTo>
                  <a:lnTo>
                    <a:pt x="2097" y="3797"/>
                  </a:lnTo>
                  <a:lnTo>
                    <a:pt x="2100" y="3738"/>
                  </a:lnTo>
                  <a:lnTo>
                    <a:pt x="2090" y="3706"/>
                  </a:lnTo>
                  <a:lnTo>
                    <a:pt x="2055" y="3706"/>
                  </a:lnTo>
                  <a:lnTo>
                    <a:pt x="2039" y="3687"/>
                  </a:lnTo>
                  <a:lnTo>
                    <a:pt x="2031" y="3657"/>
                  </a:lnTo>
                  <a:lnTo>
                    <a:pt x="2003" y="3621"/>
                  </a:lnTo>
                  <a:lnTo>
                    <a:pt x="1961" y="3604"/>
                  </a:lnTo>
                  <a:lnTo>
                    <a:pt x="1899" y="3604"/>
                  </a:lnTo>
                  <a:lnTo>
                    <a:pt x="1873" y="3589"/>
                  </a:lnTo>
                  <a:lnTo>
                    <a:pt x="1838" y="3540"/>
                  </a:lnTo>
                  <a:lnTo>
                    <a:pt x="1799" y="3532"/>
                  </a:lnTo>
                  <a:lnTo>
                    <a:pt x="1714" y="3536"/>
                  </a:lnTo>
                  <a:lnTo>
                    <a:pt x="1815" y="3404"/>
                  </a:lnTo>
                  <a:lnTo>
                    <a:pt x="1932" y="3299"/>
                  </a:lnTo>
                  <a:lnTo>
                    <a:pt x="2013" y="3245"/>
                  </a:lnTo>
                  <a:lnTo>
                    <a:pt x="2081" y="3233"/>
                  </a:lnTo>
                  <a:lnTo>
                    <a:pt x="2090" y="3222"/>
                  </a:lnTo>
                  <a:lnTo>
                    <a:pt x="2085" y="3187"/>
                  </a:lnTo>
                  <a:lnTo>
                    <a:pt x="2105" y="3144"/>
                  </a:lnTo>
                  <a:lnTo>
                    <a:pt x="2100" y="3117"/>
                  </a:lnTo>
                  <a:lnTo>
                    <a:pt x="2081" y="3090"/>
                  </a:lnTo>
                  <a:lnTo>
                    <a:pt x="1993" y="3075"/>
                  </a:lnTo>
                  <a:lnTo>
                    <a:pt x="2016" y="3040"/>
                  </a:lnTo>
                  <a:lnTo>
                    <a:pt x="2023" y="2979"/>
                  </a:lnTo>
                  <a:lnTo>
                    <a:pt x="2023" y="2939"/>
                  </a:lnTo>
                  <a:lnTo>
                    <a:pt x="2000" y="2908"/>
                  </a:lnTo>
                  <a:lnTo>
                    <a:pt x="1981" y="2896"/>
                  </a:lnTo>
                  <a:lnTo>
                    <a:pt x="1970" y="2892"/>
                  </a:lnTo>
                  <a:lnTo>
                    <a:pt x="1957" y="2892"/>
                  </a:lnTo>
                  <a:lnTo>
                    <a:pt x="1912" y="2900"/>
                  </a:lnTo>
                  <a:lnTo>
                    <a:pt x="1899" y="2892"/>
                  </a:lnTo>
                  <a:lnTo>
                    <a:pt x="1892" y="2877"/>
                  </a:lnTo>
                  <a:lnTo>
                    <a:pt x="1892" y="2858"/>
                  </a:lnTo>
                  <a:lnTo>
                    <a:pt x="1896" y="2845"/>
                  </a:lnTo>
                  <a:lnTo>
                    <a:pt x="1903" y="2811"/>
                  </a:lnTo>
                  <a:lnTo>
                    <a:pt x="1907" y="2796"/>
                  </a:lnTo>
                  <a:lnTo>
                    <a:pt x="1903" y="2776"/>
                  </a:lnTo>
                  <a:lnTo>
                    <a:pt x="1892" y="2761"/>
                  </a:lnTo>
                  <a:lnTo>
                    <a:pt x="1876" y="2753"/>
                  </a:lnTo>
                  <a:lnTo>
                    <a:pt x="1834" y="2756"/>
                  </a:lnTo>
                  <a:lnTo>
                    <a:pt x="1783" y="2771"/>
                  </a:lnTo>
                  <a:lnTo>
                    <a:pt x="1744" y="2796"/>
                  </a:lnTo>
                  <a:lnTo>
                    <a:pt x="1706" y="2776"/>
                  </a:lnTo>
                  <a:lnTo>
                    <a:pt x="1685" y="2714"/>
                  </a:lnTo>
                  <a:lnTo>
                    <a:pt x="1690" y="2624"/>
                  </a:lnTo>
                  <a:lnTo>
                    <a:pt x="1678" y="2547"/>
                  </a:lnTo>
                  <a:lnTo>
                    <a:pt x="1620" y="2508"/>
                  </a:lnTo>
                  <a:lnTo>
                    <a:pt x="1678" y="2547"/>
                  </a:lnTo>
                  <a:lnTo>
                    <a:pt x="1694" y="2450"/>
                  </a:lnTo>
                  <a:lnTo>
                    <a:pt x="1721" y="2392"/>
                  </a:lnTo>
                  <a:lnTo>
                    <a:pt x="1733" y="2342"/>
                  </a:lnTo>
                  <a:lnTo>
                    <a:pt x="1709" y="2314"/>
                  </a:lnTo>
                  <a:lnTo>
                    <a:pt x="1667" y="2314"/>
                  </a:lnTo>
                  <a:lnTo>
                    <a:pt x="1655" y="2280"/>
                  </a:lnTo>
                  <a:lnTo>
                    <a:pt x="1652" y="2203"/>
                  </a:lnTo>
                  <a:lnTo>
                    <a:pt x="1637" y="2182"/>
                  </a:lnTo>
                  <a:lnTo>
                    <a:pt x="1578" y="2203"/>
                  </a:lnTo>
                  <a:lnTo>
                    <a:pt x="1504" y="2207"/>
                  </a:lnTo>
                  <a:lnTo>
                    <a:pt x="1465" y="2187"/>
                  </a:lnTo>
                  <a:lnTo>
                    <a:pt x="1446" y="2133"/>
                  </a:lnTo>
                  <a:lnTo>
                    <a:pt x="1388" y="2093"/>
                  </a:lnTo>
                  <a:lnTo>
                    <a:pt x="1391" y="2086"/>
                  </a:lnTo>
                  <a:lnTo>
                    <a:pt x="1442" y="2074"/>
                  </a:lnTo>
                  <a:lnTo>
                    <a:pt x="1446" y="2051"/>
                  </a:lnTo>
                  <a:lnTo>
                    <a:pt x="1419" y="2019"/>
                  </a:lnTo>
                  <a:lnTo>
                    <a:pt x="1406" y="1957"/>
                  </a:lnTo>
                  <a:lnTo>
                    <a:pt x="1348" y="1961"/>
                  </a:lnTo>
                  <a:lnTo>
                    <a:pt x="1330" y="1946"/>
                  </a:lnTo>
                  <a:lnTo>
                    <a:pt x="1291" y="1943"/>
                  </a:lnTo>
                  <a:lnTo>
                    <a:pt x="1236" y="1961"/>
                  </a:lnTo>
                  <a:lnTo>
                    <a:pt x="1221" y="1953"/>
                  </a:lnTo>
                  <a:lnTo>
                    <a:pt x="1182" y="1896"/>
                  </a:lnTo>
                  <a:lnTo>
                    <a:pt x="1151" y="1876"/>
                  </a:lnTo>
                  <a:lnTo>
                    <a:pt x="1089" y="1892"/>
                  </a:lnTo>
                  <a:lnTo>
                    <a:pt x="1066" y="1884"/>
                  </a:lnTo>
                  <a:lnTo>
                    <a:pt x="1047" y="1846"/>
                  </a:lnTo>
                  <a:lnTo>
                    <a:pt x="1027" y="1830"/>
                  </a:lnTo>
                  <a:lnTo>
                    <a:pt x="926" y="1823"/>
                  </a:lnTo>
                  <a:lnTo>
                    <a:pt x="895" y="1791"/>
                  </a:lnTo>
                  <a:lnTo>
                    <a:pt x="892" y="1740"/>
                  </a:lnTo>
                  <a:lnTo>
                    <a:pt x="915" y="1655"/>
                  </a:lnTo>
                  <a:lnTo>
                    <a:pt x="907" y="1620"/>
                  </a:lnTo>
                  <a:close/>
                </a:path>
              </a:pathLst>
            </a:custGeom>
            <a:solidFill>
              <a:srgbClr val="FFFF99"/>
            </a:solidFill>
            <a:ln w="12700">
              <a:solidFill>
                <a:schemeClr val="tx1"/>
              </a:solidFill>
              <a:round/>
              <a:headEnd/>
              <a:tailEnd/>
            </a:ln>
          </p:spPr>
          <p:txBody>
            <a:bodyPr/>
            <a:lstStyle/>
            <a:p>
              <a:endParaRPr lang="en-US"/>
            </a:p>
          </p:txBody>
        </p:sp>
        <p:sp>
          <p:nvSpPr>
            <p:cNvPr id="13467" name="Freeform 20"/>
            <p:cNvSpPr>
              <a:spLocks noChangeAspect="1"/>
            </p:cNvSpPr>
            <p:nvPr/>
          </p:nvSpPr>
          <p:spPr bwMode="auto">
            <a:xfrm>
              <a:off x="3575" y="3908"/>
              <a:ext cx="60" cy="56"/>
            </a:xfrm>
            <a:custGeom>
              <a:avLst/>
              <a:gdLst>
                <a:gd name="T0" fmla="*/ 0 w 208"/>
                <a:gd name="T1" fmla="*/ 0 h 209"/>
                <a:gd name="T2" fmla="*/ 0 w 208"/>
                <a:gd name="T3" fmla="*/ 0 h 209"/>
                <a:gd name="T4" fmla="*/ 0 w 208"/>
                <a:gd name="T5" fmla="*/ 0 h 209"/>
                <a:gd name="T6" fmla="*/ 0 w 208"/>
                <a:gd name="T7" fmla="*/ 0 h 209"/>
                <a:gd name="T8" fmla="*/ 0 w 208"/>
                <a:gd name="T9" fmla="*/ 0 h 209"/>
                <a:gd name="T10" fmla="*/ 0 w 208"/>
                <a:gd name="T11" fmla="*/ 0 h 209"/>
                <a:gd name="T12" fmla="*/ 0 w 208"/>
                <a:gd name="T13" fmla="*/ 0 h 209"/>
                <a:gd name="T14" fmla="*/ 0 w 208"/>
                <a:gd name="T15" fmla="*/ 0 h 209"/>
                <a:gd name="T16" fmla="*/ 0 w 208"/>
                <a:gd name="T17" fmla="*/ 0 h 209"/>
                <a:gd name="T18" fmla="*/ 0 w 208"/>
                <a:gd name="T19" fmla="*/ 0 h 209"/>
                <a:gd name="T20" fmla="*/ 0 w 208"/>
                <a:gd name="T21" fmla="*/ 0 h 209"/>
                <a:gd name="T22" fmla="*/ 0 w 208"/>
                <a:gd name="T23" fmla="*/ 0 h 209"/>
                <a:gd name="T24" fmla="*/ 0 w 208"/>
                <a:gd name="T25" fmla="*/ 0 h 209"/>
                <a:gd name="T26" fmla="*/ 0 w 208"/>
                <a:gd name="T27" fmla="*/ 0 h 209"/>
                <a:gd name="T28" fmla="*/ 0 w 208"/>
                <a:gd name="T29" fmla="*/ 0 h 2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8"/>
                <a:gd name="T46" fmla="*/ 0 h 209"/>
                <a:gd name="T47" fmla="*/ 208 w 208"/>
                <a:gd name="T48" fmla="*/ 209 h 2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8" h="209">
                  <a:moveTo>
                    <a:pt x="0" y="0"/>
                  </a:moveTo>
                  <a:lnTo>
                    <a:pt x="23" y="16"/>
                  </a:lnTo>
                  <a:lnTo>
                    <a:pt x="42" y="55"/>
                  </a:lnTo>
                  <a:lnTo>
                    <a:pt x="77" y="94"/>
                  </a:lnTo>
                  <a:lnTo>
                    <a:pt x="119" y="124"/>
                  </a:lnTo>
                  <a:lnTo>
                    <a:pt x="180" y="173"/>
                  </a:lnTo>
                  <a:lnTo>
                    <a:pt x="208" y="209"/>
                  </a:lnTo>
                  <a:lnTo>
                    <a:pt x="173" y="209"/>
                  </a:lnTo>
                  <a:lnTo>
                    <a:pt x="119" y="205"/>
                  </a:lnTo>
                  <a:lnTo>
                    <a:pt x="70" y="193"/>
                  </a:lnTo>
                  <a:lnTo>
                    <a:pt x="34" y="178"/>
                  </a:lnTo>
                  <a:lnTo>
                    <a:pt x="3" y="173"/>
                  </a:lnTo>
                  <a:lnTo>
                    <a:pt x="8" y="119"/>
                  </a:lnTo>
                  <a:lnTo>
                    <a:pt x="8" y="59"/>
                  </a:lnTo>
                  <a:lnTo>
                    <a:pt x="0" y="0"/>
                  </a:lnTo>
                  <a:close/>
                </a:path>
              </a:pathLst>
            </a:custGeom>
            <a:solidFill>
              <a:srgbClr val="FFFF99"/>
            </a:solidFill>
            <a:ln w="12700">
              <a:solidFill>
                <a:schemeClr val="tx1"/>
              </a:solidFill>
              <a:round/>
              <a:headEnd/>
              <a:tailEnd/>
            </a:ln>
          </p:spPr>
          <p:txBody>
            <a:bodyPr/>
            <a:lstStyle/>
            <a:p>
              <a:endParaRPr lang="en-US"/>
            </a:p>
          </p:txBody>
        </p:sp>
        <p:sp>
          <p:nvSpPr>
            <p:cNvPr id="13468" name="Freeform 21"/>
            <p:cNvSpPr>
              <a:spLocks noChangeAspect="1"/>
            </p:cNvSpPr>
            <p:nvPr/>
          </p:nvSpPr>
          <p:spPr bwMode="auto">
            <a:xfrm>
              <a:off x="3575" y="3908"/>
              <a:ext cx="60" cy="56"/>
            </a:xfrm>
            <a:custGeom>
              <a:avLst/>
              <a:gdLst>
                <a:gd name="T0" fmla="*/ 0 w 208"/>
                <a:gd name="T1" fmla="*/ 0 h 209"/>
                <a:gd name="T2" fmla="*/ 0 w 208"/>
                <a:gd name="T3" fmla="*/ 0 h 209"/>
                <a:gd name="T4" fmla="*/ 0 w 208"/>
                <a:gd name="T5" fmla="*/ 0 h 209"/>
                <a:gd name="T6" fmla="*/ 0 w 208"/>
                <a:gd name="T7" fmla="*/ 0 h 209"/>
                <a:gd name="T8" fmla="*/ 0 w 208"/>
                <a:gd name="T9" fmla="*/ 0 h 209"/>
                <a:gd name="T10" fmla="*/ 0 w 208"/>
                <a:gd name="T11" fmla="*/ 0 h 209"/>
                <a:gd name="T12" fmla="*/ 0 w 208"/>
                <a:gd name="T13" fmla="*/ 0 h 209"/>
                <a:gd name="T14" fmla="*/ 0 w 208"/>
                <a:gd name="T15" fmla="*/ 0 h 209"/>
                <a:gd name="T16" fmla="*/ 0 w 208"/>
                <a:gd name="T17" fmla="*/ 0 h 209"/>
                <a:gd name="T18" fmla="*/ 0 w 208"/>
                <a:gd name="T19" fmla="*/ 0 h 209"/>
                <a:gd name="T20" fmla="*/ 0 w 208"/>
                <a:gd name="T21" fmla="*/ 0 h 209"/>
                <a:gd name="T22" fmla="*/ 0 w 208"/>
                <a:gd name="T23" fmla="*/ 0 h 209"/>
                <a:gd name="T24" fmla="*/ 0 w 208"/>
                <a:gd name="T25" fmla="*/ 0 h 209"/>
                <a:gd name="T26" fmla="*/ 0 w 208"/>
                <a:gd name="T27" fmla="*/ 0 h 209"/>
                <a:gd name="T28" fmla="*/ 0 w 208"/>
                <a:gd name="T29" fmla="*/ 0 h 2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8"/>
                <a:gd name="T46" fmla="*/ 0 h 209"/>
                <a:gd name="T47" fmla="*/ 208 w 208"/>
                <a:gd name="T48" fmla="*/ 209 h 2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8" h="209">
                  <a:moveTo>
                    <a:pt x="0" y="0"/>
                  </a:moveTo>
                  <a:lnTo>
                    <a:pt x="23" y="16"/>
                  </a:lnTo>
                  <a:lnTo>
                    <a:pt x="42" y="55"/>
                  </a:lnTo>
                  <a:lnTo>
                    <a:pt x="77" y="94"/>
                  </a:lnTo>
                  <a:lnTo>
                    <a:pt x="119" y="124"/>
                  </a:lnTo>
                  <a:lnTo>
                    <a:pt x="180" y="173"/>
                  </a:lnTo>
                  <a:lnTo>
                    <a:pt x="208" y="209"/>
                  </a:lnTo>
                  <a:lnTo>
                    <a:pt x="173" y="209"/>
                  </a:lnTo>
                  <a:lnTo>
                    <a:pt x="119" y="205"/>
                  </a:lnTo>
                  <a:lnTo>
                    <a:pt x="70" y="193"/>
                  </a:lnTo>
                  <a:lnTo>
                    <a:pt x="34" y="178"/>
                  </a:lnTo>
                  <a:lnTo>
                    <a:pt x="3" y="173"/>
                  </a:lnTo>
                  <a:lnTo>
                    <a:pt x="8" y="119"/>
                  </a:lnTo>
                  <a:lnTo>
                    <a:pt x="8" y="59"/>
                  </a:lnTo>
                  <a:lnTo>
                    <a:pt x="0" y="0"/>
                  </a:lnTo>
                </a:path>
              </a:pathLst>
            </a:custGeom>
            <a:solidFill>
              <a:srgbClr val="FFFF99"/>
            </a:solidFill>
            <a:ln w="12700">
              <a:solidFill>
                <a:schemeClr val="tx1"/>
              </a:solidFill>
              <a:round/>
              <a:headEnd/>
              <a:tailEnd/>
            </a:ln>
          </p:spPr>
          <p:txBody>
            <a:bodyPr/>
            <a:lstStyle/>
            <a:p>
              <a:endParaRPr lang="en-US"/>
            </a:p>
          </p:txBody>
        </p:sp>
        <p:sp>
          <p:nvSpPr>
            <p:cNvPr id="13469" name="Freeform 22"/>
            <p:cNvSpPr>
              <a:spLocks noChangeAspect="1"/>
            </p:cNvSpPr>
            <p:nvPr/>
          </p:nvSpPr>
          <p:spPr bwMode="auto">
            <a:xfrm>
              <a:off x="3490" y="3161"/>
              <a:ext cx="520" cy="730"/>
            </a:xfrm>
            <a:custGeom>
              <a:avLst/>
              <a:gdLst>
                <a:gd name="T0" fmla="*/ 0 w 1829"/>
                <a:gd name="T1" fmla="*/ 0 h 2776"/>
                <a:gd name="T2" fmla="*/ 0 w 1829"/>
                <a:gd name="T3" fmla="*/ 0 h 2776"/>
                <a:gd name="T4" fmla="*/ 0 w 1829"/>
                <a:gd name="T5" fmla="*/ 0 h 2776"/>
                <a:gd name="T6" fmla="*/ 0 w 1829"/>
                <a:gd name="T7" fmla="*/ 0 h 2776"/>
                <a:gd name="T8" fmla="*/ 0 w 1829"/>
                <a:gd name="T9" fmla="*/ 0 h 2776"/>
                <a:gd name="T10" fmla="*/ 0 w 1829"/>
                <a:gd name="T11" fmla="*/ 0 h 2776"/>
                <a:gd name="T12" fmla="*/ 0 w 1829"/>
                <a:gd name="T13" fmla="*/ 0 h 2776"/>
                <a:gd name="T14" fmla="*/ 0 w 1829"/>
                <a:gd name="T15" fmla="*/ 0 h 2776"/>
                <a:gd name="T16" fmla="*/ 0 w 1829"/>
                <a:gd name="T17" fmla="*/ 0 h 2776"/>
                <a:gd name="T18" fmla="*/ 0 w 1829"/>
                <a:gd name="T19" fmla="*/ 0 h 2776"/>
                <a:gd name="T20" fmla="*/ 0 w 1829"/>
                <a:gd name="T21" fmla="*/ 0 h 2776"/>
                <a:gd name="T22" fmla="*/ 0 w 1829"/>
                <a:gd name="T23" fmla="*/ 0 h 2776"/>
                <a:gd name="T24" fmla="*/ 0 w 1829"/>
                <a:gd name="T25" fmla="*/ 0 h 2776"/>
                <a:gd name="T26" fmla="*/ 0 w 1829"/>
                <a:gd name="T27" fmla="*/ 0 h 2776"/>
                <a:gd name="T28" fmla="*/ 0 w 1829"/>
                <a:gd name="T29" fmla="*/ 0 h 2776"/>
                <a:gd name="T30" fmla="*/ 0 w 1829"/>
                <a:gd name="T31" fmla="*/ 0 h 2776"/>
                <a:gd name="T32" fmla="*/ 0 w 1829"/>
                <a:gd name="T33" fmla="*/ 0 h 2776"/>
                <a:gd name="T34" fmla="*/ 0 w 1829"/>
                <a:gd name="T35" fmla="*/ 0 h 2776"/>
                <a:gd name="T36" fmla="*/ 0 w 1829"/>
                <a:gd name="T37" fmla="*/ 0 h 2776"/>
                <a:gd name="T38" fmla="*/ 0 w 1829"/>
                <a:gd name="T39" fmla="*/ 0 h 2776"/>
                <a:gd name="T40" fmla="*/ 0 w 1829"/>
                <a:gd name="T41" fmla="*/ 0 h 2776"/>
                <a:gd name="T42" fmla="*/ 0 w 1829"/>
                <a:gd name="T43" fmla="*/ 0 h 2776"/>
                <a:gd name="T44" fmla="*/ 0 w 1829"/>
                <a:gd name="T45" fmla="*/ 0 h 2776"/>
                <a:gd name="T46" fmla="*/ 0 w 1829"/>
                <a:gd name="T47" fmla="*/ 0 h 2776"/>
                <a:gd name="T48" fmla="*/ 0 w 1829"/>
                <a:gd name="T49" fmla="*/ 0 h 2776"/>
                <a:gd name="T50" fmla="*/ 0 w 1829"/>
                <a:gd name="T51" fmla="*/ 0 h 2776"/>
                <a:gd name="T52" fmla="*/ 0 w 1829"/>
                <a:gd name="T53" fmla="*/ 0 h 2776"/>
                <a:gd name="T54" fmla="*/ 0 w 1829"/>
                <a:gd name="T55" fmla="*/ 0 h 2776"/>
                <a:gd name="T56" fmla="*/ 0 w 1829"/>
                <a:gd name="T57" fmla="*/ 0 h 2776"/>
                <a:gd name="T58" fmla="*/ 0 w 1829"/>
                <a:gd name="T59" fmla="*/ 0 h 2776"/>
                <a:gd name="T60" fmla="*/ 0 w 1829"/>
                <a:gd name="T61" fmla="*/ 0 h 2776"/>
                <a:gd name="T62" fmla="*/ 0 w 1829"/>
                <a:gd name="T63" fmla="*/ 0 h 2776"/>
                <a:gd name="T64" fmla="*/ 0 w 1829"/>
                <a:gd name="T65" fmla="*/ 0 h 2776"/>
                <a:gd name="T66" fmla="*/ 0 w 1829"/>
                <a:gd name="T67" fmla="*/ 0 h 2776"/>
                <a:gd name="T68" fmla="*/ 0 w 1829"/>
                <a:gd name="T69" fmla="*/ 0 h 2776"/>
                <a:gd name="T70" fmla="*/ 0 w 1829"/>
                <a:gd name="T71" fmla="*/ 0 h 2776"/>
                <a:gd name="T72" fmla="*/ 0 w 1829"/>
                <a:gd name="T73" fmla="*/ 0 h 2776"/>
                <a:gd name="T74" fmla="*/ 0 w 1829"/>
                <a:gd name="T75" fmla="*/ 0 h 2776"/>
                <a:gd name="T76" fmla="*/ 0 w 1829"/>
                <a:gd name="T77" fmla="*/ 0 h 2776"/>
                <a:gd name="T78" fmla="*/ 0 w 1829"/>
                <a:gd name="T79" fmla="*/ 0 h 2776"/>
                <a:gd name="T80" fmla="*/ 0 w 1829"/>
                <a:gd name="T81" fmla="*/ 0 h 2776"/>
                <a:gd name="T82" fmla="*/ 0 w 1829"/>
                <a:gd name="T83" fmla="*/ 0 h 2776"/>
                <a:gd name="T84" fmla="*/ 0 w 1829"/>
                <a:gd name="T85" fmla="*/ 0 h 2776"/>
                <a:gd name="T86" fmla="*/ 0 w 1829"/>
                <a:gd name="T87" fmla="*/ 0 h 2776"/>
                <a:gd name="T88" fmla="*/ 0 w 1829"/>
                <a:gd name="T89" fmla="*/ 0 h 2776"/>
                <a:gd name="T90" fmla="*/ 0 w 1829"/>
                <a:gd name="T91" fmla="*/ 0 h 2776"/>
                <a:gd name="T92" fmla="*/ 0 w 1829"/>
                <a:gd name="T93" fmla="*/ 0 h 2776"/>
                <a:gd name="T94" fmla="*/ 0 w 1829"/>
                <a:gd name="T95" fmla="*/ 0 h 2776"/>
                <a:gd name="T96" fmla="*/ 0 w 1829"/>
                <a:gd name="T97" fmla="*/ 0 h 2776"/>
                <a:gd name="T98" fmla="*/ 0 w 1829"/>
                <a:gd name="T99" fmla="*/ 0 h 2776"/>
                <a:gd name="T100" fmla="*/ 0 w 1829"/>
                <a:gd name="T101" fmla="*/ 0 h 2776"/>
                <a:gd name="T102" fmla="*/ 0 w 1829"/>
                <a:gd name="T103" fmla="*/ 0 h 277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29"/>
                <a:gd name="T157" fmla="*/ 0 h 2776"/>
                <a:gd name="T158" fmla="*/ 1829 w 1829"/>
                <a:gd name="T159" fmla="*/ 2776 h 277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29" h="2776">
                  <a:moveTo>
                    <a:pt x="1346" y="1131"/>
                  </a:moveTo>
                  <a:lnTo>
                    <a:pt x="1333" y="1131"/>
                  </a:lnTo>
                  <a:lnTo>
                    <a:pt x="1346" y="1161"/>
                  </a:lnTo>
                  <a:lnTo>
                    <a:pt x="1376" y="1201"/>
                  </a:lnTo>
                  <a:lnTo>
                    <a:pt x="1399" y="1221"/>
                  </a:lnTo>
                  <a:lnTo>
                    <a:pt x="1419" y="1239"/>
                  </a:lnTo>
                  <a:lnTo>
                    <a:pt x="1438" y="1263"/>
                  </a:lnTo>
                  <a:lnTo>
                    <a:pt x="1443" y="1282"/>
                  </a:lnTo>
                  <a:lnTo>
                    <a:pt x="1447" y="1302"/>
                  </a:lnTo>
                  <a:lnTo>
                    <a:pt x="1450" y="1340"/>
                  </a:lnTo>
                  <a:lnTo>
                    <a:pt x="1450" y="1364"/>
                  </a:lnTo>
                  <a:lnTo>
                    <a:pt x="1443" y="1384"/>
                  </a:lnTo>
                  <a:lnTo>
                    <a:pt x="1443" y="1402"/>
                  </a:lnTo>
                  <a:lnTo>
                    <a:pt x="1435" y="1426"/>
                  </a:lnTo>
                  <a:lnTo>
                    <a:pt x="1427" y="1446"/>
                  </a:lnTo>
                  <a:lnTo>
                    <a:pt x="1414" y="1468"/>
                  </a:lnTo>
                  <a:lnTo>
                    <a:pt x="1396" y="1488"/>
                  </a:lnTo>
                  <a:lnTo>
                    <a:pt x="1366" y="1507"/>
                  </a:lnTo>
                  <a:lnTo>
                    <a:pt x="1310" y="1531"/>
                  </a:lnTo>
                  <a:lnTo>
                    <a:pt x="1268" y="1554"/>
                  </a:lnTo>
                  <a:lnTo>
                    <a:pt x="1206" y="1577"/>
                  </a:lnTo>
                  <a:lnTo>
                    <a:pt x="1168" y="1597"/>
                  </a:lnTo>
                  <a:lnTo>
                    <a:pt x="1128" y="1615"/>
                  </a:lnTo>
                  <a:lnTo>
                    <a:pt x="1066" y="1624"/>
                  </a:lnTo>
                  <a:lnTo>
                    <a:pt x="1028" y="1638"/>
                  </a:lnTo>
                  <a:lnTo>
                    <a:pt x="965" y="1647"/>
                  </a:lnTo>
                  <a:lnTo>
                    <a:pt x="946" y="1643"/>
                  </a:lnTo>
                  <a:lnTo>
                    <a:pt x="927" y="1628"/>
                  </a:lnTo>
                  <a:lnTo>
                    <a:pt x="907" y="1635"/>
                  </a:lnTo>
                  <a:lnTo>
                    <a:pt x="903" y="1671"/>
                  </a:lnTo>
                  <a:lnTo>
                    <a:pt x="903" y="1689"/>
                  </a:lnTo>
                  <a:lnTo>
                    <a:pt x="899" y="1709"/>
                  </a:lnTo>
                  <a:lnTo>
                    <a:pt x="888" y="1728"/>
                  </a:lnTo>
                  <a:lnTo>
                    <a:pt x="888" y="1790"/>
                  </a:lnTo>
                  <a:lnTo>
                    <a:pt x="883" y="1806"/>
                  </a:lnTo>
                  <a:lnTo>
                    <a:pt x="869" y="1809"/>
                  </a:lnTo>
                  <a:lnTo>
                    <a:pt x="830" y="1818"/>
                  </a:lnTo>
                  <a:lnTo>
                    <a:pt x="787" y="1818"/>
                  </a:lnTo>
                  <a:lnTo>
                    <a:pt x="752" y="1813"/>
                  </a:lnTo>
                  <a:lnTo>
                    <a:pt x="725" y="1803"/>
                  </a:lnTo>
                  <a:lnTo>
                    <a:pt x="685" y="1798"/>
                  </a:lnTo>
                  <a:lnTo>
                    <a:pt x="663" y="1803"/>
                  </a:lnTo>
                  <a:lnTo>
                    <a:pt x="652" y="1806"/>
                  </a:lnTo>
                  <a:lnTo>
                    <a:pt x="644" y="1821"/>
                  </a:lnTo>
                  <a:lnTo>
                    <a:pt x="667" y="1903"/>
                  </a:lnTo>
                  <a:lnTo>
                    <a:pt x="675" y="1918"/>
                  </a:lnTo>
                  <a:lnTo>
                    <a:pt x="690" y="1923"/>
                  </a:lnTo>
                  <a:lnTo>
                    <a:pt x="733" y="1923"/>
                  </a:lnTo>
                  <a:lnTo>
                    <a:pt x="748" y="1941"/>
                  </a:lnTo>
                  <a:lnTo>
                    <a:pt x="752" y="1961"/>
                  </a:lnTo>
                  <a:lnTo>
                    <a:pt x="748" y="1976"/>
                  </a:lnTo>
                  <a:lnTo>
                    <a:pt x="733" y="1984"/>
                  </a:lnTo>
                  <a:lnTo>
                    <a:pt x="710" y="1981"/>
                  </a:lnTo>
                  <a:lnTo>
                    <a:pt x="695" y="1984"/>
                  </a:lnTo>
                  <a:lnTo>
                    <a:pt x="671" y="2007"/>
                  </a:lnTo>
                  <a:lnTo>
                    <a:pt x="663" y="2047"/>
                  </a:lnTo>
                  <a:lnTo>
                    <a:pt x="652" y="2065"/>
                  </a:lnTo>
                  <a:lnTo>
                    <a:pt x="647" y="2081"/>
                  </a:lnTo>
                  <a:lnTo>
                    <a:pt x="639" y="2093"/>
                  </a:lnTo>
                  <a:lnTo>
                    <a:pt x="632" y="2108"/>
                  </a:lnTo>
                  <a:lnTo>
                    <a:pt x="632" y="2131"/>
                  </a:lnTo>
                  <a:lnTo>
                    <a:pt x="636" y="2147"/>
                  </a:lnTo>
                  <a:lnTo>
                    <a:pt x="616" y="2170"/>
                  </a:lnTo>
                  <a:lnTo>
                    <a:pt x="604" y="2177"/>
                  </a:lnTo>
                  <a:lnTo>
                    <a:pt x="594" y="2185"/>
                  </a:lnTo>
                  <a:lnTo>
                    <a:pt x="578" y="2194"/>
                  </a:lnTo>
                  <a:lnTo>
                    <a:pt x="555" y="2194"/>
                  </a:lnTo>
                  <a:lnTo>
                    <a:pt x="535" y="2194"/>
                  </a:lnTo>
                  <a:lnTo>
                    <a:pt x="492" y="2194"/>
                  </a:lnTo>
                  <a:lnTo>
                    <a:pt x="472" y="2197"/>
                  </a:lnTo>
                  <a:lnTo>
                    <a:pt x="454" y="2217"/>
                  </a:lnTo>
                  <a:lnTo>
                    <a:pt x="439" y="2251"/>
                  </a:lnTo>
                  <a:lnTo>
                    <a:pt x="439" y="2279"/>
                  </a:lnTo>
                  <a:lnTo>
                    <a:pt x="446" y="2294"/>
                  </a:lnTo>
                  <a:lnTo>
                    <a:pt x="457" y="2317"/>
                  </a:lnTo>
                  <a:lnTo>
                    <a:pt x="500" y="2337"/>
                  </a:lnTo>
                  <a:lnTo>
                    <a:pt x="520" y="2352"/>
                  </a:lnTo>
                  <a:lnTo>
                    <a:pt x="540" y="2360"/>
                  </a:lnTo>
                  <a:lnTo>
                    <a:pt x="543" y="2375"/>
                  </a:lnTo>
                  <a:lnTo>
                    <a:pt x="540" y="2415"/>
                  </a:lnTo>
                  <a:lnTo>
                    <a:pt x="527" y="2423"/>
                  </a:lnTo>
                  <a:lnTo>
                    <a:pt x="504" y="2461"/>
                  </a:lnTo>
                  <a:lnTo>
                    <a:pt x="464" y="2504"/>
                  </a:lnTo>
                  <a:lnTo>
                    <a:pt x="446" y="2523"/>
                  </a:lnTo>
                  <a:lnTo>
                    <a:pt x="426" y="2527"/>
                  </a:lnTo>
                  <a:lnTo>
                    <a:pt x="423" y="2543"/>
                  </a:lnTo>
                  <a:lnTo>
                    <a:pt x="406" y="2562"/>
                  </a:lnTo>
                  <a:lnTo>
                    <a:pt x="403" y="2585"/>
                  </a:lnTo>
                  <a:lnTo>
                    <a:pt x="383" y="2589"/>
                  </a:lnTo>
                  <a:lnTo>
                    <a:pt x="364" y="2585"/>
                  </a:lnTo>
                  <a:lnTo>
                    <a:pt x="349" y="2593"/>
                  </a:lnTo>
                  <a:lnTo>
                    <a:pt x="344" y="2608"/>
                  </a:lnTo>
                  <a:lnTo>
                    <a:pt x="325" y="2651"/>
                  </a:lnTo>
                  <a:lnTo>
                    <a:pt x="314" y="2659"/>
                  </a:lnTo>
                  <a:lnTo>
                    <a:pt x="306" y="2670"/>
                  </a:lnTo>
                  <a:lnTo>
                    <a:pt x="287" y="2693"/>
                  </a:lnTo>
                  <a:lnTo>
                    <a:pt x="287" y="2713"/>
                  </a:lnTo>
                  <a:lnTo>
                    <a:pt x="275" y="2736"/>
                  </a:lnTo>
                  <a:lnTo>
                    <a:pt x="287" y="2756"/>
                  </a:lnTo>
                  <a:lnTo>
                    <a:pt x="287" y="2776"/>
                  </a:lnTo>
                  <a:lnTo>
                    <a:pt x="164" y="2776"/>
                  </a:lnTo>
                  <a:lnTo>
                    <a:pt x="88" y="2776"/>
                  </a:lnTo>
                  <a:lnTo>
                    <a:pt x="73" y="2761"/>
                  </a:lnTo>
                  <a:lnTo>
                    <a:pt x="65" y="2682"/>
                  </a:lnTo>
                  <a:lnTo>
                    <a:pt x="54" y="2674"/>
                  </a:lnTo>
                  <a:lnTo>
                    <a:pt x="34" y="2682"/>
                  </a:lnTo>
                  <a:lnTo>
                    <a:pt x="27" y="2685"/>
                  </a:lnTo>
                  <a:lnTo>
                    <a:pt x="14" y="2682"/>
                  </a:lnTo>
                  <a:lnTo>
                    <a:pt x="4" y="2667"/>
                  </a:lnTo>
                  <a:lnTo>
                    <a:pt x="0" y="2644"/>
                  </a:lnTo>
                  <a:lnTo>
                    <a:pt x="0" y="2589"/>
                  </a:lnTo>
                  <a:lnTo>
                    <a:pt x="7" y="2565"/>
                  </a:lnTo>
                  <a:lnTo>
                    <a:pt x="24" y="2550"/>
                  </a:lnTo>
                  <a:lnTo>
                    <a:pt x="54" y="2550"/>
                  </a:lnTo>
                  <a:lnTo>
                    <a:pt x="73" y="2527"/>
                  </a:lnTo>
                  <a:lnTo>
                    <a:pt x="73" y="2496"/>
                  </a:lnTo>
                  <a:lnTo>
                    <a:pt x="54" y="2472"/>
                  </a:lnTo>
                  <a:lnTo>
                    <a:pt x="54" y="2434"/>
                  </a:lnTo>
                  <a:lnTo>
                    <a:pt x="73" y="2395"/>
                  </a:lnTo>
                  <a:lnTo>
                    <a:pt x="108" y="2375"/>
                  </a:lnTo>
                  <a:lnTo>
                    <a:pt x="139" y="2344"/>
                  </a:lnTo>
                  <a:lnTo>
                    <a:pt x="147" y="2299"/>
                  </a:lnTo>
                  <a:lnTo>
                    <a:pt x="128" y="2271"/>
                  </a:lnTo>
                  <a:lnTo>
                    <a:pt x="88" y="2264"/>
                  </a:lnTo>
                  <a:lnTo>
                    <a:pt x="73" y="2228"/>
                  </a:lnTo>
                  <a:lnTo>
                    <a:pt x="69" y="2185"/>
                  </a:lnTo>
                  <a:lnTo>
                    <a:pt x="81" y="2159"/>
                  </a:lnTo>
                  <a:lnTo>
                    <a:pt x="105" y="2147"/>
                  </a:lnTo>
                  <a:lnTo>
                    <a:pt x="139" y="2164"/>
                  </a:lnTo>
                  <a:lnTo>
                    <a:pt x="154" y="2164"/>
                  </a:lnTo>
                  <a:lnTo>
                    <a:pt x="167" y="2131"/>
                  </a:lnTo>
                  <a:lnTo>
                    <a:pt x="144" y="2115"/>
                  </a:lnTo>
                  <a:lnTo>
                    <a:pt x="105" y="2108"/>
                  </a:lnTo>
                  <a:lnTo>
                    <a:pt x="105" y="2069"/>
                  </a:lnTo>
                  <a:lnTo>
                    <a:pt x="88" y="2054"/>
                  </a:lnTo>
                  <a:lnTo>
                    <a:pt x="81" y="2019"/>
                  </a:lnTo>
                  <a:lnTo>
                    <a:pt x="85" y="1984"/>
                  </a:lnTo>
                  <a:lnTo>
                    <a:pt x="101" y="1956"/>
                  </a:lnTo>
                  <a:lnTo>
                    <a:pt x="108" y="1941"/>
                  </a:lnTo>
                  <a:lnTo>
                    <a:pt x="101" y="1923"/>
                  </a:lnTo>
                  <a:lnTo>
                    <a:pt x="81" y="1899"/>
                  </a:lnTo>
                  <a:lnTo>
                    <a:pt x="81" y="1879"/>
                  </a:lnTo>
                  <a:lnTo>
                    <a:pt x="85" y="1860"/>
                  </a:lnTo>
                  <a:lnTo>
                    <a:pt x="105" y="1844"/>
                  </a:lnTo>
                  <a:lnTo>
                    <a:pt x="121" y="1826"/>
                  </a:lnTo>
                  <a:lnTo>
                    <a:pt x="124" y="1775"/>
                  </a:lnTo>
                  <a:lnTo>
                    <a:pt x="116" y="1728"/>
                  </a:lnTo>
                  <a:lnTo>
                    <a:pt x="124" y="1682"/>
                  </a:lnTo>
                  <a:lnTo>
                    <a:pt x="136" y="1651"/>
                  </a:lnTo>
                  <a:lnTo>
                    <a:pt x="170" y="1620"/>
                  </a:lnTo>
                  <a:lnTo>
                    <a:pt x="194" y="1580"/>
                  </a:lnTo>
                  <a:lnTo>
                    <a:pt x="189" y="1534"/>
                  </a:lnTo>
                  <a:lnTo>
                    <a:pt x="164" y="1496"/>
                  </a:lnTo>
                  <a:lnTo>
                    <a:pt x="154" y="1476"/>
                  </a:lnTo>
                  <a:lnTo>
                    <a:pt x="151" y="1460"/>
                  </a:lnTo>
                  <a:lnTo>
                    <a:pt x="154" y="1437"/>
                  </a:lnTo>
                  <a:lnTo>
                    <a:pt x="167" y="1426"/>
                  </a:lnTo>
                  <a:lnTo>
                    <a:pt x="202" y="1407"/>
                  </a:lnTo>
                  <a:lnTo>
                    <a:pt x="243" y="1399"/>
                  </a:lnTo>
                  <a:lnTo>
                    <a:pt x="243" y="1278"/>
                  </a:lnTo>
                  <a:lnTo>
                    <a:pt x="268" y="1244"/>
                  </a:lnTo>
                  <a:lnTo>
                    <a:pt x="275" y="1212"/>
                  </a:lnTo>
                  <a:lnTo>
                    <a:pt x="271" y="1193"/>
                  </a:lnTo>
                  <a:lnTo>
                    <a:pt x="260" y="1171"/>
                  </a:lnTo>
                  <a:lnTo>
                    <a:pt x="228" y="1112"/>
                  </a:lnTo>
                  <a:lnTo>
                    <a:pt x="221" y="1021"/>
                  </a:lnTo>
                  <a:lnTo>
                    <a:pt x="236" y="921"/>
                  </a:lnTo>
                  <a:lnTo>
                    <a:pt x="260" y="860"/>
                  </a:lnTo>
                  <a:lnTo>
                    <a:pt x="248" y="775"/>
                  </a:lnTo>
                  <a:lnTo>
                    <a:pt x="264" y="713"/>
                  </a:lnTo>
                  <a:lnTo>
                    <a:pt x="291" y="693"/>
                  </a:lnTo>
                  <a:lnTo>
                    <a:pt x="309" y="678"/>
                  </a:lnTo>
                  <a:lnTo>
                    <a:pt x="325" y="655"/>
                  </a:lnTo>
                  <a:lnTo>
                    <a:pt x="329" y="642"/>
                  </a:lnTo>
                  <a:lnTo>
                    <a:pt x="319" y="623"/>
                  </a:lnTo>
                  <a:lnTo>
                    <a:pt x="309" y="604"/>
                  </a:lnTo>
                  <a:lnTo>
                    <a:pt x="325" y="561"/>
                  </a:lnTo>
                  <a:lnTo>
                    <a:pt x="396" y="564"/>
                  </a:lnTo>
                  <a:lnTo>
                    <a:pt x="376" y="522"/>
                  </a:lnTo>
                  <a:lnTo>
                    <a:pt x="406" y="503"/>
                  </a:lnTo>
                  <a:lnTo>
                    <a:pt x="426" y="480"/>
                  </a:lnTo>
                  <a:lnTo>
                    <a:pt x="400" y="464"/>
                  </a:lnTo>
                  <a:lnTo>
                    <a:pt x="380" y="434"/>
                  </a:lnTo>
                  <a:lnTo>
                    <a:pt x="403" y="391"/>
                  </a:lnTo>
                  <a:lnTo>
                    <a:pt x="406" y="383"/>
                  </a:lnTo>
                  <a:lnTo>
                    <a:pt x="403" y="371"/>
                  </a:lnTo>
                  <a:lnTo>
                    <a:pt x="400" y="356"/>
                  </a:lnTo>
                  <a:lnTo>
                    <a:pt x="380" y="325"/>
                  </a:lnTo>
                  <a:lnTo>
                    <a:pt x="387" y="301"/>
                  </a:lnTo>
                  <a:lnTo>
                    <a:pt x="403" y="294"/>
                  </a:lnTo>
                  <a:lnTo>
                    <a:pt x="472" y="271"/>
                  </a:lnTo>
                  <a:lnTo>
                    <a:pt x="500" y="259"/>
                  </a:lnTo>
                  <a:lnTo>
                    <a:pt x="512" y="243"/>
                  </a:lnTo>
                  <a:lnTo>
                    <a:pt x="516" y="232"/>
                  </a:lnTo>
                  <a:lnTo>
                    <a:pt x="507" y="175"/>
                  </a:lnTo>
                  <a:lnTo>
                    <a:pt x="507" y="119"/>
                  </a:lnTo>
                  <a:lnTo>
                    <a:pt x="507" y="100"/>
                  </a:lnTo>
                  <a:lnTo>
                    <a:pt x="527" y="41"/>
                  </a:lnTo>
                  <a:lnTo>
                    <a:pt x="570" y="18"/>
                  </a:lnTo>
                  <a:lnTo>
                    <a:pt x="601" y="25"/>
                  </a:lnTo>
                  <a:lnTo>
                    <a:pt x="627" y="54"/>
                  </a:lnTo>
                  <a:lnTo>
                    <a:pt x="659" y="58"/>
                  </a:lnTo>
                  <a:lnTo>
                    <a:pt x="682" y="22"/>
                  </a:lnTo>
                  <a:lnTo>
                    <a:pt x="714" y="18"/>
                  </a:lnTo>
                  <a:lnTo>
                    <a:pt x="772" y="76"/>
                  </a:lnTo>
                  <a:lnTo>
                    <a:pt x="782" y="116"/>
                  </a:lnTo>
                  <a:lnTo>
                    <a:pt x="792" y="131"/>
                  </a:lnTo>
                  <a:lnTo>
                    <a:pt x="795" y="92"/>
                  </a:lnTo>
                  <a:lnTo>
                    <a:pt x="795" y="35"/>
                  </a:lnTo>
                  <a:lnTo>
                    <a:pt x="810" y="18"/>
                  </a:lnTo>
                  <a:lnTo>
                    <a:pt x="822" y="38"/>
                  </a:lnTo>
                  <a:lnTo>
                    <a:pt x="830" y="61"/>
                  </a:lnTo>
                  <a:lnTo>
                    <a:pt x="850" y="58"/>
                  </a:lnTo>
                  <a:lnTo>
                    <a:pt x="853" y="35"/>
                  </a:lnTo>
                  <a:lnTo>
                    <a:pt x="869" y="7"/>
                  </a:lnTo>
                  <a:lnTo>
                    <a:pt x="911" y="0"/>
                  </a:lnTo>
                  <a:lnTo>
                    <a:pt x="939" y="15"/>
                  </a:lnTo>
                  <a:lnTo>
                    <a:pt x="957" y="35"/>
                  </a:lnTo>
                  <a:lnTo>
                    <a:pt x="977" y="38"/>
                  </a:lnTo>
                  <a:lnTo>
                    <a:pt x="1016" y="35"/>
                  </a:lnTo>
                  <a:lnTo>
                    <a:pt x="1028" y="58"/>
                  </a:lnTo>
                  <a:lnTo>
                    <a:pt x="1066" y="80"/>
                  </a:lnTo>
                  <a:lnTo>
                    <a:pt x="1086" y="119"/>
                  </a:lnTo>
                  <a:lnTo>
                    <a:pt x="1109" y="135"/>
                  </a:lnTo>
                  <a:lnTo>
                    <a:pt x="1171" y="127"/>
                  </a:lnTo>
                  <a:lnTo>
                    <a:pt x="1206" y="142"/>
                  </a:lnTo>
                  <a:lnTo>
                    <a:pt x="1252" y="197"/>
                  </a:lnTo>
                  <a:lnTo>
                    <a:pt x="1303" y="216"/>
                  </a:lnTo>
                  <a:lnTo>
                    <a:pt x="1399" y="223"/>
                  </a:lnTo>
                  <a:lnTo>
                    <a:pt x="1430" y="256"/>
                  </a:lnTo>
                  <a:lnTo>
                    <a:pt x="1435" y="294"/>
                  </a:lnTo>
                  <a:lnTo>
                    <a:pt x="1376" y="367"/>
                  </a:lnTo>
                  <a:lnTo>
                    <a:pt x="1361" y="411"/>
                  </a:lnTo>
                  <a:lnTo>
                    <a:pt x="1361" y="445"/>
                  </a:lnTo>
                  <a:lnTo>
                    <a:pt x="1462" y="441"/>
                  </a:lnTo>
                  <a:lnTo>
                    <a:pt x="1521" y="453"/>
                  </a:lnTo>
                  <a:lnTo>
                    <a:pt x="1563" y="449"/>
                  </a:lnTo>
                  <a:lnTo>
                    <a:pt x="1605" y="421"/>
                  </a:lnTo>
                  <a:lnTo>
                    <a:pt x="1699" y="402"/>
                  </a:lnTo>
                  <a:lnTo>
                    <a:pt x="1710" y="383"/>
                  </a:lnTo>
                  <a:lnTo>
                    <a:pt x="1706" y="305"/>
                  </a:lnTo>
                  <a:lnTo>
                    <a:pt x="1718" y="271"/>
                  </a:lnTo>
                  <a:lnTo>
                    <a:pt x="1810" y="286"/>
                  </a:lnTo>
                  <a:lnTo>
                    <a:pt x="1826" y="313"/>
                  </a:lnTo>
                  <a:lnTo>
                    <a:pt x="1829" y="343"/>
                  </a:lnTo>
                  <a:lnTo>
                    <a:pt x="1814" y="383"/>
                  </a:lnTo>
                  <a:lnTo>
                    <a:pt x="1814" y="418"/>
                  </a:lnTo>
                  <a:lnTo>
                    <a:pt x="1806" y="429"/>
                  </a:lnTo>
                  <a:lnTo>
                    <a:pt x="1737" y="441"/>
                  </a:lnTo>
                  <a:lnTo>
                    <a:pt x="1655" y="495"/>
                  </a:lnTo>
                  <a:lnTo>
                    <a:pt x="1544" y="600"/>
                  </a:lnTo>
                  <a:lnTo>
                    <a:pt x="1438" y="732"/>
                  </a:lnTo>
                  <a:lnTo>
                    <a:pt x="1450" y="732"/>
                  </a:lnTo>
                  <a:lnTo>
                    <a:pt x="1399" y="825"/>
                  </a:lnTo>
                  <a:lnTo>
                    <a:pt x="1384" y="907"/>
                  </a:lnTo>
                  <a:lnTo>
                    <a:pt x="1396" y="980"/>
                  </a:lnTo>
                  <a:lnTo>
                    <a:pt x="1376" y="1000"/>
                  </a:lnTo>
                  <a:lnTo>
                    <a:pt x="1341" y="1000"/>
                  </a:lnTo>
                  <a:lnTo>
                    <a:pt x="1356" y="1027"/>
                  </a:lnTo>
                  <a:lnTo>
                    <a:pt x="1361" y="1081"/>
                  </a:lnTo>
                  <a:lnTo>
                    <a:pt x="1346" y="1131"/>
                  </a:lnTo>
                  <a:close/>
                </a:path>
              </a:pathLst>
            </a:custGeom>
            <a:solidFill>
              <a:srgbClr val="FFFF99"/>
            </a:solidFill>
            <a:ln w="12700">
              <a:solidFill>
                <a:schemeClr val="tx1"/>
              </a:solidFill>
              <a:round/>
              <a:headEnd/>
              <a:tailEnd/>
            </a:ln>
          </p:spPr>
          <p:txBody>
            <a:bodyPr/>
            <a:lstStyle/>
            <a:p>
              <a:endParaRPr lang="en-US"/>
            </a:p>
          </p:txBody>
        </p:sp>
        <p:sp>
          <p:nvSpPr>
            <p:cNvPr id="13470" name="Freeform 23"/>
            <p:cNvSpPr>
              <a:spLocks noChangeAspect="1"/>
            </p:cNvSpPr>
            <p:nvPr/>
          </p:nvSpPr>
          <p:spPr bwMode="auto">
            <a:xfrm>
              <a:off x="3524" y="3908"/>
              <a:ext cx="53" cy="56"/>
            </a:xfrm>
            <a:custGeom>
              <a:avLst/>
              <a:gdLst>
                <a:gd name="T0" fmla="*/ 0 w 186"/>
                <a:gd name="T1" fmla="*/ 0 h 209"/>
                <a:gd name="T2" fmla="*/ 0 w 186"/>
                <a:gd name="T3" fmla="*/ 0 h 209"/>
                <a:gd name="T4" fmla="*/ 0 w 186"/>
                <a:gd name="T5" fmla="*/ 0 h 209"/>
                <a:gd name="T6" fmla="*/ 0 w 186"/>
                <a:gd name="T7" fmla="*/ 0 h 209"/>
                <a:gd name="T8" fmla="*/ 0 w 186"/>
                <a:gd name="T9" fmla="*/ 0 h 209"/>
                <a:gd name="T10" fmla="*/ 0 w 186"/>
                <a:gd name="T11" fmla="*/ 0 h 209"/>
                <a:gd name="T12" fmla="*/ 0 w 186"/>
                <a:gd name="T13" fmla="*/ 0 h 209"/>
                <a:gd name="T14" fmla="*/ 0 w 186"/>
                <a:gd name="T15" fmla="*/ 0 h 209"/>
                <a:gd name="T16" fmla="*/ 0 w 186"/>
                <a:gd name="T17" fmla="*/ 0 h 209"/>
                <a:gd name="T18" fmla="*/ 0 w 186"/>
                <a:gd name="T19" fmla="*/ 0 h 209"/>
                <a:gd name="T20" fmla="*/ 0 w 186"/>
                <a:gd name="T21" fmla="*/ 0 h 209"/>
                <a:gd name="T22" fmla="*/ 0 w 186"/>
                <a:gd name="T23" fmla="*/ 0 h 209"/>
                <a:gd name="T24" fmla="*/ 0 w 186"/>
                <a:gd name="T25" fmla="*/ 0 h 209"/>
                <a:gd name="T26" fmla="*/ 0 w 186"/>
                <a:gd name="T27" fmla="*/ 0 h 209"/>
                <a:gd name="T28" fmla="*/ 0 w 186"/>
                <a:gd name="T29" fmla="*/ 0 h 209"/>
                <a:gd name="T30" fmla="*/ 0 w 186"/>
                <a:gd name="T31" fmla="*/ 0 h 209"/>
                <a:gd name="T32" fmla="*/ 0 w 186"/>
                <a:gd name="T33" fmla="*/ 0 h 209"/>
                <a:gd name="T34" fmla="*/ 0 w 186"/>
                <a:gd name="T35" fmla="*/ 0 h 209"/>
                <a:gd name="T36" fmla="*/ 0 w 186"/>
                <a:gd name="T37" fmla="*/ 0 h 209"/>
                <a:gd name="T38" fmla="*/ 0 w 186"/>
                <a:gd name="T39" fmla="*/ 0 h 209"/>
                <a:gd name="T40" fmla="*/ 0 w 186"/>
                <a:gd name="T41" fmla="*/ 0 h 209"/>
                <a:gd name="T42" fmla="*/ 0 w 186"/>
                <a:gd name="T43" fmla="*/ 0 h 209"/>
                <a:gd name="T44" fmla="*/ 0 w 186"/>
                <a:gd name="T45" fmla="*/ 0 h 20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6"/>
                <a:gd name="T70" fmla="*/ 0 h 209"/>
                <a:gd name="T71" fmla="*/ 186 w 186"/>
                <a:gd name="T72" fmla="*/ 209 h 20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6" h="209">
                  <a:moveTo>
                    <a:pt x="181" y="173"/>
                  </a:moveTo>
                  <a:lnTo>
                    <a:pt x="139" y="198"/>
                  </a:lnTo>
                  <a:lnTo>
                    <a:pt x="90" y="209"/>
                  </a:lnTo>
                  <a:lnTo>
                    <a:pt x="27" y="193"/>
                  </a:lnTo>
                  <a:lnTo>
                    <a:pt x="4" y="181"/>
                  </a:lnTo>
                  <a:lnTo>
                    <a:pt x="0" y="158"/>
                  </a:lnTo>
                  <a:lnTo>
                    <a:pt x="7" y="139"/>
                  </a:lnTo>
                  <a:lnTo>
                    <a:pt x="20" y="128"/>
                  </a:lnTo>
                  <a:lnTo>
                    <a:pt x="55" y="124"/>
                  </a:lnTo>
                  <a:lnTo>
                    <a:pt x="85" y="135"/>
                  </a:lnTo>
                  <a:lnTo>
                    <a:pt x="103" y="132"/>
                  </a:lnTo>
                  <a:lnTo>
                    <a:pt x="108" y="104"/>
                  </a:lnTo>
                  <a:lnTo>
                    <a:pt x="81" y="94"/>
                  </a:lnTo>
                  <a:lnTo>
                    <a:pt x="81" y="82"/>
                  </a:lnTo>
                  <a:lnTo>
                    <a:pt x="103" y="67"/>
                  </a:lnTo>
                  <a:lnTo>
                    <a:pt x="75" y="62"/>
                  </a:lnTo>
                  <a:lnTo>
                    <a:pt x="66" y="43"/>
                  </a:lnTo>
                  <a:lnTo>
                    <a:pt x="78" y="32"/>
                  </a:lnTo>
                  <a:lnTo>
                    <a:pt x="139" y="0"/>
                  </a:lnTo>
                  <a:lnTo>
                    <a:pt x="177" y="0"/>
                  </a:lnTo>
                  <a:lnTo>
                    <a:pt x="186" y="59"/>
                  </a:lnTo>
                  <a:lnTo>
                    <a:pt x="186" y="119"/>
                  </a:lnTo>
                  <a:lnTo>
                    <a:pt x="181" y="173"/>
                  </a:lnTo>
                  <a:close/>
                </a:path>
              </a:pathLst>
            </a:custGeom>
            <a:solidFill>
              <a:srgbClr val="FFFF99"/>
            </a:solidFill>
            <a:ln w="12700">
              <a:solidFill>
                <a:schemeClr val="tx1"/>
              </a:solidFill>
              <a:round/>
              <a:headEnd/>
              <a:tailEnd/>
            </a:ln>
          </p:spPr>
          <p:txBody>
            <a:bodyPr/>
            <a:lstStyle/>
            <a:p>
              <a:endParaRPr lang="en-US"/>
            </a:p>
          </p:txBody>
        </p:sp>
        <p:sp>
          <p:nvSpPr>
            <p:cNvPr id="13471" name="Freeform 24"/>
            <p:cNvSpPr>
              <a:spLocks noChangeAspect="1"/>
            </p:cNvSpPr>
            <p:nvPr/>
          </p:nvSpPr>
          <p:spPr bwMode="auto">
            <a:xfrm>
              <a:off x="3524" y="3908"/>
              <a:ext cx="53" cy="56"/>
            </a:xfrm>
            <a:custGeom>
              <a:avLst/>
              <a:gdLst>
                <a:gd name="T0" fmla="*/ 0 w 186"/>
                <a:gd name="T1" fmla="*/ 0 h 209"/>
                <a:gd name="T2" fmla="*/ 0 w 186"/>
                <a:gd name="T3" fmla="*/ 0 h 209"/>
                <a:gd name="T4" fmla="*/ 0 w 186"/>
                <a:gd name="T5" fmla="*/ 0 h 209"/>
                <a:gd name="T6" fmla="*/ 0 w 186"/>
                <a:gd name="T7" fmla="*/ 0 h 209"/>
                <a:gd name="T8" fmla="*/ 0 w 186"/>
                <a:gd name="T9" fmla="*/ 0 h 209"/>
                <a:gd name="T10" fmla="*/ 0 w 186"/>
                <a:gd name="T11" fmla="*/ 0 h 209"/>
                <a:gd name="T12" fmla="*/ 0 w 186"/>
                <a:gd name="T13" fmla="*/ 0 h 209"/>
                <a:gd name="T14" fmla="*/ 0 w 186"/>
                <a:gd name="T15" fmla="*/ 0 h 209"/>
                <a:gd name="T16" fmla="*/ 0 w 186"/>
                <a:gd name="T17" fmla="*/ 0 h 209"/>
                <a:gd name="T18" fmla="*/ 0 w 186"/>
                <a:gd name="T19" fmla="*/ 0 h 209"/>
                <a:gd name="T20" fmla="*/ 0 w 186"/>
                <a:gd name="T21" fmla="*/ 0 h 209"/>
                <a:gd name="T22" fmla="*/ 0 w 186"/>
                <a:gd name="T23" fmla="*/ 0 h 209"/>
                <a:gd name="T24" fmla="*/ 0 w 186"/>
                <a:gd name="T25" fmla="*/ 0 h 209"/>
                <a:gd name="T26" fmla="*/ 0 w 186"/>
                <a:gd name="T27" fmla="*/ 0 h 209"/>
                <a:gd name="T28" fmla="*/ 0 w 186"/>
                <a:gd name="T29" fmla="*/ 0 h 209"/>
                <a:gd name="T30" fmla="*/ 0 w 186"/>
                <a:gd name="T31" fmla="*/ 0 h 209"/>
                <a:gd name="T32" fmla="*/ 0 w 186"/>
                <a:gd name="T33" fmla="*/ 0 h 209"/>
                <a:gd name="T34" fmla="*/ 0 w 186"/>
                <a:gd name="T35" fmla="*/ 0 h 209"/>
                <a:gd name="T36" fmla="*/ 0 w 186"/>
                <a:gd name="T37" fmla="*/ 0 h 209"/>
                <a:gd name="T38" fmla="*/ 0 w 186"/>
                <a:gd name="T39" fmla="*/ 0 h 209"/>
                <a:gd name="T40" fmla="*/ 0 w 186"/>
                <a:gd name="T41" fmla="*/ 0 h 209"/>
                <a:gd name="T42" fmla="*/ 0 w 186"/>
                <a:gd name="T43" fmla="*/ 0 h 209"/>
                <a:gd name="T44" fmla="*/ 0 w 186"/>
                <a:gd name="T45" fmla="*/ 0 h 20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6"/>
                <a:gd name="T70" fmla="*/ 0 h 209"/>
                <a:gd name="T71" fmla="*/ 186 w 186"/>
                <a:gd name="T72" fmla="*/ 209 h 20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6" h="209">
                  <a:moveTo>
                    <a:pt x="181" y="173"/>
                  </a:moveTo>
                  <a:lnTo>
                    <a:pt x="139" y="198"/>
                  </a:lnTo>
                  <a:lnTo>
                    <a:pt x="90" y="209"/>
                  </a:lnTo>
                  <a:lnTo>
                    <a:pt x="27" y="193"/>
                  </a:lnTo>
                  <a:lnTo>
                    <a:pt x="4" y="181"/>
                  </a:lnTo>
                  <a:lnTo>
                    <a:pt x="0" y="158"/>
                  </a:lnTo>
                  <a:lnTo>
                    <a:pt x="7" y="139"/>
                  </a:lnTo>
                  <a:lnTo>
                    <a:pt x="20" y="128"/>
                  </a:lnTo>
                  <a:lnTo>
                    <a:pt x="55" y="124"/>
                  </a:lnTo>
                  <a:lnTo>
                    <a:pt x="85" y="135"/>
                  </a:lnTo>
                  <a:lnTo>
                    <a:pt x="103" y="132"/>
                  </a:lnTo>
                  <a:lnTo>
                    <a:pt x="108" y="104"/>
                  </a:lnTo>
                  <a:lnTo>
                    <a:pt x="81" y="94"/>
                  </a:lnTo>
                  <a:lnTo>
                    <a:pt x="81" y="82"/>
                  </a:lnTo>
                  <a:lnTo>
                    <a:pt x="103" y="67"/>
                  </a:lnTo>
                  <a:lnTo>
                    <a:pt x="75" y="62"/>
                  </a:lnTo>
                  <a:lnTo>
                    <a:pt x="66" y="43"/>
                  </a:lnTo>
                  <a:lnTo>
                    <a:pt x="78" y="32"/>
                  </a:lnTo>
                  <a:lnTo>
                    <a:pt x="139" y="0"/>
                  </a:lnTo>
                  <a:lnTo>
                    <a:pt x="177" y="0"/>
                  </a:lnTo>
                  <a:lnTo>
                    <a:pt x="186" y="59"/>
                  </a:lnTo>
                  <a:lnTo>
                    <a:pt x="186" y="119"/>
                  </a:lnTo>
                  <a:lnTo>
                    <a:pt x="181" y="173"/>
                  </a:lnTo>
                </a:path>
              </a:pathLst>
            </a:custGeom>
            <a:solidFill>
              <a:srgbClr val="FFFF99"/>
            </a:solidFill>
            <a:ln w="12700">
              <a:solidFill>
                <a:schemeClr val="tx1"/>
              </a:solidFill>
              <a:round/>
              <a:headEnd/>
              <a:tailEnd/>
            </a:ln>
          </p:spPr>
          <p:txBody>
            <a:bodyPr/>
            <a:lstStyle/>
            <a:p>
              <a:endParaRPr lang="en-US"/>
            </a:p>
          </p:txBody>
        </p:sp>
        <p:sp>
          <p:nvSpPr>
            <p:cNvPr id="13472" name="Freeform 25"/>
            <p:cNvSpPr>
              <a:spLocks noChangeAspect="1"/>
            </p:cNvSpPr>
            <p:nvPr/>
          </p:nvSpPr>
          <p:spPr bwMode="auto">
            <a:xfrm>
              <a:off x="3246" y="2262"/>
              <a:ext cx="364" cy="422"/>
            </a:xfrm>
            <a:custGeom>
              <a:avLst/>
              <a:gdLst>
                <a:gd name="T0" fmla="*/ 0 w 1281"/>
                <a:gd name="T1" fmla="*/ 0 h 1604"/>
                <a:gd name="T2" fmla="*/ 0 w 1281"/>
                <a:gd name="T3" fmla="*/ 0 h 1604"/>
                <a:gd name="T4" fmla="*/ 0 w 1281"/>
                <a:gd name="T5" fmla="*/ 0 h 1604"/>
                <a:gd name="T6" fmla="*/ 0 w 1281"/>
                <a:gd name="T7" fmla="*/ 0 h 1604"/>
                <a:gd name="T8" fmla="*/ 0 w 1281"/>
                <a:gd name="T9" fmla="*/ 0 h 1604"/>
                <a:gd name="T10" fmla="*/ 0 w 1281"/>
                <a:gd name="T11" fmla="*/ 0 h 1604"/>
                <a:gd name="T12" fmla="*/ 0 w 1281"/>
                <a:gd name="T13" fmla="*/ 0 h 1604"/>
                <a:gd name="T14" fmla="*/ 0 w 1281"/>
                <a:gd name="T15" fmla="*/ 0 h 1604"/>
                <a:gd name="T16" fmla="*/ 0 w 1281"/>
                <a:gd name="T17" fmla="*/ 0 h 1604"/>
                <a:gd name="T18" fmla="*/ 0 w 1281"/>
                <a:gd name="T19" fmla="*/ 0 h 1604"/>
                <a:gd name="T20" fmla="*/ 0 w 1281"/>
                <a:gd name="T21" fmla="*/ 0 h 1604"/>
                <a:gd name="T22" fmla="*/ 0 w 1281"/>
                <a:gd name="T23" fmla="*/ 0 h 1604"/>
                <a:gd name="T24" fmla="*/ 0 w 1281"/>
                <a:gd name="T25" fmla="*/ 0 h 1604"/>
                <a:gd name="T26" fmla="*/ 0 w 1281"/>
                <a:gd name="T27" fmla="*/ 0 h 1604"/>
                <a:gd name="T28" fmla="*/ 0 w 1281"/>
                <a:gd name="T29" fmla="*/ 0 h 1604"/>
                <a:gd name="T30" fmla="*/ 0 w 1281"/>
                <a:gd name="T31" fmla="*/ 0 h 1604"/>
                <a:gd name="T32" fmla="*/ 0 w 1281"/>
                <a:gd name="T33" fmla="*/ 0 h 1604"/>
                <a:gd name="T34" fmla="*/ 0 w 1281"/>
                <a:gd name="T35" fmla="*/ 0 h 1604"/>
                <a:gd name="T36" fmla="*/ 0 w 1281"/>
                <a:gd name="T37" fmla="*/ 0 h 1604"/>
                <a:gd name="T38" fmla="*/ 0 w 1281"/>
                <a:gd name="T39" fmla="*/ 0 h 1604"/>
                <a:gd name="T40" fmla="*/ 0 w 1281"/>
                <a:gd name="T41" fmla="*/ 0 h 1604"/>
                <a:gd name="T42" fmla="*/ 0 w 1281"/>
                <a:gd name="T43" fmla="*/ 0 h 1604"/>
                <a:gd name="T44" fmla="*/ 0 w 1281"/>
                <a:gd name="T45" fmla="*/ 0 h 1604"/>
                <a:gd name="T46" fmla="*/ 0 w 1281"/>
                <a:gd name="T47" fmla="*/ 0 h 1604"/>
                <a:gd name="T48" fmla="*/ 0 w 1281"/>
                <a:gd name="T49" fmla="*/ 0 h 1604"/>
                <a:gd name="T50" fmla="*/ 0 w 1281"/>
                <a:gd name="T51" fmla="*/ 0 h 1604"/>
                <a:gd name="T52" fmla="*/ 0 w 1281"/>
                <a:gd name="T53" fmla="*/ 0 h 1604"/>
                <a:gd name="T54" fmla="*/ 0 w 1281"/>
                <a:gd name="T55" fmla="*/ 0 h 1604"/>
                <a:gd name="T56" fmla="*/ 0 w 1281"/>
                <a:gd name="T57" fmla="*/ 0 h 1604"/>
                <a:gd name="T58" fmla="*/ 0 w 1281"/>
                <a:gd name="T59" fmla="*/ 0 h 1604"/>
                <a:gd name="T60" fmla="*/ 0 w 1281"/>
                <a:gd name="T61" fmla="*/ 0 h 1604"/>
                <a:gd name="T62" fmla="*/ 0 w 1281"/>
                <a:gd name="T63" fmla="*/ 0 h 1604"/>
                <a:gd name="T64" fmla="*/ 0 w 1281"/>
                <a:gd name="T65" fmla="*/ 0 h 1604"/>
                <a:gd name="T66" fmla="*/ 0 w 1281"/>
                <a:gd name="T67" fmla="*/ 0 h 1604"/>
                <a:gd name="T68" fmla="*/ 0 w 1281"/>
                <a:gd name="T69" fmla="*/ 0 h 1604"/>
                <a:gd name="T70" fmla="*/ 0 w 1281"/>
                <a:gd name="T71" fmla="*/ 0 h 1604"/>
                <a:gd name="T72" fmla="*/ 0 w 1281"/>
                <a:gd name="T73" fmla="*/ 0 h 1604"/>
                <a:gd name="T74" fmla="*/ 0 w 1281"/>
                <a:gd name="T75" fmla="*/ 0 h 1604"/>
                <a:gd name="T76" fmla="*/ 0 w 1281"/>
                <a:gd name="T77" fmla="*/ 0 h 1604"/>
                <a:gd name="T78" fmla="*/ 0 w 1281"/>
                <a:gd name="T79" fmla="*/ 0 h 1604"/>
                <a:gd name="T80" fmla="*/ 0 w 1281"/>
                <a:gd name="T81" fmla="*/ 0 h 1604"/>
                <a:gd name="T82" fmla="*/ 0 w 1281"/>
                <a:gd name="T83" fmla="*/ 0 h 1604"/>
                <a:gd name="T84" fmla="*/ 0 w 1281"/>
                <a:gd name="T85" fmla="*/ 0 h 1604"/>
                <a:gd name="T86" fmla="*/ 0 w 1281"/>
                <a:gd name="T87" fmla="*/ 0 h 1604"/>
                <a:gd name="T88" fmla="*/ 0 w 1281"/>
                <a:gd name="T89" fmla="*/ 0 h 1604"/>
                <a:gd name="T90" fmla="*/ 0 w 1281"/>
                <a:gd name="T91" fmla="*/ 0 h 1604"/>
                <a:gd name="T92" fmla="*/ 0 w 1281"/>
                <a:gd name="T93" fmla="*/ 0 h 1604"/>
                <a:gd name="T94" fmla="*/ 0 w 1281"/>
                <a:gd name="T95" fmla="*/ 0 h 1604"/>
                <a:gd name="T96" fmla="*/ 0 w 1281"/>
                <a:gd name="T97" fmla="*/ 0 h 1604"/>
                <a:gd name="T98" fmla="*/ 0 w 1281"/>
                <a:gd name="T99" fmla="*/ 0 h 1604"/>
                <a:gd name="T100" fmla="*/ 0 w 1281"/>
                <a:gd name="T101" fmla="*/ 0 h 16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1"/>
                <a:gd name="T154" fmla="*/ 0 h 1604"/>
                <a:gd name="T155" fmla="*/ 1281 w 1281"/>
                <a:gd name="T156" fmla="*/ 1604 h 16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1" h="1604">
                  <a:moveTo>
                    <a:pt x="0" y="1177"/>
                  </a:moveTo>
                  <a:lnTo>
                    <a:pt x="9" y="1159"/>
                  </a:lnTo>
                  <a:lnTo>
                    <a:pt x="13" y="1139"/>
                  </a:lnTo>
                  <a:lnTo>
                    <a:pt x="24" y="1116"/>
                  </a:lnTo>
                  <a:lnTo>
                    <a:pt x="40" y="1096"/>
                  </a:lnTo>
                  <a:lnTo>
                    <a:pt x="79" y="1070"/>
                  </a:lnTo>
                  <a:lnTo>
                    <a:pt x="121" y="1050"/>
                  </a:lnTo>
                  <a:lnTo>
                    <a:pt x="147" y="1007"/>
                  </a:lnTo>
                  <a:lnTo>
                    <a:pt x="160" y="969"/>
                  </a:lnTo>
                  <a:lnTo>
                    <a:pt x="164" y="945"/>
                  </a:lnTo>
                  <a:lnTo>
                    <a:pt x="160" y="926"/>
                  </a:lnTo>
                  <a:lnTo>
                    <a:pt x="156" y="907"/>
                  </a:lnTo>
                  <a:lnTo>
                    <a:pt x="134" y="825"/>
                  </a:lnTo>
                  <a:lnTo>
                    <a:pt x="129" y="783"/>
                  </a:lnTo>
                  <a:lnTo>
                    <a:pt x="137" y="760"/>
                  </a:lnTo>
                  <a:lnTo>
                    <a:pt x="152" y="740"/>
                  </a:lnTo>
                  <a:lnTo>
                    <a:pt x="156" y="697"/>
                  </a:lnTo>
                  <a:lnTo>
                    <a:pt x="147" y="659"/>
                  </a:lnTo>
                  <a:lnTo>
                    <a:pt x="129" y="639"/>
                  </a:lnTo>
                  <a:lnTo>
                    <a:pt x="105" y="597"/>
                  </a:lnTo>
                  <a:lnTo>
                    <a:pt x="98" y="577"/>
                  </a:lnTo>
                  <a:lnTo>
                    <a:pt x="98" y="565"/>
                  </a:lnTo>
                  <a:lnTo>
                    <a:pt x="101" y="550"/>
                  </a:lnTo>
                  <a:lnTo>
                    <a:pt x="109" y="539"/>
                  </a:lnTo>
                  <a:lnTo>
                    <a:pt x="124" y="534"/>
                  </a:lnTo>
                  <a:lnTo>
                    <a:pt x="147" y="542"/>
                  </a:lnTo>
                  <a:lnTo>
                    <a:pt x="164" y="539"/>
                  </a:lnTo>
                  <a:lnTo>
                    <a:pt x="164" y="512"/>
                  </a:lnTo>
                  <a:lnTo>
                    <a:pt x="164" y="496"/>
                  </a:lnTo>
                  <a:lnTo>
                    <a:pt x="172" y="476"/>
                  </a:lnTo>
                  <a:lnTo>
                    <a:pt x="195" y="473"/>
                  </a:lnTo>
                  <a:lnTo>
                    <a:pt x="221" y="464"/>
                  </a:lnTo>
                  <a:lnTo>
                    <a:pt x="225" y="430"/>
                  </a:lnTo>
                  <a:lnTo>
                    <a:pt x="257" y="364"/>
                  </a:lnTo>
                  <a:lnTo>
                    <a:pt x="284" y="344"/>
                  </a:lnTo>
                  <a:lnTo>
                    <a:pt x="304" y="340"/>
                  </a:lnTo>
                  <a:lnTo>
                    <a:pt x="319" y="325"/>
                  </a:lnTo>
                  <a:lnTo>
                    <a:pt x="319" y="283"/>
                  </a:lnTo>
                  <a:lnTo>
                    <a:pt x="322" y="263"/>
                  </a:lnTo>
                  <a:lnTo>
                    <a:pt x="338" y="240"/>
                  </a:lnTo>
                  <a:lnTo>
                    <a:pt x="358" y="221"/>
                  </a:lnTo>
                  <a:lnTo>
                    <a:pt x="365" y="201"/>
                  </a:lnTo>
                  <a:lnTo>
                    <a:pt x="380" y="194"/>
                  </a:lnTo>
                  <a:lnTo>
                    <a:pt x="419" y="197"/>
                  </a:lnTo>
                  <a:lnTo>
                    <a:pt x="442" y="214"/>
                  </a:lnTo>
                  <a:lnTo>
                    <a:pt x="462" y="197"/>
                  </a:lnTo>
                  <a:lnTo>
                    <a:pt x="462" y="174"/>
                  </a:lnTo>
                  <a:lnTo>
                    <a:pt x="470" y="163"/>
                  </a:lnTo>
                  <a:lnTo>
                    <a:pt x="481" y="155"/>
                  </a:lnTo>
                  <a:lnTo>
                    <a:pt x="500" y="147"/>
                  </a:lnTo>
                  <a:lnTo>
                    <a:pt x="579" y="107"/>
                  </a:lnTo>
                  <a:lnTo>
                    <a:pt x="660" y="64"/>
                  </a:lnTo>
                  <a:lnTo>
                    <a:pt x="680" y="23"/>
                  </a:lnTo>
                  <a:lnTo>
                    <a:pt x="706" y="7"/>
                  </a:lnTo>
                  <a:lnTo>
                    <a:pt x="737" y="0"/>
                  </a:lnTo>
                  <a:lnTo>
                    <a:pt x="752" y="7"/>
                  </a:lnTo>
                  <a:lnTo>
                    <a:pt x="761" y="23"/>
                  </a:lnTo>
                  <a:lnTo>
                    <a:pt x="757" y="42"/>
                  </a:lnTo>
                  <a:lnTo>
                    <a:pt x="741" y="61"/>
                  </a:lnTo>
                  <a:lnTo>
                    <a:pt x="722" y="77"/>
                  </a:lnTo>
                  <a:lnTo>
                    <a:pt x="714" y="104"/>
                  </a:lnTo>
                  <a:lnTo>
                    <a:pt x="714" y="138"/>
                  </a:lnTo>
                  <a:lnTo>
                    <a:pt x="688" y="170"/>
                  </a:lnTo>
                  <a:lnTo>
                    <a:pt x="637" y="197"/>
                  </a:lnTo>
                  <a:lnTo>
                    <a:pt x="601" y="244"/>
                  </a:lnTo>
                  <a:lnTo>
                    <a:pt x="582" y="352"/>
                  </a:lnTo>
                  <a:lnTo>
                    <a:pt x="536" y="425"/>
                  </a:lnTo>
                  <a:lnTo>
                    <a:pt x="536" y="442"/>
                  </a:lnTo>
                  <a:lnTo>
                    <a:pt x="555" y="445"/>
                  </a:lnTo>
                  <a:lnTo>
                    <a:pt x="601" y="430"/>
                  </a:lnTo>
                  <a:lnTo>
                    <a:pt x="621" y="445"/>
                  </a:lnTo>
                  <a:lnTo>
                    <a:pt x="633" y="542"/>
                  </a:lnTo>
                  <a:lnTo>
                    <a:pt x="668" y="580"/>
                  </a:lnTo>
                  <a:lnTo>
                    <a:pt x="722" y="608"/>
                  </a:lnTo>
                  <a:lnTo>
                    <a:pt x="776" y="616"/>
                  </a:lnTo>
                  <a:lnTo>
                    <a:pt x="835" y="597"/>
                  </a:lnTo>
                  <a:lnTo>
                    <a:pt x="866" y="600"/>
                  </a:lnTo>
                  <a:lnTo>
                    <a:pt x="909" y="628"/>
                  </a:lnTo>
                  <a:lnTo>
                    <a:pt x="943" y="671"/>
                  </a:lnTo>
                  <a:lnTo>
                    <a:pt x="978" y="709"/>
                  </a:lnTo>
                  <a:lnTo>
                    <a:pt x="1021" y="729"/>
                  </a:lnTo>
                  <a:lnTo>
                    <a:pt x="1079" y="704"/>
                  </a:lnTo>
                  <a:lnTo>
                    <a:pt x="1156" y="724"/>
                  </a:lnTo>
                  <a:lnTo>
                    <a:pt x="1176" y="763"/>
                  </a:lnTo>
                  <a:lnTo>
                    <a:pt x="1171" y="806"/>
                  </a:lnTo>
                  <a:lnTo>
                    <a:pt x="1156" y="859"/>
                  </a:lnTo>
                  <a:lnTo>
                    <a:pt x="1164" y="902"/>
                  </a:lnTo>
                  <a:lnTo>
                    <a:pt x="1191" y="918"/>
                  </a:lnTo>
                  <a:lnTo>
                    <a:pt x="1219" y="930"/>
                  </a:lnTo>
                  <a:lnTo>
                    <a:pt x="1234" y="956"/>
                  </a:lnTo>
                  <a:lnTo>
                    <a:pt x="1199" y="984"/>
                  </a:lnTo>
                  <a:lnTo>
                    <a:pt x="1211" y="1042"/>
                  </a:lnTo>
                  <a:lnTo>
                    <a:pt x="1245" y="1085"/>
                  </a:lnTo>
                  <a:lnTo>
                    <a:pt x="1268" y="1136"/>
                  </a:lnTo>
                  <a:lnTo>
                    <a:pt x="1281" y="1197"/>
                  </a:lnTo>
                  <a:lnTo>
                    <a:pt x="1238" y="1210"/>
                  </a:lnTo>
                  <a:lnTo>
                    <a:pt x="1226" y="1194"/>
                  </a:lnTo>
                  <a:lnTo>
                    <a:pt x="1219" y="1151"/>
                  </a:lnTo>
                  <a:lnTo>
                    <a:pt x="1211" y="1131"/>
                  </a:lnTo>
                  <a:lnTo>
                    <a:pt x="1187" y="1143"/>
                  </a:lnTo>
                  <a:lnTo>
                    <a:pt x="1181" y="1162"/>
                  </a:lnTo>
                  <a:lnTo>
                    <a:pt x="1161" y="1162"/>
                  </a:lnTo>
                  <a:lnTo>
                    <a:pt x="1141" y="1143"/>
                  </a:lnTo>
                  <a:lnTo>
                    <a:pt x="1105" y="1155"/>
                  </a:lnTo>
                  <a:lnTo>
                    <a:pt x="1094" y="1181"/>
                  </a:lnTo>
                  <a:lnTo>
                    <a:pt x="1075" y="1190"/>
                  </a:lnTo>
                  <a:lnTo>
                    <a:pt x="1041" y="1174"/>
                  </a:lnTo>
                  <a:lnTo>
                    <a:pt x="1001" y="1177"/>
                  </a:lnTo>
                  <a:lnTo>
                    <a:pt x="983" y="1190"/>
                  </a:lnTo>
                  <a:lnTo>
                    <a:pt x="986" y="1201"/>
                  </a:lnTo>
                  <a:lnTo>
                    <a:pt x="1009" y="1205"/>
                  </a:lnTo>
                  <a:lnTo>
                    <a:pt x="1041" y="1213"/>
                  </a:lnTo>
                  <a:lnTo>
                    <a:pt x="1056" y="1228"/>
                  </a:lnTo>
                  <a:lnTo>
                    <a:pt x="1051" y="1251"/>
                  </a:lnTo>
                  <a:lnTo>
                    <a:pt x="993" y="1279"/>
                  </a:lnTo>
                  <a:lnTo>
                    <a:pt x="970" y="1298"/>
                  </a:lnTo>
                  <a:lnTo>
                    <a:pt x="963" y="1329"/>
                  </a:lnTo>
                  <a:lnTo>
                    <a:pt x="970" y="1368"/>
                  </a:lnTo>
                  <a:lnTo>
                    <a:pt x="998" y="1411"/>
                  </a:lnTo>
                  <a:lnTo>
                    <a:pt x="1032" y="1453"/>
                  </a:lnTo>
                  <a:lnTo>
                    <a:pt x="1044" y="1489"/>
                  </a:lnTo>
                  <a:lnTo>
                    <a:pt x="1041" y="1532"/>
                  </a:lnTo>
                  <a:lnTo>
                    <a:pt x="1026" y="1558"/>
                  </a:lnTo>
                  <a:lnTo>
                    <a:pt x="1016" y="1604"/>
                  </a:lnTo>
                  <a:lnTo>
                    <a:pt x="955" y="1600"/>
                  </a:lnTo>
                  <a:lnTo>
                    <a:pt x="924" y="1586"/>
                  </a:lnTo>
                  <a:lnTo>
                    <a:pt x="905" y="1566"/>
                  </a:lnTo>
                  <a:lnTo>
                    <a:pt x="876" y="1566"/>
                  </a:lnTo>
                  <a:lnTo>
                    <a:pt x="846" y="1570"/>
                  </a:lnTo>
                  <a:lnTo>
                    <a:pt x="830" y="1589"/>
                  </a:lnTo>
                  <a:lnTo>
                    <a:pt x="811" y="1589"/>
                  </a:lnTo>
                  <a:lnTo>
                    <a:pt x="792" y="1589"/>
                  </a:lnTo>
                  <a:lnTo>
                    <a:pt x="757" y="1577"/>
                  </a:lnTo>
                  <a:lnTo>
                    <a:pt x="714" y="1570"/>
                  </a:lnTo>
                  <a:lnTo>
                    <a:pt x="680" y="1589"/>
                  </a:lnTo>
                  <a:lnTo>
                    <a:pt x="660" y="1589"/>
                  </a:lnTo>
                  <a:lnTo>
                    <a:pt x="637" y="1570"/>
                  </a:lnTo>
                  <a:lnTo>
                    <a:pt x="614" y="1519"/>
                  </a:lnTo>
                  <a:lnTo>
                    <a:pt x="582" y="1476"/>
                  </a:lnTo>
                  <a:lnTo>
                    <a:pt x="485" y="1441"/>
                  </a:lnTo>
                  <a:lnTo>
                    <a:pt x="389" y="1379"/>
                  </a:lnTo>
                  <a:lnTo>
                    <a:pt x="312" y="1352"/>
                  </a:lnTo>
                  <a:lnTo>
                    <a:pt x="264" y="1349"/>
                  </a:lnTo>
                  <a:lnTo>
                    <a:pt x="225" y="1356"/>
                  </a:lnTo>
                  <a:lnTo>
                    <a:pt x="195" y="1352"/>
                  </a:lnTo>
                  <a:lnTo>
                    <a:pt x="183" y="1332"/>
                  </a:lnTo>
                  <a:lnTo>
                    <a:pt x="183" y="1298"/>
                  </a:lnTo>
                  <a:lnTo>
                    <a:pt x="191" y="1268"/>
                  </a:lnTo>
                  <a:lnTo>
                    <a:pt x="180" y="1263"/>
                  </a:lnTo>
                  <a:lnTo>
                    <a:pt x="124" y="1268"/>
                  </a:lnTo>
                  <a:lnTo>
                    <a:pt x="86" y="1260"/>
                  </a:lnTo>
                  <a:lnTo>
                    <a:pt x="47" y="1232"/>
                  </a:lnTo>
                  <a:lnTo>
                    <a:pt x="9" y="1201"/>
                  </a:lnTo>
                  <a:lnTo>
                    <a:pt x="0" y="1177"/>
                  </a:lnTo>
                  <a:close/>
                </a:path>
              </a:pathLst>
            </a:custGeom>
            <a:solidFill>
              <a:srgbClr val="FFFF99"/>
            </a:solidFill>
            <a:ln w="12700">
              <a:solidFill>
                <a:schemeClr val="tx1"/>
              </a:solidFill>
              <a:round/>
              <a:headEnd/>
              <a:tailEnd/>
            </a:ln>
          </p:spPr>
          <p:txBody>
            <a:bodyPr/>
            <a:lstStyle/>
            <a:p>
              <a:endParaRPr lang="en-US"/>
            </a:p>
          </p:txBody>
        </p:sp>
        <p:sp>
          <p:nvSpPr>
            <p:cNvPr id="13473" name="Freeform 26"/>
            <p:cNvSpPr>
              <a:spLocks noChangeAspect="1"/>
            </p:cNvSpPr>
            <p:nvPr/>
          </p:nvSpPr>
          <p:spPr bwMode="auto">
            <a:xfrm>
              <a:off x="3246" y="2262"/>
              <a:ext cx="364" cy="422"/>
            </a:xfrm>
            <a:custGeom>
              <a:avLst/>
              <a:gdLst>
                <a:gd name="T0" fmla="*/ 0 w 1281"/>
                <a:gd name="T1" fmla="*/ 0 h 1604"/>
                <a:gd name="T2" fmla="*/ 0 w 1281"/>
                <a:gd name="T3" fmla="*/ 0 h 1604"/>
                <a:gd name="T4" fmla="*/ 0 w 1281"/>
                <a:gd name="T5" fmla="*/ 0 h 1604"/>
                <a:gd name="T6" fmla="*/ 0 w 1281"/>
                <a:gd name="T7" fmla="*/ 0 h 1604"/>
                <a:gd name="T8" fmla="*/ 0 w 1281"/>
                <a:gd name="T9" fmla="*/ 0 h 1604"/>
                <a:gd name="T10" fmla="*/ 0 w 1281"/>
                <a:gd name="T11" fmla="*/ 0 h 1604"/>
                <a:gd name="T12" fmla="*/ 0 w 1281"/>
                <a:gd name="T13" fmla="*/ 0 h 1604"/>
                <a:gd name="T14" fmla="*/ 0 w 1281"/>
                <a:gd name="T15" fmla="*/ 0 h 1604"/>
                <a:gd name="T16" fmla="*/ 0 w 1281"/>
                <a:gd name="T17" fmla="*/ 0 h 1604"/>
                <a:gd name="T18" fmla="*/ 0 w 1281"/>
                <a:gd name="T19" fmla="*/ 0 h 1604"/>
                <a:gd name="T20" fmla="*/ 0 w 1281"/>
                <a:gd name="T21" fmla="*/ 0 h 1604"/>
                <a:gd name="T22" fmla="*/ 0 w 1281"/>
                <a:gd name="T23" fmla="*/ 0 h 1604"/>
                <a:gd name="T24" fmla="*/ 0 w 1281"/>
                <a:gd name="T25" fmla="*/ 0 h 1604"/>
                <a:gd name="T26" fmla="*/ 0 w 1281"/>
                <a:gd name="T27" fmla="*/ 0 h 1604"/>
                <a:gd name="T28" fmla="*/ 0 w 1281"/>
                <a:gd name="T29" fmla="*/ 0 h 1604"/>
                <a:gd name="T30" fmla="*/ 0 w 1281"/>
                <a:gd name="T31" fmla="*/ 0 h 1604"/>
                <a:gd name="T32" fmla="*/ 0 w 1281"/>
                <a:gd name="T33" fmla="*/ 0 h 1604"/>
                <a:gd name="T34" fmla="*/ 0 w 1281"/>
                <a:gd name="T35" fmla="*/ 0 h 1604"/>
                <a:gd name="T36" fmla="*/ 0 w 1281"/>
                <a:gd name="T37" fmla="*/ 0 h 1604"/>
                <a:gd name="T38" fmla="*/ 0 w 1281"/>
                <a:gd name="T39" fmla="*/ 0 h 1604"/>
                <a:gd name="T40" fmla="*/ 0 w 1281"/>
                <a:gd name="T41" fmla="*/ 0 h 1604"/>
                <a:gd name="T42" fmla="*/ 0 w 1281"/>
                <a:gd name="T43" fmla="*/ 0 h 1604"/>
                <a:gd name="T44" fmla="*/ 0 w 1281"/>
                <a:gd name="T45" fmla="*/ 0 h 1604"/>
                <a:gd name="T46" fmla="*/ 0 w 1281"/>
                <a:gd name="T47" fmla="*/ 0 h 1604"/>
                <a:gd name="T48" fmla="*/ 0 w 1281"/>
                <a:gd name="T49" fmla="*/ 0 h 1604"/>
                <a:gd name="T50" fmla="*/ 0 w 1281"/>
                <a:gd name="T51" fmla="*/ 0 h 1604"/>
                <a:gd name="T52" fmla="*/ 0 w 1281"/>
                <a:gd name="T53" fmla="*/ 0 h 1604"/>
                <a:gd name="T54" fmla="*/ 0 w 1281"/>
                <a:gd name="T55" fmla="*/ 0 h 1604"/>
                <a:gd name="T56" fmla="*/ 0 w 1281"/>
                <a:gd name="T57" fmla="*/ 0 h 1604"/>
                <a:gd name="T58" fmla="*/ 0 w 1281"/>
                <a:gd name="T59" fmla="*/ 0 h 1604"/>
                <a:gd name="T60" fmla="*/ 0 w 1281"/>
                <a:gd name="T61" fmla="*/ 0 h 1604"/>
                <a:gd name="T62" fmla="*/ 0 w 1281"/>
                <a:gd name="T63" fmla="*/ 0 h 1604"/>
                <a:gd name="T64" fmla="*/ 0 w 1281"/>
                <a:gd name="T65" fmla="*/ 0 h 1604"/>
                <a:gd name="T66" fmla="*/ 0 w 1281"/>
                <a:gd name="T67" fmla="*/ 0 h 1604"/>
                <a:gd name="T68" fmla="*/ 0 w 1281"/>
                <a:gd name="T69" fmla="*/ 0 h 1604"/>
                <a:gd name="T70" fmla="*/ 0 w 1281"/>
                <a:gd name="T71" fmla="*/ 0 h 1604"/>
                <a:gd name="T72" fmla="*/ 0 w 1281"/>
                <a:gd name="T73" fmla="*/ 0 h 1604"/>
                <a:gd name="T74" fmla="*/ 0 w 1281"/>
                <a:gd name="T75" fmla="*/ 0 h 1604"/>
                <a:gd name="T76" fmla="*/ 0 w 1281"/>
                <a:gd name="T77" fmla="*/ 0 h 1604"/>
                <a:gd name="T78" fmla="*/ 0 w 1281"/>
                <a:gd name="T79" fmla="*/ 0 h 1604"/>
                <a:gd name="T80" fmla="*/ 0 w 1281"/>
                <a:gd name="T81" fmla="*/ 0 h 1604"/>
                <a:gd name="T82" fmla="*/ 0 w 1281"/>
                <a:gd name="T83" fmla="*/ 0 h 1604"/>
                <a:gd name="T84" fmla="*/ 0 w 1281"/>
                <a:gd name="T85" fmla="*/ 0 h 1604"/>
                <a:gd name="T86" fmla="*/ 0 w 1281"/>
                <a:gd name="T87" fmla="*/ 0 h 1604"/>
                <a:gd name="T88" fmla="*/ 0 w 1281"/>
                <a:gd name="T89" fmla="*/ 0 h 1604"/>
                <a:gd name="T90" fmla="*/ 0 w 1281"/>
                <a:gd name="T91" fmla="*/ 0 h 1604"/>
                <a:gd name="T92" fmla="*/ 0 w 1281"/>
                <a:gd name="T93" fmla="*/ 0 h 1604"/>
                <a:gd name="T94" fmla="*/ 0 w 1281"/>
                <a:gd name="T95" fmla="*/ 0 h 1604"/>
                <a:gd name="T96" fmla="*/ 0 w 1281"/>
                <a:gd name="T97" fmla="*/ 0 h 1604"/>
                <a:gd name="T98" fmla="*/ 0 w 1281"/>
                <a:gd name="T99" fmla="*/ 0 h 1604"/>
                <a:gd name="T100" fmla="*/ 0 w 1281"/>
                <a:gd name="T101" fmla="*/ 0 h 16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1"/>
                <a:gd name="T154" fmla="*/ 0 h 1604"/>
                <a:gd name="T155" fmla="*/ 1281 w 1281"/>
                <a:gd name="T156" fmla="*/ 1604 h 16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1" h="1604">
                  <a:moveTo>
                    <a:pt x="0" y="1177"/>
                  </a:moveTo>
                  <a:lnTo>
                    <a:pt x="9" y="1159"/>
                  </a:lnTo>
                  <a:lnTo>
                    <a:pt x="13" y="1139"/>
                  </a:lnTo>
                  <a:lnTo>
                    <a:pt x="24" y="1116"/>
                  </a:lnTo>
                  <a:lnTo>
                    <a:pt x="40" y="1096"/>
                  </a:lnTo>
                  <a:lnTo>
                    <a:pt x="79" y="1070"/>
                  </a:lnTo>
                  <a:lnTo>
                    <a:pt x="121" y="1050"/>
                  </a:lnTo>
                  <a:lnTo>
                    <a:pt x="147" y="1007"/>
                  </a:lnTo>
                  <a:lnTo>
                    <a:pt x="160" y="969"/>
                  </a:lnTo>
                  <a:lnTo>
                    <a:pt x="164" y="945"/>
                  </a:lnTo>
                  <a:lnTo>
                    <a:pt x="160" y="926"/>
                  </a:lnTo>
                  <a:lnTo>
                    <a:pt x="156" y="907"/>
                  </a:lnTo>
                  <a:lnTo>
                    <a:pt x="134" y="825"/>
                  </a:lnTo>
                  <a:lnTo>
                    <a:pt x="129" y="783"/>
                  </a:lnTo>
                  <a:lnTo>
                    <a:pt x="137" y="760"/>
                  </a:lnTo>
                  <a:lnTo>
                    <a:pt x="152" y="740"/>
                  </a:lnTo>
                  <a:lnTo>
                    <a:pt x="156" y="697"/>
                  </a:lnTo>
                  <a:lnTo>
                    <a:pt x="147" y="659"/>
                  </a:lnTo>
                  <a:lnTo>
                    <a:pt x="129" y="639"/>
                  </a:lnTo>
                  <a:lnTo>
                    <a:pt x="105" y="597"/>
                  </a:lnTo>
                  <a:lnTo>
                    <a:pt x="98" y="577"/>
                  </a:lnTo>
                  <a:lnTo>
                    <a:pt x="98" y="565"/>
                  </a:lnTo>
                  <a:lnTo>
                    <a:pt x="101" y="550"/>
                  </a:lnTo>
                  <a:lnTo>
                    <a:pt x="109" y="539"/>
                  </a:lnTo>
                  <a:lnTo>
                    <a:pt x="124" y="534"/>
                  </a:lnTo>
                  <a:lnTo>
                    <a:pt x="147" y="542"/>
                  </a:lnTo>
                  <a:lnTo>
                    <a:pt x="164" y="539"/>
                  </a:lnTo>
                  <a:lnTo>
                    <a:pt x="164" y="512"/>
                  </a:lnTo>
                  <a:lnTo>
                    <a:pt x="164" y="496"/>
                  </a:lnTo>
                  <a:lnTo>
                    <a:pt x="172" y="476"/>
                  </a:lnTo>
                  <a:lnTo>
                    <a:pt x="195" y="473"/>
                  </a:lnTo>
                  <a:lnTo>
                    <a:pt x="221" y="464"/>
                  </a:lnTo>
                  <a:lnTo>
                    <a:pt x="225" y="430"/>
                  </a:lnTo>
                  <a:lnTo>
                    <a:pt x="257" y="364"/>
                  </a:lnTo>
                  <a:lnTo>
                    <a:pt x="284" y="344"/>
                  </a:lnTo>
                  <a:lnTo>
                    <a:pt x="304" y="340"/>
                  </a:lnTo>
                  <a:lnTo>
                    <a:pt x="319" y="325"/>
                  </a:lnTo>
                  <a:lnTo>
                    <a:pt x="319" y="283"/>
                  </a:lnTo>
                  <a:lnTo>
                    <a:pt x="322" y="263"/>
                  </a:lnTo>
                  <a:lnTo>
                    <a:pt x="338" y="240"/>
                  </a:lnTo>
                  <a:lnTo>
                    <a:pt x="358" y="221"/>
                  </a:lnTo>
                  <a:lnTo>
                    <a:pt x="365" y="201"/>
                  </a:lnTo>
                  <a:lnTo>
                    <a:pt x="380" y="194"/>
                  </a:lnTo>
                  <a:lnTo>
                    <a:pt x="419" y="197"/>
                  </a:lnTo>
                  <a:lnTo>
                    <a:pt x="442" y="214"/>
                  </a:lnTo>
                  <a:lnTo>
                    <a:pt x="462" y="197"/>
                  </a:lnTo>
                  <a:lnTo>
                    <a:pt x="462" y="174"/>
                  </a:lnTo>
                  <a:lnTo>
                    <a:pt x="470" y="163"/>
                  </a:lnTo>
                  <a:lnTo>
                    <a:pt x="481" y="155"/>
                  </a:lnTo>
                  <a:lnTo>
                    <a:pt x="500" y="147"/>
                  </a:lnTo>
                  <a:lnTo>
                    <a:pt x="579" y="107"/>
                  </a:lnTo>
                  <a:lnTo>
                    <a:pt x="660" y="64"/>
                  </a:lnTo>
                  <a:lnTo>
                    <a:pt x="680" y="23"/>
                  </a:lnTo>
                  <a:lnTo>
                    <a:pt x="706" y="7"/>
                  </a:lnTo>
                  <a:lnTo>
                    <a:pt x="737" y="0"/>
                  </a:lnTo>
                  <a:lnTo>
                    <a:pt x="752" y="7"/>
                  </a:lnTo>
                  <a:lnTo>
                    <a:pt x="761" y="23"/>
                  </a:lnTo>
                  <a:lnTo>
                    <a:pt x="757" y="42"/>
                  </a:lnTo>
                  <a:lnTo>
                    <a:pt x="741" y="61"/>
                  </a:lnTo>
                  <a:lnTo>
                    <a:pt x="722" y="77"/>
                  </a:lnTo>
                  <a:lnTo>
                    <a:pt x="714" y="104"/>
                  </a:lnTo>
                  <a:lnTo>
                    <a:pt x="714" y="138"/>
                  </a:lnTo>
                  <a:lnTo>
                    <a:pt x="688" y="170"/>
                  </a:lnTo>
                  <a:lnTo>
                    <a:pt x="637" y="197"/>
                  </a:lnTo>
                  <a:lnTo>
                    <a:pt x="601" y="244"/>
                  </a:lnTo>
                  <a:lnTo>
                    <a:pt x="582" y="352"/>
                  </a:lnTo>
                  <a:lnTo>
                    <a:pt x="536" y="425"/>
                  </a:lnTo>
                  <a:lnTo>
                    <a:pt x="536" y="442"/>
                  </a:lnTo>
                  <a:lnTo>
                    <a:pt x="555" y="445"/>
                  </a:lnTo>
                  <a:lnTo>
                    <a:pt x="601" y="430"/>
                  </a:lnTo>
                  <a:lnTo>
                    <a:pt x="621" y="445"/>
                  </a:lnTo>
                  <a:lnTo>
                    <a:pt x="633" y="542"/>
                  </a:lnTo>
                  <a:lnTo>
                    <a:pt x="668" y="580"/>
                  </a:lnTo>
                  <a:lnTo>
                    <a:pt x="722" y="608"/>
                  </a:lnTo>
                  <a:lnTo>
                    <a:pt x="776" y="616"/>
                  </a:lnTo>
                  <a:lnTo>
                    <a:pt x="835" y="597"/>
                  </a:lnTo>
                  <a:lnTo>
                    <a:pt x="866" y="600"/>
                  </a:lnTo>
                  <a:lnTo>
                    <a:pt x="909" y="628"/>
                  </a:lnTo>
                  <a:lnTo>
                    <a:pt x="943" y="671"/>
                  </a:lnTo>
                  <a:lnTo>
                    <a:pt x="978" y="709"/>
                  </a:lnTo>
                  <a:lnTo>
                    <a:pt x="1021" y="729"/>
                  </a:lnTo>
                  <a:lnTo>
                    <a:pt x="1079" y="704"/>
                  </a:lnTo>
                  <a:lnTo>
                    <a:pt x="1156" y="724"/>
                  </a:lnTo>
                  <a:lnTo>
                    <a:pt x="1176" y="763"/>
                  </a:lnTo>
                  <a:lnTo>
                    <a:pt x="1171" y="806"/>
                  </a:lnTo>
                  <a:lnTo>
                    <a:pt x="1156" y="859"/>
                  </a:lnTo>
                  <a:lnTo>
                    <a:pt x="1164" y="902"/>
                  </a:lnTo>
                  <a:lnTo>
                    <a:pt x="1191" y="918"/>
                  </a:lnTo>
                  <a:lnTo>
                    <a:pt x="1219" y="930"/>
                  </a:lnTo>
                  <a:lnTo>
                    <a:pt x="1234" y="956"/>
                  </a:lnTo>
                  <a:lnTo>
                    <a:pt x="1199" y="984"/>
                  </a:lnTo>
                  <a:lnTo>
                    <a:pt x="1211" y="1042"/>
                  </a:lnTo>
                  <a:lnTo>
                    <a:pt x="1245" y="1085"/>
                  </a:lnTo>
                  <a:lnTo>
                    <a:pt x="1268" y="1136"/>
                  </a:lnTo>
                  <a:lnTo>
                    <a:pt x="1281" y="1197"/>
                  </a:lnTo>
                  <a:lnTo>
                    <a:pt x="1238" y="1210"/>
                  </a:lnTo>
                  <a:lnTo>
                    <a:pt x="1226" y="1194"/>
                  </a:lnTo>
                  <a:lnTo>
                    <a:pt x="1219" y="1151"/>
                  </a:lnTo>
                  <a:lnTo>
                    <a:pt x="1211" y="1131"/>
                  </a:lnTo>
                  <a:lnTo>
                    <a:pt x="1187" y="1143"/>
                  </a:lnTo>
                  <a:lnTo>
                    <a:pt x="1181" y="1162"/>
                  </a:lnTo>
                  <a:lnTo>
                    <a:pt x="1161" y="1162"/>
                  </a:lnTo>
                  <a:lnTo>
                    <a:pt x="1141" y="1143"/>
                  </a:lnTo>
                  <a:lnTo>
                    <a:pt x="1105" y="1155"/>
                  </a:lnTo>
                  <a:lnTo>
                    <a:pt x="1094" y="1181"/>
                  </a:lnTo>
                  <a:lnTo>
                    <a:pt x="1075" y="1190"/>
                  </a:lnTo>
                  <a:lnTo>
                    <a:pt x="1041" y="1174"/>
                  </a:lnTo>
                  <a:lnTo>
                    <a:pt x="1001" y="1177"/>
                  </a:lnTo>
                  <a:lnTo>
                    <a:pt x="983" y="1190"/>
                  </a:lnTo>
                  <a:lnTo>
                    <a:pt x="986" y="1201"/>
                  </a:lnTo>
                  <a:lnTo>
                    <a:pt x="1009" y="1205"/>
                  </a:lnTo>
                  <a:lnTo>
                    <a:pt x="1041" y="1213"/>
                  </a:lnTo>
                  <a:lnTo>
                    <a:pt x="1056" y="1228"/>
                  </a:lnTo>
                  <a:lnTo>
                    <a:pt x="1051" y="1251"/>
                  </a:lnTo>
                  <a:lnTo>
                    <a:pt x="993" y="1279"/>
                  </a:lnTo>
                  <a:lnTo>
                    <a:pt x="970" y="1298"/>
                  </a:lnTo>
                  <a:lnTo>
                    <a:pt x="963" y="1329"/>
                  </a:lnTo>
                  <a:lnTo>
                    <a:pt x="970" y="1368"/>
                  </a:lnTo>
                  <a:lnTo>
                    <a:pt x="998" y="1411"/>
                  </a:lnTo>
                  <a:lnTo>
                    <a:pt x="1032" y="1453"/>
                  </a:lnTo>
                  <a:lnTo>
                    <a:pt x="1044" y="1489"/>
                  </a:lnTo>
                  <a:lnTo>
                    <a:pt x="1041" y="1532"/>
                  </a:lnTo>
                  <a:lnTo>
                    <a:pt x="1026" y="1558"/>
                  </a:lnTo>
                  <a:lnTo>
                    <a:pt x="1016" y="1604"/>
                  </a:lnTo>
                  <a:lnTo>
                    <a:pt x="955" y="1600"/>
                  </a:lnTo>
                  <a:lnTo>
                    <a:pt x="924" y="1586"/>
                  </a:lnTo>
                  <a:lnTo>
                    <a:pt x="905" y="1566"/>
                  </a:lnTo>
                  <a:lnTo>
                    <a:pt x="876" y="1566"/>
                  </a:lnTo>
                  <a:lnTo>
                    <a:pt x="846" y="1570"/>
                  </a:lnTo>
                  <a:lnTo>
                    <a:pt x="830" y="1589"/>
                  </a:lnTo>
                  <a:lnTo>
                    <a:pt x="811" y="1589"/>
                  </a:lnTo>
                  <a:lnTo>
                    <a:pt x="792" y="1589"/>
                  </a:lnTo>
                  <a:lnTo>
                    <a:pt x="757" y="1577"/>
                  </a:lnTo>
                  <a:lnTo>
                    <a:pt x="714" y="1570"/>
                  </a:lnTo>
                  <a:lnTo>
                    <a:pt x="680" y="1589"/>
                  </a:lnTo>
                  <a:lnTo>
                    <a:pt x="660" y="1589"/>
                  </a:lnTo>
                  <a:lnTo>
                    <a:pt x="637" y="1570"/>
                  </a:lnTo>
                  <a:lnTo>
                    <a:pt x="614" y="1519"/>
                  </a:lnTo>
                  <a:lnTo>
                    <a:pt x="582" y="1476"/>
                  </a:lnTo>
                  <a:lnTo>
                    <a:pt x="485" y="1441"/>
                  </a:lnTo>
                  <a:lnTo>
                    <a:pt x="389" y="1379"/>
                  </a:lnTo>
                  <a:lnTo>
                    <a:pt x="312" y="1352"/>
                  </a:lnTo>
                  <a:lnTo>
                    <a:pt x="264" y="1349"/>
                  </a:lnTo>
                  <a:lnTo>
                    <a:pt x="225" y="1356"/>
                  </a:lnTo>
                  <a:lnTo>
                    <a:pt x="195" y="1352"/>
                  </a:lnTo>
                  <a:lnTo>
                    <a:pt x="183" y="1332"/>
                  </a:lnTo>
                  <a:lnTo>
                    <a:pt x="183" y="1298"/>
                  </a:lnTo>
                  <a:lnTo>
                    <a:pt x="191" y="1268"/>
                  </a:lnTo>
                  <a:lnTo>
                    <a:pt x="180" y="1263"/>
                  </a:lnTo>
                  <a:lnTo>
                    <a:pt x="124" y="1268"/>
                  </a:lnTo>
                  <a:lnTo>
                    <a:pt x="86" y="1260"/>
                  </a:lnTo>
                  <a:lnTo>
                    <a:pt x="47" y="1232"/>
                  </a:lnTo>
                  <a:lnTo>
                    <a:pt x="9" y="1201"/>
                  </a:lnTo>
                  <a:lnTo>
                    <a:pt x="0" y="1177"/>
                  </a:lnTo>
                </a:path>
              </a:pathLst>
            </a:custGeom>
            <a:solidFill>
              <a:srgbClr val="FFFF99"/>
            </a:solidFill>
            <a:ln w="12700">
              <a:solidFill>
                <a:schemeClr val="tx1"/>
              </a:solidFill>
              <a:round/>
              <a:headEnd/>
              <a:tailEnd/>
            </a:ln>
          </p:spPr>
          <p:txBody>
            <a:bodyPr/>
            <a:lstStyle/>
            <a:p>
              <a:endParaRPr lang="en-US"/>
            </a:p>
          </p:txBody>
        </p:sp>
        <p:sp>
          <p:nvSpPr>
            <p:cNvPr id="13474" name="Freeform 27"/>
            <p:cNvSpPr>
              <a:spLocks noChangeAspect="1"/>
            </p:cNvSpPr>
            <p:nvPr/>
          </p:nvSpPr>
          <p:spPr bwMode="auto">
            <a:xfrm>
              <a:off x="3502" y="2683"/>
              <a:ext cx="34" cy="44"/>
            </a:xfrm>
            <a:custGeom>
              <a:avLst/>
              <a:gdLst>
                <a:gd name="T0" fmla="*/ 0 w 120"/>
                <a:gd name="T1" fmla="*/ 0 h 171"/>
                <a:gd name="T2" fmla="*/ 0 w 120"/>
                <a:gd name="T3" fmla="*/ 0 h 171"/>
                <a:gd name="T4" fmla="*/ 0 w 120"/>
                <a:gd name="T5" fmla="*/ 0 h 171"/>
                <a:gd name="T6" fmla="*/ 0 w 120"/>
                <a:gd name="T7" fmla="*/ 0 h 171"/>
                <a:gd name="T8" fmla="*/ 0 w 120"/>
                <a:gd name="T9" fmla="*/ 0 h 171"/>
                <a:gd name="T10" fmla="*/ 0 w 120"/>
                <a:gd name="T11" fmla="*/ 0 h 171"/>
                <a:gd name="T12" fmla="*/ 0 w 120"/>
                <a:gd name="T13" fmla="*/ 0 h 171"/>
                <a:gd name="T14" fmla="*/ 0 w 120"/>
                <a:gd name="T15" fmla="*/ 0 h 17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71"/>
                <a:gd name="T26" fmla="*/ 120 w 120"/>
                <a:gd name="T27" fmla="*/ 171 h 1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71">
                  <a:moveTo>
                    <a:pt x="46" y="0"/>
                  </a:moveTo>
                  <a:lnTo>
                    <a:pt x="0" y="171"/>
                  </a:lnTo>
                  <a:lnTo>
                    <a:pt x="77" y="167"/>
                  </a:lnTo>
                  <a:lnTo>
                    <a:pt x="120" y="58"/>
                  </a:lnTo>
                  <a:lnTo>
                    <a:pt x="112" y="0"/>
                  </a:lnTo>
                  <a:lnTo>
                    <a:pt x="39" y="4"/>
                  </a:lnTo>
                  <a:lnTo>
                    <a:pt x="43" y="0"/>
                  </a:lnTo>
                  <a:lnTo>
                    <a:pt x="46" y="0"/>
                  </a:lnTo>
                  <a:close/>
                </a:path>
              </a:pathLst>
            </a:custGeom>
            <a:solidFill>
              <a:srgbClr val="FFFF99"/>
            </a:solidFill>
            <a:ln w="12700">
              <a:solidFill>
                <a:schemeClr val="tx1"/>
              </a:solidFill>
              <a:round/>
              <a:headEnd/>
              <a:tailEnd/>
            </a:ln>
          </p:spPr>
          <p:txBody>
            <a:bodyPr/>
            <a:lstStyle/>
            <a:p>
              <a:endParaRPr lang="en-US"/>
            </a:p>
          </p:txBody>
        </p:sp>
        <p:sp>
          <p:nvSpPr>
            <p:cNvPr id="13475" name="Freeform 28"/>
            <p:cNvSpPr>
              <a:spLocks noChangeAspect="1"/>
            </p:cNvSpPr>
            <p:nvPr/>
          </p:nvSpPr>
          <p:spPr bwMode="auto">
            <a:xfrm>
              <a:off x="3502" y="2683"/>
              <a:ext cx="34" cy="44"/>
            </a:xfrm>
            <a:custGeom>
              <a:avLst/>
              <a:gdLst>
                <a:gd name="T0" fmla="*/ 0 w 120"/>
                <a:gd name="T1" fmla="*/ 0 h 171"/>
                <a:gd name="T2" fmla="*/ 0 w 120"/>
                <a:gd name="T3" fmla="*/ 0 h 171"/>
                <a:gd name="T4" fmla="*/ 0 w 120"/>
                <a:gd name="T5" fmla="*/ 0 h 171"/>
                <a:gd name="T6" fmla="*/ 0 w 120"/>
                <a:gd name="T7" fmla="*/ 0 h 171"/>
                <a:gd name="T8" fmla="*/ 0 w 120"/>
                <a:gd name="T9" fmla="*/ 0 h 171"/>
                <a:gd name="T10" fmla="*/ 0 w 120"/>
                <a:gd name="T11" fmla="*/ 0 h 171"/>
                <a:gd name="T12" fmla="*/ 0 w 120"/>
                <a:gd name="T13" fmla="*/ 0 h 171"/>
                <a:gd name="T14" fmla="*/ 0 w 120"/>
                <a:gd name="T15" fmla="*/ 0 h 171"/>
                <a:gd name="T16" fmla="*/ 0 60000 65536"/>
                <a:gd name="T17" fmla="*/ 0 60000 65536"/>
                <a:gd name="T18" fmla="*/ 0 60000 65536"/>
                <a:gd name="T19" fmla="*/ 0 60000 65536"/>
                <a:gd name="T20" fmla="*/ 0 60000 65536"/>
                <a:gd name="T21" fmla="*/ 0 60000 65536"/>
                <a:gd name="T22" fmla="*/ 0 60000 65536"/>
                <a:gd name="T23" fmla="*/ 0 60000 65536"/>
                <a:gd name="T24" fmla="*/ 0 w 120"/>
                <a:gd name="T25" fmla="*/ 0 h 171"/>
                <a:gd name="T26" fmla="*/ 120 w 120"/>
                <a:gd name="T27" fmla="*/ 171 h 1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0" h="171">
                  <a:moveTo>
                    <a:pt x="46" y="0"/>
                  </a:moveTo>
                  <a:lnTo>
                    <a:pt x="0" y="171"/>
                  </a:lnTo>
                  <a:lnTo>
                    <a:pt x="77" y="167"/>
                  </a:lnTo>
                  <a:lnTo>
                    <a:pt x="120" y="58"/>
                  </a:lnTo>
                  <a:lnTo>
                    <a:pt x="112" y="0"/>
                  </a:lnTo>
                  <a:lnTo>
                    <a:pt x="39" y="4"/>
                  </a:lnTo>
                  <a:lnTo>
                    <a:pt x="43" y="0"/>
                  </a:lnTo>
                  <a:lnTo>
                    <a:pt x="46" y="0"/>
                  </a:lnTo>
                </a:path>
              </a:pathLst>
            </a:custGeom>
            <a:solidFill>
              <a:srgbClr val="FFFF99"/>
            </a:solidFill>
            <a:ln w="12700">
              <a:solidFill>
                <a:schemeClr val="tx1"/>
              </a:solidFill>
              <a:round/>
              <a:headEnd/>
              <a:tailEnd/>
            </a:ln>
          </p:spPr>
          <p:txBody>
            <a:bodyPr/>
            <a:lstStyle/>
            <a:p>
              <a:endParaRPr lang="en-US"/>
            </a:p>
          </p:txBody>
        </p:sp>
        <p:sp>
          <p:nvSpPr>
            <p:cNvPr id="13476" name="Rectangle 29"/>
            <p:cNvSpPr>
              <a:spLocks noChangeAspect="1" noChangeArrowheads="1"/>
            </p:cNvSpPr>
            <p:nvPr/>
          </p:nvSpPr>
          <p:spPr bwMode="auto">
            <a:xfrm>
              <a:off x="3519" y="2673"/>
              <a:ext cx="12" cy="12"/>
            </a:xfrm>
            <a:prstGeom prst="rect">
              <a:avLst/>
            </a:prstGeom>
            <a:solidFill>
              <a:srgbClr val="FFFF99"/>
            </a:solidFill>
            <a:ln w="12700">
              <a:solidFill>
                <a:schemeClr val="tx1"/>
              </a:solidFill>
              <a:miter lim="800000"/>
              <a:headEnd/>
              <a:tailEnd/>
            </a:ln>
          </p:spPr>
          <p:txBody>
            <a:bodyPr/>
            <a:lstStyle/>
            <a:p>
              <a:endParaRPr lang="en-US"/>
            </a:p>
          </p:txBody>
        </p:sp>
        <p:sp>
          <p:nvSpPr>
            <p:cNvPr id="13477" name="Rectangle 30"/>
            <p:cNvSpPr>
              <a:spLocks noChangeAspect="1" noChangeArrowheads="1"/>
            </p:cNvSpPr>
            <p:nvPr/>
          </p:nvSpPr>
          <p:spPr bwMode="auto">
            <a:xfrm>
              <a:off x="3523" y="2676"/>
              <a:ext cx="3" cy="7"/>
            </a:xfrm>
            <a:prstGeom prst="rect">
              <a:avLst/>
            </a:prstGeom>
            <a:solidFill>
              <a:srgbClr val="FFFF99"/>
            </a:solidFill>
            <a:ln w="12700">
              <a:solidFill>
                <a:schemeClr val="tx1"/>
              </a:solidFill>
              <a:miter lim="800000"/>
              <a:headEnd/>
              <a:tailEnd/>
            </a:ln>
          </p:spPr>
          <p:txBody>
            <a:bodyPr/>
            <a:lstStyle/>
            <a:p>
              <a:endParaRPr lang="en-US"/>
            </a:p>
          </p:txBody>
        </p:sp>
        <p:sp>
          <p:nvSpPr>
            <p:cNvPr id="13478" name="Freeform 31"/>
            <p:cNvSpPr>
              <a:spLocks noChangeAspect="1"/>
            </p:cNvSpPr>
            <p:nvPr/>
          </p:nvSpPr>
          <p:spPr bwMode="auto">
            <a:xfrm>
              <a:off x="3774" y="3081"/>
              <a:ext cx="215" cy="200"/>
            </a:xfrm>
            <a:custGeom>
              <a:avLst/>
              <a:gdLst>
                <a:gd name="T0" fmla="*/ 0 w 755"/>
                <a:gd name="T1" fmla="*/ 0 h 760"/>
                <a:gd name="T2" fmla="*/ 0 w 755"/>
                <a:gd name="T3" fmla="*/ 0 h 760"/>
                <a:gd name="T4" fmla="*/ 0 w 755"/>
                <a:gd name="T5" fmla="*/ 0 h 760"/>
                <a:gd name="T6" fmla="*/ 0 w 755"/>
                <a:gd name="T7" fmla="*/ 0 h 760"/>
                <a:gd name="T8" fmla="*/ 0 w 755"/>
                <a:gd name="T9" fmla="*/ 0 h 760"/>
                <a:gd name="T10" fmla="*/ 0 w 755"/>
                <a:gd name="T11" fmla="*/ 0 h 760"/>
                <a:gd name="T12" fmla="*/ 0 w 755"/>
                <a:gd name="T13" fmla="*/ 0 h 760"/>
                <a:gd name="T14" fmla="*/ 0 w 755"/>
                <a:gd name="T15" fmla="*/ 0 h 760"/>
                <a:gd name="T16" fmla="*/ 0 w 755"/>
                <a:gd name="T17" fmla="*/ 0 h 760"/>
                <a:gd name="T18" fmla="*/ 0 w 755"/>
                <a:gd name="T19" fmla="*/ 0 h 760"/>
                <a:gd name="T20" fmla="*/ 0 w 755"/>
                <a:gd name="T21" fmla="*/ 0 h 760"/>
                <a:gd name="T22" fmla="*/ 0 w 755"/>
                <a:gd name="T23" fmla="*/ 0 h 760"/>
                <a:gd name="T24" fmla="*/ 0 w 755"/>
                <a:gd name="T25" fmla="*/ 0 h 760"/>
                <a:gd name="T26" fmla="*/ 0 w 755"/>
                <a:gd name="T27" fmla="*/ 0 h 760"/>
                <a:gd name="T28" fmla="*/ 0 w 755"/>
                <a:gd name="T29" fmla="*/ 0 h 760"/>
                <a:gd name="T30" fmla="*/ 0 w 755"/>
                <a:gd name="T31" fmla="*/ 0 h 760"/>
                <a:gd name="T32" fmla="*/ 0 w 755"/>
                <a:gd name="T33" fmla="*/ 0 h 760"/>
                <a:gd name="T34" fmla="*/ 0 w 755"/>
                <a:gd name="T35" fmla="*/ 0 h 760"/>
                <a:gd name="T36" fmla="*/ 0 w 755"/>
                <a:gd name="T37" fmla="*/ 0 h 760"/>
                <a:gd name="T38" fmla="*/ 0 w 755"/>
                <a:gd name="T39" fmla="*/ 0 h 760"/>
                <a:gd name="T40" fmla="*/ 0 w 755"/>
                <a:gd name="T41" fmla="*/ 0 h 760"/>
                <a:gd name="T42" fmla="*/ 0 w 755"/>
                <a:gd name="T43" fmla="*/ 0 h 760"/>
                <a:gd name="T44" fmla="*/ 0 w 755"/>
                <a:gd name="T45" fmla="*/ 0 h 760"/>
                <a:gd name="T46" fmla="*/ 0 w 755"/>
                <a:gd name="T47" fmla="*/ 0 h 760"/>
                <a:gd name="T48" fmla="*/ 0 w 755"/>
                <a:gd name="T49" fmla="*/ 0 h 760"/>
                <a:gd name="T50" fmla="*/ 0 w 755"/>
                <a:gd name="T51" fmla="*/ 0 h 760"/>
                <a:gd name="T52" fmla="*/ 0 w 755"/>
                <a:gd name="T53" fmla="*/ 0 h 760"/>
                <a:gd name="T54" fmla="*/ 0 w 755"/>
                <a:gd name="T55" fmla="*/ 0 h 760"/>
                <a:gd name="T56" fmla="*/ 0 w 755"/>
                <a:gd name="T57" fmla="*/ 0 h 760"/>
                <a:gd name="T58" fmla="*/ 0 w 755"/>
                <a:gd name="T59" fmla="*/ 0 h 760"/>
                <a:gd name="T60" fmla="*/ 0 w 755"/>
                <a:gd name="T61" fmla="*/ 0 h 760"/>
                <a:gd name="T62" fmla="*/ 0 w 755"/>
                <a:gd name="T63" fmla="*/ 0 h 760"/>
                <a:gd name="T64" fmla="*/ 0 w 755"/>
                <a:gd name="T65" fmla="*/ 0 h 760"/>
                <a:gd name="T66" fmla="*/ 0 w 755"/>
                <a:gd name="T67" fmla="*/ 0 h 760"/>
                <a:gd name="T68" fmla="*/ 0 w 755"/>
                <a:gd name="T69" fmla="*/ 0 h 760"/>
                <a:gd name="T70" fmla="*/ 0 w 755"/>
                <a:gd name="T71" fmla="*/ 0 h 760"/>
                <a:gd name="T72" fmla="*/ 0 w 755"/>
                <a:gd name="T73" fmla="*/ 0 h 760"/>
                <a:gd name="T74" fmla="*/ 0 w 755"/>
                <a:gd name="T75" fmla="*/ 0 h 760"/>
                <a:gd name="T76" fmla="*/ 0 w 755"/>
                <a:gd name="T77" fmla="*/ 0 h 760"/>
                <a:gd name="T78" fmla="*/ 0 w 755"/>
                <a:gd name="T79" fmla="*/ 0 h 760"/>
                <a:gd name="T80" fmla="*/ 0 w 755"/>
                <a:gd name="T81" fmla="*/ 0 h 760"/>
                <a:gd name="T82" fmla="*/ 0 w 755"/>
                <a:gd name="T83" fmla="*/ 0 h 760"/>
                <a:gd name="T84" fmla="*/ 0 w 755"/>
                <a:gd name="T85" fmla="*/ 0 h 760"/>
                <a:gd name="T86" fmla="*/ 0 w 755"/>
                <a:gd name="T87" fmla="*/ 0 h 760"/>
                <a:gd name="T88" fmla="*/ 0 w 755"/>
                <a:gd name="T89" fmla="*/ 0 h 760"/>
                <a:gd name="T90" fmla="*/ 0 w 755"/>
                <a:gd name="T91" fmla="*/ 0 h 760"/>
                <a:gd name="T92" fmla="*/ 0 w 755"/>
                <a:gd name="T93" fmla="*/ 0 h 760"/>
                <a:gd name="T94" fmla="*/ 0 w 755"/>
                <a:gd name="T95" fmla="*/ 0 h 760"/>
                <a:gd name="T96" fmla="*/ 0 w 755"/>
                <a:gd name="T97" fmla="*/ 0 h 760"/>
                <a:gd name="T98" fmla="*/ 0 w 755"/>
                <a:gd name="T99" fmla="*/ 0 h 760"/>
                <a:gd name="T100" fmla="*/ 0 w 755"/>
                <a:gd name="T101" fmla="*/ 0 h 760"/>
                <a:gd name="T102" fmla="*/ 0 w 755"/>
                <a:gd name="T103" fmla="*/ 0 h 760"/>
                <a:gd name="T104" fmla="*/ 0 w 755"/>
                <a:gd name="T105" fmla="*/ 0 h 760"/>
                <a:gd name="T106" fmla="*/ 0 w 755"/>
                <a:gd name="T107" fmla="*/ 0 h 760"/>
                <a:gd name="T108" fmla="*/ 0 w 755"/>
                <a:gd name="T109" fmla="*/ 0 h 760"/>
                <a:gd name="T110" fmla="*/ 0 w 755"/>
                <a:gd name="T111" fmla="*/ 0 h 760"/>
                <a:gd name="T112" fmla="*/ 0 w 755"/>
                <a:gd name="T113" fmla="*/ 0 h 760"/>
                <a:gd name="T114" fmla="*/ 0 w 755"/>
                <a:gd name="T115" fmla="*/ 0 h 7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55"/>
                <a:gd name="T175" fmla="*/ 0 h 760"/>
                <a:gd name="T176" fmla="*/ 755 w 755"/>
                <a:gd name="T177" fmla="*/ 760 h 7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55" h="760">
                  <a:moveTo>
                    <a:pt x="721" y="578"/>
                  </a:moveTo>
                  <a:lnTo>
                    <a:pt x="709" y="612"/>
                  </a:lnTo>
                  <a:lnTo>
                    <a:pt x="713" y="693"/>
                  </a:lnTo>
                  <a:lnTo>
                    <a:pt x="702" y="709"/>
                  </a:lnTo>
                  <a:lnTo>
                    <a:pt x="608" y="733"/>
                  </a:lnTo>
                  <a:lnTo>
                    <a:pt x="566" y="760"/>
                  </a:lnTo>
                  <a:lnTo>
                    <a:pt x="527" y="760"/>
                  </a:lnTo>
                  <a:lnTo>
                    <a:pt x="465" y="752"/>
                  </a:lnTo>
                  <a:lnTo>
                    <a:pt x="364" y="756"/>
                  </a:lnTo>
                  <a:lnTo>
                    <a:pt x="364" y="718"/>
                  </a:lnTo>
                  <a:lnTo>
                    <a:pt x="384" y="678"/>
                  </a:lnTo>
                  <a:lnTo>
                    <a:pt x="438" y="601"/>
                  </a:lnTo>
                  <a:lnTo>
                    <a:pt x="433" y="563"/>
                  </a:lnTo>
                  <a:lnTo>
                    <a:pt x="402" y="535"/>
                  </a:lnTo>
                  <a:lnTo>
                    <a:pt x="306" y="528"/>
                  </a:lnTo>
                  <a:lnTo>
                    <a:pt x="255" y="504"/>
                  </a:lnTo>
                  <a:lnTo>
                    <a:pt x="209" y="453"/>
                  </a:lnTo>
                  <a:lnTo>
                    <a:pt x="174" y="434"/>
                  </a:lnTo>
                  <a:lnTo>
                    <a:pt x="112" y="446"/>
                  </a:lnTo>
                  <a:lnTo>
                    <a:pt x="89" y="426"/>
                  </a:lnTo>
                  <a:lnTo>
                    <a:pt x="69" y="387"/>
                  </a:lnTo>
                  <a:lnTo>
                    <a:pt x="31" y="365"/>
                  </a:lnTo>
                  <a:lnTo>
                    <a:pt x="19" y="342"/>
                  </a:lnTo>
                  <a:lnTo>
                    <a:pt x="19" y="287"/>
                  </a:lnTo>
                  <a:lnTo>
                    <a:pt x="0" y="202"/>
                  </a:lnTo>
                  <a:lnTo>
                    <a:pt x="0" y="174"/>
                  </a:lnTo>
                  <a:lnTo>
                    <a:pt x="34" y="151"/>
                  </a:lnTo>
                  <a:lnTo>
                    <a:pt x="50" y="116"/>
                  </a:lnTo>
                  <a:lnTo>
                    <a:pt x="50" y="38"/>
                  </a:lnTo>
                  <a:lnTo>
                    <a:pt x="69" y="23"/>
                  </a:lnTo>
                  <a:lnTo>
                    <a:pt x="163" y="15"/>
                  </a:lnTo>
                  <a:lnTo>
                    <a:pt x="268" y="0"/>
                  </a:lnTo>
                  <a:lnTo>
                    <a:pt x="349" y="11"/>
                  </a:lnTo>
                  <a:lnTo>
                    <a:pt x="407" y="53"/>
                  </a:lnTo>
                  <a:lnTo>
                    <a:pt x="417" y="131"/>
                  </a:lnTo>
                  <a:lnTo>
                    <a:pt x="414" y="221"/>
                  </a:lnTo>
                  <a:lnTo>
                    <a:pt x="433" y="279"/>
                  </a:lnTo>
                  <a:lnTo>
                    <a:pt x="476" y="299"/>
                  </a:lnTo>
                  <a:lnTo>
                    <a:pt x="511" y="274"/>
                  </a:lnTo>
                  <a:lnTo>
                    <a:pt x="562" y="259"/>
                  </a:lnTo>
                  <a:lnTo>
                    <a:pt x="608" y="256"/>
                  </a:lnTo>
                  <a:lnTo>
                    <a:pt x="620" y="267"/>
                  </a:lnTo>
                  <a:lnTo>
                    <a:pt x="631" y="283"/>
                  </a:lnTo>
                  <a:lnTo>
                    <a:pt x="635" y="299"/>
                  </a:lnTo>
                  <a:lnTo>
                    <a:pt x="631" y="317"/>
                  </a:lnTo>
                  <a:lnTo>
                    <a:pt x="624" y="352"/>
                  </a:lnTo>
                  <a:lnTo>
                    <a:pt x="620" y="365"/>
                  </a:lnTo>
                  <a:lnTo>
                    <a:pt x="620" y="383"/>
                  </a:lnTo>
                  <a:lnTo>
                    <a:pt x="628" y="399"/>
                  </a:lnTo>
                  <a:lnTo>
                    <a:pt x="639" y="407"/>
                  </a:lnTo>
                  <a:lnTo>
                    <a:pt x="686" y="399"/>
                  </a:lnTo>
                  <a:lnTo>
                    <a:pt x="697" y="399"/>
                  </a:lnTo>
                  <a:lnTo>
                    <a:pt x="709" y="399"/>
                  </a:lnTo>
                  <a:lnTo>
                    <a:pt x="732" y="411"/>
                  </a:lnTo>
                  <a:lnTo>
                    <a:pt x="752" y="446"/>
                  </a:lnTo>
                  <a:lnTo>
                    <a:pt x="755" y="485"/>
                  </a:lnTo>
                  <a:lnTo>
                    <a:pt x="745" y="543"/>
                  </a:lnTo>
                  <a:lnTo>
                    <a:pt x="721" y="578"/>
                  </a:lnTo>
                </a:path>
              </a:pathLst>
            </a:custGeom>
            <a:solidFill>
              <a:srgbClr val="FFFF99"/>
            </a:solidFill>
            <a:ln w="12700">
              <a:solidFill>
                <a:schemeClr val="tx1"/>
              </a:solidFill>
              <a:round/>
              <a:headEnd/>
              <a:tailEnd/>
            </a:ln>
          </p:spPr>
          <p:txBody>
            <a:bodyPr/>
            <a:lstStyle/>
            <a:p>
              <a:endParaRPr lang="en-US"/>
            </a:p>
          </p:txBody>
        </p:sp>
        <p:sp>
          <p:nvSpPr>
            <p:cNvPr id="13479" name="Line 32"/>
            <p:cNvSpPr>
              <a:spLocks noChangeAspect="1" noChangeShapeType="1"/>
            </p:cNvSpPr>
            <p:nvPr/>
          </p:nvSpPr>
          <p:spPr bwMode="auto">
            <a:xfrm>
              <a:off x="4608" y="1988"/>
              <a:ext cx="0" cy="0"/>
            </a:xfrm>
            <a:prstGeom prst="line">
              <a:avLst/>
            </a:prstGeom>
            <a:noFill/>
            <a:ln w="12700">
              <a:solidFill>
                <a:schemeClr val="tx1"/>
              </a:solidFill>
              <a:round/>
              <a:headEnd/>
              <a:tailEnd type="triangle" w="med" len="med"/>
            </a:ln>
          </p:spPr>
          <p:txBody>
            <a:bodyPr/>
            <a:lstStyle/>
            <a:p>
              <a:endParaRPr lang="en-US"/>
            </a:p>
          </p:txBody>
        </p:sp>
      </p:grpSp>
      <p:sp>
        <p:nvSpPr>
          <p:cNvPr id="13315" name="Text Box 559"/>
          <p:cNvSpPr txBox="1">
            <a:spLocks noChangeArrowheads="1"/>
          </p:cNvSpPr>
          <p:nvPr/>
        </p:nvSpPr>
        <p:spPr bwMode="auto">
          <a:xfrm>
            <a:off x="5867400" y="1484313"/>
            <a:ext cx="2808288" cy="304800"/>
          </a:xfrm>
          <a:prstGeom prst="rect">
            <a:avLst/>
          </a:prstGeom>
          <a:noFill/>
          <a:ln w="9525">
            <a:noFill/>
            <a:miter lim="800000"/>
            <a:headEnd/>
            <a:tailEnd/>
          </a:ln>
        </p:spPr>
        <p:txBody>
          <a:bodyPr>
            <a:spAutoFit/>
          </a:bodyPr>
          <a:lstStyle/>
          <a:p>
            <a:pPr eaLnBrk="0" hangingPunct="0"/>
            <a:r>
              <a:rPr lang="en-US" sz="1400" b="1"/>
              <a:t>French Guiana = 1</a:t>
            </a:r>
          </a:p>
        </p:txBody>
      </p:sp>
      <p:grpSp>
        <p:nvGrpSpPr>
          <p:cNvPr id="13316" name="Group 7"/>
          <p:cNvGrpSpPr>
            <a:grpSpLocks/>
          </p:cNvGrpSpPr>
          <p:nvPr/>
        </p:nvGrpSpPr>
        <p:grpSpPr bwMode="auto">
          <a:xfrm>
            <a:off x="1497013" y="527050"/>
            <a:ext cx="3684587" cy="4883150"/>
            <a:chOff x="599" y="438"/>
            <a:chExt cx="2529" cy="2538"/>
          </a:xfrm>
        </p:grpSpPr>
        <p:sp>
          <p:nvSpPr>
            <p:cNvPr id="13348" name="Freeform 4"/>
            <p:cNvSpPr>
              <a:spLocks/>
            </p:cNvSpPr>
            <p:nvPr/>
          </p:nvSpPr>
          <p:spPr bwMode="auto">
            <a:xfrm>
              <a:off x="3008" y="2539"/>
              <a:ext cx="18" cy="18"/>
            </a:xfrm>
            <a:custGeom>
              <a:avLst/>
              <a:gdLst>
                <a:gd name="T0" fmla="*/ 0 w 41"/>
                <a:gd name="T1" fmla="*/ 0 h 42"/>
                <a:gd name="T2" fmla="*/ 0 w 41"/>
                <a:gd name="T3" fmla="*/ 0 h 42"/>
                <a:gd name="T4" fmla="*/ 0 w 41"/>
                <a:gd name="T5" fmla="*/ 0 h 42"/>
                <a:gd name="T6" fmla="*/ 0 w 41"/>
                <a:gd name="T7" fmla="*/ 0 h 42"/>
                <a:gd name="T8" fmla="*/ 0 w 41"/>
                <a:gd name="T9" fmla="*/ 0 h 42"/>
                <a:gd name="T10" fmla="*/ 0 w 41"/>
                <a:gd name="T11" fmla="*/ 0 h 42"/>
                <a:gd name="T12" fmla="*/ 0 w 41"/>
                <a:gd name="T13" fmla="*/ 0 h 42"/>
                <a:gd name="T14" fmla="*/ 0 w 41"/>
                <a:gd name="T15" fmla="*/ 0 h 42"/>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42"/>
                <a:gd name="T26" fmla="*/ 41 w 41"/>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42">
                  <a:moveTo>
                    <a:pt x="4" y="0"/>
                  </a:moveTo>
                  <a:lnTo>
                    <a:pt x="34" y="4"/>
                  </a:lnTo>
                  <a:lnTo>
                    <a:pt x="41" y="17"/>
                  </a:lnTo>
                  <a:lnTo>
                    <a:pt x="29" y="32"/>
                  </a:lnTo>
                  <a:lnTo>
                    <a:pt x="7" y="42"/>
                  </a:lnTo>
                  <a:lnTo>
                    <a:pt x="0" y="34"/>
                  </a:lnTo>
                  <a:lnTo>
                    <a:pt x="0" y="6"/>
                  </a:lnTo>
                  <a:lnTo>
                    <a:pt x="4" y="0"/>
                  </a:lnTo>
                  <a:close/>
                </a:path>
              </a:pathLst>
            </a:custGeom>
            <a:solidFill>
              <a:srgbClr val="FFFF99"/>
            </a:solidFill>
            <a:ln w="12700">
              <a:solidFill>
                <a:srgbClr val="000000"/>
              </a:solidFill>
              <a:round/>
              <a:headEnd/>
              <a:tailEnd/>
            </a:ln>
          </p:spPr>
          <p:txBody>
            <a:bodyPr/>
            <a:lstStyle/>
            <a:p>
              <a:endParaRPr lang="en-US"/>
            </a:p>
          </p:txBody>
        </p:sp>
        <p:sp>
          <p:nvSpPr>
            <p:cNvPr id="13349" name="Freeform 5"/>
            <p:cNvSpPr>
              <a:spLocks/>
            </p:cNvSpPr>
            <p:nvPr/>
          </p:nvSpPr>
          <p:spPr bwMode="auto">
            <a:xfrm>
              <a:off x="3008" y="2539"/>
              <a:ext cx="18" cy="18"/>
            </a:xfrm>
            <a:custGeom>
              <a:avLst/>
              <a:gdLst>
                <a:gd name="T0" fmla="*/ 0 w 41"/>
                <a:gd name="T1" fmla="*/ 0 h 42"/>
                <a:gd name="T2" fmla="*/ 0 w 41"/>
                <a:gd name="T3" fmla="*/ 0 h 42"/>
                <a:gd name="T4" fmla="*/ 0 w 41"/>
                <a:gd name="T5" fmla="*/ 0 h 42"/>
                <a:gd name="T6" fmla="*/ 0 w 41"/>
                <a:gd name="T7" fmla="*/ 0 h 42"/>
                <a:gd name="T8" fmla="*/ 0 w 41"/>
                <a:gd name="T9" fmla="*/ 0 h 42"/>
                <a:gd name="T10" fmla="*/ 0 w 41"/>
                <a:gd name="T11" fmla="*/ 0 h 42"/>
                <a:gd name="T12" fmla="*/ 0 w 41"/>
                <a:gd name="T13" fmla="*/ 0 h 42"/>
                <a:gd name="T14" fmla="*/ 0 w 41"/>
                <a:gd name="T15" fmla="*/ 0 h 42"/>
                <a:gd name="T16" fmla="*/ 0 60000 65536"/>
                <a:gd name="T17" fmla="*/ 0 60000 65536"/>
                <a:gd name="T18" fmla="*/ 0 60000 65536"/>
                <a:gd name="T19" fmla="*/ 0 60000 65536"/>
                <a:gd name="T20" fmla="*/ 0 60000 65536"/>
                <a:gd name="T21" fmla="*/ 0 60000 65536"/>
                <a:gd name="T22" fmla="*/ 0 60000 65536"/>
                <a:gd name="T23" fmla="*/ 0 60000 65536"/>
                <a:gd name="T24" fmla="*/ 0 w 41"/>
                <a:gd name="T25" fmla="*/ 0 h 42"/>
                <a:gd name="T26" fmla="*/ 41 w 41"/>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 h="42">
                  <a:moveTo>
                    <a:pt x="4" y="0"/>
                  </a:moveTo>
                  <a:lnTo>
                    <a:pt x="34" y="4"/>
                  </a:lnTo>
                  <a:lnTo>
                    <a:pt x="41" y="17"/>
                  </a:lnTo>
                  <a:lnTo>
                    <a:pt x="29" y="32"/>
                  </a:lnTo>
                  <a:lnTo>
                    <a:pt x="7" y="42"/>
                  </a:lnTo>
                  <a:lnTo>
                    <a:pt x="0" y="34"/>
                  </a:lnTo>
                  <a:lnTo>
                    <a:pt x="0" y="6"/>
                  </a:lnTo>
                  <a:lnTo>
                    <a:pt x="4" y="0"/>
                  </a:lnTo>
                </a:path>
              </a:pathLst>
            </a:custGeom>
            <a:solidFill>
              <a:srgbClr val="FFFF99"/>
            </a:solidFill>
            <a:ln w="12700">
              <a:solidFill>
                <a:srgbClr val="000000"/>
              </a:solidFill>
              <a:round/>
              <a:headEnd/>
              <a:tailEnd/>
            </a:ln>
          </p:spPr>
          <p:txBody>
            <a:bodyPr/>
            <a:lstStyle/>
            <a:p>
              <a:endParaRPr lang="en-US"/>
            </a:p>
          </p:txBody>
        </p:sp>
        <p:sp>
          <p:nvSpPr>
            <p:cNvPr id="13350" name="Freeform 6"/>
            <p:cNvSpPr>
              <a:spLocks/>
            </p:cNvSpPr>
            <p:nvPr/>
          </p:nvSpPr>
          <p:spPr bwMode="auto">
            <a:xfrm>
              <a:off x="3022" y="2560"/>
              <a:ext cx="18" cy="18"/>
            </a:xfrm>
            <a:custGeom>
              <a:avLst/>
              <a:gdLst>
                <a:gd name="T0" fmla="*/ 0 w 42"/>
                <a:gd name="T1" fmla="*/ 0 h 41"/>
                <a:gd name="T2" fmla="*/ 0 w 42"/>
                <a:gd name="T3" fmla="*/ 0 h 41"/>
                <a:gd name="T4" fmla="*/ 0 w 42"/>
                <a:gd name="T5" fmla="*/ 0 h 41"/>
                <a:gd name="T6" fmla="*/ 0 w 42"/>
                <a:gd name="T7" fmla="*/ 0 h 41"/>
                <a:gd name="T8" fmla="*/ 0 w 42"/>
                <a:gd name="T9" fmla="*/ 0 h 41"/>
                <a:gd name="T10" fmla="*/ 0 w 42"/>
                <a:gd name="T11" fmla="*/ 0 h 41"/>
                <a:gd name="T12" fmla="*/ 0 w 42"/>
                <a:gd name="T13" fmla="*/ 0 h 41"/>
                <a:gd name="T14" fmla="*/ 0 w 42"/>
                <a:gd name="T15" fmla="*/ 0 h 41"/>
                <a:gd name="T16" fmla="*/ 0 w 42"/>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41"/>
                <a:gd name="T29" fmla="*/ 42 w 42"/>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41">
                  <a:moveTo>
                    <a:pt x="24" y="0"/>
                  </a:moveTo>
                  <a:lnTo>
                    <a:pt x="39" y="6"/>
                  </a:lnTo>
                  <a:lnTo>
                    <a:pt x="42" y="15"/>
                  </a:lnTo>
                  <a:lnTo>
                    <a:pt x="27" y="38"/>
                  </a:lnTo>
                  <a:lnTo>
                    <a:pt x="8" y="41"/>
                  </a:lnTo>
                  <a:lnTo>
                    <a:pt x="0" y="32"/>
                  </a:lnTo>
                  <a:lnTo>
                    <a:pt x="3" y="23"/>
                  </a:lnTo>
                  <a:lnTo>
                    <a:pt x="10" y="6"/>
                  </a:lnTo>
                  <a:lnTo>
                    <a:pt x="24" y="0"/>
                  </a:lnTo>
                  <a:close/>
                </a:path>
              </a:pathLst>
            </a:custGeom>
            <a:solidFill>
              <a:srgbClr val="FFFF99"/>
            </a:solidFill>
            <a:ln w="12700">
              <a:solidFill>
                <a:srgbClr val="000000"/>
              </a:solidFill>
              <a:round/>
              <a:headEnd/>
              <a:tailEnd/>
            </a:ln>
          </p:spPr>
          <p:txBody>
            <a:bodyPr/>
            <a:lstStyle/>
            <a:p>
              <a:endParaRPr lang="en-US"/>
            </a:p>
          </p:txBody>
        </p:sp>
        <p:sp>
          <p:nvSpPr>
            <p:cNvPr id="13351" name="Freeform 7"/>
            <p:cNvSpPr>
              <a:spLocks/>
            </p:cNvSpPr>
            <p:nvPr/>
          </p:nvSpPr>
          <p:spPr bwMode="auto">
            <a:xfrm>
              <a:off x="3022" y="2560"/>
              <a:ext cx="18" cy="18"/>
            </a:xfrm>
            <a:custGeom>
              <a:avLst/>
              <a:gdLst>
                <a:gd name="T0" fmla="*/ 0 w 42"/>
                <a:gd name="T1" fmla="*/ 0 h 41"/>
                <a:gd name="T2" fmla="*/ 0 w 42"/>
                <a:gd name="T3" fmla="*/ 0 h 41"/>
                <a:gd name="T4" fmla="*/ 0 w 42"/>
                <a:gd name="T5" fmla="*/ 0 h 41"/>
                <a:gd name="T6" fmla="*/ 0 w 42"/>
                <a:gd name="T7" fmla="*/ 0 h 41"/>
                <a:gd name="T8" fmla="*/ 0 w 42"/>
                <a:gd name="T9" fmla="*/ 0 h 41"/>
                <a:gd name="T10" fmla="*/ 0 w 42"/>
                <a:gd name="T11" fmla="*/ 0 h 41"/>
                <a:gd name="T12" fmla="*/ 0 w 42"/>
                <a:gd name="T13" fmla="*/ 0 h 41"/>
                <a:gd name="T14" fmla="*/ 0 w 42"/>
                <a:gd name="T15" fmla="*/ 0 h 41"/>
                <a:gd name="T16" fmla="*/ 0 w 42"/>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41"/>
                <a:gd name="T29" fmla="*/ 42 w 42"/>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41">
                  <a:moveTo>
                    <a:pt x="24" y="0"/>
                  </a:moveTo>
                  <a:lnTo>
                    <a:pt x="39" y="6"/>
                  </a:lnTo>
                  <a:lnTo>
                    <a:pt x="42" y="15"/>
                  </a:lnTo>
                  <a:lnTo>
                    <a:pt x="27" y="38"/>
                  </a:lnTo>
                  <a:lnTo>
                    <a:pt x="8" y="41"/>
                  </a:lnTo>
                  <a:lnTo>
                    <a:pt x="0" y="32"/>
                  </a:lnTo>
                  <a:lnTo>
                    <a:pt x="3" y="23"/>
                  </a:lnTo>
                  <a:lnTo>
                    <a:pt x="10" y="6"/>
                  </a:lnTo>
                  <a:lnTo>
                    <a:pt x="24" y="0"/>
                  </a:lnTo>
                </a:path>
              </a:pathLst>
            </a:custGeom>
            <a:solidFill>
              <a:srgbClr val="FFFF99"/>
            </a:solidFill>
            <a:ln w="12700">
              <a:solidFill>
                <a:srgbClr val="000000"/>
              </a:solidFill>
              <a:round/>
              <a:headEnd/>
              <a:tailEnd/>
            </a:ln>
          </p:spPr>
          <p:txBody>
            <a:bodyPr/>
            <a:lstStyle/>
            <a:p>
              <a:endParaRPr lang="en-US"/>
            </a:p>
          </p:txBody>
        </p:sp>
        <p:sp>
          <p:nvSpPr>
            <p:cNvPr id="13352" name="Freeform 8"/>
            <p:cNvSpPr>
              <a:spLocks/>
            </p:cNvSpPr>
            <p:nvPr/>
          </p:nvSpPr>
          <p:spPr bwMode="auto">
            <a:xfrm>
              <a:off x="3042" y="2585"/>
              <a:ext cx="21" cy="21"/>
            </a:xfrm>
            <a:custGeom>
              <a:avLst/>
              <a:gdLst>
                <a:gd name="T0" fmla="*/ 0 w 47"/>
                <a:gd name="T1" fmla="*/ 0 h 48"/>
                <a:gd name="T2" fmla="*/ 0 w 47"/>
                <a:gd name="T3" fmla="*/ 0 h 48"/>
                <a:gd name="T4" fmla="*/ 0 w 47"/>
                <a:gd name="T5" fmla="*/ 0 h 48"/>
                <a:gd name="T6" fmla="*/ 0 w 47"/>
                <a:gd name="T7" fmla="*/ 0 h 48"/>
                <a:gd name="T8" fmla="*/ 0 w 47"/>
                <a:gd name="T9" fmla="*/ 0 h 48"/>
                <a:gd name="T10" fmla="*/ 0 w 47"/>
                <a:gd name="T11" fmla="*/ 0 h 48"/>
                <a:gd name="T12" fmla="*/ 0 w 47"/>
                <a:gd name="T13" fmla="*/ 0 h 48"/>
                <a:gd name="T14" fmla="*/ 0 w 47"/>
                <a:gd name="T15" fmla="*/ 0 h 48"/>
                <a:gd name="T16" fmla="*/ 0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48"/>
                <a:gd name="T29" fmla="*/ 47 w 47"/>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48">
                  <a:moveTo>
                    <a:pt x="4" y="7"/>
                  </a:moveTo>
                  <a:lnTo>
                    <a:pt x="40" y="0"/>
                  </a:lnTo>
                  <a:lnTo>
                    <a:pt x="47" y="8"/>
                  </a:lnTo>
                  <a:lnTo>
                    <a:pt x="47" y="12"/>
                  </a:lnTo>
                  <a:lnTo>
                    <a:pt x="36" y="45"/>
                  </a:lnTo>
                  <a:lnTo>
                    <a:pt x="12" y="48"/>
                  </a:lnTo>
                  <a:lnTo>
                    <a:pt x="7" y="45"/>
                  </a:lnTo>
                  <a:lnTo>
                    <a:pt x="0" y="12"/>
                  </a:lnTo>
                  <a:lnTo>
                    <a:pt x="4" y="7"/>
                  </a:lnTo>
                  <a:close/>
                </a:path>
              </a:pathLst>
            </a:custGeom>
            <a:solidFill>
              <a:srgbClr val="FFFF99"/>
            </a:solidFill>
            <a:ln w="12700">
              <a:solidFill>
                <a:srgbClr val="000000"/>
              </a:solidFill>
              <a:round/>
              <a:headEnd/>
              <a:tailEnd/>
            </a:ln>
          </p:spPr>
          <p:txBody>
            <a:bodyPr/>
            <a:lstStyle/>
            <a:p>
              <a:endParaRPr lang="en-US"/>
            </a:p>
          </p:txBody>
        </p:sp>
        <p:sp>
          <p:nvSpPr>
            <p:cNvPr id="13353" name="Freeform 9"/>
            <p:cNvSpPr>
              <a:spLocks/>
            </p:cNvSpPr>
            <p:nvPr/>
          </p:nvSpPr>
          <p:spPr bwMode="auto">
            <a:xfrm>
              <a:off x="3042" y="2585"/>
              <a:ext cx="21" cy="21"/>
            </a:xfrm>
            <a:custGeom>
              <a:avLst/>
              <a:gdLst>
                <a:gd name="T0" fmla="*/ 0 w 47"/>
                <a:gd name="T1" fmla="*/ 0 h 48"/>
                <a:gd name="T2" fmla="*/ 0 w 47"/>
                <a:gd name="T3" fmla="*/ 0 h 48"/>
                <a:gd name="T4" fmla="*/ 0 w 47"/>
                <a:gd name="T5" fmla="*/ 0 h 48"/>
                <a:gd name="T6" fmla="*/ 0 w 47"/>
                <a:gd name="T7" fmla="*/ 0 h 48"/>
                <a:gd name="T8" fmla="*/ 0 w 47"/>
                <a:gd name="T9" fmla="*/ 0 h 48"/>
                <a:gd name="T10" fmla="*/ 0 w 47"/>
                <a:gd name="T11" fmla="*/ 0 h 48"/>
                <a:gd name="T12" fmla="*/ 0 w 47"/>
                <a:gd name="T13" fmla="*/ 0 h 48"/>
                <a:gd name="T14" fmla="*/ 0 w 47"/>
                <a:gd name="T15" fmla="*/ 0 h 48"/>
                <a:gd name="T16" fmla="*/ 0 w 47"/>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
                <a:gd name="T28" fmla="*/ 0 h 48"/>
                <a:gd name="T29" fmla="*/ 47 w 47"/>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 h="48">
                  <a:moveTo>
                    <a:pt x="4" y="7"/>
                  </a:moveTo>
                  <a:lnTo>
                    <a:pt x="40" y="0"/>
                  </a:lnTo>
                  <a:lnTo>
                    <a:pt x="47" y="8"/>
                  </a:lnTo>
                  <a:lnTo>
                    <a:pt x="47" y="12"/>
                  </a:lnTo>
                  <a:lnTo>
                    <a:pt x="36" y="45"/>
                  </a:lnTo>
                  <a:lnTo>
                    <a:pt x="12" y="48"/>
                  </a:lnTo>
                  <a:lnTo>
                    <a:pt x="7" y="45"/>
                  </a:lnTo>
                  <a:lnTo>
                    <a:pt x="0" y="12"/>
                  </a:lnTo>
                  <a:lnTo>
                    <a:pt x="4" y="7"/>
                  </a:lnTo>
                </a:path>
              </a:pathLst>
            </a:custGeom>
            <a:solidFill>
              <a:srgbClr val="FFFF99"/>
            </a:solidFill>
            <a:ln w="12700">
              <a:solidFill>
                <a:srgbClr val="000000"/>
              </a:solidFill>
              <a:round/>
              <a:headEnd/>
              <a:tailEnd/>
            </a:ln>
          </p:spPr>
          <p:txBody>
            <a:bodyPr/>
            <a:lstStyle/>
            <a:p>
              <a:endParaRPr lang="en-US"/>
            </a:p>
          </p:txBody>
        </p:sp>
        <p:sp>
          <p:nvSpPr>
            <p:cNvPr id="13354" name="Freeform 10"/>
            <p:cNvSpPr>
              <a:spLocks/>
            </p:cNvSpPr>
            <p:nvPr/>
          </p:nvSpPr>
          <p:spPr bwMode="auto">
            <a:xfrm>
              <a:off x="3052" y="2614"/>
              <a:ext cx="16" cy="14"/>
            </a:xfrm>
            <a:custGeom>
              <a:avLst/>
              <a:gdLst>
                <a:gd name="T0" fmla="*/ 0 w 37"/>
                <a:gd name="T1" fmla="*/ 0 h 38"/>
                <a:gd name="T2" fmla="*/ 0 w 37"/>
                <a:gd name="T3" fmla="*/ 0 h 38"/>
                <a:gd name="T4" fmla="*/ 0 w 37"/>
                <a:gd name="T5" fmla="*/ 0 h 38"/>
                <a:gd name="T6" fmla="*/ 0 w 37"/>
                <a:gd name="T7" fmla="*/ 0 h 38"/>
                <a:gd name="T8" fmla="*/ 0 w 37"/>
                <a:gd name="T9" fmla="*/ 0 h 38"/>
                <a:gd name="T10" fmla="*/ 0 w 37"/>
                <a:gd name="T11" fmla="*/ 0 h 38"/>
                <a:gd name="T12" fmla="*/ 0 w 37"/>
                <a:gd name="T13" fmla="*/ 0 h 38"/>
                <a:gd name="T14" fmla="*/ 0 w 37"/>
                <a:gd name="T15" fmla="*/ 0 h 38"/>
                <a:gd name="T16" fmla="*/ 0 w 37"/>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38"/>
                <a:gd name="T29" fmla="*/ 37 w 37"/>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38">
                  <a:moveTo>
                    <a:pt x="6" y="1"/>
                  </a:moveTo>
                  <a:lnTo>
                    <a:pt x="29" y="0"/>
                  </a:lnTo>
                  <a:lnTo>
                    <a:pt x="36" y="8"/>
                  </a:lnTo>
                  <a:lnTo>
                    <a:pt x="37" y="17"/>
                  </a:lnTo>
                  <a:lnTo>
                    <a:pt x="30" y="34"/>
                  </a:lnTo>
                  <a:lnTo>
                    <a:pt x="8" y="38"/>
                  </a:lnTo>
                  <a:lnTo>
                    <a:pt x="2" y="30"/>
                  </a:lnTo>
                  <a:lnTo>
                    <a:pt x="0" y="15"/>
                  </a:lnTo>
                  <a:lnTo>
                    <a:pt x="6" y="1"/>
                  </a:lnTo>
                  <a:close/>
                </a:path>
              </a:pathLst>
            </a:custGeom>
            <a:solidFill>
              <a:srgbClr val="FFFF99"/>
            </a:solidFill>
            <a:ln w="12700">
              <a:solidFill>
                <a:srgbClr val="000000"/>
              </a:solidFill>
              <a:round/>
              <a:headEnd/>
              <a:tailEnd/>
            </a:ln>
          </p:spPr>
          <p:txBody>
            <a:bodyPr/>
            <a:lstStyle/>
            <a:p>
              <a:endParaRPr lang="en-US"/>
            </a:p>
          </p:txBody>
        </p:sp>
        <p:sp>
          <p:nvSpPr>
            <p:cNvPr id="13355" name="Freeform 11"/>
            <p:cNvSpPr>
              <a:spLocks/>
            </p:cNvSpPr>
            <p:nvPr/>
          </p:nvSpPr>
          <p:spPr bwMode="auto">
            <a:xfrm>
              <a:off x="3052" y="2614"/>
              <a:ext cx="16" cy="14"/>
            </a:xfrm>
            <a:custGeom>
              <a:avLst/>
              <a:gdLst>
                <a:gd name="T0" fmla="*/ 0 w 37"/>
                <a:gd name="T1" fmla="*/ 0 h 38"/>
                <a:gd name="T2" fmla="*/ 0 w 37"/>
                <a:gd name="T3" fmla="*/ 0 h 38"/>
                <a:gd name="T4" fmla="*/ 0 w 37"/>
                <a:gd name="T5" fmla="*/ 0 h 38"/>
                <a:gd name="T6" fmla="*/ 0 w 37"/>
                <a:gd name="T7" fmla="*/ 0 h 38"/>
                <a:gd name="T8" fmla="*/ 0 w 37"/>
                <a:gd name="T9" fmla="*/ 0 h 38"/>
                <a:gd name="T10" fmla="*/ 0 w 37"/>
                <a:gd name="T11" fmla="*/ 0 h 38"/>
                <a:gd name="T12" fmla="*/ 0 w 37"/>
                <a:gd name="T13" fmla="*/ 0 h 38"/>
                <a:gd name="T14" fmla="*/ 0 w 37"/>
                <a:gd name="T15" fmla="*/ 0 h 38"/>
                <a:gd name="T16" fmla="*/ 0 w 37"/>
                <a:gd name="T17" fmla="*/ 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
                <a:gd name="T28" fmla="*/ 0 h 38"/>
                <a:gd name="T29" fmla="*/ 37 w 37"/>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 h="38">
                  <a:moveTo>
                    <a:pt x="6" y="1"/>
                  </a:moveTo>
                  <a:lnTo>
                    <a:pt x="29" y="0"/>
                  </a:lnTo>
                  <a:lnTo>
                    <a:pt x="36" y="8"/>
                  </a:lnTo>
                  <a:lnTo>
                    <a:pt x="37" y="17"/>
                  </a:lnTo>
                  <a:lnTo>
                    <a:pt x="30" y="34"/>
                  </a:lnTo>
                  <a:lnTo>
                    <a:pt x="8" y="38"/>
                  </a:lnTo>
                  <a:lnTo>
                    <a:pt x="2" y="30"/>
                  </a:lnTo>
                  <a:lnTo>
                    <a:pt x="0" y="15"/>
                  </a:lnTo>
                  <a:lnTo>
                    <a:pt x="6" y="1"/>
                  </a:lnTo>
                </a:path>
              </a:pathLst>
            </a:custGeom>
            <a:solidFill>
              <a:srgbClr val="FFFF99"/>
            </a:solidFill>
            <a:ln w="12700">
              <a:solidFill>
                <a:srgbClr val="000000"/>
              </a:solidFill>
              <a:round/>
              <a:headEnd/>
              <a:tailEnd/>
            </a:ln>
          </p:spPr>
          <p:txBody>
            <a:bodyPr/>
            <a:lstStyle/>
            <a:p>
              <a:endParaRPr lang="en-US"/>
            </a:p>
          </p:txBody>
        </p:sp>
        <p:sp>
          <p:nvSpPr>
            <p:cNvPr id="13356" name="Freeform 12"/>
            <p:cNvSpPr>
              <a:spLocks/>
            </p:cNvSpPr>
            <p:nvPr/>
          </p:nvSpPr>
          <p:spPr bwMode="auto">
            <a:xfrm>
              <a:off x="3105" y="2627"/>
              <a:ext cx="23" cy="21"/>
            </a:xfrm>
            <a:custGeom>
              <a:avLst/>
              <a:gdLst>
                <a:gd name="T0" fmla="*/ 0 w 52"/>
                <a:gd name="T1" fmla="*/ 0 h 49"/>
                <a:gd name="T2" fmla="*/ 0 w 52"/>
                <a:gd name="T3" fmla="*/ 0 h 49"/>
                <a:gd name="T4" fmla="*/ 0 w 52"/>
                <a:gd name="T5" fmla="*/ 0 h 49"/>
                <a:gd name="T6" fmla="*/ 0 w 52"/>
                <a:gd name="T7" fmla="*/ 0 h 49"/>
                <a:gd name="T8" fmla="*/ 0 w 52"/>
                <a:gd name="T9" fmla="*/ 0 h 49"/>
                <a:gd name="T10" fmla="*/ 0 w 52"/>
                <a:gd name="T11" fmla="*/ 0 h 49"/>
                <a:gd name="T12" fmla="*/ 0 w 52"/>
                <a:gd name="T13" fmla="*/ 0 h 49"/>
                <a:gd name="T14" fmla="*/ 0 w 52"/>
                <a:gd name="T15" fmla="*/ 0 h 49"/>
                <a:gd name="T16" fmla="*/ 0 w 52"/>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49"/>
                <a:gd name="T29" fmla="*/ 52 w 52"/>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49">
                  <a:moveTo>
                    <a:pt x="8" y="1"/>
                  </a:moveTo>
                  <a:lnTo>
                    <a:pt x="38" y="0"/>
                  </a:lnTo>
                  <a:lnTo>
                    <a:pt x="42" y="3"/>
                  </a:lnTo>
                  <a:lnTo>
                    <a:pt x="52" y="20"/>
                  </a:lnTo>
                  <a:lnTo>
                    <a:pt x="41" y="46"/>
                  </a:lnTo>
                  <a:lnTo>
                    <a:pt x="24" y="49"/>
                  </a:lnTo>
                  <a:lnTo>
                    <a:pt x="7" y="37"/>
                  </a:lnTo>
                  <a:lnTo>
                    <a:pt x="0" y="25"/>
                  </a:lnTo>
                  <a:lnTo>
                    <a:pt x="8" y="1"/>
                  </a:lnTo>
                  <a:close/>
                </a:path>
              </a:pathLst>
            </a:custGeom>
            <a:solidFill>
              <a:srgbClr val="FFFF99"/>
            </a:solidFill>
            <a:ln w="12700">
              <a:solidFill>
                <a:srgbClr val="000000"/>
              </a:solidFill>
              <a:round/>
              <a:headEnd/>
              <a:tailEnd/>
            </a:ln>
          </p:spPr>
          <p:txBody>
            <a:bodyPr/>
            <a:lstStyle/>
            <a:p>
              <a:endParaRPr lang="en-US"/>
            </a:p>
          </p:txBody>
        </p:sp>
        <p:sp>
          <p:nvSpPr>
            <p:cNvPr id="13357" name="Freeform 13"/>
            <p:cNvSpPr>
              <a:spLocks/>
            </p:cNvSpPr>
            <p:nvPr/>
          </p:nvSpPr>
          <p:spPr bwMode="auto">
            <a:xfrm>
              <a:off x="3105" y="2627"/>
              <a:ext cx="23" cy="21"/>
            </a:xfrm>
            <a:custGeom>
              <a:avLst/>
              <a:gdLst>
                <a:gd name="T0" fmla="*/ 0 w 52"/>
                <a:gd name="T1" fmla="*/ 0 h 49"/>
                <a:gd name="T2" fmla="*/ 0 w 52"/>
                <a:gd name="T3" fmla="*/ 0 h 49"/>
                <a:gd name="T4" fmla="*/ 0 w 52"/>
                <a:gd name="T5" fmla="*/ 0 h 49"/>
                <a:gd name="T6" fmla="*/ 0 w 52"/>
                <a:gd name="T7" fmla="*/ 0 h 49"/>
                <a:gd name="T8" fmla="*/ 0 w 52"/>
                <a:gd name="T9" fmla="*/ 0 h 49"/>
                <a:gd name="T10" fmla="*/ 0 w 52"/>
                <a:gd name="T11" fmla="*/ 0 h 49"/>
                <a:gd name="T12" fmla="*/ 0 w 52"/>
                <a:gd name="T13" fmla="*/ 0 h 49"/>
                <a:gd name="T14" fmla="*/ 0 w 52"/>
                <a:gd name="T15" fmla="*/ 0 h 49"/>
                <a:gd name="T16" fmla="*/ 0 w 52"/>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49"/>
                <a:gd name="T29" fmla="*/ 52 w 52"/>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49">
                  <a:moveTo>
                    <a:pt x="8" y="1"/>
                  </a:moveTo>
                  <a:lnTo>
                    <a:pt x="38" y="0"/>
                  </a:lnTo>
                  <a:lnTo>
                    <a:pt x="42" y="3"/>
                  </a:lnTo>
                  <a:lnTo>
                    <a:pt x="52" y="20"/>
                  </a:lnTo>
                  <a:lnTo>
                    <a:pt x="41" y="46"/>
                  </a:lnTo>
                  <a:lnTo>
                    <a:pt x="24" y="49"/>
                  </a:lnTo>
                  <a:lnTo>
                    <a:pt x="7" y="37"/>
                  </a:lnTo>
                  <a:lnTo>
                    <a:pt x="0" y="25"/>
                  </a:lnTo>
                  <a:lnTo>
                    <a:pt x="8" y="1"/>
                  </a:lnTo>
                </a:path>
              </a:pathLst>
            </a:custGeom>
            <a:solidFill>
              <a:srgbClr val="FFFF99"/>
            </a:solidFill>
            <a:ln w="12700">
              <a:solidFill>
                <a:srgbClr val="000000"/>
              </a:solidFill>
              <a:round/>
              <a:headEnd/>
              <a:tailEnd/>
            </a:ln>
          </p:spPr>
          <p:txBody>
            <a:bodyPr/>
            <a:lstStyle/>
            <a:p>
              <a:endParaRPr lang="en-US"/>
            </a:p>
          </p:txBody>
        </p:sp>
        <p:sp>
          <p:nvSpPr>
            <p:cNvPr id="13358" name="Freeform 14"/>
            <p:cNvSpPr>
              <a:spLocks/>
            </p:cNvSpPr>
            <p:nvPr/>
          </p:nvSpPr>
          <p:spPr bwMode="auto">
            <a:xfrm>
              <a:off x="2163" y="2436"/>
              <a:ext cx="372" cy="102"/>
            </a:xfrm>
            <a:custGeom>
              <a:avLst/>
              <a:gdLst>
                <a:gd name="T0" fmla="*/ 0 w 843"/>
                <a:gd name="T1" fmla="*/ 0 h 255"/>
                <a:gd name="T2" fmla="*/ 0 w 843"/>
                <a:gd name="T3" fmla="*/ 0 h 255"/>
                <a:gd name="T4" fmla="*/ 0 w 843"/>
                <a:gd name="T5" fmla="*/ 0 h 255"/>
                <a:gd name="T6" fmla="*/ 0 w 843"/>
                <a:gd name="T7" fmla="*/ 0 h 255"/>
                <a:gd name="T8" fmla="*/ 0 w 843"/>
                <a:gd name="T9" fmla="*/ 0 h 255"/>
                <a:gd name="T10" fmla="*/ 0 w 843"/>
                <a:gd name="T11" fmla="*/ 0 h 255"/>
                <a:gd name="T12" fmla="*/ 0 w 843"/>
                <a:gd name="T13" fmla="*/ 0 h 255"/>
                <a:gd name="T14" fmla="*/ 0 w 843"/>
                <a:gd name="T15" fmla="*/ 0 h 255"/>
                <a:gd name="T16" fmla="*/ 0 w 843"/>
                <a:gd name="T17" fmla="*/ 0 h 255"/>
                <a:gd name="T18" fmla="*/ 0 w 843"/>
                <a:gd name="T19" fmla="*/ 0 h 255"/>
                <a:gd name="T20" fmla="*/ 0 w 843"/>
                <a:gd name="T21" fmla="*/ 0 h 255"/>
                <a:gd name="T22" fmla="*/ 0 w 843"/>
                <a:gd name="T23" fmla="*/ 0 h 255"/>
                <a:gd name="T24" fmla="*/ 0 w 843"/>
                <a:gd name="T25" fmla="*/ 0 h 255"/>
                <a:gd name="T26" fmla="*/ 0 w 843"/>
                <a:gd name="T27" fmla="*/ 0 h 255"/>
                <a:gd name="T28" fmla="*/ 0 w 843"/>
                <a:gd name="T29" fmla="*/ 0 h 255"/>
                <a:gd name="T30" fmla="*/ 0 w 843"/>
                <a:gd name="T31" fmla="*/ 0 h 255"/>
                <a:gd name="T32" fmla="*/ 0 w 843"/>
                <a:gd name="T33" fmla="*/ 0 h 255"/>
                <a:gd name="T34" fmla="*/ 0 w 843"/>
                <a:gd name="T35" fmla="*/ 0 h 255"/>
                <a:gd name="T36" fmla="*/ 0 w 843"/>
                <a:gd name="T37" fmla="*/ 0 h 255"/>
                <a:gd name="T38" fmla="*/ 0 w 843"/>
                <a:gd name="T39" fmla="*/ 0 h 255"/>
                <a:gd name="T40" fmla="*/ 0 w 843"/>
                <a:gd name="T41" fmla="*/ 0 h 255"/>
                <a:gd name="T42" fmla="*/ 0 w 843"/>
                <a:gd name="T43" fmla="*/ 0 h 255"/>
                <a:gd name="T44" fmla="*/ 0 w 843"/>
                <a:gd name="T45" fmla="*/ 0 h 255"/>
                <a:gd name="T46" fmla="*/ 0 w 843"/>
                <a:gd name="T47" fmla="*/ 0 h 255"/>
                <a:gd name="T48" fmla="*/ 0 w 843"/>
                <a:gd name="T49" fmla="*/ 0 h 255"/>
                <a:gd name="T50" fmla="*/ 0 w 843"/>
                <a:gd name="T51" fmla="*/ 0 h 255"/>
                <a:gd name="T52" fmla="*/ 0 w 843"/>
                <a:gd name="T53" fmla="*/ 0 h 255"/>
                <a:gd name="T54" fmla="*/ 0 w 843"/>
                <a:gd name="T55" fmla="*/ 0 h 255"/>
                <a:gd name="T56" fmla="*/ 0 w 843"/>
                <a:gd name="T57" fmla="*/ 0 h 255"/>
                <a:gd name="T58" fmla="*/ 0 w 843"/>
                <a:gd name="T59" fmla="*/ 0 h 255"/>
                <a:gd name="T60" fmla="*/ 0 w 843"/>
                <a:gd name="T61" fmla="*/ 0 h 255"/>
                <a:gd name="T62" fmla="*/ 0 w 843"/>
                <a:gd name="T63" fmla="*/ 0 h 255"/>
                <a:gd name="T64" fmla="*/ 0 w 843"/>
                <a:gd name="T65" fmla="*/ 0 h 255"/>
                <a:gd name="T66" fmla="*/ 0 w 843"/>
                <a:gd name="T67" fmla="*/ 0 h 255"/>
                <a:gd name="T68" fmla="*/ 0 w 843"/>
                <a:gd name="T69" fmla="*/ 0 h 2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3"/>
                <a:gd name="T106" fmla="*/ 0 h 255"/>
                <a:gd name="T107" fmla="*/ 843 w 843"/>
                <a:gd name="T108" fmla="*/ 255 h 2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3" h="255">
                  <a:moveTo>
                    <a:pt x="157" y="13"/>
                  </a:moveTo>
                  <a:lnTo>
                    <a:pt x="179" y="6"/>
                  </a:lnTo>
                  <a:lnTo>
                    <a:pt x="244" y="0"/>
                  </a:lnTo>
                  <a:lnTo>
                    <a:pt x="282" y="2"/>
                  </a:lnTo>
                  <a:lnTo>
                    <a:pt x="311" y="2"/>
                  </a:lnTo>
                  <a:lnTo>
                    <a:pt x="362" y="0"/>
                  </a:lnTo>
                  <a:lnTo>
                    <a:pt x="390" y="15"/>
                  </a:lnTo>
                  <a:lnTo>
                    <a:pt x="401" y="22"/>
                  </a:lnTo>
                  <a:lnTo>
                    <a:pt x="435" y="31"/>
                  </a:lnTo>
                  <a:lnTo>
                    <a:pt x="457" y="37"/>
                  </a:lnTo>
                  <a:lnTo>
                    <a:pt x="487" y="50"/>
                  </a:lnTo>
                  <a:lnTo>
                    <a:pt x="537" y="83"/>
                  </a:lnTo>
                  <a:lnTo>
                    <a:pt x="567" y="96"/>
                  </a:lnTo>
                  <a:lnTo>
                    <a:pt x="616" y="102"/>
                  </a:lnTo>
                  <a:lnTo>
                    <a:pt x="644" y="102"/>
                  </a:lnTo>
                  <a:lnTo>
                    <a:pt x="653" y="102"/>
                  </a:lnTo>
                  <a:lnTo>
                    <a:pt x="687" y="121"/>
                  </a:lnTo>
                  <a:lnTo>
                    <a:pt x="717" y="135"/>
                  </a:lnTo>
                  <a:lnTo>
                    <a:pt x="746" y="133"/>
                  </a:lnTo>
                  <a:lnTo>
                    <a:pt x="837" y="159"/>
                  </a:lnTo>
                  <a:lnTo>
                    <a:pt x="843" y="167"/>
                  </a:lnTo>
                  <a:lnTo>
                    <a:pt x="841" y="177"/>
                  </a:lnTo>
                  <a:lnTo>
                    <a:pt x="829" y="196"/>
                  </a:lnTo>
                  <a:lnTo>
                    <a:pt x="793" y="208"/>
                  </a:lnTo>
                  <a:lnTo>
                    <a:pt x="768" y="221"/>
                  </a:lnTo>
                  <a:lnTo>
                    <a:pt x="714" y="232"/>
                  </a:lnTo>
                  <a:lnTo>
                    <a:pt x="677" y="243"/>
                  </a:lnTo>
                  <a:lnTo>
                    <a:pt x="598" y="255"/>
                  </a:lnTo>
                  <a:lnTo>
                    <a:pt x="588" y="252"/>
                  </a:lnTo>
                  <a:lnTo>
                    <a:pt x="577" y="239"/>
                  </a:lnTo>
                  <a:lnTo>
                    <a:pt x="575" y="230"/>
                  </a:lnTo>
                  <a:lnTo>
                    <a:pt x="582" y="218"/>
                  </a:lnTo>
                  <a:lnTo>
                    <a:pt x="593" y="181"/>
                  </a:lnTo>
                  <a:lnTo>
                    <a:pt x="582" y="172"/>
                  </a:lnTo>
                  <a:lnTo>
                    <a:pt x="549" y="173"/>
                  </a:lnTo>
                  <a:lnTo>
                    <a:pt x="517" y="159"/>
                  </a:lnTo>
                  <a:lnTo>
                    <a:pt x="505" y="142"/>
                  </a:lnTo>
                  <a:lnTo>
                    <a:pt x="476" y="120"/>
                  </a:lnTo>
                  <a:lnTo>
                    <a:pt x="445" y="121"/>
                  </a:lnTo>
                  <a:lnTo>
                    <a:pt x="413" y="117"/>
                  </a:lnTo>
                  <a:lnTo>
                    <a:pt x="387" y="102"/>
                  </a:lnTo>
                  <a:lnTo>
                    <a:pt x="361" y="98"/>
                  </a:lnTo>
                  <a:lnTo>
                    <a:pt x="327" y="105"/>
                  </a:lnTo>
                  <a:lnTo>
                    <a:pt x="305" y="99"/>
                  </a:lnTo>
                  <a:lnTo>
                    <a:pt x="282" y="84"/>
                  </a:lnTo>
                  <a:lnTo>
                    <a:pt x="261" y="85"/>
                  </a:lnTo>
                  <a:lnTo>
                    <a:pt x="235" y="102"/>
                  </a:lnTo>
                  <a:lnTo>
                    <a:pt x="205" y="99"/>
                  </a:lnTo>
                  <a:lnTo>
                    <a:pt x="194" y="88"/>
                  </a:lnTo>
                  <a:lnTo>
                    <a:pt x="193" y="78"/>
                  </a:lnTo>
                  <a:lnTo>
                    <a:pt x="200" y="71"/>
                  </a:lnTo>
                  <a:lnTo>
                    <a:pt x="212" y="56"/>
                  </a:lnTo>
                  <a:lnTo>
                    <a:pt x="201" y="47"/>
                  </a:lnTo>
                  <a:lnTo>
                    <a:pt x="191" y="49"/>
                  </a:lnTo>
                  <a:lnTo>
                    <a:pt x="156" y="62"/>
                  </a:lnTo>
                  <a:lnTo>
                    <a:pt x="128" y="80"/>
                  </a:lnTo>
                  <a:lnTo>
                    <a:pt x="109" y="99"/>
                  </a:lnTo>
                  <a:lnTo>
                    <a:pt x="75" y="115"/>
                  </a:lnTo>
                  <a:lnTo>
                    <a:pt x="45" y="130"/>
                  </a:lnTo>
                  <a:lnTo>
                    <a:pt x="22" y="165"/>
                  </a:lnTo>
                  <a:lnTo>
                    <a:pt x="13" y="166"/>
                  </a:lnTo>
                  <a:lnTo>
                    <a:pt x="3" y="162"/>
                  </a:lnTo>
                  <a:lnTo>
                    <a:pt x="0" y="145"/>
                  </a:lnTo>
                  <a:lnTo>
                    <a:pt x="8" y="114"/>
                  </a:lnTo>
                  <a:lnTo>
                    <a:pt x="31" y="86"/>
                  </a:lnTo>
                  <a:lnTo>
                    <a:pt x="55" y="65"/>
                  </a:lnTo>
                  <a:lnTo>
                    <a:pt x="81" y="51"/>
                  </a:lnTo>
                  <a:lnTo>
                    <a:pt x="112" y="35"/>
                  </a:lnTo>
                  <a:lnTo>
                    <a:pt x="136" y="21"/>
                  </a:lnTo>
                  <a:lnTo>
                    <a:pt x="157" y="13"/>
                  </a:lnTo>
                  <a:close/>
                </a:path>
              </a:pathLst>
            </a:custGeom>
            <a:solidFill>
              <a:srgbClr val="FFFF99"/>
            </a:solidFill>
            <a:ln w="12700">
              <a:solidFill>
                <a:srgbClr val="000000"/>
              </a:solidFill>
              <a:round/>
              <a:headEnd/>
              <a:tailEnd/>
            </a:ln>
          </p:spPr>
          <p:txBody>
            <a:bodyPr/>
            <a:lstStyle/>
            <a:p>
              <a:endParaRPr lang="en-US"/>
            </a:p>
          </p:txBody>
        </p:sp>
        <p:sp>
          <p:nvSpPr>
            <p:cNvPr id="13359" name="Freeform 15"/>
            <p:cNvSpPr>
              <a:spLocks/>
            </p:cNvSpPr>
            <p:nvPr/>
          </p:nvSpPr>
          <p:spPr bwMode="auto">
            <a:xfrm>
              <a:off x="2163" y="2436"/>
              <a:ext cx="372" cy="102"/>
            </a:xfrm>
            <a:custGeom>
              <a:avLst/>
              <a:gdLst>
                <a:gd name="T0" fmla="*/ 0 w 843"/>
                <a:gd name="T1" fmla="*/ 0 h 255"/>
                <a:gd name="T2" fmla="*/ 0 w 843"/>
                <a:gd name="T3" fmla="*/ 0 h 255"/>
                <a:gd name="T4" fmla="*/ 0 w 843"/>
                <a:gd name="T5" fmla="*/ 0 h 255"/>
                <a:gd name="T6" fmla="*/ 0 w 843"/>
                <a:gd name="T7" fmla="*/ 0 h 255"/>
                <a:gd name="T8" fmla="*/ 0 w 843"/>
                <a:gd name="T9" fmla="*/ 0 h 255"/>
                <a:gd name="T10" fmla="*/ 0 w 843"/>
                <a:gd name="T11" fmla="*/ 0 h 255"/>
                <a:gd name="T12" fmla="*/ 0 w 843"/>
                <a:gd name="T13" fmla="*/ 0 h 255"/>
                <a:gd name="T14" fmla="*/ 0 w 843"/>
                <a:gd name="T15" fmla="*/ 0 h 255"/>
                <a:gd name="T16" fmla="*/ 0 w 843"/>
                <a:gd name="T17" fmla="*/ 0 h 255"/>
                <a:gd name="T18" fmla="*/ 0 w 843"/>
                <a:gd name="T19" fmla="*/ 0 h 255"/>
                <a:gd name="T20" fmla="*/ 0 w 843"/>
                <a:gd name="T21" fmla="*/ 0 h 255"/>
                <a:gd name="T22" fmla="*/ 0 w 843"/>
                <a:gd name="T23" fmla="*/ 0 h 255"/>
                <a:gd name="T24" fmla="*/ 0 w 843"/>
                <a:gd name="T25" fmla="*/ 0 h 255"/>
                <a:gd name="T26" fmla="*/ 0 w 843"/>
                <a:gd name="T27" fmla="*/ 0 h 255"/>
                <a:gd name="T28" fmla="*/ 0 w 843"/>
                <a:gd name="T29" fmla="*/ 0 h 255"/>
                <a:gd name="T30" fmla="*/ 0 w 843"/>
                <a:gd name="T31" fmla="*/ 0 h 255"/>
                <a:gd name="T32" fmla="*/ 0 w 843"/>
                <a:gd name="T33" fmla="*/ 0 h 255"/>
                <a:gd name="T34" fmla="*/ 0 w 843"/>
                <a:gd name="T35" fmla="*/ 0 h 255"/>
                <a:gd name="T36" fmla="*/ 0 w 843"/>
                <a:gd name="T37" fmla="*/ 0 h 255"/>
                <a:gd name="T38" fmla="*/ 0 w 843"/>
                <a:gd name="T39" fmla="*/ 0 h 255"/>
                <a:gd name="T40" fmla="*/ 0 w 843"/>
                <a:gd name="T41" fmla="*/ 0 h 255"/>
                <a:gd name="T42" fmla="*/ 0 w 843"/>
                <a:gd name="T43" fmla="*/ 0 h 255"/>
                <a:gd name="T44" fmla="*/ 0 w 843"/>
                <a:gd name="T45" fmla="*/ 0 h 255"/>
                <a:gd name="T46" fmla="*/ 0 w 843"/>
                <a:gd name="T47" fmla="*/ 0 h 255"/>
                <a:gd name="T48" fmla="*/ 0 w 843"/>
                <a:gd name="T49" fmla="*/ 0 h 255"/>
                <a:gd name="T50" fmla="*/ 0 w 843"/>
                <a:gd name="T51" fmla="*/ 0 h 255"/>
                <a:gd name="T52" fmla="*/ 0 w 843"/>
                <a:gd name="T53" fmla="*/ 0 h 255"/>
                <a:gd name="T54" fmla="*/ 0 w 843"/>
                <a:gd name="T55" fmla="*/ 0 h 255"/>
                <a:gd name="T56" fmla="*/ 0 w 843"/>
                <a:gd name="T57" fmla="*/ 0 h 255"/>
                <a:gd name="T58" fmla="*/ 0 w 843"/>
                <a:gd name="T59" fmla="*/ 0 h 255"/>
                <a:gd name="T60" fmla="*/ 0 w 843"/>
                <a:gd name="T61" fmla="*/ 0 h 255"/>
                <a:gd name="T62" fmla="*/ 0 w 843"/>
                <a:gd name="T63" fmla="*/ 0 h 255"/>
                <a:gd name="T64" fmla="*/ 0 w 843"/>
                <a:gd name="T65" fmla="*/ 0 h 255"/>
                <a:gd name="T66" fmla="*/ 0 w 843"/>
                <a:gd name="T67" fmla="*/ 0 h 255"/>
                <a:gd name="T68" fmla="*/ 0 w 843"/>
                <a:gd name="T69" fmla="*/ 0 h 25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3"/>
                <a:gd name="T106" fmla="*/ 0 h 255"/>
                <a:gd name="T107" fmla="*/ 843 w 843"/>
                <a:gd name="T108" fmla="*/ 255 h 25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3" h="255">
                  <a:moveTo>
                    <a:pt x="157" y="13"/>
                  </a:moveTo>
                  <a:lnTo>
                    <a:pt x="179" y="6"/>
                  </a:lnTo>
                  <a:lnTo>
                    <a:pt x="244" y="0"/>
                  </a:lnTo>
                  <a:lnTo>
                    <a:pt x="282" y="2"/>
                  </a:lnTo>
                  <a:lnTo>
                    <a:pt x="311" y="2"/>
                  </a:lnTo>
                  <a:lnTo>
                    <a:pt x="362" y="0"/>
                  </a:lnTo>
                  <a:lnTo>
                    <a:pt x="390" y="15"/>
                  </a:lnTo>
                  <a:lnTo>
                    <a:pt x="401" y="22"/>
                  </a:lnTo>
                  <a:lnTo>
                    <a:pt x="435" y="31"/>
                  </a:lnTo>
                  <a:lnTo>
                    <a:pt x="457" y="37"/>
                  </a:lnTo>
                  <a:lnTo>
                    <a:pt x="487" y="50"/>
                  </a:lnTo>
                  <a:lnTo>
                    <a:pt x="537" y="83"/>
                  </a:lnTo>
                  <a:lnTo>
                    <a:pt x="567" y="96"/>
                  </a:lnTo>
                  <a:lnTo>
                    <a:pt x="616" y="102"/>
                  </a:lnTo>
                  <a:lnTo>
                    <a:pt x="644" y="102"/>
                  </a:lnTo>
                  <a:lnTo>
                    <a:pt x="653" y="102"/>
                  </a:lnTo>
                  <a:lnTo>
                    <a:pt x="687" y="121"/>
                  </a:lnTo>
                  <a:lnTo>
                    <a:pt x="717" y="135"/>
                  </a:lnTo>
                  <a:lnTo>
                    <a:pt x="746" y="133"/>
                  </a:lnTo>
                  <a:lnTo>
                    <a:pt x="837" y="159"/>
                  </a:lnTo>
                  <a:lnTo>
                    <a:pt x="843" y="167"/>
                  </a:lnTo>
                  <a:lnTo>
                    <a:pt x="841" y="177"/>
                  </a:lnTo>
                  <a:lnTo>
                    <a:pt x="829" y="196"/>
                  </a:lnTo>
                  <a:lnTo>
                    <a:pt x="793" y="208"/>
                  </a:lnTo>
                  <a:lnTo>
                    <a:pt x="768" y="221"/>
                  </a:lnTo>
                  <a:lnTo>
                    <a:pt x="714" y="232"/>
                  </a:lnTo>
                  <a:lnTo>
                    <a:pt x="677" y="243"/>
                  </a:lnTo>
                  <a:lnTo>
                    <a:pt x="598" y="255"/>
                  </a:lnTo>
                  <a:lnTo>
                    <a:pt x="588" y="252"/>
                  </a:lnTo>
                  <a:lnTo>
                    <a:pt x="577" y="239"/>
                  </a:lnTo>
                  <a:lnTo>
                    <a:pt x="575" y="230"/>
                  </a:lnTo>
                  <a:lnTo>
                    <a:pt x="582" y="218"/>
                  </a:lnTo>
                  <a:lnTo>
                    <a:pt x="593" y="181"/>
                  </a:lnTo>
                  <a:lnTo>
                    <a:pt x="582" y="172"/>
                  </a:lnTo>
                  <a:lnTo>
                    <a:pt x="549" y="173"/>
                  </a:lnTo>
                  <a:lnTo>
                    <a:pt x="517" y="159"/>
                  </a:lnTo>
                  <a:lnTo>
                    <a:pt x="505" y="142"/>
                  </a:lnTo>
                  <a:lnTo>
                    <a:pt x="476" y="120"/>
                  </a:lnTo>
                  <a:lnTo>
                    <a:pt x="445" y="121"/>
                  </a:lnTo>
                  <a:lnTo>
                    <a:pt x="413" y="117"/>
                  </a:lnTo>
                  <a:lnTo>
                    <a:pt x="387" y="102"/>
                  </a:lnTo>
                  <a:lnTo>
                    <a:pt x="361" y="98"/>
                  </a:lnTo>
                  <a:lnTo>
                    <a:pt x="327" y="105"/>
                  </a:lnTo>
                  <a:lnTo>
                    <a:pt x="305" y="99"/>
                  </a:lnTo>
                  <a:lnTo>
                    <a:pt x="282" y="84"/>
                  </a:lnTo>
                  <a:lnTo>
                    <a:pt x="261" y="85"/>
                  </a:lnTo>
                  <a:lnTo>
                    <a:pt x="235" y="102"/>
                  </a:lnTo>
                  <a:lnTo>
                    <a:pt x="205" y="99"/>
                  </a:lnTo>
                  <a:lnTo>
                    <a:pt x="194" y="88"/>
                  </a:lnTo>
                  <a:lnTo>
                    <a:pt x="193" y="78"/>
                  </a:lnTo>
                  <a:lnTo>
                    <a:pt x="200" y="71"/>
                  </a:lnTo>
                  <a:lnTo>
                    <a:pt x="212" y="56"/>
                  </a:lnTo>
                  <a:lnTo>
                    <a:pt x="201" y="47"/>
                  </a:lnTo>
                  <a:lnTo>
                    <a:pt x="191" y="49"/>
                  </a:lnTo>
                  <a:lnTo>
                    <a:pt x="156" y="62"/>
                  </a:lnTo>
                  <a:lnTo>
                    <a:pt x="128" y="80"/>
                  </a:lnTo>
                  <a:lnTo>
                    <a:pt x="109" y="99"/>
                  </a:lnTo>
                  <a:lnTo>
                    <a:pt x="75" y="115"/>
                  </a:lnTo>
                  <a:lnTo>
                    <a:pt x="45" y="130"/>
                  </a:lnTo>
                  <a:lnTo>
                    <a:pt x="22" y="165"/>
                  </a:lnTo>
                  <a:lnTo>
                    <a:pt x="13" y="166"/>
                  </a:lnTo>
                  <a:lnTo>
                    <a:pt x="3" y="162"/>
                  </a:lnTo>
                  <a:lnTo>
                    <a:pt x="0" y="145"/>
                  </a:lnTo>
                  <a:lnTo>
                    <a:pt x="8" y="114"/>
                  </a:lnTo>
                  <a:lnTo>
                    <a:pt x="31" y="86"/>
                  </a:lnTo>
                  <a:lnTo>
                    <a:pt x="55" y="65"/>
                  </a:lnTo>
                  <a:lnTo>
                    <a:pt x="81" y="51"/>
                  </a:lnTo>
                  <a:lnTo>
                    <a:pt x="112" y="35"/>
                  </a:lnTo>
                  <a:lnTo>
                    <a:pt x="136" y="21"/>
                  </a:lnTo>
                  <a:lnTo>
                    <a:pt x="157" y="13"/>
                  </a:lnTo>
                </a:path>
              </a:pathLst>
            </a:custGeom>
            <a:solidFill>
              <a:srgbClr val="FFFF99"/>
            </a:solidFill>
            <a:ln w="12700">
              <a:solidFill>
                <a:srgbClr val="000000"/>
              </a:solidFill>
              <a:round/>
              <a:headEnd/>
              <a:tailEnd/>
            </a:ln>
          </p:spPr>
          <p:txBody>
            <a:bodyPr/>
            <a:lstStyle/>
            <a:p>
              <a:endParaRPr lang="en-US"/>
            </a:p>
          </p:txBody>
        </p:sp>
        <p:sp>
          <p:nvSpPr>
            <p:cNvPr id="13360" name="Freeform 16"/>
            <p:cNvSpPr>
              <a:spLocks/>
            </p:cNvSpPr>
            <p:nvPr/>
          </p:nvSpPr>
          <p:spPr bwMode="auto">
            <a:xfrm>
              <a:off x="2228" y="2486"/>
              <a:ext cx="12" cy="14"/>
            </a:xfrm>
            <a:custGeom>
              <a:avLst/>
              <a:gdLst>
                <a:gd name="T0" fmla="*/ 0 w 31"/>
                <a:gd name="T1" fmla="*/ 0 h 36"/>
                <a:gd name="T2" fmla="*/ 0 w 31"/>
                <a:gd name="T3" fmla="*/ 0 h 36"/>
                <a:gd name="T4" fmla="*/ 0 w 31"/>
                <a:gd name="T5" fmla="*/ 0 h 36"/>
                <a:gd name="T6" fmla="*/ 0 w 31"/>
                <a:gd name="T7" fmla="*/ 0 h 36"/>
                <a:gd name="T8" fmla="*/ 0 w 31"/>
                <a:gd name="T9" fmla="*/ 0 h 36"/>
                <a:gd name="T10" fmla="*/ 0 w 31"/>
                <a:gd name="T11" fmla="*/ 0 h 36"/>
                <a:gd name="T12" fmla="*/ 0 w 31"/>
                <a:gd name="T13" fmla="*/ 0 h 36"/>
                <a:gd name="T14" fmla="*/ 0 w 31"/>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36"/>
                <a:gd name="T26" fmla="*/ 31 w 31"/>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36">
                  <a:moveTo>
                    <a:pt x="8" y="4"/>
                  </a:moveTo>
                  <a:lnTo>
                    <a:pt x="26" y="0"/>
                  </a:lnTo>
                  <a:lnTo>
                    <a:pt x="31" y="24"/>
                  </a:lnTo>
                  <a:lnTo>
                    <a:pt x="23" y="35"/>
                  </a:lnTo>
                  <a:lnTo>
                    <a:pt x="13" y="36"/>
                  </a:lnTo>
                  <a:lnTo>
                    <a:pt x="3" y="29"/>
                  </a:lnTo>
                  <a:lnTo>
                    <a:pt x="0" y="17"/>
                  </a:lnTo>
                  <a:lnTo>
                    <a:pt x="8" y="4"/>
                  </a:lnTo>
                  <a:close/>
                </a:path>
              </a:pathLst>
            </a:custGeom>
            <a:solidFill>
              <a:srgbClr val="FFFF99"/>
            </a:solidFill>
            <a:ln w="12700">
              <a:solidFill>
                <a:srgbClr val="000000"/>
              </a:solidFill>
              <a:round/>
              <a:headEnd/>
              <a:tailEnd/>
            </a:ln>
          </p:spPr>
          <p:txBody>
            <a:bodyPr/>
            <a:lstStyle/>
            <a:p>
              <a:endParaRPr lang="en-US"/>
            </a:p>
          </p:txBody>
        </p:sp>
        <p:sp>
          <p:nvSpPr>
            <p:cNvPr id="13361" name="Freeform 17"/>
            <p:cNvSpPr>
              <a:spLocks/>
            </p:cNvSpPr>
            <p:nvPr/>
          </p:nvSpPr>
          <p:spPr bwMode="auto">
            <a:xfrm>
              <a:off x="2228" y="2486"/>
              <a:ext cx="12" cy="14"/>
            </a:xfrm>
            <a:custGeom>
              <a:avLst/>
              <a:gdLst>
                <a:gd name="T0" fmla="*/ 0 w 31"/>
                <a:gd name="T1" fmla="*/ 0 h 36"/>
                <a:gd name="T2" fmla="*/ 0 w 31"/>
                <a:gd name="T3" fmla="*/ 0 h 36"/>
                <a:gd name="T4" fmla="*/ 0 w 31"/>
                <a:gd name="T5" fmla="*/ 0 h 36"/>
                <a:gd name="T6" fmla="*/ 0 w 31"/>
                <a:gd name="T7" fmla="*/ 0 h 36"/>
                <a:gd name="T8" fmla="*/ 0 w 31"/>
                <a:gd name="T9" fmla="*/ 0 h 36"/>
                <a:gd name="T10" fmla="*/ 0 w 31"/>
                <a:gd name="T11" fmla="*/ 0 h 36"/>
                <a:gd name="T12" fmla="*/ 0 w 31"/>
                <a:gd name="T13" fmla="*/ 0 h 36"/>
                <a:gd name="T14" fmla="*/ 0 w 31"/>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36"/>
                <a:gd name="T26" fmla="*/ 31 w 31"/>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36">
                  <a:moveTo>
                    <a:pt x="8" y="4"/>
                  </a:moveTo>
                  <a:lnTo>
                    <a:pt x="26" y="0"/>
                  </a:lnTo>
                  <a:lnTo>
                    <a:pt x="31" y="24"/>
                  </a:lnTo>
                  <a:lnTo>
                    <a:pt x="23" y="35"/>
                  </a:lnTo>
                  <a:lnTo>
                    <a:pt x="13" y="36"/>
                  </a:lnTo>
                  <a:lnTo>
                    <a:pt x="3" y="29"/>
                  </a:lnTo>
                  <a:lnTo>
                    <a:pt x="0" y="17"/>
                  </a:lnTo>
                  <a:lnTo>
                    <a:pt x="8" y="4"/>
                  </a:lnTo>
                </a:path>
              </a:pathLst>
            </a:custGeom>
            <a:solidFill>
              <a:srgbClr val="FFFF99"/>
            </a:solidFill>
            <a:ln w="12700">
              <a:solidFill>
                <a:srgbClr val="000000"/>
              </a:solidFill>
              <a:round/>
              <a:headEnd/>
              <a:tailEnd/>
            </a:ln>
          </p:spPr>
          <p:txBody>
            <a:bodyPr/>
            <a:lstStyle/>
            <a:p>
              <a:endParaRPr lang="en-US"/>
            </a:p>
          </p:txBody>
        </p:sp>
        <p:sp>
          <p:nvSpPr>
            <p:cNvPr id="13362" name="Freeform 18"/>
            <p:cNvSpPr>
              <a:spLocks/>
            </p:cNvSpPr>
            <p:nvPr/>
          </p:nvSpPr>
          <p:spPr bwMode="auto">
            <a:xfrm>
              <a:off x="2410" y="2581"/>
              <a:ext cx="65" cy="29"/>
            </a:xfrm>
            <a:custGeom>
              <a:avLst/>
              <a:gdLst>
                <a:gd name="T0" fmla="*/ 0 w 146"/>
                <a:gd name="T1" fmla="*/ 0 h 73"/>
                <a:gd name="T2" fmla="*/ 0 w 146"/>
                <a:gd name="T3" fmla="*/ 0 h 73"/>
                <a:gd name="T4" fmla="*/ 0 w 146"/>
                <a:gd name="T5" fmla="*/ 0 h 73"/>
                <a:gd name="T6" fmla="*/ 0 w 146"/>
                <a:gd name="T7" fmla="*/ 0 h 73"/>
                <a:gd name="T8" fmla="*/ 0 w 146"/>
                <a:gd name="T9" fmla="*/ 0 h 73"/>
                <a:gd name="T10" fmla="*/ 0 w 146"/>
                <a:gd name="T11" fmla="*/ 0 h 73"/>
                <a:gd name="T12" fmla="*/ 0 w 146"/>
                <a:gd name="T13" fmla="*/ 0 h 73"/>
                <a:gd name="T14" fmla="*/ 0 w 146"/>
                <a:gd name="T15" fmla="*/ 0 h 73"/>
                <a:gd name="T16" fmla="*/ 0 w 146"/>
                <a:gd name="T17" fmla="*/ 0 h 73"/>
                <a:gd name="T18" fmla="*/ 0 w 146"/>
                <a:gd name="T19" fmla="*/ 0 h 73"/>
                <a:gd name="T20" fmla="*/ 0 w 146"/>
                <a:gd name="T21" fmla="*/ 0 h 73"/>
                <a:gd name="T22" fmla="*/ 0 w 146"/>
                <a:gd name="T23" fmla="*/ 0 h 73"/>
                <a:gd name="T24" fmla="*/ 0 w 146"/>
                <a:gd name="T25" fmla="*/ 0 h 73"/>
                <a:gd name="T26" fmla="*/ 0 w 146"/>
                <a:gd name="T27" fmla="*/ 0 h 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6"/>
                <a:gd name="T43" fmla="*/ 0 h 73"/>
                <a:gd name="T44" fmla="*/ 146 w 146"/>
                <a:gd name="T45" fmla="*/ 73 h 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6" h="73">
                  <a:moveTo>
                    <a:pt x="37" y="51"/>
                  </a:moveTo>
                  <a:lnTo>
                    <a:pt x="6" y="37"/>
                  </a:lnTo>
                  <a:lnTo>
                    <a:pt x="1" y="33"/>
                  </a:lnTo>
                  <a:lnTo>
                    <a:pt x="0" y="28"/>
                  </a:lnTo>
                  <a:lnTo>
                    <a:pt x="28" y="7"/>
                  </a:lnTo>
                  <a:lnTo>
                    <a:pt x="43" y="5"/>
                  </a:lnTo>
                  <a:lnTo>
                    <a:pt x="102" y="0"/>
                  </a:lnTo>
                  <a:lnTo>
                    <a:pt x="132" y="7"/>
                  </a:lnTo>
                  <a:lnTo>
                    <a:pt x="146" y="29"/>
                  </a:lnTo>
                  <a:lnTo>
                    <a:pt x="130" y="51"/>
                  </a:lnTo>
                  <a:lnTo>
                    <a:pt x="121" y="58"/>
                  </a:lnTo>
                  <a:lnTo>
                    <a:pt x="96" y="73"/>
                  </a:lnTo>
                  <a:lnTo>
                    <a:pt x="81" y="65"/>
                  </a:lnTo>
                  <a:lnTo>
                    <a:pt x="37" y="51"/>
                  </a:lnTo>
                  <a:close/>
                </a:path>
              </a:pathLst>
            </a:custGeom>
            <a:solidFill>
              <a:srgbClr val="FFFF99"/>
            </a:solidFill>
            <a:ln w="12700">
              <a:solidFill>
                <a:srgbClr val="000000"/>
              </a:solidFill>
              <a:round/>
              <a:headEnd/>
              <a:tailEnd/>
            </a:ln>
          </p:spPr>
          <p:txBody>
            <a:bodyPr/>
            <a:lstStyle/>
            <a:p>
              <a:endParaRPr lang="en-US"/>
            </a:p>
          </p:txBody>
        </p:sp>
        <p:sp>
          <p:nvSpPr>
            <p:cNvPr id="13363" name="Freeform 19"/>
            <p:cNvSpPr>
              <a:spLocks/>
            </p:cNvSpPr>
            <p:nvPr/>
          </p:nvSpPr>
          <p:spPr bwMode="auto">
            <a:xfrm>
              <a:off x="2410" y="2581"/>
              <a:ext cx="65" cy="29"/>
            </a:xfrm>
            <a:custGeom>
              <a:avLst/>
              <a:gdLst>
                <a:gd name="T0" fmla="*/ 0 w 146"/>
                <a:gd name="T1" fmla="*/ 0 h 73"/>
                <a:gd name="T2" fmla="*/ 0 w 146"/>
                <a:gd name="T3" fmla="*/ 0 h 73"/>
                <a:gd name="T4" fmla="*/ 0 w 146"/>
                <a:gd name="T5" fmla="*/ 0 h 73"/>
                <a:gd name="T6" fmla="*/ 0 w 146"/>
                <a:gd name="T7" fmla="*/ 0 h 73"/>
                <a:gd name="T8" fmla="*/ 0 w 146"/>
                <a:gd name="T9" fmla="*/ 0 h 73"/>
                <a:gd name="T10" fmla="*/ 0 w 146"/>
                <a:gd name="T11" fmla="*/ 0 h 73"/>
                <a:gd name="T12" fmla="*/ 0 w 146"/>
                <a:gd name="T13" fmla="*/ 0 h 73"/>
                <a:gd name="T14" fmla="*/ 0 w 146"/>
                <a:gd name="T15" fmla="*/ 0 h 73"/>
                <a:gd name="T16" fmla="*/ 0 w 146"/>
                <a:gd name="T17" fmla="*/ 0 h 73"/>
                <a:gd name="T18" fmla="*/ 0 w 146"/>
                <a:gd name="T19" fmla="*/ 0 h 73"/>
                <a:gd name="T20" fmla="*/ 0 w 146"/>
                <a:gd name="T21" fmla="*/ 0 h 73"/>
                <a:gd name="T22" fmla="*/ 0 w 146"/>
                <a:gd name="T23" fmla="*/ 0 h 73"/>
                <a:gd name="T24" fmla="*/ 0 w 146"/>
                <a:gd name="T25" fmla="*/ 0 h 73"/>
                <a:gd name="T26" fmla="*/ 0 w 146"/>
                <a:gd name="T27" fmla="*/ 0 h 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6"/>
                <a:gd name="T43" fmla="*/ 0 h 73"/>
                <a:gd name="T44" fmla="*/ 146 w 146"/>
                <a:gd name="T45" fmla="*/ 73 h 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6" h="73">
                  <a:moveTo>
                    <a:pt x="37" y="51"/>
                  </a:moveTo>
                  <a:lnTo>
                    <a:pt x="6" y="37"/>
                  </a:lnTo>
                  <a:lnTo>
                    <a:pt x="1" y="33"/>
                  </a:lnTo>
                  <a:lnTo>
                    <a:pt x="0" y="28"/>
                  </a:lnTo>
                  <a:lnTo>
                    <a:pt x="28" y="7"/>
                  </a:lnTo>
                  <a:lnTo>
                    <a:pt x="43" y="5"/>
                  </a:lnTo>
                  <a:lnTo>
                    <a:pt x="102" y="0"/>
                  </a:lnTo>
                  <a:lnTo>
                    <a:pt x="132" y="7"/>
                  </a:lnTo>
                  <a:lnTo>
                    <a:pt x="146" y="29"/>
                  </a:lnTo>
                  <a:lnTo>
                    <a:pt x="130" y="51"/>
                  </a:lnTo>
                  <a:lnTo>
                    <a:pt x="121" y="58"/>
                  </a:lnTo>
                  <a:lnTo>
                    <a:pt x="96" y="73"/>
                  </a:lnTo>
                  <a:lnTo>
                    <a:pt x="81" y="65"/>
                  </a:lnTo>
                  <a:lnTo>
                    <a:pt x="37" y="51"/>
                  </a:lnTo>
                </a:path>
              </a:pathLst>
            </a:custGeom>
            <a:solidFill>
              <a:srgbClr val="FFFF99"/>
            </a:solidFill>
            <a:ln w="12700">
              <a:solidFill>
                <a:srgbClr val="000000"/>
              </a:solidFill>
              <a:round/>
              <a:headEnd/>
              <a:tailEnd/>
            </a:ln>
          </p:spPr>
          <p:txBody>
            <a:bodyPr/>
            <a:lstStyle/>
            <a:p>
              <a:endParaRPr lang="en-US"/>
            </a:p>
          </p:txBody>
        </p:sp>
        <p:sp>
          <p:nvSpPr>
            <p:cNvPr id="13364" name="Freeform 20"/>
            <p:cNvSpPr>
              <a:spLocks/>
            </p:cNvSpPr>
            <p:nvPr/>
          </p:nvSpPr>
          <p:spPr bwMode="auto">
            <a:xfrm>
              <a:off x="2380" y="2289"/>
              <a:ext cx="26" cy="19"/>
            </a:xfrm>
            <a:custGeom>
              <a:avLst/>
              <a:gdLst>
                <a:gd name="T0" fmla="*/ 0 w 61"/>
                <a:gd name="T1" fmla="*/ 0 h 46"/>
                <a:gd name="T2" fmla="*/ 0 w 61"/>
                <a:gd name="T3" fmla="*/ 0 h 46"/>
                <a:gd name="T4" fmla="*/ 0 w 61"/>
                <a:gd name="T5" fmla="*/ 0 h 46"/>
                <a:gd name="T6" fmla="*/ 0 w 61"/>
                <a:gd name="T7" fmla="*/ 0 h 46"/>
                <a:gd name="T8" fmla="*/ 0 w 61"/>
                <a:gd name="T9" fmla="*/ 0 h 46"/>
                <a:gd name="T10" fmla="*/ 0 w 61"/>
                <a:gd name="T11" fmla="*/ 0 h 46"/>
                <a:gd name="T12" fmla="*/ 0 w 61"/>
                <a:gd name="T13" fmla="*/ 0 h 46"/>
                <a:gd name="T14" fmla="*/ 0 w 61"/>
                <a:gd name="T15" fmla="*/ 0 h 46"/>
                <a:gd name="T16" fmla="*/ 0 w 61"/>
                <a:gd name="T17" fmla="*/ 0 h 46"/>
                <a:gd name="T18" fmla="*/ 0 w 61"/>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46"/>
                <a:gd name="T32" fmla="*/ 61 w 61"/>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46">
                  <a:moveTo>
                    <a:pt x="0" y="8"/>
                  </a:moveTo>
                  <a:lnTo>
                    <a:pt x="28" y="7"/>
                  </a:lnTo>
                  <a:lnTo>
                    <a:pt x="33" y="2"/>
                  </a:lnTo>
                  <a:lnTo>
                    <a:pt x="41" y="0"/>
                  </a:lnTo>
                  <a:lnTo>
                    <a:pt x="61" y="26"/>
                  </a:lnTo>
                  <a:lnTo>
                    <a:pt x="58" y="37"/>
                  </a:lnTo>
                  <a:lnTo>
                    <a:pt x="50" y="44"/>
                  </a:lnTo>
                  <a:lnTo>
                    <a:pt x="41" y="46"/>
                  </a:lnTo>
                  <a:lnTo>
                    <a:pt x="14" y="26"/>
                  </a:lnTo>
                  <a:lnTo>
                    <a:pt x="0" y="8"/>
                  </a:lnTo>
                  <a:close/>
                </a:path>
              </a:pathLst>
            </a:custGeom>
            <a:solidFill>
              <a:srgbClr val="FFFF99"/>
            </a:solidFill>
            <a:ln w="12700">
              <a:solidFill>
                <a:srgbClr val="000000"/>
              </a:solidFill>
              <a:round/>
              <a:headEnd/>
              <a:tailEnd/>
            </a:ln>
          </p:spPr>
          <p:txBody>
            <a:bodyPr/>
            <a:lstStyle/>
            <a:p>
              <a:endParaRPr lang="en-US"/>
            </a:p>
          </p:txBody>
        </p:sp>
        <p:sp>
          <p:nvSpPr>
            <p:cNvPr id="13365" name="Freeform 21"/>
            <p:cNvSpPr>
              <a:spLocks/>
            </p:cNvSpPr>
            <p:nvPr/>
          </p:nvSpPr>
          <p:spPr bwMode="auto">
            <a:xfrm>
              <a:off x="2380" y="2289"/>
              <a:ext cx="26" cy="19"/>
            </a:xfrm>
            <a:custGeom>
              <a:avLst/>
              <a:gdLst>
                <a:gd name="T0" fmla="*/ 0 w 61"/>
                <a:gd name="T1" fmla="*/ 0 h 46"/>
                <a:gd name="T2" fmla="*/ 0 w 61"/>
                <a:gd name="T3" fmla="*/ 0 h 46"/>
                <a:gd name="T4" fmla="*/ 0 w 61"/>
                <a:gd name="T5" fmla="*/ 0 h 46"/>
                <a:gd name="T6" fmla="*/ 0 w 61"/>
                <a:gd name="T7" fmla="*/ 0 h 46"/>
                <a:gd name="T8" fmla="*/ 0 w 61"/>
                <a:gd name="T9" fmla="*/ 0 h 46"/>
                <a:gd name="T10" fmla="*/ 0 w 61"/>
                <a:gd name="T11" fmla="*/ 0 h 46"/>
                <a:gd name="T12" fmla="*/ 0 w 61"/>
                <a:gd name="T13" fmla="*/ 0 h 46"/>
                <a:gd name="T14" fmla="*/ 0 w 61"/>
                <a:gd name="T15" fmla="*/ 0 h 46"/>
                <a:gd name="T16" fmla="*/ 0 w 61"/>
                <a:gd name="T17" fmla="*/ 0 h 46"/>
                <a:gd name="T18" fmla="*/ 0 w 61"/>
                <a:gd name="T19" fmla="*/ 0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46"/>
                <a:gd name="T32" fmla="*/ 61 w 61"/>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46">
                  <a:moveTo>
                    <a:pt x="0" y="8"/>
                  </a:moveTo>
                  <a:lnTo>
                    <a:pt x="28" y="7"/>
                  </a:lnTo>
                  <a:lnTo>
                    <a:pt x="33" y="2"/>
                  </a:lnTo>
                  <a:lnTo>
                    <a:pt x="41" y="0"/>
                  </a:lnTo>
                  <a:lnTo>
                    <a:pt x="61" y="26"/>
                  </a:lnTo>
                  <a:lnTo>
                    <a:pt x="58" y="37"/>
                  </a:lnTo>
                  <a:lnTo>
                    <a:pt x="50" y="44"/>
                  </a:lnTo>
                  <a:lnTo>
                    <a:pt x="41" y="46"/>
                  </a:lnTo>
                  <a:lnTo>
                    <a:pt x="14" y="26"/>
                  </a:lnTo>
                  <a:lnTo>
                    <a:pt x="0" y="8"/>
                  </a:lnTo>
                </a:path>
              </a:pathLst>
            </a:custGeom>
            <a:solidFill>
              <a:srgbClr val="FFFF99"/>
            </a:solidFill>
            <a:ln w="12700">
              <a:solidFill>
                <a:srgbClr val="000000"/>
              </a:solidFill>
              <a:round/>
              <a:headEnd/>
              <a:tailEnd/>
            </a:ln>
          </p:spPr>
          <p:txBody>
            <a:bodyPr/>
            <a:lstStyle/>
            <a:p>
              <a:endParaRPr lang="en-US"/>
            </a:p>
          </p:txBody>
        </p:sp>
        <p:sp>
          <p:nvSpPr>
            <p:cNvPr id="13366" name="Freeform 22"/>
            <p:cNvSpPr>
              <a:spLocks/>
            </p:cNvSpPr>
            <p:nvPr/>
          </p:nvSpPr>
          <p:spPr bwMode="auto">
            <a:xfrm>
              <a:off x="2419" y="2331"/>
              <a:ext cx="22" cy="13"/>
            </a:xfrm>
            <a:custGeom>
              <a:avLst/>
              <a:gdLst>
                <a:gd name="T0" fmla="*/ 0 w 51"/>
                <a:gd name="T1" fmla="*/ 0 h 33"/>
                <a:gd name="T2" fmla="*/ 0 w 51"/>
                <a:gd name="T3" fmla="*/ 0 h 33"/>
                <a:gd name="T4" fmla="*/ 0 w 51"/>
                <a:gd name="T5" fmla="*/ 0 h 33"/>
                <a:gd name="T6" fmla="*/ 0 w 51"/>
                <a:gd name="T7" fmla="*/ 0 h 33"/>
                <a:gd name="T8" fmla="*/ 0 w 51"/>
                <a:gd name="T9" fmla="*/ 0 h 33"/>
                <a:gd name="T10" fmla="*/ 0 w 51"/>
                <a:gd name="T11" fmla="*/ 0 h 33"/>
                <a:gd name="T12" fmla="*/ 0 w 51"/>
                <a:gd name="T13" fmla="*/ 0 h 33"/>
                <a:gd name="T14" fmla="*/ 0 w 51"/>
                <a:gd name="T15" fmla="*/ 0 h 33"/>
                <a:gd name="T16" fmla="*/ 0 w 51"/>
                <a:gd name="T17" fmla="*/ 0 h 33"/>
                <a:gd name="T18" fmla="*/ 0 w 51"/>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33"/>
                <a:gd name="T32" fmla="*/ 51 w 51"/>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33">
                  <a:moveTo>
                    <a:pt x="0" y="3"/>
                  </a:moveTo>
                  <a:lnTo>
                    <a:pt x="26" y="0"/>
                  </a:lnTo>
                  <a:lnTo>
                    <a:pt x="37" y="0"/>
                  </a:lnTo>
                  <a:lnTo>
                    <a:pt x="49" y="12"/>
                  </a:lnTo>
                  <a:lnTo>
                    <a:pt x="51" y="24"/>
                  </a:lnTo>
                  <a:lnTo>
                    <a:pt x="51" y="29"/>
                  </a:lnTo>
                  <a:lnTo>
                    <a:pt x="35" y="33"/>
                  </a:lnTo>
                  <a:lnTo>
                    <a:pt x="26" y="28"/>
                  </a:lnTo>
                  <a:lnTo>
                    <a:pt x="12" y="13"/>
                  </a:lnTo>
                  <a:lnTo>
                    <a:pt x="0" y="3"/>
                  </a:lnTo>
                  <a:close/>
                </a:path>
              </a:pathLst>
            </a:custGeom>
            <a:solidFill>
              <a:srgbClr val="FFFF99"/>
            </a:solidFill>
            <a:ln w="12700">
              <a:solidFill>
                <a:srgbClr val="000000"/>
              </a:solidFill>
              <a:round/>
              <a:headEnd/>
              <a:tailEnd/>
            </a:ln>
          </p:spPr>
          <p:txBody>
            <a:bodyPr/>
            <a:lstStyle/>
            <a:p>
              <a:endParaRPr lang="en-US"/>
            </a:p>
          </p:txBody>
        </p:sp>
        <p:sp>
          <p:nvSpPr>
            <p:cNvPr id="13367" name="Freeform 23"/>
            <p:cNvSpPr>
              <a:spLocks/>
            </p:cNvSpPr>
            <p:nvPr/>
          </p:nvSpPr>
          <p:spPr bwMode="auto">
            <a:xfrm>
              <a:off x="2419" y="2331"/>
              <a:ext cx="22" cy="13"/>
            </a:xfrm>
            <a:custGeom>
              <a:avLst/>
              <a:gdLst>
                <a:gd name="T0" fmla="*/ 0 w 51"/>
                <a:gd name="T1" fmla="*/ 0 h 33"/>
                <a:gd name="T2" fmla="*/ 0 w 51"/>
                <a:gd name="T3" fmla="*/ 0 h 33"/>
                <a:gd name="T4" fmla="*/ 0 w 51"/>
                <a:gd name="T5" fmla="*/ 0 h 33"/>
                <a:gd name="T6" fmla="*/ 0 w 51"/>
                <a:gd name="T7" fmla="*/ 0 h 33"/>
                <a:gd name="T8" fmla="*/ 0 w 51"/>
                <a:gd name="T9" fmla="*/ 0 h 33"/>
                <a:gd name="T10" fmla="*/ 0 w 51"/>
                <a:gd name="T11" fmla="*/ 0 h 33"/>
                <a:gd name="T12" fmla="*/ 0 w 51"/>
                <a:gd name="T13" fmla="*/ 0 h 33"/>
                <a:gd name="T14" fmla="*/ 0 w 51"/>
                <a:gd name="T15" fmla="*/ 0 h 33"/>
                <a:gd name="T16" fmla="*/ 0 w 51"/>
                <a:gd name="T17" fmla="*/ 0 h 33"/>
                <a:gd name="T18" fmla="*/ 0 w 51"/>
                <a:gd name="T19" fmla="*/ 0 h 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
                <a:gd name="T31" fmla="*/ 0 h 33"/>
                <a:gd name="T32" fmla="*/ 51 w 51"/>
                <a:gd name="T33" fmla="*/ 33 h 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 h="33">
                  <a:moveTo>
                    <a:pt x="0" y="3"/>
                  </a:moveTo>
                  <a:lnTo>
                    <a:pt x="26" y="0"/>
                  </a:lnTo>
                  <a:lnTo>
                    <a:pt x="37" y="0"/>
                  </a:lnTo>
                  <a:lnTo>
                    <a:pt x="49" y="12"/>
                  </a:lnTo>
                  <a:lnTo>
                    <a:pt x="51" y="24"/>
                  </a:lnTo>
                  <a:lnTo>
                    <a:pt x="51" y="29"/>
                  </a:lnTo>
                  <a:lnTo>
                    <a:pt x="35" y="33"/>
                  </a:lnTo>
                  <a:lnTo>
                    <a:pt x="26" y="28"/>
                  </a:lnTo>
                  <a:lnTo>
                    <a:pt x="12" y="13"/>
                  </a:lnTo>
                  <a:lnTo>
                    <a:pt x="0" y="3"/>
                  </a:lnTo>
                </a:path>
              </a:pathLst>
            </a:custGeom>
            <a:solidFill>
              <a:srgbClr val="FFFF99"/>
            </a:solidFill>
            <a:ln w="12700">
              <a:solidFill>
                <a:srgbClr val="000000"/>
              </a:solidFill>
              <a:round/>
              <a:headEnd/>
              <a:tailEnd/>
            </a:ln>
          </p:spPr>
          <p:txBody>
            <a:bodyPr/>
            <a:lstStyle/>
            <a:p>
              <a:endParaRPr lang="en-US"/>
            </a:p>
          </p:txBody>
        </p:sp>
        <p:sp>
          <p:nvSpPr>
            <p:cNvPr id="13368" name="Freeform 24"/>
            <p:cNvSpPr>
              <a:spLocks/>
            </p:cNvSpPr>
            <p:nvPr/>
          </p:nvSpPr>
          <p:spPr bwMode="auto">
            <a:xfrm>
              <a:off x="2392" y="2384"/>
              <a:ext cx="14" cy="18"/>
            </a:xfrm>
            <a:custGeom>
              <a:avLst/>
              <a:gdLst>
                <a:gd name="T0" fmla="*/ 0 w 29"/>
                <a:gd name="T1" fmla="*/ 0 h 44"/>
                <a:gd name="T2" fmla="*/ 0 w 29"/>
                <a:gd name="T3" fmla="*/ 0 h 44"/>
                <a:gd name="T4" fmla="*/ 0 w 29"/>
                <a:gd name="T5" fmla="*/ 0 h 44"/>
                <a:gd name="T6" fmla="*/ 0 w 29"/>
                <a:gd name="T7" fmla="*/ 0 h 44"/>
                <a:gd name="T8" fmla="*/ 0 w 29"/>
                <a:gd name="T9" fmla="*/ 0 h 44"/>
                <a:gd name="T10" fmla="*/ 0 w 29"/>
                <a:gd name="T11" fmla="*/ 0 h 44"/>
                <a:gd name="T12" fmla="*/ 0 w 29"/>
                <a:gd name="T13" fmla="*/ 0 h 44"/>
                <a:gd name="T14" fmla="*/ 0 w 29"/>
                <a:gd name="T15" fmla="*/ 0 h 44"/>
                <a:gd name="T16" fmla="*/ 0 w 29"/>
                <a:gd name="T17" fmla="*/ 0 h 44"/>
                <a:gd name="T18" fmla="*/ 0 w 29"/>
                <a:gd name="T19" fmla="*/ 0 h 44"/>
                <a:gd name="T20" fmla="*/ 0 w 29"/>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44"/>
                <a:gd name="T35" fmla="*/ 29 w 29"/>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44">
                  <a:moveTo>
                    <a:pt x="5" y="0"/>
                  </a:moveTo>
                  <a:lnTo>
                    <a:pt x="0" y="10"/>
                  </a:lnTo>
                  <a:lnTo>
                    <a:pt x="0" y="22"/>
                  </a:lnTo>
                  <a:lnTo>
                    <a:pt x="6" y="41"/>
                  </a:lnTo>
                  <a:lnTo>
                    <a:pt x="15" y="44"/>
                  </a:lnTo>
                  <a:lnTo>
                    <a:pt x="27" y="42"/>
                  </a:lnTo>
                  <a:lnTo>
                    <a:pt x="29" y="38"/>
                  </a:lnTo>
                  <a:lnTo>
                    <a:pt x="25" y="15"/>
                  </a:lnTo>
                  <a:lnTo>
                    <a:pt x="17" y="4"/>
                  </a:lnTo>
                  <a:lnTo>
                    <a:pt x="13" y="3"/>
                  </a:lnTo>
                  <a:lnTo>
                    <a:pt x="5" y="0"/>
                  </a:lnTo>
                  <a:close/>
                </a:path>
              </a:pathLst>
            </a:custGeom>
            <a:solidFill>
              <a:srgbClr val="FFFF99"/>
            </a:solidFill>
            <a:ln w="12700">
              <a:solidFill>
                <a:srgbClr val="000000"/>
              </a:solidFill>
              <a:round/>
              <a:headEnd/>
              <a:tailEnd/>
            </a:ln>
          </p:spPr>
          <p:txBody>
            <a:bodyPr/>
            <a:lstStyle/>
            <a:p>
              <a:endParaRPr lang="en-US"/>
            </a:p>
          </p:txBody>
        </p:sp>
        <p:sp>
          <p:nvSpPr>
            <p:cNvPr id="13369" name="Freeform 25"/>
            <p:cNvSpPr>
              <a:spLocks/>
            </p:cNvSpPr>
            <p:nvPr/>
          </p:nvSpPr>
          <p:spPr bwMode="auto">
            <a:xfrm>
              <a:off x="2392" y="2384"/>
              <a:ext cx="14" cy="18"/>
            </a:xfrm>
            <a:custGeom>
              <a:avLst/>
              <a:gdLst>
                <a:gd name="T0" fmla="*/ 0 w 29"/>
                <a:gd name="T1" fmla="*/ 0 h 44"/>
                <a:gd name="T2" fmla="*/ 0 w 29"/>
                <a:gd name="T3" fmla="*/ 0 h 44"/>
                <a:gd name="T4" fmla="*/ 0 w 29"/>
                <a:gd name="T5" fmla="*/ 0 h 44"/>
                <a:gd name="T6" fmla="*/ 0 w 29"/>
                <a:gd name="T7" fmla="*/ 0 h 44"/>
                <a:gd name="T8" fmla="*/ 0 w 29"/>
                <a:gd name="T9" fmla="*/ 0 h 44"/>
                <a:gd name="T10" fmla="*/ 0 w 29"/>
                <a:gd name="T11" fmla="*/ 0 h 44"/>
                <a:gd name="T12" fmla="*/ 0 w 29"/>
                <a:gd name="T13" fmla="*/ 0 h 44"/>
                <a:gd name="T14" fmla="*/ 0 w 29"/>
                <a:gd name="T15" fmla="*/ 0 h 44"/>
                <a:gd name="T16" fmla="*/ 0 w 29"/>
                <a:gd name="T17" fmla="*/ 0 h 44"/>
                <a:gd name="T18" fmla="*/ 0 w 29"/>
                <a:gd name="T19" fmla="*/ 0 h 44"/>
                <a:gd name="T20" fmla="*/ 0 w 29"/>
                <a:gd name="T21" fmla="*/ 0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44"/>
                <a:gd name="T35" fmla="*/ 29 w 29"/>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44">
                  <a:moveTo>
                    <a:pt x="5" y="0"/>
                  </a:moveTo>
                  <a:lnTo>
                    <a:pt x="0" y="10"/>
                  </a:lnTo>
                  <a:lnTo>
                    <a:pt x="0" y="22"/>
                  </a:lnTo>
                  <a:lnTo>
                    <a:pt x="6" y="41"/>
                  </a:lnTo>
                  <a:lnTo>
                    <a:pt x="15" y="44"/>
                  </a:lnTo>
                  <a:lnTo>
                    <a:pt x="27" y="42"/>
                  </a:lnTo>
                  <a:lnTo>
                    <a:pt x="29" y="38"/>
                  </a:lnTo>
                  <a:lnTo>
                    <a:pt x="25" y="15"/>
                  </a:lnTo>
                  <a:lnTo>
                    <a:pt x="17" y="4"/>
                  </a:lnTo>
                  <a:lnTo>
                    <a:pt x="13" y="3"/>
                  </a:lnTo>
                  <a:lnTo>
                    <a:pt x="5" y="0"/>
                  </a:lnTo>
                </a:path>
              </a:pathLst>
            </a:custGeom>
            <a:solidFill>
              <a:srgbClr val="FFFF99"/>
            </a:solidFill>
            <a:ln w="12700">
              <a:solidFill>
                <a:srgbClr val="000000"/>
              </a:solidFill>
              <a:round/>
              <a:headEnd/>
              <a:tailEnd/>
            </a:ln>
          </p:spPr>
          <p:txBody>
            <a:bodyPr/>
            <a:lstStyle/>
            <a:p>
              <a:endParaRPr lang="en-US"/>
            </a:p>
          </p:txBody>
        </p:sp>
        <p:sp>
          <p:nvSpPr>
            <p:cNvPr id="13370" name="Freeform 26"/>
            <p:cNvSpPr>
              <a:spLocks/>
            </p:cNvSpPr>
            <p:nvPr/>
          </p:nvSpPr>
          <p:spPr bwMode="auto">
            <a:xfrm>
              <a:off x="2367" y="2355"/>
              <a:ext cx="22" cy="31"/>
            </a:xfrm>
            <a:custGeom>
              <a:avLst/>
              <a:gdLst>
                <a:gd name="T0" fmla="*/ 0 w 50"/>
                <a:gd name="T1" fmla="*/ 0 h 76"/>
                <a:gd name="T2" fmla="*/ 0 w 50"/>
                <a:gd name="T3" fmla="*/ 0 h 76"/>
                <a:gd name="T4" fmla="*/ 0 w 50"/>
                <a:gd name="T5" fmla="*/ 0 h 76"/>
                <a:gd name="T6" fmla="*/ 0 w 50"/>
                <a:gd name="T7" fmla="*/ 0 h 76"/>
                <a:gd name="T8" fmla="*/ 0 w 50"/>
                <a:gd name="T9" fmla="*/ 0 h 76"/>
                <a:gd name="T10" fmla="*/ 0 w 50"/>
                <a:gd name="T11" fmla="*/ 0 h 76"/>
                <a:gd name="T12" fmla="*/ 0 w 50"/>
                <a:gd name="T13" fmla="*/ 0 h 76"/>
                <a:gd name="T14" fmla="*/ 0 w 50"/>
                <a:gd name="T15" fmla="*/ 0 h 76"/>
                <a:gd name="T16" fmla="*/ 0 w 50"/>
                <a:gd name="T17" fmla="*/ 0 h 76"/>
                <a:gd name="T18" fmla="*/ 0 w 50"/>
                <a:gd name="T19" fmla="*/ 0 h 76"/>
                <a:gd name="T20" fmla="*/ 0 w 50"/>
                <a:gd name="T21" fmla="*/ 0 h 76"/>
                <a:gd name="T22" fmla="*/ 0 w 50"/>
                <a:gd name="T23" fmla="*/ 0 h 76"/>
                <a:gd name="T24" fmla="*/ 0 w 50"/>
                <a:gd name="T25" fmla="*/ 0 h 76"/>
                <a:gd name="T26" fmla="*/ 0 w 50"/>
                <a:gd name="T27" fmla="*/ 0 h 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76"/>
                <a:gd name="T44" fmla="*/ 50 w 50"/>
                <a:gd name="T45" fmla="*/ 76 h 7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76">
                  <a:moveTo>
                    <a:pt x="11" y="0"/>
                  </a:moveTo>
                  <a:lnTo>
                    <a:pt x="19" y="2"/>
                  </a:lnTo>
                  <a:lnTo>
                    <a:pt x="26" y="11"/>
                  </a:lnTo>
                  <a:lnTo>
                    <a:pt x="42" y="22"/>
                  </a:lnTo>
                  <a:lnTo>
                    <a:pt x="50" y="38"/>
                  </a:lnTo>
                  <a:lnTo>
                    <a:pt x="40" y="51"/>
                  </a:lnTo>
                  <a:lnTo>
                    <a:pt x="39" y="68"/>
                  </a:lnTo>
                  <a:lnTo>
                    <a:pt x="34" y="74"/>
                  </a:lnTo>
                  <a:lnTo>
                    <a:pt x="28" y="75"/>
                  </a:lnTo>
                  <a:lnTo>
                    <a:pt x="20" y="76"/>
                  </a:lnTo>
                  <a:lnTo>
                    <a:pt x="12" y="67"/>
                  </a:lnTo>
                  <a:lnTo>
                    <a:pt x="4" y="50"/>
                  </a:lnTo>
                  <a:lnTo>
                    <a:pt x="0" y="27"/>
                  </a:lnTo>
                  <a:lnTo>
                    <a:pt x="11" y="0"/>
                  </a:lnTo>
                  <a:close/>
                </a:path>
              </a:pathLst>
            </a:custGeom>
            <a:solidFill>
              <a:srgbClr val="FFFF99"/>
            </a:solidFill>
            <a:ln w="12700">
              <a:solidFill>
                <a:srgbClr val="000000"/>
              </a:solidFill>
              <a:round/>
              <a:headEnd/>
              <a:tailEnd/>
            </a:ln>
          </p:spPr>
          <p:txBody>
            <a:bodyPr/>
            <a:lstStyle/>
            <a:p>
              <a:endParaRPr lang="en-US"/>
            </a:p>
          </p:txBody>
        </p:sp>
        <p:sp>
          <p:nvSpPr>
            <p:cNvPr id="13371" name="Freeform 27"/>
            <p:cNvSpPr>
              <a:spLocks/>
            </p:cNvSpPr>
            <p:nvPr/>
          </p:nvSpPr>
          <p:spPr bwMode="auto">
            <a:xfrm>
              <a:off x="2367" y="2355"/>
              <a:ext cx="22" cy="31"/>
            </a:xfrm>
            <a:custGeom>
              <a:avLst/>
              <a:gdLst>
                <a:gd name="T0" fmla="*/ 0 w 50"/>
                <a:gd name="T1" fmla="*/ 0 h 76"/>
                <a:gd name="T2" fmla="*/ 0 w 50"/>
                <a:gd name="T3" fmla="*/ 0 h 76"/>
                <a:gd name="T4" fmla="*/ 0 w 50"/>
                <a:gd name="T5" fmla="*/ 0 h 76"/>
                <a:gd name="T6" fmla="*/ 0 w 50"/>
                <a:gd name="T7" fmla="*/ 0 h 76"/>
                <a:gd name="T8" fmla="*/ 0 w 50"/>
                <a:gd name="T9" fmla="*/ 0 h 76"/>
                <a:gd name="T10" fmla="*/ 0 w 50"/>
                <a:gd name="T11" fmla="*/ 0 h 76"/>
                <a:gd name="T12" fmla="*/ 0 w 50"/>
                <a:gd name="T13" fmla="*/ 0 h 76"/>
                <a:gd name="T14" fmla="*/ 0 w 50"/>
                <a:gd name="T15" fmla="*/ 0 h 76"/>
                <a:gd name="T16" fmla="*/ 0 w 50"/>
                <a:gd name="T17" fmla="*/ 0 h 76"/>
                <a:gd name="T18" fmla="*/ 0 w 50"/>
                <a:gd name="T19" fmla="*/ 0 h 76"/>
                <a:gd name="T20" fmla="*/ 0 w 50"/>
                <a:gd name="T21" fmla="*/ 0 h 76"/>
                <a:gd name="T22" fmla="*/ 0 w 50"/>
                <a:gd name="T23" fmla="*/ 0 h 76"/>
                <a:gd name="T24" fmla="*/ 0 w 50"/>
                <a:gd name="T25" fmla="*/ 0 h 76"/>
                <a:gd name="T26" fmla="*/ 0 w 50"/>
                <a:gd name="T27" fmla="*/ 0 h 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76"/>
                <a:gd name="T44" fmla="*/ 50 w 50"/>
                <a:gd name="T45" fmla="*/ 76 h 7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76">
                  <a:moveTo>
                    <a:pt x="11" y="0"/>
                  </a:moveTo>
                  <a:lnTo>
                    <a:pt x="19" y="2"/>
                  </a:lnTo>
                  <a:lnTo>
                    <a:pt x="26" y="11"/>
                  </a:lnTo>
                  <a:lnTo>
                    <a:pt x="42" y="22"/>
                  </a:lnTo>
                  <a:lnTo>
                    <a:pt x="50" y="38"/>
                  </a:lnTo>
                  <a:lnTo>
                    <a:pt x="40" y="51"/>
                  </a:lnTo>
                  <a:lnTo>
                    <a:pt x="39" y="68"/>
                  </a:lnTo>
                  <a:lnTo>
                    <a:pt x="34" y="74"/>
                  </a:lnTo>
                  <a:lnTo>
                    <a:pt x="28" y="75"/>
                  </a:lnTo>
                  <a:lnTo>
                    <a:pt x="20" y="76"/>
                  </a:lnTo>
                  <a:lnTo>
                    <a:pt x="12" y="67"/>
                  </a:lnTo>
                  <a:lnTo>
                    <a:pt x="4" y="50"/>
                  </a:lnTo>
                  <a:lnTo>
                    <a:pt x="0" y="27"/>
                  </a:lnTo>
                  <a:lnTo>
                    <a:pt x="11" y="0"/>
                  </a:lnTo>
                </a:path>
              </a:pathLst>
            </a:custGeom>
            <a:solidFill>
              <a:srgbClr val="FFFF99"/>
            </a:solidFill>
            <a:ln w="12700">
              <a:solidFill>
                <a:srgbClr val="000000"/>
              </a:solidFill>
              <a:round/>
              <a:headEnd/>
              <a:tailEnd/>
            </a:ln>
          </p:spPr>
          <p:txBody>
            <a:bodyPr/>
            <a:lstStyle/>
            <a:p>
              <a:endParaRPr lang="en-US"/>
            </a:p>
          </p:txBody>
        </p:sp>
        <p:sp>
          <p:nvSpPr>
            <p:cNvPr id="13372" name="Freeform 28"/>
            <p:cNvSpPr>
              <a:spLocks/>
            </p:cNvSpPr>
            <p:nvPr/>
          </p:nvSpPr>
          <p:spPr bwMode="auto">
            <a:xfrm>
              <a:off x="2556" y="2465"/>
              <a:ext cx="25" cy="19"/>
            </a:xfrm>
            <a:custGeom>
              <a:avLst/>
              <a:gdLst>
                <a:gd name="T0" fmla="*/ 0 w 58"/>
                <a:gd name="T1" fmla="*/ 0 h 46"/>
                <a:gd name="T2" fmla="*/ 0 w 58"/>
                <a:gd name="T3" fmla="*/ 0 h 46"/>
                <a:gd name="T4" fmla="*/ 0 w 58"/>
                <a:gd name="T5" fmla="*/ 0 h 46"/>
                <a:gd name="T6" fmla="*/ 0 w 58"/>
                <a:gd name="T7" fmla="*/ 0 h 46"/>
                <a:gd name="T8" fmla="*/ 0 w 58"/>
                <a:gd name="T9" fmla="*/ 0 h 46"/>
                <a:gd name="T10" fmla="*/ 0 w 58"/>
                <a:gd name="T11" fmla="*/ 0 h 46"/>
                <a:gd name="T12" fmla="*/ 0 w 58"/>
                <a:gd name="T13" fmla="*/ 0 h 46"/>
                <a:gd name="T14" fmla="*/ 0 w 58"/>
                <a:gd name="T15" fmla="*/ 0 h 46"/>
                <a:gd name="T16" fmla="*/ 0 w 58"/>
                <a:gd name="T17" fmla="*/ 0 h 46"/>
                <a:gd name="T18" fmla="*/ 0 w 58"/>
                <a:gd name="T19" fmla="*/ 0 h 46"/>
                <a:gd name="T20" fmla="*/ 0 w 58"/>
                <a:gd name="T21" fmla="*/ 0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46"/>
                <a:gd name="T35" fmla="*/ 58 w 58"/>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46">
                  <a:moveTo>
                    <a:pt x="10" y="20"/>
                  </a:moveTo>
                  <a:lnTo>
                    <a:pt x="25" y="7"/>
                  </a:lnTo>
                  <a:lnTo>
                    <a:pt x="46" y="3"/>
                  </a:lnTo>
                  <a:lnTo>
                    <a:pt x="51" y="0"/>
                  </a:lnTo>
                  <a:lnTo>
                    <a:pt x="58" y="3"/>
                  </a:lnTo>
                  <a:lnTo>
                    <a:pt x="54" y="31"/>
                  </a:lnTo>
                  <a:lnTo>
                    <a:pt x="47" y="38"/>
                  </a:lnTo>
                  <a:lnTo>
                    <a:pt x="19" y="44"/>
                  </a:lnTo>
                  <a:lnTo>
                    <a:pt x="3" y="46"/>
                  </a:lnTo>
                  <a:lnTo>
                    <a:pt x="0" y="29"/>
                  </a:lnTo>
                  <a:lnTo>
                    <a:pt x="10" y="20"/>
                  </a:lnTo>
                  <a:close/>
                </a:path>
              </a:pathLst>
            </a:custGeom>
            <a:solidFill>
              <a:srgbClr val="FFFF99"/>
            </a:solidFill>
            <a:ln w="12700">
              <a:solidFill>
                <a:srgbClr val="000000"/>
              </a:solidFill>
              <a:round/>
              <a:headEnd/>
              <a:tailEnd/>
            </a:ln>
          </p:spPr>
          <p:txBody>
            <a:bodyPr/>
            <a:lstStyle/>
            <a:p>
              <a:endParaRPr lang="en-US"/>
            </a:p>
          </p:txBody>
        </p:sp>
        <p:sp>
          <p:nvSpPr>
            <p:cNvPr id="13373" name="Freeform 29"/>
            <p:cNvSpPr>
              <a:spLocks/>
            </p:cNvSpPr>
            <p:nvPr/>
          </p:nvSpPr>
          <p:spPr bwMode="auto">
            <a:xfrm>
              <a:off x="2556" y="2465"/>
              <a:ext cx="25" cy="19"/>
            </a:xfrm>
            <a:custGeom>
              <a:avLst/>
              <a:gdLst>
                <a:gd name="T0" fmla="*/ 0 w 58"/>
                <a:gd name="T1" fmla="*/ 0 h 46"/>
                <a:gd name="T2" fmla="*/ 0 w 58"/>
                <a:gd name="T3" fmla="*/ 0 h 46"/>
                <a:gd name="T4" fmla="*/ 0 w 58"/>
                <a:gd name="T5" fmla="*/ 0 h 46"/>
                <a:gd name="T6" fmla="*/ 0 w 58"/>
                <a:gd name="T7" fmla="*/ 0 h 46"/>
                <a:gd name="T8" fmla="*/ 0 w 58"/>
                <a:gd name="T9" fmla="*/ 0 h 46"/>
                <a:gd name="T10" fmla="*/ 0 w 58"/>
                <a:gd name="T11" fmla="*/ 0 h 46"/>
                <a:gd name="T12" fmla="*/ 0 w 58"/>
                <a:gd name="T13" fmla="*/ 0 h 46"/>
                <a:gd name="T14" fmla="*/ 0 w 58"/>
                <a:gd name="T15" fmla="*/ 0 h 46"/>
                <a:gd name="T16" fmla="*/ 0 w 58"/>
                <a:gd name="T17" fmla="*/ 0 h 46"/>
                <a:gd name="T18" fmla="*/ 0 w 58"/>
                <a:gd name="T19" fmla="*/ 0 h 46"/>
                <a:gd name="T20" fmla="*/ 0 w 58"/>
                <a:gd name="T21" fmla="*/ 0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46"/>
                <a:gd name="T35" fmla="*/ 58 w 58"/>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46">
                  <a:moveTo>
                    <a:pt x="10" y="20"/>
                  </a:moveTo>
                  <a:lnTo>
                    <a:pt x="25" y="7"/>
                  </a:lnTo>
                  <a:lnTo>
                    <a:pt x="46" y="3"/>
                  </a:lnTo>
                  <a:lnTo>
                    <a:pt x="51" y="0"/>
                  </a:lnTo>
                  <a:lnTo>
                    <a:pt x="58" y="3"/>
                  </a:lnTo>
                  <a:lnTo>
                    <a:pt x="54" y="31"/>
                  </a:lnTo>
                  <a:lnTo>
                    <a:pt x="47" y="38"/>
                  </a:lnTo>
                  <a:lnTo>
                    <a:pt x="19" y="44"/>
                  </a:lnTo>
                  <a:lnTo>
                    <a:pt x="3" y="46"/>
                  </a:lnTo>
                  <a:lnTo>
                    <a:pt x="0" y="29"/>
                  </a:lnTo>
                  <a:lnTo>
                    <a:pt x="10" y="20"/>
                  </a:lnTo>
                </a:path>
              </a:pathLst>
            </a:custGeom>
            <a:solidFill>
              <a:srgbClr val="FFFF99"/>
            </a:solidFill>
            <a:ln w="12700">
              <a:solidFill>
                <a:srgbClr val="000000"/>
              </a:solidFill>
              <a:round/>
              <a:headEnd/>
              <a:tailEnd/>
            </a:ln>
          </p:spPr>
          <p:txBody>
            <a:bodyPr/>
            <a:lstStyle/>
            <a:p>
              <a:endParaRPr lang="en-US"/>
            </a:p>
          </p:txBody>
        </p:sp>
        <p:sp>
          <p:nvSpPr>
            <p:cNvPr id="13374" name="Freeform 30"/>
            <p:cNvSpPr>
              <a:spLocks/>
            </p:cNvSpPr>
            <p:nvPr/>
          </p:nvSpPr>
          <p:spPr bwMode="auto">
            <a:xfrm>
              <a:off x="2794" y="2502"/>
              <a:ext cx="69" cy="32"/>
            </a:xfrm>
            <a:custGeom>
              <a:avLst/>
              <a:gdLst>
                <a:gd name="T0" fmla="*/ 0 w 156"/>
                <a:gd name="T1" fmla="*/ 0 h 79"/>
                <a:gd name="T2" fmla="*/ 0 w 156"/>
                <a:gd name="T3" fmla="*/ 0 h 79"/>
                <a:gd name="T4" fmla="*/ 0 w 156"/>
                <a:gd name="T5" fmla="*/ 0 h 79"/>
                <a:gd name="T6" fmla="*/ 0 w 156"/>
                <a:gd name="T7" fmla="*/ 0 h 79"/>
                <a:gd name="T8" fmla="*/ 0 w 156"/>
                <a:gd name="T9" fmla="*/ 0 h 79"/>
                <a:gd name="T10" fmla="*/ 0 w 156"/>
                <a:gd name="T11" fmla="*/ 0 h 79"/>
                <a:gd name="T12" fmla="*/ 0 w 156"/>
                <a:gd name="T13" fmla="*/ 0 h 79"/>
                <a:gd name="T14" fmla="*/ 0 w 156"/>
                <a:gd name="T15" fmla="*/ 0 h 79"/>
                <a:gd name="T16" fmla="*/ 0 w 156"/>
                <a:gd name="T17" fmla="*/ 0 h 79"/>
                <a:gd name="T18" fmla="*/ 0 w 156"/>
                <a:gd name="T19" fmla="*/ 0 h 79"/>
                <a:gd name="T20" fmla="*/ 0 w 156"/>
                <a:gd name="T21" fmla="*/ 0 h 79"/>
                <a:gd name="T22" fmla="*/ 0 w 156"/>
                <a:gd name="T23" fmla="*/ 0 h 79"/>
                <a:gd name="T24" fmla="*/ 0 w 156"/>
                <a:gd name="T25" fmla="*/ 0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6"/>
                <a:gd name="T40" fmla="*/ 0 h 79"/>
                <a:gd name="T41" fmla="*/ 156 w 156"/>
                <a:gd name="T42" fmla="*/ 79 h 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6" h="79">
                  <a:moveTo>
                    <a:pt x="20" y="17"/>
                  </a:moveTo>
                  <a:lnTo>
                    <a:pt x="45" y="14"/>
                  </a:lnTo>
                  <a:lnTo>
                    <a:pt x="108" y="2"/>
                  </a:lnTo>
                  <a:lnTo>
                    <a:pt x="147" y="0"/>
                  </a:lnTo>
                  <a:lnTo>
                    <a:pt x="153" y="3"/>
                  </a:lnTo>
                  <a:lnTo>
                    <a:pt x="156" y="22"/>
                  </a:lnTo>
                  <a:lnTo>
                    <a:pt x="148" y="33"/>
                  </a:lnTo>
                  <a:lnTo>
                    <a:pt x="124" y="54"/>
                  </a:lnTo>
                  <a:lnTo>
                    <a:pt x="21" y="79"/>
                  </a:lnTo>
                  <a:lnTo>
                    <a:pt x="15" y="75"/>
                  </a:lnTo>
                  <a:lnTo>
                    <a:pt x="0" y="47"/>
                  </a:lnTo>
                  <a:lnTo>
                    <a:pt x="5" y="22"/>
                  </a:lnTo>
                  <a:lnTo>
                    <a:pt x="20" y="17"/>
                  </a:lnTo>
                  <a:close/>
                </a:path>
              </a:pathLst>
            </a:custGeom>
            <a:solidFill>
              <a:srgbClr val="FFFF99"/>
            </a:solidFill>
            <a:ln w="12700">
              <a:solidFill>
                <a:srgbClr val="000000"/>
              </a:solidFill>
              <a:round/>
              <a:headEnd/>
              <a:tailEnd/>
            </a:ln>
          </p:spPr>
          <p:txBody>
            <a:bodyPr/>
            <a:lstStyle/>
            <a:p>
              <a:endParaRPr lang="en-US"/>
            </a:p>
          </p:txBody>
        </p:sp>
        <p:sp>
          <p:nvSpPr>
            <p:cNvPr id="13375" name="Freeform 31"/>
            <p:cNvSpPr>
              <a:spLocks/>
            </p:cNvSpPr>
            <p:nvPr/>
          </p:nvSpPr>
          <p:spPr bwMode="auto">
            <a:xfrm>
              <a:off x="2794" y="2502"/>
              <a:ext cx="69" cy="32"/>
            </a:xfrm>
            <a:custGeom>
              <a:avLst/>
              <a:gdLst>
                <a:gd name="T0" fmla="*/ 0 w 156"/>
                <a:gd name="T1" fmla="*/ 0 h 79"/>
                <a:gd name="T2" fmla="*/ 0 w 156"/>
                <a:gd name="T3" fmla="*/ 0 h 79"/>
                <a:gd name="T4" fmla="*/ 0 w 156"/>
                <a:gd name="T5" fmla="*/ 0 h 79"/>
                <a:gd name="T6" fmla="*/ 0 w 156"/>
                <a:gd name="T7" fmla="*/ 0 h 79"/>
                <a:gd name="T8" fmla="*/ 0 w 156"/>
                <a:gd name="T9" fmla="*/ 0 h 79"/>
                <a:gd name="T10" fmla="*/ 0 w 156"/>
                <a:gd name="T11" fmla="*/ 0 h 79"/>
                <a:gd name="T12" fmla="*/ 0 w 156"/>
                <a:gd name="T13" fmla="*/ 0 h 79"/>
                <a:gd name="T14" fmla="*/ 0 w 156"/>
                <a:gd name="T15" fmla="*/ 0 h 79"/>
                <a:gd name="T16" fmla="*/ 0 w 156"/>
                <a:gd name="T17" fmla="*/ 0 h 79"/>
                <a:gd name="T18" fmla="*/ 0 w 156"/>
                <a:gd name="T19" fmla="*/ 0 h 79"/>
                <a:gd name="T20" fmla="*/ 0 w 156"/>
                <a:gd name="T21" fmla="*/ 0 h 79"/>
                <a:gd name="T22" fmla="*/ 0 w 156"/>
                <a:gd name="T23" fmla="*/ 0 h 79"/>
                <a:gd name="T24" fmla="*/ 0 w 156"/>
                <a:gd name="T25" fmla="*/ 0 h 7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6"/>
                <a:gd name="T40" fmla="*/ 0 h 79"/>
                <a:gd name="T41" fmla="*/ 156 w 156"/>
                <a:gd name="T42" fmla="*/ 79 h 7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6" h="79">
                  <a:moveTo>
                    <a:pt x="20" y="17"/>
                  </a:moveTo>
                  <a:lnTo>
                    <a:pt x="45" y="14"/>
                  </a:lnTo>
                  <a:lnTo>
                    <a:pt x="108" y="2"/>
                  </a:lnTo>
                  <a:lnTo>
                    <a:pt x="147" y="0"/>
                  </a:lnTo>
                  <a:lnTo>
                    <a:pt x="153" y="3"/>
                  </a:lnTo>
                  <a:lnTo>
                    <a:pt x="156" y="22"/>
                  </a:lnTo>
                  <a:lnTo>
                    <a:pt x="148" y="33"/>
                  </a:lnTo>
                  <a:lnTo>
                    <a:pt x="124" y="54"/>
                  </a:lnTo>
                  <a:lnTo>
                    <a:pt x="21" y="79"/>
                  </a:lnTo>
                  <a:lnTo>
                    <a:pt x="15" y="75"/>
                  </a:lnTo>
                  <a:lnTo>
                    <a:pt x="0" y="47"/>
                  </a:lnTo>
                  <a:lnTo>
                    <a:pt x="5" y="22"/>
                  </a:lnTo>
                  <a:lnTo>
                    <a:pt x="20" y="17"/>
                  </a:lnTo>
                </a:path>
              </a:pathLst>
            </a:custGeom>
            <a:solidFill>
              <a:srgbClr val="FFFF99"/>
            </a:solidFill>
            <a:ln w="12700">
              <a:solidFill>
                <a:srgbClr val="000000"/>
              </a:solidFill>
              <a:round/>
              <a:headEnd/>
              <a:tailEnd/>
            </a:ln>
          </p:spPr>
          <p:txBody>
            <a:bodyPr/>
            <a:lstStyle/>
            <a:p>
              <a:endParaRPr lang="en-US"/>
            </a:p>
          </p:txBody>
        </p:sp>
        <p:sp>
          <p:nvSpPr>
            <p:cNvPr id="13376" name="Freeform 32"/>
            <p:cNvSpPr>
              <a:spLocks/>
            </p:cNvSpPr>
            <p:nvPr/>
          </p:nvSpPr>
          <p:spPr bwMode="auto">
            <a:xfrm>
              <a:off x="2016" y="2633"/>
              <a:ext cx="48" cy="84"/>
            </a:xfrm>
            <a:custGeom>
              <a:avLst/>
              <a:gdLst>
                <a:gd name="T0" fmla="*/ 0 w 109"/>
                <a:gd name="T1" fmla="*/ 0 h 209"/>
                <a:gd name="T2" fmla="*/ 0 w 109"/>
                <a:gd name="T3" fmla="*/ 0 h 209"/>
                <a:gd name="T4" fmla="*/ 0 w 109"/>
                <a:gd name="T5" fmla="*/ 0 h 209"/>
                <a:gd name="T6" fmla="*/ 0 w 109"/>
                <a:gd name="T7" fmla="*/ 0 h 209"/>
                <a:gd name="T8" fmla="*/ 0 w 109"/>
                <a:gd name="T9" fmla="*/ 0 h 209"/>
                <a:gd name="T10" fmla="*/ 0 w 109"/>
                <a:gd name="T11" fmla="*/ 0 h 209"/>
                <a:gd name="T12" fmla="*/ 0 w 109"/>
                <a:gd name="T13" fmla="*/ 0 h 209"/>
                <a:gd name="T14" fmla="*/ 0 w 109"/>
                <a:gd name="T15" fmla="*/ 0 h 209"/>
                <a:gd name="T16" fmla="*/ 0 w 109"/>
                <a:gd name="T17" fmla="*/ 0 h 209"/>
                <a:gd name="T18" fmla="*/ 0 w 109"/>
                <a:gd name="T19" fmla="*/ 0 h 209"/>
                <a:gd name="T20" fmla="*/ 0 w 109"/>
                <a:gd name="T21" fmla="*/ 0 h 209"/>
                <a:gd name="T22" fmla="*/ 0 w 109"/>
                <a:gd name="T23" fmla="*/ 0 h 209"/>
                <a:gd name="T24" fmla="*/ 0 w 109"/>
                <a:gd name="T25" fmla="*/ 0 h 209"/>
                <a:gd name="T26" fmla="*/ 0 w 109"/>
                <a:gd name="T27" fmla="*/ 0 h 209"/>
                <a:gd name="T28" fmla="*/ 0 w 109"/>
                <a:gd name="T29" fmla="*/ 0 h 209"/>
                <a:gd name="T30" fmla="*/ 0 w 109"/>
                <a:gd name="T31" fmla="*/ 0 h 2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9"/>
                <a:gd name="T49" fmla="*/ 0 h 209"/>
                <a:gd name="T50" fmla="*/ 109 w 109"/>
                <a:gd name="T51" fmla="*/ 209 h 2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9" h="209">
                  <a:moveTo>
                    <a:pt x="86" y="194"/>
                  </a:moveTo>
                  <a:lnTo>
                    <a:pt x="93" y="177"/>
                  </a:lnTo>
                  <a:lnTo>
                    <a:pt x="109" y="160"/>
                  </a:lnTo>
                  <a:lnTo>
                    <a:pt x="109" y="128"/>
                  </a:lnTo>
                  <a:lnTo>
                    <a:pt x="96" y="44"/>
                  </a:lnTo>
                  <a:lnTo>
                    <a:pt x="93" y="5"/>
                  </a:lnTo>
                  <a:lnTo>
                    <a:pt x="74" y="0"/>
                  </a:lnTo>
                  <a:lnTo>
                    <a:pt x="61" y="8"/>
                  </a:lnTo>
                  <a:lnTo>
                    <a:pt x="44" y="37"/>
                  </a:lnTo>
                  <a:lnTo>
                    <a:pt x="0" y="42"/>
                  </a:lnTo>
                  <a:lnTo>
                    <a:pt x="15" y="116"/>
                  </a:lnTo>
                  <a:lnTo>
                    <a:pt x="32" y="203"/>
                  </a:lnTo>
                  <a:lnTo>
                    <a:pt x="34" y="209"/>
                  </a:lnTo>
                  <a:lnTo>
                    <a:pt x="57" y="206"/>
                  </a:lnTo>
                  <a:lnTo>
                    <a:pt x="70" y="192"/>
                  </a:lnTo>
                  <a:lnTo>
                    <a:pt x="86" y="194"/>
                  </a:lnTo>
                  <a:close/>
                </a:path>
              </a:pathLst>
            </a:custGeom>
            <a:solidFill>
              <a:srgbClr val="FFFF99"/>
            </a:solidFill>
            <a:ln w="12700">
              <a:solidFill>
                <a:srgbClr val="000000"/>
              </a:solidFill>
              <a:round/>
              <a:headEnd/>
              <a:tailEnd/>
            </a:ln>
          </p:spPr>
          <p:txBody>
            <a:bodyPr/>
            <a:lstStyle/>
            <a:p>
              <a:endParaRPr lang="en-US"/>
            </a:p>
          </p:txBody>
        </p:sp>
        <p:sp>
          <p:nvSpPr>
            <p:cNvPr id="13377" name="Freeform 33"/>
            <p:cNvSpPr>
              <a:spLocks/>
            </p:cNvSpPr>
            <p:nvPr/>
          </p:nvSpPr>
          <p:spPr bwMode="auto">
            <a:xfrm>
              <a:off x="2016" y="2633"/>
              <a:ext cx="48" cy="84"/>
            </a:xfrm>
            <a:custGeom>
              <a:avLst/>
              <a:gdLst>
                <a:gd name="T0" fmla="*/ 0 w 109"/>
                <a:gd name="T1" fmla="*/ 0 h 209"/>
                <a:gd name="T2" fmla="*/ 0 w 109"/>
                <a:gd name="T3" fmla="*/ 0 h 209"/>
                <a:gd name="T4" fmla="*/ 0 w 109"/>
                <a:gd name="T5" fmla="*/ 0 h 209"/>
                <a:gd name="T6" fmla="*/ 0 w 109"/>
                <a:gd name="T7" fmla="*/ 0 h 209"/>
                <a:gd name="T8" fmla="*/ 0 w 109"/>
                <a:gd name="T9" fmla="*/ 0 h 209"/>
                <a:gd name="T10" fmla="*/ 0 w 109"/>
                <a:gd name="T11" fmla="*/ 0 h 209"/>
                <a:gd name="T12" fmla="*/ 0 w 109"/>
                <a:gd name="T13" fmla="*/ 0 h 209"/>
                <a:gd name="T14" fmla="*/ 0 w 109"/>
                <a:gd name="T15" fmla="*/ 0 h 209"/>
                <a:gd name="T16" fmla="*/ 0 w 109"/>
                <a:gd name="T17" fmla="*/ 0 h 209"/>
                <a:gd name="T18" fmla="*/ 0 w 109"/>
                <a:gd name="T19" fmla="*/ 0 h 209"/>
                <a:gd name="T20" fmla="*/ 0 w 109"/>
                <a:gd name="T21" fmla="*/ 0 h 209"/>
                <a:gd name="T22" fmla="*/ 0 w 109"/>
                <a:gd name="T23" fmla="*/ 0 h 209"/>
                <a:gd name="T24" fmla="*/ 0 w 109"/>
                <a:gd name="T25" fmla="*/ 0 h 209"/>
                <a:gd name="T26" fmla="*/ 0 w 109"/>
                <a:gd name="T27" fmla="*/ 0 h 209"/>
                <a:gd name="T28" fmla="*/ 0 w 109"/>
                <a:gd name="T29" fmla="*/ 0 h 209"/>
                <a:gd name="T30" fmla="*/ 0 w 109"/>
                <a:gd name="T31" fmla="*/ 0 h 2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9"/>
                <a:gd name="T49" fmla="*/ 0 h 209"/>
                <a:gd name="T50" fmla="*/ 109 w 109"/>
                <a:gd name="T51" fmla="*/ 209 h 2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9" h="209">
                  <a:moveTo>
                    <a:pt x="86" y="194"/>
                  </a:moveTo>
                  <a:lnTo>
                    <a:pt x="93" y="177"/>
                  </a:lnTo>
                  <a:lnTo>
                    <a:pt x="109" y="160"/>
                  </a:lnTo>
                  <a:lnTo>
                    <a:pt x="109" y="128"/>
                  </a:lnTo>
                  <a:lnTo>
                    <a:pt x="96" y="44"/>
                  </a:lnTo>
                  <a:lnTo>
                    <a:pt x="93" y="5"/>
                  </a:lnTo>
                  <a:lnTo>
                    <a:pt x="74" y="0"/>
                  </a:lnTo>
                  <a:lnTo>
                    <a:pt x="61" y="8"/>
                  </a:lnTo>
                  <a:lnTo>
                    <a:pt x="44" y="37"/>
                  </a:lnTo>
                  <a:lnTo>
                    <a:pt x="0" y="42"/>
                  </a:lnTo>
                  <a:lnTo>
                    <a:pt x="15" y="116"/>
                  </a:lnTo>
                  <a:lnTo>
                    <a:pt x="32" y="203"/>
                  </a:lnTo>
                  <a:lnTo>
                    <a:pt x="34" y="209"/>
                  </a:lnTo>
                  <a:lnTo>
                    <a:pt x="57" y="206"/>
                  </a:lnTo>
                  <a:lnTo>
                    <a:pt x="70" y="192"/>
                  </a:lnTo>
                  <a:lnTo>
                    <a:pt x="86" y="194"/>
                  </a:lnTo>
                </a:path>
              </a:pathLst>
            </a:custGeom>
            <a:solidFill>
              <a:srgbClr val="FFFF99"/>
            </a:solidFill>
            <a:ln w="12700">
              <a:solidFill>
                <a:srgbClr val="000000"/>
              </a:solidFill>
              <a:round/>
              <a:headEnd/>
              <a:tailEnd/>
            </a:ln>
          </p:spPr>
          <p:txBody>
            <a:bodyPr/>
            <a:lstStyle/>
            <a:p>
              <a:endParaRPr lang="en-US"/>
            </a:p>
          </p:txBody>
        </p:sp>
        <p:sp>
          <p:nvSpPr>
            <p:cNvPr id="13378" name="Freeform 34"/>
            <p:cNvSpPr>
              <a:spLocks/>
            </p:cNvSpPr>
            <p:nvPr/>
          </p:nvSpPr>
          <p:spPr bwMode="auto">
            <a:xfrm>
              <a:off x="1919" y="2651"/>
              <a:ext cx="154" cy="141"/>
            </a:xfrm>
            <a:custGeom>
              <a:avLst/>
              <a:gdLst>
                <a:gd name="T0" fmla="*/ 0 w 349"/>
                <a:gd name="T1" fmla="*/ 0 h 350"/>
                <a:gd name="T2" fmla="*/ 0 w 349"/>
                <a:gd name="T3" fmla="*/ 0 h 350"/>
                <a:gd name="T4" fmla="*/ 0 w 349"/>
                <a:gd name="T5" fmla="*/ 0 h 350"/>
                <a:gd name="T6" fmla="*/ 0 w 349"/>
                <a:gd name="T7" fmla="*/ 0 h 350"/>
                <a:gd name="T8" fmla="*/ 0 w 349"/>
                <a:gd name="T9" fmla="*/ 0 h 350"/>
                <a:gd name="T10" fmla="*/ 0 w 349"/>
                <a:gd name="T11" fmla="*/ 0 h 350"/>
                <a:gd name="T12" fmla="*/ 0 w 349"/>
                <a:gd name="T13" fmla="*/ 0 h 350"/>
                <a:gd name="T14" fmla="*/ 0 w 349"/>
                <a:gd name="T15" fmla="*/ 0 h 350"/>
                <a:gd name="T16" fmla="*/ 0 w 349"/>
                <a:gd name="T17" fmla="*/ 0 h 350"/>
                <a:gd name="T18" fmla="*/ 0 w 349"/>
                <a:gd name="T19" fmla="*/ 0 h 350"/>
                <a:gd name="T20" fmla="*/ 0 w 349"/>
                <a:gd name="T21" fmla="*/ 0 h 350"/>
                <a:gd name="T22" fmla="*/ 0 w 349"/>
                <a:gd name="T23" fmla="*/ 0 h 350"/>
                <a:gd name="T24" fmla="*/ 0 w 349"/>
                <a:gd name="T25" fmla="*/ 0 h 350"/>
                <a:gd name="T26" fmla="*/ 0 w 349"/>
                <a:gd name="T27" fmla="*/ 0 h 350"/>
                <a:gd name="T28" fmla="*/ 0 w 349"/>
                <a:gd name="T29" fmla="*/ 0 h 350"/>
                <a:gd name="T30" fmla="*/ 0 w 349"/>
                <a:gd name="T31" fmla="*/ 0 h 350"/>
                <a:gd name="T32" fmla="*/ 0 w 349"/>
                <a:gd name="T33" fmla="*/ 0 h 350"/>
                <a:gd name="T34" fmla="*/ 0 w 349"/>
                <a:gd name="T35" fmla="*/ 0 h 350"/>
                <a:gd name="T36" fmla="*/ 0 w 349"/>
                <a:gd name="T37" fmla="*/ 0 h 350"/>
                <a:gd name="T38" fmla="*/ 0 w 349"/>
                <a:gd name="T39" fmla="*/ 0 h 350"/>
                <a:gd name="T40" fmla="*/ 0 w 349"/>
                <a:gd name="T41" fmla="*/ 0 h 350"/>
                <a:gd name="T42" fmla="*/ 0 w 349"/>
                <a:gd name="T43" fmla="*/ 0 h 350"/>
                <a:gd name="T44" fmla="*/ 0 w 349"/>
                <a:gd name="T45" fmla="*/ 0 h 350"/>
                <a:gd name="T46" fmla="*/ 0 w 349"/>
                <a:gd name="T47" fmla="*/ 0 h 350"/>
                <a:gd name="T48" fmla="*/ 0 w 349"/>
                <a:gd name="T49" fmla="*/ 0 h 350"/>
                <a:gd name="T50" fmla="*/ 0 w 349"/>
                <a:gd name="T51" fmla="*/ 0 h 350"/>
                <a:gd name="T52" fmla="*/ 0 w 349"/>
                <a:gd name="T53" fmla="*/ 0 h 350"/>
                <a:gd name="T54" fmla="*/ 0 w 349"/>
                <a:gd name="T55" fmla="*/ 0 h 350"/>
                <a:gd name="T56" fmla="*/ 0 w 349"/>
                <a:gd name="T57" fmla="*/ 0 h 350"/>
                <a:gd name="T58" fmla="*/ 0 w 349"/>
                <a:gd name="T59" fmla="*/ 0 h 350"/>
                <a:gd name="T60" fmla="*/ 0 w 349"/>
                <a:gd name="T61" fmla="*/ 0 h 350"/>
                <a:gd name="T62" fmla="*/ 0 w 349"/>
                <a:gd name="T63" fmla="*/ 0 h 350"/>
                <a:gd name="T64" fmla="*/ 0 w 349"/>
                <a:gd name="T65" fmla="*/ 0 h 350"/>
                <a:gd name="T66" fmla="*/ 0 w 349"/>
                <a:gd name="T67" fmla="*/ 0 h 350"/>
                <a:gd name="T68" fmla="*/ 0 w 349"/>
                <a:gd name="T69" fmla="*/ 0 h 350"/>
                <a:gd name="T70" fmla="*/ 0 w 349"/>
                <a:gd name="T71" fmla="*/ 0 h 350"/>
                <a:gd name="T72" fmla="*/ 0 w 349"/>
                <a:gd name="T73" fmla="*/ 0 h 350"/>
                <a:gd name="T74" fmla="*/ 0 w 349"/>
                <a:gd name="T75" fmla="*/ 0 h 350"/>
                <a:gd name="T76" fmla="*/ 0 w 349"/>
                <a:gd name="T77" fmla="*/ 0 h 350"/>
                <a:gd name="T78" fmla="*/ 0 w 349"/>
                <a:gd name="T79" fmla="*/ 0 h 350"/>
                <a:gd name="T80" fmla="*/ 0 w 349"/>
                <a:gd name="T81" fmla="*/ 0 h 3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9"/>
                <a:gd name="T124" fmla="*/ 0 h 350"/>
                <a:gd name="T125" fmla="*/ 349 w 349"/>
                <a:gd name="T126" fmla="*/ 350 h 3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9" h="350">
                  <a:moveTo>
                    <a:pt x="219" y="0"/>
                  </a:moveTo>
                  <a:lnTo>
                    <a:pt x="145" y="13"/>
                  </a:lnTo>
                  <a:lnTo>
                    <a:pt x="97" y="25"/>
                  </a:lnTo>
                  <a:lnTo>
                    <a:pt x="103" y="57"/>
                  </a:lnTo>
                  <a:lnTo>
                    <a:pt x="112" y="83"/>
                  </a:lnTo>
                  <a:lnTo>
                    <a:pt x="122" y="101"/>
                  </a:lnTo>
                  <a:lnTo>
                    <a:pt x="142" y="115"/>
                  </a:lnTo>
                  <a:lnTo>
                    <a:pt x="160" y="119"/>
                  </a:lnTo>
                  <a:lnTo>
                    <a:pt x="155" y="130"/>
                  </a:lnTo>
                  <a:lnTo>
                    <a:pt x="140" y="146"/>
                  </a:lnTo>
                  <a:lnTo>
                    <a:pt x="138" y="171"/>
                  </a:lnTo>
                  <a:lnTo>
                    <a:pt x="126" y="177"/>
                  </a:lnTo>
                  <a:lnTo>
                    <a:pt x="18" y="190"/>
                  </a:lnTo>
                  <a:lnTo>
                    <a:pt x="4" y="202"/>
                  </a:lnTo>
                  <a:lnTo>
                    <a:pt x="0" y="226"/>
                  </a:lnTo>
                  <a:lnTo>
                    <a:pt x="3" y="245"/>
                  </a:lnTo>
                  <a:lnTo>
                    <a:pt x="11" y="266"/>
                  </a:lnTo>
                  <a:lnTo>
                    <a:pt x="5" y="297"/>
                  </a:lnTo>
                  <a:lnTo>
                    <a:pt x="55" y="323"/>
                  </a:lnTo>
                  <a:lnTo>
                    <a:pt x="91" y="335"/>
                  </a:lnTo>
                  <a:lnTo>
                    <a:pt x="132" y="339"/>
                  </a:lnTo>
                  <a:lnTo>
                    <a:pt x="191" y="350"/>
                  </a:lnTo>
                  <a:lnTo>
                    <a:pt x="197" y="335"/>
                  </a:lnTo>
                  <a:lnTo>
                    <a:pt x="208" y="323"/>
                  </a:lnTo>
                  <a:lnTo>
                    <a:pt x="221" y="315"/>
                  </a:lnTo>
                  <a:lnTo>
                    <a:pt x="239" y="308"/>
                  </a:lnTo>
                  <a:lnTo>
                    <a:pt x="259" y="299"/>
                  </a:lnTo>
                  <a:lnTo>
                    <a:pt x="270" y="288"/>
                  </a:lnTo>
                  <a:lnTo>
                    <a:pt x="265" y="240"/>
                  </a:lnTo>
                  <a:lnTo>
                    <a:pt x="281" y="212"/>
                  </a:lnTo>
                  <a:lnTo>
                    <a:pt x="306" y="197"/>
                  </a:lnTo>
                  <a:lnTo>
                    <a:pt x="342" y="182"/>
                  </a:lnTo>
                  <a:lnTo>
                    <a:pt x="349" y="167"/>
                  </a:lnTo>
                  <a:lnTo>
                    <a:pt x="325" y="166"/>
                  </a:lnTo>
                  <a:lnTo>
                    <a:pt x="305" y="152"/>
                  </a:lnTo>
                  <a:lnTo>
                    <a:pt x="290" y="149"/>
                  </a:lnTo>
                  <a:lnTo>
                    <a:pt x="277" y="164"/>
                  </a:lnTo>
                  <a:lnTo>
                    <a:pt x="253" y="167"/>
                  </a:lnTo>
                  <a:lnTo>
                    <a:pt x="250" y="160"/>
                  </a:lnTo>
                  <a:lnTo>
                    <a:pt x="234" y="74"/>
                  </a:lnTo>
                  <a:lnTo>
                    <a:pt x="219" y="0"/>
                  </a:lnTo>
                  <a:close/>
                </a:path>
              </a:pathLst>
            </a:custGeom>
            <a:solidFill>
              <a:srgbClr val="FFFF99"/>
            </a:solidFill>
            <a:ln w="12700">
              <a:solidFill>
                <a:srgbClr val="000000"/>
              </a:solidFill>
              <a:round/>
              <a:headEnd/>
              <a:tailEnd/>
            </a:ln>
          </p:spPr>
          <p:txBody>
            <a:bodyPr/>
            <a:lstStyle/>
            <a:p>
              <a:endParaRPr lang="en-US"/>
            </a:p>
          </p:txBody>
        </p:sp>
        <p:sp>
          <p:nvSpPr>
            <p:cNvPr id="13379" name="Freeform 35"/>
            <p:cNvSpPr>
              <a:spLocks/>
            </p:cNvSpPr>
            <p:nvPr/>
          </p:nvSpPr>
          <p:spPr bwMode="auto">
            <a:xfrm>
              <a:off x="1919" y="2651"/>
              <a:ext cx="154" cy="141"/>
            </a:xfrm>
            <a:custGeom>
              <a:avLst/>
              <a:gdLst>
                <a:gd name="T0" fmla="*/ 0 w 349"/>
                <a:gd name="T1" fmla="*/ 0 h 350"/>
                <a:gd name="T2" fmla="*/ 0 w 349"/>
                <a:gd name="T3" fmla="*/ 0 h 350"/>
                <a:gd name="T4" fmla="*/ 0 w 349"/>
                <a:gd name="T5" fmla="*/ 0 h 350"/>
                <a:gd name="T6" fmla="*/ 0 w 349"/>
                <a:gd name="T7" fmla="*/ 0 h 350"/>
                <a:gd name="T8" fmla="*/ 0 w 349"/>
                <a:gd name="T9" fmla="*/ 0 h 350"/>
                <a:gd name="T10" fmla="*/ 0 w 349"/>
                <a:gd name="T11" fmla="*/ 0 h 350"/>
                <a:gd name="T12" fmla="*/ 0 w 349"/>
                <a:gd name="T13" fmla="*/ 0 h 350"/>
                <a:gd name="T14" fmla="*/ 0 w 349"/>
                <a:gd name="T15" fmla="*/ 0 h 350"/>
                <a:gd name="T16" fmla="*/ 0 w 349"/>
                <a:gd name="T17" fmla="*/ 0 h 350"/>
                <a:gd name="T18" fmla="*/ 0 w 349"/>
                <a:gd name="T19" fmla="*/ 0 h 350"/>
                <a:gd name="T20" fmla="*/ 0 w 349"/>
                <a:gd name="T21" fmla="*/ 0 h 350"/>
                <a:gd name="T22" fmla="*/ 0 w 349"/>
                <a:gd name="T23" fmla="*/ 0 h 350"/>
                <a:gd name="T24" fmla="*/ 0 w 349"/>
                <a:gd name="T25" fmla="*/ 0 h 350"/>
                <a:gd name="T26" fmla="*/ 0 w 349"/>
                <a:gd name="T27" fmla="*/ 0 h 350"/>
                <a:gd name="T28" fmla="*/ 0 w 349"/>
                <a:gd name="T29" fmla="*/ 0 h 350"/>
                <a:gd name="T30" fmla="*/ 0 w 349"/>
                <a:gd name="T31" fmla="*/ 0 h 350"/>
                <a:gd name="T32" fmla="*/ 0 w 349"/>
                <a:gd name="T33" fmla="*/ 0 h 350"/>
                <a:gd name="T34" fmla="*/ 0 w 349"/>
                <a:gd name="T35" fmla="*/ 0 h 350"/>
                <a:gd name="T36" fmla="*/ 0 w 349"/>
                <a:gd name="T37" fmla="*/ 0 h 350"/>
                <a:gd name="T38" fmla="*/ 0 w 349"/>
                <a:gd name="T39" fmla="*/ 0 h 350"/>
                <a:gd name="T40" fmla="*/ 0 w 349"/>
                <a:gd name="T41" fmla="*/ 0 h 350"/>
                <a:gd name="T42" fmla="*/ 0 w 349"/>
                <a:gd name="T43" fmla="*/ 0 h 350"/>
                <a:gd name="T44" fmla="*/ 0 w 349"/>
                <a:gd name="T45" fmla="*/ 0 h 350"/>
                <a:gd name="T46" fmla="*/ 0 w 349"/>
                <a:gd name="T47" fmla="*/ 0 h 350"/>
                <a:gd name="T48" fmla="*/ 0 w 349"/>
                <a:gd name="T49" fmla="*/ 0 h 350"/>
                <a:gd name="T50" fmla="*/ 0 w 349"/>
                <a:gd name="T51" fmla="*/ 0 h 350"/>
                <a:gd name="T52" fmla="*/ 0 w 349"/>
                <a:gd name="T53" fmla="*/ 0 h 350"/>
                <a:gd name="T54" fmla="*/ 0 w 349"/>
                <a:gd name="T55" fmla="*/ 0 h 350"/>
                <a:gd name="T56" fmla="*/ 0 w 349"/>
                <a:gd name="T57" fmla="*/ 0 h 350"/>
                <a:gd name="T58" fmla="*/ 0 w 349"/>
                <a:gd name="T59" fmla="*/ 0 h 350"/>
                <a:gd name="T60" fmla="*/ 0 w 349"/>
                <a:gd name="T61" fmla="*/ 0 h 350"/>
                <a:gd name="T62" fmla="*/ 0 w 349"/>
                <a:gd name="T63" fmla="*/ 0 h 350"/>
                <a:gd name="T64" fmla="*/ 0 w 349"/>
                <a:gd name="T65" fmla="*/ 0 h 350"/>
                <a:gd name="T66" fmla="*/ 0 w 349"/>
                <a:gd name="T67" fmla="*/ 0 h 350"/>
                <a:gd name="T68" fmla="*/ 0 w 349"/>
                <a:gd name="T69" fmla="*/ 0 h 350"/>
                <a:gd name="T70" fmla="*/ 0 w 349"/>
                <a:gd name="T71" fmla="*/ 0 h 350"/>
                <a:gd name="T72" fmla="*/ 0 w 349"/>
                <a:gd name="T73" fmla="*/ 0 h 350"/>
                <a:gd name="T74" fmla="*/ 0 w 349"/>
                <a:gd name="T75" fmla="*/ 0 h 350"/>
                <a:gd name="T76" fmla="*/ 0 w 349"/>
                <a:gd name="T77" fmla="*/ 0 h 350"/>
                <a:gd name="T78" fmla="*/ 0 w 349"/>
                <a:gd name="T79" fmla="*/ 0 h 350"/>
                <a:gd name="T80" fmla="*/ 0 w 349"/>
                <a:gd name="T81" fmla="*/ 0 h 3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9"/>
                <a:gd name="T124" fmla="*/ 0 h 350"/>
                <a:gd name="T125" fmla="*/ 349 w 349"/>
                <a:gd name="T126" fmla="*/ 350 h 3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9" h="350">
                  <a:moveTo>
                    <a:pt x="219" y="0"/>
                  </a:moveTo>
                  <a:lnTo>
                    <a:pt x="145" y="13"/>
                  </a:lnTo>
                  <a:lnTo>
                    <a:pt x="97" y="25"/>
                  </a:lnTo>
                  <a:lnTo>
                    <a:pt x="103" y="57"/>
                  </a:lnTo>
                  <a:lnTo>
                    <a:pt x="112" y="83"/>
                  </a:lnTo>
                  <a:lnTo>
                    <a:pt x="122" y="101"/>
                  </a:lnTo>
                  <a:lnTo>
                    <a:pt x="142" y="115"/>
                  </a:lnTo>
                  <a:lnTo>
                    <a:pt x="160" y="119"/>
                  </a:lnTo>
                  <a:lnTo>
                    <a:pt x="155" y="130"/>
                  </a:lnTo>
                  <a:lnTo>
                    <a:pt x="140" y="146"/>
                  </a:lnTo>
                  <a:lnTo>
                    <a:pt x="138" y="171"/>
                  </a:lnTo>
                  <a:lnTo>
                    <a:pt x="126" y="177"/>
                  </a:lnTo>
                  <a:lnTo>
                    <a:pt x="18" y="190"/>
                  </a:lnTo>
                  <a:lnTo>
                    <a:pt x="4" y="202"/>
                  </a:lnTo>
                  <a:lnTo>
                    <a:pt x="0" y="226"/>
                  </a:lnTo>
                  <a:lnTo>
                    <a:pt x="3" y="245"/>
                  </a:lnTo>
                  <a:lnTo>
                    <a:pt x="11" y="266"/>
                  </a:lnTo>
                  <a:lnTo>
                    <a:pt x="5" y="297"/>
                  </a:lnTo>
                  <a:lnTo>
                    <a:pt x="55" y="323"/>
                  </a:lnTo>
                  <a:lnTo>
                    <a:pt x="91" y="335"/>
                  </a:lnTo>
                  <a:lnTo>
                    <a:pt x="132" y="339"/>
                  </a:lnTo>
                  <a:lnTo>
                    <a:pt x="191" y="350"/>
                  </a:lnTo>
                  <a:lnTo>
                    <a:pt x="197" y="335"/>
                  </a:lnTo>
                  <a:lnTo>
                    <a:pt x="208" y="323"/>
                  </a:lnTo>
                  <a:lnTo>
                    <a:pt x="221" y="315"/>
                  </a:lnTo>
                  <a:lnTo>
                    <a:pt x="239" y="308"/>
                  </a:lnTo>
                  <a:lnTo>
                    <a:pt x="259" y="299"/>
                  </a:lnTo>
                  <a:lnTo>
                    <a:pt x="270" y="288"/>
                  </a:lnTo>
                  <a:lnTo>
                    <a:pt x="265" y="240"/>
                  </a:lnTo>
                  <a:lnTo>
                    <a:pt x="281" y="212"/>
                  </a:lnTo>
                  <a:lnTo>
                    <a:pt x="306" y="197"/>
                  </a:lnTo>
                  <a:lnTo>
                    <a:pt x="342" y="182"/>
                  </a:lnTo>
                  <a:lnTo>
                    <a:pt x="349" y="167"/>
                  </a:lnTo>
                  <a:lnTo>
                    <a:pt x="325" y="166"/>
                  </a:lnTo>
                  <a:lnTo>
                    <a:pt x="305" y="152"/>
                  </a:lnTo>
                  <a:lnTo>
                    <a:pt x="290" y="149"/>
                  </a:lnTo>
                  <a:lnTo>
                    <a:pt x="277" y="164"/>
                  </a:lnTo>
                  <a:lnTo>
                    <a:pt x="253" y="167"/>
                  </a:lnTo>
                  <a:lnTo>
                    <a:pt x="250" y="160"/>
                  </a:lnTo>
                  <a:lnTo>
                    <a:pt x="234" y="74"/>
                  </a:lnTo>
                  <a:lnTo>
                    <a:pt x="219" y="0"/>
                  </a:lnTo>
                </a:path>
              </a:pathLst>
            </a:custGeom>
            <a:solidFill>
              <a:srgbClr val="FFFF99"/>
            </a:solidFill>
            <a:ln w="12700">
              <a:solidFill>
                <a:srgbClr val="000000"/>
              </a:solidFill>
              <a:round/>
              <a:headEnd/>
              <a:tailEnd/>
            </a:ln>
          </p:spPr>
          <p:txBody>
            <a:bodyPr/>
            <a:lstStyle/>
            <a:p>
              <a:endParaRPr lang="en-US"/>
            </a:p>
          </p:txBody>
        </p:sp>
        <p:sp>
          <p:nvSpPr>
            <p:cNvPr id="13380" name="Freeform 36"/>
            <p:cNvSpPr>
              <a:spLocks/>
            </p:cNvSpPr>
            <p:nvPr/>
          </p:nvSpPr>
          <p:spPr bwMode="auto">
            <a:xfrm>
              <a:off x="2004" y="2766"/>
              <a:ext cx="90" cy="43"/>
            </a:xfrm>
            <a:custGeom>
              <a:avLst/>
              <a:gdLst>
                <a:gd name="T0" fmla="*/ 0 w 206"/>
                <a:gd name="T1" fmla="*/ 0 h 106"/>
                <a:gd name="T2" fmla="*/ 0 w 206"/>
                <a:gd name="T3" fmla="*/ 0 h 106"/>
                <a:gd name="T4" fmla="*/ 0 w 206"/>
                <a:gd name="T5" fmla="*/ 0 h 106"/>
                <a:gd name="T6" fmla="*/ 0 w 206"/>
                <a:gd name="T7" fmla="*/ 0 h 106"/>
                <a:gd name="T8" fmla="*/ 0 w 206"/>
                <a:gd name="T9" fmla="*/ 0 h 106"/>
                <a:gd name="T10" fmla="*/ 0 w 206"/>
                <a:gd name="T11" fmla="*/ 0 h 106"/>
                <a:gd name="T12" fmla="*/ 0 w 206"/>
                <a:gd name="T13" fmla="*/ 0 h 106"/>
                <a:gd name="T14" fmla="*/ 0 w 206"/>
                <a:gd name="T15" fmla="*/ 0 h 106"/>
                <a:gd name="T16" fmla="*/ 0 w 206"/>
                <a:gd name="T17" fmla="*/ 0 h 106"/>
                <a:gd name="T18" fmla="*/ 0 w 206"/>
                <a:gd name="T19" fmla="*/ 0 h 106"/>
                <a:gd name="T20" fmla="*/ 0 w 206"/>
                <a:gd name="T21" fmla="*/ 0 h 106"/>
                <a:gd name="T22" fmla="*/ 0 w 206"/>
                <a:gd name="T23" fmla="*/ 0 h 106"/>
                <a:gd name="T24" fmla="*/ 0 w 206"/>
                <a:gd name="T25" fmla="*/ 0 h 106"/>
                <a:gd name="T26" fmla="*/ 0 w 206"/>
                <a:gd name="T27" fmla="*/ 0 h 106"/>
                <a:gd name="T28" fmla="*/ 0 w 206"/>
                <a:gd name="T29" fmla="*/ 0 h 106"/>
                <a:gd name="T30" fmla="*/ 0 w 206"/>
                <a:gd name="T31" fmla="*/ 0 h 106"/>
                <a:gd name="T32" fmla="*/ 0 w 206"/>
                <a:gd name="T33" fmla="*/ 0 h 106"/>
                <a:gd name="T34" fmla="*/ 0 w 206"/>
                <a:gd name="T35" fmla="*/ 0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106"/>
                <a:gd name="T56" fmla="*/ 206 w 206"/>
                <a:gd name="T57" fmla="*/ 106 h 1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106">
                  <a:moveTo>
                    <a:pt x="0" y="64"/>
                  </a:moveTo>
                  <a:lnTo>
                    <a:pt x="29" y="71"/>
                  </a:lnTo>
                  <a:lnTo>
                    <a:pt x="63" y="81"/>
                  </a:lnTo>
                  <a:lnTo>
                    <a:pt x="105" y="93"/>
                  </a:lnTo>
                  <a:lnTo>
                    <a:pt x="143" y="106"/>
                  </a:lnTo>
                  <a:lnTo>
                    <a:pt x="173" y="102"/>
                  </a:lnTo>
                  <a:lnTo>
                    <a:pt x="193" y="88"/>
                  </a:lnTo>
                  <a:lnTo>
                    <a:pt x="206" y="83"/>
                  </a:lnTo>
                  <a:lnTo>
                    <a:pt x="194" y="36"/>
                  </a:lnTo>
                  <a:lnTo>
                    <a:pt x="177" y="18"/>
                  </a:lnTo>
                  <a:lnTo>
                    <a:pt x="135" y="5"/>
                  </a:lnTo>
                  <a:lnTo>
                    <a:pt x="80" y="0"/>
                  </a:lnTo>
                  <a:lnTo>
                    <a:pt x="67" y="13"/>
                  </a:lnTo>
                  <a:lnTo>
                    <a:pt x="47" y="22"/>
                  </a:lnTo>
                  <a:lnTo>
                    <a:pt x="30" y="31"/>
                  </a:lnTo>
                  <a:lnTo>
                    <a:pt x="17" y="39"/>
                  </a:lnTo>
                  <a:lnTo>
                    <a:pt x="6" y="50"/>
                  </a:lnTo>
                  <a:lnTo>
                    <a:pt x="0" y="64"/>
                  </a:lnTo>
                  <a:close/>
                </a:path>
              </a:pathLst>
            </a:custGeom>
            <a:solidFill>
              <a:srgbClr val="FFFF99"/>
            </a:solidFill>
            <a:ln w="12700">
              <a:solidFill>
                <a:srgbClr val="000000"/>
              </a:solidFill>
              <a:round/>
              <a:headEnd/>
              <a:tailEnd/>
            </a:ln>
          </p:spPr>
          <p:txBody>
            <a:bodyPr/>
            <a:lstStyle/>
            <a:p>
              <a:endParaRPr lang="en-US"/>
            </a:p>
          </p:txBody>
        </p:sp>
        <p:sp>
          <p:nvSpPr>
            <p:cNvPr id="13381" name="Freeform 37"/>
            <p:cNvSpPr>
              <a:spLocks/>
            </p:cNvSpPr>
            <p:nvPr/>
          </p:nvSpPr>
          <p:spPr bwMode="auto">
            <a:xfrm>
              <a:off x="2004" y="2766"/>
              <a:ext cx="90" cy="43"/>
            </a:xfrm>
            <a:custGeom>
              <a:avLst/>
              <a:gdLst>
                <a:gd name="T0" fmla="*/ 0 w 206"/>
                <a:gd name="T1" fmla="*/ 0 h 106"/>
                <a:gd name="T2" fmla="*/ 0 w 206"/>
                <a:gd name="T3" fmla="*/ 0 h 106"/>
                <a:gd name="T4" fmla="*/ 0 w 206"/>
                <a:gd name="T5" fmla="*/ 0 h 106"/>
                <a:gd name="T6" fmla="*/ 0 w 206"/>
                <a:gd name="T7" fmla="*/ 0 h 106"/>
                <a:gd name="T8" fmla="*/ 0 w 206"/>
                <a:gd name="T9" fmla="*/ 0 h 106"/>
                <a:gd name="T10" fmla="*/ 0 w 206"/>
                <a:gd name="T11" fmla="*/ 0 h 106"/>
                <a:gd name="T12" fmla="*/ 0 w 206"/>
                <a:gd name="T13" fmla="*/ 0 h 106"/>
                <a:gd name="T14" fmla="*/ 0 w 206"/>
                <a:gd name="T15" fmla="*/ 0 h 106"/>
                <a:gd name="T16" fmla="*/ 0 w 206"/>
                <a:gd name="T17" fmla="*/ 0 h 106"/>
                <a:gd name="T18" fmla="*/ 0 w 206"/>
                <a:gd name="T19" fmla="*/ 0 h 106"/>
                <a:gd name="T20" fmla="*/ 0 w 206"/>
                <a:gd name="T21" fmla="*/ 0 h 106"/>
                <a:gd name="T22" fmla="*/ 0 w 206"/>
                <a:gd name="T23" fmla="*/ 0 h 106"/>
                <a:gd name="T24" fmla="*/ 0 w 206"/>
                <a:gd name="T25" fmla="*/ 0 h 106"/>
                <a:gd name="T26" fmla="*/ 0 w 206"/>
                <a:gd name="T27" fmla="*/ 0 h 106"/>
                <a:gd name="T28" fmla="*/ 0 w 206"/>
                <a:gd name="T29" fmla="*/ 0 h 106"/>
                <a:gd name="T30" fmla="*/ 0 w 206"/>
                <a:gd name="T31" fmla="*/ 0 h 106"/>
                <a:gd name="T32" fmla="*/ 0 w 206"/>
                <a:gd name="T33" fmla="*/ 0 h 106"/>
                <a:gd name="T34" fmla="*/ 0 w 206"/>
                <a:gd name="T35" fmla="*/ 0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6"/>
                <a:gd name="T55" fmla="*/ 0 h 106"/>
                <a:gd name="T56" fmla="*/ 206 w 206"/>
                <a:gd name="T57" fmla="*/ 106 h 1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6" h="106">
                  <a:moveTo>
                    <a:pt x="0" y="64"/>
                  </a:moveTo>
                  <a:lnTo>
                    <a:pt x="29" y="71"/>
                  </a:lnTo>
                  <a:lnTo>
                    <a:pt x="63" y="81"/>
                  </a:lnTo>
                  <a:lnTo>
                    <a:pt x="105" y="93"/>
                  </a:lnTo>
                  <a:lnTo>
                    <a:pt x="143" y="106"/>
                  </a:lnTo>
                  <a:lnTo>
                    <a:pt x="173" y="102"/>
                  </a:lnTo>
                  <a:lnTo>
                    <a:pt x="193" y="88"/>
                  </a:lnTo>
                  <a:lnTo>
                    <a:pt x="206" y="83"/>
                  </a:lnTo>
                  <a:lnTo>
                    <a:pt x="194" y="36"/>
                  </a:lnTo>
                  <a:lnTo>
                    <a:pt x="177" y="18"/>
                  </a:lnTo>
                  <a:lnTo>
                    <a:pt x="135" y="5"/>
                  </a:lnTo>
                  <a:lnTo>
                    <a:pt x="80" y="0"/>
                  </a:lnTo>
                  <a:lnTo>
                    <a:pt x="67" y="13"/>
                  </a:lnTo>
                  <a:lnTo>
                    <a:pt x="47" y="22"/>
                  </a:lnTo>
                  <a:lnTo>
                    <a:pt x="30" y="31"/>
                  </a:lnTo>
                  <a:lnTo>
                    <a:pt x="17" y="39"/>
                  </a:lnTo>
                  <a:lnTo>
                    <a:pt x="6" y="50"/>
                  </a:lnTo>
                  <a:lnTo>
                    <a:pt x="0" y="64"/>
                  </a:lnTo>
                </a:path>
              </a:pathLst>
            </a:custGeom>
            <a:solidFill>
              <a:srgbClr val="FFFF99"/>
            </a:solidFill>
            <a:ln w="12700">
              <a:solidFill>
                <a:srgbClr val="000000"/>
              </a:solidFill>
              <a:round/>
              <a:headEnd/>
              <a:tailEnd/>
            </a:ln>
          </p:spPr>
          <p:txBody>
            <a:bodyPr/>
            <a:lstStyle/>
            <a:p>
              <a:endParaRPr lang="en-US"/>
            </a:p>
          </p:txBody>
        </p:sp>
        <p:sp>
          <p:nvSpPr>
            <p:cNvPr id="13382" name="Freeform 38"/>
            <p:cNvSpPr>
              <a:spLocks/>
            </p:cNvSpPr>
            <p:nvPr/>
          </p:nvSpPr>
          <p:spPr bwMode="auto">
            <a:xfrm>
              <a:off x="2036" y="2688"/>
              <a:ext cx="210" cy="126"/>
            </a:xfrm>
            <a:custGeom>
              <a:avLst/>
              <a:gdLst>
                <a:gd name="T0" fmla="*/ 0 w 475"/>
                <a:gd name="T1" fmla="*/ 0 h 309"/>
                <a:gd name="T2" fmla="*/ 0 w 475"/>
                <a:gd name="T3" fmla="*/ 0 h 309"/>
                <a:gd name="T4" fmla="*/ 0 w 475"/>
                <a:gd name="T5" fmla="*/ 0 h 309"/>
                <a:gd name="T6" fmla="*/ 0 w 475"/>
                <a:gd name="T7" fmla="*/ 0 h 309"/>
                <a:gd name="T8" fmla="*/ 0 w 475"/>
                <a:gd name="T9" fmla="*/ 0 h 309"/>
                <a:gd name="T10" fmla="*/ 0 w 475"/>
                <a:gd name="T11" fmla="*/ 0 h 309"/>
                <a:gd name="T12" fmla="*/ 0 w 475"/>
                <a:gd name="T13" fmla="*/ 0 h 309"/>
                <a:gd name="T14" fmla="*/ 0 w 475"/>
                <a:gd name="T15" fmla="*/ 0 h 309"/>
                <a:gd name="T16" fmla="*/ 0 w 475"/>
                <a:gd name="T17" fmla="*/ 0 h 309"/>
                <a:gd name="T18" fmla="*/ 0 w 475"/>
                <a:gd name="T19" fmla="*/ 0 h 309"/>
                <a:gd name="T20" fmla="*/ 0 w 475"/>
                <a:gd name="T21" fmla="*/ 0 h 309"/>
                <a:gd name="T22" fmla="*/ 0 w 475"/>
                <a:gd name="T23" fmla="*/ 0 h 309"/>
                <a:gd name="T24" fmla="*/ 0 w 475"/>
                <a:gd name="T25" fmla="*/ 0 h 309"/>
                <a:gd name="T26" fmla="*/ 0 w 475"/>
                <a:gd name="T27" fmla="*/ 0 h 309"/>
                <a:gd name="T28" fmla="*/ 0 w 475"/>
                <a:gd name="T29" fmla="*/ 0 h 309"/>
                <a:gd name="T30" fmla="*/ 0 w 475"/>
                <a:gd name="T31" fmla="*/ 0 h 309"/>
                <a:gd name="T32" fmla="*/ 0 w 475"/>
                <a:gd name="T33" fmla="*/ 0 h 309"/>
                <a:gd name="T34" fmla="*/ 0 w 475"/>
                <a:gd name="T35" fmla="*/ 0 h 309"/>
                <a:gd name="T36" fmla="*/ 0 w 475"/>
                <a:gd name="T37" fmla="*/ 0 h 309"/>
                <a:gd name="T38" fmla="*/ 0 w 475"/>
                <a:gd name="T39" fmla="*/ 0 h 309"/>
                <a:gd name="T40" fmla="*/ 0 w 475"/>
                <a:gd name="T41" fmla="*/ 0 h 309"/>
                <a:gd name="T42" fmla="*/ 0 w 475"/>
                <a:gd name="T43" fmla="*/ 0 h 309"/>
                <a:gd name="T44" fmla="*/ 0 w 475"/>
                <a:gd name="T45" fmla="*/ 0 h 309"/>
                <a:gd name="T46" fmla="*/ 0 w 475"/>
                <a:gd name="T47" fmla="*/ 0 h 309"/>
                <a:gd name="T48" fmla="*/ 0 w 475"/>
                <a:gd name="T49" fmla="*/ 0 h 309"/>
                <a:gd name="T50" fmla="*/ 0 w 475"/>
                <a:gd name="T51" fmla="*/ 0 h 309"/>
                <a:gd name="T52" fmla="*/ 0 w 475"/>
                <a:gd name="T53" fmla="*/ 0 h 309"/>
                <a:gd name="T54" fmla="*/ 0 w 475"/>
                <a:gd name="T55" fmla="*/ 0 h 309"/>
                <a:gd name="T56" fmla="*/ 0 w 475"/>
                <a:gd name="T57" fmla="*/ 0 h 309"/>
                <a:gd name="T58" fmla="*/ 0 w 475"/>
                <a:gd name="T59" fmla="*/ 0 h 309"/>
                <a:gd name="T60" fmla="*/ 0 w 475"/>
                <a:gd name="T61" fmla="*/ 0 h 309"/>
                <a:gd name="T62" fmla="*/ 0 w 475"/>
                <a:gd name="T63" fmla="*/ 0 h 309"/>
                <a:gd name="T64" fmla="*/ 0 w 475"/>
                <a:gd name="T65" fmla="*/ 0 h 309"/>
                <a:gd name="T66" fmla="*/ 0 w 475"/>
                <a:gd name="T67" fmla="*/ 0 h 309"/>
                <a:gd name="T68" fmla="*/ 0 w 475"/>
                <a:gd name="T69" fmla="*/ 0 h 309"/>
                <a:gd name="T70" fmla="*/ 0 w 475"/>
                <a:gd name="T71" fmla="*/ 0 h 309"/>
                <a:gd name="T72" fmla="*/ 0 w 475"/>
                <a:gd name="T73" fmla="*/ 0 h 309"/>
                <a:gd name="T74" fmla="*/ 0 w 475"/>
                <a:gd name="T75" fmla="*/ 0 h 309"/>
                <a:gd name="T76" fmla="*/ 0 w 475"/>
                <a:gd name="T77" fmla="*/ 0 h 309"/>
                <a:gd name="T78" fmla="*/ 0 w 475"/>
                <a:gd name="T79" fmla="*/ 0 h 309"/>
                <a:gd name="T80" fmla="*/ 0 w 475"/>
                <a:gd name="T81" fmla="*/ 0 h 3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5"/>
                <a:gd name="T124" fmla="*/ 0 h 309"/>
                <a:gd name="T125" fmla="*/ 475 w 475"/>
                <a:gd name="T126" fmla="*/ 309 h 30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5" h="309">
                  <a:moveTo>
                    <a:pt x="84" y="71"/>
                  </a:moveTo>
                  <a:lnTo>
                    <a:pt x="152" y="58"/>
                  </a:lnTo>
                  <a:lnTo>
                    <a:pt x="182" y="44"/>
                  </a:lnTo>
                  <a:lnTo>
                    <a:pt x="204" y="30"/>
                  </a:lnTo>
                  <a:lnTo>
                    <a:pt x="298" y="14"/>
                  </a:lnTo>
                  <a:lnTo>
                    <a:pt x="393" y="0"/>
                  </a:lnTo>
                  <a:lnTo>
                    <a:pt x="413" y="7"/>
                  </a:lnTo>
                  <a:lnTo>
                    <a:pt x="411" y="19"/>
                  </a:lnTo>
                  <a:lnTo>
                    <a:pt x="401" y="24"/>
                  </a:lnTo>
                  <a:lnTo>
                    <a:pt x="407" y="36"/>
                  </a:lnTo>
                  <a:lnTo>
                    <a:pt x="420" y="39"/>
                  </a:lnTo>
                  <a:lnTo>
                    <a:pt x="444" y="36"/>
                  </a:lnTo>
                  <a:lnTo>
                    <a:pt x="462" y="41"/>
                  </a:lnTo>
                  <a:lnTo>
                    <a:pt x="475" y="55"/>
                  </a:lnTo>
                  <a:lnTo>
                    <a:pt x="462" y="65"/>
                  </a:lnTo>
                  <a:lnTo>
                    <a:pt x="452" y="83"/>
                  </a:lnTo>
                  <a:lnTo>
                    <a:pt x="422" y="107"/>
                  </a:lnTo>
                  <a:lnTo>
                    <a:pt x="400" y="111"/>
                  </a:lnTo>
                  <a:lnTo>
                    <a:pt x="345" y="105"/>
                  </a:lnTo>
                  <a:lnTo>
                    <a:pt x="327" y="113"/>
                  </a:lnTo>
                  <a:lnTo>
                    <a:pt x="322" y="150"/>
                  </a:lnTo>
                  <a:lnTo>
                    <a:pt x="319" y="166"/>
                  </a:lnTo>
                  <a:lnTo>
                    <a:pt x="306" y="173"/>
                  </a:lnTo>
                  <a:lnTo>
                    <a:pt x="274" y="179"/>
                  </a:lnTo>
                  <a:lnTo>
                    <a:pt x="232" y="187"/>
                  </a:lnTo>
                  <a:lnTo>
                    <a:pt x="218" y="203"/>
                  </a:lnTo>
                  <a:lnTo>
                    <a:pt x="214" y="231"/>
                  </a:lnTo>
                  <a:lnTo>
                    <a:pt x="207" y="267"/>
                  </a:lnTo>
                  <a:lnTo>
                    <a:pt x="187" y="288"/>
                  </a:lnTo>
                  <a:lnTo>
                    <a:pt x="152" y="309"/>
                  </a:lnTo>
                  <a:lnTo>
                    <a:pt x="149" y="285"/>
                  </a:lnTo>
                  <a:lnTo>
                    <a:pt x="134" y="273"/>
                  </a:lnTo>
                  <a:lnTo>
                    <a:pt x="121" y="228"/>
                  </a:lnTo>
                  <a:lnTo>
                    <a:pt x="104" y="209"/>
                  </a:lnTo>
                  <a:lnTo>
                    <a:pt x="63" y="196"/>
                  </a:lnTo>
                  <a:lnTo>
                    <a:pt x="5" y="191"/>
                  </a:lnTo>
                  <a:lnTo>
                    <a:pt x="0" y="144"/>
                  </a:lnTo>
                  <a:lnTo>
                    <a:pt x="16" y="116"/>
                  </a:lnTo>
                  <a:lnTo>
                    <a:pt x="41" y="102"/>
                  </a:lnTo>
                  <a:lnTo>
                    <a:pt x="77" y="87"/>
                  </a:lnTo>
                  <a:lnTo>
                    <a:pt x="84" y="71"/>
                  </a:lnTo>
                  <a:close/>
                </a:path>
              </a:pathLst>
            </a:custGeom>
            <a:solidFill>
              <a:srgbClr val="FFFF99"/>
            </a:solidFill>
            <a:ln w="12700">
              <a:solidFill>
                <a:srgbClr val="000000"/>
              </a:solidFill>
              <a:round/>
              <a:headEnd/>
              <a:tailEnd/>
            </a:ln>
          </p:spPr>
          <p:txBody>
            <a:bodyPr/>
            <a:lstStyle/>
            <a:p>
              <a:endParaRPr lang="en-US"/>
            </a:p>
          </p:txBody>
        </p:sp>
        <p:sp>
          <p:nvSpPr>
            <p:cNvPr id="13383" name="Freeform 39"/>
            <p:cNvSpPr>
              <a:spLocks/>
            </p:cNvSpPr>
            <p:nvPr/>
          </p:nvSpPr>
          <p:spPr bwMode="auto">
            <a:xfrm>
              <a:off x="2036" y="2688"/>
              <a:ext cx="210" cy="126"/>
            </a:xfrm>
            <a:custGeom>
              <a:avLst/>
              <a:gdLst>
                <a:gd name="T0" fmla="*/ 0 w 475"/>
                <a:gd name="T1" fmla="*/ 0 h 309"/>
                <a:gd name="T2" fmla="*/ 0 w 475"/>
                <a:gd name="T3" fmla="*/ 0 h 309"/>
                <a:gd name="T4" fmla="*/ 0 w 475"/>
                <a:gd name="T5" fmla="*/ 0 h 309"/>
                <a:gd name="T6" fmla="*/ 0 w 475"/>
                <a:gd name="T7" fmla="*/ 0 h 309"/>
                <a:gd name="T8" fmla="*/ 0 w 475"/>
                <a:gd name="T9" fmla="*/ 0 h 309"/>
                <a:gd name="T10" fmla="*/ 0 w 475"/>
                <a:gd name="T11" fmla="*/ 0 h 309"/>
                <a:gd name="T12" fmla="*/ 0 w 475"/>
                <a:gd name="T13" fmla="*/ 0 h 309"/>
                <a:gd name="T14" fmla="*/ 0 w 475"/>
                <a:gd name="T15" fmla="*/ 0 h 309"/>
                <a:gd name="T16" fmla="*/ 0 w 475"/>
                <a:gd name="T17" fmla="*/ 0 h 309"/>
                <a:gd name="T18" fmla="*/ 0 w 475"/>
                <a:gd name="T19" fmla="*/ 0 h 309"/>
                <a:gd name="T20" fmla="*/ 0 w 475"/>
                <a:gd name="T21" fmla="*/ 0 h 309"/>
                <a:gd name="T22" fmla="*/ 0 w 475"/>
                <a:gd name="T23" fmla="*/ 0 h 309"/>
                <a:gd name="T24" fmla="*/ 0 w 475"/>
                <a:gd name="T25" fmla="*/ 0 h 309"/>
                <a:gd name="T26" fmla="*/ 0 w 475"/>
                <a:gd name="T27" fmla="*/ 0 h 309"/>
                <a:gd name="T28" fmla="*/ 0 w 475"/>
                <a:gd name="T29" fmla="*/ 0 h 309"/>
                <a:gd name="T30" fmla="*/ 0 w 475"/>
                <a:gd name="T31" fmla="*/ 0 h 309"/>
                <a:gd name="T32" fmla="*/ 0 w 475"/>
                <a:gd name="T33" fmla="*/ 0 h 309"/>
                <a:gd name="T34" fmla="*/ 0 w 475"/>
                <a:gd name="T35" fmla="*/ 0 h 309"/>
                <a:gd name="T36" fmla="*/ 0 w 475"/>
                <a:gd name="T37" fmla="*/ 0 h 309"/>
                <a:gd name="T38" fmla="*/ 0 w 475"/>
                <a:gd name="T39" fmla="*/ 0 h 309"/>
                <a:gd name="T40" fmla="*/ 0 w 475"/>
                <a:gd name="T41" fmla="*/ 0 h 309"/>
                <a:gd name="T42" fmla="*/ 0 w 475"/>
                <a:gd name="T43" fmla="*/ 0 h 309"/>
                <a:gd name="T44" fmla="*/ 0 w 475"/>
                <a:gd name="T45" fmla="*/ 0 h 309"/>
                <a:gd name="T46" fmla="*/ 0 w 475"/>
                <a:gd name="T47" fmla="*/ 0 h 309"/>
                <a:gd name="T48" fmla="*/ 0 w 475"/>
                <a:gd name="T49" fmla="*/ 0 h 309"/>
                <a:gd name="T50" fmla="*/ 0 w 475"/>
                <a:gd name="T51" fmla="*/ 0 h 309"/>
                <a:gd name="T52" fmla="*/ 0 w 475"/>
                <a:gd name="T53" fmla="*/ 0 h 309"/>
                <a:gd name="T54" fmla="*/ 0 w 475"/>
                <a:gd name="T55" fmla="*/ 0 h 309"/>
                <a:gd name="T56" fmla="*/ 0 w 475"/>
                <a:gd name="T57" fmla="*/ 0 h 309"/>
                <a:gd name="T58" fmla="*/ 0 w 475"/>
                <a:gd name="T59" fmla="*/ 0 h 309"/>
                <a:gd name="T60" fmla="*/ 0 w 475"/>
                <a:gd name="T61" fmla="*/ 0 h 309"/>
                <a:gd name="T62" fmla="*/ 0 w 475"/>
                <a:gd name="T63" fmla="*/ 0 h 309"/>
                <a:gd name="T64" fmla="*/ 0 w 475"/>
                <a:gd name="T65" fmla="*/ 0 h 309"/>
                <a:gd name="T66" fmla="*/ 0 w 475"/>
                <a:gd name="T67" fmla="*/ 0 h 309"/>
                <a:gd name="T68" fmla="*/ 0 w 475"/>
                <a:gd name="T69" fmla="*/ 0 h 309"/>
                <a:gd name="T70" fmla="*/ 0 w 475"/>
                <a:gd name="T71" fmla="*/ 0 h 309"/>
                <a:gd name="T72" fmla="*/ 0 w 475"/>
                <a:gd name="T73" fmla="*/ 0 h 309"/>
                <a:gd name="T74" fmla="*/ 0 w 475"/>
                <a:gd name="T75" fmla="*/ 0 h 309"/>
                <a:gd name="T76" fmla="*/ 0 w 475"/>
                <a:gd name="T77" fmla="*/ 0 h 309"/>
                <a:gd name="T78" fmla="*/ 0 w 475"/>
                <a:gd name="T79" fmla="*/ 0 h 309"/>
                <a:gd name="T80" fmla="*/ 0 w 475"/>
                <a:gd name="T81" fmla="*/ 0 h 3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75"/>
                <a:gd name="T124" fmla="*/ 0 h 309"/>
                <a:gd name="T125" fmla="*/ 475 w 475"/>
                <a:gd name="T126" fmla="*/ 309 h 30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75" h="309">
                  <a:moveTo>
                    <a:pt x="84" y="71"/>
                  </a:moveTo>
                  <a:lnTo>
                    <a:pt x="152" y="58"/>
                  </a:lnTo>
                  <a:lnTo>
                    <a:pt x="182" y="44"/>
                  </a:lnTo>
                  <a:lnTo>
                    <a:pt x="204" y="30"/>
                  </a:lnTo>
                  <a:lnTo>
                    <a:pt x="298" y="14"/>
                  </a:lnTo>
                  <a:lnTo>
                    <a:pt x="393" y="0"/>
                  </a:lnTo>
                  <a:lnTo>
                    <a:pt x="413" y="7"/>
                  </a:lnTo>
                  <a:lnTo>
                    <a:pt x="411" y="19"/>
                  </a:lnTo>
                  <a:lnTo>
                    <a:pt x="401" y="24"/>
                  </a:lnTo>
                  <a:lnTo>
                    <a:pt x="407" y="36"/>
                  </a:lnTo>
                  <a:lnTo>
                    <a:pt x="420" y="39"/>
                  </a:lnTo>
                  <a:lnTo>
                    <a:pt x="444" y="36"/>
                  </a:lnTo>
                  <a:lnTo>
                    <a:pt x="462" y="41"/>
                  </a:lnTo>
                  <a:lnTo>
                    <a:pt x="475" y="55"/>
                  </a:lnTo>
                  <a:lnTo>
                    <a:pt x="462" y="65"/>
                  </a:lnTo>
                  <a:lnTo>
                    <a:pt x="452" y="83"/>
                  </a:lnTo>
                  <a:lnTo>
                    <a:pt x="422" y="107"/>
                  </a:lnTo>
                  <a:lnTo>
                    <a:pt x="400" y="111"/>
                  </a:lnTo>
                  <a:lnTo>
                    <a:pt x="345" y="105"/>
                  </a:lnTo>
                  <a:lnTo>
                    <a:pt x="327" y="113"/>
                  </a:lnTo>
                  <a:lnTo>
                    <a:pt x="322" y="150"/>
                  </a:lnTo>
                  <a:lnTo>
                    <a:pt x="319" y="166"/>
                  </a:lnTo>
                  <a:lnTo>
                    <a:pt x="306" y="173"/>
                  </a:lnTo>
                  <a:lnTo>
                    <a:pt x="274" y="179"/>
                  </a:lnTo>
                  <a:lnTo>
                    <a:pt x="232" y="187"/>
                  </a:lnTo>
                  <a:lnTo>
                    <a:pt x="218" y="203"/>
                  </a:lnTo>
                  <a:lnTo>
                    <a:pt x="214" y="231"/>
                  </a:lnTo>
                  <a:lnTo>
                    <a:pt x="207" y="267"/>
                  </a:lnTo>
                  <a:lnTo>
                    <a:pt x="187" y="288"/>
                  </a:lnTo>
                  <a:lnTo>
                    <a:pt x="152" y="309"/>
                  </a:lnTo>
                  <a:lnTo>
                    <a:pt x="149" y="285"/>
                  </a:lnTo>
                  <a:lnTo>
                    <a:pt x="134" y="273"/>
                  </a:lnTo>
                  <a:lnTo>
                    <a:pt x="121" y="228"/>
                  </a:lnTo>
                  <a:lnTo>
                    <a:pt x="104" y="209"/>
                  </a:lnTo>
                  <a:lnTo>
                    <a:pt x="63" y="196"/>
                  </a:lnTo>
                  <a:lnTo>
                    <a:pt x="5" y="191"/>
                  </a:lnTo>
                  <a:lnTo>
                    <a:pt x="0" y="144"/>
                  </a:lnTo>
                  <a:lnTo>
                    <a:pt x="16" y="116"/>
                  </a:lnTo>
                  <a:lnTo>
                    <a:pt x="41" y="102"/>
                  </a:lnTo>
                  <a:lnTo>
                    <a:pt x="77" y="87"/>
                  </a:lnTo>
                  <a:lnTo>
                    <a:pt x="84" y="71"/>
                  </a:lnTo>
                </a:path>
              </a:pathLst>
            </a:custGeom>
            <a:solidFill>
              <a:srgbClr val="FFFF99"/>
            </a:solidFill>
            <a:ln w="12700">
              <a:solidFill>
                <a:srgbClr val="000000"/>
              </a:solidFill>
              <a:round/>
              <a:headEnd/>
              <a:tailEnd/>
            </a:ln>
          </p:spPr>
          <p:txBody>
            <a:bodyPr/>
            <a:lstStyle/>
            <a:p>
              <a:endParaRPr lang="en-US"/>
            </a:p>
          </p:txBody>
        </p:sp>
        <p:sp>
          <p:nvSpPr>
            <p:cNvPr id="13384" name="Freeform 40"/>
            <p:cNvSpPr>
              <a:spLocks/>
            </p:cNvSpPr>
            <p:nvPr/>
          </p:nvSpPr>
          <p:spPr bwMode="auto">
            <a:xfrm>
              <a:off x="2101" y="2711"/>
              <a:ext cx="150" cy="160"/>
            </a:xfrm>
            <a:custGeom>
              <a:avLst/>
              <a:gdLst>
                <a:gd name="T0" fmla="*/ 0 w 340"/>
                <a:gd name="T1" fmla="*/ 0 h 399"/>
                <a:gd name="T2" fmla="*/ 0 w 340"/>
                <a:gd name="T3" fmla="*/ 0 h 399"/>
                <a:gd name="T4" fmla="*/ 0 w 340"/>
                <a:gd name="T5" fmla="*/ 0 h 399"/>
                <a:gd name="T6" fmla="*/ 0 w 340"/>
                <a:gd name="T7" fmla="*/ 0 h 399"/>
                <a:gd name="T8" fmla="*/ 0 w 340"/>
                <a:gd name="T9" fmla="*/ 0 h 399"/>
                <a:gd name="T10" fmla="*/ 0 w 340"/>
                <a:gd name="T11" fmla="*/ 0 h 399"/>
                <a:gd name="T12" fmla="*/ 0 w 340"/>
                <a:gd name="T13" fmla="*/ 0 h 399"/>
                <a:gd name="T14" fmla="*/ 0 w 340"/>
                <a:gd name="T15" fmla="*/ 0 h 399"/>
                <a:gd name="T16" fmla="*/ 0 w 340"/>
                <a:gd name="T17" fmla="*/ 0 h 399"/>
                <a:gd name="T18" fmla="*/ 0 w 340"/>
                <a:gd name="T19" fmla="*/ 0 h 399"/>
                <a:gd name="T20" fmla="*/ 0 w 340"/>
                <a:gd name="T21" fmla="*/ 0 h 399"/>
                <a:gd name="T22" fmla="*/ 0 w 340"/>
                <a:gd name="T23" fmla="*/ 0 h 399"/>
                <a:gd name="T24" fmla="*/ 0 w 340"/>
                <a:gd name="T25" fmla="*/ 0 h 399"/>
                <a:gd name="T26" fmla="*/ 0 w 340"/>
                <a:gd name="T27" fmla="*/ 0 h 399"/>
                <a:gd name="T28" fmla="*/ 0 w 340"/>
                <a:gd name="T29" fmla="*/ 0 h 399"/>
                <a:gd name="T30" fmla="*/ 0 w 340"/>
                <a:gd name="T31" fmla="*/ 0 h 399"/>
                <a:gd name="T32" fmla="*/ 0 w 340"/>
                <a:gd name="T33" fmla="*/ 0 h 399"/>
                <a:gd name="T34" fmla="*/ 0 w 340"/>
                <a:gd name="T35" fmla="*/ 0 h 399"/>
                <a:gd name="T36" fmla="*/ 0 w 340"/>
                <a:gd name="T37" fmla="*/ 0 h 399"/>
                <a:gd name="T38" fmla="*/ 0 w 340"/>
                <a:gd name="T39" fmla="*/ 0 h 399"/>
                <a:gd name="T40" fmla="*/ 0 w 340"/>
                <a:gd name="T41" fmla="*/ 0 h 399"/>
                <a:gd name="T42" fmla="*/ 0 w 340"/>
                <a:gd name="T43" fmla="*/ 0 h 399"/>
                <a:gd name="T44" fmla="*/ 0 w 340"/>
                <a:gd name="T45" fmla="*/ 0 h 399"/>
                <a:gd name="T46" fmla="*/ 0 w 340"/>
                <a:gd name="T47" fmla="*/ 0 h 399"/>
                <a:gd name="T48" fmla="*/ 0 w 340"/>
                <a:gd name="T49" fmla="*/ 0 h 399"/>
                <a:gd name="T50" fmla="*/ 0 w 340"/>
                <a:gd name="T51" fmla="*/ 0 h 399"/>
                <a:gd name="T52" fmla="*/ 0 w 340"/>
                <a:gd name="T53" fmla="*/ 0 h 399"/>
                <a:gd name="T54" fmla="*/ 0 w 340"/>
                <a:gd name="T55" fmla="*/ 0 h 399"/>
                <a:gd name="T56" fmla="*/ 0 w 340"/>
                <a:gd name="T57" fmla="*/ 0 h 399"/>
                <a:gd name="T58" fmla="*/ 0 w 340"/>
                <a:gd name="T59" fmla="*/ 0 h 399"/>
                <a:gd name="T60" fmla="*/ 0 w 340"/>
                <a:gd name="T61" fmla="*/ 0 h 399"/>
                <a:gd name="T62" fmla="*/ 0 w 340"/>
                <a:gd name="T63" fmla="*/ 0 h 399"/>
                <a:gd name="T64" fmla="*/ 0 w 340"/>
                <a:gd name="T65" fmla="*/ 0 h 399"/>
                <a:gd name="T66" fmla="*/ 0 w 340"/>
                <a:gd name="T67" fmla="*/ 0 h 399"/>
                <a:gd name="T68" fmla="*/ 0 w 340"/>
                <a:gd name="T69" fmla="*/ 0 h 399"/>
                <a:gd name="T70" fmla="*/ 0 w 340"/>
                <a:gd name="T71" fmla="*/ 0 h 399"/>
                <a:gd name="T72" fmla="*/ 0 w 340"/>
                <a:gd name="T73" fmla="*/ 0 h 399"/>
                <a:gd name="T74" fmla="*/ 0 w 340"/>
                <a:gd name="T75" fmla="*/ 0 h 399"/>
                <a:gd name="T76" fmla="*/ 0 w 340"/>
                <a:gd name="T77" fmla="*/ 0 h 399"/>
                <a:gd name="T78" fmla="*/ 0 w 340"/>
                <a:gd name="T79" fmla="*/ 0 h 399"/>
                <a:gd name="T80" fmla="*/ 0 w 340"/>
                <a:gd name="T81" fmla="*/ 0 h 399"/>
                <a:gd name="T82" fmla="*/ 0 w 340"/>
                <a:gd name="T83" fmla="*/ 0 h 399"/>
                <a:gd name="T84" fmla="*/ 0 w 340"/>
                <a:gd name="T85" fmla="*/ 0 h 399"/>
                <a:gd name="T86" fmla="*/ 0 w 340"/>
                <a:gd name="T87" fmla="*/ 0 h 3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0"/>
                <a:gd name="T133" fmla="*/ 0 h 399"/>
                <a:gd name="T134" fmla="*/ 340 w 340"/>
                <a:gd name="T135" fmla="*/ 399 h 39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0" h="399">
                  <a:moveTo>
                    <a:pt x="319" y="378"/>
                  </a:moveTo>
                  <a:lnTo>
                    <a:pt x="320" y="335"/>
                  </a:lnTo>
                  <a:lnTo>
                    <a:pt x="309" y="309"/>
                  </a:lnTo>
                  <a:lnTo>
                    <a:pt x="310" y="283"/>
                  </a:lnTo>
                  <a:lnTo>
                    <a:pt x="317" y="272"/>
                  </a:lnTo>
                  <a:lnTo>
                    <a:pt x="330" y="260"/>
                  </a:lnTo>
                  <a:lnTo>
                    <a:pt x="338" y="240"/>
                  </a:lnTo>
                  <a:lnTo>
                    <a:pt x="328" y="211"/>
                  </a:lnTo>
                  <a:lnTo>
                    <a:pt x="323" y="167"/>
                  </a:lnTo>
                  <a:lnTo>
                    <a:pt x="327" y="118"/>
                  </a:lnTo>
                  <a:lnTo>
                    <a:pt x="338" y="84"/>
                  </a:lnTo>
                  <a:lnTo>
                    <a:pt x="339" y="51"/>
                  </a:lnTo>
                  <a:lnTo>
                    <a:pt x="340" y="20"/>
                  </a:lnTo>
                  <a:lnTo>
                    <a:pt x="326" y="0"/>
                  </a:lnTo>
                  <a:lnTo>
                    <a:pt x="314" y="10"/>
                  </a:lnTo>
                  <a:lnTo>
                    <a:pt x="304" y="29"/>
                  </a:lnTo>
                  <a:lnTo>
                    <a:pt x="274" y="53"/>
                  </a:lnTo>
                  <a:lnTo>
                    <a:pt x="252" y="57"/>
                  </a:lnTo>
                  <a:lnTo>
                    <a:pt x="198" y="49"/>
                  </a:lnTo>
                  <a:lnTo>
                    <a:pt x="179" y="59"/>
                  </a:lnTo>
                  <a:lnTo>
                    <a:pt x="174" y="96"/>
                  </a:lnTo>
                  <a:lnTo>
                    <a:pt x="171" y="112"/>
                  </a:lnTo>
                  <a:lnTo>
                    <a:pt x="158" y="119"/>
                  </a:lnTo>
                  <a:lnTo>
                    <a:pt x="126" y="123"/>
                  </a:lnTo>
                  <a:lnTo>
                    <a:pt x="84" y="132"/>
                  </a:lnTo>
                  <a:lnTo>
                    <a:pt x="70" y="149"/>
                  </a:lnTo>
                  <a:lnTo>
                    <a:pt x="66" y="175"/>
                  </a:lnTo>
                  <a:lnTo>
                    <a:pt x="58" y="213"/>
                  </a:lnTo>
                  <a:lnTo>
                    <a:pt x="39" y="233"/>
                  </a:lnTo>
                  <a:lnTo>
                    <a:pt x="4" y="254"/>
                  </a:lnTo>
                  <a:lnTo>
                    <a:pt x="0" y="260"/>
                  </a:lnTo>
                  <a:lnTo>
                    <a:pt x="3" y="274"/>
                  </a:lnTo>
                  <a:lnTo>
                    <a:pt x="15" y="284"/>
                  </a:lnTo>
                  <a:lnTo>
                    <a:pt x="81" y="326"/>
                  </a:lnTo>
                  <a:lnTo>
                    <a:pt x="105" y="349"/>
                  </a:lnTo>
                  <a:lnTo>
                    <a:pt x="142" y="372"/>
                  </a:lnTo>
                  <a:lnTo>
                    <a:pt x="164" y="399"/>
                  </a:lnTo>
                  <a:lnTo>
                    <a:pt x="206" y="379"/>
                  </a:lnTo>
                  <a:lnTo>
                    <a:pt x="222" y="366"/>
                  </a:lnTo>
                  <a:lnTo>
                    <a:pt x="240" y="359"/>
                  </a:lnTo>
                  <a:lnTo>
                    <a:pt x="261" y="365"/>
                  </a:lnTo>
                  <a:lnTo>
                    <a:pt x="276" y="377"/>
                  </a:lnTo>
                  <a:lnTo>
                    <a:pt x="292" y="380"/>
                  </a:lnTo>
                  <a:lnTo>
                    <a:pt x="319" y="378"/>
                  </a:lnTo>
                  <a:close/>
                </a:path>
              </a:pathLst>
            </a:custGeom>
            <a:solidFill>
              <a:srgbClr val="FFFF99"/>
            </a:solidFill>
            <a:ln w="12700">
              <a:solidFill>
                <a:srgbClr val="000000"/>
              </a:solidFill>
              <a:round/>
              <a:headEnd/>
              <a:tailEnd/>
            </a:ln>
          </p:spPr>
          <p:txBody>
            <a:bodyPr/>
            <a:lstStyle/>
            <a:p>
              <a:endParaRPr lang="en-US"/>
            </a:p>
          </p:txBody>
        </p:sp>
        <p:sp>
          <p:nvSpPr>
            <p:cNvPr id="13385" name="Freeform 41"/>
            <p:cNvSpPr>
              <a:spLocks/>
            </p:cNvSpPr>
            <p:nvPr/>
          </p:nvSpPr>
          <p:spPr bwMode="auto">
            <a:xfrm>
              <a:off x="2101" y="2711"/>
              <a:ext cx="150" cy="160"/>
            </a:xfrm>
            <a:custGeom>
              <a:avLst/>
              <a:gdLst>
                <a:gd name="T0" fmla="*/ 0 w 340"/>
                <a:gd name="T1" fmla="*/ 0 h 399"/>
                <a:gd name="T2" fmla="*/ 0 w 340"/>
                <a:gd name="T3" fmla="*/ 0 h 399"/>
                <a:gd name="T4" fmla="*/ 0 w 340"/>
                <a:gd name="T5" fmla="*/ 0 h 399"/>
                <a:gd name="T6" fmla="*/ 0 w 340"/>
                <a:gd name="T7" fmla="*/ 0 h 399"/>
                <a:gd name="T8" fmla="*/ 0 w 340"/>
                <a:gd name="T9" fmla="*/ 0 h 399"/>
                <a:gd name="T10" fmla="*/ 0 w 340"/>
                <a:gd name="T11" fmla="*/ 0 h 399"/>
                <a:gd name="T12" fmla="*/ 0 w 340"/>
                <a:gd name="T13" fmla="*/ 0 h 399"/>
                <a:gd name="T14" fmla="*/ 0 w 340"/>
                <a:gd name="T15" fmla="*/ 0 h 399"/>
                <a:gd name="T16" fmla="*/ 0 w 340"/>
                <a:gd name="T17" fmla="*/ 0 h 399"/>
                <a:gd name="T18" fmla="*/ 0 w 340"/>
                <a:gd name="T19" fmla="*/ 0 h 399"/>
                <a:gd name="T20" fmla="*/ 0 w 340"/>
                <a:gd name="T21" fmla="*/ 0 h 399"/>
                <a:gd name="T22" fmla="*/ 0 w 340"/>
                <a:gd name="T23" fmla="*/ 0 h 399"/>
                <a:gd name="T24" fmla="*/ 0 w 340"/>
                <a:gd name="T25" fmla="*/ 0 h 399"/>
                <a:gd name="T26" fmla="*/ 0 w 340"/>
                <a:gd name="T27" fmla="*/ 0 h 399"/>
                <a:gd name="T28" fmla="*/ 0 w 340"/>
                <a:gd name="T29" fmla="*/ 0 h 399"/>
                <a:gd name="T30" fmla="*/ 0 w 340"/>
                <a:gd name="T31" fmla="*/ 0 h 399"/>
                <a:gd name="T32" fmla="*/ 0 w 340"/>
                <a:gd name="T33" fmla="*/ 0 h 399"/>
                <a:gd name="T34" fmla="*/ 0 w 340"/>
                <a:gd name="T35" fmla="*/ 0 h 399"/>
                <a:gd name="T36" fmla="*/ 0 w 340"/>
                <a:gd name="T37" fmla="*/ 0 h 399"/>
                <a:gd name="T38" fmla="*/ 0 w 340"/>
                <a:gd name="T39" fmla="*/ 0 h 399"/>
                <a:gd name="T40" fmla="*/ 0 w 340"/>
                <a:gd name="T41" fmla="*/ 0 h 399"/>
                <a:gd name="T42" fmla="*/ 0 w 340"/>
                <a:gd name="T43" fmla="*/ 0 h 399"/>
                <a:gd name="T44" fmla="*/ 0 w 340"/>
                <a:gd name="T45" fmla="*/ 0 h 399"/>
                <a:gd name="T46" fmla="*/ 0 w 340"/>
                <a:gd name="T47" fmla="*/ 0 h 399"/>
                <a:gd name="T48" fmla="*/ 0 w 340"/>
                <a:gd name="T49" fmla="*/ 0 h 399"/>
                <a:gd name="T50" fmla="*/ 0 w 340"/>
                <a:gd name="T51" fmla="*/ 0 h 399"/>
                <a:gd name="T52" fmla="*/ 0 w 340"/>
                <a:gd name="T53" fmla="*/ 0 h 399"/>
                <a:gd name="T54" fmla="*/ 0 w 340"/>
                <a:gd name="T55" fmla="*/ 0 h 399"/>
                <a:gd name="T56" fmla="*/ 0 w 340"/>
                <a:gd name="T57" fmla="*/ 0 h 399"/>
                <a:gd name="T58" fmla="*/ 0 w 340"/>
                <a:gd name="T59" fmla="*/ 0 h 399"/>
                <a:gd name="T60" fmla="*/ 0 w 340"/>
                <a:gd name="T61" fmla="*/ 0 h 399"/>
                <a:gd name="T62" fmla="*/ 0 w 340"/>
                <a:gd name="T63" fmla="*/ 0 h 399"/>
                <a:gd name="T64" fmla="*/ 0 w 340"/>
                <a:gd name="T65" fmla="*/ 0 h 399"/>
                <a:gd name="T66" fmla="*/ 0 w 340"/>
                <a:gd name="T67" fmla="*/ 0 h 399"/>
                <a:gd name="T68" fmla="*/ 0 w 340"/>
                <a:gd name="T69" fmla="*/ 0 h 399"/>
                <a:gd name="T70" fmla="*/ 0 w 340"/>
                <a:gd name="T71" fmla="*/ 0 h 399"/>
                <a:gd name="T72" fmla="*/ 0 w 340"/>
                <a:gd name="T73" fmla="*/ 0 h 399"/>
                <a:gd name="T74" fmla="*/ 0 w 340"/>
                <a:gd name="T75" fmla="*/ 0 h 399"/>
                <a:gd name="T76" fmla="*/ 0 w 340"/>
                <a:gd name="T77" fmla="*/ 0 h 399"/>
                <a:gd name="T78" fmla="*/ 0 w 340"/>
                <a:gd name="T79" fmla="*/ 0 h 399"/>
                <a:gd name="T80" fmla="*/ 0 w 340"/>
                <a:gd name="T81" fmla="*/ 0 h 399"/>
                <a:gd name="T82" fmla="*/ 0 w 340"/>
                <a:gd name="T83" fmla="*/ 0 h 399"/>
                <a:gd name="T84" fmla="*/ 0 w 340"/>
                <a:gd name="T85" fmla="*/ 0 h 399"/>
                <a:gd name="T86" fmla="*/ 0 w 340"/>
                <a:gd name="T87" fmla="*/ 0 h 3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0"/>
                <a:gd name="T133" fmla="*/ 0 h 399"/>
                <a:gd name="T134" fmla="*/ 340 w 340"/>
                <a:gd name="T135" fmla="*/ 399 h 39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0" h="399">
                  <a:moveTo>
                    <a:pt x="319" y="378"/>
                  </a:moveTo>
                  <a:lnTo>
                    <a:pt x="320" y="335"/>
                  </a:lnTo>
                  <a:lnTo>
                    <a:pt x="309" y="309"/>
                  </a:lnTo>
                  <a:lnTo>
                    <a:pt x="310" y="283"/>
                  </a:lnTo>
                  <a:lnTo>
                    <a:pt x="317" y="272"/>
                  </a:lnTo>
                  <a:lnTo>
                    <a:pt x="330" y="260"/>
                  </a:lnTo>
                  <a:lnTo>
                    <a:pt x="338" y="240"/>
                  </a:lnTo>
                  <a:lnTo>
                    <a:pt x="328" y="211"/>
                  </a:lnTo>
                  <a:lnTo>
                    <a:pt x="323" y="167"/>
                  </a:lnTo>
                  <a:lnTo>
                    <a:pt x="327" y="118"/>
                  </a:lnTo>
                  <a:lnTo>
                    <a:pt x="338" y="84"/>
                  </a:lnTo>
                  <a:lnTo>
                    <a:pt x="339" y="51"/>
                  </a:lnTo>
                  <a:lnTo>
                    <a:pt x="340" y="20"/>
                  </a:lnTo>
                  <a:lnTo>
                    <a:pt x="326" y="0"/>
                  </a:lnTo>
                  <a:lnTo>
                    <a:pt x="314" y="10"/>
                  </a:lnTo>
                  <a:lnTo>
                    <a:pt x="304" y="29"/>
                  </a:lnTo>
                  <a:lnTo>
                    <a:pt x="274" y="53"/>
                  </a:lnTo>
                  <a:lnTo>
                    <a:pt x="252" y="57"/>
                  </a:lnTo>
                  <a:lnTo>
                    <a:pt x="198" y="49"/>
                  </a:lnTo>
                  <a:lnTo>
                    <a:pt x="179" y="59"/>
                  </a:lnTo>
                  <a:lnTo>
                    <a:pt x="174" y="96"/>
                  </a:lnTo>
                  <a:lnTo>
                    <a:pt x="171" y="112"/>
                  </a:lnTo>
                  <a:lnTo>
                    <a:pt x="158" y="119"/>
                  </a:lnTo>
                  <a:lnTo>
                    <a:pt x="126" y="123"/>
                  </a:lnTo>
                  <a:lnTo>
                    <a:pt x="84" y="132"/>
                  </a:lnTo>
                  <a:lnTo>
                    <a:pt x="70" y="149"/>
                  </a:lnTo>
                  <a:lnTo>
                    <a:pt x="66" y="175"/>
                  </a:lnTo>
                  <a:lnTo>
                    <a:pt x="58" y="213"/>
                  </a:lnTo>
                  <a:lnTo>
                    <a:pt x="39" y="233"/>
                  </a:lnTo>
                  <a:lnTo>
                    <a:pt x="4" y="254"/>
                  </a:lnTo>
                  <a:lnTo>
                    <a:pt x="0" y="260"/>
                  </a:lnTo>
                  <a:lnTo>
                    <a:pt x="3" y="274"/>
                  </a:lnTo>
                  <a:lnTo>
                    <a:pt x="15" y="284"/>
                  </a:lnTo>
                  <a:lnTo>
                    <a:pt x="81" y="326"/>
                  </a:lnTo>
                  <a:lnTo>
                    <a:pt x="105" y="349"/>
                  </a:lnTo>
                  <a:lnTo>
                    <a:pt x="142" y="372"/>
                  </a:lnTo>
                  <a:lnTo>
                    <a:pt x="164" y="399"/>
                  </a:lnTo>
                  <a:lnTo>
                    <a:pt x="206" y="379"/>
                  </a:lnTo>
                  <a:lnTo>
                    <a:pt x="222" y="366"/>
                  </a:lnTo>
                  <a:lnTo>
                    <a:pt x="240" y="359"/>
                  </a:lnTo>
                  <a:lnTo>
                    <a:pt x="261" y="365"/>
                  </a:lnTo>
                  <a:lnTo>
                    <a:pt x="276" y="377"/>
                  </a:lnTo>
                  <a:lnTo>
                    <a:pt x="292" y="380"/>
                  </a:lnTo>
                  <a:lnTo>
                    <a:pt x="319" y="378"/>
                  </a:lnTo>
                </a:path>
              </a:pathLst>
            </a:custGeom>
            <a:solidFill>
              <a:srgbClr val="FFFF99"/>
            </a:solidFill>
            <a:ln w="12700">
              <a:solidFill>
                <a:srgbClr val="000000"/>
              </a:solidFill>
              <a:round/>
              <a:headEnd/>
              <a:tailEnd/>
            </a:ln>
          </p:spPr>
          <p:txBody>
            <a:bodyPr/>
            <a:lstStyle/>
            <a:p>
              <a:endParaRPr lang="en-US"/>
            </a:p>
          </p:txBody>
        </p:sp>
        <p:sp>
          <p:nvSpPr>
            <p:cNvPr id="13386" name="Freeform 42"/>
            <p:cNvSpPr>
              <a:spLocks/>
            </p:cNvSpPr>
            <p:nvPr/>
          </p:nvSpPr>
          <p:spPr bwMode="auto">
            <a:xfrm>
              <a:off x="2171" y="2856"/>
              <a:ext cx="120" cy="107"/>
            </a:xfrm>
            <a:custGeom>
              <a:avLst/>
              <a:gdLst>
                <a:gd name="T0" fmla="*/ 0 w 272"/>
                <a:gd name="T1" fmla="*/ 0 h 264"/>
                <a:gd name="T2" fmla="*/ 0 w 272"/>
                <a:gd name="T3" fmla="*/ 0 h 264"/>
                <a:gd name="T4" fmla="*/ 0 w 272"/>
                <a:gd name="T5" fmla="*/ 0 h 264"/>
                <a:gd name="T6" fmla="*/ 0 w 272"/>
                <a:gd name="T7" fmla="*/ 0 h 264"/>
                <a:gd name="T8" fmla="*/ 0 w 272"/>
                <a:gd name="T9" fmla="*/ 0 h 264"/>
                <a:gd name="T10" fmla="*/ 0 w 272"/>
                <a:gd name="T11" fmla="*/ 0 h 264"/>
                <a:gd name="T12" fmla="*/ 0 w 272"/>
                <a:gd name="T13" fmla="*/ 0 h 264"/>
                <a:gd name="T14" fmla="*/ 0 w 272"/>
                <a:gd name="T15" fmla="*/ 0 h 264"/>
                <a:gd name="T16" fmla="*/ 0 w 272"/>
                <a:gd name="T17" fmla="*/ 0 h 264"/>
                <a:gd name="T18" fmla="*/ 0 w 272"/>
                <a:gd name="T19" fmla="*/ 0 h 264"/>
                <a:gd name="T20" fmla="*/ 0 w 272"/>
                <a:gd name="T21" fmla="*/ 0 h 264"/>
                <a:gd name="T22" fmla="*/ 0 w 272"/>
                <a:gd name="T23" fmla="*/ 0 h 264"/>
                <a:gd name="T24" fmla="*/ 0 w 272"/>
                <a:gd name="T25" fmla="*/ 0 h 264"/>
                <a:gd name="T26" fmla="*/ 0 w 272"/>
                <a:gd name="T27" fmla="*/ 0 h 264"/>
                <a:gd name="T28" fmla="*/ 0 w 272"/>
                <a:gd name="T29" fmla="*/ 0 h 264"/>
                <a:gd name="T30" fmla="*/ 0 w 272"/>
                <a:gd name="T31" fmla="*/ 0 h 264"/>
                <a:gd name="T32" fmla="*/ 0 w 272"/>
                <a:gd name="T33" fmla="*/ 0 h 264"/>
                <a:gd name="T34" fmla="*/ 0 w 272"/>
                <a:gd name="T35" fmla="*/ 0 h 264"/>
                <a:gd name="T36" fmla="*/ 0 w 272"/>
                <a:gd name="T37" fmla="*/ 0 h 264"/>
                <a:gd name="T38" fmla="*/ 0 w 272"/>
                <a:gd name="T39" fmla="*/ 0 h 264"/>
                <a:gd name="T40" fmla="*/ 0 w 272"/>
                <a:gd name="T41" fmla="*/ 0 h 264"/>
                <a:gd name="T42" fmla="*/ 0 w 272"/>
                <a:gd name="T43" fmla="*/ 0 h 264"/>
                <a:gd name="T44" fmla="*/ 0 w 272"/>
                <a:gd name="T45" fmla="*/ 0 h 264"/>
                <a:gd name="T46" fmla="*/ 0 w 272"/>
                <a:gd name="T47" fmla="*/ 0 h 264"/>
                <a:gd name="T48" fmla="*/ 0 w 272"/>
                <a:gd name="T49" fmla="*/ 0 h 264"/>
                <a:gd name="T50" fmla="*/ 0 w 272"/>
                <a:gd name="T51" fmla="*/ 0 h 264"/>
                <a:gd name="T52" fmla="*/ 0 w 272"/>
                <a:gd name="T53" fmla="*/ 0 h 264"/>
                <a:gd name="T54" fmla="*/ 0 w 272"/>
                <a:gd name="T55" fmla="*/ 0 h 264"/>
                <a:gd name="T56" fmla="*/ 0 w 272"/>
                <a:gd name="T57" fmla="*/ 0 h 264"/>
                <a:gd name="T58" fmla="*/ 0 w 272"/>
                <a:gd name="T59" fmla="*/ 0 h 264"/>
                <a:gd name="T60" fmla="*/ 0 w 272"/>
                <a:gd name="T61" fmla="*/ 0 h 264"/>
                <a:gd name="T62" fmla="*/ 0 w 272"/>
                <a:gd name="T63" fmla="*/ 0 h 264"/>
                <a:gd name="T64" fmla="*/ 0 w 272"/>
                <a:gd name="T65" fmla="*/ 0 h 264"/>
                <a:gd name="T66" fmla="*/ 0 w 272"/>
                <a:gd name="T67" fmla="*/ 0 h 2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2"/>
                <a:gd name="T103" fmla="*/ 0 h 264"/>
                <a:gd name="T104" fmla="*/ 272 w 272"/>
                <a:gd name="T105" fmla="*/ 264 h 2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2" h="264">
                  <a:moveTo>
                    <a:pt x="5" y="40"/>
                  </a:moveTo>
                  <a:lnTo>
                    <a:pt x="0" y="80"/>
                  </a:lnTo>
                  <a:lnTo>
                    <a:pt x="5" y="106"/>
                  </a:lnTo>
                  <a:lnTo>
                    <a:pt x="35" y="122"/>
                  </a:lnTo>
                  <a:lnTo>
                    <a:pt x="54" y="127"/>
                  </a:lnTo>
                  <a:lnTo>
                    <a:pt x="73" y="121"/>
                  </a:lnTo>
                  <a:lnTo>
                    <a:pt x="90" y="130"/>
                  </a:lnTo>
                  <a:lnTo>
                    <a:pt x="101" y="166"/>
                  </a:lnTo>
                  <a:lnTo>
                    <a:pt x="115" y="154"/>
                  </a:lnTo>
                  <a:lnTo>
                    <a:pt x="160" y="175"/>
                  </a:lnTo>
                  <a:lnTo>
                    <a:pt x="195" y="206"/>
                  </a:lnTo>
                  <a:lnTo>
                    <a:pt x="202" y="235"/>
                  </a:lnTo>
                  <a:lnTo>
                    <a:pt x="213" y="249"/>
                  </a:lnTo>
                  <a:lnTo>
                    <a:pt x="235" y="248"/>
                  </a:lnTo>
                  <a:lnTo>
                    <a:pt x="260" y="257"/>
                  </a:lnTo>
                  <a:lnTo>
                    <a:pt x="272" y="264"/>
                  </a:lnTo>
                  <a:lnTo>
                    <a:pt x="260" y="257"/>
                  </a:lnTo>
                  <a:lnTo>
                    <a:pt x="249" y="230"/>
                  </a:lnTo>
                  <a:lnTo>
                    <a:pt x="248" y="206"/>
                  </a:lnTo>
                  <a:lnTo>
                    <a:pt x="253" y="197"/>
                  </a:lnTo>
                  <a:lnTo>
                    <a:pt x="261" y="189"/>
                  </a:lnTo>
                  <a:lnTo>
                    <a:pt x="258" y="175"/>
                  </a:lnTo>
                  <a:lnTo>
                    <a:pt x="241" y="160"/>
                  </a:lnTo>
                  <a:lnTo>
                    <a:pt x="260" y="124"/>
                  </a:lnTo>
                  <a:lnTo>
                    <a:pt x="265" y="116"/>
                  </a:lnTo>
                  <a:lnTo>
                    <a:pt x="233" y="90"/>
                  </a:lnTo>
                  <a:lnTo>
                    <a:pt x="160" y="19"/>
                  </a:lnTo>
                  <a:lnTo>
                    <a:pt x="133" y="20"/>
                  </a:lnTo>
                  <a:lnTo>
                    <a:pt x="118" y="18"/>
                  </a:lnTo>
                  <a:lnTo>
                    <a:pt x="102" y="5"/>
                  </a:lnTo>
                  <a:lnTo>
                    <a:pt x="81" y="0"/>
                  </a:lnTo>
                  <a:lnTo>
                    <a:pt x="64" y="7"/>
                  </a:lnTo>
                  <a:lnTo>
                    <a:pt x="48" y="20"/>
                  </a:lnTo>
                  <a:lnTo>
                    <a:pt x="5" y="40"/>
                  </a:lnTo>
                  <a:close/>
                </a:path>
              </a:pathLst>
            </a:custGeom>
            <a:solidFill>
              <a:srgbClr val="FFFF99"/>
            </a:solidFill>
            <a:ln w="12700">
              <a:solidFill>
                <a:srgbClr val="000000"/>
              </a:solidFill>
              <a:round/>
              <a:headEnd/>
              <a:tailEnd/>
            </a:ln>
          </p:spPr>
          <p:txBody>
            <a:bodyPr/>
            <a:lstStyle/>
            <a:p>
              <a:endParaRPr lang="en-US"/>
            </a:p>
          </p:txBody>
        </p:sp>
        <p:sp>
          <p:nvSpPr>
            <p:cNvPr id="13387" name="Freeform 43"/>
            <p:cNvSpPr>
              <a:spLocks/>
            </p:cNvSpPr>
            <p:nvPr/>
          </p:nvSpPr>
          <p:spPr bwMode="auto">
            <a:xfrm>
              <a:off x="2171" y="2856"/>
              <a:ext cx="120" cy="107"/>
            </a:xfrm>
            <a:custGeom>
              <a:avLst/>
              <a:gdLst>
                <a:gd name="T0" fmla="*/ 0 w 272"/>
                <a:gd name="T1" fmla="*/ 0 h 264"/>
                <a:gd name="T2" fmla="*/ 0 w 272"/>
                <a:gd name="T3" fmla="*/ 0 h 264"/>
                <a:gd name="T4" fmla="*/ 0 w 272"/>
                <a:gd name="T5" fmla="*/ 0 h 264"/>
                <a:gd name="T6" fmla="*/ 0 w 272"/>
                <a:gd name="T7" fmla="*/ 0 h 264"/>
                <a:gd name="T8" fmla="*/ 0 w 272"/>
                <a:gd name="T9" fmla="*/ 0 h 264"/>
                <a:gd name="T10" fmla="*/ 0 w 272"/>
                <a:gd name="T11" fmla="*/ 0 h 264"/>
                <a:gd name="T12" fmla="*/ 0 w 272"/>
                <a:gd name="T13" fmla="*/ 0 h 264"/>
                <a:gd name="T14" fmla="*/ 0 w 272"/>
                <a:gd name="T15" fmla="*/ 0 h 264"/>
                <a:gd name="T16" fmla="*/ 0 w 272"/>
                <a:gd name="T17" fmla="*/ 0 h 264"/>
                <a:gd name="T18" fmla="*/ 0 w 272"/>
                <a:gd name="T19" fmla="*/ 0 h 264"/>
                <a:gd name="T20" fmla="*/ 0 w 272"/>
                <a:gd name="T21" fmla="*/ 0 h 264"/>
                <a:gd name="T22" fmla="*/ 0 w 272"/>
                <a:gd name="T23" fmla="*/ 0 h 264"/>
                <a:gd name="T24" fmla="*/ 0 w 272"/>
                <a:gd name="T25" fmla="*/ 0 h 264"/>
                <a:gd name="T26" fmla="*/ 0 w 272"/>
                <a:gd name="T27" fmla="*/ 0 h 264"/>
                <a:gd name="T28" fmla="*/ 0 w 272"/>
                <a:gd name="T29" fmla="*/ 0 h 264"/>
                <a:gd name="T30" fmla="*/ 0 w 272"/>
                <a:gd name="T31" fmla="*/ 0 h 264"/>
                <a:gd name="T32" fmla="*/ 0 w 272"/>
                <a:gd name="T33" fmla="*/ 0 h 264"/>
                <a:gd name="T34" fmla="*/ 0 w 272"/>
                <a:gd name="T35" fmla="*/ 0 h 264"/>
                <a:gd name="T36" fmla="*/ 0 w 272"/>
                <a:gd name="T37" fmla="*/ 0 h 264"/>
                <a:gd name="T38" fmla="*/ 0 w 272"/>
                <a:gd name="T39" fmla="*/ 0 h 264"/>
                <a:gd name="T40" fmla="*/ 0 w 272"/>
                <a:gd name="T41" fmla="*/ 0 h 264"/>
                <a:gd name="T42" fmla="*/ 0 w 272"/>
                <a:gd name="T43" fmla="*/ 0 h 264"/>
                <a:gd name="T44" fmla="*/ 0 w 272"/>
                <a:gd name="T45" fmla="*/ 0 h 264"/>
                <a:gd name="T46" fmla="*/ 0 w 272"/>
                <a:gd name="T47" fmla="*/ 0 h 264"/>
                <a:gd name="T48" fmla="*/ 0 w 272"/>
                <a:gd name="T49" fmla="*/ 0 h 264"/>
                <a:gd name="T50" fmla="*/ 0 w 272"/>
                <a:gd name="T51" fmla="*/ 0 h 264"/>
                <a:gd name="T52" fmla="*/ 0 w 272"/>
                <a:gd name="T53" fmla="*/ 0 h 264"/>
                <a:gd name="T54" fmla="*/ 0 w 272"/>
                <a:gd name="T55" fmla="*/ 0 h 264"/>
                <a:gd name="T56" fmla="*/ 0 w 272"/>
                <a:gd name="T57" fmla="*/ 0 h 264"/>
                <a:gd name="T58" fmla="*/ 0 w 272"/>
                <a:gd name="T59" fmla="*/ 0 h 264"/>
                <a:gd name="T60" fmla="*/ 0 w 272"/>
                <a:gd name="T61" fmla="*/ 0 h 264"/>
                <a:gd name="T62" fmla="*/ 0 w 272"/>
                <a:gd name="T63" fmla="*/ 0 h 264"/>
                <a:gd name="T64" fmla="*/ 0 w 272"/>
                <a:gd name="T65" fmla="*/ 0 h 264"/>
                <a:gd name="T66" fmla="*/ 0 w 272"/>
                <a:gd name="T67" fmla="*/ 0 h 2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2"/>
                <a:gd name="T103" fmla="*/ 0 h 264"/>
                <a:gd name="T104" fmla="*/ 272 w 272"/>
                <a:gd name="T105" fmla="*/ 264 h 2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2" h="264">
                  <a:moveTo>
                    <a:pt x="5" y="40"/>
                  </a:moveTo>
                  <a:lnTo>
                    <a:pt x="0" y="80"/>
                  </a:lnTo>
                  <a:lnTo>
                    <a:pt x="5" y="106"/>
                  </a:lnTo>
                  <a:lnTo>
                    <a:pt x="35" y="122"/>
                  </a:lnTo>
                  <a:lnTo>
                    <a:pt x="54" y="127"/>
                  </a:lnTo>
                  <a:lnTo>
                    <a:pt x="73" y="121"/>
                  </a:lnTo>
                  <a:lnTo>
                    <a:pt x="90" y="130"/>
                  </a:lnTo>
                  <a:lnTo>
                    <a:pt x="101" y="166"/>
                  </a:lnTo>
                  <a:lnTo>
                    <a:pt x="115" y="154"/>
                  </a:lnTo>
                  <a:lnTo>
                    <a:pt x="160" y="175"/>
                  </a:lnTo>
                  <a:lnTo>
                    <a:pt x="195" y="206"/>
                  </a:lnTo>
                  <a:lnTo>
                    <a:pt x="202" y="235"/>
                  </a:lnTo>
                  <a:lnTo>
                    <a:pt x="213" y="249"/>
                  </a:lnTo>
                  <a:lnTo>
                    <a:pt x="235" y="248"/>
                  </a:lnTo>
                  <a:lnTo>
                    <a:pt x="260" y="257"/>
                  </a:lnTo>
                  <a:lnTo>
                    <a:pt x="272" y="264"/>
                  </a:lnTo>
                  <a:lnTo>
                    <a:pt x="260" y="257"/>
                  </a:lnTo>
                  <a:lnTo>
                    <a:pt x="249" y="230"/>
                  </a:lnTo>
                  <a:lnTo>
                    <a:pt x="248" y="206"/>
                  </a:lnTo>
                  <a:lnTo>
                    <a:pt x="253" y="197"/>
                  </a:lnTo>
                  <a:lnTo>
                    <a:pt x="261" y="189"/>
                  </a:lnTo>
                  <a:lnTo>
                    <a:pt x="258" y="175"/>
                  </a:lnTo>
                  <a:lnTo>
                    <a:pt x="241" y="160"/>
                  </a:lnTo>
                  <a:lnTo>
                    <a:pt x="260" y="124"/>
                  </a:lnTo>
                  <a:lnTo>
                    <a:pt x="265" y="116"/>
                  </a:lnTo>
                  <a:lnTo>
                    <a:pt x="233" y="90"/>
                  </a:lnTo>
                  <a:lnTo>
                    <a:pt x="160" y="19"/>
                  </a:lnTo>
                  <a:lnTo>
                    <a:pt x="133" y="20"/>
                  </a:lnTo>
                  <a:lnTo>
                    <a:pt x="118" y="18"/>
                  </a:lnTo>
                  <a:lnTo>
                    <a:pt x="102" y="5"/>
                  </a:lnTo>
                  <a:lnTo>
                    <a:pt x="81" y="0"/>
                  </a:lnTo>
                  <a:lnTo>
                    <a:pt x="64" y="7"/>
                  </a:lnTo>
                  <a:lnTo>
                    <a:pt x="48" y="20"/>
                  </a:lnTo>
                  <a:lnTo>
                    <a:pt x="5" y="40"/>
                  </a:lnTo>
                </a:path>
              </a:pathLst>
            </a:custGeom>
            <a:solidFill>
              <a:srgbClr val="FFFF99"/>
            </a:solidFill>
            <a:ln w="12700">
              <a:solidFill>
                <a:srgbClr val="000000"/>
              </a:solidFill>
              <a:round/>
              <a:headEnd/>
              <a:tailEnd/>
            </a:ln>
          </p:spPr>
          <p:txBody>
            <a:bodyPr/>
            <a:lstStyle/>
            <a:p>
              <a:endParaRPr lang="en-US"/>
            </a:p>
          </p:txBody>
        </p:sp>
        <p:sp>
          <p:nvSpPr>
            <p:cNvPr id="13388" name="Freeform 44"/>
            <p:cNvSpPr>
              <a:spLocks/>
            </p:cNvSpPr>
            <p:nvPr/>
          </p:nvSpPr>
          <p:spPr bwMode="auto">
            <a:xfrm>
              <a:off x="2277" y="2895"/>
              <a:ext cx="228" cy="81"/>
            </a:xfrm>
            <a:custGeom>
              <a:avLst/>
              <a:gdLst>
                <a:gd name="T0" fmla="*/ 0 w 514"/>
                <a:gd name="T1" fmla="*/ 0 h 200"/>
                <a:gd name="T2" fmla="*/ 0 w 514"/>
                <a:gd name="T3" fmla="*/ 0 h 200"/>
                <a:gd name="T4" fmla="*/ 0 w 514"/>
                <a:gd name="T5" fmla="*/ 0 h 200"/>
                <a:gd name="T6" fmla="*/ 0 w 514"/>
                <a:gd name="T7" fmla="*/ 0 h 200"/>
                <a:gd name="T8" fmla="*/ 0 w 514"/>
                <a:gd name="T9" fmla="*/ 0 h 200"/>
                <a:gd name="T10" fmla="*/ 0 w 514"/>
                <a:gd name="T11" fmla="*/ 0 h 200"/>
                <a:gd name="T12" fmla="*/ 0 w 514"/>
                <a:gd name="T13" fmla="*/ 0 h 200"/>
                <a:gd name="T14" fmla="*/ 0 w 514"/>
                <a:gd name="T15" fmla="*/ 0 h 200"/>
                <a:gd name="T16" fmla="*/ 0 w 514"/>
                <a:gd name="T17" fmla="*/ 0 h 200"/>
                <a:gd name="T18" fmla="*/ 0 w 514"/>
                <a:gd name="T19" fmla="*/ 0 h 200"/>
                <a:gd name="T20" fmla="*/ 0 w 514"/>
                <a:gd name="T21" fmla="*/ 0 h 200"/>
                <a:gd name="T22" fmla="*/ 0 w 514"/>
                <a:gd name="T23" fmla="*/ 0 h 200"/>
                <a:gd name="T24" fmla="*/ 0 w 514"/>
                <a:gd name="T25" fmla="*/ 0 h 200"/>
                <a:gd name="T26" fmla="*/ 0 w 514"/>
                <a:gd name="T27" fmla="*/ 0 h 200"/>
                <a:gd name="T28" fmla="*/ 0 w 514"/>
                <a:gd name="T29" fmla="*/ 0 h 200"/>
                <a:gd name="T30" fmla="*/ 0 w 514"/>
                <a:gd name="T31" fmla="*/ 0 h 200"/>
                <a:gd name="T32" fmla="*/ 0 w 514"/>
                <a:gd name="T33" fmla="*/ 0 h 200"/>
                <a:gd name="T34" fmla="*/ 0 w 514"/>
                <a:gd name="T35" fmla="*/ 0 h 200"/>
                <a:gd name="T36" fmla="*/ 0 w 514"/>
                <a:gd name="T37" fmla="*/ 0 h 200"/>
                <a:gd name="T38" fmla="*/ 0 w 514"/>
                <a:gd name="T39" fmla="*/ 0 h 200"/>
                <a:gd name="T40" fmla="*/ 0 w 514"/>
                <a:gd name="T41" fmla="*/ 0 h 200"/>
                <a:gd name="T42" fmla="*/ 0 w 514"/>
                <a:gd name="T43" fmla="*/ 0 h 200"/>
                <a:gd name="T44" fmla="*/ 0 w 514"/>
                <a:gd name="T45" fmla="*/ 0 h 200"/>
                <a:gd name="T46" fmla="*/ 0 w 514"/>
                <a:gd name="T47" fmla="*/ 0 h 200"/>
                <a:gd name="T48" fmla="*/ 0 w 514"/>
                <a:gd name="T49" fmla="*/ 0 h 200"/>
                <a:gd name="T50" fmla="*/ 0 w 514"/>
                <a:gd name="T51" fmla="*/ 0 h 200"/>
                <a:gd name="T52" fmla="*/ 0 w 514"/>
                <a:gd name="T53" fmla="*/ 0 h 200"/>
                <a:gd name="T54" fmla="*/ 0 w 514"/>
                <a:gd name="T55" fmla="*/ 0 h 200"/>
                <a:gd name="T56" fmla="*/ 0 w 514"/>
                <a:gd name="T57" fmla="*/ 0 h 200"/>
                <a:gd name="T58" fmla="*/ 0 w 514"/>
                <a:gd name="T59" fmla="*/ 0 h 200"/>
                <a:gd name="T60" fmla="*/ 0 w 514"/>
                <a:gd name="T61" fmla="*/ 0 h 200"/>
                <a:gd name="T62" fmla="*/ 0 w 514"/>
                <a:gd name="T63" fmla="*/ 0 h 200"/>
                <a:gd name="T64" fmla="*/ 0 w 514"/>
                <a:gd name="T65" fmla="*/ 0 h 200"/>
                <a:gd name="T66" fmla="*/ 0 w 514"/>
                <a:gd name="T67" fmla="*/ 0 h 200"/>
                <a:gd name="T68" fmla="*/ 0 w 514"/>
                <a:gd name="T69" fmla="*/ 0 h 200"/>
                <a:gd name="T70" fmla="*/ 0 w 514"/>
                <a:gd name="T71" fmla="*/ 0 h 200"/>
                <a:gd name="T72" fmla="*/ 0 w 514"/>
                <a:gd name="T73" fmla="*/ 0 h 200"/>
                <a:gd name="T74" fmla="*/ 0 w 514"/>
                <a:gd name="T75" fmla="*/ 0 h 200"/>
                <a:gd name="T76" fmla="*/ 0 w 514"/>
                <a:gd name="T77" fmla="*/ 0 h 200"/>
                <a:gd name="T78" fmla="*/ 0 w 514"/>
                <a:gd name="T79" fmla="*/ 0 h 200"/>
                <a:gd name="T80" fmla="*/ 0 w 514"/>
                <a:gd name="T81" fmla="*/ 0 h 200"/>
                <a:gd name="T82" fmla="*/ 0 w 514"/>
                <a:gd name="T83" fmla="*/ 0 h 200"/>
                <a:gd name="T84" fmla="*/ 0 w 514"/>
                <a:gd name="T85" fmla="*/ 0 h 200"/>
                <a:gd name="T86" fmla="*/ 0 w 514"/>
                <a:gd name="T87" fmla="*/ 0 h 200"/>
                <a:gd name="T88" fmla="*/ 0 w 514"/>
                <a:gd name="T89" fmla="*/ 0 h 200"/>
                <a:gd name="T90" fmla="*/ 0 w 514"/>
                <a:gd name="T91" fmla="*/ 0 h 200"/>
                <a:gd name="T92" fmla="*/ 0 w 514"/>
                <a:gd name="T93" fmla="*/ 0 h 200"/>
                <a:gd name="T94" fmla="*/ 0 w 514"/>
                <a:gd name="T95" fmla="*/ 0 h 200"/>
                <a:gd name="T96" fmla="*/ 0 w 514"/>
                <a:gd name="T97" fmla="*/ 0 h 200"/>
                <a:gd name="T98" fmla="*/ 0 w 514"/>
                <a:gd name="T99" fmla="*/ 0 h 200"/>
                <a:gd name="T100" fmla="*/ 0 w 514"/>
                <a:gd name="T101" fmla="*/ 0 h 200"/>
                <a:gd name="T102" fmla="*/ 0 w 514"/>
                <a:gd name="T103" fmla="*/ 0 h 200"/>
                <a:gd name="T104" fmla="*/ 0 w 514"/>
                <a:gd name="T105" fmla="*/ 0 h 200"/>
                <a:gd name="T106" fmla="*/ 0 w 514"/>
                <a:gd name="T107" fmla="*/ 0 h 200"/>
                <a:gd name="T108" fmla="*/ 0 w 514"/>
                <a:gd name="T109" fmla="*/ 0 h 200"/>
                <a:gd name="T110" fmla="*/ 0 w 514"/>
                <a:gd name="T111" fmla="*/ 0 h 200"/>
                <a:gd name="T112" fmla="*/ 0 w 514"/>
                <a:gd name="T113" fmla="*/ 0 h 200"/>
                <a:gd name="T114" fmla="*/ 0 w 514"/>
                <a:gd name="T115" fmla="*/ 0 h 200"/>
                <a:gd name="T116" fmla="*/ 0 w 514"/>
                <a:gd name="T117" fmla="*/ 0 h 200"/>
                <a:gd name="T118" fmla="*/ 0 w 514"/>
                <a:gd name="T119" fmla="*/ 0 h 200"/>
                <a:gd name="T120" fmla="*/ 0 w 514"/>
                <a:gd name="T121" fmla="*/ 0 h 200"/>
                <a:gd name="T122" fmla="*/ 0 w 514"/>
                <a:gd name="T123" fmla="*/ 0 h 200"/>
                <a:gd name="T124" fmla="*/ 0 w 514"/>
                <a:gd name="T125" fmla="*/ 0 h 2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14"/>
                <a:gd name="T190" fmla="*/ 0 h 200"/>
                <a:gd name="T191" fmla="*/ 514 w 514"/>
                <a:gd name="T192" fmla="*/ 200 h 2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14" h="200">
                  <a:moveTo>
                    <a:pt x="24" y="17"/>
                  </a:moveTo>
                  <a:lnTo>
                    <a:pt x="64" y="44"/>
                  </a:lnTo>
                  <a:lnTo>
                    <a:pt x="85" y="75"/>
                  </a:lnTo>
                  <a:lnTo>
                    <a:pt x="112" y="73"/>
                  </a:lnTo>
                  <a:lnTo>
                    <a:pt x="144" y="81"/>
                  </a:lnTo>
                  <a:lnTo>
                    <a:pt x="197" y="66"/>
                  </a:lnTo>
                  <a:lnTo>
                    <a:pt x="221" y="43"/>
                  </a:lnTo>
                  <a:lnTo>
                    <a:pt x="248" y="32"/>
                  </a:lnTo>
                  <a:lnTo>
                    <a:pt x="272" y="14"/>
                  </a:lnTo>
                  <a:lnTo>
                    <a:pt x="300" y="3"/>
                  </a:lnTo>
                  <a:lnTo>
                    <a:pt x="328" y="8"/>
                  </a:lnTo>
                  <a:lnTo>
                    <a:pt x="369" y="0"/>
                  </a:lnTo>
                  <a:lnTo>
                    <a:pt x="440" y="28"/>
                  </a:lnTo>
                  <a:lnTo>
                    <a:pt x="491" y="57"/>
                  </a:lnTo>
                  <a:lnTo>
                    <a:pt x="507" y="63"/>
                  </a:lnTo>
                  <a:lnTo>
                    <a:pt x="514" y="72"/>
                  </a:lnTo>
                  <a:lnTo>
                    <a:pt x="510" y="77"/>
                  </a:lnTo>
                  <a:lnTo>
                    <a:pt x="486" y="85"/>
                  </a:lnTo>
                  <a:lnTo>
                    <a:pt x="489" y="99"/>
                  </a:lnTo>
                  <a:lnTo>
                    <a:pt x="507" y="116"/>
                  </a:lnTo>
                  <a:lnTo>
                    <a:pt x="510" y="134"/>
                  </a:lnTo>
                  <a:lnTo>
                    <a:pt x="505" y="150"/>
                  </a:lnTo>
                  <a:lnTo>
                    <a:pt x="487" y="150"/>
                  </a:lnTo>
                  <a:lnTo>
                    <a:pt x="461" y="146"/>
                  </a:lnTo>
                  <a:lnTo>
                    <a:pt x="432" y="150"/>
                  </a:lnTo>
                  <a:lnTo>
                    <a:pt x="424" y="132"/>
                  </a:lnTo>
                  <a:lnTo>
                    <a:pt x="421" y="109"/>
                  </a:lnTo>
                  <a:lnTo>
                    <a:pt x="434" y="87"/>
                  </a:lnTo>
                  <a:lnTo>
                    <a:pt x="443" y="75"/>
                  </a:lnTo>
                  <a:lnTo>
                    <a:pt x="442" y="72"/>
                  </a:lnTo>
                  <a:lnTo>
                    <a:pt x="420" y="60"/>
                  </a:lnTo>
                  <a:lnTo>
                    <a:pt x="371" y="58"/>
                  </a:lnTo>
                  <a:lnTo>
                    <a:pt x="355" y="51"/>
                  </a:lnTo>
                  <a:lnTo>
                    <a:pt x="322" y="46"/>
                  </a:lnTo>
                  <a:lnTo>
                    <a:pt x="297" y="47"/>
                  </a:lnTo>
                  <a:lnTo>
                    <a:pt x="289" y="53"/>
                  </a:lnTo>
                  <a:lnTo>
                    <a:pt x="289" y="74"/>
                  </a:lnTo>
                  <a:lnTo>
                    <a:pt x="287" y="87"/>
                  </a:lnTo>
                  <a:lnTo>
                    <a:pt x="256" y="102"/>
                  </a:lnTo>
                  <a:lnTo>
                    <a:pt x="252" y="118"/>
                  </a:lnTo>
                  <a:lnTo>
                    <a:pt x="284" y="142"/>
                  </a:lnTo>
                  <a:lnTo>
                    <a:pt x="292" y="165"/>
                  </a:lnTo>
                  <a:lnTo>
                    <a:pt x="284" y="186"/>
                  </a:lnTo>
                  <a:lnTo>
                    <a:pt x="255" y="200"/>
                  </a:lnTo>
                  <a:lnTo>
                    <a:pt x="227" y="185"/>
                  </a:lnTo>
                  <a:lnTo>
                    <a:pt x="200" y="156"/>
                  </a:lnTo>
                  <a:lnTo>
                    <a:pt x="181" y="159"/>
                  </a:lnTo>
                  <a:lnTo>
                    <a:pt x="174" y="166"/>
                  </a:lnTo>
                  <a:lnTo>
                    <a:pt x="134" y="140"/>
                  </a:lnTo>
                  <a:lnTo>
                    <a:pt x="98" y="124"/>
                  </a:lnTo>
                  <a:lnTo>
                    <a:pt x="85" y="126"/>
                  </a:lnTo>
                  <a:lnTo>
                    <a:pt x="58" y="140"/>
                  </a:lnTo>
                  <a:lnTo>
                    <a:pt x="43" y="158"/>
                  </a:lnTo>
                  <a:lnTo>
                    <a:pt x="31" y="165"/>
                  </a:lnTo>
                  <a:lnTo>
                    <a:pt x="19" y="158"/>
                  </a:lnTo>
                  <a:lnTo>
                    <a:pt x="8" y="132"/>
                  </a:lnTo>
                  <a:lnTo>
                    <a:pt x="7" y="107"/>
                  </a:lnTo>
                  <a:lnTo>
                    <a:pt x="12" y="99"/>
                  </a:lnTo>
                  <a:lnTo>
                    <a:pt x="20" y="90"/>
                  </a:lnTo>
                  <a:lnTo>
                    <a:pt x="17" y="77"/>
                  </a:lnTo>
                  <a:lnTo>
                    <a:pt x="0" y="61"/>
                  </a:lnTo>
                  <a:lnTo>
                    <a:pt x="19" y="25"/>
                  </a:lnTo>
                  <a:lnTo>
                    <a:pt x="24" y="17"/>
                  </a:lnTo>
                  <a:close/>
                </a:path>
              </a:pathLst>
            </a:custGeom>
            <a:solidFill>
              <a:srgbClr val="FFFF99"/>
            </a:solidFill>
            <a:ln w="12700">
              <a:solidFill>
                <a:srgbClr val="000000"/>
              </a:solidFill>
              <a:round/>
              <a:headEnd/>
              <a:tailEnd/>
            </a:ln>
          </p:spPr>
          <p:txBody>
            <a:bodyPr/>
            <a:lstStyle/>
            <a:p>
              <a:endParaRPr lang="en-US"/>
            </a:p>
          </p:txBody>
        </p:sp>
        <p:sp>
          <p:nvSpPr>
            <p:cNvPr id="13389" name="Freeform 45"/>
            <p:cNvSpPr>
              <a:spLocks/>
            </p:cNvSpPr>
            <p:nvPr/>
          </p:nvSpPr>
          <p:spPr bwMode="auto">
            <a:xfrm>
              <a:off x="2277" y="2895"/>
              <a:ext cx="228" cy="81"/>
            </a:xfrm>
            <a:custGeom>
              <a:avLst/>
              <a:gdLst>
                <a:gd name="T0" fmla="*/ 0 w 514"/>
                <a:gd name="T1" fmla="*/ 0 h 200"/>
                <a:gd name="T2" fmla="*/ 0 w 514"/>
                <a:gd name="T3" fmla="*/ 0 h 200"/>
                <a:gd name="T4" fmla="*/ 0 w 514"/>
                <a:gd name="T5" fmla="*/ 0 h 200"/>
                <a:gd name="T6" fmla="*/ 0 w 514"/>
                <a:gd name="T7" fmla="*/ 0 h 200"/>
                <a:gd name="T8" fmla="*/ 0 w 514"/>
                <a:gd name="T9" fmla="*/ 0 h 200"/>
                <a:gd name="T10" fmla="*/ 0 w 514"/>
                <a:gd name="T11" fmla="*/ 0 h 200"/>
                <a:gd name="T12" fmla="*/ 0 w 514"/>
                <a:gd name="T13" fmla="*/ 0 h 200"/>
                <a:gd name="T14" fmla="*/ 0 w 514"/>
                <a:gd name="T15" fmla="*/ 0 h 200"/>
                <a:gd name="T16" fmla="*/ 0 w 514"/>
                <a:gd name="T17" fmla="*/ 0 h 200"/>
                <a:gd name="T18" fmla="*/ 0 w 514"/>
                <a:gd name="T19" fmla="*/ 0 h 200"/>
                <a:gd name="T20" fmla="*/ 0 w 514"/>
                <a:gd name="T21" fmla="*/ 0 h 200"/>
                <a:gd name="T22" fmla="*/ 0 w 514"/>
                <a:gd name="T23" fmla="*/ 0 h 200"/>
                <a:gd name="T24" fmla="*/ 0 w 514"/>
                <a:gd name="T25" fmla="*/ 0 h 200"/>
                <a:gd name="T26" fmla="*/ 0 w 514"/>
                <a:gd name="T27" fmla="*/ 0 h 200"/>
                <a:gd name="T28" fmla="*/ 0 w 514"/>
                <a:gd name="T29" fmla="*/ 0 h 200"/>
                <a:gd name="T30" fmla="*/ 0 w 514"/>
                <a:gd name="T31" fmla="*/ 0 h 200"/>
                <a:gd name="T32" fmla="*/ 0 w 514"/>
                <a:gd name="T33" fmla="*/ 0 h 200"/>
                <a:gd name="T34" fmla="*/ 0 w 514"/>
                <a:gd name="T35" fmla="*/ 0 h 200"/>
                <a:gd name="T36" fmla="*/ 0 w 514"/>
                <a:gd name="T37" fmla="*/ 0 h 200"/>
                <a:gd name="T38" fmla="*/ 0 w 514"/>
                <a:gd name="T39" fmla="*/ 0 h 200"/>
                <a:gd name="T40" fmla="*/ 0 w 514"/>
                <a:gd name="T41" fmla="*/ 0 h 200"/>
                <a:gd name="T42" fmla="*/ 0 w 514"/>
                <a:gd name="T43" fmla="*/ 0 h 200"/>
                <a:gd name="T44" fmla="*/ 0 w 514"/>
                <a:gd name="T45" fmla="*/ 0 h 200"/>
                <a:gd name="T46" fmla="*/ 0 w 514"/>
                <a:gd name="T47" fmla="*/ 0 h 200"/>
                <a:gd name="T48" fmla="*/ 0 w 514"/>
                <a:gd name="T49" fmla="*/ 0 h 200"/>
                <a:gd name="T50" fmla="*/ 0 w 514"/>
                <a:gd name="T51" fmla="*/ 0 h 200"/>
                <a:gd name="T52" fmla="*/ 0 w 514"/>
                <a:gd name="T53" fmla="*/ 0 h 200"/>
                <a:gd name="T54" fmla="*/ 0 w 514"/>
                <a:gd name="T55" fmla="*/ 0 h 200"/>
                <a:gd name="T56" fmla="*/ 0 w 514"/>
                <a:gd name="T57" fmla="*/ 0 h 200"/>
                <a:gd name="T58" fmla="*/ 0 w 514"/>
                <a:gd name="T59" fmla="*/ 0 h 200"/>
                <a:gd name="T60" fmla="*/ 0 w 514"/>
                <a:gd name="T61" fmla="*/ 0 h 200"/>
                <a:gd name="T62" fmla="*/ 0 w 514"/>
                <a:gd name="T63" fmla="*/ 0 h 200"/>
                <a:gd name="T64" fmla="*/ 0 w 514"/>
                <a:gd name="T65" fmla="*/ 0 h 200"/>
                <a:gd name="T66" fmla="*/ 0 w 514"/>
                <a:gd name="T67" fmla="*/ 0 h 200"/>
                <a:gd name="T68" fmla="*/ 0 w 514"/>
                <a:gd name="T69" fmla="*/ 0 h 200"/>
                <a:gd name="T70" fmla="*/ 0 w 514"/>
                <a:gd name="T71" fmla="*/ 0 h 200"/>
                <a:gd name="T72" fmla="*/ 0 w 514"/>
                <a:gd name="T73" fmla="*/ 0 h 200"/>
                <a:gd name="T74" fmla="*/ 0 w 514"/>
                <a:gd name="T75" fmla="*/ 0 h 200"/>
                <a:gd name="T76" fmla="*/ 0 w 514"/>
                <a:gd name="T77" fmla="*/ 0 h 200"/>
                <a:gd name="T78" fmla="*/ 0 w 514"/>
                <a:gd name="T79" fmla="*/ 0 h 200"/>
                <a:gd name="T80" fmla="*/ 0 w 514"/>
                <a:gd name="T81" fmla="*/ 0 h 200"/>
                <a:gd name="T82" fmla="*/ 0 w 514"/>
                <a:gd name="T83" fmla="*/ 0 h 200"/>
                <a:gd name="T84" fmla="*/ 0 w 514"/>
                <a:gd name="T85" fmla="*/ 0 h 200"/>
                <a:gd name="T86" fmla="*/ 0 w 514"/>
                <a:gd name="T87" fmla="*/ 0 h 200"/>
                <a:gd name="T88" fmla="*/ 0 w 514"/>
                <a:gd name="T89" fmla="*/ 0 h 200"/>
                <a:gd name="T90" fmla="*/ 0 w 514"/>
                <a:gd name="T91" fmla="*/ 0 h 200"/>
                <a:gd name="T92" fmla="*/ 0 w 514"/>
                <a:gd name="T93" fmla="*/ 0 h 200"/>
                <a:gd name="T94" fmla="*/ 0 w 514"/>
                <a:gd name="T95" fmla="*/ 0 h 200"/>
                <a:gd name="T96" fmla="*/ 0 w 514"/>
                <a:gd name="T97" fmla="*/ 0 h 200"/>
                <a:gd name="T98" fmla="*/ 0 w 514"/>
                <a:gd name="T99" fmla="*/ 0 h 200"/>
                <a:gd name="T100" fmla="*/ 0 w 514"/>
                <a:gd name="T101" fmla="*/ 0 h 200"/>
                <a:gd name="T102" fmla="*/ 0 w 514"/>
                <a:gd name="T103" fmla="*/ 0 h 200"/>
                <a:gd name="T104" fmla="*/ 0 w 514"/>
                <a:gd name="T105" fmla="*/ 0 h 200"/>
                <a:gd name="T106" fmla="*/ 0 w 514"/>
                <a:gd name="T107" fmla="*/ 0 h 200"/>
                <a:gd name="T108" fmla="*/ 0 w 514"/>
                <a:gd name="T109" fmla="*/ 0 h 200"/>
                <a:gd name="T110" fmla="*/ 0 w 514"/>
                <a:gd name="T111" fmla="*/ 0 h 200"/>
                <a:gd name="T112" fmla="*/ 0 w 514"/>
                <a:gd name="T113" fmla="*/ 0 h 200"/>
                <a:gd name="T114" fmla="*/ 0 w 514"/>
                <a:gd name="T115" fmla="*/ 0 h 200"/>
                <a:gd name="T116" fmla="*/ 0 w 514"/>
                <a:gd name="T117" fmla="*/ 0 h 200"/>
                <a:gd name="T118" fmla="*/ 0 w 514"/>
                <a:gd name="T119" fmla="*/ 0 h 200"/>
                <a:gd name="T120" fmla="*/ 0 w 514"/>
                <a:gd name="T121" fmla="*/ 0 h 200"/>
                <a:gd name="T122" fmla="*/ 0 w 514"/>
                <a:gd name="T123" fmla="*/ 0 h 200"/>
                <a:gd name="T124" fmla="*/ 0 w 514"/>
                <a:gd name="T125" fmla="*/ 0 h 2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14"/>
                <a:gd name="T190" fmla="*/ 0 h 200"/>
                <a:gd name="T191" fmla="*/ 514 w 514"/>
                <a:gd name="T192" fmla="*/ 200 h 20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14" h="200">
                  <a:moveTo>
                    <a:pt x="24" y="17"/>
                  </a:moveTo>
                  <a:lnTo>
                    <a:pt x="64" y="44"/>
                  </a:lnTo>
                  <a:lnTo>
                    <a:pt x="85" y="75"/>
                  </a:lnTo>
                  <a:lnTo>
                    <a:pt x="112" y="73"/>
                  </a:lnTo>
                  <a:lnTo>
                    <a:pt x="144" y="81"/>
                  </a:lnTo>
                  <a:lnTo>
                    <a:pt x="197" y="66"/>
                  </a:lnTo>
                  <a:lnTo>
                    <a:pt x="221" y="43"/>
                  </a:lnTo>
                  <a:lnTo>
                    <a:pt x="248" y="32"/>
                  </a:lnTo>
                  <a:lnTo>
                    <a:pt x="272" y="14"/>
                  </a:lnTo>
                  <a:lnTo>
                    <a:pt x="300" y="3"/>
                  </a:lnTo>
                  <a:lnTo>
                    <a:pt x="328" y="8"/>
                  </a:lnTo>
                  <a:lnTo>
                    <a:pt x="369" y="0"/>
                  </a:lnTo>
                  <a:lnTo>
                    <a:pt x="440" y="28"/>
                  </a:lnTo>
                  <a:lnTo>
                    <a:pt x="491" y="57"/>
                  </a:lnTo>
                  <a:lnTo>
                    <a:pt x="507" y="63"/>
                  </a:lnTo>
                  <a:lnTo>
                    <a:pt x="514" y="72"/>
                  </a:lnTo>
                  <a:lnTo>
                    <a:pt x="510" y="77"/>
                  </a:lnTo>
                  <a:lnTo>
                    <a:pt x="486" y="85"/>
                  </a:lnTo>
                  <a:lnTo>
                    <a:pt x="489" y="99"/>
                  </a:lnTo>
                  <a:lnTo>
                    <a:pt x="507" y="116"/>
                  </a:lnTo>
                  <a:lnTo>
                    <a:pt x="510" y="134"/>
                  </a:lnTo>
                  <a:lnTo>
                    <a:pt x="505" y="150"/>
                  </a:lnTo>
                  <a:lnTo>
                    <a:pt x="487" y="150"/>
                  </a:lnTo>
                  <a:lnTo>
                    <a:pt x="461" y="146"/>
                  </a:lnTo>
                  <a:lnTo>
                    <a:pt x="432" y="150"/>
                  </a:lnTo>
                  <a:lnTo>
                    <a:pt x="424" y="132"/>
                  </a:lnTo>
                  <a:lnTo>
                    <a:pt x="421" y="109"/>
                  </a:lnTo>
                  <a:lnTo>
                    <a:pt x="434" y="87"/>
                  </a:lnTo>
                  <a:lnTo>
                    <a:pt x="443" y="75"/>
                  </a:lnTo>
                  <a:lnTo>
                    <a:pt x="442" y="72"/>
                  </a:lnTo>
                  <a:lnTo>
                    <a:pt x="420" y="60"/>
                  </a:lnTo>
                  <a:lnTo>
                    <a:pt x="371" y="58"/>
                  </a:lnTo>
                  <a:lnTo>
                    <a:pt x="355" y="51"/>
                  </a:lnTo>
                  <a:lnTo>
                    <a:pt x="322" y="46"/>
                  </a:lnTo>
                  <a:lnTo>
                    <a:pt x="297" y="47"/>
                  </a:lnTo>
                  <a:lnTo>
                    <a:pt x="289" y="53"/>
                  </a:lnTo>
                  <a:lnTo>
                    <a:pt x="289" y="74"/>
                  </a:lnTo>
                  <a:lnTo>
                    <a:pt x="287" y="87"/>
                  </a:lnTo>
                  <a:lnTo>
                    <a:pt x="256" y="102"/>
                  </a:lnTo>
                  <a:lnTo>
                    <a:pt x="252" y="118"/>
                  </a:lnTo>
                  <a:lnTo>
                    <a:pt x="284" y="142"/>
                  </a:lnTo>
                  <a:lnTo>
                    <a:pt x="292" y="165"/>
                  </a:lnTo>
                  <a:lnTo>
                    <a:pt x="284" y="186"/>
                  </a:lnTo>
                  <a:lnTo>
                    <a:pt x="255" y="200"/>
                  </a:lnTo>
                  <a:lnTo>
                    <a:pt x="227" y="185"/>
                  </a:lnTo>
                  <a:lnTo>
                    <a:pt x="200" y="156"/>
                  </a:lnTo>
                  <a:lnTo>
                    <a:pt x="181" y="159"/>
                  </a:lnTo>
                  <a:lnTo>
                    <a:pt x="174" y="166"/>
                  </a:lnTo>
                  <a:lnTo>
                    <a:pt x="134" y="140"/>
                  </a:lnTo>
                  <a:lnTo>
                    <a:pt x="98" y="124"/>
                  </a:lnTo>
                  <a:lnTo>
                    <a:pt x="85" y="126"/>
                  </a:lnTo>
                  <a:lnTo>
                    <a:pt x="58" y="140"/>
                  </a:lnTo>
                  <a:lnTo>
                    <a:pt x="43" y="158"/>
                  </a:lnTo>
                  <a:lnTo>
                    <a:pt x="31" y="165"/>
                  </a:lnTo>
                  <a:lnTo>
                    <a:pt x="19" y="158"/>
                  </a:lnTo>
                  <a:lnTo>
                    <a:pt x="8" y="132"/>
                  </a:lnTo>
                  <a:lnTo>
                    <a:pt x="7" y="107"/>
                  </a:lnTo>
                  <a:lnTo>
                    <a:pt x="12" y="99"/>
                  </a:lnTo>
                  <a:lnTo>
                    <a:pt x="20" y="90"/>
                  </a:lnTo>
                  <a:lnTo>
                    <a:pt x="17" y="77"/>
                  </a:lnTo>
                  <a:lnTo>
                    <a:pt x="0" y="61"/>
                  </a:lnTo>
                  <a:lnTo>
                    <a:pt x="19" y="25"/>
                  </a:lnTo>
                  <a:lnTo>
                    <a:pt x="24" y="17"/>
                  </a:lnTo>
                </a:path>
              </a:pathLst>
            </a:custGeom>
            <a:solidFill>
              <a:srgbClr val="FFFF99"/>
            </a:solidFill>
            <a:ln w="12700">
              <a:solidFill>
                <a:srgbClr val="000000"/>
              </a:solidFill>
              <a:round/>
              <a:headEnd/>
              <a:tailEnd/>
            </a:ln>
          </p:spPr>
          <p:txBody>
            <a:bodyPr/>
            <a:lstStyle/>
            <a:p>
              <a:endParaRPr lang="en-US"/>
            </a:p>
          </p:txBody>
        </p:sp>
        <p:sp>
          <p:nvSpPr>
            <p:cNvPr id="13390" name="Freeform 46"/>
            <p:cNvSpPr>
              <a:spLocks/>
            </p:cNvSpPr>
            <p:nvPr/>
          </p:nvSpPr>
          <p:spPr bwMode="auto">
            <a:xfrm>
              <a:off x="2540" y="2505"/>
              <a:ext cx="127" cy="80"/>
            </a:xfrm>
            <a:custGeom>
              <a:avLst/>
              <a:gdLst>
                <a:gd name="T0" fmla="*/ 0 w 288"/>
                <a:gd name="T1" fmla="*/ 0 h 196"/>
                <a:gd name="T2" fmla="*/ 0 w 288"/>
                <a:gd name="T3" fmla="*/ 0 h 196"/>
                <a:gd name="T4" fmla="*/ 0 w 288"/>
                <a:gd name="T5" fmla="*/ 0 h 196"/>
                <a:gd name="T6" fmla="*/ 0 w 288"/>
                <a:gd name="T7" fmla="*/ 0 h 196"/>
                <a:gd name="T8" fmla="*/ 0 w 288"/>
                <a:gd name="T9" fmla="*/ 0 h 196"/>
                <a:gd name="T10" fmla="*/ 0 w 288"/>
                <a:gd name="T11" fmla="*/ 0 h 196"/>
                <a:gd name="T12" fmla="*/ 0 w 288"/>
                <a:gd name="T13" fmla="*/ 0 h 196"/>
                <a:gd name="T14" fmla="*/ 0 w 288"/>
                <a:gd name="T15" fmla="*/ 0 h 196"/>
                <a:gd name="T16" fmla="*/ 0 w 288"/>
                <a:gd name="T17" fmla="*/ 0 h 196"/>
                <a:gd name="T18" fmla="*/ 0 w 288"/>
                <a:gd name="T19" fmla="*/ 0 h 196"/>
                <a:gd name="T20" fmla="*/ 0 w 288"/>
                <a:gd name="T21" fmla="*/ 0 h 196"/>
                <a:gd name="T22" fmla="*/ 0 w 288"/>
                <a:gd name="T23" fmla="*/ 0 h 196"/>
                <a:gd name="T24" fmla="*/ 0 w 288"/>
                <a:gd name="T25" fmla="*/ 0 h 196"/>
                <a:gd name="T26" fmla="*/ 0 w 288"/>
                <a:gd name="T27" fmla="*/ 0 h 196"/>
                <a:gd name="T28" fmla="*/ 0 w 288"/>
                <a:gd name="T29" fmla="*/ 0 h 196"/>
                <a:gd name="T30" fmla="*/ 0 w 288"/>
                <a:gd name="T31" fmla="*/ 0 h 196"/>
                <a:gd name="T32" fmla="*/ 0 w 288"/>
                <a:gd name="T33" fmla="*/ 0 h 196"/>
                <a:gd name="T34" fmla="*/ 0 w 288"/>
                <a:gd name="T35" fmla="*/ 0 h 196"/>
                <a:gd name="T36" fmla="*/ 0 w 288"/>
                <a:gd name="T37" fmla="*/ 0 h 196"/>
                <a:gd name="T38" fmla="*/ 0 w 288"/>
                <a:gd name="T39" fmla="*/ 0 h 196"/>
                <a:gd name="T40" fmla="*/ 0 w 288"/>
                <a:gd name="T41" fmla="*/ 0 h 196"/>
                <a:gd name="T42" fmla="*/ 0 w 288"/>
                <a:gd name="T43" fmla="*/ 0 h 196"/>
                <a:gd name="T44" fmla="*/ 0 w 288"/>
                <a:gd name="T45" fmla="*/ 0 h 196"/>
                <a:gd name="T46" fmla="*/ 0 w 288"/>
                <a:gd name="T47" fmla="*/ 0 h 196"/>
                <a:gd name="T48" fmla="*/ 0 w 288"/>
                <a:gd name="T49" fmla="*/ 0 h 196"/>
                <a:gd name="T50" fmla="*/ 0 w 288"/>
                <a:gd name="T51" fmla="*/ 0 h 196"/>
                <a:gd name="T52" fmla="*/ 0 w 288"/>
                <a:gd name="T53" fmla="*/ 0 h 196"/>
                <a:gd name="T54" fmla="*/ 0 w 288"/>
                <a:gd name="T55" fmla="*/ 0 h 196"/>
                <a:gd name="T56" fmla="*/ 0 w 288"/>
                <a:gd name="T57" fmla="*/ 0 h 196"/>
                <a:gd name="T58" fmla="*/ 0 w 288"/>
                <a:gd name="T59" fmla="*/ 0 h 196"/>
                <a:gd name="T60" fmla="*/ 0 w 288"/>
                <a:gd name="T61" fmla="*/ 0 h 196"/>
                <a:gd name="T62" fmla="*/ 0 w 288"/>
                <a:gd name="T63" fmla="*/ 0 h 196"/>
                <a:gd name="T64" fmla="*/ 0 w 288"/>
                <a:gd name="T65" fmla="*/ 0 h 196"/>
                <a:gd name="T66" fmla="*/ 0 w 288"/>
                <a:gd name="T67" fmla="*/ 0 h 196"/>
                <a:gd name="T68" fmla="*/ 0 w 288"/>
                <a:gd name="T69" fmla="*/ 0 h 196"/>
                <a:gd name="T70" fmla="*/ 0 w 288"/>
                <a:gd name="T71" fmla="*/ 0 h 196"/>
                <a:gd name="T72" fmla="*/ 0 w 288"/>
                <a:gd name="T73" fmla="*/ 0 h 196"/>
                <a:gd name="T74" fmla="*/ 0 w 288"/>
                <a:gd name="T75" fmla="*/ 0 h 196"/>
                <a:gd name="T76" fmla="*/ 0 w 288"/>
                <a:gd name="T77" fmla="*/ 0 h 196"/>
                <a:gd name="T78" fmla="*/ 0 w 288"/>
                <a:gd name="T79" fmla="*/ 0 h 196"/>
                <a:gd name="T80" fmla="*/ 0 w 288"/>
                <a:gd name="T81" fmla="*/ 0 h 196"/>
                <a:gd name="T82" fmla="*/ 0 w 288"/>
                <a:gd name="T83" fmla="*/ 0 h 196"/>
                <a:gd name="T84" fmla="*/ 0 w 288"/>
                <a:gd name="T85" fmla="*/ 0 h 1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88"/>
                <a:gd name="T130" fmla="*/ 0 h 196"/>
                <a:gd name="T131" fmla="*/ 288 w 288"/>
                <a:gd name="T132" fmla="*/ 196 h 19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88" h="196">
                  <a:moveTo>
                    <a:pt x="222" y="0"/>
                  </a:moveTo>
                  <a:lnTo>
                    <a:pt x="175" y="11"/>
                  </a:lnTo>
                  <a:lnTo>
                    <a:pt x="122" y="12"/>
                  </a:lnTo>
                  <a:lnTo>
                    <a:pt x="96" y="17"/>
                  </a:lnTo>
                  <a:lnTo>
                    <a:pt x="84" y="33"/>
                  </a:lnTo>
                  <a:lnTo>
                    <a:pt x="86" y="48"/>
                  </a:lnTo>
                  <a:lnTo>
                    <a:pt x="93" y="58"/>
                  </a:lnTo>
                  <a:lnTo>
                    <a:pt x="111" y="68"/>
                  </a:lnTo>
                  <a:lnTo>
                    <a:pt x="144" y="71"/>
                  </a:lnTo>
                  <a:lnTo>
                    <a:pt x="166" y="91"/>
                  </a:lnTo>
                  <a:lnTo>
                    <a:pt x="170" y="108"/>
                  </a:lnTo>
                  <a:lnTo>
                    <a:pt x="166" y="115"/>
                  </a:lnTo>
                  <a:lnTo>
                    <a:pt x="120" y="118"/>
                  </a:lnTo>
                  <a:lnTo>
                    <a:pt x="82" y="122"/>
                  </a:lnTo>
                  <a:lnTo>
                    <a:pt x="48" y="122"/>
                  </a:lnTo>
                  <a:lnTo>
                    <a:pt x="16" y="128"/>
                  </a:lnTo>
                  <a:lnTo>
                    <a:pt x="4" y="140"/>
                  </a:lnTo>
                  <a:lnTo>
                    <a:pt x="1" y="171"/>
                  </a:lnTo>
                  <a:lnTo>
                    <a:pt x="3" y="180"/>
                  </a:lnTo>
                  <a:lnTo>
                    <a:pt x="0" y="186"/>
                  </a:lnTo>
                  <a:lnTo>
                    <a:pt x="15" y="192"/>
                  </a:lnTo>
                  <a:lnTo>
                    <a:pt x="20" y="196"/>
                  </a:lnTo>
                  <a:lnTo>
                    <a:pt x="133" y="182"/>
                  </a:lnTo>
                  <a:lnTo>
                    <a:pt x="169" y="181"/>
                  </a:lnTo>
                  <a:lnTo>
                    <a:pt x="204" y="165"/>
                  </a:lnTo>
                  <a:lnTo>
                    <a:pt x="232" y="159"/>
                  </a:lnTo>
                  <a:lnTo>
                    <a:pt x="261" y="176"/>
                  </a:lnTo>
                  <a:lnTo>
                    <a:pt x="285" y="192"/>
                  </a:lnTo>
                  <a:lnTo>
                    <a:pt x="288" y="166"/>
                  </a:lnTo>
                  <a:lnTo>
                    <a:pt x="265" y="140"/>
                  </a:lnTo>
                  <a:lnTo>
                    <a:pt x="240" y="129"/>
                  </a:lnTo>
                  <a:lnTo>
                    <a:pt x="229" y="126"/>
                  </a:lnTo>
                  <a:lnTo>
                    <a:pt x="228" y="115"/>
                  </a:lnTo>
                  <a:lnTo>
                    <a:pt x="236" y="105"/>
                  </a:lnTo>
                  <a:lnTo>
                    <a:pt x="247" y="93"/>
                  </a:lnTo>
                  <a:lnTo>
                    <a:pt x="248" y="82"/>
                  </a:lnTo>
                  <a:lnTo>
                    <a:pt x="239" y="75"/>
                  </a:lnTo>
                  <a:lnTo>
                    <a:pt x="224" y="60"/>
                  </a:lnTo>
                  <a:lnTo>
                    <a:pt x="228" y="45"/>
                  </a:lnTo>
                  <a:lnTo>
                    <a:pt x="236" y="36"/>
                  </a:lnTo>
                  <a:lnTo>
                    <a:pt x="237" y="25"/>
                  </a:lnTo>
                  <a:lnTo>
                    <a:pt x="233" y="10"/>
                  </a:lnTo>
                  <a:lnTo>
                    <a:pt x="222" y="0"/>
                  </a:lnTo>
                </a:path>
              </a:pathLst>
            </a:custGeom>
            <a:solidFill>
              <a:srgbClr val="FFFF99"/>
            </a:solidFill>
            <a:ln w="12700">
              <a:solidFill>
                <a:srgbClr val="000000"/>
              </a:solidFill>
              <a:round/>
              <a:headEnd/>
              <a:tailEnd/>
            </a:ln>
          </p:spPr>
          <p:txBody>
            <a:bodyPr/>
            <a:lstStyle/>
            <a:p>
              <a:endParaRPr lang="en-US"/>
            </a:p>
          </p:txBody>
        </p:sp>
        <p:sp>
          <p:nvSpPr>
            <p:cNvPr id="13391" name="Freeform 47"/>
            <p:cNvSpPr>
              <a:spLocks/>
            </p:cNvSpPr>
            <p:nvPr/>
          </p:nvSpPr>
          <p:spPr bwMode="auto">
            <a:xfrm>
              <a:off x="2637" y="2497"/>
              <a:ext cx="117" cy="75"/>
            </a:xfrm>
            <a:custGeom>
              <a:avLst/>
              <a:gdLst>
                <a:gd name="T0" fmla="*/ 0 w 261"/>
                <a:gd name="T1" fmla="*/ 0 h 183"/>
                <a:gd name="T2" fmla="*/ 0 w 261"/>
                <a:gd name="T3" fmla="*/ 0 h 183"/>
                <a:gd name="T4" fmla="*/ 0 w 261"/>
                <a:gd name="T5" fmla="*/ 0 h 183"/>
                <a:gd name="T6" fmla="*/ 0 w 261"/>
                <a:gd name="T7" fmla="*/ 0 h 183"/>
                <a:gd name="T8" fmla="*/ 0 w 261"/>
                <a:gd name="T9" fmla="*/ 0 h 183"/>
                <a:gd name="T10" fmla="*/ 0 w 261"/>
                <a:gd name="T11" fmla="*/ 0 h 183"/>
                <a:gd name="T12" fmla="*/ 0 w 261"/>
                <a:gd name="T13" fmla="*/ 0 h 183"/>
                <a:gd name="T14" fmla="*/ 0 w 261"/>
                <a:gd name="T15" fmla="*/ 0 h 183"/>
                <a:gd name="T16" fmla="*/ 0 w 261"/>
                <a:gd name="T17" fmla="*/ 0 h 183"/>
                <a:gd name="T18" fmla="*/ 0 w 261"/>
                <a:gd name="T19" fmla="*/ 0 h 183"/>
                <a:gd name="T20" fmla="*/ 0 w 261"/>
                <a:gd name="T21" fmla="*/ 0 h 183"/>
                <a:gd name="T22" fmla="*/ 0 w 261"/>
                <a:gd name="T23" fmla="*/ 0 h 183"/>
                <a:gd name="T24" fmla="*/ 0 w 261"/>
                <a:gd name="T25" fmla="*/ 0 h 183"/>
                <a:gd name="T26" fmla="*/ 0 w 261"/>
                <a:gd name="T27" fmla="*/ 0 h 183"/>
                <a:gd name="T28" fmla="*/ 0 w 261"/>
                <a:gd name="T29" fmla="*/ 0 h 183"/>
                <a:gd name="T30" fmla="*/ 0 w 261"/>
                <a:gd name="T31" fmla="*/ 0 h 183"/>
                <a:gd name="T32" fmla="*/ 0 w 261"/>
                <a:gd name="T33" fmla="*/ 0 h 183"/>
                <a:gd name="T34" fmla="*/ 0 w 261"/>
                <a:gd name="T35" fmla="*/ 0 h 183"/>
                <a:gd name="T36" fmla="*/ 0 w 261"/>
                <a:gd name="T37" fmla="*/ 0 h 183"/>
                <a:gd name="T38" fmla="*/ 0 w 261"/>
                <a:gd name="T39" fmla="*/ 0 h 183"/>
                <a:gd name="T40" fmla="*/ 0 w 261"/>
                <a:gd name="T41" fmla="*/ 0 h 183"/>
                <a:gd name="T42" fmla="*/ 0 w 261"/>
                <a:gd name="T43" fmla="*/ 0 h 183"/>
                <a:gd name="T44" fmla="*/ 0 w 261"/>
                <a:gd name="T45" fmla="*/ 0 h 183"/>
                <a:gd name="T46" fmla="*/ 0 w 261"/>
                <a:gd name="T47" fmla="*/ 0 h 183"/>
                <a:gd name="T48" fmla="*/ 0 w 261"/>
                <a:gd name="T49" fmla="*/ 0 h 183"/>
                <a:gd name="T50" fmla="*/ 0 w 261"/>
                <a:gd name="T51" fmla="*/ 0 h 183"/>
                <a:gd name="T52" fmla="*/ 0 w 261"/>
                <a:gd name="T53" fmla="*/ 0 h 183"/>
                <a:gd name="T54" fmla="*/ 0 w 261"/>
                <a:gd name="T55" fmla="*/ 0 h 183"/>
                <a:gd name="T56" fmla="*/ 0 w 261"/>
                <a:gd name="T57" fmla="*/ 0 h 183"/>
                <a:gd name="T58" fmla="*/ 0 w 261"/>
                <a:gd name="T59" fmla="*/ 0 h 183"/>
                <a:gd name="T60" fmla="*/ 0 w 261"/>
                <a:gd name="T61" fmla="*/ 0 h 183"/>
                <a:gd name="T62" fmla="*/ 0 w 261"/>
                <a:gd name="T63" fmla="*/ 0 h 183"/>
                <a:gd name="T64" fmla="*/ 0 w 261"/>
                <a:gd name="T65" fmla="*/ 0 h 183"/>
                <a:gd name="T66" fmla="*/ 0 w 261"/>
                <a:gd name="T67" fmla="*/ 0 h 183"/>
                <a:gd name="T68" fmla="*/ 0 w 261"/>
                <a:gd name="T69" fmla="*/ 0 h 1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1"/>
                <a:gd name="T106" fmla="*/ 0 h 183"/>
                <a:gd name="T107" fmla="*/ 261 w 261"/>
                <a:gd name="T108" fmla="*/ 183 h 1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1" h="183">
                  <a:moveTo>
                    <a:pt x="0" y="17"/>
                  </a:moveTo>
                  <a:lnTo>
                    <a:pt x="52" y="0"/>
                  </a:lnTo>
                  <a:lnTo>
                    <a:pt x="91" y="3"/>
                  </a:lnTo>
                  <a:lnTo>
                    <a:pt x="125" y="12"/>
                  </a:lnTo>
                  <a:lnTo>
                    <a:pt x="164" y="8"/>
                  </a:lnTo>
                  <a:lnTo>
                    <a:pt x="189" y="10"/>
                  </a:lnTo>
                  <a:lnTo>
                    <a:pt x="198" y="15"/>
                  </a:lnTo>
                  <a:lnTo>
                    <a:pt x="202" y="33"/>
                  </a:lnTo>
                  <a:lnTo>
                    <a:pt x="179" y="45"/>
                  </a:lnTo>
                  <a:lnTo>
                    <a:pt x="183" y="60"/>
                  </a:lnTo>
                  <a:lnTo>
                    <a:pt x="215" y="55"/>
                  </a:lnTo>
                  <a:lnTo>
                    <a:pt x="243" y="42"/>
                  </a:lnTo>
                  <a:lnTo>
                    <a:pt x="258" y="52"/>
                  </a:lnTo>
                  <a:lnTo>
                    <a:pt x="261" y="73"/>
                  </a:lnTo>
                  <a:lnTo>
                    <a:pt x="254" y="84"/>
                  </a:lnTo>
                  <a:lnTo>
                    <a:pt x="209" y="99"/>
                  </a:lnTo>
                  <a:lnTo>
                    <a:pt x="144" y="106"/>
                  </a:lnTo>
                  <a:lnTo>
                    <a:pt x="122" y="119"/>
                  </a:lnTo>
                  <a:lnTo>
                    <a:pt x="80" y="135"/>
                  </a:lnTo>
                  <a:lnTo>
                    <a:pt x="62" y="157"/>
                  </a:lnTo>
                  <a:lnTo>
                    <a:pt x="65" y="183"/>
                  </a:lnTo>
                  <a:lnTo>
                    <a:pt x="43" y="157"/>
                  </a:lnTo>
                  <a:lnTo>
                    <a:pt x="18" y="147"/>
                  </a:lnTo>
                  <a:lnTo>
                    <a:pt x="7" y="143"/>
                  </a:lnTo>
                  <a:lnTo>
                    <a:pt x="4" y="132"/>
                  </a:lnTo>
                  <a:lnTo>
                    <a:pt x="12" y="122"/>
                  </a:lnTo>
                  <a:lnTo>
                    <a:pt x="25" y="111"/>
                  </a:lnTo>
                  <a:lnTo>
                    <a:pt x="26" y="98"/>
                  </a:lnTo>
                  <a:lnTo>
                    <a:pt x="17" y="92"/>
                  </a:lnTo>
                  <a:lnTo>
                    <a:pt x="2" y="77"/>
                  </a:lnTo>
                  <a:lnTo>
                    <a:pt x="6" y="63"/>
                  </a:lnTo>
                  <a:lnTo>
                    <a:pt x="14" y="54"/>
                  </a:lnTo>
                  <a:lnTo>
                    <a:pt x="15" y="43"/>
                  </a:lnTo>
                  <a:lnTo>
                    <a:pt x="11" y="27"/>
                  </a:lnTo>
                  <a:lnTo>
                    <a:pt x="0" y="17"/>
                  </a:lnTo>
                  <a:close/>
                </a:path>
              </a:pathLst>
            </a:custGeom>
            <a:solidFill>
              <a:srgbClr val="FFFF99"/>
            </a:solidFill>
            <a:ln w="12700">
              <a:solidFill>
                <a:srgbClr val="000000"/>
              </a:solidFill>
              <a:round/>
              <a:headEnd/>
              <a:tailEnd/>
            </a:ln>
          </p:spPr>
          <p:txBody>
            <a:bodyPr/>
            <a:lstStyle/>
            <a:p>
              <a:endParaRPr lang="en-US"/>
            </a:p>
          </p:txBody>
        </p:sp>
        <p:sp>
          <p:nvSpPr>
            <p:cNvPr id="13392" name="Freeform 48"/>
            <p:cNvSpPr>
              <a:spLocks/>
            </p:cNvSpPr>
            <p:nvPr/>
          </p:nvSpPr>
          <p:spPr bwMode="auto">
            <a:xfrm>
              <a:off x="2637" y="2497"/>
              <a:ext cx="117" cy="75"/>
            </a:xfrm>
            <a:custGeom>
              <a:avLst/>
              <a:gdLst>
                <a:gd name="T0" fmla="*/ 0 w 261"/>
                <a:gd name="T1" fmla="*/ 0 h 183"/>
                <a:gd name="T2" fmla="*/ 0 w 261"/>
                <a:gd name="T3" fmla="*/ 0 h 183"/>
                <a:gd name="T4" fmla="*/ 0 w 261"/>
                <a:gd name="T5" fmla="*/ 0 h 183"/>
                <a:gd name="T6" fmla="*/ 0 w 261"/>
                <a:gd name="T7" fmla="*/ 0 h 183"/>
                <a:gd name="T8" fmla="*/ 0 w 261"/>
                <a:gd name="T9" fmla="*/ 0 h 183"/>
                <a:gd name="T10" fmla="*/ 0 w 261"/>
                <a:gd name="T11" fmla="*/ 0 h 183"/>
                <a:gd name="T12" fmla="*/ 0 w 261"/>
                <a:gd name="T13" fmla="*/ 0 h 183"/>
                <a:gd name="T14" fmla="*/ 0 w 261"/>
                <a:gd name="T15" fmla="*/ 0 h 183"/>
                <a:gd name="T16" fmla="*/ 0 w 261"/>
                <a:gd name="T17" fmla="*/ 0 h 183"/>
                <a:gd name="T18" fmla="*/ 0 w 261"/>
                <a:gd name="T19" fmla="*/ 0 h 183"/>
                <a:gd name="T20" fmla="*/ 0 w 261"/>
                <a:gd name="T21" fmla="*/ 0 h 183"/>
                <a:gd name="T22" fmla="*/ 0 w 261"/>
                <a:gd name="T23" fmla="*/ 0 h 183"/>
                <a:gd name="T24" fmla="*/ 0 w 261"/>
                <a:gd name="T25" fmla="*/ 0 h 183"/>
                <a:gd name="T26" fmla="*/ 0 w 261"/>
                <a:gd name="T27" fmla="*/ 0 h 183"/>
                <a:gd name="T28" fmla="*/ 0 w 261"/>
                <a:gd name="T29" fmla="*/ 0 h 183"/>
                <a:gd name="T30" fmla="*/ 0 w 261"/>
                <a:gd name="T31" fmla="*/ 0 h 183"/>
                <a:gd name="T32" fmla="*/ 0 w 261"/>
                <a:gd name="T33" fmla="*/ 0 h 183"/>
                <a:gd name="T34" fmla="*/ 0 w 261"/>
                <a:gd name="T35" fmla="*/ 0 h 183"/>
                <a:gd name="T36" fmla="*/ 0 w 261"/>
                <a:gd name="T37" fmla="*/ 0 h 183"/>
                <a:gd name="T38" fmla="*/ 0 w 261"/>
                <a:gd name="T39" fmla="*/ 0 h 183"/>
                <a:gd name="T40" fmla="*/ 0 w 261"/>
                <a:gd name="T41" fmla="*/ 0 h 183"/>
                <a:gd name="T42" fmla="*/ 0 w 261"/>
                <a:gd name="T43" fmla="*/ 0 h 183"/>
                <a:gd name="T44" fmla="*/ 0 w 261"/>
                <a:gd name="T45" fmla="*/ 0 h 183"/>
                <a:gd name="T46" fmla="*/ 0 w 261"/>
                <a:gd name="T47" fmla="*/ 0 h 183"/>
                <a:gd name="T48" fmla="*/ 0 w 261"/>
                <a:gd name="T49" fmla="*/ 0 h 183"/>
                <a:gd name="T50" fmla="*/ 0 w 261"/>
                <a:gd name="T51" fmla="*/ 0 h 183"/>
                <a:gd name="T52" fmla="*/ 0 w 261"/>
                <a:gd name="T53" fmla="*/ 0 h 183"/>
                <a:gd name="T54" fmla="*/ 0 w 261"/>
                <a:gd name="T55" fmla="*/ 0 h 183"/>
                <a:gd name="T56" fmla="*/ 0 w 261"/>
                <a:gd name="T57" fmla="*/ 0 h 183"/>
                <a:gd name="T58" fmla="*/ 0 w 261"/>
                <a:gd name="T59" fmla="*/ 0 h 183"/>
                <a:gd name="T60" fmla="*/ 0 w 261"/>
                <a:gd name="T61" fmla="*/ 0 h 183"/>
                <a:gd name="T62" fmla="*/ 0 w 261"/>
                <a:gd name="T63" fmla="*/ 0 h 183"/>
                <a:gd name="T64" fmla="*/ 0 w 261"/>
                <a:gd name="T65" fmla="*/ 0 h 183"/>
                <a:gd name="T66" fmla="*/ 0 w 261"/>
                <a:gd name="T67" fmla="*/ 0 h 183"/>
                <a:gd name="T68" fmla="*/ 0 w 261"/>
                <a:gd name="T69" fmla="*/ 0 h 1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1"/>
                <a:gd name="T106" fmla="*/ 0 h 183"/>
                <a:gd name="T107" fmla="*/ 261 w 261"/>
                <a:gd name="T108" fmla="*/ 183 h 18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1" h="183">
                  <a:moveTo>
                    <a:pt x="0" y="17"/>
                  </a:moveTo>
                  <a:lnTo>
                    <a:pt x="52" y="0"/>
                  </a:lnTo>
                  <a:lnTo>
                    <a:pt x="91" y="3"/>
                  </a:lnTo>
                  <a:lnTo>
                    <a:pt x="125" y="12"/>
                  </a:lnTo>
                  <a:lnTo>
                    <a:pt x="164" y="8"/>
                  </a:lnTo>
                  <a:lnTo>
                    <a:pt x="189" y="10"/>
                  </a:lnTo>
                  <a:lnTo>
                    <a:pt x="198" y="15"/>
                  </a:lnTo>
                  <a:lnTo>
                    <a:pt x="202" y="33"/>
                  </a:lnTo>
                  <a:lnTo>
                    <a:pt x="179" y="45"/>
                  </a:lnTo>
                  <a:lnTo>
                    <a:pt x="183" y="60"/>
                  </a:lnTo>
                  <a:lnTo>
                    <a:pt x="215" y="55"/>
                  </a:lnTo>
                  <a:lnTo>
                    <a:pt x="243" y="42"/>
                  </a:lnTo>
                  <a:lnTo>
                    <a:pt x="258" y="52"/>
                  </a:lnTo>
                  <a:lnTo>
                    <a:pt x="261" y="73"/>
                  </a:lnTo>
                  <a:lnTo>
                    <a:pt x="254" y="84"/>
                  </a:lnTo>
                  <a:lnTo>
                    <a:pt x="209" y="99"/>
                  </a:lnTo>
                  <a:lnTo>
                    <a:pt x="144" y="106"/>
                  </a:lnTo>
                  <a:lnTo>
                    <a:pt x="122" y="119"/>
                  </a:lnTo>
                  <a:lnTo>
                    <a:pt x="80" y="135"/>
                  </a:lnTo>
                  <a:lnTo>
                    <a:pt x="62" y="157"/>
                  </a:lnTo>
                  <a:lnTo>
                    <a:pt x="65" y="183"/>
                  </a:lnTo>
                  <a:lnTo>
                    <a:pt x="43" y="157"/>
                  </a:lnTo>
                  <a:lnTo>
                    <a:pt x="18" y="147"/>
                  </a:lnTo>
                  <a:lnTo>
                    <a:pt x="7" y="143"/>
                  </a:lnTo>
                  <a:lnTo>
                    <a:pt x="4" y="132"/>
                  </a:lnTo>
                  <a:lnTo>
                    <a:pt x="12" y="122"/>
                  </a:lnTo>
                  <a:lnTo>
                    <a:pt x="25" y="111"/>
                  </a:lnTo>
                  <a:lnTo>
                    <a:pt x="26" y="98"/>
                  </a:lnTo>
                  <a:lnTo>
                    <a:pt x="17" y="92"/>
                  </a:lnTo>
                  <a:lnTo>
                    <a:pt x="2" y="77"/>
                  </a:lnTo>
                  <a:lnTo>
                    <a:pt x="6" y="63"/>
                  </a:lnTo>
                  <a:lnTo>
                    <a:pt x="14" y="54"/>
                  </a:lnTo>
                  <a:lnTo>
                    <a:pt x="15" y="43"/>
                  </a:lnTo>
                  <a:lnTo>
                    <a:pt x="11" y="27"/>
                  </a:lnTo>
                  <a:lnTo>
                    <a:pt x="0" y="17"/>
                  </a:lnTo>
                </a:path>
              </a:pathLst>
            </a:custGeom>
            <a:solidFill>
              <a:srgbClr val="FFFF99"/>
            </a:solidFill>
            <a:ln w="12700">
              <a:solidFill>
                <a:schemeClr val="tx1"/>
              </a:solidFill>
              <a:round/>
              <a:headEnd/>
              <a:tailEnd/>
            </a:ln>
          </p:spPr>
          <p:txBody>
            <a:bodyPr/>
            <a:lstStyle/>
            <a:p>
              <a:endParaRPr lang="en-US"/>
            </a:p>
          </p:txBody>
        </p:sp>
        <p:sp>
          <p:nvSpPr>
            <p:cNvPr id="13393" name="Freeform 49"/>
            <p:cNvSpPr>
              <a:spLocks/>
            </p:cNvSpPr>
            <p:nvPr/>
          </p:nvSpPr>
          <p:spPr bwMode="auto">
            <a:xfrm>
              <a:off x="1095" y="2104"/>
              <a:ext cx="994" cy="668"/>
            </a:xfrm>
            <a:custGeom>
              <a:avLst/>
              <a:gdLst>
                <a:gd name="T0" fmla="*/ 0 w 2253"/>
                <a:gd name="T1" fmla="*/ 0 h 1649"/>
                <a:gd name="T2" fmla="*/ 0 w 2253"/>
                <a:gd name="T3" fmla="*/ 0 h 1649"/>
                <a:gd name="T4" fmla="*/ 0 w 2253"/>
                <a:gd name="T5" fmla="*/ 0 h 1649"/>
                <a:gd name="T6" fmla="*/ 0 w 2253"/>
                <a:gd name="T7" fmla="*/ 0 h 1649"/>
                <a:gd name="T8" fmla="*/ 0 w 2253"/>
                <a:gd name="T9" fmla="*/ 0 h 1649"/>
                <a:gd name="T10" fmla="*/ 0 w 2253"/>
                <a:gd name="T11" fmla="*/ 0 h 1649"/>
                <a:gd name="T12" fmla="*/ 0 w 2253"/>
                <a:gd name="T13" fmla="*/ 0 h 1649"/>
                <a:gd name="T14" fmla="*/ 0 w 2253"/>
                <a:gd name="T15" fmla="*/ 0 h 1649"/>
                <a:gd name="T16" fmla="*/ 0 w 2253"/>
                <a:gd name="T17" fmla="*/ 0 h 1649"/>
                <a:gd name="T18" fmla="*/ 0 w 2253"/>
                <a:gd name="T19" fmla="*/ 0 h 1649"/>
                <a:gd name="T20" fmla="*/ 0 w 2253"/>
                <a:gd name="T21" fmla="*/ 0 h 1649"/>
                <a:gd name="T22" fmla="*/ 0 w 2253"/>
                <a:gd name="T23" fmla="*/ 0 h 1649"/>
                <a:gd name="T24" fmla="*/ 0 w 2253"/>
                <a:gd name="T25" fmla="*/ 0 h 1649"/>
                <a:gd name="T26" fmla="*/ 0 w 2253"/>
                <a:gd name="T27" fmla="*/ 0 h 1649"/>
                <a:gd name="T28" fmla="*/ 0 w 2253"/>
                <a:gd name="T29" fmla="*/ 0 h 1649"/>
                <a:gd name="T30" fmla="*/ 0 w 2253"/>
                <a:gd name="T31" fmla="*/ 0 h 1649"/>
                <a:gd name="T32" fmla="*/ 0 w 2253"/>
                <a:gd name="T33" fmla="*/ 0 h 1649"/>
                <a:gd name="T34" fmla="*/ 0 w 2253"/>
                <a:gd name="T35" fmla="*/ 0 h 1649"/>
                <a:gd name="T36" fmla="*/ 0 w 2253"/>
                <a:gd name="T37" fmla="*/ 0 h 1649"/>
                <a:gd name="T38" fmla="*/ 0 w 2253"/>
                <a:gd name="T39" fmla="*/ 0 h 1649"/>
                <a:gd name="T40" fmla="*/ 0 w 2253"/>
                <a:gd name="T41" fmla="*/ 0 h 1649"/>
                <a:gd name="T42" fmla="*/ 0 w 2253"/>
                <a:gd name="T43" fmla="*/ 0 h 1649"/>
                <a:gd name="T44" fmla="*/ 0 w 2253"/>
                <a:gd name="T45" fmla="*/ 0 h 1649"/>
                <a:gd name="T46" fmla="*/ 0 w 2253"/>
                <a:gd name="T47" fmla="*/ 0 h 1649"/>
                <a:gd name="T48" fmla="*/ 0 w 2253"/>
                <a:gd name="T49" fmla="*/ 0 h 1649"/>
                <a:gd name="T50" fmla="*/ 0 w 2253"/>
                <a:gd name="T51" fmla="*/ 0 h 1649"/>
                <a:gd name="T52" fmla="*/ 0 w 2253"/>
                <a:gd name="T53" fmla="*/ 0 h 1649"/>
                <a:gd name="T54" fmla="*/ 0 w 2253"/>
                <a:gd name="T55" fmla="*/ 0 h 1649"/>
                <a:gd name="T56" fmla="*/ 0 w 2253"/>
                <a:gd name="T57" fmla="*/ 0 h 1649"/>
                <a:gd name="T58" fmla="*/ 0 w 2253"/>
                <a:gd name="T59" fmla="*/ 0 h 1649"/>
                <a:gd name="T60" fmla="*/ 0 w 2253"/>
                <a:gd name="T61" fmla="*/ 0 h 1649"/>
                <a:gd name="T62" fmla="*/ 0 w 2253"/>
                <a:gd name="T63" fmla="*/ 0 h 1649"/>
                <a:gd name="T64" fmla="*/ 0 w 2253"/>
                <a:gd name="T65" fmla="*/ 0 h 1649"/>
                <a:gd name="T66" fmla="*/ 0 w 2253"/>
                <a:gd name="T67" fmla="*/ 0 h 1649"/>
                <a:gd name="T68" fmla="*/ 0 w 2253"/>
                <a:gd name="T69" fmla="*/ 0 h 1649"/>
                <a:gd name="T70" fmla="*/ 0 w 2253"/>
                <a:gd name="T71" fmla="*/ 0 h 1649"/>
                <a:gd name="T72" fmla="*/ 0 w 2253"/>
                <a:gd name="T73" fmla="*/ 0 h 1649"/>
                <a:gd name="T74" fmla="*/ 0 w 2253"/>
                <a:gd name="T75" fmla="*/ 0 h 1649"/>
                <a:gd name="T76" fmla="*/ 0 w 2253"/>
                <a:gd name="T77" fmla="*/ 0 h 1649"/>
                <a:gd name="T78" fmla="*/ 0 w 2253"/>
                <a:gd name="T79" fmla="*/ 0 h 1649"/>
                <a:gd name="T80" fmla="*/ 0 w 2253"/>
                <a:gd name="T81" fmla="*/ 0 h 1649"/>
                <a:gd name="T82" fmla="*/ 0 w 2253"/>
                <a:gd name="T83" fmla="*/ 0 h 1649"/>
                <a:gd name="T84" fmla="*/ 0 w 2253"/>
                <a:gd name="T85" fmla="*/ 0 h 1649"/>
                <a:gd name="T86" fmla="*/ 0 w 2253"/>
                <a:gd name="T87" fmla="*/ 0 h 1649"/>
                <a:gd name="T88" fmla="*/ 0 w 2253"/>
                <a:gd name="T89" fmla="*/ 0 h 1649"/>
                <a:gd name="T90" fmla="*/ 0 w 2253"/>
                <a:gd name="T91" fmla="*/ 0 h 1649"/>
                <a:gd name="T92" fmla="*/ 0 w 2253"/>
                <a:gd name="T93" fmla="*/ 0 h 1649"/>
                <a:gd name="T94" fmla="*/ 0 w 2253"/>
                <a:gd name="T95" fmla="*/ 0 h 1649"/>
                <a:gd name="T96" fmla="*/ 0 w 2253"/>
                <a:gd name="T97" fmla="*/ 0 h 1649"/>
                <a:gd name="T98" fmla="*/ 0 w 2253"/>
                <a:gd name="T99" fmla="*/ 0 h 1649"/>
                <a:gd name="T100" fmla="*/ 0 w 2253"/>
                <a:gd name="T101" fmla="*/ 0 h 1649"/>
                <a:gd name="T102" fmla="*/ 0 w 2253"/>
                <a:gd name="T103" fmla="*/ 0 h 1649"/>
                <a:gd name="T104" fmla="*/ 0 w 2253"/>
                <a:gd name="T105" fmla="*/ 0 h 1649"/>
                <a:gd name="T106" fmla="*/ 0 w 2253"/>
                <a:gd name="T107" fmla="*/ 0 h 1649"/>
                <a:gd name="T108" fmla="*/ 0 w 2253"/>
                <a:gd name="T109" fmla="*/ 0 h 1649"/>
                <a:gd name="T110" fmla="*/ 0 w 2253"/>
                <a:gd name="T111" fmla="*/ 0 h 1649"/>
                <a:gd name="T112" fmla="*/ 0 w 2253"/>
                <a:gd name="T113" fmla="*/ 0 h 1649"/>
                <a:gd name="T114" fmla="*/ 0 w 2253"/>
                <a:gd name="T115" fmla="*/ 0 h 1649"/>
                <a:gd name="T116" fmla="*/ 0 w 2253"/>
                <a:gd name="T117" fmla="*/ 0 h 1649"/>
                <a:gd name="T118" fmla="*/ 0 w 2253"/>
                <a:gd name="T119" fmla="*/ 0 h 16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253"/>
                <a:gd name="T181" fmla="*/ 0 h 1649"/>
                <a:gd name="T182" fmla="*/ 2253 w 2253"/>
                <a:gd name="T183" fmla="*/ 1649 h 16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253" h="1649">
                  <a:moveTo>
                    <a:pt x="1550" y="1270"/>
                  </a:moveTo>
                  <a:lnTo>
                    <a:pt x="1516" y="1214"/>
                  </a:lnTo>
                  <a:lnTo>
                    <a:pt x="1498" y="1184"/>
                  </a:lnTo>
                  <a:lnTo>
                    <a:pt x="1469" y="1154"/>
                  </a:lnTo>
                  <a:lnTo>
                    <a:pt x="1449" y="1133"/>
                  </a:lnTo>
                  <a:lnTo>
                    <a:pt x="1428" y="1127"/>
                  </a:lnTo>
                  <a:lnTo>
                    <a:pt x="1426" y="1088"/>
                  </a:lnTo>
                  <a:lnTo>
                    <a:pt x="1412" y="1039"/>
                  </a:lnTo>
                  <a:lnTo>
                    <a:pt x="1397" y="1032"/>
                  </a:lnTo>
                  <a:lnTo>
                    <a:pt x="1375" y="1013"/>
                  </a:lnTo>
                  <a:lnTo>
                    <a:pt x="1371" y="985"/>
                  </a:lnTo>
                  <a:lnTo>
                    <a:pt x="1380" y="956"/>
                  </a:lnTo>
                  <a:lnTo>
                    <a:pt x="1367" y="886"/>
                  </a:lnTo>
                  <a:lnTo>
                    <a:pt x="1360" y="809"/>
                  </a:lnTo>
                  <a:lnTo>
                    <a:pt x="1366" y="749"/>
                  </a:lnTo>
                  <a:lnTo>
                    <a:pt x="1395" y="705"/>
                  </a:lnTo>
                  <a:lnTo>
                    <a:pt x="1402" y="690"/>
                  </a:lnTo>
                  <a:lnTo>
                    <a:pt x="1383" y="663"/>
                  </a:lnTo>
                  <a:lnTo>
                    <a:pt x="1377" y="660"/>
                  </a:lnTo>
                  <a:lnTo>
                    <a:pt x="1343" y="656"/>
                  </a:lnTo>
                  <a:lnTo>
                    <a:pt x="1330" y="655"/>
                  </a:lnTo>
                  <a:lnTo>
                    <a:pt x="1262" y="611"/>
                  </a:lnTo>
                  <a:lnTo>
                    <a:pt x="1234" y="559"/>
                  </a:lnTo>
                  <a:lnTo>
                    <a:pt x="1221" y="528"/>
                  </a:lnTo>
                  <a:lnTo>
                    <a:pt x="1157" y="418"/>
                  </a:lnTo>
                  <a:lnTo>
                    <a:pt x="1144" y="397"/>
                  </a:lnTo>
                  <a:lnTo>
                    <a:pt x="1130" y="371"/>
                  </a:lnTo>
                  <a:lnTo>
                    <a:pt x="1090" y="341"/>
                  </a:lnTo>
                  <a:lnTo>
                    <a:pt x="1080" y="332"/>
                  </a:lnTo>
                  <a:lnTo>
                    <a:pt x="1036" y="331"/>
                  </a:lnTo>
                  <a:lnTo>
                    <a:pt x="1009" y="342"/>
                  </a:lnTo>
                  <a:lnTo>
                    <a:pt x="987" y="371"/>
                  </a:lnTo>
                  <a:lnTo>
                    <a:pt x="977" y="387"/>
                  </a:lnTo>
                  <a:lnTo>
                    <a:pt x="943" y="388"/>
                  </a:lnTo>
                  <a:lnTo>
                    <a:pt x="919" y="364"/>
                  </a:lnTo>
                  <a:lnTo>
                    <a:pt x="890" y="336"/>
                  </a:lnTo>
                  <a:lnTo>
                    <a:pt x="874" y="310"/>
                  </a:lnTo>
                  <a:lnTo>
                    <a:pt x="860" y="279"/>
                  </a:lnTo>
                  <a:lnTo>
                    <a:pt x="839" y="254"/>
                  </a:lnTo>
                  <a:lnTo>
                    <a:pt x="820" y="223"/>
                  </a:lnTo>
                  <a:lnTo>
                    <a:pt x="805" y="198"/>
                  </a:lnTo>
                  <a:lnTo>
                    <a:pt x="783" y="174"/>
                  </a:lnTo>
                  <a:lnTo>
                    <a:pt x="754" y="150"/>
                  </a:lnTo>
                  <a:lnTo>
                    <a:pt x="712" y="139"/>
                  </a:lnTo>
                  <a:lnTo>
                    <a:pt x="704" y="140"/>
                  </a:lnTo>
                  <a:lnTo>
                    <a:pt x="678" y="136"/>
                  </a:lnTo>
                  <a:lnTo>
                    <a:pt x="647" y="128"/>
                  </a:lnTo>
                  <a:lnTo>
                    <a:pt x="610" y="130"/>
                  </a:lnTo>
                  <a:lnTo>
                    <a:pt x="589" y="139"/>
                  </a:lnTo>
                  <a:lnTo>
                    <a:pt x="571" y="176"/>
                  </a:lnTo>
                  <a:lnTo>
                    <a:pt x="544" y="175"/>
                  </a:lnTo>
                  <a:lnTo>
                    <a:pt x="514" y="173"/>
                  </a:lnTo>
                  <a:lnTo>
                    <a:pt x="485" y="166"/>
                  </a:lnTo>
                  <a:lnTo>
                    <a:pt x="452" y="151"/>
                  </a:lnTo>
                  <a:lnTo>
                    <a:pt x="410" y="145"/>
                  </a:lnTo>
                  <a:lnTo>
                    <a:pt x="379" y="136"/>
                  </a:lnTo>
                  <a:lnTo>
                    <a:pt x="348" y="124"/>
                  </a:lnTo>
                  <a:lnTo>
                    <a:pt x="317" y="115"/>
                  </a:lnTo>
                  <a:lnTo>
                    <a:pt x="279" y="99"/>
                  </a:lnTo>
                  <a:lnTo>
                    <a:pt x="245" y="86"/>
                  </a:lnTo>
                  <a:lnTo>
                    <a:pt x="213" y="77"/>
                  </a:lnTo>
                  <a:lnTo>
                    <a:pt x="176" y="50"/>
                  </a:lnTo>
                  <a:lnTo>
                    <a:pt x="152" y="26"/>
                  </a:lnTo>
                  <a:lnTo>
                    <a:pt x="134" y="10"/>
                  </a:lnTo>
                  <a:lnTo>
                    <a:pt x="76" y="4"/>
                  </a:lnTo>
                  <a:lnTo>
                    <a:pt x="38" y="0"/>
                  </a:lnTo>
                  <a:lnTo>
                    <a:pt x="0" y="3"/>
                  </a:lnTo>
                  <a:lnTo>
                    <a:pt x="17" y="115"/>
                  </a:lnTo>
                  <a:lnTo>
                    <a:pt x="35" y="160"/>
                  </a:lnTo>
                  <a:lnTo>
                    <a:pt x="49" y="205"/>
                  </a:lnTo>
                  <a:lnTo>
                    <a:pt x="50" y="258"/>
                  </a:lnTo>
                  <a:lnTo>
                    <a:pt x="80" y="313"/>
                  </a:lnTo>
                  <a:lnTo>
                    <a:pt x="127" y="356"/>
                  </a:lnTo>
                  <a:lnTo>
                    <a:pt x="153" y="375"/>
                  </a:lnTo>
                  <a:lnTo>
                    <a:pt x="165" y="398"/>
                  </a:lnTo>
                  <a:lnTo>
                    <a:pt x="165" y="422"/>
                  </a:lnTo>
                  <a:lnTo>
                    <a:pt x="151" y="439"/>
                  </a:lnTo>
                  <a:lnTo>
                    <a:pt x="108" y="432"/>
                  </a:lnTo>
                  <a:lnTo>
                    <a:pt x="93" y="432"/>
                  </a:lnTo>
                  <a:lnTo>
                    <a:pt x="94" y="437"/>
                  </a:lnTo>
                  <a:lnTo>
                    <a:pt x="129" y="467"/>
                  </a:lnTo>
                  <a:lnTo>
                    <a:pt x="165" y="498"/>
                  </a:lnTo>
                  <a:lnTo>
                    <a:pt x="195" y="543"/>
                  </a:lnTo>
                  <a:lnTo>
                    <a:pt x="223" y="566"/>
                  </a:lnTo>
                  <a:lnTo>
                    <a:pt x="249" y="606"/>
                  </a:lnTo>
                  <a:lnTo>
                    <a:pt x="269" y="653"/>
                  </a:lnTo>
                  <a:lnTo>
                    <a:pt x="274" y="702"/>
                  </a:lnTo>
                  <a:lnTo>
                    <a:pt x="284" y="728"/>
                  </a:lnTo>
                  <a:lnTo>
                    <a:pt x="314" y="757"/>
                  </a:lnTo>
                  <a:lnTo>
                    <a:pt x="349" y="793"/>
                  </a:lnTo>
                  <a:lnTo>
                    <a:pt x="371" y="818"/>
                  </a:lnTo>
                  <a:lnTo>
                    <a:pt x="385" y="853"/>
                  </a:lnTo>
                  <a:lnTo>
                    <a:pt x="410" y="898"/>
                  </a:lnTo>
                  <a:lnTo>
                    <a:pt x="430" y="912"/>
                  </a:lnTo>
                  <a:lnTo>
                    <a:pt x="456" y="904"/>
                  </a:lnTo>
                  <a:lnTo>
                    <a:pt x="466" y="883"/>
                  </a:lnTo>
                  <a:lnTo>
                    <a:pt x="453" y="852"/>
                  </a:lnTo>
                  <a:lnTo>
                    <a:pt x="430" y="825"/>
                  </a:lnTo>
                  <a:lnTo>
                    <a:pt x="411" y="795"/>
                  </a:lnTo>
                  <a:lnTo>
                    <a:pt x="380" y="793"/>
                  </a:lnTo>
                  <a:lnTo>
                    <a:pt x="373" y="771"/>
                  </a:lnTo>
                  <a:lnTo>
                    <a:pt x="383" y="744"/>
                  </a:lnTo>
                  <a:lnTo>
                    <a:pt x="376" y="726"/>
                  </a:lnTo>
                  <a:lnTo>
                    <a:pt x="360" y="707"/>
                  </a:lnTo>
                  <a:lnTo>
                    <a:pt x="338" y="588"/>
                  </a:lnTo>
                  <a:lnTo>
                    <a:pt x="331" y="578"/>
                  </a:lnTo>
                  <a:lnTo>
                    <a:pt x="327" y="594"/>
                  </a:lnTo>
                  <a:lnTo>
                    <a:pt x="261" y="426"/>
                  </a:lnTo>
                  <a:lnTo>
                    <a:pt x="246" y="400"/>
                  </a:lnTo>
                  <a:lnTo>
                    <a:pt x="180" y="334"/>
                  </a:lnTo>
                  <a:lnTo>
                    <a:pt x="158" y="294"/>
                  </a:lnTo>
                  <a:lnTo>
                    <a:pt x="139" y="233"/>
                  </a:lnTo>
                  <a:lnTo>
                    <a:pt x="140" y="180"/>
                  </a:lnTo>
                  <a:lnTo>
                    <a:pt x="130" y="132"/>
                  </a:lnTo>
                  <a:lnTo>
                    <a:pt x="138" y="107"/>
                  </a:lnTo>
                  <a:lnTo>
                    <a:pt x="162" y="102"/>
                  </a:lnTo>
                  <a:lnTo>
                    <a:pt x="181" y="117"/>
                  </a:lnTo>
                  <a:lnTo>
                    <a:pt x="249" y="157"/>
                  </a:lnTo>
                  <a:lnTo>
                    <a:pt x="254" y="180"/>
                  </a:lnTo>
                  <a:lnTo>
                    <a:pt x="242" y="197"/>
                  </a:lnTo>
                  <a:lnTo>
                    <a:pt x="262" y="221"/>
                  </a:lnTo>
                  <a:lnTo>
                    <a:pt x="268" y="273"/>
                  </a:lnTo>
                  <a:lnTo>
                    <a:pt x="296" y="360"/>
                  </a:lnTo>
                  <a:lnTo>
                    <a:pt x="322" y="390"/>
                  </a:lnTo>
                  <a:lnTo>
                    <a:pt x="343" y="427"/>
                  </a:lnTo>
                  <a:lnTo>
                    <a:pt x="396" y="459"/>
                  </a:lnTo>
                  <a:lnTo>
                    <a:pt x="409" y="484"/>
                  </a:lnTo>
                  <a:lnTo>
                    <a:pt x="402" y="499"/>
                  </a:lnTo>
                  <a:lnTo>
                    <a:pt x="423" y="522"/>
                  </a:lnTo>
                  <a:lnTo>
                    <a:pt x="447" y="563"/>
                  </a:lnTo>
                  <a:lnTo>
                    <a:pt x="484" y="604"/>
                  </a:lnTo>
                  <a:lnTo>
                    <a:pt x="507" y="646"/>
                  </a:lnTo>
                  <a:lnTo>
                    <a:pt x="496" y="667"/>
                  </a:lnTo>
                  <a:lnTo>
                    <a:pt x="547" y="703"/>
                  </a:lnTo>
                  <a:lnTo>
                    <a:pt x="597" y="773"/>
                  </a:lnTo>
                  <a:lnTo>
                    <a:pt x="641" y="828"/>
                  </a:lnTo>
                  <a:lnTo>
                    <a:pt x="682" y="887"/>
                  </a:lnTo>
                  <a:lnTo>
                    <a:pt x="703" y="912"/>
                  </a:lnTo>
                  <a:lnTo>
                    <a:pt x="732" y="949"/>
                  </a:lnTo>
                  <a:lnTo>
                    <a:pt x="757" y="1031"/>
                  </a:lnTo>
                  <a:lnTo>
                    <a:pt x="783" y="1061"/>
                  </a:lnTo>
                  <a:lnTo>
                    <a:pt x="799" y="1100"/>
                  </a:lnTo>
                  <a:lnTo>
                    <a:pt x="796" y="1105"/>
                  </a:lnTo>
                  <a:lnTo>
                    <a:pt x="770" y="1119"/>
                  </a:lnTo>
                  <a:lnTo>
                    <a:pt x="757" y="1132"/>
                  </a:lnTo>
                  <a:lnTo>
                    <a:pt x="766" y="1179"/>
                  </a:lnTo>
                  <a:lnTo>
                    <a:pt x="799" y="1211"/>
                  </a:lnTo>
                  <a:lnTo>
                    <a:pt x="822" y="1235"/>
                  </a:lnTo>
                  <a:lnTo>
                    <a:pt x="866" y="1265"/>
                  </a:lnTo>
                  <a:lnTo>
                    <a:pt x="896" y="1279"/>
                  </a:lnTo>
                  <a:lnTo>
                    <a:pt x="917" y="1304"/>
                  </a:lnTo>
                  <a:lnTo>
                    <a:pt x="955" y="1332"/>
                  </a:lnTo>
                  <a:lnTo>
                    <a:pt x="989" y="1337"/>
                  </a:lnTo>
                  <a:lnTo>
                    <a:pt x="1027" y="1340"/>
                  </a:lnTo>
                  <a:lnTo>
                    <a:pt x="1053" y="1355"/>
                  </a:lnTo>
                  <a:lnTo>
                    <a:pt x="1086" y="1371"/>
                  </a:lnTo>
                  <a:lnTo>
                    <a:pt x="1120" y="1395"/>
                  </a:lnTo>
                  <a:lnTo>
                    <a:pt x="1152" y="1412"/>
                  </a:lnTo>
                  <a:lnTo>
                    <a:pt x="1167" y="1419"/>
                  </a:lnTo>
                  <a:lnTo>
                    <a:pt x="1198" y="1436"/>
                  </a:lnTo>
                  <a:lnTo>
                    <a:pt x="1230" y="1449"/>
                  </a:lnTo>
                  <a:lnTo>
                    <a:pt x="1262" y="1458"/>
                  </a:lnTo>
                  <a:lnTo>
                    <a:pt x="1303" y="1459"/>
                  </a:lnTo>
                  <a:lnTo>
                    <a:pt x="1353" y="1493"/>
                  </a:lnTo>
                  <a:lnTo>
                    <a:pt x="1398" y="1499"/>
                  </a:lnTo>
                  <a:lnTo>
                    <a:pt x="1443" y="1520"/>
                  </a:lnTo>
                  <a:lnTo>
                    <a:pt x="1488" y="1525"/>
                  </a:lnTo>
                  <a:lnTo>
                    <a:pt x="1521" y="1524"/>
                  </a:lnTo>
                  <a:lnTo>
                    <a:pt x="1560" y="1522"/>
                  </a:lnTo>
                  <a:lnTo>
                    <a:pt x="1626" y="1498"/>
                  </a:lnTo>
                  <a:lnTo>
                    <a:pt x="1658" y="1498"/>
                  </a:lnTo>
                  <a:lnTo>
                    <a:pt x="1678" y="1503"/>
                  </a:lnTo>
                  <a:lnTo>
                    <a:pt x="1713" y="1510"/>
                  </a:lnTo>
                  <a:lnTo>
                    <a:pt x="1737" y="1530"/>
                  </a:lnTo>
                  <a:lnTo>
                    <a:pt x="1772" y="1561"/>
                  </a:lnTo>
                  <a:lnTo>
                    <a:pt x="1800" y="1586"/>
                  </a:lnTo>
                  <a:lnTo>
                    <a:pt x="1834" y="1617"/>
                  </a:lnTo>
                  <a:lnTo>
                    <a:pt x="1859" y="1641"/>
                  </a:lnTo>
                  <a:lnTo>
                    <a:pt x="1869" y="1649"/>
                  </a:lnTo>
                  <a:lnTo>
                    <a:pt x="1875" y="1618"/>
                  </a:lnTo>
                  <a:lnTo>
                    <a:pt x="1868" y="1597"/>
                  </a:lnTo>
                  <a:lnTo>
                    <a:pt x="1864" y="1579"/>
                  </a:lnTo>
                  <a:lnTo>
                    <a:pt x="1869" y="1554"/>
                  </a:lnTo>
                  <a:lnTo>
                    <a:pt x="1883" y="1543"/>
                  </a:lnTo>
                  <a:lnTo>
                    <a:pt x="1989" y="1529"/>
                  </a:lnTo>
                  <a:lnTo>
                    <a:pt x="2002" y="1523"/>
                  </a:lnTo>
                  <a:lnTo>
                    <a:pt x="2003" y="1499"/>
                  </a:lnTo>
                  <a:lnTo>
                    <a:pt x="2019" y="1483"/>
                  </a:lnTo>
                  <a:lnTo>
                    <a:pt x="2024" y="1471"/>
                  </a:lnTo>
                  <a:lnTo>
                    <a:pt x="2005" y="1468"/>
                  </a:lnTo>
                  <a:lnTo>
                    <a:pt x="1987" y="1454"/>
                  </a:lnTo>
                  <a:lnTo>
                    <a:pt x="1975" y="1435"/>
                  </a:lnTo>
                  <a:lnTo>
                    <a:pt x="1966" y="1410"/>
                  </a:lnTo>
                  <a:lnTo>
                    <a:pt x="1961" y="1377"/>
                  </a:lnTo>
                  <a:lnTo>
                    <a:pt x="2010" y="1366"/>
                  </a:lnTo>
                  <a:lnTo>
                    <a:pt x="2083" y="1352"/>
                  </a:lnTo>
                  <a:lnTo>
                    <a:pt x="2128" y="1345"/>
                  </a:lnTo>
                  <a:lnTo>
                    <a:pt x="2144" y="1316"/>
                  </a:lnTo>
                  <a:lnTo>
                    <a:pt x="2158" y="1309"/>
                  </a:lnTo>
                  <a:lnTo>
                    <a:pt x="2178" y="1315"/>
                  </a:lnTo>
                  <a:lnTo>
                    <a:pt x="2185" y="1293"/>
                  </a:lnTo>
                  <a:lnTo>
                    <a:pt x="2194" y="1310"/>
                  </a:lnTo>
                  <a:lnTo>
                    <a:pt x="2206" y="1323"/>
                  </a:lnTo>
                  <a:lnTo>
                    <a:pt x="2219" y="1321"/>
                  </a:lnTo>
                  <a:lnTo>
                    <a:pt x="2228" y="1306"/>
                  </a:lnTo>
                  <a:lnTo>
                    <a:pt x="2223" y="1280"/>
                  </a:lnTo>
                  <a:lnTo>
                    <a:pt x="2217" y="1252"/>
                  </a:lnTo>
                  <a:lnTo>
                    <a:pt x="2228" y="1226"/>
                  </a:lnTo>
                  <a:lnTo>
                    <a:pt x="2226" y="1210"/>
                  </a:lnTo>
                  <a:lnTo>
                    <a:pt x="2216" y="1194"/>
                  </a:lnTo>
                  <a:lnTo>
                    <a:pt x="2199" y="1155"/>
                  </a:lnTo>
                  <a:lnTo>
                    <a:pt x="2204" y="1134"/>
                  </a:lnTo>
                  <a:lnTo>
                    <a:pt x="2236" y="1102"/>
                  </a:lnTo>
                  <a:lnTo>
                    <a:pt x="2252" y="1066"/>
                  </a:lnTo>
                  <a:lnTo>
                    <a:pt x="2253" y="1029"/>
                  </a:lnTo>
                  <a:lnTo>
                    <a:pt x="2241" y="1014"/>
                  </a:lnTo>
                  <a:lnTo>
                    <a:pt x="2206" y="1012"/>
                  </a:lnTo>
                  <a:lnTo>
                    <a:pt x="2166" y="1014"/>
                  </a:lnTo>
                  <a:lnTo>
                    <a:pt x="2067" y="1028"/>
                  </a:lnTo>
                  <a:lnTo>
                    <a:pt x="2004" y="1050"/>
                  </a:lnTo>
                  <a:lnTo>
                    <a:pt x="1975" y="1064"/>
                  </a:lnTo>
                  <a:lnTo>
                    <a:pt x="1967" y="1075"/>
                  </a:lnTo>
                  <a:lnTo>
                    <a:pt x="1959" y="1105"/>
                  </a:lnTo>
                  <a:lnTo>
                    <a:pt x="1965" y="1135"/>
                  </a:lnTo>
                  <a:lnTo>
                    <a:pt x="1982" y="1153"/>
                  </a:lnTo>
                  <a:lnTo>
                    <a:pt x="1987" y="1174"/>
                  </a:lnTo>
                  <a:lnTo>
                    <a:pt x="1972" y="1197"/>
                  </a:lnTo>
                  <a:lnTo>
                    <a:pt x="1941" y="1205"/>
                  </a:lnTo>
                  <a:lnTo>
                    <a:pt x="1915" y="1244"/>
                  </a:lnTo>
                  <a:lnTo>
                    <a:pt x="1923" y="1269"/>
                  </a:lnTo>
                  <a:lnTo>
                    <a:pt x="1908" y="1286"/>
                  </a:lnTo>
                  <a:lnTo>
                    <a:pt x="1881" y="1291"/>
                  </a:lnTo>
                  <a:lnTo>
                    <a:pt x="1863" y="1273"/>
                  </a:lnTo>
                  <a:lnTo>
                    <a:pt x="1805" y="1274"/>
                  </a:lnTo>
                  <a:lnTo>
                    <a:pt x="1781" y="1291"/>
                  </a:lnTo>
                  <a:lnTo>
                    <a:pt x="1749" y="1296"/>
                  </a:lnTo>
                  <a:lnTo>
                    <a:pt x="1688" y="1314"/>
                  </a:lnTo>
                  <a:lnTo>
                    <a:pt x="1662" y="1312"/>
                  </a:lnTo>
                  <a:lnTo>
                    <a:pt x="1644" y="1301"/>
                  </a:lnTo>
                  <a:lnTo>
                    <a:pt x="1634" y="1273"/>
                  </a:lnTo>
                  <a:lnTo>
                    <a:pt x="1604" y="1273"/>
                  </a:lnTo>
                  <a:lnTo>
                    <a:pt x="1564" y="1275"/>
                  </a:lnTo>
                  <a:lnTo>
                    <a:pt x="1550" y="1270"/>
                  </a:lnTo>
                  <a:close/>
                </a:path>
              </a:pathLst>
            </a:custGeom>
            <a:solidFill>
              <a:srgbClr val="FFFF99"/>
            </a:solidFill>
            <a:ln w="12700">
              <a:solidFill>
                <a:srgbClr val="000000"/>
              </a:solidFill>
              <a:round/>
              <a:headEnd/>
              <a:tailEnd/>
            </a:ln>
          </p:spPr>
          <p:txBody>
            <a:bodyPr/>
            <a:lstStyle/>
            <a:p>
              <a:endParaRPr lang="en-US"/>
            </a:p>
          </p:txBody>
        </p:sp>
        <p:sp>
          <p:nvSpPr>
            <p:cNvPr id="13394" name="Freeform 51"/>
            <p:cNvSpPr>
              <a:spLocks/>
            </p:cNvSpPr>
            <p:nvPr/>
          </p:nvSpPr>
          <p:spPr bwMode="auto">
            <a:xfrm>
              <a:off x="1688" y="582"/>
              <a:ext cx="83" cy="37"/>
            </a:xfrm>
            <a:custGeom>
              <a:avLst/>
              <a:gdLst>
                <a:gd name="T0" fmla="*/ 0 w 189"/>
                <a:gd name="T1" fmla="*/ 0 h 91"/>
                <a:gd name="T2" fmla="*/ 0 w 189"/>
                <a:gd name="T3" fmla="*/ 0 h 91"/>
                <a:gd name="T4" fmla="*/ 0 w 189"/>
                <a:gd name="T5" fmla="*/ 0 h 91"/>
                <a:gd name="T6" fmla="*/ 0 w 189"/>
                <a:gd name="T7" fmla="*/ 0 h 91"/>
                <a:gd name="T8" fmla="*/ 0 w 189"/>
                <a:gd name="T9" fmla="*/ 0 h 91"/>
                <a:gd name="T10" fmla="*/ 0 w 189"/>
                <a:gd name="T11" fmla="*/ 0 h 91"/>
                <a:gd name="T12" fmla="*/ 0 w 189"/>
                <a:gd name="T13" fmla="*/ 0 h 91"/>
                <a:gd name="T14" fmla="*/ 0 w 189"/>
                <a:gd name="T15" fmla="*/ 0 h 91"/>
                <a:gd name="T16" fmla="*/ 0 w 189"/>
                <a:gd name="T17" fmla="*/ 0 h 91"/>
                <a:gd name="T18" fmla="*/ 0 w 189"/>
                <a:gd name="T19" fmla="*/ 0 h 91"/>
                <a:gd name="T20" fmla="*/ 0 w 189"/>
                <a:gd name="T21" fmla="*/ 0 h 91"/>
                <a:gd name="T22" fmla="*/ 0 w 189"/>
                <a:gd name="T23" fmla="*/ 0 h 91"/>
                <a:gd name="T24" fmla="*/ 0 w 189"/>
                <a:gd name="T25" fmla="*/ 0 h 91"/>
                <a:gd name="T26" fmla="*/ 0 w 189"/>
                <a:gd name="T27" fmla="*/ 0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9"/>
                <a:gd name="T43" fmla="*/ 0 h 91"/>
                <a:gd name="T44" fmla="*/ 189 w 189"/>
                <a:gd name="T45" fmla="*/ 91 h 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9" h="91">
                  <a:moveTo>
                    <a:pt x="31" y="12"/>
                  </a:moveTo>
                  <a:lnTo>
                    <a:pt x="80" y="3"/>
                  </a:lnTo>
                  <a:lnTo>
                    <a:pt x="117" y="0"/>
                  </a:lnTo>
                  <a:lnTo>
                    <a:pt x="163" y="21"/>
                  </a:lnTo>
                  <a:lnTo>
                    <a:pt x="189" y="52"/>
                  </a:lnTo>
                  <a:lnTo>
                    <a:pt x="188" y="72"/>
                  </a:lnTo>
                  <a:lnTo>
                    <a:pt x="176" y="84"/>
                  </a:lnTo>
                  <a:lnTo>
                    <a:pt x="162" y="91"/>
                  </a:lnTo>
                  <a:lnTo>
                    <a:pt x="132" y="78"/>
                  </a:lnTo>
                  <a:lnTo>
                    <a:pt x="49" y="85"/>
                  </a:lnTo>
                  <a:lnTo>
                    <a:pt x="17" y="77"/>
                  </a:lnTo>
                  <a:lnTo>
                    <a:pt x="0" y="52"/>
                  </a:lnTo>
                  <a:lnTo>
                    <a:pt x="5" y="36"/>
                  </a:lnTo>
                  <a:lnTo>
                    <a:pt x="31" y="12"/>
                  </a:lnTo>
                  <a:close/>
                </a:path>
              </a:pathLst>
            </a:custGeom>
            <a:solidFill>
              <a:srgbClr val="FFFF99"/>
            </a:solidFill>
            <a:ln w="9525">
              <a:noFill/>
              <a:round/>
              <a:headEnd/>
              <a:tailEnd/>
            </a:ln>
          </p:spPr>
          <p:txBody>
            <a:bodyPr/>
            <a:lstStyle/>
            <a:p>
              <a:endParaRPr lang="en-US"/>
            </a:p>
          </p:txBody>
        </p:sp>
        <p:sp>
          <p:nvSpPr>
            <p:cNvPr id="13395" name="Freeform 52"/>
            <p:cNvSpPr>
              <a:spLocks/>
            </p:cNvSpPr>
            <p:nvPr/>
          </p:nvSpPr>
          <p:spPr bwMode="auto">
            <a:xfrm>
              <a:off x="1688" y="582"/>
              <a:ext cx="83" cy="37"/>
            </a:xfrm>
            <a:custGeom>
              <a:avLst/>
              <a:gdLst>
                <a:gd name="T0" fmla="*/ 0 w 189"/>
                <a:gd name="T1" fmla="*/ 0 h 91"/>
                <a:gd name="T2" fmla="*/ 0 w 189"/>
                <a:gd name="T3" fmla="*/ 0 h 91"/>
                <a:gd name="T4" fmla="*/ 0 w 189"/>
                <a:gd name="T5" fmla="*/ 0 h 91"/>
                <a:gd name="T6" fmla="*/ 0 w 189"/>
                <a:gd name="T7" fmla="*/ 0 h 91"/>
                <a:gd name="T8" fmla="*/ 0 w 189"/>
                <a:gd name="T9" fmla="*/ 0 h 91"/>
                <a:gd name="T10" fmla="*/ 0 w 189"/>
                <a:gd name="T11" fmla="*/ 0 h 91"/>
                <a:gd name="T12" fmla="*/ 0 w 189"/>
                <a:gd name="T13" fmla="*/ 0 h 91"/>
                <a:gd name="T14" fmla="*/ 0 w 189"/>
                <a:gd name="T15" fmla="*/ 0 h 91"/>
                <a:gd name="T16" fmla="*/ 0 w 189"/>
                <a:gd name="T17" fmla="*/ 0 h 91"/>
                <a:gd name="T18" fmla="*/ 0 w 189"/>
                <a:gd name="T19" fmla="*/ 0 h 91"/>
                <a:gd name="T20" fmla="*/ 0 w 189"/>
                <a:gd name="T21" fmla="*/ 0 h 91"/>
                <a:gd name="T22" fmla="*/ 0 w 189"/>
                <a:gd name="T23" fmla="*/ 0 h 91"/>
                <a:gd name="T24" fmla="*/ 0 w 189"/>
                <a:gd name="T25" fmla="*/ 0 h 91"/>
                <a:gd name="T26" fmla="*/ 0 w 189"/>
                <a:gd name="T27" fmla="*/ 0 h 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9"/>
                <a:gd name="T43" fmla="*/ 0 h 91"/>
                <a:gd name="T44" fmla="*/ 189 w 189"/>
                <a:gd name="T45" fmla="*/ 91 h 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9" h="91">
                  <a:moveTo>
                    <a:pt x="31" y="12"/>
                  </a:moveTo>
                  <a:lnTo>
                    <a:pt x="80" y="3"/>
                  </a:lnTo>
                  <a:lnTo>
                    <a:pt x="117" y="0"/>
                  </a:lnTo>
                  <a:lnTo>
                    <a:pt x="163" y="21"/>
                  </a:lnTo>
                  <a:lnTo>
                    <a:pt x="189" y="52"/>
                  </a:lnTo>
                  <a:lnTo>
                    <a:pt x="188" y="72"/>
                  </a:lnTo>
                  <a:lnTo>
                    <a:pt x="176" y="84"/>
                  </a:lnTo>
                  <a:lnTo>
                    <a:pt x="162" y="91"/>
                  </a:lnTo>
                  <a:lnTo>
                    <a:pt x="132" y="78"/>
                  </a:lnTo>
                  <a:lnTo>
                    <a:pt x="49" y="85"/>
                  </a:lnTo>
                  <a:lnTo>
                    <a:pt x="17" y="77"/>
                  </a:lnTo>
                  <a:lnTo>
                    <a:pt x="0" y="52"/>
                  </a:lnTo>
                  <a:lnTo>
                    <a:pt x="5" y="36"/>
                  </a:lnTo>
                  <a:lnTo>
                    <a:pt x="31" y="12"/>
                  </a:lnTo>
                </a:path>
              </a:pathLst>
            </a:custGeom>
            <a:solidFill>
              <a:srgbClr val="FFFF99"/>
            </a:solidFill>
            <a:ln w="9525">
              <a:solidFill>
                <a:srgbClr val="000000"/>
              </a:solidFill>
              <a:round/>
              <a:headEnd/>
              <a:tailEnd/>
            </a:ln>
          </p:spPr>
          <p:txBody>
            <a:bodyPr/>
            <a:lstStyle/>
            <a:p>
              <a:endParaRPr lang="en-US"/>
            </a:p>
          </p:txBody>
        </p:sp>
        <p:sp>
          <p:nvSpPr>
            <p:cNvPr id="13396" name="Freeform 53"/>
            <p:cNvSpPr>
              <a:spLocks/>
            </p:cNvSpPr>
            <p:nvPr/>
          </p:nvSpPr>
          <p:spPr bwMode="auto">
            <a:xfrm>
              <a:off x="1840" y="734"/>
              <a:ext cx="54" cy="63"/>
            </a:xfrm>
            <a:custGeom>
              <a:avLst/>
              <a:gdLst>
                <a:gd name="T0" fmla="*/ 0 w 123"/>
                <a:gd name="T1" fmla="*/ 0 h 156"/>
                <a:gd name="T2" fmla="*/ 0 w 123"/>
                <a:gd name="T3" fmla="*/ 0 h 156"/>
                <a:gd name="T4" fmla="*/ 0 w 123"/>
                <a:gd name="T5" fmla="*/ 0 h 156"/>
                <a:gd name="T6" fmla="*/ 0 w 123"/>
                <a:gd name="T7" fmla="*/ 0 h 156"/>
                <a:gd name="T8" fmla="*/ 0 w 123"/>
                <a:gd name="T9" fmla="*/ 0 h 156"/>
                <a:gd name="T10" fmla="*/ 0 w 123"/>
                <a:gd name="T11" fmla="*/ 0 h 156"/>
                <a:gd name="T12" fmla="*/ 0 w 123"/>
                <a:gd name="T13" fmla="*/ 0 h 156"/>
                <a:gd name="T14" fmla="*/ 0 w 123"/>
                <a:gd name="T15" fmla="*/ 0 h 156"/>
                <a:gd name="T16" fmla="*/ 0 w 123"/>
                <a:gd name="T17" fmla="*/ 0 h 156"/>
                <a:gd name="T18" fmla="*/ 0 w 123"/>
                <a:gd name="T19" fmla="*/ 0 h 156"/>
                <a:gd name="T20" fmla="*/ 0 w 123"/>
                <a:gd name="T21" fmla="*/ 0 h 156"/>
                <a:gd name="T22" fmla="*/ 0 w 123"/>
                <a:gd name="T23" fmla="*/ 0 h 156"/>
                <a:gd name="T24" fmla="*/ 0 w 123"/>
                <a:gd name="T25" fmla="*/ 0 h 156"/>
                <a:gd name="T26" fmla="*/ 0 w 123"/>
                <a:gd name="T27" fmla="*/ 0 h 156"/>
                <a:gd name="T28" fmla="*/ 0 w 123"/>
                <a:gd name="T29" fmla="*/ 0 h 156"/>
                <a:gd name="T30" fmla="*/ 0 w 123"/>
                <a:gd name="T31" fmla="*/ 0 h 156"/>
                <a:gd name="T32" fmla="*/ 0 w 123"/>
                <a:gd name="T33" fmla="*/ 0 h 156"/>
                <a:gd name="T34" fmla="*/ 0 w 123"/>
                <a:gd name="T35" fmla="*/ 0 h 156"/>
                <a:gd name="T36" fmla="*/ 0 w 123"/>
                <a:gd name="T37" fmla="*/ 0 h 156"/>
                <a:gd name="T38" fmla="*/ 0 w 123"/>
                <a:gd name="T39" fmla="*/ 0 h 156"/>
                <a:gd name="T40" fmla="*/ 0 w 123"/>
                <a:gd name="T41" fmla="*/ 0 h 156"/>
                <a:gd name="T42" fmla="*/ 0 w 123"/>
                <a:gd name="T43" fmla="*/ 0 h 156"/>
                <a:gd name="T44" fmla="*/ 0 w 123"/>
                <a:gd name="T45" fmla="*/ 0 h 156"/>
                <a:gd name="T46" fmla="*/ 0 w 123"/>
                <a:gd name="T47" fmla="*/ 0 h 1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3"/>
                <a:gd name="T73" fmla="*/ 0 h 156"/>
                <a:gd name="T74" fmla="*/ 123 w 123"/>
                <a:gd name="T75" fmla="*/ 156 h 1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3" h="156">
                  <a:moveTo>
                    <a:pt x="122" y="104"/>
                  </a:moveTo>
                  <a:lnTo>
                    <a:pt x="107" y="79"/>
                  </a:lnTo>
                  <a:lnTo>
                    <a:pt x="101" y="76"/>
                  </a:lnTo>
                  <a:lnTo>
                    <a:pt x="99" y="63"/>
                  </a:lnTo>
                  <a:lnTo>
                    <a:pt x="107" y="54"/>
                  </a:lnTo>
                  <a:lnTo>
                    <a:pt x="123" y="17"/>
                  </a:lnTo>
                  <a:lnTo>
                    <a:pt x="106" y="0"/>
                  </a:lnTo>
                  <a:lnTo>
                    <a:pt x="78" y="0"/>
                  </a:lnTo>
                  <a:lnTo>
                    <a:pt x="61" y="8"/>
                  </a:lnTo>
                  <a:lnTo>
                    <a:pt x="65" y="56"/>
                  </a:lnTo>
                  <a:lnTo>
                    <a:pt x="63" y="65"/>
                  </a:lnTo>
                  <a:lnTo>
                    <a:pt x="32" y="71"/>
                  </a:lnTo>
                  <a:lnTo>
                    <a:pt x="25" y="64"/>
                  </a:lnTo>
                  <a:lnTo>
                    <a:pt x="7" y="48"/>
                  </a:lnTo>
                  <a:lnTo>
                    <a:pt x="4" y="54"/>
                  </a:lnTo>
                  <a:lnTo>
                    <a:pt x="0" y="89"/>
                  </a:lnTo>
                  <a:lnTo>
                    <a:pt x="31" y="120"/>
                  </a:lnTo>
                  <a:lnTo>
                    <a:pt x="55" y="148"/>
                  </a:lnTo>
                  <a:lnTo>
                    <a:pt x="65" y="156"/>
                  </a:lnTo>
                  <a:lnTo>
                    <a:pt x="98" y="155"/>
                  </a:lnTo>
                  <a:lnTo>
                    <a:pt x="113" y="136"/>
                  </a:lnTo>
                  <a:lnTo>
                    <a:pt x="116" y="128"/>
                  </a:lnTo>
                  <a:lnTo>
                    <a:pt x="117" y="131"/>
                  </a:lnTo>
                  <a:lnTo>
                    <a:pt x="122" y="104"/>
                  </a:lnTo>
                  <a:close/>
                </a:path>
              </a:pathLst>
            </a:custGeom>
            <a:solidFill>
              <a:srgbClr val="FFFF99"/>
            </a:solidFill>
            <a:ln w="9525">
              <a:noFill/>
              <a:round/>
              <a:headEnd/>
              <a:tailEnd/>
            </a:ln>
          </p:spPr>
          <p:txBody>
            <a:bodyPr/>
            <a:lstStyle/>
            <a:p>
              <a:endParaRPr lang="en-US"/>
            </a:p>
          </p:txBody>
        </p:sp>
        <p:sp>
          <p:nvSpPr>
            <p:cNvPr id="13397" name="Freeform 54"/>
            <p:cNvSpPr>
              <a:spLocks/>
            </p:cNvSpPr>
            <p:nvPr/>
          </p:nvSpPr>
          <p:spPr bwMode="auto">
            <a:xfrm>
              <a:off x="1840" y="734"/>
              <a:ext cx="54" cy="63"/>
            </a:xfrm>
            <a:custGeom>
              <a:avLst/>
              <a:gdLst>
                <a:gd name="T0" fmla="*/ 0 w 123"/>
                <a:gd name="T1" fmla="*/ 0 h 156"/>
                <a:gd name="T2" fmla="*/ 0 w 123"/>
                <a:gd name="T3" fmla="*/ 0 h 156"/>
                <a:gd name="T4" fmla="*/ 0 w 123"/>
                <a:gd name="T5" fmla="*/ 0 h 156"/>
                <a:gd name="T6" fmla="*/ 0 w 123"/>
                <a:gd name="T7" fmla="*/ 0 h 156"/>
                <a:gd name="T8" fmla="*/ 0 w 123"/>
                <a:gd name="T9" fmla="*/ 0 h 156"/>
                <a:gd name="T10" fmla="*/ 0 w 123"/>
                <a:gd name="T11" fmla="*/ 0 h 156"/>
                <a:gd name="T12" fmla="*/ 0 w 123"/>
                <a:gd name="T13" fmla="*/ 0 h 156"/>
                <a:gd name="T14" fmla="*/ 0 w 123"/>
                <a:gd name="T15" fmla="*/ 0 h 156"/>
                <a:gd name="T16" fmla="*/ 0 w 123"/>
                <a:gd name="T17" fmla="*/ 0 h 156"/>
                <a:gd name="T18" fmla="*/ 0 w 123"/>
                <a:gd name="T19" fmla="*/ 0 h 156"/>
                <a:gd name="T20" fmla="*/ 0 w 123"/>
                <a:gd name="T21" fmla="*/ 0 h 156"/>
                <a:gd name="T22" fmla="*/ 0 w 123"/>
                <a:gd name="T23" fmla="*/ 0 h 156"/>
                <a:gd name="T24" fmla="*/ 0 w 123"/>
                <a:gd name="T25" fmla="*/ 0 h 156"/>
                <a:gd name="T26" fmla="*/ 0 w 123"/>
                <a:gd name="T27" fmla="*/ 0 h 156"/>
                <a:gd name="T28" fmla="*/ 0 w 123"/>
                <a:gd name="T29" fmla="*/ 0 h 156"/>
                <a:gd name="T30" fmla="*/ 0 w 123"/>
                <a:gd name="T31" fmla="*/ 0 h 156"/>
                <a:gd name="T32" fmla="*/ 0 w 123"/>
                <a:gd name="T33" fmla="*/ 0 h 156"/>
                <a:gd name="T34" fmla="*/ 0 w 123"/>
                <a:gd name="T35" fmla="*/ 0 h 156"/>
                <a:gd name="T36" fmla="*/ 0 w 123"/>
                <a:gd name="T37" fmla="*/ 0 h 156"/>
                <a:gd name="T38" fmla="*/ 0 w 123"/>
                <a:gd name="T39" fmla="*/ 0 h 156"/>
                <a:gd name="T40" fmla="*/ 0 w 123"/>
                <a:gd name="T41" fmla="*/ 0 h 156"/>
                <a:gd name="T42" fmla="*/ 0 w 123"/>
                <a:gd name="T43" fmla="*/ 0 h 156"/>
                <a:gd name="T44" fmla="*/ 0 w 123"/>
                <a:gd name="T45" fmla="*/ 0 h 156"/>
                <a:gd name="T46" fmla="*/ 0 w 123"/>
                <a:gd name="T47" fmla="*/ 0 h 15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3"/>
                <a:gd name="T73" fmla="*/ 0 h 156"/>
                <a:gd name="T74" fmla="*/ 123 w 123"/>
                <a:gd name="T75" fmla="*/ 156 h 15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3" h="156">
                  <a:moveTo>
                    <a:pt x="122" y="104"/>
                  </a:moveTo>
                  <a:lnTo>
                    <a:pt x="107" y="79"/>
                  </a:lnTo>
                  <a:lnTo>
                    <a:pt x="101" y="76"/>
                  </a:lnTo>
                  <a:lnTo>
                    <a:pt x="99" y="63"/>
                  </a:lnTo>
                  <a:lnTo>
                    <a:pt x="107" y="54"/>
                  </a:lnTo>
                  <a:lnTo>
                    <a:pt x="123" y="17"/>
                  </a:lnTo>
                  <a:lnTo>
                    <a:pt x="106" y="0"/>
                  </a:lnTo>
                  <a:lnTo>
                    <a:pt x="78" y="0"/>
                  </a:lnTo>
                  <a:lnTo>
                    <a:pt x="61" y="8"/>
                  </a:lnTo>
                  <a:lnTo>
                    <a:pt x="65" y="56"/>
                  </a:lnTo>
                  <a:lnTo>
                    <a:pt x="63" y="65"/>
                  </a:lnTo>
                  <a:lnTo>
                    <a:pt x="32" y="71"/>
                  </a:lnTo>
                  <a:lnTo>
                    <a:pt x="25" y="64"/>
                  </a:lnTo>
                  <a:lnTo>
                    <a:pt x="7" y="48"/>
                  </a:lnTo>
                  <a:lnTo>
                    <a:pt x="4" y="54"/>
                  </a:lnTo>
                  <a:lnTo>
                    <a:pt x="0" y="89"/>
                  </a:lnTo>
                  <a:lnTo>
                    <a:pt x="31" y="120"/>
                  </a:lnTo>
                  <a:lnTo>
                    <a:pt x="55" y="148"/>
                  </a:lnTo>
                  <a:lnTo>
                    <a:pt x="65" y="156"/>
                  </a:lnTo>
                  <a:lnTo>
                    <a:pt x="98" y="155"/>
                  </a:lnTo>
                  <a:lnTo>
                    <a:pt x="113" y="136"/>
                  </a:lnTo>
                  <a:lnTo>
                    <a:pt x="116" y="128"/>
                  </a:lnTo>
                  <a:lnTo>
                    <a:pt x="117" y="131"/>
                  </a:lnTo>
                  <a:lnTo>
                    <a:pt x="122" y="104"/>
                  </a:lnTo>
                </a:path>
              </a:pathLst>
            </a:custGeom>
            <a:solidFill>
              <a:srgbClr val="FFFF99"/>
            </a:solidFill>
            <a:ln w="9525">
              <a:solidFill>
                <a:srgbClr val="000000"/>
              </a:solidFill>
              <a:round/>
              <a:headEnd/>
              <a:tailEnd/>
            </a:ln>
          </p:spPr>
          <p:txBody>
            <a:bodyPr/>
            <a:lstStyle/>
            <a:p>
              <a:endParaRPr lang="en-US"/>
            </a:p>
          </p:txBody>
        </p:sp>
        <p:sp>
          <p:nvSpPr>
            <p:cNvPr id="13398" name="Freeform 55"/>
            <p:cNvSpPr>
              <a:spLocks/>
            </p:cNvSpPr>
            <p:nvPr/>
          </p:nvSpPr>
          <p:spPr bwMode="auto">
            <a:xfrm>
              <a:off x="1840" y="868"/>
              <a:ext cx="46" cy="42"/>
            </a:xfrm>
            <a:custGeom>
              <a:avLst/>
              <a:gdLst>
                <a:gd name="T0" fmla="*/ 0 w 102"/>
                <a:gd name="T1" fmla="*/ 0 h 106"/>
                <a:gd name="T2" fmla="*/ 0 w 102"/>
                <a:gd name="T3" fmla="*/ 0 h 106"/>
                <a:gd name="T4" fmla="*/ 0 w 102"/>
                <a:gd name="T5" fmla="*/ 0 h 106"/>
                <a:gd name="T6" fmla="*/ 0 w 102"/>
                <a:gd name="T7" fmla="*/ 0 h 106"/>
                <a:gd name="T8" fmla="*/ 0 w 102"/>
                <a:gd name="T9" fmla="*/ 0 h 106"/>
                <a:gd name="T10" fmla="*/ 0 w 102"/>
                <a:gd name="T11" fmla="*/ 0 h 106"/>
                <a:gd name="T12" fmla="*/ 0 w 102"/>
                <a:gd name="T13" fmla="*/ 0 h 106"/>
                <a:gd name="T14" fmla="*/ 0 w 102"/>
                <a:gd name="T15" fmla="*/ 0 h 106"/>
                <a:gd name="T16" fmla="*/ 0 w 102"/>
                <a:gd name="T17" fmla="*/ 0 h 106"/>
                <a:gd name="T18" fmla="*/ 0 w 102"/>
                <a:gd name="T19" fmla="*/ 0 h 106"/>
                <a:gd name="T20" fmla="*/ 0 w 102"/>
                <a:gd name="T21" fmla="*/ 0 h 106"/>
                <a:gd name="T22" fmla="*/ 0 w 102"/>
                <a:gd name="T23" fmla="*/ 0 h 1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
                <a:gd name="T37" fmla="*/ 0 h 106"/>
                <a:gd name="T38" fmla="*/ 102 w 102"/>
                <a:gd name="T39" fmla="*/ 106 h 1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 h="106">
                  <a:moveTo>
                    <a:pt x="47" y="0"/>
                  </a:moveTo>
                  <a:lnTo>
                    <a:pt x="71" y="0"/>
                  </a:lnTo>
                  <a:lnTo>
                    <a:pt x="92" y="40"/>
                  </a:lnTo>
                  <a:lnTo>
                    <a:pt x="102" y="91"/>
                  </a:lnTo>
                  <a:lnTo>
                    <a:pt x="94" y="100"/>
                  </a:lnTo>
                  <a:lnTo>
                    <a:pt x="68" y="106"/>
                  </a:lnTo>
                  <a:lnTo>
                    <a:pt x="32" y="88"/>
                  </a:lnTo>
                  <a:lnTo>
                    <a:pt x="2" y="57"/>
                  </a:lnTo>
                  <a:lnTo>
                    <a:pt x="0" y="47"/>
                  </a:lnTo>
                  <a:lnTo>
                    <a:pt x="5" y="43"/>
                  </a:lnTo>
                  <a:lnTo>
                    <a:pt x="37" y="7"/>
                  </a:lnTo>
                  <a:lnTo>
                    <a:pt x="47" y="0"/>
                  </a:lnTo>
                  <a:close/>
                </a:path>
              </a:pathLst>
            </a:custGeom>
            <a:solidFill>
              <a:srgbClr val="FFFF99"/>
            </a:solidFill>
            <a:ln w="9525">
              <a:noFill/>
              <a:round/>
              <a:headEnd/>
              <a:tailEnd/>
            </a:ln>
          </p:spPr>
          <p:txBody>
            <a:bodyPr/>
            <a:lstStyle/>
            <a:p>
              <a:endParaRPr lang="en-US"/>
            </a:p>
          </p:txBody>
        </p:sp>
        <p:sp>
          <p:nvSpPr>
            <p:cNvPr id="13399" name="Freeform 56"/>
            <p:cNvSpPr>
              <a:spLocks/>
            </p:cNvSpPr>
            <p:nvPr/>
          </p:nvSpPr>
          <p:spPr bwMode="auto">
            <a:xfrm>
              <a:off x="1840" y="868"/>
              <a:ext cx="46" cy="42"/>
            </a:xfrm>
            <a:custGeom>
              <a:avLst/>
              <a:gdLst>
                <a:gd name="T0" fmla="*/ 0 w 102"/>
                <a:gd name="T1" fmla="*/ 0 h 106"/>
                <a:gd name="T2" fmla="*/ 0 w 102"/>
                <a:gd name="T3" fmla="*/ 0 h 106"/>
                <a:gd name="T4" fmla="*/ 0 w 102"/>
                <a:gd name="T5" fmla="*/ 0 h 106"/>
                <a:gd name="T6" fmla="*/ 0 w 102"/>
                <a:gd name="T7" fmla="*/ 0 h 106"/>
                <a:gd name="T8" fmla="*/ 0 w 102"/>
                <a:gd name="T9" fmla="*/ 0 h 106"/>
                <a:gd name="T10" fmla="*/ 0 w 102"/>
                <a:gd name="T11" fmla="*/ 0 h 106"/>
                <a:gd name="T12" fmla="*/ 0 w 102"/>
                <a:gd name="T13" fmla="*/ 0 h 106"/>
                <a:gd name="T14" fmla="*/ 0 w 102"/>
                <a:gd name="T15" fmla="*/ 0 h 106"/>
                <a:gd name="T16" fmla="*/ 0 w 102"/>
                <a:gd name="T17" fmla="*/ 0 h 106"/>
                <a:gd name="T18" fmla="*/ 0 w 102"/>
                <a:gd name="T19" fmla="*/ 0 h 106"/>
                <a:gd name="T20" fmla="*/ 0 w 102"/>
                <a:gd name="T21" fmla="*/ 0 h 106"/>
                <a:gd name="T22" fmla="*/ 0 w 102"/>
                <a:gd name="T23" fmla="*/ 0 h 10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
                <a:gd name="T37" fmla="*/ 0 h 106"/>
                <a:gd name="T38" fmla="*/ 102 w 102"/>
                <a:gd name="T39" fmla="*/ 106 h 10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 h="106">
                  <a:moveTo>
                    <a:pt x="47" y="0"/>
                  </a:moveTo>
                  <a:lnTo>
                    <a:pt x="71" y="0"/>
                  </a:lnTo>
                  <a:lnTo>
                    <a:pt x="92" y="40"/>
                  </a:lnTo>
                  <a:lnTo>
                    <a:pt x="102" y="91"/>
                  </a:lnTo>
                  <a:lnTo>
                    <a:pt x="94" y="100"/>
                  </a:lnTo>
                  <a:lnTo>
                    <a:pt x="68" y="106"/>
                  </a:lnTo>
                  <a:lnTo>
                    <a:pt x="32" y="88"/>
                  </a:lnTo>
                  <a:lnTo>
                    <a:pt x="2" y="57"/>
                  </a:lnTo>
                  <a:lnTo>
                    <a:pt x="0" y="47"/>
                  </a:lnTo>
                  <a:lnTo>
                    <a:pt x="5" y="43"/>
                  </a:lnTo>
                  <a:lnTo>
                    <a:pt x="37" y="7"/>
                  </a:lnTo>
                  <a:lnTo>
                    <a:pt x="47" y="0"/>
                  </a:lnTo>
                </a:path>
              </a:pathLst>
            </a:custGeom>
            <a:solidFill>
              <a:srgbClr val="FFFF99"/>
            </a:solidFill>
            <a:ln w="9525">
              <a:solidFill>
                <a:srgbClr val="000000"/>
              </a:solidFill>
              <a:round/>
              <a:headEnd/>
              <a:tailEnd/>
            </a:ln>
          </p:spPr>
          <p:txBody>
            <a:bodyPr/>
            <a:lstStyle/>
            <a:p>
              <a:endParaRPr lang="en-US"/>
            </a:p>
          </p:txBody>
        </p:sp>
        <p:sp>
          <p:nvSpPr>
            <p:cNvPr id="13400" name="Freeform 57"/>
            <p:cNvSpPr>
              <a:spLocks/>
            </p:cNvSpPr>
            <p:nvPr/>
          </p:nvSpPr>
          <p:spPr bwMode="auto">
            <a:xfrm>
              <a:off x="2173" y="896"/>
              <a:ext cx="30" cy="27"/>
            </a:xfrm>
            <a:custGeom>
              <a:avLst/>
              <a:gdLst>
                <a:gd name="T0" fmla="*/ 0 w 70"/>
                <a:gd name="T1" fmla="*/ 0 h 67"/>
                <a:gd name="T2" fmla="*/ 0 w 70"/>
                <a:gd name="T3" fmla="*/ 0 h 67"/>
                <a:gd name="T4" fmla="*/ 0 w 70"/>
                <a:gd name="T5" fmla="*/ 0 h 67"/>
                <a:gd name="T6" fmla="*/ 0 w 70"/>
                <a:gd name="T7" fmla="*/ 0 h 67"/>
                <a:gd name="T8" fmla="*/ 0 w 70"/>
                <a:gd name="T9" fmla="*/ 0 h 67"/>
                <a:gd name="T10" fmla="*/ 0 w 70"/>
                <a:gd name="T11" fmla="*/ 0 h 67"/>
                <a:gd name="T12" fmla="*/ 0 w 70"/>
                <a:gd name="T13" fmla="*/ 0 h 67"/>
                <a:gd name="T14" fmla="*/ 0 w 70"/>
                <a:gd name="T15" fmla="*/ 0 h 67"/>
                <a:gd name="T16" fmla="*/ 0 w 70"/>
                <a:gd name="T17" fmla="*/ 0 h 67"/>
                <a:gd name="T18" fmla="*/ 0 w 70"/>
                <a:gd name="T19" fmla="*/ 0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67"/>
                <a:gd name="T32" fmla="*/ 70 w 70"/>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67">
                  <a:moveTo>
                    <a:pt x="29" y="3"/>
                  </a:moveTo>
                  <a:lnTo>
                    <a:pt x="48" y="0"/>
                  </a:lnTo>
                  <a:lnTo>
                    <a:pt x="55" y="3"/>
                  </a:lnTo>
                  <a:lnTo>
                    <a:pt x="65" y="17"/>
                  </a:lnTo>
                  <a:lnTo>
                    <a:pt x="70" y="47"/>
                  </a:lnTo>
                  <a:lnTo>
                    <a:pt x="67" y="64"/>
                  </a:lnTo>
                  <a:lnTo>
                    <a:pt x="33" y="67"/>
                  </a:lnTo>
                  <a:lnTo>
                    <a:pt x="8" y="42"/>
                  </a:lnTo>
                  <a:lnTo>
                    <a:pt x="0" y="25"/>
                  </a:lnTo>
                  <a:lnTo>
                    <a:pt x="29" y="3"/>
                  </a:lnTo>
                  <a:close/>
                </a:path>
              </a:pathLst>
            </a:custGeom>
            <a:solidFill>
              <a:srgbClr val="FFFF99"/>
            </a:solidFill>
            <a:ln w="9525">
              <a:noFill/>
              <a:round/>
              <a:headEnd/>
              <a:tailEnd/>
            </a:ln>
          </p:spPr>
          <p:txBody>
            <a:bodyPr/>
            <a:lstStyle/>
            <a:p>
              <a:endParaRPr lang="en-US"/>
            </a:p>
          </p:txBody>
        </p:sp>
        <p:sp>
          <p:nvSpPr>
            <p:cNvPr id="13401" name="Freeform 58"/>
            <p:cNvSpPr>
              <a:spLocks/>
            </p:cNvSpPr>
            <p:nvPr/>
          </p:nvSpPr>
          <p:spPr bwMode="auto">
            <a:xfrm>
              <a:off x="2173" y="896"/>
              <a:ext cx="30" cy="27"/>
            </a:xfrm>
            <a:custGeom>
              <a:avLst/>
              <a:gdLst>
                <a:gd name="T0" fmla="*/ 0 w 70"/>
                <a:gd name="T1" fmla="*/ 0 h 67"/>
                <a:gd name="T2" fmla="*/ 0 w 70"/>
                <a:gd name="T3" fmla="*/ 0 h 67"/>
                <a:gd name="T4" fmla="*/ 0 w 70"/>
                <a:gd name="T5" fmla="*/ 0 h 67"/>
                <a:gd name="T6" fmla="*/ 0 w 70"/>
                <a:gd name="T7" fmla="*/ 0 h 67"/>
                <a:gd name="T8" fmla="*/ 0 w 70"/>
                <a:gd name="T9" fmla="*/ 0 h 67"/>
                <a:gd name="T10" fmla="*/ 0 w 70"/>
                <a:gd name="T11" fmla="*/ 0 h 67"/>
                <a:gd name="T12" fmla="*/ 0 w 70"/>
                <a:gd name="T13" fmla="*/ 0 h 67"/>
                <a:gd name="T14" fmla="*/ 0 w 70"/>
                <a:gd name="T15" fmla="*/ 0 h 67"/>
                <a:gd name="T16" fmla="*/ 0 w 70"/>
                <a:gd name="T17" fmla="*/ 0 h 67"/>
                <a:gd name="T18" fmla="*/ 0 w 70"/>
                <a:gd name="T19" fmla="*/ 0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0"/>
                <a:gd name="T31" fmla="*/ 0 h 67"/>
                <a:gd name="T32" fmla="*/ 70 w 70"/>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0" h="67">
                  <a:moveTo>
                    <a:pt x="29" y="3"/>
                  </a:moveTo>
                  <a:lnTo>
                    <a:pt x="48" y="0"/>
                  </a:lnTo>
                  <a:lnTo>
                    <a:pt x="55" y="3"/>
                  </a:lnTo>
                  <a:lnTo>
                    <a:pt x="65" y="17"/>
                  </a:lnTo>
                  <a:lnTo>
                    <a:pt x="70" y="47"/>
                  </a:lnTo>
                  <a:lnTo>
                    <a:pt x="67" y="64"/>
                  </a:lnTo>
                  <a:lnTo>
                    <a:pt x="33" y="67"/>
                  </a:lnTo>
                  <a:lnTo>
                    <a:pt x="8" y="42"/>
                  </a:lnTo>
                  <a:lnTo>
                    <a:pt x="0" y="25"/>
                  </a:lnTo>
                  <a:lnTo>
                    <a:pt x="29" y="3"/>
                  </a:lnTo>
                </a:path>
              </a:pathLst>
            </a:custGeom>
            <a:solidFill>
              <a:srgbClr val="FFFF99"/>
            </a:solidFill>
            <a:ln w="9525">
              <a:solidFill>
                <a:srgbClr val="000000"/>
              </a:solidFill>
              <a:round/>
              <a:headEnd/>
              <a:tailEnd/>
            </a:ln>
          </p:spPr>
          <p:txBody>
            <a:bodyPr/>
            <a:lstStyle/>
            <a:p>
              <a:endParaRPr lang="en-US"/>
            </a:p>
          </p:txBody>
        </p:sp>
        <p:sp>
          <p:nvSpPr>
            <p:cNvPr id="13402" name="Freeform 59"/>
            <p:cNvSpPr>
              <a:spLocks/>
            </p:cNvSpPr>
            <p:nvPr/>
          </p:nvSpPr>
          <p:spPr bwMode="auto">
            <a:xfrm>
              <a:off x="2170" y="996"/>
              <a:ext cx="60" cy="36"/>
            </a:xfrm>
            <a:custGeom>
              <a:avLst/>
              <a:gdLst>
                <a:gd name="T0" fmla="*/ 0 w 135"/>
                <a:gd name="T1" fmla="*/ 0 h 88"/>
                <a:gd name="T2" fmla="*/ 0 w 135"/>
                <a:gd name="T3" fmla="*/ 0 h 88"/>
                <a:gd name="T4" fmla="*/ 0 w 135"/>
                <a:gd name="T5" fmla="*/ 0 h 88"/>
                <a:gd name="T6" fmla="*/ 0 w 135"/>
                <a:gd name="T7" fmla="*/ 0 h 88"/>
                <a:gd name="T8" fmla="*/ 0 w 135"/>
                <a:gd name="T9" fmla="*/ 0 h 88"/>
                <a:gd name="T10" fmla="*/ 0 w 135"/>
                <a:gd name="T11" fmla="*/ 0 h 88"/>
                <a:gd name="T12" fmla="*/ 0 w 135"/>
                <a:gd name="T13" fmla="*/ 0 h 88"/>
                <a:gd name="T14" fmla="*/ 0 w 135"/>
                <a:gd name="T15" fmla="*/ 0 h 88"/>
                <a:gd name="T16" fmla="*/ 0 w 135"/>
                <a:gd name="T17" fmla="*/ 0 h 88"/>
                <a:gd name="T18" fmla="*/ 0 w 135"/>
                <a:gd name="T19" fmla="*/ 0 h 88"/>
                <a:gd name="T20" fmla="*/ 0 w 135"/>
                <a:gd name="T21" fmla="*/ 0 h 88"/>
                <a:gd name="T22" fmla="*/ 0 w 135"/>
                <a:gd name="T23" fmla="*/ 0 h 88"/>
                <a:gd name="T24" fmla="*/ 0 w 135"/>
                <a:gd name="T25" fmla="*/ 0 h 88"/>
                <a:gd name="T26" fmla="*/ 0 w 135"/>
                <a:gd name="T27" fmla="*/ 0 h 88"/>
                <a:gd name="T28" fmla="*/ 0 w 135"/>
                <a:gd name="T29" fmla="*/ 0 h 88"/>
                <a:gd name="T30" fmla="*/ 0 w 135"/>
                <a:gd name="T31" fmla="*/ 0 h 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5"/>
                <a:gd name="T49" fmla="*/ 0 h 88"/>
                <a:gd name="T50" fmla="*/ 135 w 135"/>
                <a:gd name="T51" fmla="*/ 88 h 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5" h="88">
                  <a:moveTo>
                    <a:pt x="0" y="51"/>
                  </a:moveTo>
                  <a:lnTo>
                    <a:pt x="5" y="26"/>
                  </a:lnTo>
                  <a:lnTo>
                    <a:pt x="17" y="8"/>
                  </a:lnTo>
                  <a:lnTo>
                    <a:pt x="35" y="0"/>
                  </a:lnTo>
                  <a:lnTo>
                    <a:pt x="61" y="7"/>
                  </a:lnTo>
                  <a:lnTo>
                    <a:pt x="103" y="11"/>
                  </a:lnTo>
                  <a:lnTo>
                    <a:pt x="115" y="25"/>
                  </a:lnTo>
                  <a:lnTo>
                    <a:pt x="119" y="28"/>
                  </a:lnTo>
                  <a:lnTo>
                    <a:pt x="135" y="66"/>
                  </a:lnTo>
                  <a:lnTo>
                    <a:pt x="127" y="73"/>
                  </a:lnTo>
                  <a:lnTo>
                    <a:pt x="86" y="81"/>
                  </a:lnTo>
                  <a:lnTo>
                    <a:pt x="73" y="88"/>
                  </a:lnTo>
                  <a:lnTo>
                    <a:pt x="47" y="88"/>
                  </a:lnTo>
                  <a:lnTo>
                    <a:pt x="10" y="81"/>
                  </a:lnTo>
                  <a:lnTo>
                    <a:pt x="3" y="69"/>
                  </a:lnTo>
                  <a:lnTo>
                    <a:pt x="0" y="51"/>
                  </a:lnTo>
                  <a:close/>
                </a:path>
              </a:pathLst>
            </a:custGeom>
            <a:solidFill>
              <a:srgbClr val="FFFF99"/>
            </a:solidFill>
            <a:ln w="9525">
              <a:noFill/>
              <a:round/>
              <a:headEnd/>
              <a:tailEnd/>
            </a:ln>
          </p:spPr>
          <p:txBody>
            <a:bodyPr/>
            <a:lstStyle/>
            <a:p>
              <a:endParaRPr lang="en-US"/>
            </a:p>
          </p:txBody>
        </p:sp>
        <p:sp>
          <p:nvSpPr>
            <p:cNvPr id="13403" name="Freeform 60"/>
            <p:cNvSpPr>
              <a:spLocks/>
            </p:cNvSpPr>
            <p:nvPr/>
          </p:nvSpPr>
          <p:spPr bwMode="auto">
            <a:xfrm>
              <a:off x="2170" y="996"/>
              <a:ext cx="60" cy="36"/>
            </a:xfrm>
            <a:custGeom>
              <a:avLst/>
              <a:gdLst>
                <a:gd name="T0" fmla="*/ 0 w 135"/>
                <a:gd name="T1" fmla="*/ 0 h 88"/>
                <a:gd name="T2" fmla="*/ 0 w 135"/>
                <a:gd name="T3" fmla="*/ 0 h 88"/>
                <a:gd name="T4" fmla="*/ 0 w 135"/>
                <a:gd name="T5" fmla="*/ 0 h 88"/>
                <a:gd name="T6" fmla="*/ 0 w 135"/>
                <a:gd name="T7" fmla="*/ 0 h 88"/>
                <a:gd name="T8" fmla="*/ 0 w 135"/>
                <a:gd name="T9" fmla="*/ 0 h 88"/>
                <a:gd name="T10" fmla="*/ 0 w 135"/>
                <a:gd name="T11" fmla="*/ 0 h 88"/>
                <a:gd name="T12" fmla="*/ 0 w 135"/>
                <a:gd name="T13" fmla="*/ 0 h 88"/>
                <a:gd name="T14" fmla="*/ 0 w 135"/>
                <a:gd name="T15" fmla="*/ 0 h 88"/>
                <a:gd name="T16" fmla="*/ 0 w 135"/>
                <a:gd name="T17" fmla="*/ 0 h 88"/>
                <a:gd name="T18" fmla="*/ 0 w 135"/>
                <a:gd name="T19" fmla="*/ 0 h 88"/>
                <a:gd name="T20" fmla="*/ 0 w 135"/>
                <a:gd name="T21" fmla="*/ 0 h 88"/>
                <a:gd name="T22" fmla="*/ 0 w 135"/>
                <a:gd name="T23" fmla="*/ 0 h 88"/>
                <a:gd name="T24" fmla="*/ 0 w 135"/>
                <a:gd name="T25" fmla="*/ 0 h 88"/>
                <a:gd name="T26" fmla="*/ 0 w 135"/>
                <a:gd name="T27" fmla="*/ 0 h 88"/>
                <a:gd name="T28" fmla="*/ 0 w 135"/>
                <a:gd name="T29" fmla="*/ 0 h 88"/>
                <a:gd name="T30" fmla="*/ 0 w 135"/>
                <a:gd name="T31" fmla="*/ 0 h 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5"/>
                <a:gd name="T49" fmla="*/ 0 h 88"/>
                <a:gd name="T50" fmla="*/ 135 w 135"/>
                <a:gd name="T51" fmla="*/ 88 h 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5" h="88">
                  <a:moveTo>
                    <a:pt x="0" y="51"/>
                  </a:moveTo>
                  <a:lnTo>
                    <a:pt x="5" y="26"/>
                  </a:lnTo>
                  <a:lnTo>
                    <a:pt x="17" y="8"/>
                  </a:lnTo>
                  <a:lnTo>
                    <a:pt x="35" y="0"/>
                  </a:lnTo>
                  <a:lnTo>
                    <a:pt x="61" y="7"/>
                  </a:lnTo>
                  <a:lnTo>
                    <a:pt x="103" y="11"/>
                  </a:lnTo>
                  <a:lnTo>
                    <a:pt x="115" y="25"/>
                  </a:lnTo>
                  <a:lnTo>
                    <a:pt x="119" y="28"/>
                  </a:lnTo>
                  <a:lnTo>
                    <a:pt x="135" y="66"/>
                  </a:lnTo>
                  <a:lnTo>
                    <a:pt x="127" y="73"/>
                  </a:lnTo>
                  <a:lnTo>
                    <a:pt x="86" y="81"/>
                  </a:lnTo>
                  <a:lnTo>
                    <a:pt x="73" y="88"/>
                  </a:lnTo>
                  <a:lnTo>
                    <a:pt x="47" y="88"/>
                  </a:lnTo>
                  <a:lnTo>
                    <a:pt x="10" y="81"/>
                  </a:lnTo>
                  <a:lnTo>
                    <a:pt x="3" y="69"/>
                  </a:lnTo>
                  <a:lnTo>
                    <a:pt x="0" y="51"/>
                  </a:lnTo>
                </a:path>
              </a:pathLst>
            </a:custGeom>
            <a:solidFill>
              <a:srgbClr val="FFFF99"/>
            </a:solidFill>
            <a:ln w="9525">
              <a:solidFill>
                <a:srgbClr val="000000"/>
              </a:solidFill>
              <a:round/>
              <a:headEnd/>
              <a:tailEnd/>
            </a:ln>
          </p:spPr>
          <p:txBody>
            <a:bodyPr/>
            <a:lstStyle/>
            <a:p>
              <a:endParaRPr lang="en-US"/>
            </a:p>
          </p:txBody>
        </p:sp>
        <p:sp>
          <p:nvSpPr>
            <p:cNvPr id="13404" name="Freeform 61"/>
            <p:cNvSpPr>
              <a:spLocks/>
            </p:cNvSpPr>
            <p:nvPr/>
          </p:nvSpPr>
          <p:spPr bwMode="auto">
            <a:xfrm>
              <a:off x="1737" y="621"/>
              <a:ext cx="99" cy="71"/>
            </a:xfrm>
            <a:custGeom>
              <a:avLst/>
              <a:gdLst>
                <a:gd name="T0" fmla="*/ 0 w 225"/>
                <a:gd name="T1" fmla="*/ 0 h 177"/>
                <a:gd name="T2" fmla="*/ 0 w 225"/>
                <a:gd name="T3" fmla="*/ 0 h 177"/>
                <a:gd name="T4" fmla="*/ 0 w 225"/>
                <a:gd name="T5" fmla="*/ 0 h 177"/>
                <a:gd name="T6" fmla="*/ 0 w 225"/>
                <a:gd name="T7" fmla="*/ 0 h 177"/>
                <a:gd name="T8" fmla="*/ 0 w 225"/>
                <a:gd name="T9" fmla="*/ 0 h 177"/>
                <a:gd name="T10" fmla="*/ 0 w 225"/>
                <a:gd name="T11" fmla="*/ 0 h 177"/>
                <a:gd name="T12" fmla="*/ 0 w 225"/>
                <a:gd name="T13" fmla="*/ 0 h 177"/>
                <a:gd name="T14" fmla="*/ 0 w 225"/>
                <a:gd name="T15" fmla="*/ 0 h 177"/>
                <a:gd name="T16" fmla="*/ 0 w 225"/>
                <a:gd name="T17" fmla="*/ 0 h 177"/>
                <a:gd name="T18" fmla="*/ 0 w 225"/>
                <a:gd name="T19" fmla="*/ 0 h 177"/>
                <a:gd name="T20" fmla="*/ 0 w 225"/>
                <a:gd name="T21" fmla="*/ 0 h 177"/>
                <a:gd name="T22" fmla="*/ 0 w 225"/>
                <a:gd name="T23" fmla="*/ 0 h 177"/>
                <a:gd name="T24" fmla="*/ 0 w 225"/>
                <a:gd name="T25" fmla="*/ 0 h 177"/>
                <a:gd name="T26" fmla="*/ 0 w 225"/>
                <a:gd name="T27" fmla="*/ 0 h 177"/>
                <a:gd name="T28" fmla="*/ 0 w 225"/>
                <a:gd name="T29" fmla="*/ 0 h 177"/>
                <a:gd name="T30" fmla="*/ 0 w 225"/>
                <a:gd name="T31" fmla="*/ 0 h 177"/>
                <a:gd name="T32" fmla="*/ 0 w 225"/>
                <a:gd name="T33" fmla="*/ 0 h 177"/>
                <a:gd name="T34" fmla="*/ 0 w 225"/>
                <a:gd name="T35" fmla="*/ 0 h 177"/>
                <a:gd name="T36" fmla="*/ 0 w 225"/>
                <a:gd name="T37" fmla="*/ 0 h 177"/>
                <a:gd name="T38" fmla="*/ 0 w 225"/>
                <a:gd name="T39" fmla="*/ 0 h 177"/>
                <a:gd name="T40" fmla="*/ 0 w 225"/>
                <a:gd name="T41" fmla="*/ 0 h 177"/>
                <a:gd name="T42" fmla="*/ 0 w 225"/>
                <a:gd name="T43" fmla="*/ 0 h 177"/>
                <a:gd name="T44" fmla="*/ 0 w 225"/>
                <a:gd name="T45" fmla="*/ 0 h 177"/>
                <a:gd name="T46" fmla="*/ 0 w 225"/>
                <a:gd name="T47" fmla="*/ 0 h 177"/>
                <a:gd name="T48" fmla="*/ 0 w 225"/>
                <a:gd name="T49" fmla="*/ 0 h 177"/>
                <a:gd name="T50" fmla="*/ 0 w 225"/>
                <a:gd name="T51" fmla="*/ 0 h 177"/>
                <a:gd name="T52" fmla="*/ 0 w 225"/>
                <a:gd name="T53" fmla="*/ 0 h 177"/>
                <a:gd name="T54" fmla="*/ 0 w 225"/>
                <a:gd name="T55" fmla="*/ 0 h 177"/>
                <a:gd name="T56" fmla="*/ 0 w 225"/>
                <a:gd name="T57" fmla="*/ 0 h 177"/>
                <a:gd name="T58" fmla="*/ 0 w 225"/>
                <a:gd name="T59" fmla="*/ 0 h 177"/>
                <a:gd name="T60" fmla="*/ 0 w 225"/>
                <a:gd name="T61" fmla="*/ 0 h 177"/>
                <a:gd name="T62" fmla="*/ 0 w 225"/>
                <a:gd name="T63" fmla="*/ 0 h 177"/>
                <a:gd name="T64" fmla="*/ 0 w 225"/>
                <a:gd name="T65" fmla="*/ 0 h 177"/>
                <a:gd name="T66" fmla="*/ 0 w 225"/>
                <a:gd name="T67" fmla="*/ 0 h 1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5"/>
                <a:gd name="T103" fmla="*/ 0 h 177"/>
                <a:gd name="T104" fmla="*/ 225 w 225"/>
                <a:gd name="T105" fmla="*/ 177 h 1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5" h="177">
                  <a:moveTo>
                    <a:pt x="97" y="169"/>
                  </a:moveTo>
                  <a:lnTo>
                    <a:pt x="127" y="153"/>
                  </a:lnTo>
                  <a:lnTo>
                    <a:pt x="135" y="147"/>
                  </a:lnTo>
                  <a:lnTo>
                    <a:pt x="155" y="148"/>
                  </a:lnTo>
                  <a:lnTo>
                    <a:pt x="178" y="174"/>
                  </a:lnTo>
                  <a:lnTo>
                    <a:pt x="183" y="177"/>
                  </a:lnTo>
                  <a:lnTo>
                    <a:pt x="203" y="177"/>
                  </a:lnTo>
                  <a:lnTo>
                    <a:pt x="216" y="170"/>
                  </a:lnTo>
                  <a:lnTo>
                    <a:pt x="225" y="148"/>
                  </a:lnTo>
                  <a:lnTo>
                    <a:pt x="192" y="99"/>
                  </a:lnTo>
                  <a:lnTo>
                    <a:pt x="172" y="69"/>
                  </a:lnTo>
                  <a:lnTo>
                    <a:pt x="179" y="52"/>
                  </a:lnTo>
                  <a:lnTo>
                    <a:pt x="193" y="27"/>
                  </a:lnTo>
                  <a:lnTo>
                    <a:pt x="185" y="10"/>
                  </a:lnTo>
                  <a:lnTo>
                    <a:pt x="155" y="0"/>
                  </a:lnTo>
                  <a:lnTo>
                    <a:pt x="139" y="22"/>
                  </a:lnTo>
                  <a:lnTo>
                    <a:pt x="141" y="32"/>
                  </a:lnTo>
                  <a:lnTo>
                    <a:pt x="137" y="42"/>
                  </a:lnTo>
                  <a:lnTo>
                    <a:pt x="142" y="85"/>
                  </a:lnTo>
                  <a:lnTo>
                    <a:pt x="134" y="95"/>
                  </a:lnTo>
                  <a:lnTo>
                    <a:pt x="113" y="84"/>
                  </a:lnTo>
                  <a:lnTo>
                    <a:pt x="96" y="61"/>
                  </a:lnTo>
                  <a:lnTo>
                    <a:pt x="62" y="42"/>
                  </a:lnTo>
                  <a:lnTo>
                    <a:pt x="28" y="30"/>
                  </a:lnTo>
                  <a:lnTo>
                    <a:pt x="9" y="57"/>
                  </a:lnTo>
                  <a:lnTo>
                    <a:pt x="0" y="87"/>
                  </a:lnTo>
                  <a:lnTo>
                    <a:pt x="17" y="103"/>
                  </a:lnTo>
                  <a:lnTo>
                    <a:pt x="45" y="98"/>
                  </a:lnTo>
                  <a:lnTo>
                    <a:pt x="60" y="100"/>
                  </a:lnTo>
                  <a:lnTo>
                    <a:pt x="67" y="108"/>
                  </a:lnTo>
                  <a:lnTo>
                    <a:pt x="70" y="131"/>
                  </a:lnTo>
                  <a:lnTo>
                    <a:pt x="71" y="159"/>
                  </a:lnTo>
                  <a:lnTo>
                    <a:pt x="82" y="167"/>
                  </a:lnTo>
                  <a:lnTo>
                    <a:pt x="97" y="169"/>
                  </a:lnTo>
                  <a:close/>
                </a:path>
              </a:pathLst>
            </a:custGeom>
            <a:solidFill>
              <a:srgbClr val="FFFF99"/>
            </a:solidFill>
            <a:ln w="9525">
              <a:noFill/>
              <a:round/>
              <a:headEnd/>
              <a:tailEnd/>
            </a:ln>
          </p:spPr>
          <p:txBody>
            <a:bodyPr/>
            <a:lstStyle/>
            <a:p>
              <a:endParaRPr lang="en-US"/>
            </a:p>
          </p:txBody>
        </p:sp>
        <p:sp>
          <p:nvSpPr>
            <p:cNvPr id="13405" name="Freeform 62"/>
            <p:cNvSpPr>
              <a:spLocks/>
            </p:cNvSpPr>
            <p:nvPr/>
          </p:nvSpPr>
          <p:spPr bwMode="auto">
            <a:xfrm>
              <a:off x="1737" y="621"/>
              <a:ext cx="99" cy="71"/>
            </a:xfrm>
            <a:custGeom>
              <a:avLst/>
              <a:gdLst>
                <a:gd name="T0" fmla="*/ 0 w 225"/>
                <a:gd name="T1" fmla="*/ 0 h 177"/>
                <a:gd name="T2" fmla="*/ 0 w 225"/>
                <a:gd name="T3" fmla="*/ 0 h 177"/>
                <a:gd name="T4" fmla="*/ 0 w 225"/>
                <a:gd name="T5" fmla="*/ 0 h 177"/>
                <a:gd name="T6" fmla="*/ 0 w 225"/>
                <a:gd name="T7" fmla="*/ 0 h 177"/>
                <a:gd name="T8" fmla="*/ 0 w 225"/>
                <a:gd name="T9" fmla="*/ 0 h 177"/>
                <a:gd name="T10" fmla="*/ 0 w 225"/>
                <a:gd name="T11" fmla="*/ 0 h 177"/>
                <a:gd name="T12" fmla="*/ 0 w 225"/>
                <a:gd name="T13" fmla="*/ 0 h 177"/>
                <a:gd name="T14" fmla="*/ 0 w 225"/>
                <a:gd name="T15" fmla="*/ 0 h 177"/>
                <a:gd name="T16" fmla="*/ 0 w 225"/>
                <a:gd name="T17" fmla="*/ 0 h 177"/>
                <a:gd name="T18" fmla="*/ 0 w 225"/>
                <a:gd name="T19" fmla="*/ 0 h 177"/>
                <a:gd name="T20" fmla="*/ 0 w 225"/>
                <a:gd name="T21" fmla="*/ 0 h 177"/>
                <a:gd name="T22" fmla="*/ 0 w 225"/>
                <a:gd name="T23" fmla="*/ 0 h 177"/>
                <a:gd name="T24" fmla="*/ 0 w 225"/>
                <a:gd name="T25" fmla="*/ 0 h 177"/>
                <a:gd name="T26" fmla="*/ 0 w 225"/>
                <a:gd name="T27" fmla="*/ 0 h 177"/>
                <a:gd name="T28" fmla="*/ 0 w 225"/>
                <a:gd name="T29" fmla="*/ 0 h 177"/>
                <a:gd name="T30" fmla="*/ 0 w 225"/>
                <a:gd name="T31" fmla="*/ 0 h 177"/>
                <a:gd name="T32" fmla="*/ 0 w 225"/>
                <a:gd name="T33" fmla="*/ 0 h 177"/>
                <a:gd name="T34" fmla="*/ 0 w 225"/>
                <a:gd name="T35" fmla="*/ 0 h 177"/>
                <a:gd name="T36" fmla="*/ 0 w 225"/>
                <a:gd name="T37" fmla="*/ 0 h 177"/>
                <a:gd name="T38" fmla="*/ 0 w 225"/>
                <a:gd name="T39" fmla="*/ 0 h 177"/>
                <a:gd name="T40" fmla="*/ 0 w 225"/>
                <a:gd name="T41" fmla="*/ 0 h 177"/>
                <a:gd name="T42" fmla="*/ 0 w 225"/>
                <a:gd name="T43" fmla="*/ 0 h 177"/>
                <a:gd name="T44" fmla="*/ 0 w 225"/>
                <a:gd name="T45" fmla="*/ 0 h 177"/>
                <a:gd name="T46" fmla="*/ 0 w 225"/>
                <a:gd name="T47" fmla="*/ 0 h 177"/>
                <a:gd name="T48" fmla="*/ 0 w 225"/>
                <a:gd name="T49" fmla="*/ 0 h 177"/>
                <a:gd name="T50" fmla="*/ 0 w 225"/>
                <a:gd name="T51" fmla="*/ 0 h 177"/>
                <a:gd name="T52" fmla="*/ 0 w 225"/>
                <a:gd name="T53" fmla="*/ 0 h 177"/>
                <a:gd name="T54" fmla="*/ 0 w 225"/>
                <a:gd name="T55" fmla="*/ 0 h 177"/>
                <a:gd name="T56" fmla="*/ 0 w 225"/>
                <a:gd name="T57" fmla="*/ 0 h 177"/>
                <a:gd name="T58" fmla="*/ 0 w 225"/>
                <a:gd name="T59" fmla="*/ 0 h 177"/>
                <a:gd name="T60" fmla="*/ 0 w 225"/>
                <a:gd name="T61" fmla="*/ 0 h 177"/>
                <a:gd name="T62" fmla="*/ 0 w 225"/>
                <a:gd name="T63" fmla="*/ 0 h 177"/>
                <a:gd name="T64" fmla="*/ 0 w 225"/>
                <a:gd name="T65" fmla="*/ 0 h 177"/>
                <a:gd name="T66" fmla="*/ 0 w 225"/>
                <a:gd name="T67" fmla="*/ 0 h 1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5"/>
                <a:gd name="T103" fmla="*/ 0 h 177"/>
                <a:gd name="T104" fmla="*/ 225 w 225"/>
                <a:gd name="T105" fmla="*/ 177 h 1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5" h="177">
                  <a:moveTo>
                    <a:pt x="97" y="169"/>
                  </a:moveTo>
                  <a:lnTo>
                    <a:pt x="127" y="153"/>
                  </a:lnTo>
                  <a:lnTo>
                    <a:pt x="135" y="147"/>
                  </a:lnTo>
                  <a:lnTo>
                    <a:pt x="155" y="148"/>
                  </a:lnTo>
                  <a:lnTo>
                    <a:pt x="178" y="174"/>
                  </a:lnTo>
                  <a:lnTo>
                    <a:pt x="183" y="177"/>
                  </a:lnTo>
                  <a:lnTo>
                    <a:pt x="203" y="177"/>
                  </a:lnTo>
                  <a:lnTo>
                    <a:pt x="216" y="170"/>
                  </a:lnTo>
                  <a:lnTo>
                    <a:pt x="225" y="148"/>
                  </a:lnTo>
                  <a:lnTo>
                    <a:pt x="192" y="99"/>
                  </a:lnTo>
                  <a:lnTo>
                    <a:pt x="172" y="69"/>
                  </a:lnTo>
                  <a:lnTo>
                    <a:pt x="179" y="52"/>
                  </a:lnTo>
                  <a:lnTo>
                    <a:pt x="193" y="27"/>
                  </a:lnTo>
                  <a:lnTo>
                    <a:pt x="185" y="10"/>
                  </a:lnTo>
                  <a:lnTo>
                    <a:pt x="155" y="0"/>
                  </a:lnTo>
                  <a:lnTo>
                    <a:pt x="139" y="22"/>
                  </a:lnTo>
                  <a:lnTo>
                    <a:pt x="141" y="32"/>
                  </a:lnTo>
                  <a:lnTo>
                    <a:pt x="137" y="42"/>
                  </a:lnTo>
                  <a:lnTo>
                    <a:pt x="142" y="85"/>
                  </a:lnTo>
                  <a:lnTo>
                    <a:pt x="134" y="95"/>
                  </a:lnTo>
                  <a:lnTo>
                    <a:pt x="113" y="84"/>
                  </a:lnTo>
                  <a:lnTo>
                    <a:pt x="96" y="61"/>
                  </a:lnTo>
                  <a:lnTo>
                    <a:pt x="62" y="42"/>
                  </a:lnTo>
                  <a:lnTo>
                    <a:pt x="28" y="30"/>
                  </a:lnTo>
                  <a:lnTo>
                    <a:pt x="9" y="57"/>
                  </a:lnTo>
                  <a:lnTo>
                    <a:pt x="0" y="87"/>
                  </a:lnTo>
                  <a:lnTo>
                    <a:pt x="17" y="103"/>
                  </a:lnTo>
                  <a:lnTo>
                    <a:pt x="45" y="98"/>
                  </a:lnTo>
                  <a:lnTo>
                    <a:pt x="60" y="100"/>
                  </a:lnTo>
                  <a:lnTo>
                    <a:pt x="67" y="108"/>
                  </a:lnTo>
                  <a:lnTo>
                    <a:pt x="70" y="131"/>
                  </a:lnTo>
                  <a:lnTo>
                    <a:pt x="71" y="159"/>
                  </a:lnTo>
                  <a:lnTo>
                    <a:pt x="82" y="167"/>
                  </a:lnTo>
                  <a:lnTo>
                    <a:pt x="97" y="169"/>
                  </a:lnTo>
                </a:path>
              </a:pathLst>
            </a:custGeom>
            <a:solidFill>
              <a:srgbClr val="FFFF99"/>
            </a:solidFill>
            <a:ln w="9525">
              <a:solidFill>
                <a:srgbClr val="000000"/>
              </a:solidFill>
              <a:round/>
              <a:headEnd/>
              <a:tailEnd/>
            </a:ln>
          </p:spPr>
          <p:txBody>
            <a:bodyPr/>
            <a:lstStyle/>
            <a:p>
              <a:endParaRPr lang="en-US"/>
            </a:p>
          </p:txBody>
        </p:sp>
        <p:sp>
          <p:nvSpPr>
            <p:cNvPr id="13406" name="Freeform 63"/>
            <p:cNvSpPr>
              <a:spLocks/>
            </p:cNvSpPr>
            <p:nvPr/>
          </p:nvSpPr>
          <p:spPr bwMode="auto">
            <a:xfrm>
              <a:off x="1926" y="731"/>
              <a:ext cx="53" cy="35"/>
            </a:xfrm>
            <a:custGeom>
              <a:avLst/>
              <a:gdLst>
                <a:gd name="T0" fmla="*/ 0 w 121"/>
                <a:gd name="T1" fmla="*/ 0 h 90"/>
                <a:gd name="T2" fmla="*/ 0 w 121"/>
                <a:gd name="T3" fmla="*/ 0 h 90"/>
                <a:gd name="T4" fmla="*/ 0 w 121"/>
                <a:gd name="T5" fmla="*/ 0 h 90"/>
                <a:gd name="T6" fmla="*/ 0 w 121"/>
                <a:gd name="T7" fmla="*/ 0 h 90"/>
                <a:gd name="T8" fmla="*/ 0 w 121"/>
                <a:gd name="T9" fmla="*/ 0 h 90"/>
                <a:gd name="T10" fmla="*/ 0 w 121"/>
                <a:gd name="T11" fmla="*/ 0 h 90"/>
                <a:gd name="T12" fmla="*/ 0 w 121"/>
                <a:gd name="T13" fmla="*/ 0 h 90"/>
                <a:gd name="T14" fmla="*/ 0 w 121"/>
                <a:gd name="T15" fmla="*/ 0 h 90"/>
                <a:gd name="T16" fmla="*/ 0 w 121"/>
                <a:gd name="T17" fmla="*/ 0 h 90"/>
                <a:gd name="T18" fmla="*/ 0 w 121"/>
                <a:gd name="T19" fmla="*/ 0 h 90"/>
                <a:gd name="T20" fmla="*/ 0 w 121"/>
                <a:gd name="T21" fmla="*/ 0 h 90"/>
                <a:gd name="T22" fmla="*/ 0 w 121"/>
                <a:gd name="T23" fmla="*/ 0 h 90"/>
                <a:gd name="T24" fmla="*/ 0 w 121"/>
                <a:gd name="T25" fmla="*/ 0 h 90"/>
                <a:gd name="T26" fmla="*/ 0 w 121"/>
                <a:gd name="T27" fmla="*/ 0 h 90"/>
                <a:gd name="T28" fmla="*/ 0 w 121"/>
                <a:gd name="T29" fmla="*/ 0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90"/>
                <a:gd name="T47" fmla="*/ 121 w 121"/>
                <a:gd name="T48" fmla="*/ 90 h 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90">
                  <a:moveTo>
                    <a:pt x="18" y="26"/>
                  </a:moveTo>
                  <a:lnTo>
                    <a:pt x="0" y="68"/>
                  </a:lnTo>
                  <a:lnTo>
                    <a:pt x="3" y="87"/>
                  </a:lnTo>
                  <a:lnTo>
                    <a:pt x="8" y="90"/>
                  </a:lnTo>
                  <a:lnTo>
                    <a:pt x="67" y="85"/>
                  </a:lnTo>
                  <a:lnTo>
                    <a:pt x="92" y="70"/>
                  </a:lnTo>
                  <a:lnTo>
                    <a:pt x="111" y="61"/>
                  </a:lnTo>
                  <a:lnTo>
                    <a:pt x="117" y="50"/>
                  </a:lnTo>
                  <a:lnTo>
                    <a:pt x="121" y="44"/>
                  </a:lnTo>
                  <a:lnTo>
                    <a:pt x="118" y="27"/>
                  </a:lnTo>
                  <a:lnTo>
                    <a:pt x="111" y="17"/>
                  </a:lnTo>
                  <a:lnTo>
                    <a:pt x="70" y="8"/>
                  </a:lnTo>
                  <a:lnTo>
                    <a:pt x="65" y="0"/>
                  </a:lnTo>
                  <a:lnTo>
                    <a:pt x="37" y="5"/>
                  </a:lnTo>
                  <a:lnTo>
                    <a:pt x="18" y="26"/>
                  </a:lnTo>
                  <a:close/>
                </a:path>
              </a:pathLst>
            </a:custGeom>
            <a:solidFill>
              <a:srgbClr val="FFFF99"/>
            </a:solidFill>
            <a:ln w="9525">
              <a:noFill/>
              <a:round/>
              <a:headEnd/>
              <a:tailEnd/>
            </a:ln>
          </p:spPr>
          <p:txBody>
            <a:bodyPr/>
            <a:lstStyle/>
            <a:p>
              <a:endParaRPr lang="en-US"/>
            </a:p>
          </p:txBody>
        </p:sp>
        <p:sp>
          <p:nvSpPr>
            <p:cNvPr id="13407" name="Freeform 64"/>
            <p:cNvSpPr>
              <a:spLocks/>
            </p:cNvSpPr>
            <p:nvPr/>
          </p:nvSpPr>
          <p:spPr bwMode="auto">
            <a:xfrm>
              <a:off x="1926" y="731"/>
              <a:ext cx="53" cy="35"/>
            </a:xfrm>
            <a:custGeom>
              <a:avLst/>
              <a:gdLst>
                <a:gd name="T0" fmla="*/ 0 w 121"/>
                <a:gd name="T1" fmla="*/ 0 h 90"/>
                <a:gd name="T2" fmla="*/ 0 w 121"/>
                <a:gd name="T3" fmla="*/ 0 h 90"/>
                <a:gd name="T4" fmla="*/ 0 w 121"/>
                <a:gd name="T5" fmla="*/ 0 h 90"/>
                <a:gd name="T6" fmla="*/ 0 w 121"/>
                <a:gd name="T7" fmla="*/ 0 h 90"/>
                <a:gd name="T8" fmla="*/ 0 w 121"/>
                <a:gd name="T9" fmla="*/ 0 h 90"/>
                <a:gd name="T10" fmla="*/ 0 w 121"/>
                <a:gd name="T11" fmla="*/ 0 h 90"/>
                <a:gd name="T12" fmla="*/ 0 w 121"/>
                <a:gd name="T13" fmla="*/ 0 h 90"/>
                <a:gd name="T14" fmla="*/ 0 w 121"/>
                <a:gd name="T15" fmla="*/ 0 h 90"/>
                <a:gd name="T16" fmla="*/ 0 w 121"/>
                <a:gd name="T17" fmla="*/ 0 h 90"/>
                <a:gd name="T18" fmla="*/ 0 w 121"/>
                <a:gd name="T19" fmla="*/ 0 h 90"/>
                <a:gd name="T20" fmla="*/ 0 w 121"/>
                <a:gd name="T21" fmla="*/ 0 h 90"/>
                <a:gd name="T22" fmla="*/ 0 w 121"/>
                <a:gd name="T23" fmla="*/ 0 h 90"/>
                <a:gd name="T24" fmla="*/ 0 w 121"/>
                <a:gd name="T25" fmla="*/ 0 h 90"/>
                <a:gd name="T26" fmla="*/ 0 w 121"/>
                <a:gd name="T27" fmla="*/ 0 h 90"/>
                <a:gd name="T28" fmla="*/ 0 w 121"/>
                <a:gd name="T29" fmla="*/ 0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1"/>
                <a:gd name="T46" fmla="*/ 0 h 90"/>
                <a:gd name="T47" fmla="*/ 121 w 121"/>
                <a:gd name="T48" fmla="*/ 90 h 9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1" h="90">
                  <a:moveTo>
                    <a:pt x="18" y="26"/>
                  </a:moveTo>
                  <a:lnTo>
                    <a:pt x="0" y="68"/>
                  </a:lnTo>
                  <a:lnTo>
                    <a:pt x="3" y="87"/>
                  </a:lnTo>
                  <a:lnTo>
                    <a:pt x="8" y="90"/>
                  </a:lnTo>
                  <a:lnTo>
                    <a:pt x="67" y="85"/>
                  </a:lnTo>
                  <a:lnTo>
                    <a:pt x="92" y="70"/>
                  </a:lnTo>
                  <a:lnTo>
                    <a:pt x="111" y="61"/>
                  </a:lnTo>
                  <a:lnTo>
                    <a:pt x="117" y="50"/>
                  </a:lnTo>
                  <a:lnTo>
                    <a:pt x="121" y="44"/>
                  </a:lnTo>
                  <a:lnTo>
                    <a:pt x="118" y="27"/>
                  </a:lnTo>
                  <a:lnTo>
                    <a:pt x="111" y="17"/>
                  </a:lnTo>
                  <a:lnTo>
                    <a:pt x="70" y="8"/>
                  </a:lnTo>
                  <a:lnTo>
                    <a:pt x="65" y="0"/>
                  </a:lnTo>
                  <a:lnTo>
                    <a:pt x="37" y="5"/>
                  </a:lnTo>
                  <a:lnTo>
                    <a:pt x="18" y="26"/>
                  </a:lnTo>
                </a:path>
              </a:pathLst>
            </a:custGeom>
            <a:solidFill>
              <a:srgbClr val="FFFF99"/>
            </a:solidFill>
            <a:ln w="9525">
              <a:solidFill>
                <a:srgbClr val="000000"/>
              </a:solidFill>
              <a:round/>
              <a:headEnd/>
              <a:tailEnd/>
            </a:ln>
          </p:spPr>
          <p:txBody>
            <a:bodyPr/>
            <a:lstStyle/>
            <a:p>
              <a:endParaRPr lang="en-US"/>
            </a:p>
          </p:txBody>
        </p:sp>
        <p:sp>
          <p:nvSpPr>
            <p:cNvPr id="13408" name="Freeform 65"/>
            <p:cNvSpPr>
              <a:spLocks/>
            </p:cNvSpPr>
            <p:nvPr/>
          </p:nvSpPr>
          <p:spPr bwMode="auto">
            <a:xfrm>
              <a:off x="2482" y="762"/>
              <a:ext cx="37" cy="35"/>
            </a:xfrm>
            <a:custGeom>
              <a:avLst/>
              <a:gdLst>
                <a:gd name="T0" fmla="*/ 0 w 85"/>
                <a:gd name="T1" fmla="*/ 0 h 92"/>
                <a:gd name="T2" fmla="*/ 0 w 85"/>
                <a:gd name="T3" fmla="*/ 0 h 92"/>
                <a:gd name="T4" fmla="*/ 0 w 85"/>
                <a:gd name="T5" fmla="*/ 0 h 92"/>
                <a:gd name="T6" fmla="*/ 0 w 85"/>
                <a:gd name="T7" fmla="*/ 0 h 92"/>
                <a:gd name="T8" fmla="*/ 0 w 85"/>
                <a:gd name="T9" fmla="*/ 0 h 92"/>
                <a:gd name="T10" fmla="*/ 0 w 85"/>
                <a:gd name="T11" fmla="*/ 0 h 92"/>
                <a:gd name="T12" fmla="*/ 0 w 85"/>
                <a:gd name="T13" fmla="*/ 0 h 92"/>
                <a:gd name="T14" fmla="*/ 0 w 85"/>
                <a:gd name="T15" fmla="*/ 0 h 92"/>
                <a:gd name="T16" fmla="*/ 0 w 85"/>
                <a:gd name="T17" fmla="*/ 0 h 92"/>
                <a:gd name="T18" fmla="*/ 0 w 85"/>
                <a:gd name="T19" fmla="*/ 0 h 92"/>
                <a:gd name="T20" fmla="*/ 0 w 85"/>
                <a:gd name="T21" fmla="*/ 0 h 92"/>
                <a:gd name="T22" fmla="*/ 0 w 85"/>
                <a:gd name="T23" fmla="*/ 0 h 92"/>
                <a:gd name="T24" fmla="*/ 0 w 85"/>
                <a:gd name="T25" fmla="*/ 0 h 92"/>
                <a:gd name="T26" fmla="*/ 0 w 85"/>
                <a:gd name="T27" fmla="*/ 0 h 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92"/>
                <a:gd name="T44" fmla="*/ 85 w 85"/>
                <a:gd name="T45" fmla="*/ 92 h 9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92">
                  <a:moveTo>
                    <a:pt x="28" y="0"/>
                  </a:moveTo>
                  <a:lnTo>
                    <a:pt x="55" y="4"/>
                  </a:lnTo>
                  <a:lnTo>
                    <a:pt x="81" y="18"/>
                  </a:lnTo>
                  <a:lnTo>
                    <a:pt x="85" y="45"/>
                  </a:lnTo>
                  <a:lnTo>
                    <a:pt x="79" y="76"/>
                  </a:lnTo>
                  <a:lnTo>
                    <a:pt x="67" y="92"/>
                  </a:lnTo>
                  <a:lnTo>
                    <a:pt x="57" y="88"/>
                  </a:lnTo>
                  <a:lnTo>
                    <a:pt x="52" y="77"/>
                  </a:lnTo>
                  <a:lnTo>
                    <a:pt x="36" y="64"/>
                  </a:lnTo>
                  <a:lnTo>
                    <a:pt x="8" y="70"/>
                  </a:lnTo>
                  <a:lnTo>
                    <a:pt x="0" y="62"/>
                  </a:lnTo>
                  <a:lnTo>
                    <a:pt x="8" y="26"/>
                  </a:lnTo>
                  <a:lnTo>
                    <a:pt x="20" y="11"/>
                  </a:lnTo>
                  <a:lnTo>
                    <a:pt x="28" y="0"/>
                  </a:lnTo>
                  <a:close/>
                </a:path>
              </a:pathLst>
            </a:custGeom>
            <a:solidFill>
              <a:srgbClr val="FFFF99"/>
            </a:solidFill>
            <a:ln w="9525">
              <a:noFill/>
              <a:round/>
              <a:headEnd/>
              <a:tailEnd/>
            </a:ln>
          </p:spPr>
          <p:txBody>
            <a:bodyPr/>
            <a:lstStyle/>
            <a:p>
              <a:endParaRPr lang="en-US"/>
            </a:p>
          </p:txBody>
        </p:sp>
        <p:sp>
          <p:nvSpPr>
            <p:cNvPr id="13409" name="Freeform 66"/>
            <p:cNvSpPr>
              <a:spLocks/>
            </p:cNvSpPr>
            <p:nvPr/>
          </p:nvSpPr>
          <p:spPr bwMode="auto">
            <a:xfrm>
              <a:off x="2482" y="762"/>
              <a:ext cx="37" cy="35"/>
            </a:xfrm>
            <a:custGeom>
              <a:avLst/>
              <a:gdLst>
                <a:gd name="T0" fmla="*/ 0 w 85"/>
                <a:gd name="T1" fmla="*/ 0 h 92"/>
                <a:gd name="T2" fmla="*/ 0 w 85"/>
                <a:gd name="T3" fmla="*/ 0 h 92"/>
                <a:gd name="T4" fmla="*/ 0 w 85"/>
                <a:gd name="T5" fmla="*/ 0 h 92"/>
                <a:gd name="T6" fmla="*/ 0 w 85"/>
                <a:gd name="T7" fmla="*/ 0 h 92"/>
                <a:gd name="T8" fmla="*/ 0 w 85"/>
                <a:gd name="T9" fmla="*/ 0 h 92"/>
                <a:gd name="T10" fmla="*/ 0 w 85"/>
                <a:gd name="T11" fmla="*/ 0 h 92"/>
                <a:gd name="T12" fmla="*/ 0 w 85"/>
                <a:gd name="T13" fmla="*/ 0 h 92"/>
                <a:gd name="T14" fmla="*/ 0 w 85"/>
                <a:gd name="T15" fmla="*/ 0 h 92"/>
                <a:gd name="T16" fmla="*/ 0 w 85"/>
                <a:gd name="T17" fmla="*/ 0 h 92"/>
                <a:gd name="T18" fmla="*/ 0 w 85"/>
                <a:gd name="T19" fmla="*/ 0 h 92"/>
                <a:gd name="T20" fmla="*/ 0 w 85"/>
                <a:gd name="T21" fmla="*/ 0 h 92"/>
                <a:gd name="T22" fmla="*/ 0 w 85"/>
                <a:gd name="T23" fmla="*/ 0 h 92"/>
                <a:gd name="T24" fmla="*/ 0 w 85"/>
                <a:gd name="T25" fmla="*/ 0 h 92"/>
                <a:gd name="T26" fmla="*/ 0 w 85"/>
                <a:gd name="T27" fmla="*/ 0 h 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92"/>
                <a:gd name="T44" fmla="*/ 85 w 85"/>
                <a:gd name="T45" fmla="*/ 92 h 9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92">
                  <a:moveTo>
                    <a:pt x="28" y="0"/>
                  </a:moveTo>
                  <a:lnTo>
                    <a:pt x="55" y="4"/>
                  </a:lnTo>
                  <a:lnTo>
                    <a:pt x="81" y="18"/>
                  </a:lnTo>
                  <a:lnTo>
                    <a:pt x="85" y="45"/>
                  </a:lnTo>
                  <a:lnTo>
                    <a:pt x="79" y="76"/>
                  </a:lnTo>
                  <a:lnTo>
                    <a:pt x="67" y="92"/>
                  </a:lnTo>
                  <a:lnTo>
                    <a:pt x="57" y="88"/>
                  </a:lnTo>
                  <a:lnTo>
                    <a:pt x="52" y="77"/>
                  </a:lnTo>
                  <a:lnTo>
                    <a:pt x="36" y="64"/>
                  </a:lnTo>
                  <a:lnTo>
                    <a:pt x="8" y="70"/>
                  </a:lnTo>
                  <a:lnTo>
                    <a:pt x="0" y="62"/>
                  </a:lnTo>
                  <a:lnTo>
                    <a:pt x="8" y="26"/>
                  </a:lnTo>
                  <a:lnTo>
                    <a:pt x="20" y="11"/>
                  </a:lnTo>
                  <a:lnTo>
                    <a:pt x="28" y="0"/>
                  </a:lnTo>
                </a:path>
              </a:pathLst>
            </a:custGeom>
            <a:solidFill>
              <a:srgbClr val="FFFF99"/>
            </a:solidFill>
            <a:ln w="9525">
              <a:solidFill>
                <a:srgbClr val="000000"/>
              </a:solidFill>
              <a:round/>
              <a:headEnd/>
              <a:tailEnd/>
            </a:ln>
          </p:spPr>
          <p:txBody>
            <a:bodyPr/>
            <a:lstStyle/>
            <a:p>
              <a:endParaRPr lang="en-US"/>
            </a:p>
          </p:txBody>
        </p:sp>
        <p:sp>
          <p:nvSpPr>
            <p:cNvPr id="13410" name="Freeform 67"/>
            <p:cNvSpPr>
              <a:spLocks/>
            </p:cNvSpPr>
            <p:nvPr/>
          </p:nvSpPr>
          <p:spPr bwMode="auto">
            <a:xfrm>
              <a:off x="2021" y="1001"/>
              <a:ext cx="87" cy="82"/>
            </a:xfrm>
            <a:custGeom>
              <a:avLst/>
              <a:gdLst>
                <a:gd name="T0" fmla="*/ 0 w 197"/>
                <a:gd name="T1" fmla="*/ 0 h 206"/>
                <a:gd name="T2" fmla="*/ 0 w 197"/>
                <a:gd name="T3" fmla="*/ 0 h 206"/>
                <a:gd name="T4" fmla="*/ 0 w 197"/>
                <a:gd name="T5" fmla="*/ 0 h 206"/>
                <a:gd name="T6" fmla="*/ 0 w 197"/>
                <a:gd name="T7" fmla="*/ 0 h 206"/>
                <a:gd name="T8" fmla="*/ 0 w 197"/>
                <a:gd name="T9" fmla="*/ 0 h 206"/>
                <a:gd name="T10" fmla="*/ 0 w 197"/>
                <a:gd name="T11" fmla="*/ 0 h 206"/>
                <a:gd name="T12" fmla="*/ 0 w 197"/>
                <a:gd name="T13" fmla="*/ 0 h 206"/>
                <a:gd name="T14" fmla="*/ 0 w 197"/>
                <a:gd name="T15" fmla="*/ 0 h 206"/>
                <a:gd name="T16" fmla="*/ 0 w 197"/>
                <a:gd name="T17" fmla="*/ 0 h 206"/>
                <a:gd name="T18" fmla="*/ 0 w 197"/>
                <a:gd name="T19" fmla="*/ 0 h 206"/>
                <a:gd name="T20" fmla="*/ 0 w 197"/>
                <a:gd name="T21" fmla="*/ 0 h 206"/>
                <a:gd name="T22" fmla="*/ 0 w 197"/>
                <a:gd name="T23" fmla="*/ 0 h 206"/>
                <a:gd name="T24" fmla="*/ 0 w 197"/>
                <a:gd name="T25" fmla="*/ 0 h 206"/>
                <a:gd name="T26" fmla="*/ 0 w 197"/>
                <a:gd name="T27" fmla="*/ 0 h 206"/>
                <a:gd name="T28" fmla="*/ 0 w 197"/>
                <a:gd name="T29" fmla="*/ 0 h 206"/>
                <a:gd name="T30" fmla="*/ 0 w 197"/>
                <a:gd name="T31" fmla="*/ 0 h 206"/>
                <a:gd name="T32" fmla="*/ 0 w 197"/>
                <a:gd name="T33" fmla="*/ 0 h 206"/>
                <a:gd name="T34" fmla="*/ 0 w 197"/>
                <a:gd name="T35" fmla="*/ 0 h 206"/>
                <a:gd name="T36" fmla="*/ 0 w 197"/>
                <a:gd name="T37" fmla="*/ 0 h 206"/>
                <a:gd name="T38" fmla="*/ 0 w 197"/>
                <a:gd name="T39" fmla="*/ 0 h 206"/>
                <a:gd name="T40" fmla="*/ 0 w 197"/>
                <a:gd name="T41" fmla="*/ 0 h 206"/>
                <a:gd name="T42" fmla="*/ 0 w 197"/>
                <a:gd name="T43" fmla="*/ 0 h 206"/>
                <a:gd name="T44" fmla="*/ 0 w 197"/>
                <a:gd name="T45" fmla="*/ 0 h 206"/>
                <a:gd name="T46" fmla="*/ 0 w 197"/>
                <a:gd name="T47" fmla="*/ 0 h 206"/>
                <a:gd name="T48" fmla="*/ 0 w 197"/>
                <a:gd name="T49" fmla="*/ 0 h 206"/>
                <a:gd name="T50" fmla="*/ 0 w 197"/>
                <a:gd name="T51" fmla="*/ 0 h 2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7"/>
                <a:gd name="T79" fmla="*/ 0 h 206"/>
                <a:gd name="T80" fmla="*/ 197 w 197"/>
                <a:gd name="T81" fmla="*/ 206 h 2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7" h="206">
                  <a:moveTo>
                    <a:pt x="53" y="0"/>
                  </a:moveTo>
                  <a:lnTo>
                    <a:pt x="81" y="26"/>
                  </a:lnTo>
                  <a:lnTo>
                    <a:pt x="104" y="25"/>
                  </a:lnTo>
                  <a:lnTo>
                    <a:pt x="120" y="48"/>
                  </a:lnTo>
                  <a:lnTo>
                    <a:pt x="149" y="53"/>
                  </a:lnTo>
                  <a:lnTo>
                    <a:pt x="161" y="61"/>
                  </a:lnTo>
                  <a:lnTo>
                    <a:pt x="189" y="88"/>
                  </a:lnTo>
                  <a:lnTo>
                    <a:pt x="197" y="125"/>
                  </a:lnTo>
                  <a:lnTo>
                    <a:pt x="190" y="135"/>
                  </a:lnTo>
                  <a:lnTo>
                    <a:pt x="159" y="147"/>
                  </a:lnTo>
                  <a:lnTo>
                    <a:pt x="129" y="137"/>
                  </a:lnTo>
                  <a:lnTo>
                    <a:pt x="100" y="143"/>
                  </a:lnTo>
                  <a:lnTo>
                    <a:pt x="98" y="149"/>
                  </a:lnTo>
                  <a:lnTo>
                    <a:pt x="94" y="179"/>
                  </a:lnTo>
                  <a:lnTo>
                    <a:pt x="92" y="190"/>
                  </a:lnTo>
                  <a:lnTo>
                    <a:pt x="75" y="201"/>
                  </a:lnTo>
                  <a:lnTo>
                    <a:pt x="50" y="206"/>
                  </a:lnTo>
                  <a:lnTo>
                    <a:pt x="41" y="202"/>
                  </a:lnTo>
                  <a:lnTo>
                    <a:pt x="20" y="169"/>
                  </a:lnTo>
                  <a:lnTo>
                    <a:pt x="0" y="163"/>
                  </a:lnTo>
                  <a:lnTo>
                    <a:pt x="12" y="130"/>
                  </a:lnTo>
                  <a:lnTo>
                    <a:pt x="12" y="100"/>
                  </a:lnTo>
                  <a:lnTo>
                    <a:pt x="20" y="63"/>
                  </a:lnTo>
                  <a:lnTo>
                    <a:pt x="24" y="21"/>
                  </a:lnTo>
                  <a:lnTo>
                    <a:pt x="33" y="4"/>
                  </a:lnTo>
                  <a:lnTo>
                    <a:pt x="53" y="0"/>
                  </a:lnTo>
                  <a:close/>
                </a:path>
              </a:pathLst>
            </a:custGeom>
            <a:solidFill>
              <a:srgbClr val="FFFF99"/>
            </a:solidFill>
            <a:ln w="9525">
              <a:noFill/>
              <a:round/>
              <a:headEnd/>
              <a:tailEnd/>
            </a:ln>
          </p:spPr>
          <p:txBody>
            <a:bodyPr/>
            <a:lstStyle/>
            <a:p>
              <a:endParaRPr lang="en-US"/>
            </a:p>
          </p:txBody>
        </p:sp>
        <p:sp>
          <p:nvSpPr>
            <p:cNvPr id="13411" name="Freeform 68"/>
            <p:cNvSpPr>
              <a:spLocks/>
            </p:cNvSpPr>
            <p:nvPr/>
          </p:nvSpPr>
          <p:spPr bwMode="auto">
            <a:xfrm>
              <a:off x="2021" y="1001"/>
              <a:ext cx="87" cy="82"/>
            </a:xfrm>
            <a:custGeom>
              <a:avLst/>
              <a:gdLst>
                <a:gd name="T0" fmla="*/ 0 w 197"/>
                <a:gd name="T1" fmla="*/ 0 h 206"/>
                <a:gd name="T2" fmla="*/ 0 w 197"/>
                <a:gd name="T3" fmla="*/ 0 h 206"/>
                <a:gd name="T4" fmla="*/ 0 w 197"/>
                <a:gd name="T5" fmla="*/ 0 h 206"/>
                <a:gd name="T6" fmla="*/ 0 w 197"/>
                <a:gd name="T7" fmla="*/ 0 h 206"/>
                <a:gd name="T8" fmla="*/ 0 w 197"/>
                <a:gd name="T9" fmla="*/ 0 h 206"/>
                <a:gd name="T10" fmla="*/ 0 w 197"/>
                <a:gd name="T11" fmla="*/ 0 h 206"/>
                <a:gd name="T12" fmla="*/ 0 w 197"/>
                <a:gd name="T13" fmla="*/ 0 h 206"/>
                <a:gd name="T14" fmla="*/ 0 w 197"/>
                <a:gd name="T15" fmla="*/ 0 h 206"/>
                <a:gd name="T16" fmla="*/ 0 w 197"/>
                <a:gd name="T17" fmla="*/ 0 h 206"/>
                <a:gd name="T18" fmla="*/ 0 w 197"/>
                <a:gd name="T19" fmla="*/ 0 h 206"/>
                <a:gd name="T20" fmla="*/ 0 w 197"/>
                <a:gd name="T21" fmla="*/ 0 h 206"/>
                <a:gd name="T22" fmla="*/ 0 w 197"/>
                <a:gd name="T23" fmla="*/ 0 h 206"/>
                <a:gd name="T24" fmla="*/ 0 w 197"/>
                <a:gd name="T25" fmla="*/ 0 h 206"/>
                <a:gd name="T26" fmla="*/ 0 w 197"/>
                <a:gd name="T27" fmla="*/ 0 h 206"/>
                <a:gd name="T28" fmla="*/ 0 w 197"/>
                <a:gd name="T29" fmla="*/ 0 h 206"/>
                <a:gd name="T30" fmla="*/ 0 w 197"/>
                <a:gd name="T31" fmla="*/ 0 h 206"/>
                <a:gd name="T32" fmla="*/ 0 w 197"/>
                <a:gd name="T33" fmla="*/ 0 h 206"/>
                <a:gd name="T34" fmla="*/ 0 w 197"/>
                <a:gd name="T35" fmla="*/ 0 h 206"/>
                <a:gd name="T36" fmla="*/ 0 w 197"/>
                <a:gd name="T37" fmla="*/ 0 h 206"/>
                <a:gd name="T38" fmla="*/ 0 w 197"/>
                <a:gd name="T39" fmla="*/ 0 h 206"/>
                <a:gd name="T40" fmla="*/ 0 w 197"/>
                <a:gd name="T41" fmla="*/ 0 h 206"/>
                <a:gd name="T42" fmla="*/ 0 w 197"/>
                <a:gd name="T43" fmla="*/ 0 h 206"/>
                <a:gd name="T44" fmla="*/ 0 w 197"/>
                <a:gd name="T45" fmla="*/ 0 h 206"/>
                <a:gd name="T46" fmla="*/ 0 w 197"/>
                <a:gd name="T47" fmla="*/ 0 h 206"/>
                <a:gd name="T48" fmla="*/ 0 w 197"/>
                <a:gd name="T49" fmla="*/ 0 h 206"/>
                <a:gd name="T50" fmla="*/ 0 w 197"/>
                <a:gd name="T51" fmla="*/ 0 h 2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97"/>
                <a:gd name="T79" fmla="*/ 0 h 206"/>
                <a:gd name="T80" fmla="*/ 197 w 197"/>
                <a:gd name="T81" fmla="*/ 206 h 2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97" h="206">
                  <a:moveTo>
                    <a:pt x="53" y="0"/>
                  </a:moveTo>
                  <a:lnTo>
                    <a:pt x="81" y="26"/>
                  </a:lnTo>
                  <a:lnTo>
                    <a:pt x="104" y="25"/>
                  </a:lnTo>
                  <a:lnTo>
                    <a:pt x="120" y="48"/>
                  </a:lnTo>
                  <a:lnTo>
                    <a:pt x="149" y="53"/>
                  </a:lnTo>
                  <a:lnTo>
                    <a:pt x="161" y="61"/>
                  </a:lnTo>
                  <a:lnTo>
                    <a:pt x="189" y="88"/>
                  </a:lnTo>
                  <a:lnTo>
                    <a:pt x="197" y="125"/>
                  </a:lnTo>
                  <a:lnTo>
                    <a:pt x="190" y="135"/>
                  </a:lnTo>
                  <a:lnTo>
                    <a:pt x="159" y="147"/>
                  </a:lnTo>
                  <a:lnTo>
                    <a:pt x="129" y="137"/>
                  </a:lnTo>
                  <a:lnTo>
                    <a:pt x="100" y="143"/>
                  </a:lnTo>
                  <a:lnTo>
                    <a:pt x="98" y="149"/>
                  </a:lnTo>
                  <a:lnTo>
                    <a:pt x="94" y="179"/>
                  </a:lnTo>
                  <a:lnTo>
                    <a:pt x="92" y="190"/>
                  </a:lnTo>
                  <a:lnTo>
                    <a:pt x="75" y="201"/>
                  </a:lnTo>
                  <a:lnTo>
                    <a:pt x="50" y="206"/>
                  </a:lnTo>
                  <a:lnTo>
                    <a:pt x="41" y="202"/>
                  </a:lnTo>
                  <a:lnTo>
                    <a:pt x="20" y="169"/>
                  </a:lnTo>
                  <a:lnTo>
                    <a:pt x="0" y="163"/>
                  </a:lnTo>
                  <a:lnTo>
                    <a:pt x="12" y="130"/>
                  </a:lnTo>
                  <a:lnTo>
                    <a:pt x="12" y="100"/>
                  </a:lnTo>
                  <a:lnTo>
                    <a:pt x="20" y="63"/>
                  </a:lnTo>
                  <a:lnTo>
                    <a:pt x="24" y="21"/>
                  </a:lnTo>
                  <a:lnTo>
                    <a:pt x="33" y="4"/>
                  </a:lnTo>
                  <a:lnTo>
                    <a:pt x="53" y="0"/>
                  </a:lnTo>
                </a:path>
              </a:pathLst>
            </a:custGeom>
            <a:solidFill>
              <a:srgbClr val="FFFF99"/>
            </a:solidFill>
            <a:ln w="9525">
              <a:solidFill>
                <a:srgbClr val="000000"/>
              </a:solidFill>
              <a:round/>
              <a:headEnd/>
              <a:tailEnd/>
            </a:ln>
          </p:spPr>
          <p:txBody>
            <a:bodyPr/>
            <a:lstStyle/>
            <a:p>
              <a:endParaRPr lang="en-US"/>
            </a:p>
          </p:txBody>
        </p:sp>
        <p:sp>
          <p:nvSpPr>
            <p:cNvPr id="13412" name="Freeform 69"/>
            <p:cNvSpPr>
              <a:spLocks/>
            </p:cNvSpPr>
            <p:nvPr/>
          </p:nvSpPr>
          <p:spPr bwMode="auto">
            <a:xfrm>
              <a:off x="2704" y="1514"/>
              <a:ext cx="38" cy="42"/>
            </a:xfrm>
            <a:custGeom>
              <a:avLst/>
              <a:gdLst>
                <a:gd name="T0" fmla="*/ 0 w 83"/>
                <a:gd name="T1" fmla="*/ 0 h 104"/>
                <a:gd name="T2" fmla="*/ 0 w 83"/>
                <a:gd name="T3" fmla="*/ 0 h 104"/>
                <a:gd name="T4" fmla="*/ 0 w 83"/>
                <a:gd name="T5" fmla="*/ 0 h 104"/>
                <a:gd name="T6" fmla="*/ 0 w 83"/>
                <a:gd name="T7" fmla="*/ 0 h 104"/>
                <a:gd name="T8" fmla="*/ 0 w 83"/>
                <a:gd name="T9" fmla="*/ 0 h 104"/>
                <a:gd name="T10" fmla="*/ 0 w 83"/>
                <a:gd name="T11" fmla="*/ 0 h 104"/>
                <a:gd name="T12" fmla="*/ 0 w 83"/>
                <a:gd name="T13" fmla="*/ 0 h 104"/>
                <a:gd name="T14" fmla="*/ 0 w 83"/>
                <a:gd name="T15" fmla="*/ 0 h 104"/>
                <a:gd name="T16" fmla="*/ 0 w 83"/>
                <a:gd name="T17" fmla="*/ 0 h 104"/>
                <a:gd name="T18" fmla="*/ 0 w 83"/>
                <a:gd name="T19" fmla="*/ 0 h 104"/>
                <a:gd name="T20" fmla="*/ 0 w 83"/>
                <a:gd name="T21" fmla="*/ 0 h 104"/>
                <a:gd name="T22" fmla="*/ 0 w 83"/>
                <a:gd name="T23" fmla="*/ 0 h 104"/>
                <a:gd name="T24" fmla="*/ 0 w 83"/>
                <a:gd name="T25" fmla="*/ 0 h 104"/>
                <a:gd name="T26" fmla="*/ 0 w 83"/>
                <a:gd name="T27" fmla="*/ 0 h 104"/>
                <a:gd name="T28" fmla="*/ 0 w 83"/>
                <a:gd name="T29" fmla="*/ 0 h 104"/>
                <a:gd name="T30" fmla="*/ 0 w 83"/>
                <a:gd name="T31" fmla="*/ 0 h 104"/>
                <a:gd name="T32" fmla="*/ 0 w 83"/>
                <a:gd name="T33" fmla="*/ 0 h 104"/>
                <a:gd name="T34" fmla="*/ 0 w 83"/>
                <a:gd name="T35" fmla="*/ 0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104"/>
                <a:gd name="T56" fmla="*/ 83 w 83"/>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104">
                  <a:moveTo>
                    <a:pt x="15" y="0"/>
                  </a:moveTo>
                  <a:lnTo>
                    <a:pt x="36" y="5"/>
                  </a:lnTo>
                  <a:lnTo>
                    <a:pt x="43" y="44"/>
                  </a:lnTo>
                  <a:lnTo>
                    <a:pt x="49" y="45"/>
                  </a:lnTo>
                  <a:lnTo>
                    <a:pt x="58" y="44"/>
                  </a:lnTo>
                  <a:lnTo>
                    <a:pt x="83" y="48"/>
                  </a:lnTo>
                  <a:lnTo>
                    <a:pt x="79" y="73"/>
                  </a:lnTo>
                  <a:lnTo>
                    <a:pt x="72" y="94"/>
                  </a:lnTo>
                  <a:lnTo>
                    <a:pt x="55" y="97"/>
                  </a:lnTo>
                  <a:lnTo>
                    <a:pt x="45" y="90"/>
                  </a:lnTo>
                  <a:lnTo>
                    <a:pt x="30" y="77"/>
                  </a:lnTo>
                  <a:lnTo>
                    <a:pt x="29" y="82"/>
                  </a:lnTo>
                  <a:lnTo>
                    <a:pt x="17" y="104"/>
                  </a:lnTo>
                  <a:lnTo>
                    <a:pt x="6" y="97"/>
                  </a:lnTo>
                  <a:lnTo>
                    <a:pt x="0" y="69"/>
                  </a:lnTo>
                  <a:lnTo>
                    <a:pt x="11" y="40"/>
                  </a:lnTo>
                  <a:lnTo>
                    <a:pt x="14" y="5"/>
                  </a:lnTo>
                  <a:lnTo>
                    <a:pt x="15" y="0"/>
                  </a:lnTo>
                  <a:close/>
                </a:path>
              </a:pathLst>
            </a:custGeom>
            <a:solidFill>
              <a:srgbClr val="FFFF99"/>
            </a:solidFill>
            <a:ln w="12700">
              <a:solidFill>
                <a:srgbClr val="000000"/>
              </a:solidFill>
              <a:round/>
              <a:headEnd/>
              <a:tailEnd/>
            </a:ln>
          </p:spPr>
          <p:txBody>
            <a:bodyPr/>
            <a:lstStyle/>
            <a:p>
              <a:endParaRPr lang="en-US"/>
            </a:p>
          </p:txBody>
        </p:sp>
        <p:sp>
          <p:nvSpPr>
            <p:cNvPr id="13413" name="Freeform 70"/>
            <p:cNvSpPr>
              <a:spLocks/>
            </p:cNvSpPr>
            <p:nvPr/>
          </p:nvSpPr>
          <p:spPr bwMode="auto">
            <a:xfrm>
              <a:off x="2704" y="1514"/>
              <a:ext cx="38" cy="42"/>
            </a:xfrm>
            <a:custGeom>
              <a:avLst/>
              <a:gdLst>
                <a:gd name="T0" fmla="*/ 0 w 83"/>
                <a:gd name="T1" fmla="*/ 0 h 104"/>
                <a:gd name="T2" fmla="*/ 0 w 83"/>
                <a:gd name="T3" fmla="*/ 0 h 104"/>
                <a:gd name="T4" fmla="*/ 0 w 83"/>
                <a:gd name="T5" fmla="*/ 0 h 104"/>
                <a:gd name="T6" fmla="*/ 0 w 83"/>
                <a:gd name="T7" fmla="*/ 0 h 104"/>
                <a:gd name="T8" fmla="*/ 0 w 83"/>
                <a:gd name="T9" fmla="*/ 0 h 104"/>
                <a:gd name="T10" fmla="*/ 0 w 83"/>
                <a:gd name="T11" fmla="*/ 0 h 104"/>
                <a:gd name="T12" fmla="*/ 0 w 83"/>
                <a:gd name="T13" fmla="*/ 0 h 104"/>
                <a:gd name="T14" fmla="*/ 0 w 83"/>
                <a:gd name="T15" fmla="*/ 0 h 104"/>
                <a:gd name="T16" fmla="*/ 0 w 83"/>
                <a:gd name="T17" fmla="*/ 0 h 104"/>
                <a:gd name="T18" fmla="*/ 0 w 83"/>
                <a:gd name="T19" fmla="*/ 0 h 104"/>
                <a:gd name="T20" fmla="*/ 0 w 83"/>
                <a:gd name="T21" fmla="*/ 0 h 104"/>
                <a:gd name="T22" fmla="*/ 0 w 83"/>
                <a:gd name="T23" fmla="*/ 0 h 104"/>
                <a:gd name="T24" fmla="*/ 0 w 83"/>
                <a:gd name="T25" fmla="*/ 0 h 104"/>
                <a:gd name="T26" fmla="*/ 0 w 83"/>
                <a:gd name="T27" fmla="*/ 0 h 104"/>
                <a:gd name="T28" fmla="*/ 0 w 83"/>
                <a:gd name="T29" fmla="*/ 0 h 104"/>
                <a:gd name="T30" fmla="*/ 0 w 83"/>
                <a:gd name="T31" fmla="*/ 0 h 104"/>
                <a:gd name="T32" fmla="*/ 0 w 83"/>
                <a:gd name="T33" fmla="*/ 0 h 104"/>
                <a:gd name="T34" fmla="*/ 0 w 83"/>
                <a:gd name="T35" fmla="*/ 0 h 1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3"/>
                <a:gd name="T55" fmla="*/ 0 h 104"/>
                <a:gd name="T56" fmla="*/ 83 w 83"/>
                <a:gd name="T57" fmla="*/ 104 h 1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3" h="104">
                  <a:moveTo>
                    <a:pt x="15" y="0"/>
                  </a:moveTo>
                  <a:lnTo>
                    <a:pt x="36" y="5"/>
                  </a:lnTo>
                  <a:lnTo>
                    <a:pt x="43" y="44"/>
                  </a:lnTo>
                  <a:lnTo>
                    <a:pt x="49" y="45"/>
                  </a:lnTo>
                  <a:lnTo>
                    <a:pt x="58" y="44"/>
                  </a:lnTo>
                  <a:lnTo>
                    <a:pt x="83" y="48"/>
                  </a:lnTo>
                  <a:lnTo>
                    <a:pt x="79" y="73"/>
                  </a:lnTo>
                  <a:lnTo>
                    <a:pt x="72" y="94"/>
                  </a:lnTo>
                  <a:lnTo>
                    <a:pt x="55" y="97"/>
                  </a:lnTo>
                  <a:lnTo>
                    <a:pt x="45" y="90"/>
                  </a:lnTo>
                  <a:lnTo>
                    <a:pt x="30" y="77"/>
                  </a:lnTo>
                  <a:lnTo>
                    <a:pt x="29" y="82"/>
                  </a:lnTo>
                  <a:lnTo>
                    <a:pt x="17" y="104"/>
                  </a:lnTo>
                  <a:lnTo>
                    <a:pt x="6" y="97"/>
                  </a:lnTo>
                  <a:lnTo>
                    <a:pt x="0" y="69"/>
                  </a:lnTo>
                  <a:lnTo>
                    <a:pt x="11" y="40"/>
                  </a:lnTo>
                  <a:lnTo>
                    <a:pt x="14" y="5"/>
                  </a:lnTo>
                  <a:lnTo>
                    <a:pt x="15" y="0"/>
                  </a:lnTo>
                </a:path>
              </a:pathLst>
            </a:custGeom>
            <a:solidFill>
              <a:srgbClr val="FFFF99"/>
            </a:solidFill>
            <a:ln w="12700">
              <a:solidFill>
                <a:srgbClr val="000000"/>
              </a:solidFill>
              <a:round/>
              <a:headEnd/>
              <a:tailEnd/>
            </a:ln>
          </p:spPr>
          <p:txBody>
            <a:bodyPr/>
            <a:lstStyle/>
            <a:p>
              <a:endParaRPr lang="en-US"/>
            </a:p>
          </p:txBody>
        </p:sp>
        <p:sp>
          <p:nvSpPr>
            <p:cNvPr id="13414" name="Freeform 71"/>
            <p:cNvSpPr>
              <a:spLocks/>
            </p:cNvSpPr>
            <p:nvPr/>
          </p:nvSpPr>
          <p:spPr bwMode="auto">
            <a:xfrm>
              <a:off x="2427" y="1777"/>
              <a:ext cx="34" cy="20"/>
            </a:xfrm>
            <a:custGeom>
              <a:avLst/>
              <a:gdLst>
                <a:gd name="T0" fmla="*/ 0 w 76"/>
                <a:gd name="T1" fmla="*/ 0 h 50"/>
                <a:gd name="T2" fmla="*/ 0 w 76"/>
                <a:gd name="T3" fmla="*/ 0 h 50"/>
                <a:gd name="T4" fmla="*/ 0 w 76"/>
                <a:gd name="T5" fmla="*/ 0 h 50"/>
                <a:gd name="T6" fmla="*/ 0 w 76"/>
                <a:gd name="T7" fmla="*/ 0 h 50"/>
                <a:gd name="T8" fmla="*/ 0 w 76"/>
                <a:gd name="T9" fmla="*/ 0 h 50"/>
                <a:gd name="T10" fmla="*/ 0 w 76"/>
                <a:gd name="T11" fmla="*/ 0 h 50"/>
                <a:gd name="T12" fmla="*/ 0 w 76"/>
                <a:gd name="T13" fmla="*/ 0 h 50"/>
                <a:gd name="T14" fmla="*/ 0 w 76"/>
                <a:gd name="T15" fmla="*/ 0 h 50"/>
                <a:gd name="T16" fmla="*/ 0 w 76"/>
                <a:gd name="T17" fmla="*/ 0 h 50"/>
                <a:gd name="T18" fmla="*/ 0 w 76"/>
                <a:gd name="T19" fmla="*/ 0 h 50"/>
                <a:gd name="T20" fmla="*/ 0 w 76"/>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50"/>
                <a:gd name="T35" fmla="*/ 76 w 76"/>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50">
                  <a:moveTo>
                    <a:pt x="72" y="0"/>
                  </a:moveTo>
                  <a:lnTo>
                    <a:pt x="76" y="4"/>
                  </a:lnTo>
                  <a:lnTo>
                    <a:pt x="73" y="9"/>
                  </a:lnTo>
                  <a:lnTo>
                    <a:pt x="49" y="28"/>
                  </a:lnTo>
                  <a:lnTo>
                    <a:pt x="6" y="50"/>
                  </a:lnTo>
                  <a:lnTo>
                    <a:pt x="1" y="48"/>
                  </a:lnTo>
                  <a:lnTo>
                    <a:pt x="0" y="43"/>
                  </a:lnTo>
                  <a:lnTo>
                    <a:pt x="6" y="31"/>
                  </a:lnTo>
                  <a:lnTo>
                    <a:pt x="32" y="17"/>
                  </a:lnTo>
                  <a:lnTo>
                    <a:pt x="49" y="5"/>
                  </a:lnTo>
                  <a:lnTo>
                    <a:pt x="72" y="0"/>
                  </a:lnTo>
                  <a:close/>
                </a:path>
              </a:pathLst>
            </a:custGeom>
            <a:solidFill>
              <a:srgbClr val="FFFF99"/>
            </a:solidFill>
            <a:ln w="12700">
              <a:solidFill>
                <a:srgbClr val="000000"/>
              </a:solidFill>
              <a:round/>
              <a:headEnd/>
              <a:tailEnd/>
            </a:ln>
          </p:spPr>
          <p:txBody>
            <a:bodyPr/>
            <a:lstStyle/>
            <a:p>
              <a:endParaRPr lang="en-US"/>
            </a:p>
          </p:txBody>
        </p:sp>
        <p:sp>
          <p:nvSpPr>
            <p:cNvPr id="13415" name="Freeform 72"/>
            <p:cNvSpPr>
              <a:spLocks/>
            </p:cNvSpPr>
            <p:nvPr/>
          </p:nvSpPr>
          <p:spPr bwMode="auto">
            <a:xfrm>
              <a:off x="2427" y="1777"/>
              <a:ext cx="34" cy="20"/>
            </a:xfrm>
            <a:custGeom>
              <a:avLst/>
              <a:gdLst>
                <a:gd name="T0" fmla="*/ 0 w 76"/>
                <a:gd name="T1" fmla="*/ 0 h 50"/>
                <a:gd name="T2" fmla="*/ 0 w 76"/>
                <a:gd name="T3" fmla="*/ 0 h 50"/>
                <a:gd name="T4" fmla="*/ 0 w 76"/>
                <a:gd name="T5" fmla="*/ 0 h 50"/>
                <a:gd name="T6" fmla="*/ 0 w 76"/>
                <a:gd name="T7" fmla="*/ 0 h 50"/>
                <a:gd name="T8" fmla="*/ 0 w 76"/>
                <a:gd name="T9" fmla="*/ 0 h 50"/>
                <a:gd name="T10" fmla="*/ 0 w 76"/>
                <a:gd name="T11" fmla="*/ 0 h 50"/>
                <a:gd name="T12" fmla="*/ 0 w 76"/>
                <a:gd name="T13" fmla="*/ 0 h 50"/>
                <a:gd name="T14" fmla="*/ 0 w 76"/>
                <a:gd name="T15" fmla="*/ 0 h 50"/>
                <a:gd name="T16" fmla="*/ 0 w 76"/>
                <a:gd name="T17" fmla="*/ 0 h 50"/>
                <a:gd name="T18" fmla="*/ 0 w 76"/>
                <a:gd name="T19" fmla="*/ 0 h 50"/>
                <a:gd name="T20" fmla="*/ 0 w 76"/>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50"/>
                <a:gd name="T35" fmla="*/ 76 w 76"/>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50">
                  <a:moveTo>
                    <a:pt x="72" y="0"/>
                  </a:moveTo>
                  <a:lnTo>
                    <a:pt x="76" y="4"/>
                  </a:lnTo>
                  <a:lnTo>
                    <a:pt x="73" y="9"/>
                  </a:lnTo>
                  <a:lnTo>
                    <a:pt x="49" y="28"/>
                  </a:lnTo>
                  <a:lnTo>
                    <a:pt x="6" y="50"/>
                  </a:lnTo>
                  <a:lnTo>
                    <a:pt x="1" y="48"/>
                  </a:lnTo>
                  <a:lnTo>
                    <a:pt x="0" y="43"/>
                  </a:lnTo>
                  <a:lnTo>
                    <a:pt x="6" y="31"/>
                  </a:lnTo>
                  <a:lnTo>
                    <a:pt x="32" y="17"/>
                  </a:lnTo>
                  <a:lnTo>
                    <a:pt x="49" y="5"/>
                  </a:lnTo>
                  <a:lnTo>
                    <a:pt x="72" y="0"/>
                  </a:lnTo>
                </a:path>
              </a:pathLst>
            </a:custGeom>
            <a:solidFill>
              <a:srgbClr val="FFFF99"/>
            </a:solidFill>
            <a:ln w="12700">
              <a:solidFill>
                <a:srgbClr val="000000"/>
              </a:solidFill>
              <a:round/>
              <a:headEnd/>
              <a:tailEnd/>
            </a:ln>
          </p:spPr>
          <p:txBody>
            <a:bodyPr/>
            <a:lstStyle/>
            <a:p>
              <a:endParaRPr lang="en-US"/>
            </a:p>
          </p:txBody>
        </p:sp>
        <p:sp>
          <p:nvSpPr>
            <p:cNvPr id="13416" name="Freeform 73"/>
            <p:cNvSpPr>
              <a:spLocks/>
            </p:cNvSpPr>
            <p:nvPr/>
          </p:nvSpPr>
          <p:spPr bwMode="auto">
            <a:xfrm>
              <a:off x="1037" y="1130"/>
              <a:ext cx="26" cy="84"/>
            </a:xfrm>
            <a:custGeom>
              <a:avLst/>
              <a:gdLst>
                <a:gd name="T0" fmla="*/ 0 w 62"/>
                <a:gd name="T1" fmla="*/ 0 h 210"/>
                <a:gd name="T2" fmla="*/ 0 w 62"/>
                <a:gd name="T3" fmla="*/ 0 h 210"/>
                <a:gd name="T4" fmla="*/ 0 w 62"/>
                <a:gd name="T5" fmla="*/ 0 h 210"/>
                <a:gd name="T6" fmla="*/ 0 w 62"/>
                <a:gd name="T7" fmla="*/ 0 h 210"/>
                <a:gd name="T8" fmla="*/ 0 w 62"/>
                <a:gd name="T9" fmla="*/ 0 h 210"/>
                <a:gd name="T10" fmla="*/ 0 w 62"/>
                <a:gd name="T11" fmla="*/ 0 h 210"/>
                <a:gd name="T12" fmla="*/ 0 w 62"/>
                <a:gd name="T13" fmla="*/ 0 h 210"/>
                <a:gd name="T14" fmla="*/ 0 w 62"/>
                <a:gd name="T15" fmla="*/ 0 h 210"/>
                <a:gd name="T16" fmla="*/ 0 w 62"/>
                <a:gd name="T17" fmla="*/ 0 h 210"/>
                <a:gd name="T18" fmla="*/ 0 w 62"/>
                <a:gd name="T19" fmla="*/ 0 h 210"/>
                <a:gd name="T20" fmla="*/ 0 w 62"/>
                <a:gd name="T21" fmla="*/ 0 h 210"/>
                <a:gd name="T22" fmla="*/ 0 w 62"/>
                <a:gd name="T23" fmla="*/ 0 h 210"/>
                <a:gd name="T24" fmla="*/ 0 w 62"/>
                <a:gd name="T25" fmla="*/ 0 h 210"/>
                <a:gd name="T26" fmla="*/ 0 w 62"/>
                <a:gd name="T27" fmla="*/ 0 h 210"/>
                <a:gd name="T28" fmla="*/ 0 w 62"/>
                <a:gd name="T29" fmla="*/ 0 h 210"/>
                <a:gd name="T30" fmla="*/ 0 w 62"/>
                <a:gd name="T31" fmla="*/ 0 h 2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
                <a:gd name="T49" fmla="*/ 0 h 210"/>
                <a:gd name="T50" fmla="*/ 62 w 62"/>
                <a:gd name="T51" fmla="*/ 210 h 2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 h="210">
                  <a:moveTo>
                    <a:pt x="30" y="0"/>
                  </a:moveTo>
                  <a:lnTo>
                    <a:pt x="54" y="3"/>
                  </a:lnTo>
                  <a:lnTo>
                    <a:pt x="59" y="35"/>
                  </a:lnTo>
                  <a:lnTo>
                    <a:pt x="62" y="92"/>
                  </a:lnTo>
                  <a:lnTo>
                    <a:pt x="54" y="122"/>
                  </a:lnTo>
                  <a:lnTo>
                    <a:pt x="55" y="150"/>
                  </a:lnTo>
                  <a:lnTo>
                    <a:pt x="45" y="180"/>
                  </a:lnTo>
                  <a:lnTo>
                    <a:pt x="38" y="191"/>
                  </a:lnTo>
                  <a:lnTo>
                    <a:pt x="22" y="210"/>
                  </a:lnTo>
                  <a:lnTo>
                    <a:pt x="1" y="169"/>
                  </a:lnTo>
                  <a:lnTo>
                    <a:pt x="0" y="141"/>
                  </a:lnTo>
                  <a:lnTo>
                    <a:pt x="3" y="110"/>
                  </a:lnTo>
                  <a:lnTo>
                    <a:pt x="13" y="81"/>
                  </a:lnTo>
                  <a:lnTo>
                    <a:pt x="7" y="56"/>
                  </a:lnTo>
                  <a:lnTo>
                    <a:pt x="19" y="19"/>
                  </a:lnTo>
                  <a:lnTo>
                    <a:pt x="30" y="0"/>
                  </a:lnTo>
                  <a:close/>
                </a:path>
              </a:pathLst>
            </a:custGeom>
            <a:solidFill>
              <a:srgbClr val="FFFF99"/>
            </a:solidFill>
            <a:ln w="9525">
              <a:noFill/>
              <a:round/>
              <a:headEnd/>
              <a:tailEnd/>
            </a:ln>
          </p:spPr>
          <p:txBody>
            <a:bodyPr/>
            <a:lstStyle/>
            <a:p>
              <a:endParaRPr lang="en-US"/>
            </a:p>
          </p:txBody>
        </p:sp>
        <p:sp>
          <p:nvSpPr>
            <p:cNvPr id="13417" name="Freeform 74"/>
            <p:cNvSpPr>
              <a:spLocks/>
            </p:cNvSpPr>
            <p:nvPr/>
          </p:nvSpPr>
          <p:spPr bwMode="auto">
            <a:xfrm>
              <a:off x="1037" y="1130"/>
              <a:ext cx="26" cy="84"/>
            </a:xfrm>
            <a:custGeom>
              <a:avLst/>
              <a:gdLst>
                <a:gd name="T0" fmla="*/ 0 w 62"/>
                <a:gd name="T1" fmla="*/ 0 h 210"/>
                <a:gd name="T2" fmla="*/ 0 w 62"/>
                <a:gd name="T3" fmla="*/ 0 h 210"/>
                <a:gd name="T4" fmla="*/ 0 w 62"/>
                <a:gd name="T5" fmla="*/ 0 h 210"/>
                <a:gd name="T6" fmla="*/ 0 w 62"/>
                <a:gd name="T7" fmla="*/ 0 h 210"/>
                <a:gd name="T8" fmla="*/ 0 w 62"/>
                <a:gd name="T9" fmla="*/ 0 h 210"/>
                <a:gd name="T10" fmla="*/ 0 w 62"/>
                <a:gd name="T11" fmla="*/ 0 h 210"/>
                <a:gd name="T12" fmla="*/ 0 w 62"/>
                <a:gd name="T13" fmla="*/ 0 h 210"/>
                <a:gd name="T14" fmla="*/ 0 w 62"/>
                <a:gd name="T15" fmla="*/ 0 h 210"/>
                <a:gd name="T16" fmla="*/ 0 w 62"/>
                <a:gd name="T17" fmla="*/ 0 h 210"/>
                <a:gd name="T18" fmla="*/ 0 w 62"/>
                <a:gd name="T19" fmla="*/ 0 h 210"/>
                <a:gd name="T20" fmla="*/ 0 w 62"/>
                <a:gd name="T21" fmla="*/ 0 h 210"/>
                <a:gd name="T22" fmla="*/ 0 w 62"/>
                <a:gd name="T23" fmla="*/ 0 h 210"/>
                <a:gd name="T24" fmla="*/ 0 w 62"/>
                <a:gd name="T25" fmla="*/ 0 h 210"/>
                <a:gd name="T26" fmla="*/ 0 w 62"/>
                <a:gd name="T27" fmla="*/ 0 h 210"/>
                <a:gd name="T28" fmla="*/ 0 w 62"/>
                <a:gd name="T29" fmla="*/ 0 h 210"/>
                <a:gd name="T30" fmla="*/ 0 w 62"/>
                <a:gd name="T31" fmla="*/ 0 h 2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
                <a:gd name="T49" fmla="*/ 0 h 210"/>
                <a:gd name="T50" fmla="*/ 62 w 62"/>
                <a:gd name="T51" fmla="*/ 210 h 2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 h="210">
                  <a:moveTo>
                    <a:pt x="30" y="0"/>
                  </a:moveTo>
                  <a:lnTo>
                    <a:pt x="54" y="3"/>
                  </a:lnTo>
                  <a:lnTo>
                    <a:pt x="59" y="35"/>
                  </a:lnTo>
                  <a:lnTo>
                    <a:pt x="62" y="92"/>
                  </a:lnTo>
                  <a:lnTo>
                    <a:pt x="54" y="122"/>
                  </a:lnTo>
                  <a:lnTo>
                    <a:pt x="55" y="150"/>
                  </a:lnTo>
                  <a:lnTo>
                    <a:pt x="45" y="180"/>
                  </a:lnTo>
                  <a:lnTo>
                    <a:pt x="38" y="191"/>
                  </a:lnTo>
                  <a:lnTo>
                    <a:pt x="22" y="210"/>
                  </a:lnTo>
                  <a:lnTo>
                    <a:pt x="1" y="169"/>
                  </a:lnTo>
                  <a:lnTo>
                    <a:pt x="0" y="141"/>
                  </a:lnTo>
                  <a:lnTo>
                    <a:pt x="3" y="110"/>
                  </a:lnTo>
                  <a:lnTo>
                    <a:pt x="13" y="81"/>
                  </a:lnTo>
                  <a:lnTo>
                    <a:pt x="7" y="56"/>
                  </a:lnTo>
                  <a:lnTo>
                    <a:pt x="19" y="19"/>
                  </a:lnTo>
                  <a:lnTo>
                    <a:pt x="30" y="0"/>
                  </a:lnTo>
                </a:path>
              </a:pathLst>
            </a:custGeom>
            <a:solidFill>
              <a:srgbClr val="FFFF99"/>
            </a:solidFill>
            <a:ln w="9525">
              <a:solidFill>
                <a:srgbClr val="000000"/>
              </a:solidFill>
              <a:round/>
              <a:headEnd/>
              <a:tailEnd/>
            </a:ln>
          </p:spPr>
          <p:txBody>
            <a:bodyPr/>
            <a:lstStyle/>
            <a:p>
              <a:endParaRPr lang="en-US"/>
            </a:p>
          </p:txBody>
        </p:sp>
        <p:sp>
          <p:nvSpPr>
            <p:cNvPr id="13418" name="Freeform 75"/>
            <p:cNvSpPr>
              <a:spLocks/>
            </p:cNvSpPr>
            <p:nvPr/>
          </p:nvSpPr>
          <p:spPr bwMode="auto">
            <a:xfrm>
              <a:off x="2464" y="1475"/>
              <a:ext cx="255" cy="178"/>
            </a:xfrm>
            <a:custGeom>
              <a:avLst/>
              <a:gdLst>
                <a:gd name="T0" fmla="*/ 0 w 575"/>
                <a:gd name="T1" fmla="*/ 0 h 441"/>
                <a:gd name="T2" fmla="*/ 0 w 575"/>
                <a:gd name="T3" fmla="*/ 0 h 441"/>
                <a:gd name="T4" fmla="*/ 0 w 575"/>
                <a:gd name="T5" fmla="*/ 0 h 441"/>
                <a:gd name="T6" fmla="*/ 0 w 575"/>
                <a:gd name="T7" fmla="*/ 0 h 441"/>
                <a:gd name="T8" fmla="*/ 0 w 575"/>
                <a:gd name="T9" fmla="*/ 0 h 441"/>
                <a:gd name="T10" fmla="*/ 0 w 575"/>
                <a:gd name="T11" fmla="*/ 0 h 441"/>
                <a:gd name="T12" fmla="*/ 0 w 575"/>
                <a:gd name="T13" fmla="*/ 0 h 441"/>
                <a:gd name="T14" fmla="*/ 0 w 575"/>
                <a:gd name="T15" fmla="*/ 0 h 441"/>
                <a:gd name="T16" fmla="*/ 0 w 575"/>
                <a:gd name="T17" fmla="*/ 0 h 441"/>
                <a:gd name="T18" fmla="*/ 0 w 575"/>
                <a:gd name="T19" fmla="*/ 0 h 441"/>
                <a:gd name="T20" fmla="*/ 0 w 575"/>
                <a:gd name="T21" fmla="*/ 0 h 441"/>
                <a:gd name="T22" fmla="*/ 0 w 575"/>
                <a:gd name="T23" fmla="*/ 0 h 441"/>
                <a:gd name="T24" fmla="*/ 0 w 575"/>
                <a:gd name="T25" fmla="*/ 0 h 441"/>
                <a:gd name="T26" fmla="*/ 0 w 575"/>
                <a:gd name="T27" fmla="*/ 0 h 441"/>
                <a:gd name="T28" fmla="*/ 0 w 575"/>
                <a:gd name="T29" fmla="*/ 0 h 441"/>
                <a:gd name="T30" fmla="*/ 0 w 575"/>
                <a:gd name="T31" fmla="*/ 0 h 441"/>
                <a:gd name="T32" fmla="*/ 0 w 575"/>
                <a:gd name="T33" fmla="*/ 0 h 441"/>
                <a:gd name="T34" fmla="*/ 0 w 575"/>
                <a:gd name="T35" fmla="*/ 0 h 441"/>
                <a:gd name="T36" fmla="*/ 0 w 575"/>
                <a:gd name="T37" fmla="*/ 0 h 441"/>
                <a:gd name="T38" fmla="*/ 0 w 575"/>
                <a:gd name="T39" fmla="*/ 0 h 441"/>
                <a:gd name="T40" fmla="*/ 0 w 575"/>
                <a:gd name="T41" fmla="*/ 0 h 441"/>
                <a:gd name="T42" fmla="*/ 0 w 575"/>
                <a:gd name="T43" fmla="*/ 0 h 441"/>
                <a:gd name="T44" fmla="*/ 0 w 575"/>
                <a:gd name="T45" fmla="*/ 0 h 441"/>
                <a:gd name="T46" fmla="*/ 0 w 575"/>
                <a:gd name="T47" fmla="*/ 0 h 441"/>
                <a:gd name="T48" fmla="*/ 0 w 575"/>
                <a:gd name="T49" fmla="*/ 0 h 441"/>
                <a:gd name="T50" fmla="*/ 0 w 575"/>
                <a:gd name="T51" fmla="*/ 0 h 441"/>
                <a:gd name="T52" fmla="*/ 0 w 575"/>
                <a:gd name="T53" fmla="*/ 0 h 441"/>
                <a:gd name="T54" fmla="*/ 0 w 575"/>
                <a:gd name="T55" fmla="*/ 0 h 441"/>
                <a:gd name="T56" fmla="*/ 0 w 575"/>
                <a:gd name="T57" fmla="*/ 0 h 441"/>
                <a:gd name="T58" fmla="*/ 0 w 575"/>
                <a:gd name="T59" fmla="*/ 0 h 441"/>
                <a:gd name="T60" fmla="*/ 0 w 575"/>
                <a:gd name="T61" fmla="*/ 0 h 441"/>
                <a:gd name="T62" fmla="*/ 0 w 575"/>
                <a:gd name="T63" fmla="*/ 0 h 441"/>
                <a:gd name="T64" fmla="*/ 0 w 575"/>
                <a:gd name="T65" fmla="*/ 0 h 441"/>
                <a:gd name="T66" fmla="*/ 0 w 575"/>
                <a:gd name="T67" fmla="*/ 0 h 441"/>
                <a:gd name="T68" fmla="*/ 0 w 575"/>
                <a:gd name="T69" fmla="*/ 0 h 441"/>
                <a:gd name="T70" fmla="*/ 0 w 575"/>
                <a:gd name="T71" fmla="*/ 0 h 441"/>
                <a:gd name="T72" fmla="*/ 0 w 575"/>
                <a:gd name="T73" fmla="*/ 0 h 4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5"/>
                <a:gd name="T112" fmla="*/ 0 h 441"/>
                <a:gd name="T113" fmla="*/ 575 w 575"/>
                <a:gd name="T114" fmla="*/ 441 h 4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5" h="441">
                  <a:moveTo>
                    <a:pt x="226" y="354"/>
                  </a:moveTo>
                  <a:lnTo>
                    <a:pt x="209" y="342"/>
                  </a:lnTo>
                  <a:lnTo>
                    <a:pt x="194" y="332"/>
                  </a:lnTo>
                  <a:lnTo>
                    <a:pt x="168" y="308"/>
                  </a:lnTo>
                  <a:lnTo>
                    <a:pt x="141" y="256"/>
                  </a:lnTo>
                  <a:lnTo>
                    <a:pt x="136" y="228"/>
                  </a:lnTo>
                  <a:lnTo>
                    <a:pt x="109" y="180"/>
                  </a:lnTo>
                  <a:lnTo>
                    <a:pt x="79" y="176"/>
                  </a:lnTo>
                  <a:lnTo>
                    <a:pt x="50" y="192"/>
                  </a:lnTo>
                  <a:lnTo>
                    <a:pt x="28" y="217"/>
                  </a:lnTo>
                  <a:lnTo>
                    <a:pt x="13" y="245"/>
                  </a:lnTo>
                  <a:lnTo>
                    <a:pt x="0" y="244"/>
                  </a:lnTo>
                  <a:lnTo>
                    <a:pt x="10" y="222"/>
                  </a:lnTo>
                  <a:lnTo>
                    <a:pt x="12" y="208"/>
                  </a:lnTo>
                  <a:lnTo>
                    <a:pt x="39" y="144"/>
                  </a:lnTo>
                  <a:lnTo>
                    <a:pt x="84" y="88"/>
                  </a:lnTo>
                  <a:lnTo>
                    <a:pt x="111" y="58"/>
                  </a:lnTo>
                  <a:lnTo>
                    <a:pt x="115" y="52"/>
                  </a:lnTo>
                  <a:lnTo>
                    <a:pt x="142" y="39"/>
                  </a:lnTo>
                  <a:lnTo>
                    <a:pt x="172" y="18"/>
                  </a:lnTo>
                  <a:lnTo>
                    <a:pt x="205" y="7"/>
                  </a:lnTo>
                  <a:lnTo>
                    <a:pt x="270" y="0"/>
                  </a:lnTo>
                  <a:lnTo>
                    <a:pt x="289" y="14"/>
                  </a:lnTo>
                  <a:lnTo>
                    <a:pt x="291" y="41"/>
                  </a:lnTo>
                  <a:lnTo>
                    <a:pt x="282" y="59"/>
                  </a:lnTo>
                  <a:lnTo>
                    <a:pt x="267" y="74"/>
                  </a:lnTo>
                  <a:lnTo>
                    <a:pt x="216" y="87"/>
                  </a:lnTo>
                  <a:lnTo>
                    <a:pt x="212" y="99"/>
                  </a:lnTo>
                  <a:lnTo>
                    <a:pt x="217" y="112"/>
                  </a:lnTo>
                  <a:lnTo>
                    <a:pt x="229" y="124"/>
                  </a:lnTo>
                  <a:lnTo>
                    <a:pt x="270" y="109"/>
                  </a:lnTo>
                  <a:lnTo>
                    <a:pt x="285" y="110"/>
                  </a:lnTo>
                  <a:lnTo>
                    <a:pt x="290" y="122"/>
                  </a:lnTo>
                  <a:lnTo>
                    <a:pt x="273" y="139"/>
                  </a:lnTo>
                  <a:lnTo>
                    <a:pt x="274" y="151"/>
                  </a:lnTo>
                  <a:lnTo>
                    <a:pt x="295" y="163"/>
                  </a:lnTo>
                  <a:lnTo>
                    <a:pt x="303" y="170"/>
                  </a:lnTo>
                  <a:lnTo>
                    <a:pt x="312" y="203"/>
                  </a:lnTo>
                  <a:lnTo>
                    <a:pt x="339" y="219"/>
                  </a:lnTo>
                  <a:lnTo>
                    <a:pt x="362" y="241"/>
                  </a:lnTo>
                  <a:lnTo>
                    <a:pt x="441" y="230"/>
                  </a:lnTo>
                  <a:lnTo>
                    <a:pt x="475" y="219"/>
                  </a:lnTo>
                  <a:lnTo>
                    <a:pt x="522" y="214"/>
                  </a:lnTo>
                  <a:lnTo>
                    <a:pt x="554" y="228"/>
                  </a:lnTo>
                  <a:lnTo>
                    <a:pt x="575" y="229"/>
                  </a:lnTo>
                  <a:lnTo>
                    <a:pt x="573" y="235"/>
                  </a:lnTo>
                  <a:lnTo>
                    <a:pt x="550" y="253"/>
                  </a:lnTo>
                  <a:lnTo>
                    <a:pt x="514" y="265"/>
                  </a:lnTo>
                  <a:lnTo>
                    <a:pt x="488" y="279"/>
                  </a:lnTo>
                  <a:lnTo>
                    <a:pt x="459" y="294"/>
                  </a:lnTo>
                  <a:lnTo>
                    <a:pt x="429" y="320"/>
                  </a:lnTo>
                  <a:lnTo>
                    <a:pt x="410" y="341"/>
                  </a:lnTo>
                  <a:lnTo>
                    <a:pt x="395" y="379"/>
                  </a:lnTo>
                  <a:lnTo>
                    <a:pt x="386" y="408"/>
                  </a:lnTo>
                  <a:lnTo>
                    <a:pt x="374" y="429"/>
                  </a:lnTo>
                  <a:lnTo>
                    <a:pt x="356" y="438"/>
                  </a:lnTo>
                  <a:lnTo>
                    <a:pt x="329" y="441"/>
                  </a:lnTo>
                  <a:lnTo>
                    <a:pt x="306" y="424"/>
                  </a:lnTo>
                  <a:lnTo>
                    <a:pt x="295" y="392"/>
                  </a:lnTo>
                  <a:lnTo>
                    <a:pt x="301" y="360"/>
                  </a:lnTo>
                  <a:lnTo>
                    <a:pt x="323" y="334"/>
                  </a:lnTo>
                  <a:lnTo>
                    <a:pt x="352" y="319"/>
                  </a:lnTo>
                  <a:lnTo>
                    <a:pt x="407" y="300"/>
                  </a:lnTo>
                  <a:lnTo>
                    <a:pt x="415" y="294"/>
                  </a:lnTo>
                  <a:lnTo>
                    <a:pt x="413" y="281"/>
                  </a:lnTo>
                  <a:lnTo>
                    <a:pt x="402" y="276"/>
                  </a:lnTo>
                  <a:lnTo>
                    <a:pt x="363" y="289"/>
                  </a:lnTo>
                  <a:lnTo>
                    <a:pt x="362" y="267"/>
                  </a:lnTo>
                  <a:lnTo>
                    <a:pt x="347" y="266"/>
                  </a:lnTo>
                  <a:lnTo>
                    <a:pt x="319" y="283"/>
                  </a:lnTo>
                  <a:lnTo>
                    <a:pt x="293" y="304"/>
                  </a:lnTo>
                  <a:lnTo>
                    <a:pt x="268" y="305"/>
                  </a:lnTo>
                  <a:lnTo>
                    <a:pt x="253" y="320"/>
                  </a:lnTo>
                  <a:lnTo>
                    <a:pt x="226" y="354"/>
                  </a:lnTo>
                  <a:close/>
                </a:path>
              </a:pathLst>
            </a:custGeom>
            <a:solidFill>
              <a:srgbClr val="FFFF99"/>
            </a:solidFill>
            <a:ln w="12700">
              <a:solidFill>
                <a:srgbClr val="000000"/>
              </a:solidFill>
              <a:round/>
              <a:headEnd/>
              <a:tailEnd/>
            </a:ln>
          </p:spPr>
          <p:txBody>
            <a:bodyPr/>
            <a:lstStyle/>
            <a:p>
              <a:endParaRPr lang="en-US"/>
            </a:p>
          </p:txBody>
        </p:sp>
        <p:sp>
          <p:nvSpPr>
            <p:cNvPr id="13419" name="Freeform 76"/>
            <p:cNvSpPr>
              <a:spLocks/>
            </p:cNvSpPr>
            <p:nvPr/>
          </p:nvSpPr>
          <p:spPr bwMode="auto">
            <a:xfrm>
              <a:off x="2464" y="1475"/>
              <a:ext cx="255" cy="178"/>
            </a:xfrm>
            <a:custGeom>
              <a:avLst/>
              <a:gdLst>
                <a:gd name="T0" fmla="*/ 0 w 575"/>
                <a:gd name="T1" fmla="*/ 0 h 441"/>
                <a:gd name="T2" fmla="*/ 0 w 575"/>
                <a:gd name="T3" fmla="*/ 0 h 441"/>
                <a:gd name="T4" fmla="*/ 0 w 575"/>
                <a:gd name="T5" fmla="*/ 0 h 441"/>
                <a:gd name="T6" fmla="*/ 0 w 575"/>
                <a:gd name="T7" fmla="*/ 0 h 441"/>
                <a:gd name="T8" fmla="*/ 0 w 575"/>
                <a:gd name="T9" fmla="*/ 0 h 441"/>
                <a:gd name="T10" fmla="*/ 0 w 575"/>
                <a:gd name="T11" fmla="*/ 0 h 441"/>
                <a:gd name="T12" fmla="*/ 0 w 575"/>
                <a:gd name="T13" fmla="*/ 0 h 441"/>
                <a:gd name="T14" fmla="*/ 0 w 575"/>
                <a:gd name="T15" fmla="*/ 0 h 441"/>
                <a:gd name="T16" fmla="*/ 0 w 575"/>
                <a:gd name="T17" fmla="*/ 0 h 441"/>
                <a:gd name="T18" fmla="*/ 0 w 575"/>
                <a:gd name="T19" fmla="*/ 0 h 441"/>
                <a:gd name="T20" fmla="*/ 0 w 575"/>
                <a:gd name="T21" fmla="*/ 0 h 441"/>
                <a:gd name="T22" fmla="*/ 0 w 575"/>
                <a:gd name="T23" fmla="*/ 0 h 441"/>
                <a:gd name="T24" fmla="*/ 0 w 575"/>
                <a:gd name="T25" fmla="*/ 0 h 441"/>
                <a:gd name="T26" fmla="*/ 0 w 575"/>
                <a:gd name="T27" fmla="*/ 0 h 441"/>
                <a:gd name="T28" fmla="*/ 0 w 575"/>
                <a:gd name="T29" fmla="*/ 0 h 441"/>
                <a:gd name="T30" fmla="*/ 0 w 575"/>
                <a:gd name="T31" fmla="*/ 0 h 441"/>
                <a:gd name="T32" fmla="*/ 0 w 575"/>
                <a:gd name="T33" fmla="*/ 0 h 441"/>
                <a:gd name="T34" fmla="*/ 0 w 575"/>
                <a:gd name="T35" fmla="*/ 0 h 441"/>
                <a:gd name="T36" fmla="*/ 0 w 575"/>
                <a:gd name="T37" fmla="*/ 0 h 441"/>
                <a:gd name="T38" fmla="*/ 0 w 575"/>
                <a:gd name="T39" fmla="*/ 0 h 441"/>
                <a:gd name="T40" fmla="*/ 0 w 575"/>
                <a:gd name="T41" fmla="*/ 0 h 441"/>
                <a:gd name="T42" fmla="*/ 0 w 575"/>
                <a:gd name="T43" fmla="*/ 0 h 441"/>
                <a:gd name="T44" fmla="*/ 0 w 575"/>
                <a:gd name="T45" fmla="*/ 0 h 441"/>
                <a:gd name="T46" fmla="*/ 0 w 575"/>
                <a:gd name="T47" fmla="*/ 0 h 441"/>
                <a:gd name="T48" fmla="*/ 0 w 575"/>
                <a:gd name="T49" fmla="*/ 0 h 441"/>
                <a:gd name="T50" fmla="*/ 0 w 575"/>
                <a:gd name="T51" fmla="*/ 0 h 441"/>
                <a:gd name="T52" fmla="*/ 0 w 575"/>
                <a:gd name="T53" fmla="*/ 0 h 441"/>
                <a:gd name="T54" fmla="*/ 0 w 575"/>
                <a:gd name="T55" fmla="*/ 0 h 441"/>
                <a:gd name="T56" fmla="*/ 0 w 575"/>
                <a:gd name="T57" fmla="*/ 0 h 441"/>
                <a:gd name="T58" fmla="*/ 0 w 575"/>
                <a:gd name="T59" fmla="*/ 0 h 441"/>
                <a:gd name="T60" fmla="*/ 0 w 575"/>
                <a:gd name="T61" fmla="*/ 0 h 441"/>
                <a:gd name="T62" fmla="*/ 0 w 575"/>
                <a:gd name="T63" fmla="*/ 0 h 441"/>
                <a:gd name="T64" fmla="*/ 0 w 575"/>
                <a:gd name="T65" fmla="*/ 0 h 441"/>
                <a:gd name="T66" fmla="*/ 0 w 575"/>
                <a:gd name="T67" fmla="*/ 0 h 441"/>
                <a:gd name="T68" fmla="*/ 0 w 575"/>
                <a:gd name="T69" fmla="*/ 0 h 441"/>
                <a:gd name="T70" fmla="*/ 0 w 575"/>
                <a:gd name="T71" fmla="*/ 0 h 441"/>
                <a:gd name="T72" fmla="*/ 0 w 575"/>
                <a:gd name="T73" fmla="*/ 0 h 44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5"/>
                <a:gd name="T112" fmla="*/ 0 h 441"/>
                <a:gd name="T113" fmla="*/ 575 w 575"/>
                <a:gd name="T114" fmla="*/ 441 h 44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5" h="441">
                  <a:moveTo>
                    <a:pt x="226" y="354"/>
                  </a:moveTo>
                  <a:lnTo>
                    <a:pt x="209" y="342"/>
                  </a:lnTo>
                  <a:lnTo>
                    <a:pt x="194" y="332"/>
                  </a:lnTo>
                  <a:lnTo>
                    <a:pt x="168" y="308"/>
                  </a:lnTo>
                  <a:lnTo>
                    <a:pt x="141" y="256"/>
                  </a:lnTo>
                  <a:lnTo>
                    <a:pt x="136" y="228"/>
                  </a:lnTo>
                  <a:lnTo>
                    <a:pt x="109" y="180"/>
                  </a:lnTo>
                  <a:lnTo>
                    <a:pt x="79" y="176"/>
                  </a:lnTo>
                  <a:lnTo>
                    <a:pt x="50" y="192"/>
                  </a:lnTo>
                  <a:lnTo>
                    <a:pt x="28" y="217"/>
                  </a:lnTo>
                  <a:lnTo>
                    <a:pt x="13" y="245"/>
                  </a:lnTo>
                  <a:lnTo>
                    <a:pt x="0" y="244"/>
                  </a:lnTo>
                  <a:lnTo>
                    <a:pt x="10" y="222"/>
                  </a:lnTo>
                  <a:lnTo>
                    <a:pt x="12" y="208"/>
                  </a:lnTo>
                  <a:lnTo>
                    <a:pt x="39" y="144"/>
                  </a:lnTo>
                  <a:lnTo>
                    <a:pt x="84" y="88"/>
                  </a:lnTo>
                  <a:lnTo>
                    <a:pt x="111" y="58"/>
                  </a:lnTo>
                  <a:lnTo>
                    <a:pt x="115" y="52"/>
                  </a:lnTo>
                  <a:lnTo>
                    <a:pt x="142" y="39"/>
                  </a:lnTo>
                  <a:lnTo>
                    <a:pt x="172" y="18"/>
                  </a:lnTo>
                  <a:lnTo>
                    <a:pt x="205" y="7"/>
                  </a:lnTo>
                  <a:lnTo>
                    <a:pt x="270" y="0"/>
                  </a:lnTo>
                  <a:lnTo>
                    <a:pt x="289" y="14"/>
                  </a:lnTo>
                  <a:lnTo>
                    <a:pt x="291" y="41"/>
                  </a:lnTo>
                  <a:lnTo>
                    <a:pt x="282" y="59"/>
                  </a:lnTo>
                  <a:lnTo>
                    <a:pt x="267" y="74"/>
                  </a:lnTo>
                  <a:lnTo>
                    <a:pt x="216" y="87"/>
                  </a:lnTo>
                  <a:lnTo>
                    <a:pt x="212" y="99"/>
                  </a:lnTo>
                  <a:lnTo>
                    <a:pt x="217" y="112"/>
                  </a:lnTo>
                  <a:lnTo>
                    <a:pt x="229" y="124"/>
                  </a:lnTo>
                  <a:lnTo>
                    <a:pt x="270" y="109"/>
                  </a:lnTo>
                  <a:lnTo>
                    <a:pt x="285" y="110"/>
                  </a:lnTo>
                  <a:lnTo>
                    <a:pt x="290" y="122"/>
                  </a:lnTo>
                  <a:lnTo>
                    <a:pt x="273" y="139"/>
                  </a:lnTo>
                  <a:lnTo>
                    <a:pt x="274" y="151"/>
                  </a:lnTo>
                  <a:lnTo>
                    <a:pt x="295" y="163"/>
                  </a:lnTo>
                  <a:lnTo>
                    <a:pt x="303" y="170"/>
                  </a:lnTo>
                  <a:lnTo>
                    <a:pt x="312" y="203"/>
                  </a:lnTo>
                  <a:lnTo>
                    <a:pt x="339" y="219"/>
                  </a:lnTo>
                  <a:lnTo>
                    <a:pt x="362" y="241"/>
                  </a:lnTo>
                  <a:lnTo>
                    <a:pt x="441" y="230"/>
                  </a:lnTo>
                  <a:lnTo>
                    <a:pt x="475" y="219"/>
                  </a:lnTo>
                  <a:lnTo>
                    <a:pt x="522" y="214"/>
                  </a:lnTo>
                  <a:lnTo>
                    <a:pt x="554" y="228"/>
                  </a:lnTo>
                  <a:lnTo>
                    <a:pt x="575" y="229"/>
                  </a:lnTo>
                  <a:lnTo>
                    <a:pt x="573" y="235"/>
                  </a:lnTo>
                  <a:lnTo>
                    <a:pt x="550" y="253"/>
                  </a:lnTo>
                  <a:lnTo>
                    <a:pt x="514" y="265"/>
                  </a:lnTo>
                  <a:lnTo>
                    <a:pt x="488" y="279"/>
                  </a:lnTo>
                  <a:lnTo>
                    <a:pt x="459" y="294"/>
                  </a:lnTo>
                  <a:lnTo>
                    <a:pt x="429" y="320"/>
                  </a:lnTo>
                  <a:lnTo>
                    <a:pt x="410" y="341"/>
                  </a:lnTo>
                  <a:lnTo>
                    <a:pt x="395" y="379"/>
                  </a:lnTo>
                  <a:lnTo>
                    <a:pt x="386" y="408"/>
                  </a:lnTo>
                  <a:lnTo>
                    <a:pt x="374" y="429"/>
                  </a:lnTo>
                  <a:lnTo>
                    <a:pt x="356" y="438"/>
                  </a:lnTo>
                  <a:lnTo>
                    <a:pt x="329" y="441"/>
                  </a:lnTo>
                  <a:lnTo>
                    <a:pt x="306" y="424"/>
                  </a:lnTo>
                  <a:lnTo>
                    <a:pt x="295" y="392"/>
                  </a:lnTo>
                  <a:lnTo>
                    <a:pt x="301" y="360"/>
                  </a:lnTo>
                  <a:lnTo>
                    <a:pt x="323" y="334"/>
                  </a:lnTo>
                  <a:lnTo>
                    <a:pt x="352" y="319"/>
                  </a:lnTo>
                  <a:lnTo>
                    <a:pt x="407" y="300"/>
                  </a:lnTo>
                  <a:lnTo>
                    <a:pt x="415" y="294"/>
                  </a:lnTo>
                  <a:lnTo>
                    <a:pt x="413" y="281"/>
                  </a:lnTo>
                  <a:lnTo>
                    <a:pt x="402" y="276"/>
                  </a:lnTo>
                  <a:lnTo>
                    <a:pt x="363" y="289"/>
                  </a:lnTo>
                  <a:lnTo>
                    <a:pt x="362" y="267"/>
                  </a:lnTo>
                  <a:lnTo>
                    <a:pt x="347" y="266"/>
                  </a:lnTo>
                  <a:lnTo>
                    <a:pt x="319" y="283"/>
                  </a:lnTo>
                  <a:lnTo>
                    <a:pt x="293" y="304"/>
                  </a:lnTo>
                  <a:lnTo>
                    <a:pt x="268" y="305"/>
                  </a:lnTo>
                  <a:lnTo>
                    <a:pt x="253" y="320"/>
                  </a:lnTo>
                  <a:lnTo>
                    <a:pt x="226" y="354"/>
                  </a:lnTo>
                </a:path>
              </a:pathLst>
            </a:custGeom>
            <a:solidFill>
              <a:srgbClr val="FFFF99"/>
            </a:solidFill>
            <a:ln w="12700">
              <a:solidFill>
                <a:srgbClr val="000000"/>
              </a:solidFill>
              <a:round/>
              <a:headEnd/>
              <a:tailEnd/>
            </a:ln>
          </p:spPr>
          <p:txBody>
            <a:bodyPr/>
            <a:lstStyle/>
            <a:p>
              <a:endParaRPr lang="en-US"/>
            </a:p>
          </p:txBody>
        </p:sp>
        <p:sp>
          <p:nvSpPr>
            <p:cNvPr id="13420" name="Freeform 77"/>
            <p:cNvSpPr>
              <a:spLocks/>
            </p:cNvSpPr>
            <p:nvPr/>
          </p:nvSpPr>
          <p:spPr bwMode="auto">
            <a:xfrm>
              <a:off x="1060" y="689"/>
              <a:ext cx="1680" cy="1111"/>
            </a:xfrm>
            <a:custGeom>
              <a:avLst/>
              <a:gdLst>
                <a:gd name="T0" fmla="*/ 0 w 3811"/>
                <a:gd name="T1" fmla="*/ 0 h 2748"/>
                <a:gd name="T2" fmla="*/ 0 w 3811"/>
                <a:gd name="T3" fmla="*/ 0 h 2748"/>
                <a:gd name="T4" fmla="*/ 0 w 3811"/>
                <a:gd name="T5" fmla="*/ 0 h 2748"/>
                <a:gd name="T6" fmla="*/ 0 w 3811"/>
                <a:gd name="T7" fmla="*/ 0 h 2748"/>
                <a:gd name="T8" fmla="*/ 0 w 3811"/>
                <a:gd name="T9" fmla="*/ 0 h 2748"/>
                <a:gd name="T10" fmla="*/ 0 w 3811"/>
                <a:gd name="T11" fmla="*/ 0 h 2748"/>
                <a:gd name="T12" fmla="*/ 0 w 3811"/>
                <a:gd name="T13" fmla="*/ 0 h 2748"/>
                <a:gd name="T14" fmla="*/ 0 w 3811"/>
                <a:gd name="T15" fmla="*/ 0 h 2748"/>
                <a:gd name="T16" fmla="*/ 0 w 3811"/>
                <a:gd name="T17" fmla="*/ 0 h 2748"/>
                <a:gd name="T18" fmla="*/ 0 w 3811"/>
                <a:gd name="T19" fmla="*/ 0 h 2748"/>
                <a:gd name="T20" fmla="*/ 0 w 3811"/>
                <a:gd name="T21" fmla="*/ 0 h 2748"/>
                <a:gd name="T22" fmla="*/ 0 w 3811"/>
                <a:gd name="T23" fmla="*/ 0 h 2748"/>
                <a:gd name="T24" fmla="*/ 0 w 3811"/>
                <a:gd name="T25" fmla="*/ 0 h 2748"/>
                <a:gd name="T26" fmla="*/ 0 w 3811"/>
                <a:gd name="T27" fmla="*/ 0 h 2748"/>
                <a:gd name="T28" fmla="*/ 0 w 3811"/>
                <a:gd name="T29" fmla="*/ 0 h 2748"/>
                <a:gd name="T30" fmla="*/ 0 w 3811"/>
                <a:gd name="T31" fmla="*/ 0 h 2748"/>
                <a:gd name="T32" fmla="*/ 0 w 3811"/>
                <a:gd name="T33" fmla="*/ 0 h 2748"/>
                <a:gd name="T34" fmla="*/ 0 w 3811"/>
                <a:gd name="T35" fmla="*/ 0 h 2748"/>
                <a:gd name="T36" fmla="*/ 0 w 3811"/>
                <a:gd name="T37" fmla="*/ 0 h 2748"/>
                <a:gd name="T38" fmla="*/ 0 w 3811"/>
                <a:gd name="T39" fmla="*/ 0 h 2748"/>
                <a:gd name="T40" fmla="*/ 0 w 3811"/>
                <a:gd name="T41" fmla="*/ 0 h 2748"/>
                <a:gd name="T42" fmla="*/ 0 w 3811"/>
                <a:gd name="T43" fmla="*/ 0 h 2748"/>
                <a:gd name="T44" fmla="*/ 0 w 3811"/>
                <a:gd name="T45" fmla="*/ 0 h 2748"/>
                <a:gd name="T46" fmla="*/ 0 w 3811"/>
                <a:gd name="T47" fmla="*/ 0 h 2748"/>
                <a:gd name="T48" fmla="*/ 0 w 3811"/>
                <a:gd name="T49" fmla="*/ 0 h 2748"/>
                <a:gd name="T50" fmla="*/ 0 w 3811"/>
                <a:gd name="T51" fmla="*/ 0 h 2748"/>
                <a:gd name="T52" fmla="*/ 0 w 3811"/>
                <a:gd name="T53" fmla="*/ 0 h 2748"/>
                <a:gd name="T54" fmla="*/ 0 w 3811"/>
                <a:gd name="T55" fmla="*/ 0 h 2748"/>
                <a:gd name="T56" fmla="*/ 0 w 3811"/>
                <a:gd name="T57" fmla="*/ 0 h 2748"/>
                <a:gd name="T58" fmla="*/ 0 w 3811"/>
                <a:gd name="T59" fmla="*/ 0 h 2748"/>
                <a:gd name="T60" fmla="*/ 0 w 3811"/>
                <a:gd name="T61" fmla="*/ 0 h 2748"/>
                <a:gd name="T62" fmla="*/ 0 w 3811"/>
                <a:gd name="T63" fmla="*/ 0 h 2748"/>
                <a:gd name="T64" fmla="*/ 0 w 3811"/>
                <a:gd name="T65" fmla="*/ 0 h 2748"/>
                <a:gd name="T66" fmla="*/ 0 w 3811"/>
                <a:gd name="T67" fmla="*/ 0 h 2748"/>
                <a:gd name="T68" fmla="*/ 0 w 3811"/>
                <a:gd name="T69" fmla="*/ 0 h 2748"/>
                <a:gd name="T70" fmla="*/ 0 w 3811"/>
                <a:gd name="T71" fmla="*/ 0 h 2748"/>
                <a:gd name="T72" fmla="*/ 0 w 3811"/>
                <a:gd name="T73" fmla="*/ 0 h 2748"/>
                <a:gd name="T74" fmla="*/ 0 w 3811"/>
                <a:gd name="T75" fmla="*/ 0 h 2748"/>
                <a:gd name="T76" fmla="*/ 0 w 3811"/>
                <a:gd name="T77" fmla="*/ 0 h 2748"/>
                <a:gd name="T78" fmla="*/ 0 w 3811"/>
                <a:gd name="T79" fmla="*/ 0 h 2748"/>
                <a:gd name="T80" fmla="*/ 0 w 3811"/>
                <a:gd name="T81" fmla="*/ 0 h 2748"/>
                <a:gd name="T82" fmla="*/ 0 w 3811"/>
                <a:gd name="T83" fmla="*/ 0 h 2748"/>
                <a:gd name="T84" fmla="*/ 0 w 3811"/>
                <a:gd name="T85" fmla="*/ 0 h 2748"/>
                <a:gd name="T86" fmla="*/ 0 w 3811"/>
                <a:gd name="T87" fmla="*/ 0 h 2748"/>
                <a:gd name="T88" fmla="*/ 0 w 3811"/>
                <a:gd name="T89" fmla="*/ 0 h 2748"/>
                <a:gd name="T90" fmla="*/ 0 w 3811"/>
                <a:gd name="T91" fmla="*/ 0 h 2748"/>
                <a:gd name="T92" fmla="*/ 0 w 3811"/>
                <a:gd name="T93" fmla="*/ 0 h 2748"/>
                <a:gd name="T94" fmla="*/ 0 w 3811"/>
                <a:gd name="T95" fmla="*/ 0 h 2748"/>
                <a:gd name="T96" fmla="*/ 0 w 3811"/>
                <a:gd name="T97" fmla="*/ 0 h 2748"/>
                <a:gd name="T98" fmla="*/ 0 w 3811"/>
                <a:gd name="T99" fmla="*/ 0 h 2748"/>
                <a:gd name="T100" fmla="*/ 0 w 3811"/>
                <a:gd name="T101" fmla="*/ 0 h 2748"/>
                <a:gd name="T102" fmla="*/ 0 w 3811"/>
                <a:gd name="T103" fmla="*/ 0 h 2748"/>
                <a:gd name="T104" fmla="*/ 0 w 3811"/>
                <a:gd name="T105" fmla="*/ 0 h 2748"/>
                <a:gd name="T106" fmla="*/ 0 w 3811"/>
                <a:gd name="T107" fmla="*/ 0 h 2748"/>
                <a:gd name="T108" fmla="*/ 0 w 3811"/>
                <a:gd name="T109" fmla="*/ 0 h 2748"/>
                <a:gd name="T110" fmla="*/ 0 w 3811"/>
                <a:gd name="T111" fmla="*/ 0 h 2748"/>
                <a:gd name="T112" fmla="*/ 0 w 3811"/>
                <a:gd name="T113" fmla="*/ 0 h 2748"/>
                <a:gd name="T114" fmla="*/ 0 w 3811"/>
                <a:gd name="T115" fmla="*/ 0 h 2748"/>
                <a:gd name="T116" fmla="*/ 0 w 3811"/>
                <a:gd name="T117" fmla="*/ 0 h 2748"/>
                <a:gd name="T118" fmla="*/ 0 w 3811"/>
                <a:gd name="T119" fmla="*/ 0 h 2748"/>
                <a:gd name="T120" fmla="*/ 0 w 3811"/>
                <a:gd name="T121" fmla="*/ 0 h 2748"/>
                <a:gd name="T122" fmla="*/ 0 w 3811"/>
                <a:gd name="T123" fmla="*/ 0 h 27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11"/>
                <a:gd name="T187" fmla="*/ 0 h 2748"/>
                <a:gd name="T188" fmla="*/ 3811 w 3811"/>
                <a:gd name="T189" fmla="*/ 2748 h 27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11" h="2748">
                  <a:moveTo>
                    <a:pt x="3197" y="2194"/>
                  </a:moveTo>
                  <a:lnTo>
                    <a:pt x="3190" y="2231"/>
                  </a:lnTo>
                  <a:lnTo>
                    <a:pt x="3185" y="2263"/>
                  </a:lnTo>
                  <a:lnTo>
                    <a:pt x="3166" y="2298"/>
                  </a:lnTo>
                  <a:lnTo>
                    <a:pt x="3131" y="2340"/>
                  </a:lnTo>
                  <a:lnTo>
                    <a:pt x="3084" y="2365"/>
                  </a:lnTo>
                  <a:lnTo>
                    <a:pt x="3029" y="2372"/>
                  </a:lnTo>
                  <a:lnTo>
                    <a:pt x="2994" y="2366"/>
                  </a:lnTo>
                  <a:lnTo>
                    <a:pt x="2956" y="2374"/>
                  </a:lnTo>
                  <a:lnTo>
                    <a:pt x="2917" y="2396"/>
                  </a:lnTo>
                  <a:lnTo>
                    <a:pt x="2886" y="2431"/>
                  </a:lnTo>
                  <a:lnTo>
                    <a:pt x="2863" y="2476"/>
                  </a:lnTo>
                  <a:lnTo>
                    <a:pt x="2853" y="2508"/>
                  </a:lnTo>
                  <a:lnTo>
                    <a:pt x="2834" y="2525"/>
                  </a:lnTo>
                  <a:lnTo>
                    <a:pt x="2738" y="2564"/>
                  </a:lnTo>
                  <a:lnTo>
                    <a:pt x="2695" y="2585"/>
                  </a:lnTo>
                  <a:lnTo>
                    <a:pt x="2715" y="2625"/>
                  </a:lnTo>
                  <a:lnTo>
                    <a:pt x="2667" y="2642"/>
                  </a:lnTo>
                  <a:lnTo>
                    <a:pt x="2610" y="2668"/>
                  </a:lnTo>
                  <a:lnTo>
                    <a:pt x="2565" y="2692"/>
                  </a:lnTo>
                  <a:lnTo>
                    <a:pt x="2519" y="2721"/>
                  </a:lnTo>
                  <a:lnTo>
                    <a:pt x="2481" y="2745"/>
                  </a:lnTo>
                  <a:lnTo>
                    <a:pt x="2463" y="2748"/>
                  </a:lnTo>
                  <a:lnTo>
                    <a:pt x="2445" y="2726"/>
                  </a:lnTo>
                  <a:lnTo>
                    <a:pt x="2443" y="2717"/>
                  </a:lnTo>
                  <a:lnTo>
                    <a:pt x="2463" y="2679"/>
                  </a:lnTo>
                  <a:lnTo>
                    <a:pt x="2475" y="2638"/>
                  </a:lnTo>
                  <a:lnTo>
                    <a:pt x="2480" y="2591"/>
                  </a:lnTo>
                  <a:lnTo>
                    <a:pt x="2473" y="2551"/>
                  </a:lnTo>
                  <a:lnTo>
                    <a:pt x="2453" y="2515"/>
                  </a:lnTo>
                  <a:lnTo>
                    <a:pt x="2430" y="2459"/>
                  </a:lnTo>
                  <a:lnTo>
                    <a:pt x="2398" y="2411"/>
                  </a:lnTo>
                  <a:lnTo>
                    <a:pt x="2360" y="2367"/>
                  </a:lnTo>
                  <a:lnTo>
                    <a:pt x="2337" y="2343"/>
                  </a:lnTo>
                  <a:lnTo>
                    <a:pt x="2284" y="2307"/>
                  </a:lnTo>
                  <a:lnTo>
                    <a:pt x="2223" y="2274"/>
                  </a:lnTo>
                  <a:lnTo>
                    <a:pt x="2168" y="2237"/>
                  </a:lnTo>
                  <a:lnTo>
                    <a:pt x="2099" y="2202"/>
                  </a:lnTo>
                  <a:lnTo>
                    <a:pt x="2085" y="2204"/>
                  </a:lnTo>
                  <a:lnTo>
                    <a:pt x="2060" y="2224"/>
                  </a:lnTo>
                  <a:lnTo>
                    <a:pt x="2012" y="2227"/>
                  </a:lnTo>
                  <a:lnTo>
                    <a:pt x="1968" y="2222"/>
                  </a:lnTo>
                  <a:lnTo>
                    <a:pt x="1903" y="2224"/>
                  </a:lnTo>
                  <a:lnTo>
                    <a:pt x="1863" y="2213"/>
                  </a:lnTo>
                  <a:lnTo>
                    <a:pt x="1839" y="2186"/>
                  </a:lnTo>
                  <a:lnTo>
                    <a:pt x="1824" y="2182"/>
                  </a:lnTo>
                  <a:lnTo>
                    <a:pt x="1787" y="2191"/>
                  </a:lnTo>
                  <a:lnTo>
                    <a:pt x="1331" y="2154"/>
                  </a:lnTo>
                  <a:lnTo>
                    <a:pt x="850" y="2095"/>
                  </a:lnTo>
                  <a:lnTo>
                    <a:pt x="446" y="2031"/>
                  </a:lnTo>
                  <a:lnTo>
                    <a:pt x="190" y="1976"/>
                  </a:lnTo>
                  <a:lnTo>
                    <a:pt x="162" y="1908"/>
                  </a:lnTo>
                  <a:lnTo>
                    <a:pt x="148" y="1883"/>
                  </a:lnTo>
                  <a:lnTo>
                    <a:pt x="154" y="1837"/>
                  </a:lnTo>
                  <a:lnTo>
                    <a:pt x="148" y="1806"/>
                  </a:lnTo>
                  <a:lnTo>
                    <a:pt x="133" y="1778"/>
                  </a:lnTo>
                  <a:lnTo>
                    <a:pt x="101" y="1761"/>
                  </a:lnTo>
                  <a:lnTo>
                    <a:pt x="66" y="1733"/>
                  </a:lnTo>
                  <a:lnTo>
                    <a:pt x="39" y="1705"/>
                  </a:lnTo>
                  <a:lnTo>
                    <a:pt x="21" y="1690"/>
                  </a:lnTo>
                  <a:lnTo>
                    <a:pt x="20" y="1662"/>
                  </a:lnTo>
                  <a:lnTo>
                    <a:pt x="50" y="1626"/>
                  </a:lnTo>
                  <a:lnTo>
                    <a:pt x="62" y="1586"/>
                  </a:lnTo>
                  <a:lnTo>
                    <a:pt x="61" y="1577"/>
                  </a:lnTo>
                  <a:lnTo>
                    <a:pt x="65" y="1547"/>
                  </a:lnTo>
                  <a:lnTo>
                    <a:pt x="77" y="1515"/>
                  </a:lnTo>
                  <a:lnTo>
                    <a:pt x="92" y="1474"/>
                  </a:lnTo>
                  <a:lnTo>
                    <a:pt x="62" y="1441"/>
                  </a:lnTo>
                  <a:lnTo>
                    <a:pt x="52" y="1434"/>
                  </a:lnTo>
                  <a:lnTo>
                    <a:pt x="49" y="1397"/>
                  </a:lnTo>
                  <a:lnTo>
                    <a:pt x="63" y="1364"/>
                  </a:lnTo>
                  <a:lnTo>
                    <a:pt x="82" y="1321"/>
                  </a:lnTo>
                  <a:lnTo>
                    <a:pt x="95" y="1287"/>
                  </a:lnTo>
                  <a:lnTo>
                    <a:pt x="93" y="1255"/>
                  </a:lnTo>
                  <a:lnTo>
                    <a:pt x="98" y="1231"/>
                  </a:lnTo>
                  <a:lnTo>
                    <a:pt x="103" y="1202"/>
                  </a:lnTo>
                  <a:lnTo>
                    <a:pt x="110" y="1171"/>
                  </a:lnTo>
                  <a:lnTo>
                    <a:pt x="123" y="1135"/>
                  </a:lnTo>
                  <a:lnTo>
                    <a:pt x="125" y="1102"/>
                  </a:lnTo>
                  <a:lnTo>
                    <a:pt x="128" y="1062"/>
                  </a:lnTo>
                  <a:lnTo>
                    <a:pt x="136" y="1031"/>
                  </a:lnTo>
                  <a:lnTo>
                    <a:pt x="137" y="987"/>
                  </a:lnTo>
                  <a:lnTo>
                    <a:pt x="135" y="955"/>
                  </a:lnTo>
                  <a:lnTo>
                    <a:pt x="129" y="927"/>
                  </a:lnTo>
                  <a:lnTo>
                    <a:pt x="115" y="901"/>
                  </a:lnTo>
                  <a:lnTo>
                    <a:pt x="95" y="875"/>
                  </a:lnTo>
                  <a:lnTo>
                    <a:pt x="66" y="848"/>
                  </a:lnTo>
                  <a:lnTo>
                    <a:pt x="55" y="787"/>
                  </a:lnTo>
                  <a:lnTo>
                    <a:pt x="34" y="732"/>
                  </a:lnTo>
                  <a:lnTo>
                    <a:pt x="14" y="703"/>
                  </a:lnTo>
                  <a:lnTo>
                    <a:pt x="0" y="678"/>
                  </a:lnTo>
                  <a:lnTo>
                    <a:pt x="0" y="658"/>
                  </a:lnTo>
                  <a:lnTo>
                    <a:pt x="655" y="0"/>
                  </a:lnTo>
                  <a:lnTo>
                    <a:pt x="666" y="32"/>
                  </a:lnTo>
                  <a:lnTo>
                    <a:pt x="675" y="83"/>
                  </a:lnTo>
                  <a:lnTo>
                    <a:pt x="688" y="119"/>
                  </a:lnTo>
                  <a:lnTo>
                    <a:pt x="701" y="142"/>
                  </a:lnTo>
                  <a:lnTo>
                    <a:pt x="720" y="145"/>
                  </a:lnTo>
                  <a:lnTo>
                    <a:pt x="730" y="123"/>
                  </a:lnTo>
                  <a:lnTo>
                    <a:pt x="747" y="110"/>
                  </a:lnTo>
                  <a:lnTo>
                    <a:pt x="773" y="115"/>
                  </a:lnTo>
                  <a:lnTo>
                    <a:pt x="789" y="121"/>
                  </a:lnTo>
                  <a:lnTo>
                    <a:pt x="797" y="138"/>
                  </a:lnTo>
                  <a:lnTo>
                    <a:pt x="799" y="159"/>
                  </a:lnTo>
                  <a:lnTo>
                    <a:pt x="839" y="162"/>
                  </a:lnTo>
                  <a:lnTo>
                    <a:pt x="870" y="152"/>
                  </a:lnTo>
                  <a:lnTo>
                    <a:pt x="909" y="150"/>
                  </a:lnTo>
                  <a:lnTo>
                    <a:pt x="940" y="157"/>
                  </a:lnTo>
                  <a:lnTo>
                    <a:pt x="953" y="146"/>
                  </a:lnTo>
                  <a:lnTo>
                    <a:pt x="966" y="142"/>
                  </a:lnTo>
                  <a:lnTo>
                    <a:pt x="979" y="157"/>
                  </a:lnTo>
                  <a:lnTo>
                    <a:pt x="1002" y="213"/>
                  </a:lnTo>
                  <a:lnTo>
                    <a:pt x="1012" y="244"/>
                  </a:lnTo>
                  <a:lnTo>
                    <a:pt x="1021" y="238"/>
                  </a:lnTo>
                  <a:lnTo>
                    <a:pt x="1039" y="211"/>
                  </a:lnTo>
                  <a:lnTo>
                    <a:pt x="1054" y="218"/>
                  </a:lnTo>
                  <a:lnTo>
                    <a:pt x="1065" y="240"/>
                  </a:lnTo>
                  <a:lnTo>
                    <a:pt x="1058" y="255"/>
                  </a:lnTo>
                  <a:lnTo>
                    <a:pt x="1058" y="282"/>
                  </a:lnTo>
                  <a:lnTo>
                    <a:pt x="1113" y="278"/>
                  </a:lnTo>
                  <a:lnTo>
                    <a:pt x="1140" y="288"/>
                  </a:lnTo>
                  <a:lnTo>
                    <a:pt x="1155" y="312"/>
                  </a:lnTo>
                  <a:lnTo>
                    <a:pt x="1172" y="352"/>
                  </a:lnTo>
                  <a:lnTo>
                    <a:pt x="1195" y="378"/>
                  </a:lnTo>
                  <a:lnTo>
                    <a:pt x="1235" y="407"/>
                  </a:lnTo>
                  <a:lnTo>
                    <a:pt x="1251" y="426"/>
                  </a:lnTo>
                  <a:lnTo>
                    <a:pt x="1257" y="443"/>
                  </a:lnTo>
                  <a:lnTo>
                    <a:pt x="1256" y="467"/>
                  </a:lnTo>
                  <a:lnTo>
                    <a:pt x="1237" y="494"/>
                  </a:lnTo>
                  <a:lnTo>
                    <a:pt x="1253" y="509"/>
                  </a:lnTo>
                  <a:lnTo>
                    <a:pt x="1295" y="516"/>
                  </a:lnTo>
                  <a:lnTo>
                    <a:pt x="1345" y="528"/>
                  </a:lnTo>
                  <a:lnTo>
                    <a:pt x="1390" y="550"/>
                  </a:lnTo>
                  <a:lnTo>
                    <a:pt x="1418" y="577"/>
                  </a:lnTo>
                  <a:lnTo>
                    <a:pt x="1434" y="621"/>
                  </a:lnTo>
                  <a:lnTo>
                    <a:pt x="1440" y="633"/>
                  </a:lnTo>
                  <a:lnTo>
                    <a:pt x="1450" y="635"/>
                  </a:lnTo>
                  <a:lnTo>
                    <a:pt x="1455" y="629"/>
                  </a:lnTo>
                  <a:lnTo>
                    <a:pt x="1448" y="569"/>
                  </a:lnTo>
                  <a:lnTo>
                    <a:pt x="1458" y="552"/>
                  </a:lnTo>
                  <a:lnTo>
                    <a:pt x="1487" y="541"/>
                  </a:lnTo>
                  <a:lnTo>
                    <a:pt x="1514" y="541"/>
                  </a:lnTo>
                  <a:lnTo>
                    <a:pt x="1518" y="536"/>
                  </a:lnTo>
                  <a:lnTo>
                    <a:pt x="1517" y="531"/>
                  </a:lnTo>
                  <a:lnTo>
                    <a:pt x="1506" y="524"/>
                  </a:lnTo>
                  <a:lnTo>
                    <a:pt x="1477" y="521"/>
                  </a:lnTo>
                  <a:lnTo>
                    <a:pt x="1470" y="509"/>
                  </a:lnTo>
                  <a:lnTo>
                    <a:pt x="1473" y="501"/>
                  </a:lnTo>
                  <a:lnTo>
                    <a:pt x="1541" y="485"/>
                  </a:lnTo>
                  <a:lnTo>
                    <a:pt x="1560" y="492"/>
                  </a:lnTo>
                  <a:lnTo>
                    <a:pt x="1588" y="537"/>
                  </a:lnTo>
                  <a:lnTo>
                    <a:pt x="1613" y="561"/>
                  </a:lnTo>
                  <a:lnTo>
                    <a:pt x="1642" y="560"/>
                  </a:lnTo>
                  <a:lnTo>
                    <a:pt x="1657" y="568"/>
                  </a:lnTo>
                  <a:lnTo>
                    <a:pt x="1689" y="597"/>
                  </a:lnTo>
                  <a:lnTo>
                    <a:pt x="1784" y="585"/>
                  </a:lnTo>
                  <a:lnTo>
                    <a:pt x="1806" y="574"/>
                  </a:lnTo>
                  <a:lnTo>
                    <a:pt x="1821" y="576"/>
                  </a:lnTo>
                  <a:lnTo>
                    <a:pt x="1823" y="611"/>
                  </a:lnTo>
                  <a:lnTo>
                    <a:pt x="1816" y="647"/>
                  </a:lnTo>
                  <a:lnTo>
                    <a:pt x="1821" y="679"/>
                  </a:lnTo>
                  <a:lnTo>
                    <a:pt x="1827" y="683"/>
                  </a:lnTo>
                  <a:lnTo>
                    <a:pt x="1846" y="679"/>
                  </a:lnTo>
                  <a:lnTo>
                    <a:pt x="1853" y="669"/>
                  </a:lnTo>
                  <a:lnTo>
                    <a:pt x="1855" y="648"/>
                  </a:lnTo>
                  <a:lnTo>
                    <a:pt x="1849" y="621"/>
                  </a:lnTo>
                  <a:lnTo>
                    <a:pt x="1856" y="610"/>
                  </a:lnTo>
                  <a:lnTo>
                    <a:pt x="1891" y="589"/>
                  </a:lnTo>
                  <a:lnTo>
                    <a:pt x="1917" y="575"/>
                  </a:lnTo>
                  <a:lnTo>
                    <a:pt x="1938" y="555"/>
                  </a:lnTo>
                  <a:lnTo>
                    <a:pt x="1944" y="532"/>
                  </a:lnTo>
                  <a:lnTo>
                    <a:pt x="1936" y="523"/>
                  </a:lnTo>
                  <a:lnTo>
                    <a:pt x="1906" y="511"/>
                  </a:lnTo>
                  <a:lnTo>
                    <a:pt x="1899" y="504"/>
                  </a:lnTo>
                  <a:lnTo>
                    <a:pt x="1900" y="489"/>
                  </a:lnTo>
                  <a:lnTo>
                    <a:pt x="1912" y="473"/>
                  </a:lnTo>
                  <a:lnTo>
                    <a:pt x="1913" y="464"/>
                  </a:lnTo>
                  <a:lnTo>
                    <a:pt x="1886" y="418"/>
                  </a:lnTo>
                  <a:lnTo>
                    <a:pt x="1882" y="393"/>
                  </a:lnTo>
                  <a:lnTo>
                    <a:pt x="1888" y="362"/>
                  </a:lnTo>
                  <a:lnTo>
                    <a:pt x="1912" y="330"/>
                  </a:lnTo>
                  <a:lnTo>
                    <a:pt x="1919" y="299"/>
                  </a:lnTo>
                  <a:lnTo>
                    <a:pt x="1943" y="274"/>
                  </a:lnTo>
                  <a:lnTo>
                    <a:pt x="1981" y="267"/>
                  </a:lnTo>
                  <a:lnTo>
                    <a:pt x="1991" y="280"/>
                  </a:lnTo>
                  <a:lnTo>
                    <a:pt x="2003" y="312"/>
                  </a:lnTo>
                  <a:lnTo>
                    <a:pt x="2016" y="331"/>
                  </a:lnTo>
                  <a:lnTo>
                    <a:pt x="2022" y="361"/>
                  </a:lnTo>
                  <a:lnTo>
                    <a:pt x="2042" y="374"/>
                  </a:lnTo>
                  <a:lnTo>
                    <a:pt x="2054" y="382"/>
                  </a:lnTo>
                  <a:lnTo>
                    <a:pt x="2055" y="395"/>
                  </a:lnTo>
                  <a:lnTo>
                    <a:pt x="2042" y="411"/>
                  </a:lnTo>
                  <a:lnTo>
                    <a:pt x="2024" y="415"/>
                  </a:lnTo>
                  <a:lnTo>
                    <a:pt x="2016" y="422"/>
                  </a:lnTo>
                  <a:lnTo>
                    <a:pt x="2016" y="441"/>
                  </a:lnTo>
                  <a:lnTo>
                    <a:pt x="2050" y="473"/>
                  </a:lnTo>
                  <a:lnTo>
                    <a:pt x="2056" y="506"/>
                  </a:lnTo>
                  <a:lnTo>
                    <a:pt x="2063" y="540"/>
                  </a:lnTo>
                  <a:lnTo>
                    <a:pt x="2081" y="567"/>
                  </a:lnTo>
                  <a:lnTo>
                    <a:pt x="2104" y="570"/>
                  </a:lnTo>
                  <a:lnTo>
                    <a:pt x="2116" y="543"/>
                  </a:lnTo>
                  <a:lnTo>
                    <a:pt x="2112" y="520"/>
                  </a:lnTo>
                  <a:lnTo>
                    <a:pt x="2096" y="498"/>
                  </a:lnTo>
                  <a:lnTo>
                    <a:pt x="2097" y="477"/>
                  </a:lnTo>
                  <a:lnTo>
                    <a:pt x="2113" y="476"/>
                  </a:lnTo>
                  <a:lnTo>
                    <a:pt x="2129" y="487"/>
                  </a:lnTo>
                  <a:lnTo>
                    <a:pt x="2152" y="536"/>
                  </a:lnTo>
                  <a:lnTo>
                    <a:pt x="2153" y="585"/>
                  </a:lnTo>
                  <a:lnTo>
                    <a:pt x="2164" y="613"/>
                  </a:lnTo>
                  <a:lnTo>
                    <a:pt x="2175" y="621"/>
                  </a:lnTo>
                  <a:lnTo>
                    <a:pt x="2209" y="613"/>
                  </a:lnTo>
                  <a:lnTo>
                    <a:pt x="2220" y="596"/>
                  </a:lnTo>
                  <a:lnTo>
                    <a:pt x="2226" y="567"/>
                  </a:lnTo>
                  <a:lnTo>
                    <a:pt x="2246" y="543"/>
                  </a:lnTo>
                  <a:lnTo>
                    <a:pt x="2248" y="517"/>
                  </a:lnTo>
                  <a:lnTo>
                    <a:pt x="2240" y="458"/>
                  </a:lnTo>
                  <a:lnTo>
                    <a:pt x="2246" y="442"/>
                  </a:lnTo>
                  <a:lnTo>
                    <a:pt x="2255" y="433"/>
                  </a:lnTo>
                  <a:lnTo>
                    <a:pt x="2274" y="432"/>
                  </a:lnTo>
                  <a:lnTo>
                    <a:pt x="2292" y="439"/>
                  </a:lnTo>
                  <a:lnTo>
                    <a:pt x="2306" y="449"/>
                  </a:lnTo>
                  <a:lnTo>
                    <a:pt x="2318" y="485"/>
                  </a:lnTo>
                  <a:lnTo>
                    <a:pt x="2341" y="473"/>
                  </a:lnTo>
                  <a:lnTo>
                    <a:pt x="2355" y="474"/>
                  </a:lnTo>
                  <a:lnTo>
                    <a:pt x="2363" y="481"/>
                  </a:lnTo>
                  <a:lnTo>
                    <a:pt x="2362" y="495"/>
                  </a:lnTo>
                  <a:lnTo>
                    <a:pt x="2341" y="508"/>
                  </a:lnTo>
                  <a:lnTo>
                    <a:pt x="2328" y="526"/>
                  </a:lnTo>
                  <a:lnTo>
                    <a:pt x="2323" y="568"/>
                  </a:lnTo>
                  <a:lnTo>
                    <a:pt x="2337" y="573"/>
                  </a:lnTo>
                  <a:lnTo>
                    <a:pt x="2334" y="595"/>
                  </a:lnTo>
                  <a:lnTo>
                    <a:pt x="2354" y="595"/>
                  </a:lnTo>
                  <a:lnTo>
                    <a:pt x="2369" y="612"/>
                  </a:lnTo>
                  <a:lnTo>
                    <a:pt x="2382" y="622"/>
                  </a:lnTo>
                  <a:lnTo>
                    <a:pt x="2385" y="632"/>
                  </a:lnTo>
                  <a:lnTo>
                    <a:pt x="2343" y="691"/>
                  </a:lnTo>
                  <a:lnTo>
                    <a:pt x="2329" y="702"/>
                  </a:lnTo>
                  <a:lnTo>
                    <a:pt x="2313" y="697"/>
                  </a:lnTo>
                  <a:lnTo>
                    <a:pt x="2298" y="680"/>
                  </a:lnTo>
                  <a:lnTo>
                    <a:pt x="2283" y="694"/>
                  </a:lnTo>
                  <a:lnTo>
                    <a:pt x="2263" y="715"/>
                  </a:lnTo>
                  <a:lnTo>
                    <a:pt x="2251" y="717"/>
                  </a:lnTo>
                  <a:lnTo>
                    <a:pt x="2217" y="702"/>
                  </a:lnTo>
                  <a:lnTo>
                    <a:pt x="2200" y="703"/>
                  </a:lnTo>
                  <a:lnTo>
                    <a:pt x="2193" y="712"/>
                  </a:lnTo>
                  <a:lnTo>
                    <a:pt x="2201" y="727"/>
                  </a:lnTo>
                  <a:lnTo>
                    <a:pt x="2216" y="741"/>
                  </a:lnTo>
                  <a:lnTo>
                    <a:pt x="2205" y="753"/>
                  </a:lnTo>
                  <a:lnTo>
                    <a:pt x="2170" y="773"/>
                  </a:lnTo>
                  <a:lnTo>
                    <a:pt x="2131" y="772"/>
                  </a:lnTo>
                  <a:lnTo>
                    <a:pt x="2101" y="753"/>
                  </a:lnTo>
                  <a:lnTo>
                    <a:pt x="2075" y="746"/>
                  </a:lnTo>
                  <a:lnTo>
                    <a:pt x="2053" y="756"/>
                  </a:lnTo>
                  <a:lnTo>
                    <a:pt x="2055" y="787"/>
                  </a:lnTo>
                  <a:lnTo>
                    <a:pt x="2094" y="812"/>
                  </a:lnTo>
                  <a:lnTo>
                    <a:pt x="2122" y="820"/>
                  </a:lnTo>
                  <a:lnTo>
                    <a:pt x="2138" y="845"/>
                  </a:lnTo>
                  <a:lnTo>
                    <a:pt x="2118" y="882"/>
                  </a:lnTo>
                  <a:lnTo>
                    <a:pt x="2038" y="930"/>
                  </a:lnTo>
                  <a:lnTo>
                    <a:pt x="2002" y="931"/>
                  </a:lnTo>
                  <a:lnTo>
                    <a:pt x="1975" y="926"/>
                  </a:lnTo>
                  <a:lnTo>
                    <a:pt x="1963" y="934"/>
                  </a:lnTo>
                  <a:lnTo>
                    <a:pt x="1958" y="953"/>
                  </a:lnTo>
                  <a:lnTo>
                    <a:pt x="1972" y="964"/>
                  </a:lnTo>
                  <a:lnTo>
                    <a:pt x="1986" y="978"/>
                  </a:lnTo>
                  <a:lnTo>
                    <a:pt x="1978" y="995"/>
                  </a:lnTo>
                  <a:lnTo>
                    <a:pt x="1891" y="1069"/>
                  </a:lnTo>
                  <a:lnTo>
                    <a:pt x="1878" y="1088"/>
                  </a:lnTo>
                  <a:lnTo>
                    <a:pt x="1879" y="1097"/>
                  </a:lnTo>
                  <a:lnTo>
                    <a:pt x="1861" y="1126"/>
                  </a:lnTo>
                  <a:lnTo>
                    <a:pt x="1838" y="1149"/>
                  </a:lnTo>
                  <a:lnTo>
                    <a:pt x="1813" y="1177"/>
                  </a:lnTo>
                  <a:lnTo>
                    <a:pt x="1783" y="1193"/>
                  </a:lnTo>
                  <a:lnTo>
                    <a:pt x="1784" y="1202"/>
                  </a:lnTo>
                  <a:lnTo>
                    <a:pt x="1799" y="1228"/>
                  </a:lnTo>
                  <a:lnTo>
                    <a:pt x="1792" y="1259"/>
                  </a:lnTo>
                  <a:lnTo>
                    <a:pt x="1789" y="1298"/>
                  </a:lnTo>
                  <a:lnTo>
                    <a:pt x="1806" y="1313"/>
                  </a:lnTo>
                  <a:lnTo>
                    <a:pt x="1850" y="1314"/>
                  </a:lnTo>
                  <a:lnTo>
                    <a:pt x="1864" y="1317"/>
                  </a:lnTo>
                  <a:lnTo>
                    <a:pt x="1872" y="1325"/>
                  </a:lnTo>
                  <a:lnTo>
                    <a:pt x="1887" y="1385"/>
                  </a:lnTo>
                  <a:lnTo>
                    <a:pt x="1891" y="1423"/>
                  </a:lnTo>
                  <a:lnTo>
                    <a:pt x="1897" y="1451"/>
                  </a:lnTo>
                  <a:lnTo>
                    <a:pt x="1913" y="1467"/>
                  </a:lnTo>
                  <a:lnTo>
                    <a:pt x="1937" y="1463"/>
                  </a:lnTo>
                  <a:lnTo>
                    <a:pt x="1963" y="1444"/>
                  </a:lnTo>
                  <a:lnTo>
                    <a:pt x="1979" y="1441"/>
                  </a:lnTo>
                  <a:lnTo>
                    <a:pt x="2011" y="1453"/>
                  </a:lnTo>
                  <a:lnTo>
                    <a:pt x="2049" y="1479"/>
                  </a:lnTo>
                  <a:lnTo>
                    <a:pt x="2078" y="1482"/>
                  </a:lnTo>
                  <a:lnTo>
                    <a:pt x="2106" y="1497"/>
                  </a:lnTo>
                  <a:lnTo>
                    <a:pt x="2127" y="1516"/>
                  </a:lnTo>
                  <a:lnTo>
                    <a:pt x="2134" y="1549"/>
                  </a:lnTo>
                  <a:lnTo>
                    <a:pt x="2145" y="1555"/>
                  </a:lnTo>
                  <a:lnTo>
                    <a:pt x="2204" y="1563"/>
                  </a:lnTo>
                  <a:lnTo>
                    <a:pt x="2271" y="1565"/>
                  </a:lnTo>
                  <a:lnTo>
                    <a:pt x="2306" y="1578"/>
                  </a:lnTo>
                  <a:lnTo>
                    <a:pt x="2365" y="1590"/>
                  </a:lnTo>
                  <a:lnTo>
                    <a:pt x="2394" y="1589"/>
                  </a:lnTo>
                  <a:lnTo>
                    <a:pt x="2411" y="1597"/>
                  </a:lnTo>
                  <a:lnTo>
                    <a:pt x="2423" y="1605"/>
                  </a:lnTo>
                  <a:lnTo>
                    <a:pt x="2426" y="1623"/>
                  </a:lnTo>
                  <a:lnTo>
                    <a:pt x="2422" y="1635"/>
                  </a:lnTo>
                  <a:lnTo>
                    <a:pt x="2406" y="1648"/>
                  </a:lnTo>
                  <a:lnTo>
                    <a:pt x="2406" y="1663"/>
                  </a:lnTo>
                  <a:lnTo>
                    <a:pt x="2407" y="1678"/>
                  </a:lnTo>
                  <a:lnTo>
                    <a:pt x="2426" y="1704"/>
                  </a:lnTo>
                  <a:lnTo>
                    <a:pt x="2435" y="1748"/>
                  </a:lnTo>
                  <a:lnTo>
                    <a:pt x="2465" y="1833"/>
                  </a:lnTo>
                  <a:lnTo>
                    <a:pt x="2496" y="1858"/>
                  </a:lnTo>
                  <a:lnTo>
                    <a:pt x="2529" y="1915"/>
                  </a:lnTo>
                  <a:lnTo>
                    <a:pt x="2559" y="1913"/>
                  </a:lnTo>
                  <a:lnTo>
                    <a:pt x="2580" y="1881"/>
                  </a:lnTo>
                  <a:lnTo>
                    <a:pt x="2591" y="1911"/>
                  </a:lnTo>
                  <a:lnTo>
                    <a:pt x="2621" y="1906"/>
                  </a:lnTo>
                  <a:lnTo>
                    <a:pt x="2643" y="1879"/>
                  </a:lnTo>
                  <a:lnTo>
                    <a:pt x="2649" y="1819"/>
                  </a:lnTo>
                  <a:lnTo>
                    <a:pt x="2642" y="1781"/>
                  </a:lnTo>
                  <a:lnTo>
                    <a:pt x="2581" y="1684"/>
                  </a:lnTo>
                  <a:lnTo>
                    <a:pt x="2573" y="1645"/>
                  </a:lnTo>
                  <a:lnTo>
                    <a:pt x="2588" y="1623"/>
                  </a:lnTo>
                  <a:lnTo>
                    <a:pt x="2628" y="1598"/>
                  </a:lnTo>
                  <a:lnTo>
                    <a:pt x="2666" y="1542"/>
                  </a:lnTo>
                  <a:lnTo>
                    <a:pt x="2675" y="1472"/>
                  </a:lnTo>
                  <a:lnTo>
                    <a:pt x="2659" y="1416"/>
                  </a:lnTo>
                  <a:lnTo>
                    <a:pt x="2632" y="1373"/>
                  </a:lnTo>
                  <a:lnTo>
                    <a:pt x="2599" y="1335"/>
                  </a:lnTo>
                  <a:lnTo>
                    <a:pt x="2570" y="1320"/>
                  </a:lnTo>
                  <a:lnTo>
                    <a:pt x="2561" y="1306"/>
                  </a:lnTo>
                  <a:lnTo>
                    <a:pt x="2561" y="1274"/>
                  </a:lnTo>
                  <a:lnTo>
                    <a:pt x="2572" y="1246"/>
                  </a:lnTo>
                  <a:lnTo>
                    <a:pt x="2612" y="1232"/>
                  </a:lnTo>
                  <a:lnTo>
                    <a:pt x="2625" y="1209"/>
                  </a:lnTo>
                  <a:lnTo>
                    <a:pt x="2621" y="1181"/>
                  </a:lnTo>
                  <a:lnTo>
                    <a:pt x="2608" y="1155"/>
                  </a:lnTo>
                  <a:lnTo>
                    <a:pt x="2585" y="1128"/>
                  </a:lnTo>
                  <a:lnTo>
                    <a:pt x="2577" y="1113"/>
                  </a:lnTo>
                  <a:lnTo>
                    <a:pt x="2572" y="1082"/>
                  </a:lnTo>
                  <a:lnTo>
                    <a:pt x="2570" y="1047"/>
                  </a:lnTo>
                  <a:lnTo>
                    <a:pt x="2551" y="1007"/>
                  </a:lnTo>
                  <a:lnTo>
                    <a:pt x="2559" y="968"/>
                  </a:lnTo>
                  <a:lnTo>
                    <a:pt x="2578" y="960"/>
                  </a:lnTo>
                  <a:lnTo>
                    <a:pt x="2599" y="967"/>
                  </a:lnTo>
                  <a:lnTo>
                    <a:pt x="2628" y="982"/>
                  </a:lnTo>
                  <a:lnTo>
                    <a:pt x="2649" y="985"/>
                  </a:lnTo>
                  <a:lnTo>
                    <a:pt x="2680" y="977"/>
                  </a:lnTo>
                  <a:lnTo>
                    <a:pt x="2701" y="959"/>
                  </a:lnTo>
                  <a:lnTo>
                    <a:pt x="2727" y="957"/>
                  </a:lnTo>
                  <a:lnTo>
                    <a:pt x="2756" y="967"/>
                  </a:lnTo>
                  <a:lnTo>
                    <a:pt x="2779" y="986"/>
                  </a:lnTo>
                  <a:lnTo>
                    <a:pt x="2804" y="1019"/>
                  </a:lnTo>
                  <a:lnTo>
                    <a:pt x="2824" y="1039"/>
                  </a:lnTo>
                  <a:lnTo>
                    <a:pt x="2858" y="1051"/>
                  </a:lnTo>
                  <a:lnTo>
                    <a:pt x="2890" y="1052"/>
                  </a:lnTo>
                  <a:lnTo>
                    <a:pt x="2931" y="1041"/>
                  </a:lnTo>
                  <a:lnTo>
                    <a:pt x="2941" y="1059"/>
                  </a:lnTo>
                  <a:lnTo>
                    <a:pt x="2945" y="1074"/>
                  </a:lnTo>
                  <a:lnTo>
                    <a:pt x="2931" y="1098"/>
                  </a:lnTo>
                  <a:lnTo>
                    <a:pt x="2956" y="1139"/>
                  </a:lnTo>
                  <a:lnTo>
                    <a:pt x="2966" y="1159"/>
                  </a:lnTo>
                  <a:lnTo>
                    <a:pt x="2961" y="1209"/>
                  </a:lnTo>
                  <a:lnTo>
                    <a:pt x="2977" y="1220"/>
                  </a:lnTo>
                  <a:lnTo>
                    <a:pt x="3007" y="1215"/>
                  </a:lnTo>
                  <a:lnTo>
                    <a:pt x="3044" y="1243"/>
                  </a:lnTo>
                  <a:lnTo>
                    <a:pt x="3071" y="1246"/>
                  </a:lnTo>
                  <a:lnTo>
                    <a:pt x="3106" y="1240"/>
                  </a:lnTo>
                  <a:lnTo>
                    <a:pt x="3140" y="1209"/>
                  </a:lnTo>
                  <a:lnTo>
                    <a:pt x="3153" y="1167"/>
                  </a:lnTo>
                  <a:lnTo>
                    <a:pt x="3138" y="1130"/>
                  </a:lnTo>
                  <a:lnTo>
                    <a:pt x="3115" y="1118"/>
                  </a:lnTo>
                  <a:lnTo>
                    <a:pt x="3122" y="1085"/>
                  </a:lnTo>
                  <a:lnTo>
                    <a:pt x="3140" y="1054"/>
                  </a:lnTo>
                  <a:lnTo>
                    <a:pt x="3145" y="1030"/>
                  </a:lnTo>
                  <a:lnTo>
                    <a:pt x="3174" y="1045"/>
                  </a:lnTo>
                  <a:lnTo>
                    <a:pt x="3196" y="1066"/>
                  </a:lnTo>
                  <a:lnTo>
                    <a:pt x="3226" y="1080"/>
                  </a:lnTo>
                  <a:lnTo>
                    <a:pt x="3276" y="1132"/>
                  </a:lnTo>
                  <a:lnTo>
                    <a:pt x="3343" y="1170"/>
                  </a:lnTo>
                  <a:lnTo>
                    <a:pt x="3366" y="1230"/>
                  </a:lnTo>
                  <a:lnTo>
                    <a:pt x="3409" y="1266"/>
                  </a:lnTo>
                  <a:lnTo>
                    <a:pt x="3418" y="1341"/>
                  </a:lnTo>
                  <a:lnTo>
                    <a:pt x="3467" y="1355"/>
                  </a:lnTo>
                  <a:lnTo>
                    <a:pt x="3514" y="1394"/>
                  </a:lnTo>
                  <a:lnTo>
                    <a:pt x="3532" y="1399"/>
                  </a:lnTo>
                  <a:lnTo>
                    <a:pt x="3573" y="1384"/>
                  </a:lnTo>
                  <a:lnTo>
                    <a:pt x="3616" y="1387"/>
                  </a:lnTo>
                  <a:lnTo>
                    <a:pt x="3631" y="1378"/>
                  </a:lnTo>
                  <a:lnTo>
                    <a:pt x="3635" y="1377"/>
                  </a:lnTo>
                  <a:lnTo>
                    <a:pt x="3652" y="1385"/>
                  </a:lnTo>
                  <a:lnTo>
                    <a:pt x="3654" y="1398"/>
                  </a:lnTo>
                  <a:lnTo>
                    <a:pt x="3641" y="1429"/>
                  </a:lnTo>
                  <a:lnTo>
                    <a:pt x="3616" y="1443"/>
                  </a:lnTo>
                  <a:lnTo>
                    <a:pt x="3587" y="1474"/>
                  </a:lnTo>
                  <a:lnTo>
                    <a:pt x="3575" y="1504"/>
                  </a:lnTo>
                  <a:lnTo>
                    <a:pt x="3581" y="1525"/>
                  </a:lnTo>
                  <a:lnTo>
                    <a:pt x="3594" y="1530"/>
                  </a:lnTo>
                  <a:lnTo>
                    <a:pt x="3622" y="1503"/>
                  </a:lnTo>
                  <a:lnTo>
                    <a:pt x="3648" y="1472"/>
                  </a:lnTo>
                  <a:lnTo>
                    <a:pt x="3677" y="1436"/>
                  </a:lnTo>
                  <a:lnTo>
                    <a:pt x="3698" y="1428"/>
                  </a:lnTo>
                  <a:lnTo>
                    <a:pt x="3707" y="1432"/>
                  </a:lnTo>
                  <a:lnTo>
                    <a:pt x="3709" y="1452"/>
                  </a:lnTo>
                  <a:lnTo>
                    <a:pt x="3713" y="1460"/>
                  </a:lnTo>
                  <a:lnTo>
                    <a:pt x="3727" y="1463"/>
                  </a:lnTo>
                  <a:lnTo>
                    <a:pt x="3743" y="1444"/>
                  </a:lnTo>
                  <a:lnTo>
                    <a:pt x="3753" y="1443"/>
                  </a:lnTo>
                  <a:lnTo>
                    <a:pt x="3765" y="1450"/>
                  </a:lnTo>
                  <a:lnTo>
                    <a:pt x="3774" y="1474"/>
                  </a:lnTo>
                  <a:lnTo>
                    <a:pt x="3787" y="1506"/>
                  </a:lnTo>
                  <a:lnTo>
                    <a:pt x="3805" y="1517"/>
                  </a:lnTo>
                  <a:lnTo>
                    <a:pt x="3811" y="1557"/>
                  </a:lnTo>
                  <a:lnTo>
                    <a:pt x="3807" y="1584"/>
                  </a:lnTo>
                  <a:lnTo>
                    <a:pt x="3795" y="1606"/>
                  </a:lnTo>
                  <a:lnTo>
                    <a:pt x="3770" y="1631"/>
                  </a:lnTo>
                  <a:lnTo>
                    <a:pt x="3744" y="1640"/>
                  </a:lnTo>
                  <a:lnTo>
                    <a:pt x="3733" y="1675"/>
                  </a:lnTo>
                  <a:lnTo>
                    <a:pt x="3706" y="1740"/>
                  </a:lnTo>
                  <a:lnTo>
                    <a:pt x="3678" y="1767"/>
                  </a:lnTo>
                  <a:lnTo>
                    <a:pt x="3606" y="1791"/>
                  </a:lnTo>
                  <a:lnTo>
                    <a:pt x="3543" y="1808"/>
                  </a:lnTo>
                  <a:lnTo>
                    <a:pt x="3502" y="1817"/>
                  </a:lnTo>
                  <a:lnTo>
                    <a:pt x="3421" y="1839"/>
                  </a:lnTo>
                  <a:lnTo>
                    <a:pt x="3316" y="1863"/>
                  </a:lnTo>
                  <a:lnTo>
                    <a:pt x="3289" y="1903"/>
                  </a:lnTo>
                  <a:lnTo>
                    <a:pt x="3287" y="1936"/>
                  </a:lnTo>
                  <a:lnTo>
                    <a:pt x="3263" y="1960"/>
                  </a:lnTo>
                  <a:lnTo>
                    <a:pt x="3240" y="1980"/>
                  </a:lnTo>
                  <a:lnTo>
                    <a:pt x="3228" y="2001"/>
                  </a:lnTo>
                  <a:lnTo>
                    <a:pt x="3221" y="2035"/>
                  </a:lnTo>
                  <a:lnTo>
                    <a:pt x="3212" y="2066"/>
                  </a:lnTo>
                  <a:lnTo>
                    <a:pt x="3180" y="2121"/>
                  </a:lnTo>
                  <a:lnTo>
                    <a:pt x="3153" y="2185"/>
                  </a:lnTo>
                  <a:lnTo>
                    <a:pt x="3151" y="2194"/>
                  </a:lnTo>
                  <a:lnTo>
                    <a:pt x="3156" y="2203"/>
                  </a:lnTo>
                  <a:lnTo>
                    <a:pt x="3162" y="2206"/>
                  </a:lnTo>
                  <a:lnTo>
                    <a:pt x="3173" y="2204"/>
                  </a:lnTo>
                  <a:lnTo>
                    <a:pt x="3184" y="2193"/>
                  </a:lnTo>
                  <a:lnTo>
                    <a:pt x="3197" y="2194"/>
                  </a:lnTo>
                  <a:close/>
                </a:path>
              </a:pathLst>
            </a:custGeom>
            <a:solidFill>
              <a:srgbClr val="FFFF99"/>
            </a:solidFill>
            <a:ln w="12700">
              <a:solidFill>
                <a:srgbClr val="000000"/>
              </a:solidFill>
              <a:round/>
              <a:headEnd/>
              <a:tailEnd/>
            </a:ln>
          </p:spPr>
          <p:txBody>
            <a:bodyPr/>
            <a:lstStyle/>
            <a:p>
              <a:endParaRPr lang="en-US"/>
            </a:p>
          </p:txBody>
        </p:sp>
        <p:sp>
          <p:nvSpPr>
            <p:cNvPr id="13421" name="Freeform 78"/>
            <p:cNvSpPr>
              <a:spLocks/>
            </p:cNvSpPr>
            <p:nvPr/>
          </p:nvSpPr>
          <p:spPr bwMode="auto">
            <a:xfrm>
              <a:off x="1060" y="689"/>
              <a:ext cx="1680" cy="1111"/>
            </a:xfrm>
            <a:custGeom>
              <a:avLst/>
              <a:gdLst>
                <a:gd name="T0" fmla="*/ 0 w 3811"/>
                <a:gd name="T1" fmla="*/ 0 h 2748"/>
                <a:gd name="T2" fmla="*/ 0 w 3811"/>
                <a:gd name="T3" fmla="*/ 0 h 2748"/>
                <a:gd name="T4" fmla="*/ 0 w 3811"/>
                <a:gd name="T5" fmla="*/ 0 h 2748"/>
                <a:gd name="T6" fmla="*/ 0 w 3811"/>
                <a:gd name="T7" fmla="*/ 0 h 2748"/>
                <a:gd name="T8" fmla="*/ 0 w 3811"/>
                <a:gd name="T9" fmla="*/ 0 h 2748"/>
                <a:gd name="T10" fmla="*/ 0 w 3811"/>
                <a:gd name="T11" fmla="*/ 0 h 2748"/>
                <a:gd name="T12" fmla="*/ 0 w 3811"/>
                <a:gd name="T13" fmla="*/ 0 h 2748"/>
                <a:gd name="T14" fmla="*/ 0 w 3811"/>
                <a:gd name="T15" fmla="*/ 0 h 2748"/>
                <a:gd name="T16" fmla="*/ 0 w 3811"/>
                <a:gd name="T17" fmla="*/ 0 h 2748"/>
                <a:gd name="T18" fmla="*/ 0 w 3811"/>
                <a:gd name="T19" fmla="*/ 0 h 2748"/>
                <a:gd name="T20" fmla="*/ 0 w 3811"/>
                <a:gd name="T21" fmla="*/ 0 h 2748"/>
                <a:gd name="T22" fmla="*/ 0 w 3811"/>
                <a:gd name="T23" fmla="*/ 0 h 2748"/>
                <a:gd name="T24" fmla="*/ 0 w 3811"/>
                <a:gd name="T25" fmla="*/ 0 h 2748"/>
                <a:gd name="T26" fmla="*/ 0 w 3811"/>
                <a:gd name="T27" fmla="*/ 0 h 2748"/>
                <a:gd name="T28" fmla="*/ 0 w 3811"/>
                <a:gd name="T29" fmla="*/ 0 h 2748"/>
                <a:gd name="T30" fmla="*/ 0 w 3811"/>
                <a:gd name="T31" fmla="*/ 0 h 2748"/>
                <a:gd name="T32" fmla="*/ 0 w 3811"/>
                <a:gd name="T33" fmla="*/ 0 h 2748"/>
                <a:gd name="T34" fmla="*/ 0 w 3811"/>
                <a:gd name="T35" fmla="*/ 0 h 2748"/>
                <a:gd name="T36" fmla="*/ 0 w 3811"/>
                <a:gd name="T37" fmla="*/ 0 h 2748"/>
                <a:gd name="T38" fmla="*/ 0 w 3811"/>
                <a:gd name="T39" fmla="*/ 0 h 2748"/>
                <a:gd name="T40" fmla="*/ 0 w 3811"/>
                <a:gd name="T41" fmla="*/ 0 h 2748"/>
                <a:gd name="T42" fmla="*/ 0 w 3811"/>
                <a:gd name="T43" fmla="*/ 0 h 2748"/>
                <a:gd name="T44" fmla="*/ 0 w 3811"/>
                <a:gd name="T45" fmla="*/ 0 h 2748"/>
                <a:gd name="T46" fmla="*/ 0 w 3811"/>
                <a:gd name="T47" fmla="*/ 0 h 2748"/>
                <a:gd name="T48" fmla="*/ 0 w 3811"/>
                <a:gd name="T49" fmla="*/ 0 h 2748"/>
                <a:gd name="T50" fmla="*/ 0 w 3811"/>
                <a:gd name="T51" fmla="*/ 0 h 2748"/>
                <a:gd name="T52" fmla="*/ 0 w 3811"/>
                <a:gd name="T53" fmla="*/ 0 h 2748"/>
                <a:gd name="T54" fmla="*/ 0 w 3811"/>
                <a:gd name="T55" fmla="*/ 0 h 2748"/>
                <a:gd name="T56" fmla="*/ 0 w 3811"/>
                <a:gd name="T57" fmla="*/ 0 h 2748"/>
                <a:gd name="T58" fmla="*/ 0 w 3811"/>
                <a:gd name="T59" fmla="*/ 0 h 2748"/>
                <a:gd name="T60" fmla="*/ 0 w 3811"/>
                <a:gd name="T61" fmla="*/ 0 h 2748"/>
                <a:gd name="T62" fmla="*/ 0 w 3811"/>
                <a:gd name="T63" fmla="*/ 0 h 2748"/>
                <a:gd name="T64" fmla="*/ 0 w 3811"/>
                <a:gd name="T65" fmla="*/ 0 h 2748"/>
                <a:gd name="T66" fmla="*/ 0 w 3811"/>
                <a:gd name="T67" fmla="*/ 0 h 2748"/>
                <a:gd name="T68" fmla="*/ 0 w 3811"/>
                <a:gd name="T69" fmla="*/ 0 h 2748"/>
                <a:gd name="T70" fmla="*/ 0 w 3811"/>
                <a:gd name="T71" fmla="*/ 0 h 2748"/>
                <a:gd name="T72" fmla="*/ 0 w 3811"/>
                <a:gd name="T73" fmla="*/ 0 h 2748"/>
                <a:gd name="T74" fmla="*/ 0 w 3811"/>
                <a:gd name="T75" fmla="*/ 0 h 2748"/>
                <a:gd name="T76" fmla="*/ 0 w 3811"/>
                <a:gd name="T77" fmla="*/ 0 h 2748"/>
                <a:gd name="T78" fmla="*/ 0 w 3811"/>
                <a:gd name="T79" fmla="*/ 0 h 2748"/>
                <a:gd name="T80" fmla="*/ 0 w 3811"/>
                <a:gd name="T81" fmla="*/ 0 h 2748"/>
                <a:gd name="T82" fmla="*/ 0 w 3811"/>
                <a:gd name="T83" fmla="*/ 0 h 2748"/>
                <a:gd name="T84" fmla="*/ 0 w 3811"/>
                <a:gd name="T85" fmla="*/ 0 h 2748"/>
                <a:gd name="T86" fmla="*/ 0 w 3811"/>
                <a:gd name="T87" fmla="*/ 0 h 2748"/>
                <a:gd name="T88" fmla="*/ 0 w 3811"/>
                <a:gd name="T89" fmla="*/ 0 h 2748"/>
                <a:gd name="T90" fmla="*/ 0 w 3811"/>
                <a:gd name="T91" fmla="*/ 0 h 2748"/>
                <a:gd name="T92" fmla="*/ 0 w 3811"/>
                <a:gd name="T93" fmla="*/ 0 h 2748"/>
                <a:gd name="T94" fmla="*/ 0 w 3811"/>
                <a:gd name="T95" fmla="*/ 0 h 2748"/>
                <a:gd name="T96" fmla="*/ 0 w 3811"/>
                <a:gd name="T97" fmla="*/ 0 h 2748"/>
                <a:gd name="T98" fmla="*/ 0 w 3811"/>
                <a:gd name="T99" fmla="*/ 0 h 2748"/>
                <a:gd name="T100" fmla="*/ 0 w 3811"/>
                <a:gd name="T101" fmla="*/ 0 h 2748"/>
                <a:gd name="T102" fmla="*/ 0 w 3811"/>
                <a:gd name="T103" fmla="*/ 0 h 2748"/>
                <a:gd name="T104" fmla="*/ 0 w 3811"/>
                <a:gd name="T105" fmla="*/ 0 h 2748"/>
                <a:gd name="T106" fmla="*/ 0 w 3811"/>
                <a:gd name="T107" fmla="*/ 0 h 2748"/>
                <a:gd name="T108" fmla="*/ 0 w 3811"/>
                <a:gd name="T109" fmla="*/ 0 h 2748"/>
                <a:gd name="T110" fmla="*/ 0 w 3811"/>
                <a:gd name="T111" fmla="*/ 0 h 2748"/>
                <a:gd name="T112" fmla="*/ 0 w 3811"/>
                <a:gd name="T113" fmla="*/ 0 h 2748"/>
                <a:gd name="T114" fmla="*/ 0 w 3811"/>
                <a:gd name="T115" fmla="*/ 0 h 2748"/>
                <a:gd name="T116" fmla="*/ 0 w 3811"/>
                <a:gd name="T117" fmla="*/ 0 h 2748"/>
                <a:gd name="T118" fmla="*/ 0 w 3811"/>
                <a:gd name="T119" fmla="*/ 0 h 2748"/>
                <a:gd name="T120" fmla="*/ 0 w 3811"/>
                <a:gd name="T121" fmla="*/ 0 h 2748"/>
                <a:gd name="T122" fmla="*/ 0 w 3811"/>
                <a:gd name="T123" fmla="*/ 0 h 27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811"/>
                <a:gd name="T187" fmla="*/ 0 h 2748"/>
                <a:gd name="T188" fmla="*/ 3811 w 3811"/>
                <a:gd name="T189" fmla="*/ 2748 h 274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811" h="2748">
                  <a:moveTo>
                    <a:pt x="3197" y="2194"/>
                  </a:moveTo>
                  <a:lnTo>
                    <a:pt x="3190" y="2231"/>
                  </a:lnTo>
                  <a:lnTo>
                    <a:pt x="3185" y="2263"/>
                  </a:lnTo>
                  <a:lnTo>
                    <a:pt x="3166" y="2298"/>
                  </a:lnTo>
                  <a:lnTo>
                    <a:pt x="3131" y="2340"/>
                  </a:lnTo>
                  <a:lnTo>
                    <a:pt x="3084" y="2365"/>
                  </a:lnTo>
                  <a:lnTo>
                    <a:pt x="3029" y="2372"/>
                  </a:lnTo>
                  <a:lnTo>
                    <a:pt x="2994" y="2366"/>
                  </a:lnTo>
                  <a:lnTo>
                    <a:pt x="2956" y="2374"/>
                  </a:lnTo>
                  <a:lnTo>
                    <a:pt x="2917" y="2396"/>
                  </a:lnTo>
                  <a:lnTo>
                    <a:pt x="2886" y="2431"/>
                  </a:lnTo>
                  <a:lnTo>
                    <a:pt x="2863" y="2476"/>
                  </a:lnTo>
                  <a:lnTo>
                    <a:pt x="2853" y="2508"/>
                  </a:lnTo>
                  <a:lnTo>
                    <a:pt x="2834" y="2525"/>
                  </a:lnTo>
                  <a:lnTo>
                    <a:pt x="2738" y="2564"/>
                  </a:lnTo>
                  <a:lnTo>
                    <a:pt x="2695" y="2585"/>
                  </a:lnTo>
                  <a:lnTo>
                    <a:pt x="2715" y="2625"/>
                  </a:lnTo>
                  <a:lnTo>
                    <a:pt x="2667" y="2642"/>
                  </a:lnTo>
                  <a:lnTo>
                    <a:pt x="2610" y="2668"/>
                  </a:lnTo>
                  <a:lnTo>
                    <a:pt x="2565" y="2692"/>
                  </a:lnTo>
                  <a:lnTo>
                    <a:pt x="2519" y="2721"/>
                  </a:lnTo>
                  <a:lnTo>
                    <a:pt x="2481" y="2745"/>
                  </a:lnTo>
                  <a:lnTo>
                    <a:pt x="2463" y="2748"/>
                  </a:lnTo>
                  <a:lnTo>
                    <a:pt x="2445" y="2726"/>
                  </a:lnTo>
                  <a:lnTo>
                    <a:pt x="2443" y="2717"/>
                  </a:lnTo>
                  <a:lnTo>
                    <a:pt x="2463" y="2679"/>
                  </a:lnTo>
                  <a:lnTo>
                    <a:pt x="2475" y="2638"/>
                  </a:lnTo>
                  <a:lnTo>
                    <a:pt x="2480" y="2591"/>
                  </a:lnTo>
                  <a:lnTo>
                    <a:pt x="2473" y="2551"/>
                  </a:lnTo>
                  <a:lnTo>
                    <a:pt x="2453" y="2515"/>
                  </a:lnTo>
                  <a:lnTo>
                    <a:pt x="2430" y="2459"/>
                  </a:lnTo>
                  <a:lnTo>
                    <a:pt x="2398" y="2411"/>
                  </a:lnTo>
                  <a:lnTo>
                    <a:pt x="2360" y="2367"/>
                  </a:lnTo>
                  <a:lnTo>
                    <a:pt x="2337" y="2343"/>
                  </a:lnTo>
                  <a:lnTo>
                    <a:pt x="2284" y="2307"/>
                  </a:lnTo>
                  <a:lnTo>
                    <a:pt x="2223" y="2274"/>
                  </a:lnTo>
                  <a:lnTo>
                    <a:pt x="2168" y="2237"/>
                  </a:lnTo>
                  <a:lnTo>
                    <a:pt x="2099" y="2202"/>
                  </a:lnTo>
                  <a:lnTo>
                    <a:pt x="2085" y="2204"/>
                  </a:lnTo>
                  <a:lnTo>
                    <a:pt x="2060" y="2224"/>
                  </a:lnTo>
                  <a:lnTo>
                    <a:pt x="2012" y="2227"/>
                  </a:lnTo>
                  <a:lnTo>
                    <a:pt x="1968" y="2222"/>
                  </a:lnTo>
                  <a:lnTo>
                    <a:pt x="1903" y="2224"/>
                  </a:lnTo>
                  <a:lnTo>
                    <a:pt x="1863" y="2213"/>
                  </a:lnTo>
                  <a:lnTo>
                    <a:pt x="1839" y="2186"/>
                  </a:lnTo>
                  <a:lnTo>
                    <a:pt x="1824" y="2182"/>
                  </a:lnTo>
                  <a:lnTo>
                    <a:pt x="1787" y="2191"/>
                  </a:lnTo>
                  <a:lnTo>
                    <a:pt x="1331" y="2154"/>
                  </a:lnTo>
                  <a:lnTo>
                    <a:pt x="850" y="2095"/>
                  </a:lnTo>
                  <a:lnTo>
                    <a:pt x="446" y="2031"/>
                  </a:lnTo>
                  <a:lnTo>
                    <a:pt x="190" y="1976"/>
                  </a:lnTo>
                  <a:lnTo>
                    <a:pt x="162" y="1908"/>
                  </a:lnTo>
                  <a:lnTo>
                    <a:pt x="148" y="1883"/>
                  </a:lnTo>
                  <a:lnTo>
                    <a:pt x="154" y="1837"/>
                  </a:lnTo>
                  <a:lnTo>
                    <a:pt x="148" y="1806"/>
                  </a:lnTo>
                  <a:lnTo>
                    <a:pt x="133" y="1778"/>
                  </a:lnTo>
                  <a:lnTo>
                    <a:pt x="101" y="1761"/>
                  </a:lnTo>
                  <a:lnTo>
                    <a:pt x="66" y="1733"/>
                  </a:lnTo>
                  <a:lnTo>
                    <a:pt x="39" y="1705"/>
                  </a:lnTo>
                  <a:lnTo>
                    <a:pt x="21" y="1690"/>
                  </a:lnTo>
                  <a:lnTo>
                    <a:pt x="20" y="1662"/>
                  </a:lnTo>
                  <a:lnTo>
                    <a:pt x="50" y="1626"/>
                  </a:lnTo>
                  <a:lnTo>
                    <a:pt x="62" y="1586"/>
                  </a:lnTo>
                  <a:lnTo>
                    <a:pt x="61" y="1577"/>
                  </a:lnTo>
                  <a:lnTo>
                    <a:pt x="65" y="1547"/>
                  </a:lnTo>
                  <a:lnTo>
                    <a:pt x="77" y="1515"/>
                  </a:lnTo>
                  <a:lnTo>
                    <a:pt x="92" y="1474"/>
                  </a:lnTo>
                  <a:lnTo>
                    <a:pt x="62" y="1441"/>
                  </a:lnTo>
                  <a:lnTo>
                    <a:pt x="52" y="1434"/>
                  </a:lnTo>
                  <a:lnTo>
                    <a:pt x="49" y="1397"/>
                  </a:lnTo>
                  <a:lnTo>
                    <a:pt x="63" y="1364"/>
                  </a:lnTo>
                  <a:lnTo>
                    <a:pt x="82" y="1321"/>
                  </a:lnTo>
                  <a:lnTo>
                    <a:pt x="95" y="1287"/>
                  </a:lnTo>
                  <a:lnTo>
                    <a:pt x="93" y="1255"/>
                  </a:lnTo>
                  <a:lnTo>
                    <a:pt x="98" y="1231"/>
                  </a:lnTo>
                  <a:lnTo>
                    <a:pt x="103" y="1202"/>
                  </a:lnTo>
                  <a:lnTo>
                    <a:pt x="110" y="1171"/>
                  </a:lnTo>
                  <a:lnTo>
                    <a:pt x="123" y="1135"/>
                  </a:lnTo>
                  <a:lnTo>
                    <a:pt x="125" y="1102"/>
                  </a:lnTo>
                  <a:lnTo>
                    <a:pt x="128" y="1062"/>
                  </a:lnTo>
                  <a:lnTo>
                    <a:pt x="136" y="1031"/>
                  </a:lnTo>
                  <a:lnTo>
                    <a:pt x="137" y="987"/>
                  </a:lnTo>
                  <a:lnTo>
                    <a:pt x="135" y="955"/>
                  </a:lnTo>
                  <a:lnTo>
                    <a:pt x="129" y="927"/>
                  </a:lnTo>
                  <a:lnTo>
                    <a:pt x="115" y="901"/>
                  </a:lnTo>
                  <a:lnTo>
                    <a:pt x="95" y="875"/>
                  </a:lnTo>
                  <a:lnTo>
                    <a:pt x="66" y="848"/>
                  </a:lnTo>
                  <a:lnTo>
                    <a:pt x="55" y="787"/>
                  </a:lnTo>
                  <a:lnTo>
                    <a:pt x="34" y="732"/>
                  </a:lnTo>
                  <a:lnTo>
                    <a:pt x="14" y="703"/>
                  </a:lnTo>
                  <a:lnTo>
                    <a:pt x="0" y="678"/>
                  </a:lnTo>
                  <a:lnTo>
                    <a:pt x="0" y="658"/>
                  </a:lnTo>
                  <a:lnTo>
                    <a:pt x="655" y="0"/>
                  </a:lnTo>
                  <a:lnTo>
                    <a:pt x="666" y="32"/>
                  </a:lnTo>
                  <a:lnTo>
                    <a:pt x="675" y="83"/>
                  </a:lnTo>
                  <a:lnTo>
                    <a:pt x="688" y="119"/>
                  </a:lnTo>
                  <a:lnTo>
                    <a:pt x="701" y="142"/>
                  </a:lnTo>
                  <a:lnTo>
                    <a:pt x="720" y="145"/>
                  </a:lnTo>
                  <a:lnTo>
                    <a:pt x="730" y="123"/>
                  </a:lnTo>
                  <a:lnTo>
                    <a:pt x="747" y="110"/>
                  </a:lnTo>
                  <a:lnTo>
                    <a:pt x="773" y="115"/>
                  </a:lnTo>
                  <a:lnTo>
                    <a:pt x="789" y="121"/>
                  </a:lnTo>
                  <a:lnTo>
                    <a:pt x="797" y="138"/>
                  </a:lnTo>
                  <a:lnTo>
                    <a:pt x="799" y="159"/>
                  </a:lnTo>
                  <a:lnTo>
                    <a:pt x="839" y="162"/>
                  </a:lnTo>
                  <a:lnTo>
                    <a:pt x="870" y="152"/>
                  </a:lnTo>
                  <a:lnTo>
                    <a:pt x="909" y="150"/>
                  </a:lnTo>
                  <a:lnTo>
                    <a:pt x="940" y="157"/>
                  </a:lnTo>
                  <a:lnTo>
                    <a:pt x="953" y="146"/>
                  </a:lnTo>
                  <a:lnTo>
                    <a:pt x="966" y="142"/>
                  </a:lnTo>
                  <a:lnTo>
                    <a:pt x="979" y="157"/>
                  </a:lnTo>
                  <a:lnTo>
                    <a:pt x="1002" y="213"/>
                  </a:lnTo>
                  <a:lnTo>
                    <a:pt x="1012" y="244"/>
                  </a:lnTo>
                  <a:lnTo>
                    <a:pt x="1021" y="238"/>
                  </a:lnTo>
                  <a:lnTo>
                    <a:pt x="1039" y="211"/>
                  </a:lnTo>
                  <a:lnTo>
                    <a:pt x="1054" y="218"/>
                  </a:lnTo>
                  <a:lnTo>
                    <a:pt x="1065" y="240"/>
                  </a:lnTo>
                  <a:lnTo>
                    <a:pt x="1058" y="255"/>
                  </a:lnTo>
                  <a:lnTo>
                    <a:pt x="1058" y="282"/>
                  </a:lnTo>
                  <a:lnTo>
                    <a:pt x="1113" y="278"/>
                  </a:lnTo>
                  <a:lnTo>
                    <a:pt x="1140" y="288"/>
                  </a:lnTo>
                  <a:lnTo>
                    <a:pt x="1155" y="312"/>
                  </a:lnTo>
                  <a:lnTo>
                    <a:pt x="1172" y="352"/>
                  </a:lnTo>
                  <a:lnTo>
                    <a:pt x="1195" y="378"/>
                  </a:lnTo>
                  <a:lnTo>
                    <a:pt x="1235" y="407"/>
                  </a:lnTo>
                  <a:lnTo>
                    <a:pt x="1251" y="426"/>
                  </a:lnTo>
                  <a:lnTo>
                    <a:pt x="1257" y="443"/>
                  </a:lnTo>
                  <a:lnTo>
                    <a:pt x="1256" y="467"/>
                  </a:lnTo>
                  <a:lnTo>
                    <a:pt x="1237" y="494"/>
                  </a:lnTo>
                  <a:lnTo>
                    <a:pt x="1253" y="509"/>
                  </a:lnTo>
                  <a:lnTo>
                    <a:pt x="1295" y="516"/>
                  </a:lnTo>
                  <a:lnTo>
                    <a:pt x="1345" y="528"/>
                  </a:lnTo>
                  <a:lnTo>
                    <a:pt x="1390" y="550"/>
                  </a:lnTo>
                  <a:lnTo>
                    <a:pt x="1418" y="577"/>
                  </a:lnTo>
                  <a:lnTo>
                    <a:pt x="1434" y="621"/>
                  </a:lnTo>
                  <a:lnTo>
                    <a:pt x="1440" y="633"/>
                  </a:lnTo>
                  <a:lnTo>
                    <a:pt x="1450" y="635"/>
                  </a:lnTo>
                  <a:lnTo>
                    <a:pt x="1455" y="629"/>
                  </a:lnTo>
                  <a:lnTo>
                    <a:pt x="1448" y="569"/>
                  </a:lnTo>
                  <a:lnTo>
                    <a:pt x="1458" y="552"/>
                  </a:lnTo>
                  <a:lnTo>
                    <a:pt x="1487" y="541"/>
                  </a:lnTo>
                  <a:lnTo>
                    <a:pt x="1514" y="541"/>
                  </a:lnTo>
                  <a:lnTo>
                    <a:pt x="1518" y="536"/>
                  </a:lnTo>
                  <a:lnTo>
                    <a:pt x="1517" y="531"/>
                  </a:lnTo>
                  <a:lnTo>
                    <a:pt x="1506" y="524"/>
                  </a:lnTo>
                  <a:lnTo>
                    <a:pt x="1477" y="521"/>
                  </a:lnTo>
                  <a:lnTo>
                    <a:pt x="1470" y="509"/>
                  </a:lnTo>
                  <a:lnTo>
                    <a:pt x="1473" y="501"/>
                  </a:lnTo>
                  <a:lnTo>
                    <a:pt x="1541" y="485"/>
                  </a:lnTo>
                  <a:lnTo>
                    <a:pt x="1560" y="492"/>
                  </a:lnTo>
                  <a:lnTo>
                    <a:pt x="1588" y="537"/>
                  </a:lnTo>
                  <a:lnTo>
                    <a:pt x="1613" y="561"/>
                  </a:lnTo>
                  <a:lnTo>
                    <a:pt x="1642" y="560"/>
                  </a:lnTo>
                  <a:lnTo>
                    <a:pt x="1657" y="568"/>
                  </a:lnTo>
                  <a:lnTo>
                    <a:pt x="1689" y="597"/>
                  </a:lnTo>
                  <a:lnTo>
                    <a:pt x="1784" y="585"/>
                  </a:lnTo>
                  <a:lnTo>
                    <a:pt x="1806" y="574"/>
                  </a:lnTo>
                  <a:lnTo>
                    <a:pt x="1821" y="576"/>
                  </a:lnTo>
                  <a:lnTo>
                    <a:pt x="1823" y="611"/>
                  </a:lnTo>
                  <a:lnTo>
                    <a:pt x="1816" y="647"/>
                  </a:lnTo>
                  <a:lnTo>
                    <a:pt x="1821" y="679"/>
                  </a:lnTo>
                  <a:lnTo>
                    <a:pt x="1827" y="683"/>
                  </a:lnTo>
                  <a:lnTo>
                    <a:pt x="1846" y="679"/>
                  </a:lnTo>
                  <a:lnTo>
                    <a:pt x="1853" y="669"/>
                  </a:lnTo>
                  <a:lnTo>
                    <a:pt x="1855" y="648"/>
                  </a:lnTo>
                  <a:lnTo>
                    <a:pt x="1849" y="621"/>
                  </a:lnTo>
                  <a:lnTo>
                    <a:pt x="1856" y="610"/>
                  </a:lnTo>
                  <a:lnTo>
                    <a:pt x="1891" y="589"/>
                  </a:lnTo>
                  <a:lnTo>
                    <a:pt x="1917" y="575"/>
                  </a:lnTo>
                  <a:lnTo>
                    <a:pt x="1938" y="555"/>
                  </a:lnTo>
                  <a:lnTo>
                    <a:pt x="1944" y="532"/>
                  </a:lnTo>
                  <a:lnTo>
                    <a:pt x="1936" y="523"/>
                  </a:lnTo>
                  <a:lnTo>
                    <a:pt x="1906" y="511"/>
                  </a:lnTo>
                  <a:lnTo>
                    <a:pt x="1899" y="504"/>
                  </a:lnTo>
                  <a:lnTo>
                    <a:pt x="1900" y="489"/>
                  </a:lnTo>
                  <a:lnTo>
                    <a:pt x="1912" y="473"/>
                  </a:lnTo>
                  <a:lnTo>
                    <a:pt x="1913" y="464"/>
                  </a:lnTo>
                  <a:lnTo>
                    <a:pt x="1886" y="418"/>
                  </a:lnTo>
                  <a:lnTo>
                    <a:pt x="1882" y="393"/>
                  </a:lnTo>
                  <a:lnTo>
                    <a:pt x="1888" y="362"/>
                  </a:lnTo>
                  <a:lnTo>
                    <a:pt x="1912" y="330"/>
                  </a:lnTo>
                  <a:lnTo>
                    <a:pt x="1919" y="299"/>
                  </a:lnTo>
                  <a:lnTo>
                    <a:pt x="1943" y="274"/>
                  </a:lnTo>
                  <a:lnTo>
                    <a:pt x="1981" y="267"/>
                  </a:lnTo>
                  <a:lnTo>
                    <a:pt x="1991" y="280"/>
                  </a:lnTo>
                  <a:lnTo>
                    <a:pt x="2003" y="312"/>
                  </a:lnTo>
                  <a:lnTo>
                    <a:pt x="2016" y="331"/>
                  </a:lnTo>
                  <a:lnTo>
                    <a:pt x="2022" y="361"/>
                  </a:lnTo>
                  <a:lnTo>
                    <a:pt x="2042" y="374"/>
                  </a:lnTo>
                  <a:lnTo>
                    <a:pt x="2054" y="382"/>
                  </a:lnTo>
                  <a:lnTo>
                    <a:pt x="2055" y="395"/>
                  </a:lnTo>
                  <a:lnTo>
                    <a:pt x="2042" y="411"/>
                  </a:lnTo>
                  <a:lnTo>
                    <a:pt x="2024" y="415"/>
                  </a:lnTo>
                  <a:lnTo>
                    <a:pt x="2016" y="422"/>
                  </a:lnTo>
                  <a:lnTo>
                    <a:pt x="2016" y="441"/>
                  </a:lnTo>
                  <a:lnTo>
                    <a:pt x="2050" y="473"/>
                  </a:lnTo>
                  <a:lnTo>
                    <a:pt x="2056" y="506"/>
                  </a:lnTo>
                  <a:lnTo>
                    <a:pt x="2063" y="540"/>
                  </a:lnTo>
                  <a:lnTo>
                    <a:pt x="2081" y="567"/>
                  </a:lnTo>
                  <a:lnTo>
                    <a:pt x="2104" y="570"/>
                  </a:lnTo>
                  <a:lnTo>
                    <a:pt x="2116" y="543"/>
                  </a:lnTo>
                  <a:lnTo>
                    <a:pt x="2112" y="520"/>
                  </a:lnTo>
                  <a:lnTo>
                    <a:pt x="2096" y="498"/>
                  </a:lnTo>
                  <a:lnTo>
                    <a:pt x="2097" y="477"/>
                  </a:lnTo>
                  <a:lnTo>
                    <a:pt x="2113" y="476"/>
                  </a:lnTo>
                  <a:lnTo>
                    <a:pt x="2129" y="487"/>
                  </a:lnTo>
                  <a:lnTo>
                    <a:pt x="2152" y="536"/>
                  </a:lnTo>
                  <a:lnTo>
                    <a:pt x="2153" y="585"/>
                  </a:lnTo>
                  <a:lnTo>
                    <a:pt x="2164" y="613"/>
                  </a:lnTo>
                  <a:lnTo>
                    <a:pt x="2175" y="621"/>
                  </a:lnTo>
                  <a:lnTo>
                    <a:pt x="2209" y="613"/>
                  </a:lnTo>
                  <a:lnTo>
                    <a:pt x="2220" y="596"/>
                  </a:lnTo>
                  <a:lnTo>
                    <a:pt x="2226" y="567"/>
                  </a:lnTo>
                  <a:lnTo>
                    <a:pt x="2246" y="543"/>
                  </a:lnTo>
                  <a:lnTo>
                    <a:pt x="2248" y="517"/>
                  </a:lnTo>
                  <a:lnTo>
                    <a:pt x="2240" y="458"/>
                  </a:lnTo>
                  <a:lnTo>
                    <a:pt x="2246" y="442"/>
                  </a:lnTo>
                  <a:lnTo>
                    <a:pt x="2255" y="433"/>
                  </a:lnTo>
                  <a:lnTo>
                    <a:pt x="2274" y="432"/>
                  </a:lnTo>
                  <a:lnTo>
                    <a:pt x="2292" y="439"/>
                  </a:lnTo>
                  <a:lnTo>
                    <a:pt x="2306" y="449"/>
                  </a:lnTo>
                  <a:lnTo>
                    <a:pt x="2318" y="485"/>
                  </a:lnTo>
                  <a:lnTo>
                    <a:pt x="2341" y="473"/>
                  </a:lnTo>
                  <a:lnTo>
                    <a:pt x="2355" y="474"/>
                  </a:lnTo>
                  <a:lnTo>
                    <a:pt x="2363" y="481"/>
                  </a:lnTo>
                  <a:lnTo>
                    <a:pt x="2362" y="495"/>
                  </a:lnTo>
                  <a:lnTo>
                    <a:pt x="2341" y="508"/>
                  </a:lnTo>
                  <a:lnTo>
                    <a:pt x="2328" y="526"/>
                  </a:lnTo>
                  <a:lnTo>
                    <a:pt x="2323" y="568"/>
                  </a:lnTo>
                  <a:lnTo>
                    <a:pt x="2337" y="573"/>
                  </a:lnTo>
                  <a:lnTo>
                    <a:pt x="2334" y="595"/>
                  </a:lnTo>
                  <a:lnTo>
                    <a:pt x="2354" y="595"/>
                  </a:lnTo>
                  <a:lnTo>
                    <a:pt x="2369" y="612"/>
                  </a:lnTo>
                  <a:lnTo>
                    <a:pt x="2382" y="622"/>
                  </a:lnTo>
                  <a:lnTo>
                    <a:pt x="2385" y="632"/>
                  </a:lnTo>
                  <a:lnTo>
                    <a:pt x="2343" y="691"/>
                  </a:lnTo>
                  <a:lnTo>
                    <a:pt x="2329" y="702"/>
                  </a:lnTo>
                  <a:lnTo>
                    <a:pt x="2313" y="697"/>
                  </a:lnTo>
                  <a:lnTo>
                    <a:pt x="2298" y="680"/>
                  </a:lnTo>
                  <a:lnTo>
                    <a:pt x="2283" y="694"/>
                  </a:lnTo>
                  <a:lnTo>
                    <a:pt x="2263" y="715"/>
                  </a:lnTo>
                  <a:lnTo>
                    <a:pt x="2251" y="717"/>
                  </a:lnTo>
                  <a:lnTo>
                    <a:pt x="2217" y="702"/>
                  </a:lnTo>
                  <a:lnTo>
                    <a:pt x="2200" y="703"/>
                  </a:lnTo>
                  <a:lnTo>
                    <a:pt x="2193" y="712"/>
                  </a:lnTo>
                  <a:lnTo>
                    <a:pt x="2201" y="727"/>
                  </a:lnTo>
                  <a:lnTo>
                    <a:pt x="2216" y="741"/>
                  </a:lnTo>
                  <a:lnTo>
                    <a:pt x="2205" y="753"/>
                  </a:lnTo>
                  <a:lnTo>
                    <a:pt x="2170" y="773"/>
                  </a:lnTo>
                  <a:lnTo>
                    <a:pt x="2131" y="772"/>
                  </a:lnTo>
                  <a:lnTo>
                    <a:pt x="2101" y="753"/>
                  </a:lnTo>
                  <a:lnTo>
                    <a:pt x="2075" y="746"/>
                  </a:lnTo>
                  <a:lnTo>
                    <a:pt x="2053" y="756"/>
                  </a:lnTo>
                  <a:lnTo>
                    <a:pt x="2055" y="787"/>
                  </a:lnTo>
                  <a:lnTo>
                    <a:pt x="2094" y="812"/>
                  </a:lnTo>
                  <a:lnTo>
                    <a:pt x="2122" y="820"/>
                  </a:lnTo>
                  <a:lnTo>
                    <a:pt x="2138" y="845"/>
                  </a:lnTo>
                  <a:lnTo>
                    <a:pt x="2118" y="882"/>
                  </a:lnTo>
                  <a:lnTo>
                    <a:pt x="2038" y="930"/>
                  </a:lnTo>
                  <a:lnTo>
                    <a:pt x="2002" y="931"/>
                  </a:lnTo>
                  <a:lnTo>
                    <a:pt x="1975" y="926"/>
                  </a:lnTo>
                  <a:lnTo>
                    <a:pt x="1963" y="934"/>
                  </a:lnTo>
                  <a:lnTo>
                    <a:pt x="1958" y="953"/>
                  </a:lnTo>
                  <a:lnTo>
                    <a:pt x="1972" y="964"/>
                  </a:lnTo>
                  <a:lnTo>
                    <a:pt x="1986" y="978"/>
                  </a:lnTo>
                  <a:lnTo>
                    <a:pt x="1978" y="995"/>
                  </a:lnTo>
                  <a:lnTo>
                    <a:pt x="1891" y="1069"/>
                  </a:lnTo>
                  <a:lnTo>
                    <a:pt x="1878" y="1088"/>
                  </a:lnTo>
                  <a:lnTo>
                    <a:pt x="1879" y="1097"/>
                  </a:lnTo>
                  <a:lnTo>
                    <a:pt x="1861" y="1126"/>
                  </a:lnTo>
                  <a:lnTo>
                    <a:pt x="1838" y="1149"/>
                  </a:lnTo>
                  <a:lnTo>
                    <a:pt x="1813" y="1177"/>
                  </a:lnTo>
                  <a:lnTo>
                    <a:pt x="1783" y="1193"/>
                  </a:lnTo>
                  <a:lnTo>
                    <a:pt x="1784" y="1202"/>
                  </a:lnTo>
                  <a:lnTo>
                    <a:pt x="1799" y="1228"/>
                  </a:lnTo>
                  <a:lnTo>
                    <a:pt x="1792" y="1259"/>
                  </a:lnTo>
                  <a:lnTo>
                    <a:pt x="1789" y="1298"/>
                  </a:lnTo>
                  <a:lnTo>
                    <a:pt x="1806" y="1313"/>
                  </a:lnTo>
                  <a:lnTo>
                    <a:pt x="1850" y="1314"/>
                  </a:lnTo>
                  <a:lnTo>
                    <a:pt x="1864" y="1317"/>
                  </a:lnTo>
                  <a:lnTo>
                    <a:pt x="1872" y="1325"/>
                  </a:lnTo>
                  <a:lnTo>
                    <a:pt x="1887" y="1385"/>
                  </a:lnTo>
                  <a:lnTo>
                    <a:pt x="1891" y="1423"/>
                  </a:lnTo>
                  <a:lnTo>
                    <a:pt x="1897" y="1451"/>
                  </a:lnTo>
                  <a:lnTo>
                    <a:pt x="1913" y="1467"/>
                  </a:lnTo>
                  <a:lnTo>
                    <a:pt x="1937" y="1463"/>
                  </a:lnTo>
                  <a:lnTo>
                    <a:pt x="1963" y="1444"/>
                  </a:lnTo>
                  <a:lnTo>
                    <a:pt x="1979" y="1441"/>
                  </a:lnTo>
                  <a:lnTo>
                    <a:pt x="2011" y="1453"/>
                  </a:lnTo>
                  <a:lnTo>
                    <a:pt x="2049" y="1479"/>
                  </a:lnTo>
                  <a:lnTo>
                    <a:pt x="2078" y="1482"/>
                  </a:lnTo>
                  <a:lnTo>
                    <a:pt x="2106" y="1497"/>
                  </a:lnTo>
                  <a:lnTo>
                    <a:pt x="2127" y="1516"/>
                  </a:lnTo>
                  <a:lnTo>
                    <a:pt x="2134" y="1549"/>
                  </a:lnTo>
                  <a:lnTo>
                    <a:pt x="2145" y="1555"/>
                  </a:lnTo>
                  <a:lnTo>
                    <a:pt x="2204" y="1563"/>
                  </a:lnTo>
                  <a:lnTo>
                    <a:pt x="2271" y="1565"/>
                  </a:lnTo>
                  <a:lnTo>
                    <a:pt x="2306" y="1578"/>
                  </a:lnTo>
                  <a:lnTo>
                    <a:pt x="2365" y="1590"/>
                  </a:lnTo>
                  <a:lnTo>
                    <a:pt x="2394" y="1589"/>
                  </a:lnTo>
                  <a:lnTo>
                    <a:pt x="2411" y="1597"/>
                  </a:lnTo>
                  <a:lnTo>
                    <a:pt x="2423" y="1605"/>
                  </a:lnTo>
                  <a:lnTo>
                    <a:pt x="2426" y="1623"/>
                  </a:lnTo>
                  <a:lnTo>
                    <a:pt x="2422" y="1635"/>
                  </a:lnTo>
                  <a:lnTo>
                    <a:pt x="2406" y="1648"/>
                  </a:lnTo>
                  <a:lnTo>
                    <a:pt x="2406" y="1663"/>
                  </a:lnTo>
                  <a:lnTo>
                    <a:pt x="2407" y="1678"/>
                  </a:lnTo>
                  <a:lnTo>
                    <a:pt x="2426" y="1704"/>
                  </a:lnTo>
                  <a:lnTo>
                    <a:pt x="2435" y="1748"/>
                  </a:lnTo>
                  <a:lnTo>
                    <a:pt x="2465" y="1833"/>
                  </a:lnTo>
                  <a:lnTo>
                    <a:pt x="2496" y="1858"/>
                  </a:lnTo>
                  <a:lnTo>
                    <a:pt x="2529" y="1915"/>
                  </a:lnTo>
                  <a:lnTo>
                    <a:pt x="2559" y="1913"/>
                  </a:lnTo>
                  <a:lnTo>
                    <a:pt x="2580" y="1881"/>
                  </a:lnTo>
                  <a:lnTo>
                    <a:pt x="2591" y="1911"/>
                  </a:lnTo>
                  <a:lnTo>
                    <a:pt x="2621" y="1906"/>
                  </a:lnTo>
                  <a:lnTo>
                    <a:pt x="2643" y="1879"/>
                  </a:lnTo>
                  <a:lnTo>
                    <a:pt x="2649" y="1819"/>
                  </a:lnTo>
                  <a:lnTo>
                    <a:pt x="2642" y="1781"/>
                  </a:lnTo>
                  <a:lnTo>
                    <a:pt x="2581" y="1684"/>
                  </a:lnTo>
                  <a:lnTo>
                    <a:pt x="2573" y="1645"/>
                  </a:lnTo>
                  <a:lnTo>
                    <a:pt x="2588" y="1623"/>
                  </a:lnTo>
                  <a:lnTo>
                    <a:pt x="2628" y="1598"/>
                  </a:lnTo>
                  <a:lnTo>
                    <a:pt x="2666" y="1542"/>
                  </a:lnTo>
                  <a:lnTo>
                    <a:pt x="2675" y="1472"/>
                  </a:lnTo>
                  <a:lnTo>
                    <a:pt x="2659" y="1416"/>
                  </a:lnTo>
                  <a:lnTo>
                    <a:pt x="2632" y="1373"/>
                  </a:lnTo>
                  <a:lnTo>
                    <a:pt x="2599" y="1335"/>
                  </a:lnTo>
                  <a:lnTo>
                    <a:pt x="2570" y="1320"/>
                  </a:lnTo>
                  <a:lnTo>
                    <a:pt x="2561" y="1306"/>
                  </a:lnTo>
                  <a:lnTo>
                    <a:pt x="2561" y="1274"/>
                  </a:lnTo>
                  <a:lnTo>
                    <a:pt x="2572" y="1246"/>
                  </a:lnTo>
                  <a:lnTo>
                    <a:pt x="2612" y="1232"/>
                  </a:lnTo>
                  <a:lnTo>
                    <a:pt x="2625" y="1209"/>
                  </a:lnTo>
                  <a:lnTo>
                    <a:pt x="2621" y="1181"/>
                  </a:lnTo>
                  <a:lnTo>
                    <a:pt x="2608" y="1155"/>
                  </a:lnTo>
                  <a:lnTo>
                    <a:pt x="2585" y="1128"/>
                  </a:lnTo>
                  <a:lnTo>
                    <a:pt x="2577" y="1113"/>
                  </a:lnTo>
                  <a:lnTo>
                    <a:pt x="2572" y="1082"/>
                  </a:lnTo>
                  <a:lnTo>
                    <a:pt x="2570" y="1047"/>
                  </a:lnTo>
                  <a:lnTo>
                    <a:pt x="2551" y="1007"/>
                  </a:lnTo>
                  <a:lnTo>
                    <a:pt x="2559" y="968"/>
                  </a:lnTo>
                  <a:lnTo>
                    <a:pt x="2578" y="960"/>
                  </a:lnTo>
                  <a:lnTo>
                    <a:pt x="2599" y="967"/>
                  </a:lnTo>
                  <a:lnTo>
                    <a:pt x="2628" y="982"/>
                  </a:lnTo>
                  <a:lnTo>
                    <a:pt x="2649" y="985"/>
                  </a:lnTo>
                  <a:lnTo>
                    <a:pt x="2680" y="977"/>
                  </a:lnTo>
                  <a:lnTo>
                    <a:pt x="2701" y="959"/>
                  </a:lnTo>
                  <a:lnTo>
                    <a:pt x="2727" y="957"/>
                  </a:lnTo>
                  <a:lnTo>
                    <a:pt x="2756" y="967"/>
                  </a:lnTo>
                  <a:lnTo>
                    <a:pt x="2779" y="986"/>
                  </a:lnTo>
                  <a:lnTo>
                    <a:pt x="2804" y="1019"/>
                  </a:lnTo>
                  <a:lnTo>
                    <a:pt x="2824" y="1039"/>
                  </a:lnTo>
                  <a:lnTo>
                    <a:pt x="2858" y="1051"/>
                  </a:lnTo>
                  <a:lnTo>
                    <a:pt x="2890" y="1052"/>
                  </a:lnTo>
                  <a:lnTo>
                    <a:pt x="2931" y="1041"/>
                  </a:lnTo>
                  <a:lnTo>
                    <a:pt x="2941" y="1059"/>
                  </a:lnTo>
                  <a:lnTo>
                    <a:pt x="2945" y="1074"/>
                  </a:lnTo>
                  <a:lnTo>
                    <a:pt x="2931" y="1098"/>
                  </a:lnTo>
                  <a:lnTo>
                    <a:pt x="2956" y="1139"/>
                  </a:lnTo>
                  <a:lnTo>
                    <a:pt x="2966" y="1159"/>
                  </a:lnTo>
                  <a:lnTo>
                    <a:pt x="2961" y="1209"/>
                  </a:lnTo>
                  <a:lnTo>
                    <a:pt x="2977" y="1220"/>
                  </a:lnTo>
                  <a:lnTo>
                    <a:pt x="3007" y="1215"/>
                  </a:lnTo>
                  <a:lnTo>
                    <a:pt x="3044" y="1243"/>
                  </a:lnTo>
                  <a:lnTo>
                    <a:pt x="3071" y="1246"/>
                  </a:lnTo>
                  <a:lnTo>
                    <a:pt x="3106" y="1240"/>
                  </a:lnTo>
                  <a:lnTo>
                    <a:pt x="3140" y="1209"/>
                  </a:lnTo>
                  <a:lnTo>
                    <a:pt x="3153" y="1167"/>
                  </a:lnTo>
                  <a:lnTo>
                    <a:pt x="3138" y="1130"/>
                  </a:lnTo>
                  <a:lnTo>
                    <a:pt x="3115" y="1118"/>
                  </a:lnTo>
                  <a:lnTo>
                    <a:pt x="3122" y="1085"/>
                  </a:lnTo>
                  <a:lnTo>
                    <a:pt x="3140" y="1054"/>
                  </a:lnTo>
                  <a:lnTo>
                    <a:pt x="3145" y="1030"/>
                  </a:lnTo>
                  <a:lnTo>
                    <a:pt x="3174" y="1045"/>
                  </a:lnTo>
                  <a:lnTo>
                    <a:pt x="3196" y="1066"/>
                  </a:lnTo>
                  <a:lnTo>
                    <a:pt x="3226" y="1080"/>
                  </a:lnTo>
                  <a:lnTo>
                    <a:pt x="3276" y="1132"/>
                  </a:lnTo>
                  <a:lnTo>
                    <a:pt x="3343" y="1170"/>
                  </a:lnTo>
                  <a:lnTo>
                    <a:pt x="3366" y="1230"/>
                  </a:lnTo>
                  <a:lnTo>
                    <a:pt x="3409" y="1266"/>
                  </a:lnTo>
                  <a:lnTo>
                    <a:pt x="3418" y="1341"/>
                  </a:lnTo>
                  <a:lnTo>
                    <a:pt x="3467" y="1355"/>
                  </a:lnTo>
                  <a:lnTo>
                    <a:pt x="3514" y="1394"/>
                  </a:lnTo>
                  <a:lnTo>
                    <a:pt x="3532" y="1399"/>
                  </a:lnTo>
                  <a:lnTo>
                    <a:pt x="3573" y="1384"/>
                  </a:lnTo>
                  <a:lnTo>
                    <a:pt x="3616" y="1387"/>
                  </a:lnTo>
                  <a:lnTo>
                    <a:pt x="3631" y="1378"/>
                  </a:lnTo>
                  <a:lnTo>
                    <a:pt x="3635" y="1377"/>
                  </a:lnTo>
                  <a:lnTo>
                    <a:pt x="3652" y="1385"/>
                  </a:lnTo>
                  <a:lnTo>
                    <a:pt x="3654" y="1398"/>
                  </a:lnTo>
                  <a:lnTo>
                    <a:pt x="3641" y="1429"/>
                  </a:lnTo>
                  <a:lnTo>
                    <a:pt x="3616" y="1443"/>
                  </a:lnTo>
                  <a:lnTo>
                    <a:pt x="3587" y="1474"/>
                  </a:lnTo>
                  <a:lnTo>
                    <a:pt x="3575" y="1504"/>
                  </a:lnTo>
                  <a:lnTo>
                    <a:pt x="3581" y="1525"/>
                  </a:lnTo>
                  <a:lnTo>
                    <a:pt x="3594" y="1530"/>
                  </a:lnTo>
                  <a:lnTo>
                    <a:pt x="3622" y="1503"/>
                  </a:lnTo>
                  <a:lnTo>
                    <a:pt x="3648" y="1472"/>
                  </a:lnTo>
                  <a:lnTo>
                    <a:pt x="3677" y="1436"/>
                  </a:lnTo>
                  <a:lnTo>
                    <a:pt x="3698" y="1428"/>
                  </a:lnTo>
                  <a:lnTo>
                    <a:pt x="3707" y="1432"/>
                  </a:lnTo>
                  <a:lnTo>
                    <a:pt x="3709" y="1452"/>
                  </a:lnTo>
                  <a:lnTo>
                    <a:pt x="3713" y="1460"/>
                  </a:lnTo>
                  <a:lnTo>
                    <a:pt x="3727" y="1463"/>
                  </a:lnTo>
                  <a:lnTo>
                    <a:pt x="3743" y="1444"/>
                  </a:lnTo>
                  <a:lnTo>
                    <a:pt x="3753" y="1443"/>
                  </a:lnTo>
                  <a:lnTo>
                    <a:pt x="3765" y="1450"/>
                  </a:lnTo>
                  <a:lnTo>
                    <a:pt x="3774" y="1474"/>
                  </a:lnTo>
                  <a:lnTo>
                    <a:pt x="3787" y="1506"/>
                  </a:lnTo>
                  <a:lnTo>
                    <a:pt x="3805" y="1517"/>
                  </a:lnTo>
                  <a:lnTo>
                    <a:pt x="3811" y="1557"/>
                  </a:lnTo>
                  <a:lnTo>
                    <a:pt x="3807" y="1584"/>
                  </a:lnTo>
                  <a:lnTo>
                    <a:pt x="3795" y="1606"/>
                  </a:lnTo>
                  <a:lnTo>
                    <a:pt x="3770" y="1631"/>
                  </a:lnTo>
                  <a:lnTo>
                    <a:pt x="3744" y="1640"/>
                  </a:lnTo>
                  <a:lnTo>
                    <a:pt x="3733" y="1675"/>
                  </a:lnTo>
                  <a:lnTo>
                    <a:pt x="3706" y="1740"/>
                  </a:lnTo>
                  <a:lnTo>
                    <a:pt x="3678" y="1767"/>
                  </a:lnTo>
                  <a:lnTo>
                    <a:pt x="3606" y="1791"/>
                  </a:lnTo>
                  <a:lnTo>
                    <a:pt x="3543" y="1808"/>
                  </a:lnTo>
                  <a:lnTo>
                    <a:pt x="3502" y="1817"/>
                  </a:lnTo>
                  <a:lnTo>
                    <a:pt x="3421" y="1839"/>
                  </a:lnTo>
                  <a:lnTo>
                    <a:pt x="3316" y="1863"/>
                  </a:lnTo>
                  <a:lnTo>
                    <a:pt x="3289" y="1903"/>
                  </a:lnTo>
                  <a:lnTo>
                    <a:pt x="3287" y="1936"/>
                  </a:lnTo>
                  <a:lnTo>
                    <a:pt x="3263" y="1960"/>
                  </a:lnTo>
                  <a:lnTo>
                    <a:pt x="3240" y="1980"/>
                  </a:lnTo>
                  <a:lnTo>
                    <a:pt x="3228" y="2001"/>
                  </a:lnTo>
                  <a:lnTo>
                    <a:pt x="3221" y="2035"/>
                  </a:lnTo>
                  <a:lnTo>
                    <a:pt x="3212" y="2066"/>
                  </a:lnTo>
                  <a:lnTo>
                    <a:pt x="3180" y="2121"/>
                  </a:lnTo>
                  <a:lnTo>
                    <a:pt x="3153" y="2185"/>
                  </a:lnTo>
                  <a:lnTo>
                    <a:pt x="3151" y="2194"/>
                  </a:lnTo>
                  <a:lnTo>
                    <a:pt x="3156" y="2203"/>
                  </a:lnTo>
                  <a:lnTo>
                    <a:pt x="3162" y="2206"/>
                  </a:lnTo>
                  <a:lnTo>
                    <a:pt x="3173" y="2204"/>
                  </a:lnTo>
                  <a:lnTo>
                    <a:pt x="3184" y="2193"/>
                  </a:lnTo>
                  <a:lnTo>
                    <a:pt x="3197" y="2194"/>
                  </a:lnTo>
                </a:path>
              </a:pathLst>
            </a:custGeom>
            <a:solidFill>
              <a:srgbClr val="FFFF99"/>
            </a:solidFill>
            <a:ln w="9525">
              <a:solidFill>
                <a:srgbClr val="000000"/>
              </a:solidFill>
              <a:round/>
              <a:headEnd/>
              <a:tailEnd/>
            </a:ln>
          </p:spPr>
          <p:txBody>
            <a:bodyPr/>
            <a:lstStyle/>
            <a:p>
              <a:endParaRPr lang="en-US"/>
            </a:p>
          </p:txBody>
        </p:sp>
        <p:sp>
          <p:nvSpPr>
            <p:cNvPr id="13422" name="Freeform 79"/>
            <p:cNvSpPr>
              <a:spLocks/>
            </p:cNvSpPr>
            <p:nvPr/>
          </p:nvSpPr>
          <p:spPr bwMode="auto">
            <a:xfrm>
              <a:off x="1557" y="660"/>
              <a:ext cx="143" cy="90"/>
            </a:xfrm>
            <a:custGeom>
              <a:avLst/>
              <a:gdLst>
                <a:gd name="T0" fmla="*/ 0 w 324"/>
                <a:gd name="T1" fmla="*/ 0 h 223"/>
                <a:gd name="T2" fmla="*/ 0 w 324"/>
                <a:gd name="T3" fmla="*/ 0 h 223"/>
                <a:gd name="T4" fmla="*/ 0 w 324"/>
                <a:gd name="T5" fmla="*/ 0 h 223"/>
                <a:gd name="T6" fmla="*/ 0 w 324"/>
                <a:gd name="T7" fmla="*/ 0 h 223"/>
                <a:gd name="T8" fmla="*/ 0 w 324"/>
                <a:gd name="T9" fmla="*/ 0 h 223"/>
                <a:gd name="T10" fmla="*/ 0 w 324"/>
                <a:gd name="T11" fmla="*/ 0 h 223"/>
                <a:gd name="T12" fmla="*/ 0 w 324"/>
                <a:gd name="T13" fmla="*/ 0 h 223"/>
                <a:gd name="T14" fmla="*/ 0 w 324"/>
                <a:gd name="T15" fmla="*/ 0 h 223"/>
                <a:gd name="T16" fmla="*/ 0 w 324"/>
                <a:gd name="T17" fmla="*/ 0 h 223"/>
                <a:gd name="T18" fmla="*/ 0 w 324"/>
                <a:gd name="T19" fmla="*/ 0 h 223"/>
                <a:gd name="T20" fmla="*/ 0 w 324"/>
                <a:gd name="T21" fmla="*/ 0 h 223"/>
                <a:gd name="T22" fmla="*/ 0 w 324"/>
                <a:gd name="T23" fmla="*/ 0 h 223"/>
                <a:gd name="T24" fmla="*/ 0 w 324"/>
                <a:gd name="T25" fmla="*/ 0 h 223"/>
                <a:gd name="T26" fmla="*/ 0 w 324"/>
                <a:gd name="T27" fmla="*/ 0 h 223"/>
                <a:gd name="T28" fmla="*/ 0 w 324"/>
                <a:gd name="T29" fmla="*/ 0 h 223"/>
                <a:gd name="T30" fmla="*/ 0 w 324"/>
                <a:gd name="T31" fmla="*/ 0 h 223"/>
                <a:gd name="T32" fmla="*/ 0 w 324"/>
                <a:gd name="T33" fmla="*/ 0 h 223"/>
                <a:gd name="T34" fmla="*/ 0 w 324"/>
                <a:gd name="T35" fmla="*/ 0 h 223"/>
                <a:gd name="T36" fmla="*/ 0 w 324"/>
                <a:gd name="T37" fmla="*/ 0 h 223"/>
                <a:gd name="T38" fmla="*/ 0 w 324"/>
                <a:gd name="T39" fmla="*/ 0 h 223"/>
                <a:gd name="T40" fmla="*/ 0 w 324"/>
                <a:gd name="T41" fmla="*/ 0 h 223"/>
                <a:gd name="T42" fmla="*/ 0 w 324"/>
                <a:gd name="T43" fmla="*/ 0 h 2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4"/>
                <a:gd name="T67" fmla="*/ 0 h 223"/>
                <a:gd name="T68" fmla="*/ 324 w 324"/>
                <a:gd name="T69" fmla="*/ 223 h 2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4" h="223">
                  <a:moveTo>
                    <a:pt x="280" y="40"/>
                  </a:moveTo>
                  <a:lnTo>
                    <a:pt x="239" y="13"/>
                  </a:lnTo>
                  <a:lnTo>
                    <a:pt x="222" y="0"/>
                  </a:lnTo>
                  <a:lnTo>
                    <a:pt x="175" y="0"/>
                  </a:lnTo>
                  <a:lnTo>
                    <a:pt x="122" y="23"/>
                  </a:lnTo>
                  <a:lnTo>
                    <a:pt x="83" y="63"/>
                  </a:lnTo>
                  <a:lnTo>
                    <a:pt x="58" y="97"/>
                  </a:lnTo>
                  <a:lnTo>
                    <a:pt x="28" y="118"/>
                  </a:lnTo>
                  <a:lnTo>
                    <a:pt x="2" y="136"/>
                  </a:lnTo>
                  <a:lnTo>
                    <a:pt x="0" y="171"/>
                  </a:lnTo>
                  <a:lnTo>
                    <a:pt x="18" y="196"/>
                  </a:lnTo>
                  <a:lnTo>
                    <a:pt x="53" y="223"/>
                  </a:lnTo>
                  <a:lnTo>
                    <a:pt x="81" y="217"/>
                  </a:lnTo>
                  <a:lnTo>
                    <a:pt x="110" y="197"/>
                  </a:lnTo>
                  <a:lnTo>
                    <a:pt x="133" y="168"/>
                  </a:lnTo>
                  <a:lnTo>
                    <a:pt x="179" y="156"/>
                  </a:lnTo>
                  <a:lnTo>
                    <a:pt x="225" y="151"/>
                  </a:lnTo>
                  <a:lnTo>
                    <a:pt x="240" y="133"/>
                  </a:lnTo>
                  <a:lnTo>
                    <a:pt x="286" y="115"/>
                  </a:lnTo>
                  <a:lnTo>
                    <a:pt x="321" y="111"/>
                  </a:lnTo>
                  <a:lnTo>
                    <a:pt x="324" y="97"/>
                  </a:lnTo>
                  <a:lnTo>
                    <a:pt x="280" y="40"/>
                  </a:lnTo>
                  <a:close/>
                </a:path>
              </a:pathLst>
            </a:custGeom>
            <a:solidFill>
              <a:srgbClr val="FFFF99"/>
            </a:solidFill>
            <a:ln w="9525">
              <a:noFill/>
              <a:round/>
              <a:headEnd/>
              <a:tailEnd/>
            </a:ln>
          </p:spPr>
          <p:txBody>
            <a:bodyPr/>
            <a:lstStyle/>
            <a:p>
              <a:endParaRPr lang="en-US"/>
            </a:p>
          </p:txBody>
        </p:sp>
        <p:sp>
          <p:nvSpPr>
            <p:cNvPr id="13423" name="Freeform 80"/>
            <p:cNvSpPr>
              <a:spLocks/>
            </p:cNvSpPr>
            <p:nvPr/>
          </p:nvSpPr>
          <p:spPr bwMode="auto">
            <a:xfrm>
              <a:off x="1557" y="660"/>
              <a:ext cx="143" cy="90"/>
            </a:xfrm>
            <a:custGeom>
              <a:avLst/>
              <a:gdLst>
                <a:gd name="T0" fmla="*/ 0 w 324"/>
                <a:gd name="T1" fmla="*/ 0 h 223"/>
                <a:gd name="T2" fmla="*/ 0 w 324"/>
                <a:gd name="T3" fmla="*/ 0 h 223"/>
                <a:gd name="T4" fmla="*/ 0 w 324"/>
                <a:gd name="T5" fmla="*/ 0 h 223"/>
                <a:gd name="T6" fmla="*/ 0 w 324"/>
                <a:gd name="T7" fmla="*/ 0 h 223"/>
                <a:gd name="T8" fmla="*/ 0 w 324"/>
                <a:gd name="T9" fmla="*/ 0 h 223"/>
                <a:gd name="T10" fmla="*/ 0 w 324"/>
                <a:gd name="T11" fmla="*/ 0 h 223"/>
                <a:gd name="T12" fmla="*/ 0 w 324"/>
                <a:gd name="T13" fmla="*/ 0 h 223"/>
                <a:gd name="T14" fmla="*/ 0 w 324"/>
                <a:gd name="T15" fmla="*/ 0 h 223"/>
                <a:gd name="T16" fmla="*/ 0 w 324"/>
                <a:gd name="T17" fmla="*/ 0 h 223"/>
                <a:gd name="T18" fmla="*/ 0 w 324"/>
                <a:gd name="T19" fmla="*/ 0 h 223"/>
                <a:gd name="T20" fmla="*/ 0 w 324"/>
                <a:gd name="T21" fmla="*/ 0 h 223"/>
                <a:gd name="T22" fmla="*/ 0 w 324"/>
                <a:gd name="T23" fmla="*/ 0 h 223"/>
                <a:gd name="T24" fmla="*/ 0 w 324"/>
                <a:gd name="T25" fmla="*/ 0 h 223"/>
                <a:gd name="T26" fmla="*/ 0 w 324"/>
                <a:gd name="T27" fmla="*/ 0 h 223"/>
                <a:gd name="T28" fmla="*/ 0 w 324"/>
                <a:gd name="T29" fmla="*/ 0 h 223"/>
                <a:gd name="T30" fmla="*/ 0 w 324"/>
                <a:gd name="T31" fmla="*/ 0 h 223"/>
                <a:gd name="T32" fmla="*/ 0 w 324"/>
                <a:gd name="T33" fmla="*/ 0 h 223"/>
                <a:gd name="T34" fmla="*/ 0 w 324"/>
                <a:gd name="T35" fmla="*/ 0 h 223"/>
                <a:gd name="T36" fmla="*/ 0 w 324"/>
                <a:gd name="T37" fmla="*/ 0 h 223"/>
                <a:gd name="T38" fmla="*/ 0 w 324"/>
                <a:gd name="T39" fmla="*/ 0 h 223"/>
                <a:gd name="T40" fmla="*/ 0 w 324"/>
                <a:gd name="T41" fmla="*/ 0 h 223"/>
                <a:gd name="T42" fmla="*/ 0 w 324"/>
                <a:gd name="T43" fmla="*/ 0 h 2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4"/>
                <a:gd name="T67" fmla="*/ 0 h 223"/>
                <a:gd name="T68" fmla="*/ 324 w 324"/>
                <a:gd name="T69" fmla="*/ 223 h 2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4" h="223">
                  <a:moveTo>
                    <a:pt x="280" y="40"/>
                  </a:moveTo>
                  <a:lnTo>
                    <a:pt x="239" y="13"/>
                  </a:lnTo>
                  <a:lnTo>
                    <a:pt x="222" y="0"/>
                  </a:lnTo>
                  <a:lnTo>
                    <a:pt x="175" y="0"/>
                  </a:lnTo>
                  <a:lnTo>
                    <a:pt x="122" y="23"/>
                  </a:lnTo>
                  <a:lnTo>
                    <a:pt x="83" y="63"/>
                  </a:lnTo>
                  <a:lnTo>
                    <a:pt x="58" y="97"/>
                  </a:lnTo>
                  <a:lnTo>
                    <a:pt x="28" y="118"/>
                  </a:lnTo>
                  <a:lnTo>
                    <a:pt x="2" y="136"/>
                  </a:lnTo>
                  <a:lnTo>
                    <a:pt x="0" y="171"/>
                  </a:lnTo>
                  <a:lnTo>
                    <a:pt x="18" y="196"/>
                  </a:lnTo>
                  <a:lnTo>
                    <a:pt x="53" y="223"/>
                  </a:lnTo>
                  <a:lnTo>
                    <a:pt x="81" y="217"/>
                  </a:lnTo>
                  <a:lnTo>
                    <a:pt x="110" y="197"/>
                  </a:lnTo>
                  <a:lnTo>
                    <a:pt x="133" y="168"/>
                  </a:lnTo>
                  <a:lnTo>
                    <a:pt x="179" y="156"/>
                  </a:lnTo>
                  <a:lnTo>
                    <a:pt x="225" y="151"/>
                  </a:lnTo>
                  <a:lnTo>
                    <a:pt x="240" y="133"/>
                  </a:lnTo>
                  <a:lnTo>
                    <a:pt x="286" y="115"/>
                  </a:lnTo>
                  <a:lnTo>
                    <a:pt x="321" y="111"/>
                  </a:lnTo>
                  <a:lnTo>
                    <a:pt x="324" y="97"/>
                  </a:lnTo>
                  <a:lnTo>
                    <a:pt x="280" y="40"/>
                  </a:lnTo>
                </a:path>
              </a:pathLst>
            </a:custGeom>
            <a:solidFill>
              <a:srgbClr val="FFFF99"/>
            </a:solidFill>
            <a:ln w="9525">
              <a:solidFill>
                <a:srgbClr val="000000"/>
              </a:solidFill>
              <a:round/>
              <a:headEnd/>
              <a:tailEnd/>
            </a:ln>
          </p:spPr>
          <p:txBody>
            <a:bodyPr/>
            <a:lstStyle/>
            <a:p>
              <a:endParaRPr lang="en-US"/>
            </a:p>
          </p:txBody>
        </p:sp>
        <p:sp>
          <p:nvSpPr>
            <p:cNvPr id="13424" name="Freeform 81"/>
            <p:cNvSpPr>
              <a:spLocks/>
            </p:cNvSpPr>
            <p:nvPr/>
          </p:nvSpPr>
          <p:spPr bwMode="auto">
            <a:xfrm>
              <a:off x="1974" y="664"/>
              <a:ext cx="132" cy="49"/>
            </a:xfrm>
            <a:custGeom>
              <a:avLst/>
              <a:gdLst>
                <a:gd name="T0" fmla="*/ 0 w 302"/>
                <a:gd name="T1" fmla="*/ 0 h 122"/>
                <a:gd name="T2" fmla="*/ 0 w 302"/>
                <a:gd name="T3" fmla="*/ 0 h 122"/>
                <a:gd name="T4" fmla="*/ 0 w 302"/>
                <a:gd name="T5" fmla="*/ 0 h 122"/>
                <a:gd name="T6" fmla="*/ 0 w 302"/>
                <a:gd name="T7" fmla="*/ 0 h 122"/>
                <a:gd name="T8" fmla="*/ 0 w 302"/>
                <a:gd name="T9" fmla="*/ 0 h 122"/>
                <a:gd name="T10" fmla="*/ 0 w 302"/>
                <a:gd name="T11" fmla="*/ 0 h 122"/>
                <a:gd name="T12" fmla="*/ 0 w 302"/>
                <a:gd name="T13" fmla="*/ 0 h 122"/>
                <a:gd name="T14" fmla="*/ 0 w 302"/>
                <a:gd name="T15" fmla="*/ 0 h 122"/>
                <a:gd name="T16" fmla="*/ 0 w 302"/>
                <a:gd name="T17" fmla="*/ 0 h 122"/>
                <a:gd name="T18" fmla="*/ 0 w 302"/>
                <a:gd name="T19" fmla="*/ 0 h 122"/>
                <a:gd name="T20" fmla="*/ 0 w 302"/>
                <a:gd name="T21" fmla="*/ 0 h 122"/>
                <a:gd name="T22" fmla="*/ 0 w 302"/>
                <a:gd name="T23" fmla="*/ 0 h 122"/>
                <a:gd name="T24" fmla="*/ 0 w 302"/>
                <a:gd name="T25" fmla="*/ 0 h 122"/>
                <a:gd name="T26" fmla="*/ 0 w 302"/>
                <a:gd name="T27" fmla="*/ 0 h 122"/>
                <a:gd name="T28" fmla="*/ 0 w 302"/>
                <a:gd name="T29" fmla="*/ 0 h 122"/>
                <a:gd name="T30" fmla="*/ 0 w 302"/>
                <a:gd name="T31" fmla="*/ 0 h 122"/>
                <a:gd name="T32" fmla="*/ 0 w 302"/>
                <a:gd name="T33" fmla="*/ 0 h 122"/>
                <a:gd name="T34" fmla="*/ 0 w 302"/>
                <a:gd name="T35" fmla="*/ 0 h 122"/>
                <a:gd name="T36" fmla="*/ 0 w 302"/>
                <a:gd name="T37" fmla="*/ 0 h 122"/>
                <a:gd name="T38" fmla="*/ 0 w 302"/>
                <a:gd name="T39" fmla="*/ 0 h 122"/>
                <a:gd name="T40" fmla="*/ 0 w 302"/>
                <a:gd name="T41" fmla="*/ 0 h 122"/>
                <a:gd name="T42" fmla="*/ 0 w 302"/>
                <a:gd name="T43" fmla="*/ 0 h 122"/>
                <a:gd name="T44" fmla="*/ 0 w 302"/>
                <a:gd name="T45" fmla="*/ 0 h 122"/>
                <a:gd name="T46" fmla="*/ 0 w 302"/>
                <a:gd name="T47" fmla="*/ 0 h 122"/>
                <a:gd name="T48" fmla="*/ 0 w 302"/>
                <a:gd name="T49" fmla="*/ 0 h 1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2"/>
                <a:gd name="T76" fmla="*/ 0 h 122"/>
                <a:gd name="T77" fmla="*/ 302 w 302"/>
                <a:gd name="T78" fmla="*/ 122 h 1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2" h="122">
                  <a:moveTo>
                    <a:pt x="48" y="7"/>
                  </a:moveTo>
                  <a:lnTo>
                    <a:pt x="82" y="3"/>
                  </a:lnTo>
                  <a:lnTo>
                    <a:pt x="142" y="11"/>
                  </a:lnTo>
                  <a:lnTo>
                    <a:pt x="200" y="6"/>
                  </a:lnTo>
                  <a:lnTo>
                    <a:pt x="244" y="0"/>
                  </a:lnTo>
                  <a:lnTo>
                    <a:pt x="276" y="18"/>
                  </a:lnTo>
                  <a:lnTo>
                    <a:pt x="299" y="41"/>
                  </a:lnTo>
                  <a:lnTo>
                    <a:pt x="302" y="55"/>
                  </a:lnTo>
                  <a:lnTo>
                    <a:pt x="298" y="84"/>
                  </a:lnTo>
                  <a:lnTo>
                    <a:pt x="293" y="91"/>
                  </a:lnTo>
                  <a:lnTo>
                    <a:pt x="271" y="116"/>
                  </a:lnTo>
                  <a:lnTo>
                    <a:pt x="233" y="122"/>
                  </a:lnTo>
                  <a:lnTo>
                    <a:pt x="201" y="109"/>
                  </a:lnTo>
                  <a:lnTo>
                    <a:pt x="180" y="113"/>
                  </a:lnTo>
                  <a:lnTo>
                    <a:pt x="142" y="120"/>
                  </a:lnTo>
                  <a:lnTo>
                    <a:pt x="130" y="121"/>
                  </a:lnTo>
                  <a:lnTo>
                    <a:pt x="91" y="102"/>
                  </a:lnTo>
                  <a:lnTo>
                    <a:pt x="55" y="98"/>
                  </a:lnTo>
                  <a:lnTo>
                    <a:pt x="32" y="109"/>
                  </a:lnTo>
                  <a:lnTo>
                    <a:pt x="20" y="107"/>
                  </a:lnTo>
                  <a:lnTo>
                    <a:pt x="8" y="89"/>
                  </a:lnTo>
                  <a:lnTo>
                    <a:pt x="0" y="68"/>
                  </a:lnTo>
                  <a:lnTo>
                    <a:pt x="13" y="37"/>
                  </a:lnTo>
                  <a:lnTo>
                    <a:pt x="30" y="17"/>
                  </a:lnTo>
                  <a:lnTo>
                    <a:pt x="48" y="7"/>
                  </a:lnTo>
                  <a:close/>
                </a:path>
              </a:pathLst>
            </a:custGeom>
            <a:solidFill>
              <a:srgbClr val="FFFF99"/>
            </a:solidFill>
            <a:ln w="9525">
              <a:noFill/>
              <a:round/>
              <a:headEnd/>
              <a:tailEnd/>
            </a:ln>
          </p:spPr>
          <p:txBody>
            <a:bodyPr/>
            <a:lstStyle/>
            <a:p>
              <a:endParaRPr lang="en-US"/>
            </a:p>
          </p:txBody>
        </p:sp>
        <p:sp>
          <p:nvSpPr>
            <p:cNvPr id="13425" name="Freeform 82"/>
            <p:cNvSpPr>
              <a:spLocks/>
            </p:cNvSpPr>
            <p:nvPr/>
          </p:nvSpPr>
          <p:spPr bwMode="auto">
            <a:xfrm>
              <a:off x="1974" y="664"/>
              <a:ext cx="132" cy="49"/>
            </a:xfrm>
            <a:custGeom>
              <a:avLst/>
              <a:gdLst>
                <a:gd name="T0" fmla="*/ 0 w 302"/>
                <a:gd name="T1" fmla="*/ 0 h 122"/>
                <a:gd name="T2" fmla="*/ 0 w 302"/>
                <a:gd name="T3" fmla="*/ 0 h 122"/>
                <a:gd name="T4" fmla="*/ 0 w 302"/>
                <a:gd name="T5" fmla="*/ 0 h 122"/>
                <a:gd name="T6" fmla="*/ 0 w 302"/>
                <a:gd name="T7" fmla="*/ 0 h 122"/>
                <a:gd name="T8" fmla="*/ 0 w 302"/>
                <a:gd name="T9" fmla="*/ 0 h 122"/>
                <a:gd name="T10" fmla="*/ 0 w 302"/>
                <a:gd name="T11" fmla="*/ 0 h 122"/>
                <a:gd name="T12" fmla="*/ 0 w 302"/>
                <a:gd name="T13" fmla="*/ 0 h 122"/>
                <a:gd name="T14" fmla="*/ 0 w 302"/>
                <a:gd name="T15" fmla="*/ 0 h 122"/>
                <a:gd name="T16" fmla="*/ 0 w 302"/>
                <a:gd name="T17" fmla="*/ 0 h 122"/>
                <a:gd name="T18" fmla="*/ 0 w 302"/>
                <a:gd name="T19" fmla="*/ 0 h 122"/>
                <a:gd name="T20" fmla="*/ 0 w 302"/>
                <a:gd name="T21" fmla="*/ 0 h 122"/>
                <a:gd name="T22" fmla="*/ 0 w 302"/>
                <a:gd name="T23" fmla="*/ 0 h 122"/>
                <a:gd name="T24" fmla="*/ 0 w 302"/>
                <a:gd name="T25" fmla="*/ 0 h 122"/>
                <a:gd name="T26" fmla="*/ 0 w 302"/>
                <a:gd name="T27" fmla="*/ 0 h 122"/>
                <a:gd name="T28" fmla="*/ 0 w 302"/>
                <a:gd name="T29" fmla="*/ 0 h 122"/>
                <a:gd name="T30" fmla="*/ 0 w 302"/>
                <a:gd name="T31" fmla="*/ 0 h 122"/>
                <a:gd name="T32" fmla="*/ 0 w 302"/>
                <a:gd name="T33" fmla="*/ 0 h 122"/>
                <a:gd name="T34" fmla="*/ 0 w 302"/>
                <a:gd name="T35" fmla="*/ 0 h 122"/>
                <a:gd name="T36" fmla="*/ 0 w 302"/>
                <a:gd name="T37" fmla="*/ 0 h 122"/>
                <a:gd name="T38" fmla="*/ 0 w 302"/>
                <a:gd name="T39" fmla="*/ 0 h 122"/>
                <a:gd name="T40" fmla="*/ 0 w 302"/>
                <a:gd name="T41" fmla="*/ 0 h 122"/>
                <a:gd name="T42" fmla="*/ 0 w 302"/>
                <a:gd name="T43" fmla="*/ 0 h 122"/>
                <a:gd name="T44" fmla="*/ 0 w 302"/>
                <a:gd name="T45" fmla="*/ 0 h 122"/>
                <a:gd name="T46" fmla="*/ 0 w 302"/>
                <a:gd name="T47" fmla="*/ 0 h 122"/>
                <a:gd name="T48" fmla="*/ 0 w 302"/>
                <a:gd name="T49" fmla="*/ 0 h 1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02"/>
                <a:gd name="T76" fmla="*/ 0 h 122"/>
                <a:gd name="T77" fmla="*/ 302 w 302"/>
                <a:gd name="T78" fmla="*/ 122 h 1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02" h="122">
                  <a:moveTo>
                    <a:pt x="48" y="7"/>
                  </a:moveTo>
                  <a:lnTo>
                    <a:pt x="82" y="3"/>
                  </a:lnTo>
                  <a:lnTo>
                    <a:pt x="142" y="11"/>
                  </a:lnTo>
                  <a:lnTo>
                    <a:pt x="200" y="6"/>
                  </a:lnTo>
                  <a:lnTo>
                    <a:pt x="244" y="0"/>
                  </a:lnTo>
                  <a:lnTo>
                    <a:pt x="276" y="18"/>
                  </a:lnTo>
                  <a:lnTo>
                    <a:pt x="299" y="41"/>
                  </a:lnTo>
                  <a:lnTo>
                    <a:pt x="302" y="55"/>
                  </a:lnTo>
                  <a:lnTo>
                    <a:pt x="298" y="84"/>
                  </a:lnTo>
                  <a:lnTo>
                    <a:pt x="293" y="91"/>
                  </a:lnTo>
                  <a:lnTo>
                    <a:pt x="271" y="116"/>
                  </a:lnTo>
                  <a:lnTo>
                    <a:pt x="233" y="122"/>
                  </a:lnTo>
                  <a:lnTo>
                    <a:pt x="201" y="109"/>
                  </a:lnTo>
                  <a:lnTo>
                    <a:pt x="180" y="113"/>
                  </a:lnTo>
                  <a:lnTo>
                    <a:pt x="142" y="120"/>
                  </a:lnTo>
                  <a:lnTo>
                    <a:pt x="130" y="121"/>
                  </a:lnTo>
                  <a:lnTo>
                    <a:pt x="91" y="102"/>
                  </a:lnTo>
                  <a:lnTo>
                    <a:pt x="55" y="98"/>
                  </a:lnTo>
                  <a:lnTo>
                    <a:pt x="32" y="109"/>
                  </a:lnTo>
                  <a:lnTo>
                    <a:pt x="20" y="107"/>
                  </a:lnTo>
                  <a:lnTo>
                    <a:pt x="8" y="89"/>
                  </a:lnTo>
                  <a:lnTo>
                    <a:pt x="0" y="68"/>
                  </a:lnTo>
                  <a:lnTo>
                    <a:pt x="13" y="37"/>
                  </a:lnTo>
                  <a:lnTo>
                    <a:pt x="30" y="17"/>
                  </a:lnTo>
                  <a:lnTo>
                    <a:pt x="48" y="7"/>
                  </a:lnTo>
                </a:path>
              </a:pathLst>
            </a:custGeom>
            <a:solidFill>
              <a:srgbClr val="FFFF99"/>
            </a:solidFill>
            <a:ln w="9525">
              <a:solidFill>
                <a:srgbClr val="000000"/>
              </a:solidFill>
              <a:round/>
              <a:headEnd/>
              <a:tailEnd/>
            </a:ln>
          </p:spPr>
          <p:txBody>
            <a:bodyPr/>
            <a:lstStyle/>
            <a:p>
              <a:endParaRPr lang="en-US"/>
            </a:p>
          </p:txBody>
        </p:sp>
        <p:sp>
          <p:nvSpPr>
            <p:cNvPr id="13426" name="Freeform 83"/>
            <p:cNvSpPr>
              <a:spLocks/>
            </p:cNvSpPr>
            <p:nvPr/>
          </p:nvSpPr>
          <p:spPr bwMode="auto">
            <a:xfrm>
              <a:off x="1612" y="726"/>
              <a:ext cx="215" cy="167"/>
            </a:xfrm>
            <a:custGeom>
              <a:avLst/>
              <a:gdLst>
                <a:gd name="T0" fmla="*/ 0 w 489"/>
                <a:gd name="T1" fmla="*/ 0 h 410"/>
                <a:gd name="T2" fmla="*/ 0 w 489"/>
                <a:gd name="T3" fmla="*/ 0 h 410"/>
                <a:gd name="T4" fmla="*/ 0 w 489"/>
                <a:gd name="T5" fmla="*/ 0 h 410"/>
                <a:gd name="T6" fmla="*/ 0 w 489"/>
                <a:gd name="T7" fmla="*/ 0 h 410"/>
                <a:gd name="T8" fmla="*/ 0 w 489"/>
                <a:gd name="T9" fmla="*/ 0 h 410"/>
                <a:gd name="T10" fmla="*/ 0 w 489"/>
                <a:gd name="T11" fmla="*/ 0 h 410"/>
                <a:gd name="T12" fmla="*/ 0 w 489"/>
                <a:gd name="T13" fmla="*/ 0 h 410"/>
                <a:gd name="T14" fmla="*/ 0 w 489"/>
                <a:gd name="T15" fmla="*/ 0 h 410"/>
                <a:gd name="T16" fmla="*/ 0 w 489"/>
                <a:gd name="T17" fmla="*/ 0 h 410"/>
                <a:gd name="T18" fmla="*/ 0 w 489"/>
                <a:gd name="T19" fmla="*/ 0 h 410"/>
                <a:gd name="T20" fmla="*/ 0 w 489"/>
                <a:gd name="T21" fmla="*/ 0 h 410"/>
                <a:gd name="T22" fmla="*/ 0 w 489"/>
                <a:gd name="T23" fmla="*/ 0 h 410"/>
                <a:gd name="T24" fmla="*/ 0 w 489"/>
                <a:gd name="T25" fmla="*/ 0 h 410"/>
                <a:gd name="T26" fmla="*/ 0 w 489"/>
                <a:gd name="T27" fmla="*/ 0 h 410"/>
                <a:gd name="T28" fmla="*/ 0 w 489"/>
                <a:gd name="T29" fmla="*/ 0 h 410"/>
                <a:gd name="T30" fmla="*/ 0 w 489"/>
                <a:gd name="T31" fmla="*/ 0 h 410"/>
                <a:gd name="T32" fmla="*/ 0 w 489"/>
                <a:gd name="T33" fmla="*/ 0 h 410"/>
                <a:gd name="T34" fmla="*/ 0 w 489"/>
                <a:gd name="T35" fmla="*/ 0 h 410"/>
                <a:gd name="T36" fmla="*/ 0 w 489"/>
                <a:gd name="T37" fmla="*/ 0 h 410"/>
                <a:gd name="T38" fmla="*/ 0 w 489"/>
                <a:gd name="T39" fmla="*/ 0 h 410"/>
                <a:gd name="T40" fmla="*/ 0 w 489"/>
                <a:gd name="T41" fmla="*/ 0 h 410"/>
                <a:gd name="T42" fmla="*/ 0 w 489"/>
                <a:gd name="T43" fmla="*/ 0 h 410"/>
                <a:gd name="T44" fmla="*/ 0 w 489"/>
                <a:gd name="T45" fmla="*/ 0 h 410"/>
                <a:gd name="T46" fmla="*/ 0 w 489"/>
                <a:gd name="T47" fmla="*/ 0 h 410"/>
                <a:gd name="T48" fmla="*/ 0 w 489"/>
                <a:gd name="T49" fmla="*/ 0 h 410"/>
                <a:gd name="T50" fmla="*/ 0 w 489"/>
                <a:gd name="T51" fmla="*/ 0 h 410"/>
                <a:gd name="T52" fmla="*/ 0 w 489"/>
                <a:gd name="T53" fmla="*/ 0 h 410"/>
                <a:gd name="T54" fmla="*/ 0 w 489"/>
                <a:gd name="T55" fmla="*/ 0 h 410"/>
                <a:gd name="T56" fmla="*/ 0 w 489"/>
                <a:gd name="T57" fmla="*/ 0 h 410"/>
                <a:gd name="T58" fmla="*/ 0 w 489"/>
                <a:gd name="T59" fmla="*/ 0 h 410"/>
                <a:gd name="T60" fmla="*/ 0 w 489"/>
                <a:gd name="T61" fmla="*/ 0 h 410"/>
                <a:gd name="T62" fmla="*/ 0 w 489"/>
                <a:gd name="T63" fmla="*/ 0 h 410"/>
                <a:gd name="T64" fmla="*/ 0 w 489"/>
                <a:gd name="T65" fmla="*/ 0 h 410"/>
                <a:gd name="T66" fmla="*/ 0 w 489"/>
                <a:gd name="T67" fmla="*/ 0 h 410"/>
                <a:gd name="T68" fmla="*/ 0 w 489"/>
                <a:gd name="T69" fmla="*/ 0 h 410"/>
                <a:gd name="T70" fmla="*/ 0 w 489"/>
                <a:gd name="T71" fmla="*/ 0 h 410"/>
                <a:gd name="T72" fmla="*/ 0 w 489"/>
                <a:gd name="T73" fmla="*/ 0 h 410"/>
                <a:gd name="T74" fmla="*/ 0 w 489"/>
                <a:gd name="T75" fmla="*/ 0 h 410"/>
                <a:gd name="T76" fmla="*/ 0 w 489"/>
                <a:gd name="T77" fmla="*/ 0 h 410"/>
                <a:gd name="T78" fmla="*/ 0 w 489"/>
                <a:gd name="T79" fmla="*/ 0 h 410"/>
                <a:gd name="T80" fmla="*/ 0 w 489"/>
                <a:gd name="T81" fmla="*/ 0 h 410"/>
                <a:gd name="T82" fmla="*/ 0 w 489"/>
                <a:gd name="T83" fmla="*/ 0 h 4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9"/>
                <a:gd name="T127" fmla="*/ 0 h 410"/>
                <a:gd name="T128" fmla="*/ 489 w 489"/>
                <a:gd name="T129" fmla="*/ 410 h 4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9" h="410">
                  <a:moveTo>
                    <a:pt x="121" y="262"/>
                  </a:moveTo>
                  <a:lnTo>
                    <a:pt x="76" y="233"/>
                  </a:lnTo>
                  <a:lnTo>
                    <a:pt x="41" y="220"/>
                  </a:lnTo>
                  <a:lnTo>
                    <a:pt x="31" y="217"/>
                  </a:lnTo>
                  <a:lnTo>
                    <a:pt x="9" y="226"/>
                  </a:lnTo>
                  <a:lnTo>
                    <a:pt x="0" y="237"/>
                  </a:lnTo>
                  <a:lnTo>
                    <a:pt x="16" y="264"/>
                  </a:lnTo>
                  <a:lnTo>
                    <a:pt x="44" y="288"/>
                  </a:lnTo>
                  <a:lnTo>
                    <a:pt x="66" y="301"/>
                  </a:lnTo>
                  <a:lnTo>
                    <a:pt x="65" y="342"/>
                  </a:lnTo>
                  <a:lnTo>
                    <a:pt x="72" y="358"/>
                  </a:lnTo>
                  <a:lnTo>
                    <a:pt x="101" y="368"/>
                  </a:lnTo>
                  <a:lnTo>
                    <a:pt x="158" y="361"/>
                  </a:lnTo>
                  <a:lnTo>
                    <a:pt x="211" y="355"/>
                  </a:lnTo>
                  <a:lnTo>
                    <a:pt x="248" y="353"/>
                  </a:lnTo>
                  <a:lnTo>
                    <a:pt x="280" y="356"/>
                  </a:lnTo>
                  <a:lnTo>
                    <a:pt x="323" y="354"/>
                  </a:lnTo>
                  <a:lnTo>
                    <a:pt x="344" y="379"/>
                  </a:lnTo>
                  <a:lnTo>
                    <a:pt x="359" y="388"/>
                  </a:lnTo>
                  <a:lnTo>
                    <a:pt x="395" y="407"/>
                  </a:lnTo>
                  <a:lnTo>
                    <a:pt x="405" y="409"/>
                  </a:lnTo>
                  <a:lnTo>
                    <a:pt x="420" y="410"/>
                  </a:lnTo>
                  <a:lnTo>
                    <a:pt x="433" y="404"/>
                  </a:lnTo>
                  <a:lnTo>
                    <a:pt x="434" y="385"/>
                  </a:lnTo>
                  <a:lnTo>
                    <a:pt x="411" y="361"/>
                  </a:lnTo>
                  <a:lnTo>
                    <a:pt x="405" y="356"/>
                  </a:lnTo>
                  <a:lnTo>
                    <a:pt x="404" y="351"/>
                  </a:lnTo>
                  <a:lnTo>
                    <a:pt x="429" y="342"/>
                  </a:lnTo>
                  <a:lnTo>
                    <a:pt x="452" y="353"/>
                  </a:lnTo>
                  <a:lnTo>
                    <a:pt x="485" y="347"/>
                  </a:lnTo>
                  <a:lnTo>
                    <a:pt x="489" y="340"/>
                  </a:lnTo>
                  <a:lnTo>
                    <a:pt x="479" y="317"/>
                  </a:lnTo>
                  <a:lnTo>
                    <a:pt x="449" y="289"/>
                  </a:lnTo>
                  <a:lnTo>
                    <a:pt x="419" y="282"/>
                  </a:lnTo>
                  <a:lnTo>
                    <a:pt x="403" y="270"/>
                  </a:lnTo>
                  <a:lnTo>
                    <a:pt x="395" y="232"/>
                  </a:lnTo>
                  <a:lnTo>
                    <a:pt x="404" y="202"/>
                  </a:lnTo>
                  <a:lnTo>
                    <a:pt x="403" y="174"/>
                  </a:lnTo>
                  <a:lnTo>
                    <a:pt x="407" y="144"/>
                  </a:lnTo>
                  <a:lnTo>
                    <a:pt x="415" y="114"/>
                  </a:lnTo>
                  <a:lnTo>
                    <a:pt x="401" y="44"/>
                  </a:lnTo>
                  <a:lnTo>
                    <a:pt x="396" y="40"/>
                  </a:lnTo>
                  <a:lnTo>
                    <a:pt x="378" y="44"/>
                  </a:lnTo>
                  <a:lnTo>
                    <a:pt x="371" y="54"/>
                  </a:lnTo>
                  <a:lnTo>
                    <a:pt x="368" y="93"/>
                  </a:lnTo>
                  <a:lnTo>
                    <a:pt x="374" y="122"/>
                  </a:lnTo>
                  <a:lnTo>
                    <a:pt x="366" y="132"/>
                  </a:lnTo>
                  <a:lnTo>
                    <a:pt x="358" y="134"/>
                  </a:lnTo>
                  <a:lnTo>
                    <a:pt x="356" y="126"/>
                  </a:lnTo>
                  <a:lnTo>
                    <a:pt x="357" y="81"/>
                  </a:lnTo>
                  <a:lnTo>
                    <a:pt x="353" y="62"/>
                  </a:lnTo>
                  <a:lnTo>
                    <a:pt x="346" y="49"/>
                  </a:lnTo>
                  <a:lnTo>
                    <a:pt x="324" y="45"/>
                  </a:lnTo>
                  <a:lnTo>
                    <a:pt x="308" y="58"/>
                  </a:lnTo>
                  <a:lnTo>
                    <a:pt x="279" y="102"/>
                  </a:lnTo>
                  <a:lnTo>
                    <a:pt x="264" y="105"/>
                  </a:lnTo>
                  <a:lnTo>
                    <a:pt x="254" y="97"/>
                  </a:lnTo>
                  <a:lnTo>
                    <a:pt x="268" y="66"/>
                  </a:lnTo>
                  <a:lnTo>
                    <a:pt x="257" y="39"/>
                  </a:lnTo>
                  <a:lnTo>
                    <a:pt x="228" y="31"/>
                  </a:lnTo>
                  <a:lnTo>
                    <a:pt x="209" y="4"/>
                  </a:lnTo>
                  <a:lnTo>
                    <a:pt x="203" y="0"/>
                  </a:lnTo>
                  <a:lnTo>
                    <a:pt x="176" y="5"/>
                  </a:lnTo>
                  <a:lnTo>
                    <a:pt x="117" y="52"/>
                  </a:lnTo>
                  <a:lnTo>
                    <a:pt x="91" y="62"/>
                  </a:lnTo>
                  <a:lnTo>
                    <a:pt x="87" y="62"/>
                  </a:lnTo>
                  <a:lnTo>
                    <a:pt x="64" y="71"/>
                  </a:lnTo>
                  <a:lnTo>
                    <a:pt x="70" y="80"/>
                  </a:lnTo>
                  <a:lnTo>
                    <a:pt x="94" y="99"/>
                  </a:lnTo>
                  <a:lnTo>
                    <a:pt x="125" y="117"/>
                  </a:lnTo>
                  <a:lnTo>
                    <a:pt x="128" y="126"/>
                  </a:lnTo>
                  <a:lnTo>
                    <a:pt x="123" y="132"/>
                  </a:lnTo>
                  <a:lnTo>
                    <a:pt x="96" y="137"/>
                  </a:lnTo>
                  <a:lnTo>
                    <a:pt x="65" y="128"/>
                  </a:lnTo>
                  <a:lnTo>
                    <a:pt x="47" y="132"/>
                  </a:lnTo>
                  <a:lnTo>
                    <a:pt x="50" y="147"/>
                  </a:lnTo>
                  <a:lnTo>
                    <a:pt x="95" y="177"/>
                  </a:lnTo>
                  <a:lnTo>
                    <a:pt x="135" y="192"/>
                  </a:lnTo>
                  <a:lnTo>
                    <a:pt x="168" y="213"/>
                  </a:lnTo>
                  <a:lnTo>
                    <a:pt x="179" y="229"/>
                  </a:lnTo>
                  <a:lnTo>
                    <a:pt x="183" y="244"/>
                  </a:lnTo>
                  <a:lnTo>
                    <a:pt x="177" y="261"/>
                  </a:lnTo>
                  <a:lnTo>
                    <a:pt x="160" y="268"/>
                  </a:lnTo>
                  <a:lnTo>
                    <a:pt x="140" y="269"/>
                  </a:lnTo>
                  <a:lnTo>
                    <a:pt x="121" y="262"/>
                  </a:lnTo>
                  <a:close/>
                </a:path>
              </a:pathLst>
            </a:custGeom>
            <a:solidFill>
              <a:srgbClr val="FFFF99"/>
            </a:solidFill>
            <a:ln w="9525">
              <a:noFill/>
              <a:round/>
              <a:headEnd/>
              <a:tailEnd/>
            </a:ln>
          </p:spPr>
          <p:txBody>
            <a:bodyPr/>
            <a:lstStyle/>
            <a:p>
              <a:endParaRPr lang="en-US"/>
            </a:p>
          </p:txBody>
        </p:sp>
        <p:sp>
          <p:nvSpPr>
            <p:cNvPr id="13427" name="Freeform 84"/>
            <p:cNvSpPr>
              <a:spLocks/>
            </p:cNvSpPr>
            <p:nvPr/>
          </p:nvSpPr>
          <p:spPr bwMode="auto">
            <a:xfrm>
              <a:off x="1612" y="726"/>
              <a:ext cx="215" cy="167"/>
            </a:xfrm>
            <a:custGeom>
              <a:avLst/>
              <a:gdLst>
                <a:gd name="T0" fmla="*/ 0 w 489"/>
                <a:gd name="T1" fmla="*/ 0 h 410"/>
                <a:gd name="T2" fmla="*/ 0 w 489"/>
                <a:gd name="T3" fmla="*/ 0 h 410"/>
                <a:gd name="T4" fmla="*/ 0 w 489"/>
                <a:gd name="T5" fmla="*/ 0 h 410"/>
                <a:gd name="T6" fmla="*/ 0 w 489"/>
                <a:gd name="T7" fmla="*/ 0 h 410"/>
                <a:gd name="T8" fmla="*/ 0 w 489"/>
                <a:gd name="T9" fmla="*/ 0 h 410"/>
                <a:gd name="T10" fmla="*/ 0 w 489"/>
                <a:gd name="T11" fmla="*/ 0 h 410"/>
                <a:gd name="T12" fmla="*/ 0 w 489"/>
                <a:gd name="T13" fmla="*/ 0 h 410"/>
                <a:gd name="T14" fmla="*/ 0 w 489"/>
                <a:gd name="T15" fmla="*/ 0 h 410"/>
                <a:gd name="T16" fmla="*/ 0 w 489"/>
                <a:gd name="T17" fmla="*/ 0 h 410"/>
                <a:gd name="T18" fmla="*/ 0 w 489"/>
                <a:gd name="T19" fmla="*/ 0 h 410"/>
                <a:gd name="T20" fmla="*/ 0 w 489"/>
                <a:gd name="T21" fmla="*/ 0 h 410"/>
                <a:gd name="T22" fmla="*/ 0 w 489"/>
                <a:gd name="T23" fmla="*/ 0 h 410"/>
                <a:gd name="T24" fmla="*/ 0 w 489"/>
                <a:gd name="T25" fmla="*/ 0 h 410"/>
                <a:gd name="T26" fmla="*/ 0 w 489"/>
                <a:gd name="T27" fmla="*/ 0 h 410"/>
                <a:gd name="T28" fmla="*/ 0 w 489"/>
                <a:gd name="T29" fmla="*/ 0 h 410"/>
                <a:gd name="T30" fmla="*/ 0 w 489"/>
                <a:gd name="T31" fmla="*/ 0 h 410"/>
                <a:gd name="T32" fmla="*/ 0 w 489"/>
                <a:gd name="T33" fmla="*/ 0 h 410"/>
                <a:gd name="T34" fmla="*/ 0 w 489"/>
                <a:gd name="T35" fmla="*/ 0 h 410"/>
                <a:gd name="T36" fmla="*/ 0 w 489"/>
                <a:gd name="T37" fmla="*/ 0 h 410"/>
                <a:gd name="T38" fmla="*/ 0 w 489"/>
                <a:gd name="T39" fmla="*/ 0 h 410"/>
                <a:gd name="T40" fmla="*/ 0 w 489"/>
                <a:gd name="T41" fmla="*/ 0 h 410"/>
                <a:gd name="T42" fmla="*/ 0 w 489"/>
                <a:gd name="T43" fmla="*/ 0 h 410"/>
                <a:gd name="T44" fmla="*/ 0 w 489"/>
                <a:gd name="T45" fmla="*/ 0 h 410"/>
                <a:gd name="T46" fmla="*/ 0 w 489"/>
                <a:gd name="T47" fmla="*/ 0 h 410"/>
                <a:gd name="T48" fmla="*/ 0 w 489"/>
                <a:gd name="T49" fmla="*/ 0 h 410"/>
                <a:gd name="T50" fmla="*/ 0 w 489"/>
                <a:gd name="T51" fmla="*/ 0 h 410"/>
                <a:gd name="T52" fmla="*/ 0 w 489"/>
                <a:gd name="T53" fmla="*/ 0 h 410"/>
                <a:gd name="T54" fmla="*/ 0 w 489"/>
                <a:gd name="T55" fmla="*/ 0 h 410"/>
                <a:gd name="T56" fmla="*/ 0 w 489"/>
                <a:gd name="T57" fmla="*/ 0 h 410"/>
                <a:gd name="T58" fmla="*/ 0 w 489"/>
                <a:gd name="T59" fmla="*/ 0 h 410"/>
                <a:gd name="T60" fmla="*/ 0 w 489"/>
                <a:gd name="T61" fmla="*/ 0 h 410"/>
                <a:gd name="T62" fmla="*/ 0 w 489"/>
                <a:gd name="T63" fmla="*/ 0 h 410"/>
                <a:gd name="T64" fmla="*/ 0 w 489"/>
                <a:gd name="T65" fmla="*/ 0 h 410"/>
                <a:gd name="T66" fmla="*/ 0 w 489"/>
                <a:gd name="T67" fmla="*/ 0 h 410"/>
                <a:gd name="T68" fmla="*/ 0 w 489"/>
                <a:gd name="T69" fmla="*/ 0 h 410"/>
                <a:gd name="T70" fmla="*/ 0 w 489"/>
                <a:gd name="T71" fmla="*/ 0 h 410"/>
                <a:gd name="T72" fmla="*/ 0 w 489"/>
                <a:gd name="T73" fmla="*/ 0 h 410"/>
                <a:gd name="T74" fmla="*/ 0 w 489"/>
                <a:gd name="T75" fmla="*/ 0 h 410"/>
                <a:gd name="T76" fmla="*/ 0 w 489"/>
                <a:gd name="T77" fmla="*/ 0 h 410"/>
                <a:gd name="T78" fmla="*/ 0 w 489"/>
                <a:gd name="T79" fmla="*/ 0 h 410"/>
                <a:gd name="T80" fmla="*/ 0 w 489"/>
                <a:gd name="T81" fmla="*/ 0 h 410"/>
                <a:gd name="T82" fmla="*/ 0 w 489"/>
                <a:gd name="T83" fmla="*/ 0 h 4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89"/>
                <a:gd name="T127" fmla="*/ 0 h 410"/>
                <a:gd name="T128" fmla="*/ 489 w 489"/>
                <a:gd name="T129" fmla="*/ 410 h 4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89" h="410">
                  <a:moveTo>
                    <a:pt x="121" y="262"/>
                  </a:moveTo>
                  <a:lnTo>
                    <a:pt x="76" y="233"/>
                  </a:lnTo>
                  <a:lnTo>
                    <a:pt x="41" y="220"/>
                  </a:lnTo>
                  <a:lnTo>
                    <a:pt x="31" y="217"/>
                  </a:lnTo>
                  <a:lnTo>
                    <a:pt x="9" y="226"/>
                  </a:lnTo>
                  <a:lnTo>
                    <a:pt x="0" y="237"/>
                  </a:lnTo>
                  <a:lnTo>
                    <a:pt x="16" y="264"/>
                  </a:lnTo>
                  <a:lnTo>
                    <a:pt x="44" y="288"/>
                  </a:lnTo>
                  <a:lnTo>
                    <a:pt x="66" y="301"/>
                  </a:lnTo>
                  <a:lnTo>
                    <a:pt x="65" y="342"/>
                  </a:lnTo>
                  <a:lnTo>
                    <a:pt x="72" y="358"/>
                  </a:lnTo>
                  <a:lnTo>
                    <a:pt x="101" y="368"/>
                  </a:lnTo>
                  <a:lnTo>
                    <a:pt x="158" y="361"/>
                  </a:lnTo>
                  <a:lnTo>
                    <a:pt x="211" y="355"/>
                  </a:lnTo>
                  <a:lnTo>
                    <a:pt x="248" y="353"/>
                  </a:lnTo>
                  <a:lnTo>
                    <a:pt x="280" y="356"/>
                  </a:lnTo>
                  <a:lnTo>
                    <a:pt x="323" y="354"/>
                  </a:lnTo>
                  <a:lnTo>
                    <a:pt x="344" y="379"/>
                  </a:lnTo>
                  <a:lnTo>
                    <a:pt x="359" y="388"/>
                  </a:lnTo>
                  <a:lnTo>
                    <a:pt x="395" y="407"/>
                  </a:lnTo>
                  <a:lnTo>
                    <a:pt x="405" y="409"/>
                  </a:lnTo>
                  <a:lnTo>
                    <a:pt x="420" y="410"/>
                  </a:lnTo>
                  <a:lnTo>
                    <a:pt x="433" y="404"/>
                  </a:lnTo>
                  <a:lnTo>
                    <a:pt x="434" y="385"/>
                  </a:lnTo>
                  <a:lnTo>
                    <a:pt x="411" y="361"/>
                  </a:lnTo>
                  <a:lnTo>
                    <a:pt x="405" y="356"/>
                  </a:lnTo>
                  <a:lnTo>
                    <a:pt x="404" y="351"/>
                  </a:lnTo>
                  <a:lnTo>
                    <a:pt x="429" y="342"/>
                  </a:lnTo>
                  <a:lnTo>
                    <a:pt x="452" y="353"/>
                  </a:lnTo>
                  <a:lnTo>
                    <a:pt x="485" y="347"/>
                  </a:lnTo>
                  <a:lnTo>
                    <a:pt x="489" y="340"/>
                  </a:lnTo>
                  <a:lnTo>
                    <a:pt x="479" y="317"/>
                  </a:lnTo>
                  <a:lnTo>
                    <a:pt x="449" y="289"/>
                  </a:lnTo>
                  <a:lnTo>
                    <a:pt x="419" y="282"/>
                  </a:lnTo>
                  <a:lnTo>
                    <a:pt x="403" y="270"/>
                  </a:lnTo>
                  <a:lnTo>
                    <a:pt x="395" y="232"/>
                  </a:lnTo>
                  <a:lnTo>
                    <a:pt x="404" y="202"/>
                  </a:lnTo>
                  <a:lnTo>
                    <a:pt x="403" y="174"/>
                  </a:lnTo>
                  <a:lnTo>
                    <a:pt x="407" y="144"/>
                  </a:lnTo>
                  <a:lnTo>
                    <a:pt x="415" y="114"/>
                  </a:lnTo>
                  <a:lnTo>
                    <a:pt x="401" y="44"/>
                  </a:lnTo>
                  <a:lnTo>
                    <a:pt x="396" y="40"/>
                  </a:lnTo>
                  <a:lnTo>
                    <a:pt x="378" y="44"/>
                  </a:lnTo>
                  <a:lnTo>
                    <a:pt x="371" y="54"/>
                  </a:lnTo>
                  <a:lnTo>
                    <a:pt x="368" y="93"/>
                  </a:lnTo>
                  <a:lnTo>
                    <a:pt x="374" y="122"/>
                  </a:lnTo>
                  <a:lnTo>
                    <a:pt x="366" y="132"/>
                  </a:lnTo>
                  <a:lnTo>
                    <a:pt x="358" y="134"/>
                  </a:lnTo>
                  <a:lnTo>
                    <a:pt x="356" y="126"/>
                  </a:lnTo>
                  <a:lnTo>
                    <a:pt x="357" y="81"/>
                  </a:lnTo>
                  <a:lnTo>
                    <a:pt x="353" y="62"/>
                  </a:lnTo>
                  <a:lnTo>
                    <a:pt x="346" y="49"/>
                  </a:lnTo>
                  <a:lnTo>
                    <a:pt x="324" y="45"/>
                  </a:lnTo>
                  <a:lnTo>
                    <a:pt x="308" y="58"/>
                  </a:lnTo>
                  <a:lnTo>
                    <a:pt x="279" y="102"/>
                  </a:lnTo>
                  <a:lnTo>
                    <a:pt x="264" y="105"/>
                  </a:lnTo>
                  <a:lnTo>
                    <a:pt x="254" y="97"/>
                  </a:lnTo>
                  <a:lnTo>
                    <a:pt x="268" y="66"/>
                  </a:lnTo>
                  <a:lnTo>
                    <a:pt x="257" y="39"/>
                  </a:lnTo>
                  <a:lnTo>
                    <a:pt x="228" y="31"/>
                  </a:lnTo>
                  <a:lnTo>
                    <a:pt x="209" y="4"/>
                  </a:lnTo>
                  <a:lnTo>
                    <a:pt x="203" y="0"/>
                  </a:lnTo>
                  <a:lnTo>
                    <a:pt x="176" y="5"/>
                  </a:lnTo>
                  <a:lnTo>
                    <a:pt x="117" y="52"/>
                  </a:lnTo>
                  <a:lnTo>
                    <a:pt x="91" y="62"/>
                  </a:lnTo>
                  <a:lnTo>
                    <a:pt x="87" y="62"/>
                  </a:lnTo>
                  <a:lnTo>
                    <a:pt x="64" y="71"/>
                  </a:lnTo>
                  <a:lnTo>
                    <a:pt x="70" y="80"/>
                  </a:lnTo>
                  <a:lnTo>
                    <a:pt x="94" y="99"/>
                  </a:lnTo>
                  <a:lnTo>
                    <a:pt x="125" y="117"/>
                  </a:lnTo>
                  <a:lnTo>
                    <a:pt x="128" y="126"/>
                  </a:lnTo>
                  <a:lnTo>
                    <a:pt x="123" y="132"/>
                  </a:lnTo>
                  <a:lnTo>
                    <a:pt x="96" y="137"/>
                  </a:lnTo>
                  <a:lnTo>
                    <a:pt x="65" y="128"/>
                  </a:lnTo>
                  <a:lnTo>
                    <a:pt x="47" y="132"/>
                  </a:lnTo>
                  <a:lnTo>
                    <a:pt x="50" y="147"/>
                  </a:lnTo>
                  <a:lnTo>
                    <a:pt x="95" y="177"/>
                  </a:lnTo>
                  <a:lnTo>
                    <a:pt x="135" y="192"/>
                  </a:lnTo>
                  <a:lnTo>
                    <a:pt x="168" y="213"/>
                  </a:lnTo>
                  <a:lnTo>
                    <a:pt x="179" y="229"/>
                  </a:lnTo>
                  <a:lnTo>
                    <a:pt x="183" y="244"/>
                  </a:lnTo>
                  <a:lnTo>
                    <a:pt x="177" y="261"/>
                  </a:lnTo>
                  <a:lnTo>
                    <a:pt x="160" y="268"/>
                  </a:lnTo>
                  <a:lnTo>
                    <a:pt x="140" y="269"/>
                  </a:lnTo>
                  <a:lnTo>
                    <a:pt x="121" y="262"/>
                  </a:lnTo>
                </a:path>
              </a:pathLst>
            </a:custGeom>
            <a:solidFill>
              <a:srgbClr val="FFFF99"/>
            </a:solidFill>
            <a:ln w="9525">
              <a:solidFill>
                <a:srgbClr val="000000"/>
              </a:solidFill>
              <a:round/>
              <a:headEnd/>
              <a:tailEnd/>
            </a:ln>
          </p:spPr>
          <p:txBody>
            <a:bodyPr/>
            <a:lstStyle/>
            <a:p>
              <a:endParaRPr lang="en-US"/>
            </a:p>
          </p:txBody>
        </p:sp>
        <p:sp>
          <p:nvSpPr>
            <p:cNvPr id="13428" name="Freeform 85"/>
            <p:cNvSpPr>
              <a:spLocks/>
            </p:cNvSpPr>
            <p:nvPr/>
          </p:nvSpPr>
          <p:spPr bwMode="auto">
            <a:xfrm>
              <a:off x="2020" y="438"/>
              <a:ext cx="166" cy="209"/>
            </a:xfrm>
            <a:custGeom>
              <a:avLst/>
              <a:gdLst>
                <a:gd name="T0" fmla="*/ 0 w 375"/>
                <a:gd name="T1" fmla="*/ 0 h 517"/>
                <a:gd name="T2" fmla="*/ 0 w 375"/>
                <a:gd name="T3" fmla="*/ 0 h 517"/>
                <a:gd name="T4" fmla="*/ 0 w 375"/>
                <a:gd name="T5" fmla="*/ 0 h 517"/>
                <a:gd name="T6" fmla="*/ 0 w 375"/>
                <a:gd name="T7" fmla="*/ 0 h 517"/>
                <a:gd name="T8" fmla="*/ 0 w 375"/>
                <a:gd name="T9" fmla="*/ 0 h 517"/>
                <a:gd name="T10" fmla="*/ 0 w 375"/>
                <a:gd name="T11" fmla="*/ 0 h 517"/>
                <a:gd name="T12" fmla="*/ 0 w 375"/>
                <a:gd name="T13" fmla="*/ 0 h 517"/>
                <a:gd name="T14" fmla="*/ 0 w 375"/>
                <a:gd name="T15" fmla="*/ 0 h 517"/>
                <a:gd name="T16" fmla="*/ 0 w 375"/>
                <a:gd name="T17" fmla="*/ 0 h 517"/>
                <a:gd name="T18" fmla="*/ 0 w 375"/>
                <a:gd name="T19" fmla="*/ 0 h 517"/>
                <a:gd name="T20" fmla="*/ 0 w 375"/>
                <a:gd name="T21" fmla="*/ 0 h 517"/>
                <a:gd name="T22" fmla="*/ 0 w 375"/>
                <a:gd name="T23" fmla="*/ 0 h 517"/>
                <a:gd name="T24" fmla="*/ 0 w 375"/>
                <a:gd name="T25" fmla="*/ 0 h 517"/>
                <a:gd name="T26" fmla="*/ 0 w 375"/>
                <a:gd name="T27" fmla="*/ 0 h 517"/>
                <a:gd name="T28" fmla="*/ 0 w 375"/>
                <a:gd name="T29" fmla="*/ 0 h 517"/>
                <a:gd name="T30" fmla="*/ 0 w 375"/>
                <a:gd name="T31" fmla="*/ 0 h 517"/>
                <a:gd name="T32" fmla="*/ 0 w 375"/>
                <a:gd name="T33" fmla="*/ 0 h 517"/>
                <a:gd name="T34" fmla="*/ 0 w 375"/>
                <a:gd name="T35" fmla="*/ 0 h 517"/>
                <a:gd name="T36" fmla="*/ 0 w 375"/>
                <a:gd name="T37" fmla="*/ 0 h 517"/>
                <a:gd name="T38" fmla="*/ 0 w 375"/>
                <a:gd name="T39" fmla="*/ 0 h 517"/>
                <a:gd name="T40" fmla="*/ 0 w 375"/>
                <a:gd name="T41" fmla="*/ 0 h 517"/>
                <a:gd name="T42" fmla="*/ 0 w 375"/>
                <a:gd name="T43" fmla="*/ 0 h 517"/>
                <a:gd name="T44" fmla="*/ 0 w 375"/>
                <a:gd name="T45" fmla="*/ 0 h 517"/>
                <a:gd name="T46" fmla="*/ 0 w 375"/>
                <a:gd name="T47" fmla="*/ 0 h 517"/>
                <a:gd name="T48" fmla="*/ 0 w 375"/>
                <a:gd name="T49" fmla="*/ 0 h 517"/>
                <a:gd name="T50" fmla="*/ 0 w 375"/>
                <a:gd name="T51" fmla="*/ 0 h 517"/>
                <a:gd name="T52" fmla="*/ 0 w 375"/>
                <a:gd name="T53" fmla="*/ 0 h 517"/>
                <a:gd name="T54" fmla="*/ 0 w 375"/>
                <a:gd name="T55" fmla="*/ 0 h 517"/>
                <a:gd name="T56" fmla="*/ 0 w 375"/>
                <a:gd name="T57" fmla="*/ 0 h 517"/>
                <a:gd name="T58" fmla="*/ 0 w 375"/>
                <a:gd name="T59" fmla="*/ 0 h 517"/>
                <a:gd name="T60" fmla="*/ 0 w 375"/>
                <a:gd name="T61" fmla="*/ 0 h 517"/>
                <a:gd name="T62" fmla="*/ 0 w 375"/>
                <a:gd name="T63" fmla="*/ 0 h 517"/>
                <a:gd name="T64" fmla="*/ 0 w 375"/>
                <a:gd name="T65" fmla="*/ 0 h 517"/>
                <a:gd name="T66" fmla="*/ 0 w 375"/>
                <a:gd name="T67" fmla="*/ 0 h 517"/>
                <a:gd name="T68" fmla="*/ 0 w 375"/>
                <a:gd name="T69" fmla="*/ 0 h 517"/>
                <a:gd name="T70" fmla="*/ 0 w 375"/>
                <a:gd name="T71" fmla="*/ 0 h 517"/>
                <a:gd name="T72" fmla="*/ 0 w 375"/>
                <a:gd name="T73" fmla="*/ 0 h 517"/>
                <a:gd name="T74" fmla="*/ 0 w 375"/>
                <a:gd name="T75" fmla="*/ 0 h 517"/>
                <a:gd name="T76" fmla="*/ 0 w 375"/>
                <a:gd name="T77" fmla="*/ 0 h 517"/>
                <a:gd name="T78" fmla="*/ 0 w 375"/>
                <a:gd name="T79" fmla="*/ 0 h 517"/>
                <a:gd name="T80" fmla="*/ 0 w 375"/>
                <a:gd name="T81" fmla="*/ 0 h 517"/>
                <a:gd name="T82" fmla="*/ 0 w 375"/>
                <a:gd name="T83" fmla="*/ 0 h 517"/>
                <a:gd name="T84" fmla="*/ 0 w 375"/>
                <a:gd name="T85" fmla="*/ 0 h 517"/>
                <a:gd name="T86" fmla="*/ 0 w 375"/>
                <a:gd name="T87" fmla="*/ 0 h 517"/>
                <a:gd name="T88" fmla="*/ 0 w 375"/>
                <a:gd name="T89" fmla="*/ 0 h 5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75"/>
                <a:gd name="T136" fmla="*/ 0 h 517"/>
                <a:gd name="T137" fmla="*/ 375 w 375"/>
                <a:gd name="T138" fmla="*/ 517 h 5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75" h="517">
                  <a:moveTo>
                    <a:pt x="203" y="18"/>
                  </a:moveTo>
                  <a:lnTo>
                    <a:pt x="185" y="37"/>
                  </a:lnTo>
                  <a:lnTo>
                    <a:pt x="159" y="53"/>
                  </a:lnTo>
                  <a:lnTo>
                    <a:pt x="135" y="81"/>
                  </a:lnTo>
                  <a:lnTo>
                    <a:pt x="115" y="95"/>
                  </a:lnTo>
                  <a:lnTo>
                    <a:pt x="90" y="90"/>
                  </a:lnTo>
                  <a:lnTo>
                    <a:pt x="73" y="74"/>
                  </a:lnTo>
                  <a:lnTo>
                    <a:pt x="44" y="67"/>
                  </a:lnTo>
                  <a:lnTo>
                    <a:pt x="15" y="76"/>
                  </a:lnTo>
                  <a:lnTo>
                    <a:pt x="0" y="99"/>
                  </a:lnTo>
                  <a:lnTo>
                    <a:pt x="1" y="126"/>
                  </a:lnTo>
                  <a:lnTo>
                    <a:pt x="12" y="142"/>
                  </a:lnTo>
                  <a:lnTo>
                    <a:pt x="25" y="155"/>
                  </a:lnTo>
                  <a:lnTo>
                    <a:pt x="56" y="154"/>
                  </a:lnTo>
                  <a:lnTo>
                    <a:pt x="83" y="149"/>
                  </a:lnTo>
                  <a:lnTo>
                    <a:pt x="127" y="135"/>
                  </a:lnTo>
                  <a:lnTo>
                    <a:pt x="142" y="142"/>
                  </a:lnTo>
                  <a:lnTo>
                    <a:pt x="149" y="152"/>
                  </a:lnTo>
                  <a:lnTo>
                    <a:pt x="179" y="160"/>
                  </a:lnTo>
                  <a:lnTo>
                    <a:pt x="204" y="137"/>
                  </a:lnTo>
                  <a:lnTo>
                    <a:pt x="217" y="133"/>
                  </a:lnTo>
                  <a:lnTo>
                    <a:pt x="226" y="137"/>
                  </a:lnTo>
                  <a:lnTo>
                    <a:pt x="235" y="149"/>
                  </a:lnTo>
                  <a:lnTo>
                    <a:pt x="236" y="158"/>
                  </a:lnTo>
                  <a:lnTo>
                    <a:pt x="233" y="171"/>
                  </a:lnTo>
                  <a:lnTo>
                    <a:pt x="226" y="184"/>
                  </a:lnTo>
                  <a:lnTo>
                    <a:pt x="208" y="206"/>
                  </a:lnTo>
                  <a:lnTo>
                    <a:pt x="185" y="211"/>
                  </a:lnTo>
                  <a:lnTo>
                    <a:pt x="155" y="207"/>
                  </a:lnTo>
                  <a:lnTo>
                    <a:pt x="133" y="231"/>
                  </a:lnTo>
                  <a:lnTo>
                    <a:pt x="143" y="287"/>
                  </a:lnTo>
                  <a:lnTo>
                    <a:pt x="128" y="289"/>
                  </a:lnTo>
                  <a:lnTo>
                    <a:pt x="107" y="275"/>
                  </a:lnTo>
                  <a:lnTo>
                    <a:pt x="97" y="249"/>
                  </a:lnTo>
                  <a:lnTo>
                    <a:pt x="78" y="227"/>
                  </a:lnTo>
                  <a:lnTo>
                    <a:pt x="69" y="228"/>
                  </a:lnTo>
                  <a:lnTo>
                    <a:pt x="59" y="245"/>
                  </a:lnTo>
                  <a:lnTo>
                    <a:pt x="61" y="312"/>
                  </a:lnTo>
                  <a:lnTo>
                    <a:pt x="85" y="337"/>
                  </a:lnTo>
                  <a:lnTo>
                    <a:pt x="96" y="363"/>
                  </a:lnTo>
                  <a:lnTo>
                    <a:pt x="77" y="367"/>
                  </a:lnTo>
                  <a:lnTo>
                    <a:pt x="46" y="366"/>
                  </a:lnTo>
                  <a:lnTo>
                    <a:pt x="24" y="377"/>
                  </a:lnTo>
                  <a:lnTo>
                    <a:pt x="16" y="399"/>
                  </a:lnTo>
                  <a:lnTo>
                    <a:pt x="17" y="427"/>
                  </a:lnTo>
                  <a:lnTo>
                    <a:pt x="29" y="437"/>
                  </a:lnTo>
                  <a:lnTo>
                    <a:pt x="39" y="444"/>
                  </a:lnTo>
                  <a:lnTo>
                    <a:pt x="63" y="444"/>
                  </a:lnTo>
                  <a:lnTo>
                    <a:pt x="82" y="435"/>
                  </a:lnTo>
                  <a:lnTo>
                    <a:pt x="76" y="472"/>
                  </a:lnTo>
                  <a:lnTo>
                    <a:pt x="91" y="495"/>
                  </a:lnTo>
                  <a:lnTo>
                    <a:pt x="122" y="499"/>
                  </a:lnTo>
                  <a:lnTo>
                    <a:pt x="158" y="516"/>
                  </a:lnTo>
                  <a:lnTo>
                    <a:pt x="177" y="517"/>
                  </a:lnTo>
                  <a:lnTo>
                    <a:pt x="189" y="506"/>
                  </a:lnTo>
                  <a:lnTo>
                    <a:pt x="189" y="479"/>
                  </a:lnTo>
                  <a:lnTo>
                    <a:pt x="184" y="477"/>
                  </a:lnTo>
                  <a:lnTo>
                    <a:pt x="156" y="454"/>
                  </a:lnTo>
                  <a:lnTo>
                    <a:pt x="163" y="442"/>
                  </a:lnTo>
                  <a:lnTo>
                    <a:pt x="213" y="428"/>
                  </a:lnTo>
                  <a:lnTo>
                    <a:pt x="224" y="415"/>
                  </a:lnTo>
                  <a:lnTo>
                    <a:pt x="241" y="378"/>
                  </a:lnTo>
                  <a:lnTo>
                    <a:pt x="244" y="368"/>
                  </a:lnTo>
                  <a:lnTo>
                    <a:pt x="244" y="351"/>
                  </a:lnTo>
                  <a:lnTo>
                    <a:pt x="231" y="319"/>
                  </a:lnTo>
                  <a:lnTo>
                    <a:pt x="208" y="308"/>
                  </a:lnTo>
                  <a:lnTo>
                    <a:pt x="221" y="289"/>
                  </a:lnTo>
                  <a:lnTo>
                    <a:pt x="270" y="267"/>
                  </a:lnTo>
                  <a:lnTo>
                    <a:pt x="275" y="260"/>
                  </a:lnTo>
                  <a:lnTo>
                    <a:pt x="280" y="243"/>
                  </a:lnTo>
                  <a:lnTo>
                    <a:pt x="298" y="235"/>
                  </a:lnTo>
                  <a:lnTo>
                    <a:pt x="309" y="219"/>
                  </a:lnTo>
                  <a:lnTo>
                    <a:pt x="305" y="187"/>
                  </a:lnTo>
                  <a:lnTo>
                    <a:pt x="312" y="162"/>
                  </a:lnTo>
                  <a:lnTo>
                    <a:pt x="341" y="133"/>
                  </a:lnTo>
                  <a:lnTo>
                    <a:pt x="344" y="127"/>
                  </a:lnTo>
                  <a:lnTo>
                    <a:pt x="353" y="97"/>
                  </a:lnTo>
                  <a:lnTo>
                    <a:pt x="351" y="93"/>
                  </a:lnTo>
                  <a:lnTo>
                    <a:pt x="346" y="88"/>
                  </a:lnTo>
                  <a:lnTo>
                    <a:pt x="318" y="88"/>
                  </a:lnTo>
                  <a:lnTo>
                    <a:pt x="313" y="84"/>
                  </a:lnTo>
                  <a:lnTo>
                    <a:pt x="311" y="75"/>
                  </a:lnTo>
                  <a:lnTo>
                    <a:pt x="314" y="69"/>
                  </a:lnTo>
                  <a:lnTo>
                    <a:pt x="364" y="56"/>
                  </a:lnTo>
                  <a:lnTo>
                    <a:pt x="375" y="35"/>
                  </a:lnTo>
                  <a:lnTo>
                    <a:pt x="351" y="15"/>
                  </a:lnTo>
                  <a:lnTo>
                    <a:pt x="317" y="7"/>
                  </a:lnTo>
                  <a:lnTo>
                    <a:pt x="258" y="23"/>
                  </a:lnTo>
                  <a:lnTo>
                    <a:pt x="238" y="27"/>
                  </a:lnTo>
                  <a:lnTo>
                    <a:pt x="225" y="0"/>
                  </a:lnTo>
                  <a:lnTo>
                    <a:pt x="203" y="18"/>
                  </a:lnTo>
                  <a:close/>
                </a:path>
              </a:pathLst>
            </a:custGeom>
            <a:solidFill>
              <a:srgbClr val="FFFF99"/>
            </a:solidFill>
            <a:ln w="9525">
              <a:noFill/>
              <a:round/>
              <a:headEnd/>
              <a:tailEnd/>
            </a:ln>
          </p:spPr>
          <p:txBody>
            <a:bodyPr/>
            <a:lstStyle/>
            <a:p>
              <a:endParaRPr lang="en-US"/>
            </a:p>
          </p:txBody>
        </p:sp>
        <p:sp>
          <p:nvSpPr>
            <p:cNvPr id="13429" name="Freeform 86"/>
            <p:cNvSpPr>
              <a:spLocks/>
            </p:cNvSpPr>
            <p:nvPr/>
          </p:nvSpPr>
          <p:spPr bwMode="auto">
            <a:xfrm>
              <a:off x="2020" y="438"/>
              <a:ext cx="166" cy="209"/>
            </a:xfrm>
            <a:custGeom>
              <a:avLst/>
              <a:gdLst>
                <a:gd name="T0" fmla="*/ 0 w 375"/>
                <a:gd name="T1" fmla="*/ 0 h 517"/>
                <a:gd name="T2" fmla="*/ 0 w 375"/>
                <a:gd name="T3" fmla="*/ 0 h 517"/>
                <a:gd name="T4" fmla="*/ 0 w 375"/>
                <a:gd name="T5" fmla="*/ 0 h 517"/>
                <a:gd name="T6" fmla="*/ 0 w 375"/>
                <a:gd name="T7" fmla="*/ 0 h 517"/>
                <a:gd name="T8" fmla="*/ 0 w 375"/>
                <a:gd name="T9" fmla="*/ 0 h 517"/>
                <a:gd name="T10" fmla="*/ 0 w 375"/>
                <a:gd name="T11" fmla="*/ 0 h 517"/>
                <a:gd name="T12" fmla="*/ 0 w 375"/>
                <a:gd name="T13" fmla="*/ 0 h 517"/>
                <a:gd name="T14" fmla="*/ 0 w 375"/>
                <a:gd name="T15" fmla="*/ 0 h 517"/>
                <a:gd name="T16" fmla="*/ 0 w 375"/>
                <a:gd name="T17" fmla="*/ 0 h 517"/>
                <a:gd name="T18" fmla="*/ 0 w 375"/>
                <a:gd name="T19" fmla="*/ 0 h 517"/>
                <a:gd name="T20" fmla="*/ 0 w 375"/>
                <a:gd name="T21" fmla="*/ 0 h 517"/>
                <a:gd name="T22" fmla="*/ 0 w 375"/>
                <a:gd name="T23" fmla="*/ 0 h 517"/>
                <a:gd name="T24" fmla="*/ 0 w 375"/>
                <a:gd name="T25" fmla="*/ 0 h 517"/>
                <a:gd name="T26" fmla="*/ 0 w 375"/>
                <a:gd name="T27" fmla="*/ 0 h 517"/>
                <a:gd name="T28" fmla="*/ 0 w 375"/>
                <a:gd name="T29" fmla="*/ 0 h 517"/>
                <a:gd name="T30" fmla="*/ 0 w 375"/>
                <a:gd name="T31" fmla="*/ 0 h 517"/>
                <a:gd name="T32" fmla="*/ 0 w 375"/>
                <a:gd name="T33" fmla="*/ 0 h 517"/>
                <a:gd name="T34" fmla="*/ 0 w 375"/>
                <a:gd name="T35" fmla="*/ 0 h 517"/>
                <a:gd name="T36" fmla="*/ 0 w 375"/>
                <a:gd name="T37" fmla="*/ 0 h 517"/>
                <a:gd name="T38" fmla="*/ 0 w 375"/>
                <a:gd name="T39" fmla="*/ 0 h 517"/>
                <a:gd name="T40" fmla="*/ 0 w 375"/>
                <a:gd name="T41" fmla="*/ 0 h 517"/>
                <a:gd name="T42" fmla="*/ 0 w 375"/>
                <a:gd name="T43" fmla="*/ 0 h 517"/>
                <a:gd name="T44" fmla="*/ 0 w 375"/>
                <a:gd name="T45" fmla="*/ 0 h 517"/>
                <a:gd name="T46" fmla="*/ 0 w 375"/>
                <a:gd name="T47" fmla="*/ 0 h 517"/>
                <a:gd name="T48" fmla="*/ 0 w 375"/>
                <a:gd name="T49" fmla="*/ 0 h 517"/>
                <a:gd name="T50" fmla="*/ 0 w 375"/>
                <a:gd name="T51" fmla="*/ 0 h 517"/>
                <a:gd name="T52" fmla="*/ 0 w 375"/>
                <a:gd name="T53" fmla="*/ 0 h 517"/>
                <a:gd name="T54" fmla="*/ 0 w 375"/>
                <a:gd name="T55" fmla="*/ 0 h 517"/>
                <a:gd name="T56" fmla="*/ 0 w 375"/>
                <a:gd name="T57" fmla="*/ 0 h 517"/>
                <a:gd name="T58" fmla="*/ 0 w 375"/>
                <a:gd name="T59" fmla="*/ 0 h 517"/>
                <a:gd name="T60" fmla="*/ 0 w 375"/>
                <a:gd name="T61" fmla="*/ 0 h 517"/>
                <a:gd name="T62" fmla="*/ 0 w 375"/>
                <a:gd name="T63" fmla="*/ 0 h 517"/>
                <a:gd name="T64" fmla="*/ 0 w 375"/>
                <a:gd name="T65" fmla="*/ 0 h 517"/>
                <a:gd name="T66" fmla="*/ 0 w 375"/>
                <a:gd name="T67" fmla="*/ 0 h 517"/>
                <a:gd name="T68" fmla="*/ 0 w 375"/>
                <a:gd name="T69" fmla="*/ 0 h 517"/>
                <a:gd name="T70" fmla="*/ 0 w 375"/>
                <a:gd name="T71" fmla="*/ 0 h 517"/>
                <a:gd name="T72" fmla="*/ 0 w 375"/>
                <a:gd name="T73" fmla="*/ 0 h 517"/>
                <a:gd name="T74" fmla="*/ 0 w 375"/>
                <a:gd name="T75" fmla="*/ 0 h 517"/>
                <a:gd name="T76" fmla="*/ 0 w 375"/>
                <a:gd name="T77" fmla="*/ 0 h 517"/>
                <a:gd name="T78" fmla="*/ 0 w 375"/>
                <a:gd name="T79" fmla="*/ 0 h 517"/>
                <a:gd name="T80" fmla="*/ 0 w 375"/>
                <a:gd name="T81" fmla="*/ 0 h 517"/>
                <a:gd name="T82" fmla="*/ 0 w 375"/>
                <a:gd name="T83" fmla="*/ 0 h 517"/>
                <a:gd name="T84" fmla="*/ 0 w 375"/>
                <a:gd name="T85" fmla="*/ 0 h 517"/>
                <a:gd name="T86" fmla="*/ 0 w 375"/>
                <a:gd name="T87" fmla="*/ 0 h 517"/>
                <a:gd name="T88" fmla="*/ 0 w 375"/>
                <a:gd name="T89" fmla="*/ 0 h 51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75"/>
                <a:gd name="T136" fmla="*/ 0 h 517"/>
                <a:gd name="T137" fmla="*/ 375 w 375"/>
                <a:gd name="T138" fmla="*/ 517 h 51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75" h="517">
                  <a:moveTo>
                    <a:pt x="203" y="18"/>
                  </a:moveTo>
                  <a:lnTo>
                    <a:pt x="185" y="37"/>
                  </a:lnTo>
                  <a:lnTo>
                    <a:pt x="159" y="53"/>
                  </a:lnTo>
                  <a:lnTo>
                    <a:pt x="135" y="81"/>
                  </a:lnTo>
                  <a:lnTo>
                    <a:pt x="115" y="95"/>
                  </a:lnTo>
                  <a:lnTo>
                    <a:pt x="90" y="90"/>
                  </a:lnTo>
                  <a:lnTo>
                    <a:pt x="73" y="74"/>
                  </a:lnTo>
                  <a:lnTo>
                    <a:pt x="44" y="67"/>
                  </a:lnTo>
                  <a:lnTo>
                    <a:pt x="15" y="76"/>
                  </a:lnTo>
                  <a:lnTo>
                    <a:pt x="0" y="99"/>
                  </a:lnTo>
                  <a:lnTo>
                    <a:pt x="1" y="126"/>
                  </a:lnTo>
                  <a:lnTo>
                    <a:pt x="12" y="142"/>
                  </a:lnTo>
                  <a:lnTo>
                    <a:pt x="25" y="155"/>
                  </a:lnTo>
                  <a:lnTo>
                    <a:pt x="56" y="154"/>
                  </a:lnTo>
                  <a:lnTo>
                    <a:pt x="83" y="149"/>
                  </a:lnTo>
                  <a:lnTo>
                    <a:pt x="127" y="135"/>
                  </a:lnTo>
                  <a:lnTo>
                    <a:pt x="142" y="142"/>
                  </a:lnTo>
                  <a:lnTo>
                    <a:pt x="149" y="152"/>
                  </a:lnTo>
                  <a:lnTo>
                    <a:pt x="179" y="160"/>
                  </a:lnTo>
                  <a:lnTo>
                    <a:pt x="204" y="137"/>
                  </a:lnTo>
                  <a:lnTo>
                    <a:pt x="217" y="133"/>
                  </a:lnTo>
                  <a:lnTo>
                    <a:pt x="226" y="137"/>
                  </a:lnTo>
                  <a:lnTo>
                    <a:pt x="235" y="149"/>
                  </a:lnTo>
                  <a:lnTo>
                    <a:pt x="236" y="158"/>
                  </a:lnTo>
                  <a:lnTo>
                    <a:pt x="233" y="171"/>
                  </a:lnTo>
                  <a:lnTo>
                    <a:pt x="226" y="184"/>
                  </a:lnTo>
                  <a:lnTo>
                    <a:pt x="208" y="206"/>
                  </a:lnTo>
                  <a:lnTo>
                    <a:pt x="185" y="211"/>
                  </a:lnTo>
                  <a:lnTo>
                    <a:pt x="155" y="207"/>
                  </a:lnTo>
                  <a:lnTo>
                    <a:pt x="133" y="231"/>
                  </a:lnTo>
                  <a:lnTo>
                    <a:pt x="143" y="287"/>
                  </a:lnTo>
                  <a:lnTo>
                    <a:pt x="128" y="289"/>
                  </a:lnTo>
                  <a:lnTo>
                    <a:pt x="107" y="275"/>
                  </a:lnTo>
                  <a:lnTo>
                    <a:pt x="97" y="249"/>
                  </a:lnTo>
                  <a:lnTo>
                    <a:pt x="78" y="227"/>
                  </a:lnTo>
                  <a:lnTo>
                    <a:pt x="69" y="228"/>
                  </a:lnTo>
                  <a:lnTo>
                    <a:pt x="59" y="245"/>
                  </a:lnTo>
                  <a:lnTo>
                    <a:pt x="61" y="312"/>
                  </a:lnTo>
                  <a:lnTo>
                    <a:pt x="85" y="337"/>
                  </a:lnTo>
                  <a:lnTo>
                    <a:pt x="96" y="363"/>
                  </a:lnTo>
                  <a:lnTo>
                    <a:pt x="77" y="367"/>
                  </a:lnTo>
                  <a:lnTo>
                    <a:pt x="46" y="366"/>
                  </a:lnTo>
                  <a:lnTo>
                    <a:pt x="24" y="377"/>
                  </a:lnTo>
                  <a:lnTo>
                    <a:pt x="16" y="399"/>
                  </a:lnTo>
                  <a:lnTo>
                    <a:pt x="17" y="427"/>
                  </a:lnTo>
                  <a:lnTo>
                    <a:pt x="29" y="437"/>
                  </a:lnTo>
                  <a:lnTo>
                    <a:pt x="39" y="444"/>
                  </a:lnTo>
                  <a:lnTo>
                    <a:pt x="63" y="444"/>
                  </a:lnTo>
                  <a:lnTo>
                    <a:pt x="82" y="435"/>
                  </a:lnTo>
                  <a:lnTo>
                    <a:pt x="76" y="472"/>
                  </a:lnTo>
                  <a:lnTo>
                    <a:pt x="91" y="495"/>
                  </a:lnTo>
                  <a:lnTo>
                    <a:pt x="122" y="499"/>
                  </a:lnTo>
                  <a:lnTo>
                    <a:pt x="158" y="516"/>
                  </a:lnTo>
                  <a:lnTo>
                    <a:pt x="177" y="517"/>
                  </a:lnTo>
                  <a:lnTo>
                    <a:pt x="189" y="506"/>
                  </a:lnTo>
                  <a:lnTo>
                    <a:pt x="189" y="479"/>
                  </a:lnTo>
                  <a:lnTo>
                    <a:pt x="184" y="477"/>
                  </a:lnTo>
                  <a:lnTo>
                    <a:pt x="156" y="454"/>
                  </a:lnTo>
                  <a:lnTo>
                    <a:pt x="163" y="442"/>
                  </a:lnTo>
                  <a:lnTo>
                    <a:pt x="213" y="428"/>
                  </a:lnTo>
                  <a:lnTo>
                    <a:pt x="224" y="415"/>
                  </a:lnTo>
                  <a:lnTo>
                    <a:pt x="241" y="378"/>
                  </a:lnTo>
                  <a:lnTo>
                    <a:pt x="244" y="368"/>
                  </a:lnTo>
                  <a:lnTo>
                    <a:pt x="244" y="351"/>
                  </a:lnTo>
                  <a:lnTo>
                    <a:pt x="231" y="319"/>
                  </a:lnTo>
                  <a:lnTo>
                    <a:pt x="208" y="308"/>
                  </a:lnTo>
                  <a:lnTo>
                    <a:pt x="221" y="289"/>
                  </a:lnTo>
                  <a:lnTo>
                    <a:pt x="270" y="267"/>
                  </a:lnTo>
                  <a:lnTo>
                    <a:pt x="275" y="260"/>
                  </a:lnTo>
                  <a:lnTo>
                    <a:pt x="280" y="243"/>
                  </a:lnTo>
                  <a:lnTo>
                    <a:pt x="298" y="235"/>
                  </a:lnTo>
                  <a:lnTo>
                    <a:pt x="309" y="219"/>
                  </a:lnTo>
                  <a:lnTo>
                    <a:pt x="305" y="187"/>
                  </a:lnTo>
                  <a:lnTo>
                    <a:pt x="312" y="162"/>
                  </a:lnTo>
                  <a:lnTo>
                    <a:pt x="341" y="133"/>
                  </a:lnTo>
                  <a:lnTo>
                    <a:pt x="344" y="127"/>
                  </a:lnTo>
                  <a:lnTo>
                    <a:pt x="353" y="97"/>
                  </a:lnTo>
                  <a:lnTo>
                    <a:pt x="351" y="93"/>
                  </a:lnTo>
                  <a:lnTo>
                    <a:pt x="346" y="88"/>
                  </a:lnTo>
                  <a:lnTo>
                    <a:pt x="318" y="88"/>
                  </a:lnTo>
                  <a:lnTo>
                    <a:pt x="313" y="84"/>
                  </a:lnTo>
                  <a:lnTo>
                    <a:pt x="311" y="75"/>
                  </a:lnTo>
                  <a:lnTo>
                    <a:pt x="314" y="69"/>
                  </a:lnTo>
                  <a:lnTo>
                    <a:pt x="364" y="56"/>
                  </a:lnTo>
                  <a:lnTo>
                    <a:pt x="375" y="35"/>
                  </a:lnTo>
                  <a:lnTo>
                    <a:pt x="351" y="15"/>
                  </a:lnTo>
                  <a:lnTo>
                    <a:pt x="317" y="7"/>
                  </a:lnTo>
                  <a:lnTo>
                    <a:pt x="258" y="23"/>
                  </a:lnTo>
                  <a:lnTo>
                    <a:pt x="238" y="27"/>
                  </a:lnTo>
                  <a:lnTo>
                    <a:pt x="225" y="0"/>
                  </a:lnTo>
                  <a:lnTo>
                    <a:pt x="203" y="18"/>
                  </a:lnTo>
                </a:path>
              </a:pathLst>
            </a:custGeom>
            <a:solidFill>
              <a:srgbClr val="FFFF99"/>
            </a:solidFill>
            <a:ln w="9525">
              <a:solidFill>
                <a:srgbClr val="000000"/>
              </a:solidFill>
              <a:round/>
              <a:headEnd/>
              <a:tailEnd/>
            </a:ln>
          </p:spPr>
          <p:txBody>
            <a:bodyPr/>
            <a:lstStyle/>
            <a:p>
              <a:endParaRPr lang="en-US"/>
            </a:p>
          </p:txBody>
        </p:sp>
        <p:sp>
          <p:nvSpPr>
            <p:cNvPr id="13430" name="Freeform 87"/>
            <p:cNvSpPr>
              <a:spLocks/>
            </p:cNvSpPr>
            <p:nvPr/>
          </p:nvSpPr>
          <p:spPr bwMode="auto">
            <a:xfrm>
              <a:off x="1990" y="734"/>
              <a:ext cx="436" cy="341"/>
            </a:xfrm>
            <a:custGeom>
              <a:avLst/>
              <a:gdLst>
                <a:gd name="T0" fmla="*/ 0 w 984"/>
                <a:gd name="T1" fmla="*/ 0 h 845"/>
                <a:gd name="T2" fmla="*/ 0 w 984"/>
                <a:gd name="T3" fmla="*/ 0 h 845"/>
                <a:gd name="T4" fmla="*/ 0 w 984"/>
                <a:gd name="T5" fmla="*/ 0 h 845"/>
                <a:gd name="T6" fmla="*/ 0 w 984"/>
                <a:gd name="T7" fmla="*/ 0 h 845"/>
                <a:gd name="T8" fmla="*/ 0 w 984"/>
                <a:gd name="T9" fmla="*/ 0 h 845"/>
                <a:gd name="T10" fmla="*/ 0 w 984"/>
                <a:gd name="T11" fmla="*/ 0 h 845"/>
                <a:gd name="T12" fmla="*/ 0 w 984"/>
                <a:gd name="T13" fmla="*/ 0 h 845"/>
                <a:gd name="T14" fmla="*/ 0 w 984"/>
                <a:gd name="T15" fmla="*/ 0 h 845"/>
                <a:gd name="T16" fmla="*/ 0 w 984"/>
                <a:gd name="T17" fmla="*/ 0 h 845"/>
                <a:gd name="T18" fmla="*/ 0 w 984"/>
                <a:gd name="T19" fmla="*/ 0 h 845"/>
                <a:gd name="T20" fmla="*/ 0 w 984"/>
                <a:gd name="T21" fmla="*/ 0 h 845"/>
                <a:gd name="T22" fmla="*/ 0 w 984"/>
                <a:gd name="T23" fmla="*/ 0 h 845"/>
                <a:gd name="T24" fmla="*/ 0 w 984"/>
                <a:gd name="T25" fmla="*/ 0 h 845"/>
                <a:gd name="T26" fmla="*/ 0 w 984"/>
                <a:gd name="T27" fmla="*/ 0 h 845"/>
                <a:gd name="T28" fmla="*/ 0 w 984"/>
                <a:gd name="T29" fmla="*/ 0 h 845"/>
                <a:gd name="T30" fmla="*/ 0 w 984"/>
                <a:gd name="T31" fmla="*/ 0 h 845"/>
                <a:gd name="T32" fmla="*/ 0 w 984"/>
                <a:gd name="T33" fmla="*/ 0 h 845"/>
                <a:gd name="T34" fmla="*/ 0 w 984"/>
                <a:gd name="T35" fmla="*/ 0 h 845"/>
                <a:gd name="T36" fmla="*/ 0 w 984"/>
                <a:gd name="T37" fmla="*/ 0 h 845"/>
                <a:gd name="T38" fmla="*/ 0 w 984"/>
                <a:gd name="T39" fmla="*/ 0 h 845"/>
                <a:gd name="T40" fmla="*/ 0 w 984"/>
                <a:gd name="T41" fmla="*/ 0 h 845"/>
                <a:gd name="T42" fmla="*/ 0 w 984"/>
                <a:gd name="T43" fmla="*/ 0 h 845"/>
                <a:gd name="T44" fmla="*/ 0 w 984"/>
                <a:gd name="T45" fmla="*/ 0 h 845"/>
                <a:gd name="T46" fmla="*/ 0 w 984"/>
                <a:gd name="T47" fmla="*/ 0 h 845"/>
                <a:gd name="T48" fmla="*/ 0 w 984"/>
                <a:gd name="T49" fmla="*/ 0 h 845"/>
                <a:gd name="T50" fmla="*/ 0 w 984"/>
                <a:gd name="T51" fmla="*/ 0 h 845"/>
                <a:gd name="T52" fmla="*/ 0 w 984"/>
                <a:gd name="T53" fmla="*/ 0 h 845"/>
                <a:gd name="T54" fmla="*/ 0 w 984"/>
                <a:gd name="T55" fmla="*/ 0 h 845"/>
                <a:gd name="T56" fmla="*/ 0 w 984"/>
                <a:gd name="T57" fmla="*/ 0 h 845"/>
                <a:gd name="T58" fmla="*/ 0 w 984"/>
                <a:gd name="T59" fmla="*/ 0 h 845"/>
                <a:gd name="T60" fmla="*/ 0 w 984"/>
                <a:gd name="T61" fmla="*/ 0 h 845"/>
                <a:gd name="T62" fmla="*/ 0 w 984"/>
                <a:gd name="T63" fmla="*/ 0 h 845"/>
                <a:gd name="T64" fmla="*/ 0 w 984"/>
                <a:gd name="T65" fmla="*/ 0 h 845"/>
                <a:gd name="T66" fmla="*/ 0 w 984"/>
                <a:gd name="T67" fmla="*/ 0 h 845"/>
                <a:gd name="T68" fmla="*/ 0 w 984"/>
                <a:gd name="T69" fmla="*/ 0 h 845"/>
                <a:gd name="T70" fmla="*/ 0 w 984"/>
                <a:gd name="T71" fmla="*/ 0 h 845"/>
                <a:gd name="T72" fmla="*/ 0 w 984"/>
                <a:gd name="T73" fmla="*/ 0 h 845"/>
                <a:gd name="T74" fmla="*/ 0 w 984"/>
                <a:gd name="T75" fmla="*/ 0 h 845"/>
                <a:gd name="T76" fmla="*/ 0 w 984"/>
                <a:gd name="T77" fmla="*/ 0 h 845"/>
                <a:gd name="T78" fmla="*/ 0 w 984"/>
                <a:gd name="T79" fmla="*/ 0 h 845"/>
                <a:gd name="T80" fmla="*/ 0 w 984"/>
                <a:gd name="T81" fmla="*/ 0 h 845"/>
                <a:gd name="T82" fmla="*/ 0 w 984"/>
                <a:gd name="T83" fmla="*/ 0 h 845"/>
                <a:gd name="T84" fmla="*/ 0 w 984"/>
                <a:gd name="T85" fmla="*/ 0 h 845"/>
                <a:gd name="T86" fmla="*/ 0 w 984"/>
                <a:gd name="T87" fmla="*/ 0 h 845"/>
                <a:gd name="T88" fmla="*/ 0 w 984"/>
                <a:gd name="T89" fmla="*/ 0 h 8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84"/>
                <a:gd name="T136" fmla="*/ 0 h 845"/>
                <a:gd name="T137" fmla="*/ 984 w 984"/>
                <a:gd name="T138" fmla="*/ 845 h 84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84" h="845">
                  <a:moveTo>
                    <a:pt x="865" y="838"/>
                  </a:moveTo>
                  <a:lnTo>
                    <a:pt x="841" y="830"/>
                  </a:lnTo>
                  <a:lnTo>
                    <a:pt x="812" y="830"/>
                  </a:lnTo>
                  <a:lnTo>
                    <a:pt x="782" y="802"/>
                  </a:lnTo>
                  <a:lnTo>
                    <a:pt x="777" y="794"/>
                  </a:lnTo>
                  <a:lnTo>
                    <a:pt x="762" y="793"/>
                  </a:lnTo>
                  <a:lnTo>
                    <a:pt x="714" y="787"/>
                  </a:lnTo>
                  <a:lnTo>
                    <a:pt x="708" y="784"/>
                  </a:lnTo>
                  <a:lnTo>
                    <a:pt x="692" y="757"/>
                  </a:lnTo>
                  <a:lnTo>
                    <a:pt x="680" y="721"/>
                  </a:lnTo>
                  <a:lnTo>
                    <a:pt x="640" y="705"/>
                  </a:lnTo>
                  <a:lnTo>
                    <a:pt x="611" y="695"/>
                  </a:lnTo>
                  <a:lnTo>
                    <a:pt x="567" y="671"/>
                  </a:lnTo>
                  <a:lnTo>
                    <a:pt x="561" y="638"/>
                  </a:lnTo>
                  <a:lnTo>
                    <a:pt x="563" y="628"/>
                  </a:lnTo>
                  <a:lnTo>
                    <a:pt x="557" y="601"/>
                  </a:lnTo>
                  <a:lnTo>
                    <a:pt x="575" y="568"/>
                  </a:lnTo>
                  <a:lnTo>
                    <a:pt x="603" y="542"/>
                  </a:lnTo>
                  <a:lnTo>
                    <a:pt x="622" y="515"/>
                  </a:lnTo>
                  <a:lnTo>
                    <a:pt x="605" y="432"/>
                  </a:lnTo>
                  <a:lnTo>
                    <a:pt x="583" y="383"/>
                  </a:lnTo>
                  <a:lnTo>
                    <a:pt x="549" y="365"/>
                  </a:lnTo>
                  <a:lnTo>
                    <a:pt x="515" y="358"/>
                  </a:lnTo>
                  <a:lnTo>
                    <a:pt x="482" y="364"/>
                  </a:lnTo>
                  <a:lnTo>
                    <a:pt x="466" y="353"/>
                  </a:lnTo>
                  <a:lnTo>
                    <a:pt x="471" y="323"/>
                  </a:lnTo>
                  <a:lnTo>
                    <a:pt x="456" y="301"/>
                  </a:lnTo>
                  <a:lnTo>
                    <a:pt x="451" y="298"/>
                  </a:lnTo>
                  <a:lnTo>
                    <a:pt x="415" y="309"/>
                  </a:lnTo>
                  <a:lnTo>
                    <a:pt x="409" y="310"/>
                  </a:lnTo>
                  <a:lnTo>
                    <a:pt x="387" y="291"/>
                  </a:lnTo>
                  <a:lnTo>
                    <a:pt x="380" y="263"/>
                  </a:lnTo>
                  <a:lnTo>
                    <a:pt x="361" y="254"/>
                  </a:lnTo>
                  <a:lnTo>
                    <a:pt x="332" y="270"/>
                  </a:lnTo>
                  <a:lnTo>
                    <a:pt x="318" y="290"/>
                  </a:lnTo>
                  <a:lnTo>
                    <a:pt x="265" y="295"/>
                  </a:lnTo>
                  <a:lnTo>
                    <a:pt x="230" y="292"/>
                  </a:lnTo>
                  <a:lnTo>
                    <a:pt x="200" y="279"/>
                  </a:lnTo>
                  <a:lnTo>
                    <a:pt x="158" y="283"/>
                  </a:lnTo>
                  <a:lnTo>
                    <a:pt x="127" y="275"/>
                  </a:lnTo>
                  <a:lnTo>
                    <a:pt x="48" y="212"/>
                  </a:lnTo>
                  <a:lnTo>
                    <a:pt x="18" y="183"/>
                  </a:lnTo>
                  <a:lnTo>
                    <a:pt x="0" y="160"/>
                  </a:lnTo>
                  <a:lnTo>
                    <a:pt x="0" y="131"/>
                  </a:lnTo>
                  <a:lnTo>
                    <a:pt x="34" y="89"/>
                  </a:lnTo>
                  <a:lnTo>
                    <a:pt x="58" y="42"/>
                  </a:lnTo>
                  <a:lnTo>
                    <a:pt x="97" y="2"/>
                  </a:lnTo>
                  <a:lnTo>
                    <a:pt x="126" y="0"/>
                  </a:lnTo>
                  <a:lnTo>
                    <a:pt x="134" y="18"/>
                  </a:lnTo>
                  <a:lnTo>
                    <a:pt x="132" y="33"/>
                  </a:lnTo>
                  <a:lnTo>
                    <a:pt x="115" y="62"/>
                  </a:lnTo>
                  <a:lnTo>
                    <a:pt x="90" y="84"/>
                  </a:lnTo>
                  <a:lnTo>
                    <a:pt x="91" y="93"/>
                  </a:lnTo>
                  <a:lnTo>
                    <a:pt x="106" y="120"/>
                  </a:lnTo>
                  <a:lnTo>
                    <a:pt x="103" y="150"/>
                  </a:lnTo>
                  <a:lnTo>
                    <a:pt x="105" y="211"/>
                  </a:lnTo>
                  <a:lnTo>
                    <a:pt x="130" y="242"/>
                  </a:lnTo>
                  <a:lnTo>
                    <a:pt x="146" y="218"/>
                  </a:lnTo>
                  <a:lnTo>
                    <a:pt x="156" y="176"/>
                  </a:lnTo>
                  <a:lnTo>
                    <a:pt x="150" y="145"/>
                  </a:lnTo>
                  <a:lnTo>
                    <a:pt x="147" y="107"/>
                  </a:lnTo>
                  <a:lnTo>
                    <a:pt x="146" y="79"/>
                  </a:lnTo>
                  <a:lnTo>
                    <a:pt x="159" y="47"/>
                  </a:lnTo>
                  <a:lnTo>
                    <a:pt x="165" y="36"/>
                  </a:lnTo>
                  <a:lnTo>
                    <a:pt x="233" y="13"/>
                  </a:lnTo>
                  <a:lnTo>
                    <a:pt x="239" y="17"/>
                  </a:lnTo>
                  <a:lnTo>
                    <a:pt x="254" y="71"/>
                  </a:lnTo>
                  <a:lnTo>
                    <a:pt x="251" y="102"/>
                  </a:lnTo>
                  <a:lnTo>
                    <a:pt x="269" y="122"/>
                  </a:lnTo>
                  <a:lnTo>
                    <a:pt x="298" y="129"/>
                  </a:lnTo>
                  <a:lnTo>
                    <a:pt x="335" y="137"/>
                  </a:lnTo>
                  <a:lnTo>
                    <a:pt x="368" y="116"/>
                  </a:lnTo>
                  <a:lnTo>
                    <a:pt x="404" y="106"/>
                  </a:lnTo>
                  <a:lnTo>
                    <a:pt x="424" y="115"/>
                  </a:lnTo>
                  <a:lnTo>
                    <a:pt x="439" y="142"/>
                  </a:lnTo>
                  <a:lnTo>
                    <a:pt x="464" y="166"/>
                  </a:lnTo>
                  <a:lnTo>
                    <a:pt x="519" y="155"/>
                  </a:lnTo>
                  <a:lnTo>
                    <a:pt x="540" y="162"/>
                  </a:lnTo>
                  <a:lnTo>
                    <a:pt x="556" y="172"/>
                  </a:lnTo>
                  <a:lnTo>
                    <a:pt x="569" y="198"/>
                  </a:lnTo>
                  <a:lnTo>
                    <a:pt x="593" y="218"/>
                  </a:lnTo>
                  <a:lnTo>
                    <a:pt x="608" y="225"/>
                  </a:lnTo>
                  <a:lnTo>
                    <a:pt x="635" y="213"/>
                  </a:lnTo>
                  <a:lnTo>
                    <a:pt x="651" y="220"/>
                  </a:lnTo>
                  <a:lnTo>
                    <a:pt x="666" y="247"/>
                  </a:lnTo>
                  <a:lnTo>
                    <a:pt x="657" y="277"/>
                  </a:lnTo>
                  <a:lnTo>
                    <a:pt x="703" y="326"/>
                  </a:lnTo>
                  <a:lnTo>
                    <a:pt x="725" y="356"/>
                  </a:lnTo>
                  <a:lnTo>
                    <a:pt x="753" y="379"/>
                  </a:lnTo>
                  <a:lnTo>
                    <a:pt x="851" y="371"/>
                  </a:lnTo>
                  <a:lnTo>
                    <a:pt x="882" y="382"/>
                  </a:lnTo>
                  <a:lnTo>
                    <a:pt x="887" y="387"/>
                  </a:lnTo>
                  <a:lnTo>
                    <a:pt x="889" y="396"/>
                  </a:lnTo>
                  <a:lnTo>
                    <a:pt x="946" y="394"/>
                  </a:lnTo>
                  <a:lnTo>
                    <a:pt x="972" y="404"/>
                  </a:lnTo>
                  <a:lnTo>
                    <a:pt x="984" y="445"/>
                  </a:lnTo>
                  <a:lnTo>
                    <a:pt x="981" y="449"/>
                  </a:lnTo>
                  <a:lnTo>
                    <a:pt x="961" y="472"/>
                  </a:lnTo>
                  <a:lnTo>
                    <a:pt x="980" y="509"/>
                  </a:lnTo>
                  <a:lnTo>
                    <a:pt x="976" y="514"/>
                  </a:lnTo>
                  <a:lnTo>
                    <a:pt x="947" y="520"/>
                  </a:lnTo>
                  <a:lnTo>
                    <a:pt x="939" y="530"/>
                  </a:lnTo>
                  <a:lnTo>
                    <a:pt x="944" y="558"/>
                  </a:lnTo>
                  <a:lnTo>
                    <a:pt x="940" y="564"/>
                  </a:lnTo>
                  <a:lnTo>
                    <a:pt x="922" y="567"/>
                  </a:lnTo>
                  <a:lnTo>
                    <a:pt x="901" y="557"/>
                  </a:lnTo>
                  <a:lnTo>
                    <a:pt x="889" y="545"/>
                  </a:lnTo>
                  <a:lnTo>
                    <a:pt x="863" y="522"/>
                  </a:lnTo>
                  <a:lnTo>
                    <a:pt x="799" y="496"/>
                  </a:lnTo>
                  <a:lnTo>
                    <a:pt x="781" y="499"/>
                  </a:lnTo>
                  <a:lnTo>
                    <a:pt x="777" y="504"/>
                  </a:lnTo>
                  <a:lnTo>
                    <a:pt x="776" y="523"/>
                  </a:lnTo>
                  <a:lnTo>
                    <a:pt x="807" y="556"/>
                  </a:lnTo>
                  <a:lnTo>
                    <a:pt x="829" y="580"/>
                  </a:lnTo>
                  <a:lnTo>
                    <a:pt x="864" y="604"/>
                  </a:lnTo>
                  <a:lnTo>
                    <a:pt x="895" y="622"/>
                  </a:lnTo>
                  <a:lnTo>
                    <a:pt x="901" y="625"/>
                  </a:lnTo>
                  <a:lnTo>
                    <a:pt x="925" y="654"/>
                  </a:lnTo>
                  <a:lnTo>
                    <a:pt x="930" y="677"/>
                  </a:lnTo>
                  <a:lnTo>
                    <a:pt x="926" y="706"/>
                  </a:lnTo>
                  <a:lnTo>
                    <a:pt x="946" y="732"/>
                  </a:lnTo>
                  <a:lnTo>
                    <a:pt x="937" y="763"/>
                  </a:lnTo>
                  <a:lnTo>
                    <a:pt x="932" y="764"/>
                  </a:lnTo>
                  <a:lnTo>
                    <a:pt x="892" y="748"/>
                  </a:lnTo>
                  <a:lnTo>
                    <a:pt x="843" y="722"/>
                  </a:lnTo>
                  <a:lnTo>
                    <a:pt x="791" y="725"/>
                  </a:lnTo>
                  <a:lnTo>
                    <a:pt x="786" y="729"/>
                  </a:lnTo>
                  <a:lnTo>
                    <a:pt x="810" y="743"/>
                  </a:lnTo>
                  <a:lnTo>
                    <a:pt x="842" y="762"/>
                  </a:lnTo>
                  <a:lnTo>
                    <a:pt x="918" y="809"/>
                  </a:lnTo>
                  <a:lnTo>
                    <a:pt x="931" y="831"/>
                  </a:lnTo>
                  <a:lnTo>
                    <a:pt x="925" y="843"/>
                  </a:lnTo>
                  <a:lnTo>
                    <a:pt x="910" y="845"/>
                  </a:lnTo>
                  <a:lnTo>
                    <a:pt x="889" y="839"/>
                  </a:lnTo>
                  <a:lnTo>
                    <a:pt x="865" y="838"/>
                  </a:lnTo>
                  <a:close/>
                </a:path>
              </a:pathLst>
            </a:custGeom>
            <a:solidFill>
              <a:srgbClr val="FFFF99"/>
            </a:solidFill>
            <a:ln w="9525">
              <a:noFill/>
              <a:round/>
              <a:headEnd/>
              <a:tailEnd/>
            </a:ln>
          </p:spPr>
          <p:txBody>
            <a:bodyPr/>
            <a:lstStyle/>
            <a:p>
              <a:endParaRPr lang="en-US"/>
            </a:p>
          </p:txBody>
        </p:sp>
        <p:sp>
          <p:nvSpPr>
            <p:cNvPr id="13431" name="Freeform 88"/>
            <p:cNvSpPr>
              <a:spLocks/>
            </p:cNvSpPr>
            <p:nvPr/>
          </p:nvSpPr>
          <p:spPr bwMode="auto">
            <a:xfrm>
              <a:off x="1990" y="734"/>
              <a:ext cx="436" cy="341"/>
            </a:xfrm>
            <a:custGeom>
              <a:avLst/>
              <a:gdLst>
                <a:gd name="T0" fmla="*/ 0 w 984"/>
                <a:gd name="T1" fmla="*/ 0 h 845"/>
                <a:gd name="T2" fmla="*/ 0 w 984"/>
                <a:gd name="T3" fmla="*/ 0 h 845"/>
                <a:gd name="T4" fmla="*/ 0 w 984"/>
                <a:gd name="T5" fmla="*/ 0 h 845"/>
                <a:gd name="T6" fmla="*/ 0 w 984"/>
                <a:gd name="T7" fmla="*/ 0 h 845"/>
                <a:gd name="T8" fmla="*/ 0 w 984"/>
                <a:gd name="T9" fmla="*/ 0 h 845"/>
                <a:gd name="T10" fmla="*/ 0 w 984"/>
                <a:gd name="T11" fmla="*/ 0 h 845"/>
                <a:gd name="T12" fmla="*/ 0 w 984"/>
                <a:gd name="T13" fmla="*/ 0 h 845"/>
                <a:gd name="T14" fmla="*/ 0 w 984"/>
                <a:gd name="T15" fmla="*/ 0 h 845"/>
                <a:gd name="T16" fmla="*/ 0 w 984"/>
                <a:gd name="T17" fmla="*/ 0 h 845"/>
                <a:gd name="T18" fmla="*/ 0 w 984"/>
                <a:gd name="T19" fmla="*/ 0 h 845"/>
                <a:gd name="T20" fmla="*/ 0 w 984"/>
                <a:gd name="T21" fmla="*/ 0 h 845"/>
                <a:gd name="T22" fmla="*/ 0 w 984"/>
                <a:gd name="T23" fmla="*/ 0 h 845"/>
                <a:gd name="T24" fmla="*/ 0 w 984"/>
                <a:gd name="T25" fmla="*/ 0 h 845"/>
                <a:gd name="T26" fmla="*/ 0 w 984"/>
                <a:gd name="T27" fmla="*/ 0 h 845"/>
                <a:gd name="T28" fmla="*/ 0 w 984"/>
                <a:gd name="T29" fmla="*/ 0 h 845"/>
                <a:gd name="T30" fmla="*/ 0 w 984"/>
                <a:gd name="T31" fmla="*/ 0 h 845"/>
                <a:gd name="T32" fmla="*/ 0 w 984"/>
                <a:gd name="T33" fmla="*/ 0 h 845"/>
                <a:gd name="T34" fmla="*/ 0 w 984"/>
                <a:gd name="T35" fmla="*/ 0 h 845"/>
                <a:gd name="T36" fmla="*/ 0 w 984"/>
                <a:gd name="T37" fmla="*/ 0 h 845"/>
                <a:gd name="T38" fmla="*/ 0 w 984"/>
                <a:gd name="T39" fmla="*/ 0 h 845"/>
                <a:gd name="T40" fmla="*/ 0 w 984"/>
                <a:gd name="T41" fmla="*/ 0 h 845"/>
                <a:gd name="T42" fmla="*/ 0 w 984"/>
                <a:gd name="T43" fmla="*/ 0 h 845"/>
                <a:gd name="T44" fmla="*/ 0 w 984"/>
                <a:gd name="T45" fmla="*/ 0 h 845"/>
                <a:gd name="T46" fmla="*/ 0 w 984"/>
                <a:gd name="T47" fmla="*/ 0 h 845"/>
                <a:gd name="T48" fmla="*/ 0 w 984"/>
                <a:gd name="T49" fmla="*/ 0 h 845"/>
                <a:gd name="T50" fmla="*/ 0 w 984"/>
                <a:gd name="T51" fmla="*/ 0 h 845"/>
                <a:gd name="T52" fmla="*/ 0 w 984"/>
                <a:gd name="T53" fmla="*/ 0 h 845"/>
                <a:gd name="T54" fmla="*/ 0 w 984"/>
                <a:gd name="T55" fmla="*/ 0 h 845"/>
                <a:gd name="T56" fmla="*/ 0 w 984"/>
                <a:gd name="T57" fmla="*/ 0 h 845"/>
                <a:gd name="T58" fmla="*/ 0 w 984"/>
                <a:gd name="T59" fmla="*/ 0 h 845"/>
                <a:gd name="T60" fmla="*/ 0 w 984"/>
                <a:gd name="T61" fmla="*/ 0 h 845"/>
                <a:gd name="T62" fmla="*/ 0 w 984"/>
                <a:gd name="T63" fmla="*/ 0 h 845"/>
                <a:gd name="T64" fmla="*/ 0 w 984"/>
                <a:gd name="T65" fmla="*/ 0 h 845"/>
                <a:gd name="T66" fmla="*/ 0 w 984"/>
                <a:gd name="T67" fmla="*/ 0 h 845"/>
                <a:gd name="T68" fmla="*/ 0 w 984"/>
                <a:gd name="T69" fmla="*/ 0 h 845"/>
                <a:gd name="T70" fmla="*/ 0 w 984"/>
                <a:gd name="T71" fmla="*/ 0 h 845"/>
                <a:gd name="T72" fmla="*/ 0 w 984"/>
                <a:gd name="T73" fmla="*/ 0 h 845"/>
                <a:gd name="T74" fmla="*/ 0 w 984"/>
                <a:gd name="T75" fmla="*/ 0 h 845"/>
                <a:gd name="T76" fmla="*/ 0 w 984"/>
                <a:gd name="T77" fmla="*/ 0 h 845"/>
                <a:gd name="T78" fmla="*/ 0 w 984"/>
                <a:gd name="T79" fmla="*/ 0 h 845"/>
                <a:gd name="T80" fmla="*/ 0 w 984"/>
                <a:gd name="T81" fmla="*/ 0 h 845"/>
                <a:gd name="T82" fmla="*/ 0 w 984"/>
                <a:gd name="T83" fmla="*/ 0 h 845"/>
                <a:gd name="T84" fmla="*/ 0 w 984"/>
                <a:gd name="T85" fmla="*/ 0 h 845"/>
                <a:gd name="T86" fmla="*/ 0 w 984"/>
                <a:gd name="T87" fmla="*/ 0 h 845"/>
                <a:gd name="T88" fmla="*/ 0 w 984"/>
                <a:gd name="T89" fmla="*/ 0 h 84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84"/>
                <a:gd name="T136" fmla="*/ 0 h 845"/>
                <a:gd name="T137" fmla="*/ 984 w 984"/>
                <a:gd name="T138" fmla="*/ 845 h 84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84" h="845">
                  <a:moveTo>
                    <a:pt x="865" y="838"/>
                  </a:moveTo>
                  <a:lnTo>
                    <a:pt x="841" y="830"/>
                  </a:lnTo>
                  <a:lnTo>
                    <a:pt x="812" y="830"/>
                  </a:lnTo>
                  <a:lnTo>
                    <a:pt x="782" y="802"/>
                  </a:lnTo>
                  <a:lnTo>
                    <a:pt x="777" y="794"/>
                  </a:lnTo>
                  <a:lnTo>
                    <a:pt x="762" y="793"/>
                  </a:lnTo>
                  <a:lnTo>
                    <a:pt x="714" y="787"/>
                  </a:lnTo>
                  <a:lnTo>
                    <a:pt x="708" y="784"/>
                  </a:lnTo>
                  <a:lnTo>
                    <a:pt x="692" y="757"/>
                  </a:lnTo>
                  <a:lnTo>
                    <a:pt x="680" y="721"/>
                  </a:lnTo>
                  <a:lnTo>
                    <a:pt x="640" y="705"/>
                  </a:lnTo>
                  <a:lnTo>
                    <a:pt x="611" y="695"/>
                  </a:lnTo>
                  <a:lnTo>
                    <a:pt x="567" y="671"/>
                  </a:lnTo>
                  <a:lnTo>
                    <a:pt x="561" y="638"/>
                  </a:lnTo>
                  <a:lnTo>
                    <a:pt x="563" y="628"/>
                  </a:lnTo>
                  <a:lnTo>
                    <a:pt x="557" y="601"/>
                  </a:lnTo>
                  <a:lnTo>
                    <a:pt x="575" y="568"/>
                  </a:lnTo>
                  <a:lnTo>
                    <a:pt x="603" y="542"/>
                  </a:lnTo>
                  <a:lnTo>
                    <a:pt x="622" y="515"/>
                  </a:lnTo>
                  <a:lnTo>
                    <a:pt x="605" y="432"/>
                  </a:lnTo>
                  <a:lnTo>
                    <a:pt x="583" y="383"/>
                  </a:lnTo>
                  <a:lnTo>
                    <a:pt x="549" y="365"/>
                  </a:lnTo>
                  <a:lnTo>
                    <a:pt x="515" y="358"/>
                  </a:lnTo>
                  <a:lnTo>
                    <a:pt x="482" y="364"/>
                  </a:lnTo>
                  <a:lnTo>
                    <a:pt x="466" y="353"/>
                  </a:lnTo>
                  <a:lnTo>
                    <a:pt x="471" y="323"/>
                  </a:lnTo>
                  <a:lnTo>
                    <a:pt x="456" y="301"/>
                  </a:lnTo>
                  <a:lnTo>
                    <a:pt x="451" y="298"/>
                  </a:lnTo>
                  <a:lnTo>
                    <a:pt x="415" y="309"/>
                  </a:lnTo>
                  <a:lnTo>
                    <a:pt x="409" y="310"/>
                  </a:lnTo>
                  <a:lnTo>
                    <a:pt x="387" y="291"/>
                  </a:lnTo>
                  <a:lnTo>
                    <a:pt x="380" y="263"/>
                  </a:lnTo>
                  <a:lnTo>
                    <a:pt x="361" y="254"/>
                  </a:lnTo>
                  <a:lnTo>
                    <a:pt x="332" y="270"/>
                  </a:lnTo>
                  <a:lnTo>
                    <a:pt x="318" y="290"/>
                  </a:lnTo>
                  <a:lnTo>
                    <a:pt x="265" y="295"/>
                  </a:lnTo>
                  <a:lnTo>
                    <a:pt x="230" y="292"/>
                  </a:lnTo>
                  <a:lnTo>
                    <a:pt x="200" y="279"/>
                  </a:lnTo>
                  <a:lnTo>
                    <a:pt x="158" y="283"/>
                  </a:lnTo>
                  <a:lnTo>
                    <a:pt x="127" y="275"/>
                  </a:lnTo>
                  <a:lnTo>
                    <a:pt x="48" y="212"/>
                  </a:lnTo>
                  <a:lnTo>
                    <a:pt x="18" y="183"/>
                  </a:lnTo>
                  <a:lnTo>
                    <a:pt x="0" y="160"/>
                  </a:lnTo>
                  <a:lnTo>
                    <a:pt x="0" y="131"/>
                  </a:lnTo>
                  <a:lnTo>
                    <a:pt x="34" y="89"/>
                  </a:lnTo>
                  <a:lnTo>
                    <a:pt x="58" y="42"/>
                  </a:lnTo>
                  <a:lnTo>
                    <a:pt x="97" y="2"/>
                  </a:lnTo>
                  <a:lnTo>
                    <a:pt x="126" y="0"/>
                  </a:lnTo>
                  <a:lnTo>
                    <a:pt x="134" y="18"/>
                  </a:lnTo>
                  <a:lnTo>
                    <a:pt x="132" y="33"/>
                  </a:lnTo>
                  <a:lnTo>
                    <a:pt x="115" y="62"/>
                  </a:lnTo>
                  <a:lnTo>
                    <a:pt x="90" y="84"/>
                  </a:lnTo>
                  <a:lnTo>
                    <a:pt x="91" y="93"/>
                  </a:lnTo>
                  <a:lnTo>
                    <a:pt x="106" y="120"/>
                  </a:lnTo>
                  <a:lnTo>
                    <a:pt x="103" y="150"/>
                  </a:lnTo>
                  <a:lnTo>
                    <a:pt x="105" y="211"/>
                  </a:lnTo>
                  <a:lnTo>
                    <a:pt x="130" y="242"/>
                  </a:lnTo>
                  <a:lnTo>
                    <a:pt x="146" y="218"/>
                  </a:lnTo>
                  <a:lnTo>
                    <a:pt x="156" y="176"/>
                  </a:lnTo>
                  <a:lnTo>
                    <a:pt x="150" y="145"/>
                  </a:lnTo>
                  <a:lnTo>
                    <a:pt x="147" y="107"/>
                  </a:lnTo>
                  <a:lnTo>
                    <a:pt x="146" y="79"/>
                  </a:lnTo>
                  <a:lnTo>
                    <a:pt x="159" y="47"/>
                  </a:lnTo>
                  <a:lnTo>
                    <a:pt x="165" y="36"/>
                  </a:lnTo>
                  <a:lnTo>
                    <a:pt x="233" y="13"/>
                  </a:lnTo>
                  <a:lnTo>
                    <a:pt x="239" y="17"/>
                  </a:lnTo>
                  <a:lnTo>
                    <a:pt x="254" y="71"/>
                  </a:lnTo>
                  <a:lnTo>
                    <a:pt x="251" y="102"/>
                  </a:lnTo>
                  <a:lnTo>
                    <a:pt x="269" y="122"/>
                  </a:lnTo>
                  <a:lnTo>
                    <a:pt x="298" y="129"/>
                  </a:lnTo>
                  <a:lnTo>
                    <a:pt x="335" y="137"/>
                  </a:lnTo>
                  <a:lnTo>
                    <a:pt x="368" y="116"/>
                  </a:lnTo>
                  <a:lnTo>
                    <a:pt x="404" y="106"/>
                  </a:lnTo>
                  <a:lnTo>
                    <a:pt x="424" y="115"/>
                  </a:lnTo>
                  <a:lnTo>
                    <a:pt x="439" y="142"/>
                  </a:lnTo>
                  <a:lnTo>
                    <a:pt x="464" y="166"/>
                  </a:lnTo>
                  <a:lnTo>
                    <a:pt x="519" y="155"/>
                  </a:lnTo>
                  <a:lnTo>
                    <a:pt x="540" y="162"/>
                  </a:lnTo>
                  <a:lnTo>
                    <a:pt x="556" y="172"/>
                  </a:lnTo>
                  <a:lnTo>
                    <a:pt x="569" y="198"/>
                  </a:lnTo>
                  <a:lnTo>
                    <a:pt x="593" y="218"/>
                  </a:lnTo>
                  <a:lnTo>
                    <a:pt x="608" y="225"/>
                  </a:lnTo>
                  <a:lnTo>
                    <a:pt x="635" y="213"/>
                  </a:lnTo>
                  <a:lnTo>
                    <a:pt x="651" y="220"/>
                  </a:lnTo>
                  <a:lnTo>
                    <a:pt x="666" y="247"/>
                  </a:lnTo>
                  <a:lnTo>
                    <a:pt x="657" y="277"/>
                  </a:lnTo>
                  <a:lnTo>
                    <a:pt x="703" y="326"/>
                  </a:lnTo>
                  <a:lnTo>
                    <a:pt x="725" y="356"/>
                  </a:lnTo>
                  <a:lnTo>
                    <a:pt x="753" y="379"/>
                  </a:lnTo>
                  <a:lnTo>
                    <a:pt x="851" y="371"/>
                  </a:lnTo>
                  <a:lnTo>
                    <a:pt x="882" y="382"/>
                  </a:lnTo>
                  <a:lnTo>
                    <a:pt x="887" y="387"/>
                  </a:lnTo>
                  <a:lnTo>
                    <a:pt x="889" y="396"/>
                  </a:lnTo>
                  <a:lnTo>
                    <a:pt x="946" y="394"/>
                  </a:lnTo>
                  <a:lnTo>
                    <a:pt x="972" y="404"/>
                  </a:lnTo>
                  <a:lnTo>
                    <a:pt x="984" y="445"/>
                  </a:lnTo>
                  <a:lnTo>
                    <a:pt x="981" y="449"/>
                  </a:lnTo>
                  <a:lnTo>
                    <a:pt x="961" y="472"/>
                  </a:lnTo>
                  <a:lnTo>
                    <a:pt x="980" y="509"/>
                  </a:lnTo>
                  <a:lnTo>
                    <a:pt x="976" y="514"/>
                  </a:lnTo>
                  <a:lnTo>
                    <a:pt x="947" y="520"/>
                  </a:lnTo>
                  <a:lnTo>
                    <a:pt x="939" y="530"/>
                  </a:lnTo>
                  <a:lnTo>
                    <a:pt x="944" y="558"/>
                  </a:lnTo>
                  <a:lnTo>
                    <a:pt x="940" y="564"/>
                  </a:lnTo>
                  <a:lnTo>
                    <a:pt x="922" y="567"/>
                  </a:lnTo>
                  <a:lnTo>
                    <a:pt x="901" y="557"/>
                  </a:lnTo>
                  <a:lnTo>
                    <a:pt x="889" y="545"/>
                  </a:lnTo>
                  <a:lnTo>
                    <a:pt x="863" y="522"/>
                  </a:lnTo>
                  <a:lnTo>
                    <a:pt x="799" y="496"/>
                  </a:lnTo>
                  <a:lnTo>
                    <a:pt x="781" y="499"/>
                  </a:lnTo>
                  <a:lnTo>
                    <a:pt x="777" y="504"/>
                  </a:lnTo>
                  <a:lnTo>
                    <a:pt x="776" y="523"/>
                  </a:lnTo>
                  <a:lnTo>
                    <a:pt x="807" y="556"/>
                  </a:lnTo>
                  <a:lnTo>
                    <a:pt x="829" y="580"/>
                  </a:lnTo>
                  <a:lnTo>
                    <a:pt x="864" y="604"/>
                  </a:lnTo>
                  <a:lnTo>
                    <a:pt x="895" y="622"/>
                  </a:lnTo>
                  <a:lnTo>
                    <a:pt x="901" y="625"/>
                  </a:lnTo>
                  <a:lnTo>
                    <a:pt x="925" y="654"/>
                  </a:lnTo>
                  <a:lnTo>
                    <a:pt x="930" y="677"/>
                  </a:lnTo>
                  <a:lnTo>
                    <a:pt x="926" y="706"/>
                  </a:lnTo>
                  <a:lnTo>
                    <a:pt x="946" y="732"/>
                  </a:lnTo>
                  <a:lnTo>
                    <a:pt x="937" y="763"/>
                  </a:lnTo>
                  <a:lnTo>
                    <a:pt x="932" y="764"/>
                  </a:lnTo>
                  <a:lnTo>
                    <a:pt x="892" y="748"/>
                  </a:lnTo>
                  <a:lnTo>
                    <a:pt x="843" y="722"/>
                  </a:lnTo>
                  <a:lnTo>
                    <a:pt x="791" y="725"/>
                  </a:lnTo>
                  <a:lnTo>
                    <a:pt x="786" y="729"/>
                  </a:lnTo>
                  <a:lnTo>
                    <a:pt x="810" y="743"/>
                  </a:lnTo>
                  <a:lnTo>
                    <a:pt x="842" y="762"/>
                  </a:lnTo>
                  <a:lnTo>
                    <a:pt x="918" y="809"/>
                  </a:lnTo>
                  <a:lnTo>
                    <a:pt x="931" y="831"/>
                  </a:lnTo>
                  <a:lnTo>
                    <a:pt x="925" y="843"/>
                  </a:lnTo>
                  <a:lnTo>
                    <a:pt x="910" y="845"/>
                  </a:lnTo>
                  <a:lnTo>
                    <a:pt x="889" y="839"/>
                  </a:lnTo>
                  <a:lnTo>
                    <a:pt x="865" y="838"/>
                  </a:lnTo>
                </a:path>
              </a:pathLst>
            </a:custGeom>
            <a:solidFill>
              <a:srgbClr val="FFFF99"/>
            </a:solidFill>
            <a:ln w="9525">
              <a:solidFill>
                <a:srgbClr val="000000"/>
              </a:solidFill>
              <a:round/>
              <a:headEnd/>
              <a:tailEnd/>
            </a:ln>
          </p:spPr>
          <p:txBody>
            <a:bodyPr/>
            <a:lstStyle/>
            <a:p>
              <a:endParaRPr lang="en-US"/>
            </a:p>
          </p:txBody>
        </p:sp>
        <p:sp>
          <p:nvSpPr>
            <p:cNvPr id="13432" name="Freeform 89"/>
            <p:cNvSpPr>
              <a:spLocks/>
            </p:cNvSpPr>
            <p:nvPr/>
          </p:nvSpPr>
          <p:spPr bwMode="auto">
            <a:xfrm>
              <a:off x="2742" y="1331"/>
              <a:ext cx="158" cy="145"/>
            </a:xfrm>
            <a:custGeom>
              <a:avLst/>
              <a:gdLst>
                <a:gd name="T0" fmla="*/ 0 w 362"/>
                <a:gd name="T1" fmla="*/ 0 h 358"/>
                <a:gd name="T2" fmla="*/ 0 w 362"/>
                <a:gd name="T3" fmla="*/ 0 h 358"/>
                <a:gd name="T4" fmla="*/ 0 w 362"/>
                <a:gd name="T5" fmla="*/ 0 h 358"/>
                <a:gd name="T6" fmla="*/ 0 w 362"/>
                <a:gd name="T7" fmla="*/ 0 h 358"/>
                <a:gd name="T8" fmla="*/ 0 w 362"/>
                <a:gd name="T9" fmla="*/ 0 h 358"/>
                <a:gd name="T10" fmla="*/ 0 w 362"/>
                <a:gd name="T11" fmla="*/ 0 h 358"/>
                <a:gd name="T12" fmla="*/ 0 w 362"/>
                <a:gd name="T13" fmla="*/ 0 h 358"/>
                <a:gd name="T14" fmla="*/ 0 w 362"/>
                <a:gd name="T15" fmla="*/ 0 h 358"/>
                <a:gd name="T16" fmla="*/ 0 w 362"/>
                <a:gd name="T17" fmla="*/ 0 h 358"/>
                <a:gd name="T18" fmla="*/ 0 w 362"/>
                <a:gd name="T19" fmla="*/ 0 h 358"/>
                <a:gd name="T20" fmla="*/ 0 w 362"/>
                <a:gd name="T21" fmla="*/ 0 h 358"/>
                <a:gd name="T22" fmla="*/ 0 w 362"/>
                <a:gd name="T23" fmla="*/ 0 h 358"/>
                <a:gd name="T24" fmla="*/ 0 w 362"/>
                <a:gd name="T25" fmla="*/ 0 h 358"/>
                <a:gd name="T26" fmla="*/ 0 w 362"/>
                <a:gd name="T27" fmla="*/ 0 h 358"/>
                <a:gd name="T28" fmla="*/ 0 w 362"/>
                <a:gd name="T29" fmla="*/ 0 h 358"/>
                <a:gd name="T30" fmla="*/ 0 w 362"/>
                <a:gd name="T31" fmla="*/ 0 h 358"/>
                <a:gd name="T32" fmla="*/ 0 w 362"/>
                <a:gd name="T33" fmla="*/ 0 h 358"/>
                <a:gd name="T34" fmla="*/ 0 w 362"/>
                <a:gd name="T35" fmla="*/ 0 h 358"/>
                <a:gd name="T36" fmla="*/ 0 w 362"/>
                <a:gd name="T37" fmla="*/ 0 h 358"/>
                <a:gd name="T38" fmla="*/ 0 w 362"/>
                <a:gd name="T39" fmla="*/ 0 h 358"/>
                <a:gd name="T40" fmla="*/ 0 w 362"/>
                <a:gd name="T41" fmla="*/ 0 h 358"/>
                <a:gd name="T42" fmla="*/ 0 w 362"/>
                <a:gd name="T43" fmla="*/ 0 h 358"/>
                <a:gd name="T44" fmla="*/ 0 w 362"/>
                <a:gd name="T45" fmla="*/ 0 h 358"/>
                <a:gd name="T46" fmla="*/ 0 w 362"/>
                <a:gd name="T47" fmla="*/ 0 h 358"/>
                <a:gd name="T48" fmla="*/ 0 w 362"/>
                <a:gd name="T49" fmla="*/ 0 h 358"/>
                <a:gd name="T50" fmla="*/ 0 w 362"/>
                <a:gd name="T51" fmla="*/ 0 h 358"/>
                <a:gd name="T52" fmla="*/ 0 w 362"/>
                <a:gd name="T53" fmla="*/ 0 h 358"/>
                <a:gd name="T54" fmla="*/ 0 w 362"/>
                <a:gd name="T55" fmla="*/ 0 h 358"/>
                <a:gd name="T56" fmla="*/ 0 w 362"/>
                <a:gd name="T57" fmla="*/ 0 h 358"/>
                <a:gd name="T58" fmla="*/ 0 w 362"/>
                <a:gd name="T59" fmla="*/ 0 h 358"/>
                <a:gd name="T60" fmla="*/ 0 w 362"/>
                <a:gd name="T61" fmla="*/ 0 h 358"/>
                <a:gd name="T62" fmla="*/ 0 w 362"/>
                <a:gd name="T63" fmla="*/ 0 h 358"/>
                <a:gd name="T64" fmla="*/ 0 w 362"/>
                <a:gd name="T65" fmla="*/ 0 h 358"/>
                <a:gd name="T66" fmla="*/ 0 w 362"/>
                <a:gd name="T67" fmla="*/ 0 h 3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2"/>
                <a:gd name="T103" fmla="*/ 0 h 358"/>
                <a:gd name="T104" fmla="*/ 362 w 362"/>
                <a:gd name="T105" fmla="*/ 358 h 3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2" h="358">
                  <a:moveTo>
                    <a:pt x="13" y="196"/>
                  </a:moveTo>
                  <a:lnTo>
                    <a:pt x="16" y="225"/>
                  </a:lnTo>
                  <a:lnTo>
                    <a:pt x="10" y="266"/>
                  </a:lnTo>
                  <a:lnTo>
                    <a:pt x="16" y="282"/>
                  </a:lnTo>
                  <a:lnTo>
                    <a:pt x="4" y="314"/>
                  </a:lnTo>
                  <a:lnTo>
                    <a:pt x="11" y="327"/>
                  </a:lnTo>
                  <a:lnTo>
                    <a:pt x="16" y="356"/>
                  </a:lnTo>
                  <a:lnTo>
                    <a:pt x="37" y="358"/>
                  </a:lnTo>
                  <a:lnTo>
                    <a:pt x="53" y="343"/>
                  </a:lnTo>
                  <a:lnTo>
                    <a:pt x="77" y="319"/>
                  </a:lnTo>
                  <a:lnTo>
                    <a:pt x="105" y="309"/>
                  </a:lnTo>
                  <a:lnTo>
                    <a:pt x="129" y="313"/>
                  </a:lnTo>
                  <a:lnTo>
                    <a:pt x="156" y="291"/>
                  </a:lnTo>
                  <a:lnTo>
                    <a:pt x="189" y="284"/>
                  </a:lnTo>
                  <a:lnTo>
                    <a:pt x="201" y="290"/>
                  </a:lnTo>
                  <a:lnTo>
                    <a:pt x="211" y="313"/>
                  </a:lnTo>
                  <a:lnTo>
                    <a:pt x="207" y="320"/>
                  </a:lnTo>
                  <a:lnTo>
                    <a:pt x="207" y="332"/>
                  </a:lnTo>
                  <a:lnTo>
                    <a:pt x="218" y="329"/>
                  </a:lnTo>
                  <a:lnTo>
                    <a:pt x="225" y="320"/>
                  </a:lnTo>
                  <a:lnTo>
                    <a:pt x="230" y="295"/>
                  </a:lnTo>
                  <a:lnTo>
                    <a:pt x="243" y="262"/>
                  </a:lnTo>
                  <a:lnTo>
                    <a:pt x="255" y="255"/>
                  </a:lnTo>
                  <a:lnTo>
                    <a:pt x="277" y="270"/>
                  </a:lnTo>
                  <a:lnTo>
                    <a:pt x="287" y="289"/>
                  </a:lnTo>
                  <a:lnTo>
                    <a:pt x="295" y="316"/>
                  </a:lnTo>
                  <a:lnTo>
                    <a:pt x="300" y="314"/>
                  </a:lnTo>
                  <a:lnTo>
                    <a:pt x="318" y="307"/>
                  </a:lnTo>
                  <a:lnTo>
                    <a:pt x="325" y="317"/>
                  </a:lnTo>
                  <a:lnTo>
                    <a:pt x="347" y="334"/>
                  </a:lnTo>
                  <a:lnTo>
                    <a:pt x="362" y="312"/>
                  </a:lnTo>
                  <a:lnTo>
                    <a:pt x="359" y="274"/>
                  </a:lnTo>
                  <a:lnTo>
                    <a:pt x="344" y="243"/>
                  </a:lnTo>
                  <a:lnTo>
                    <a:pt x="333" y="236"/>
                  </a:lnTo>
                  <a:lnTo>
                    <a:pt x="296" y="243"/>
                  </a:lnTo>
                  <a:lnTo>
                    <a:pt x="287" y="241"/>
                  </a:lnTo>
                  <a:lnTo>
                    <a:pt x="283" y="223"/>
                  </a:lnTo>
                  <a:lnTo>
                    <a:pt x="289" y="215"/>
                  </a:lnTo>
                  <a:lnTo>
                    <a:pt x="290" y="207"/>
                  </a:lnTo>
                  <a:lnTo>
                    <a:pt x="285" y="193"/>
                  </a:lnTo>
                  <a:lnTo>
                    <a:pt x="261" y="187"/>
                  </a:lnTo>
                  <a:lnTo>
                    <a:pt x="239" y="173"/>
                  </a:lnTo>
                  <a:lnTo>
                    <a:pt x="225" y="151"/>
                  </a:lnTo>
                  <a:lnTo>
                    <a:pt x="219" y="118"/>
                  </a:lnTo>
                  <a:lnTo>
                    <a:pt x="212" y="111"/>
                  </a:lnTo>
                  <a:lnTo>
                    <a:pt x="200" y="113"/>
                  </a:lnTo>
                  <a:lnTo>
                    <a:pt x="189" y="122"/>
                  </a:lnTo>
                  <a:lnTo>
                    <a:pt x="178" y="151"/>
                  </a:lnTo>
                  <a:lnTo>
                    <a:pt x="162" y="165"/>
                  </a:lnTo>
                  <a:lnTo>
                    <a:pt x="129" y="156"/>
                  </a:lnTo>
                  <a:lnTo>
                    <a:pt x="122" y="132"/>
                  </a:lnTo>
                  <a:lnTo>
                    <a:pt x="127" y="113"/>
                  </a:lnTo>
                  <a:lnTo>
                    <a:pt x="116" y="104"/>
                  </a:lnTo>
                  <a:lnTo>
                    <a:pt x="90" y="111"/>
                  </a:lnTo>
                  <a:lnTo>
                    <a:pt x="75" y="141"/>
                  </a:lnTo>
                  <a:lnTo>
                    <a:pt x="68" y="155"/>
                  </a:lnTo>
                  <a:lnTo>
                    <a:pt x="57" y="154"/>
                  </a:lnTo>
                  <a:lnTo>
                    <a:pt x="50" y="141"/>
                  </a:lnTo>
                  <a:lnTo>
                    <a:pt x="49" y="108"/>
                  </a:lnTo>
                  <a:lnTo>
                    <a:pt x="49" y="79"/>
                  </a:lnTo>
                  <a:lnTo>
                    <a:pt x="52" y="41"/>
                  </a:lnTo>
                  <a:lnTo>
                    <a:pt x="49" y="4"/>
                  </a:lnTo>
                  <a:lnTo>
                    <a:pt x="39" y="0"/>
                  </a:lnTo>
                  <a:lnTo>
                    <a:pt x="18" y="8"/>
                  </a:lnTo>
                  <a:lnTo>
                    <a:pt x="4" y="46"/>
                  </a:lnTo>
                  <a:lnTo>
                    <a:pt x="0" y="92"/>
                  </a:lnTo>
                  <a:lnTo>
                    <a:pt x="18" y="137"/>
                  </a:lnTo>
                  <a:lnTo>
                    <a:pt x="7" y="173"/>
                  </a:lnTo>
                  <a:lnTo>
                    <a:pt x="13" y="196"/>
                  </a:lnTo>
                  <a:close/>
                </a:path>
              </a:pathLst>
            </a:custGeom>
            <a:solidFill>
              <a:srgbClr val="FFFF99"/>
            </a:solidFill>
            <a:ln w="9525">
              <a:noFill/>
              <a:round/>
              <a:headEnd/>
              <a:tailEnd/>
            </a:ln>
          </p:spPr>
          <p:txBody>
            <a:bodyPr/>
            <a:lstStyle/>
            <a:p>
              <a:endParaRPr lang="en-US"/>
            </a:p>
          </p:txBody>
        </p:sp>
        <p:sp>
          <p:nvSpPr>
            <p:cNvPr id="13433" name="Freeform 90"/>
            <p:cNvSpPr>
              <a:spLocks/>
            </p:cNvSpPr>
            <p:nvPr/>
          </p:nvSpPr>
          <p:spPr bwMode="auto">
            <a:xfrm>
              <a:off x="2742" y="1331"/>
              <a:ext cx="158" cy="145"/>
            </a:xfrm>
            <a:custGeom>
              <a:avLst/>
              <a:gdLst>
                <a:gd name="T0" fmla="*/ 0 w 362"/>
                <a:gd name="T1" fmla="*/ 0 h 358"/>
                <a:gd name="T2" fmla="*/ 0 w 362"/>
                <a:gd name="T3" fmla="*/ 0 h 358"/>
                <a:gd name="T4" fmla="*/ 0 w 362"/>
                <a:gd name="T5" fmla="*/ 0 h 358"/>
                <a:gd name="T6" fmla="*/ 0 w 362"/>
                <a:gd name="T7" fmla="*/ 0 h 358"/>
                <a:gd name="T8" fmla="*/ 0 w 362"/>
                <a:gd name="T9" fmla="*/ 0 h 358"/>
                <a:gd name="T10" fmla="*/ 0 w 362"/>
                <a:gd name="T11" fmla="*/ 0 h 358"/>
                <a:gd name="T12" fmla="*/ 0 w 362"/>
                <a:gd name="T13" fmla="*/ 0 h 358"/>
                <a:gd name="T14" fmla="*/ 0 w 362"/>
                <a:gd name="T15" fmla="*/ 0 h 358"/>
                <a:gd name="T16" fmla="*/ 0 w 362"/>
                <a:gd name="T17" fmla="*/ 0 h 358"/>
                <a:gd name="T18" fmla="*/ 0 w 362"/>
                <a:gd name="T19" fmla="*/ 0 h 358"/>
                <a:gd name="T20" fmla="*/ 0 w 362"/>
                <a:gd name="T21" fmla="*/ 0 h 358"/>
                <a:gd name="T22" fmla="*/ 0 w 362"/>
                <a:gd name="T23" fmla="*/ 0 h 358"/>
                <a:gd name="T24" fmla="*/ 0 w 362"/>
                <a:gd name="T25" fmla="*/ 0 h 358"/>
                <a:gd name="T26" fmla="*/ 0 w 362"/>
                <a:gd name="T27" fmla="*/ 0 h 358"/>
                <a:gd name="T28" fmla="*/ 0 w 362"/>
                <a:gd name="T29" fmla="*/ 0 h 358"/>
                <a:gd name="T30" fmla="*/ 0 w 362"/>
                <a:gd name="T31" fmla="*/ 0 h 358"/>
                <a:gd name="T32" fmla="*/ 0 w 362"/>
                <a:gd name="T33" fmla="*/ 0 h 358"/>
                <a:gd name="T34" fmla="*/ 0 w 362"/>
                <a:gd name="T35" fmla="*/ 0 h 358"/>
                <a:gd name="T36" fmla="*/ 0 w 362"/>
                <a:gd name="T37" fmla="*/ 0 h 358"/>
                <a:gd name="T38" fmla="*/ 0 w 362"/>
                <a:gd name="T39" fmla="*/ 0 h 358"/>
                <a:gd name="T40" fmla="*/ 0 w 362"/>
                <a:gd name="T41" fmla="*/ 0 h 358"/>
                <a:gd name="T42" fmla="*/ 0 w 362"/>
                <a:gd name="T43" fmla="*/ 0 h 358"/>
                <a:gd name="T44" fmla="*/ 0 w 362"/>
                <a:gd name="T45" fmla="*/ 0 h 358"/>
                <a:gd name="T46" fmla="*/ 0 w 362"/>
                <a:gd name="T47" fmla="*/ 0 h 358"/>
                <a:gd name="T48" fmla="*/ 0 w 362"/>
                <a:gd name="T49" fmla="*/ 0 h 358"/>
                <a:gd name="T50" fmla="*/ 0 w 362"/>
                <a:gd name="T51" fmla="*/ 0 h 358"/>
                <a:gd name="T52" fmla="*/ 0 w 362"/>
                <a:gd name="T53" fmla="*/ 0 h 358"/>
                <a:gd name="T54" fmla="*/ 0 w 362"/>
                <a:gd name="T55" fmla="*/ 0 h 358"/>
                <a:gd name="T56" fmla="*/ 0 w 362"/>
                <a:gd name="T57" fmla="*/ 0 h 358"/>
                <a:gd name="T58" fmla="*/ 0 w 362"/>
                <a:gd name="T59" fmla="*/ 0 h 358"/>
                <a:gd name="T60" fmla="*/ 0 w 362"/>
                <a:gd name="T61" fmla="*/ 0 h 358"/>
                <a:gd name="T62" fmla="*/ 0 w 362"/>
                <a:gd name="T63" fmla="*/ 0 h 358"/>
                <a:gd name="T64" fmla="*/ 0 w 362"/>
                <a:gd name="T65" fmla="*/ 0 h 358"/>
                <a:gd name="T66" fmla="*/ 0 w 362"/>
                <a:gd name="T67" fmla="*/ 0 h 3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62"/>
                <a:gd name="T103" fmla="*/ 0 h 358"/>
                <a:gd name="T104" fmla="*/ 362 w 362"/>
                <a:gd name="T105" fmla="*/ 358 h 3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62" h="358">
                  <a:moveTo>
                    <a:pt x="13" y="196"/>
                  </a:moveTo>
                  <a:lnTo>
                    <a:pt x="16" y="225"/>
                  </a:lnTo>
                  <a:lnTo>
                    <a:pt x="10" y="266"/>
                  </a:lnTo>
                  <a:lnTo>
                    <a:pt x="16" y="282"/>
                  </a:lnTo>
                  <a:lnTo>
                    <a:pt x="4" y="314"/>
                  </a:lnTo>
                  <a:lnTo>
                    <a:pt x="11" y="327"/>
                  </a:lnTo>
                  <a:lnTo>
                    <a:pt x="16" y="356"/>
                  </a:lnTo>
                  <a:lnTo>
                    <a:pt x="37" y="358"/>
                  </a:lnTo>
                  <a:lnTo>
                    <a:pt x="53" y="343"/>
                  </a:lnTo>
                  <a:lnTo>
                    <a:pt x="77" y="319"/>
                  </a:lnTo>
                  <a:lnTo>
                    <a:pt x="105" y="309"/>
                  </a:lnTo>
                  <a:lnTo>
                    <a:pt x="129" y="313"/>
                  </a:lnTo>
                  <a:lnTo>
                    <a:pt x="156" y="291"/>
                  </a:lnTo>
                  <a:lnTo>
                    <a:pt x="189" y="284"/>
                  </a:lnTo>
                  <a:lnTo>
                    <a:pt x="201" y="290"/>
                  </a:lnTo>
                  <a:lnTo>
                    <a:pt x="211" y="313"/>
                  </a:lnTo>
                  <a:lnTo>
                    <a:pt x="207" y="320"/>
                  </a:lnTo>
                  <a:lnTo>
                    <a:pt x="207" y="332"/>
                  </a:lnTo>
                  <a:lnTo>
                    <a:pt x="218" y="329"/>
                  </a:lnTo>
                  <a:lnTo>
                    <a:pt x="225" y="320"/>
                  </a:lnTo>
                  <a:lnTo>
                    <a:pt x="230" y="295"/>
                  </a:lnTo>
                  <a:lnTo>
                    <a:pt x="243" y="262"/>
                  </a:lnTo>
                  <a:lnTo>
                    <a:pt x="255" y="255"/>
                  </a:lnTo>
                  <a:lnTo>
                    <a:pt x="277" y="270"/>
                  </a:lnTo>
                  <a:lnTo>
                    <a:pt x="287" y="289"/>
                  </a:lnTo>
                  <a:lnTo>
                    <a:pt x="295" y="316"/>
                  </a:lnTo>
                  <a:lnTo>
                    <a:pt x="300" y="314"/>
                  </a:lnTo>
                  <a:lnTo>
                    <a:pt x="318" y="307"/>
                  </a:lnTo>
                  <a:lnTo>
                    <a:pt x="325" y="317"/>
                  </a:lnTo>
                  <a:lnTo>
                    <a:pt x="347" y="334"/>
                  </a:lnTo>
                  <a:lnTo>
                    <a:pt x="362" y="312"/>
                  </a:lnTo>
                  <a:lnTo>
                    <a:pt x="359" y="274"/>
                  </a:lnTo>
                  <a:lnTo>
                    <a:pt x="344" y="243"/>
                  </a:lnTo>
                  <a:lnTo>
                    <a:pt x="333" y="236"/>
                  </a:lnTo>
                  <a:lnTo>
                    <a:pt x="296" y="243"/>
                  </a:lnTo>
                  <a:lnTo>
                    <a:pt x="287" y="241"/>
                  </a:lnTo>
                  <a:lnTo>
                    <a:pt x="283" y="223"/>
                  </a:lnTo>
                  <a:lnTo>
                    <a:pt x="289" y="215"/>
                  </a:lnTo>
                  <a:lnTo>
                    <a:pt x="290" y="207"/>
                  </a:lnTo>
                  <a:lnTo>
                    <a:pt x="285" y="193"/>
                  </a:lnTo>
                  <a:lnTo>
                    <a:pt x="261" y="187"/>
                  </a:lnTo>
                  <a:lnTo>
                    <a:pt x="239" y="173"/>
                  </a:lnTo>
                  <a:lnTo>
                    <a:pt x="225" y="151"/>
                  </a:lnTo>
                  <a:lnTo>
                    <a:pt x="219" y="118"/>
                  </a:lnTo>
                  <a:lnTo>
                    <a:pt x="212" y="111"/>
                  </a:lnTo>
                  <a:lnTo>
                    <a:pt x="200" y="113"/>
                  </a:lnTo>
                  <a:lnTo>
                    <a:pt x="189" y="122"/>
                  </a:lnTo>
                  <a:lnTo>
                    <a:pt x="178" y="151"/>
                  </a:lnTo>
                  <a:lnTo>
                    <a:pt x="162" y="165"/>
                  </a:lnTo>
                  <a:lnTo>
                    <a:pt x="129" y="156"/>
                  </a:lnTo>
                  <a:lnTo>
                    <a:pt x="122" y="132"/>
                  </a:lnTo>
                  <a:lnTo>
                    <a:pt x="127" y="113"/>
                  </a:lnTo>
                  <a:lnTo>
                    <a:pt x="116" y="104"/>
                  </a:lnTo>
                  <a:lnTo>
                    <a:pt x="90" y="111"/>
                  </a:lnTo>
                  <a:lnTo>
                    <a:pt x="75" y="141"/>
                  </a:lnTo>
                  <a:lnTo>
                    <a:pt x="68" y="155"/>
                  </a:lnTo>
                  <a:lnTo>
                    <a:pt x="57" y="154"/>
                  </a:lnTo>
                  <a:lnTo>
                    <a:pt x="50" y="141"/>
                  </a:lnTo>
                  <a:lnTo>
                    <a:pt x="49" y="108"/>
                  </a:lnTo>
                  <a:lnTo>
                    <a:pt x="49" y="79"/>
                  </a:lnTo>
                  <a:lnTo>
                    <a:pt x="52" y="41"/>
                  </a:lnTo>
                  <a:lnTo>
                    <a:pt x="49" y="4"/>
                  </a:lnTo>
                  <a:lnTo>
                    <a:pt x="39" y="0"/>
                  </a:lnTo>
                  <a:lnTo>
                    <a:pt x="18" y="8"/>
                  </a:lnTo>
                  <a:lnTo>
                    <a:pt x="4" y="46"/>
                  </a:lnTo>
                  <a:lnTo>
                    <a:pt x="0" y="92"/>
                  </a:lnTo>
                  <a:lnTo>
                    <a:pt x="18" y="137"/>
                  </a:lnTo>
                  <a:lnTo>
                    <a:pt x="7" y="173"/>
                  </a:lnTo>
                  <a:lnTo>
                    <a:pt x="13" y="196"/>
                  </a:lnTo>
                </a:path>
              </a:pathLst>
            </a:custGeom>
            <a:solidFill>
              <a:srgbClr val="FFFF99"/>
            </a:solidFill>
            <a:ln w="9525">
              <a:solidFill>
                <a:srgbClr val="000000"/>
              </a:solidFill>
              <a:round/>
              <a:headEnd/>
              <a:tailEnd/>
            </a:ln>
          </p:spPr>
          <p:txBody>
            <a:bodyPr/>
            <a:lstStyle/>
            <a:p>
              <a:endParaRPr lang="en-US"/>
            </a:p>
          </p:txBody>
        </p:sp>
        <p:sp>
          <p:nvSpPr>
            <p:cNvPr id="13434" name="Freeform 91"/>
            <p:cNvSpPr>
              <a:spLocks/>
            </p:cNvSpPr>
            <p:nvPr/>
          </p:nvSpPr>
          <p:spPr bwMode="auto">
            <a:xfrm>
              <a:off x="2485" y="1436"/>
              <a:ext cx="70" cy="23"/>
            </a:xfrm>
            <a:custGeom>
              <a:avLst/>
              <a:gdLst>
                <a:gd name="T0" fmla="*/ 0 w 159"/>
                <a:gd name="T1" fmla="*/ 0 h 58"/>
                <a:gd name="T2" fmla="*/ 0 w 159"/>
                <a:gd name="T3" fmla="*/ 0 h 58"/>
                <a:gd name="T4" fmla="*/ 0 w 159"/>
                <a:gd name="T5" fmla="*/ 0 h 58"/>
                <a:gd name="T6" fmla="*/ 0 w 159"/>
                <a:gd name="T7" fmla="*/ 0 h 58"/>
                <a:gd name="T8" fmla="*/ 0 w 159"/>
                <a:gd name="T9" fmla="*/ 0 h 58"/>
                <a:gd name="T10" fmla="*/ 0 w 159"/>
                <a:gd name="T11" fmla="*/ 0 h 58"/>
                <a:gd name="T12" fmla="*/ 0 w 159"/>
                <a:gd name="T13" fmla="*/ 0 h 58"/>
                <a:gd name="T14" fmla="*/ 0 w 159"/>
                <a:gd name="T15" fmla="*/ 0 h 58"/>
                <a:gd name="T16" fmla="*/ 0 w 159"/>
                <a:gd name="T17" fmla="*/ 0 h 58"/>
                <a:gd name="T18" fmla="*/ 0 w 159"/>
                <a:gd name="T19" fmla="*/ 0 h 58"/>
                <a:gd name="T20" fmla="*/ 0 w 159"/>
                <a:gd name="T21" fmla="*/ 0 h 58"/>
                <a:gd name="T22" fmla="*/ 0 w 159"/>
                <a:gd name="T23" fmla="*/ 0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9"/>
                <a:gd name="T37" fmla="*/ 0 h 58"/>
                <a:gd name="T38" fmla="*/ 159 w 159"/>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9" h="58">
                  <a:moveTo>
                    <a:pt x="7" y="11"/>
                  </a:moveTo>
                  <a:lnTo>
                    <a:pt x="66" y="0"/>
                  </a:lnTo>
                  <a:lnTo>
                    <a:pt x="94" y="1"/>
                  </a:lnTo>
                  <a:lnTo>
                    <a:pt x="136" y="16"/>
                  </a:lnTo>
                  <a:lnTo>
                    <a:pt x="159" y="45"/>
                  </a:lnTo>
                  <a:lnTo>
                    <a:pt x="155" y="51"/>
                  </a:lnTo>
                  <a:lnTo>
                    <a:pt x="125" y="57"/>
                  </a:lnTo>
                  <a:lnTo>
                    <a:pt x="92" y="58"/>
                  </a:lnTo>
                  <a:lnTo>
                    <a:pt x="19" y="47"/>
                  </a:lnTo>
                  <a:lnTo>
                    <a:pt x="14" y="44"/>
                  </a:lnTo>
                  <a:lnTo>
                    <a:pt x="0" y="24"/>
                  </a:lnTo>
                  <a:lnTo>
                    <a:pt x="7" y="11"/>
                  </a:lnTo>
                  <a:close/>
                </a:path>
              </a:pathLst>
            </a:custGeom>
            <a:solidFill>
              <a:srgbClr val="FFFF99"/>
            </a:solidFill>
            <a:ln w="9525">
              <a:noFill/>
              <a:round/>
              <a:headEnd/>
              <a:tailEnd/>
            </a:ln>
          </p:spPr>
          <p:txBody>
            <a:bodyPr/>
            <a:lstStyle/>
            <a:p>
              <a:endParaRPr lang="en-US"/>
            </a:p>
          </p:txBody>
        </p:sp>
        <p:sp>
          <p:nvSpPr>
            <p:cNvPr id="13435" name="Freeform 92"/>
            <p:cNvSpPr>
              <a:spLocks/>
            </p:cNvSpPr>
            <p:nvPr/>
          </p:nvSpPr>
          <p:spPr bwMode="auto">
            <a:xfrm>
              <a:off x="2485" y="1436"/>
              <a:ext cx="70" cy="23"/>
            </a:xfrm>
            <a:custGeom>
              <a:avLst/>
              <a:gdLst>
                <a:gd name="T0" fmla="*/ 0 w 159"/>
                <a:gd name="T1" fmla="*/ 0 h 58"/>
                <a:gd name="T2" fmla="*/ 0 w 159"/>
                <a:gd name="T3" fmla="*/ 0 h 58"/>
                <a:gd name="T4" fmla="*/ 0 w 159"/>
                <a:gd name="T5" fmla="*/ 0 h 58"/>
                <a:gd name="T6" fmla="*/ 0 w 159"/>
                <a:gd name="T7" fmla="*/ 0 h 58"/>
                <a:gd name="T8" fmla="*/ 0 w 159"/>
                <a:gd name="T9" fmla="*/ 0 h 58"/>
                <a:gd name="T10" fmla="*/ 0 w 159"/>
                <a:gd name="T11" fmla="*/ 0 h 58"/>
                <a:gd name="T12" fmla="*/ 0 w 159"/>
                <a:gd name="T13" fmla="*/ 0 h 58"/>
                <a:gd name="T14" fmla="*/ 0 w 159"/>
                <a:gd name="T15" fmla="*/ 0 h 58"/>
                <a:gd name="T16" fmla="*/ 0 w 159"/>
                <a:gd name="T17" fmla="*/ 0 h 58"/>
                <a:gd name="T18" fmla="*/ 0 w 159"/>
                <a:gd name="T19" fmla="*/ 0 h 58"/>
                <a:gd name="T20" fmla="*/ 0 w 159"/>
                <a:gd name="T21" fmla="*/ 0 h 58"/>
                <a:gd name="T22" fmla="*/ 0 w 159"/>
                <a:gd name="T23" fmla="*/ 0 h 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9"/>
                <a:gd name="T37" fmla="*/ 0 h 58"/>
                <a:gd name="T38" fmla="*/ 159 w 159"/>
                <a:gd name="T39" fmla="*/ 58 h 5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9" h="58">
                  <a:moveTo>
                    <a:pt x="7" y="11"/>
                  </a:moveTo>
                  <a:lnTo>
                    <a:pt x="66" y="0"/>
                  </a:lnTo>
                  <a:lnTo>
                    <a:pt x="94" y="1"/>
                  </a:lnTo>
                  <a:lnTo>
                    <a:pt x="136" y="16"/>
                  </a:lnTo>
                  <a:lnTo>
                    <a:pt x="159" y="45"/>
                  </a:lnTo>
                  <a:lnTo>
                    <a:pt x="155" y="51"/>
                  </a:lnTo>
                  <a:lnTo>
                    <a:pt x="125" y="57"/>
                  </a:lnTo>
                  <a:lnTo>
                    <a:pt x="92" y="58"/>
                  </a:lnTo>
                  <a:lnTo>
                    <a:pt x="19" y="47"/>
                  </a:lnTo>
                  <a:lnTo>
                    <a:pt x="14" y="44"/>
                  </a:lnTo>
                  <a:lnTo>
                    <a:pt x="0" y="24"/>
                  </a:lnTo>
                  <a:lnTo>
                    <a:pt x="7" y="11"/>
                  </a:lnTo>
                </a:path>
              </a:pathLst>
            </a:custGeom>
            <a:solidFill>
              <a:srgbClr val="FFFF99"/>
            </a:solidFill>
            <a:ln w="9525">
              <a:solidFill>
                <a:srgbClr val="000000"/>
              </a:solidFill>
              <a:round/>
              <a:headEnd/>
              <a:tailEnd/>
            </a:ln>
          </p:spPr>
          <p:txBody>
            <a:bodyPr/>
            <a:lstStyle/>
            <a:p>
              <a:endParaRPr lang="en-US"/>
            </a:p>
          </p:txBody>
        </p:sp>
        <p:sp>
          <p:nvSpPr>
            <p:cNvPr id="13436" name="Freeform 93"/>
            <p:cNvSpPr>
              <a:spLocks/>
            </p:cNvSpPr>
            <p:nvPr/>
          </p:nvSpPr>
          <p:spPr bwMode="auto">
            <a:xfrm>
              <a:off x="1044" y="1376"/>
              <a:ext cx="84" cy="131"/>
            </a:xfrm>
            <a:custGeom>
              <a:avLst/>
              <a:gdLst>
                <a:gd name="T0" fmla="*/ 0 w 190"/>
                <a:gd name="T1" fmla="*/ 0 h 323"/>
                <a:gd name="T2" fmla="*/ 0 w 190"/>
                <a:gd name="T3" fmla="*/ 0 h 323"/>
                <a:gd name="T4" fmla="*/ 0 w 190"/>
                <a:gd name="T5" fmla="*/ 0 h 323"/>
                <a:gd name="T6" fmla="*/ 0 w 190"/>
                <a:gd name="T7" fmla="*/ 0 h 323"/>
                <a:gd name="T8" fmla="*/ 0 w 190"/>
                <a:gd name="T9" fmla="*/ 0 h 323"/>
                <a:gd name="T10" fmla="*/ 0 w 190"/>
                <a:gd name="T11" fmla="*/ 0 h 323"/>
                <a:gd name="T12" fmla="*/ 0 w 190"/>
                <a:gd name="T13" fmla="*/ 0 h 323"/>
                <a:gd name="T14" fmla="*/ 0 w 190"/>
                <a:gd name="T15" fmla="*/ 0 h 323"/>
                <a:gd name="T16" fmla="*/ 0 w 190"/>
                <a:gd name="T17" fmla="*/ 0 h 323"/>
                <a:gd name="T18" fmla="*/ 0 w 190"/>
                <a:gd name="T19" fmla="*/ 0 h 323"/>
                <a:gd name="T20" fmla="*/ 0 w 190"/>
                <a:gd name="T21" fmla="*/ 0 h 323"/>
                <a:gd name="T22" fmla="*/ 0 w 190"/>
                <a:gd name="T23" fmla="*/ 0 h 323"/>
                <a:gd name="T24" fmla="*/ 0 w 190"/>
                <a:gd name="T25" fmla="*/ 0 h 323"/>
                <a:gd name="T26" fmla="*/ 0 w 190"/>
                <a:gd name="T27" fmla="*/ 0 h 323"/>
                <a:gd name="T28" fmla="*/ 0 w 190"/>
                <a:gd name="T29" fmla="*/ 0 h 323"/>
                <a:gd name="T30" fmla="*/ 0 w 190"/>
                <a:gd name="T31" fmla="*/ 0 h 323"/>
                <a:gd name="T32" fmla="*/ 0 w 190"/>
                <a:gd name="T33" fmla="*/ 0 h 323"/>
                <a:gd name="T34" fmla="*/ 0 w 190"/>
                <a:gd name="T35" fmla="*/ 0 h 323"/>
                <a:gd name="T36" fmla="*/ 0 w 190"/>
                <a:gd name="T37" fmla="*/ 0 h 323"/>
                <a:gd name="T38" fmla="*/ 0 w 190"/>
                <a:gd name="T39" fmla="*/ 0 h 323"/>
                <a:gd name="T40" fmla="*/ 0 w 190"/>
                <a:gd name="T41" fmla="*/ 0 h 323"/>
                <a:gd name="T42" fmla="*/ 0 w 190"/>
                <a:gd name="T43" fmla="*/ 0 h 323"/>
                <a:gd name="T44" fmla="*/ 0 w 190"/>
                <a:gd name="T45" fmla="*/ 0 h 323"/>
                <a:gd name="T46" fmla="*/ 0 w 190"/>
                <a:gd name="T47" fmla="*/ 0 h 323"/>
                <a:gd name="T48" fmla="*/ 0 w 190"/>
                <a:gd name="T49" fmla="*/ 0 h 323"/>
                <a:gd name="T50" fmla="*/ 0 w 190"/>
                <a:gd name="T51" fmla="*/ 0 h 323"/>
                <a:gd name="T52" fmla="*/ 0 w 190"/>
                <a:gd name="T53" fmla="*/ 0 h 3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0"/>
                <a:gd name="T82" fmla="*/ 0 h 323"/>
                <a:gd name="T83" fmla="*/ 190 w 190"/>
                <a:gd name="T84" fmla="*/ 323 h 3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0" h="323">
                  <a:moveTo>
                    <a:pt x="110" y="117"/>
                  </a:moveTo>
                  <a:lnTo>
                    <a:pt x="98" y="92"/>
                  </a:lnTo>
                  <a:lnTo>
                    <a:pt x="80" y="81"/>
                  </a:lnTo>
                  <a:lnTo>
                    <a:pt x="64" y="66"/>
                  </a:lnTo>
                  <a:lnTo>
                    <a:pt x="54" y="48"/>
                  </a:lnTo>
                  <a:lnTo>
                    <a:pt x="23" y="2"/>
                  </a:lnTo>
                  <a:lnTo>
                    <a:pt x="8" y="0"/>
                  </a:lnTo>
                  <a:lnTo>
                    <a:pt x="0" y="9"/>
                  </a:lnTo>
                  <a:lnTo>
                    <a:pt x="0" y="30"/>
                  </a:lnTo>
                  <a:lnTo>
                    <a:pt x="16" y="35"/>
                  </a:lnTo>
                  <a:lnTo>
                    <a:pt x="21" y="48"/>
                  </a:lnTo>
                  <a:lnTo>
                    <a:pt x="10" y="60"/>
                  </a:lnTo>
                  <a:lnTo>
                    <a:pt x="9" y="74"/>
                  </a:lnTo>
                  <a:lnTo>
                    <a:pt x="36" y="101"/>
                  </a:lnTo>
                  <a:lnTo>
                    <a:pt x="62" y="142"/>
                  </a:lnTo>
                  <a:lnTo>
                    <a:pt x="93" y="206"/>
                  </a:lnTo>
                  <a:lnTo>
                    <a:pt x="98" y="223"/>
                  </a:lnTo>
                  <a:lnTo>
                    <a:pt x="126" y="290"/>
                  </a:lnTo>
                  <a:lnTo>
                    <a:pt x="140" y="308"/>
                  </a:lnTo>
                  <a:lnTo>
                    <a:pt x="158" y="323"/>
                  </a:lnTo>
                  <a:lnTo>
                    <a:pt x="183" y="318"/>
                  </a:lnTo>
                  <a:lnTo>
                    <a:pt x="190" y="302"/>
                  </a:lnTo>
                  <a:lnTo>
                    <a:pt x="169" y="272"/>
                  </a:lnTo>
                  <a:lnTo>
                    <a:pt x="156" y="259"/>
                  </a:lnTo>
                  <a:lnTo>
                    <a:pt x="136" y="220"/>
                  </a:lnTo>
                  <a:lnTo>
                    <a:pt x="121" y="147"/>
                  </a:lnTo>
                  <a:lnTo>
                    <a:pt x="110" y="117"/>
                  </a:lnTo>
                  <a:close/>
                </a:path>
              </a:pathLst>
            </a:custGeom>
            <a:solidFill>
              <a:srgbClr val="FFFF99"/>
            </a:solidFill>
            <a:ln w="9525">
              <a:noFill/>
              <a:round/>
              <a:headEnd/>
              <a:tailEnd/>
            </a:ln>
          </p:spPr>
          <p:txBody>
            <a:bodyPr/>
            <a:lstStyle/>
            <a:p>
              <a:endParaRPr lang="en-US"/>
            </a:p>
          </p:txBody>
        </p:sp>
        <p:sp>
          <p:nvSpPr>
            <p:cNvPr id="13437" name="Freeform 94"/>
            <p:cNvSpPr>
              <a:spLocks/>
            </p:cNvSpPr>
            <p:nvPr/>
          </p:nvSpPr>
          <p:spPr bwMode="auto">
            <a:xfrm>
              <a:off x="1044" y="1376"/>
              <a:ext cx="84" cy="131"/>
            </a:xfrm>
            <a:custGeom>
              <a:avLst/>
              <a:gdLst>
                <a:gd name="T0" fmla="*/ 0 w 190"/>
                <a:gd name="T1" fmla="*/ 0 h 323"/>
                <a:gd name="T2" fmla="*/ 0 w 190"/>
                <a:gd name="T3" fmla="*/ 0 h 323"/>
                <a:gd name="T4" fmla="*/ 0 w 190"/>
                <a:gd name="T5" fmla="*/ 0 h 323"/>
                <a:gd name="T6" fmla="*/ 0 w 190"/>
                <a:gd name="T7" fmla="*/ 0 h 323"/>
                <a:gd name="T8" fmla="*/ 0 w 190"/>
                <a:gd name="T9" fmla="*/ 0 h 323"/>
                <a:gd name="T10" fmla="*/ 0 w 190"/>
                <a:gd name="T11" fmla="*/ 0 h 323"/>
                <a:gd name="T12" fmla="*/ 0 w 190"/>
                <a:gd name="T13" fmla="*/ 0 h 323"/>
                <a:gd name="T14" fmla="*/ 0 w 190"/>
                <a:gd name="T15" fmla="*/ 0 h 323"/>
                <a:gd name="T16" fmla="*/ 0 w 190"/>
                <a:gd name="T17" fmla="*/ 0 h 323"/>
                <a:gd name="T18" fmla="*/ 0 w 190"/>
                <a:gd name="T19" fmla="*/ 0 h 323"/>
                <a:gd name="T20" fmla="*/ 0 w 190"/>
                <a:gd name="T21" fmla="*/ 0 h 323"/>
                <a:gd name="T22" fmla="*/ 0 w 190"/>
                <a:gd name="T23" fmla="*/ 0 h 323"/>
                <a:gd name="T24" fmla="*/ 0 w 190"/>
                <a:gd name="T25" fmla="*/ 0 h 323"/>
                <a:gd name="T26" fmla="*/ 0 w 190"/>
                <a:gd name="T27" fmla="*/ 0 h 323"/>
                <a:gd name="T28" fmla="*/ 0 w 190"/>
                <a:gd name="T29" fmla="*/ 0 h 323"/>
                <a:gd name="T30" fmla="*/ 0 w 190"/>
                <a:gd name="T31" fmla="*/ 0 h 323"/>
                <a:gd name="T32" fmla="*/ 0 w 190"/>
                <a:gd name="T33" fmla="*/ 0 h 323"/>
                <a:gd name="T34" fmla="*/ 0 w 190"/>
                <a:gd name="T35" fmla="*/ 0 h 323"/>
                <a:gd name="T36" fmla="*/ 0 w 190"/>
                <a:gd name="T37" fmla="*/ 0 h 323"/>
                <a:gd name="T38" fmla="*/ 0 w 190"/>
                <a:gd name="T39" fmla="*/ 0 h 323"/>
                <a:gd name="T40" fmla="*/ 0 w 190"/>
                <a:gd name="T41" fmla="*/ 0 h 323"/>
                <a:gd name="T42" fmla="*/ 0 w 190"/>
                <a:gd name="T43" fmla="*/ 0 h 323"/>
                <a:gd name="T44" fmla="*/ 0 w 190"/>
                <a:gd name="T45" fmla="*/ 0 h 323"/>
                <a:gd name="T46" fmla="*/ 0 w 190"/>
                <a:gd name="T47" fmla="*/ 0 h 323"/>
                <a:gd name="T48" fmla="*/ 0 w 190"/>
                <a:gd name="T49" fmla="*/ 0 h 323"/>
                <a:gd name="T50" fmla="*/ 0 w 190"/>
                <a:gd name="T51" fmla="*/ 0 h 323"/>
                <a:gd name="T52" fmla="*/ 0 w 190"/>
                <a:gd name="T53" fmla="*/ 0 h 3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0"/>
                <a:gd name="T82" fmla="*/ 0 h 323"/>
                <a:gd name="T83" fmla="*/ 190 w 190"/>
                <a:gd name="T84" fmla="*/ 323 h 3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0" h="323">
                  <a:moveTo>
                    <a:pt x="110" y="117"/>
                  </a:moveTo>
                  <a:lnTo>
                    <a:pt x="98" y="92"/>
                  </a:lnTo>
                  <a:lnTo>
                    <a:pt x="80" y="81"/>
                  </a:lnTo>
                  <a:lnTo>
                    <a:pt x="64" y="66"/>
                  </a:lnTo>
                  <a:lnTo>
                    <a:pt x="54" y="48"/>
                  </a:lnTo>
                  <a:lnTo>
                    <a:pt x="23" y="2"/>
                  </a:lnTo>
                  <a:lnTo>
                    <a:pt x="8" y="0"/>
                  </a:lnTo>
                  <a:lnTo>
                    <a:pt x="0" y="9"/>
                  </a:lnTo>
                  <a:lnTo>
                    <a:pt x="0" y="30"/>
                  </a:lnTo>
                  <a:lnTo>
                    <a:pt x="16" y="35"/>
                  </a:lnTo>
                  <a:lnTo>
                    <a:pt x="21" y="48"/>
                  </a:lnTo>
                  <a:lnTo>
                    <a:pt x="10" y="60"/>
                  </a:lnTo>
                  <a:lnTo>
                    <a:pt x="9" y="74"/>
                  </a:lnTo>
                  <a:lnTo>
                    <a:pt x="36" y="101"/>
                  </a:lnTo>
                  <a:lnTo>
                    <a:pt x="62" y="142"/>
                  </a:lnTo>
                  <a:lnTo>
                    <a:pt x="93" y="206"/>
                  </a:lnTo>
                  <a:lnTo>
                    <a:pt x="98" y="223"/>
                  </a:lnTo>
                  <a:lnTo>
                    <a:pt x="126" y="290"/>
                  </a:lnTo>
                  <a:lnTo>
                    <a:pt x="140" y="308"/>
                  </a:lnTo>
                  <a:lnTo>
                    <a:pt x="158" y="323"/>
                  </a:lnTo>
                  <a:lnTo>
                    <a:pt x="183" y="318"/>
                  </a:lnTo>
                  <a:lnTo>
                    <a:pt x="190" y="302"/>
                  </a:lnTo>
                  <a:lnTo>
                    <a:pt x="169" y="272"/>
                  </a:lnTo>
                  <a:lnTo>
                    <a:pt x="156" y="259"/>
                  </a:lnTo>
                  <a:lnTo>
                    <a:pt x="136" y="220"/>
                  </a:lnTo>
                  <a:lnTo>
                    <a:pt x="121" y="147"/>
                  </a:lnTo>
                  <a:lnTo>
                    <a:pt x="110" y="117"/>
                  </a:lnTo>
                </a:path>
              </a:pathLst>
            </a:custGeom>
            <a:solidFill>
              <a:srgbClr val="FFFF99"/>
            </a:solidFill>
            <a:ln w="9525">
              <a:solidFill>
                <a:srgbClr val="000000"/>
              </a:solidFill>
              <a:round/>
              <a:headEnd/>
              <a:tailEnd/>
            </a:ln>
          </p:spPr>
          <p:txBody>
            <a:bodyPr/>
            <a:lstStyle/>
            <a:p>
              <a:endParaRPr lang="en-US"/>
            </a:p>
          </p:txBody>
        </p:sp>
        <p:sp>
          <p:nvSpPr>
            <p:cNvPr id="13438" name="Freeform 95"/>
            <p:cNvSpPr>
              <a:spLocks/>
            </p:cNvSpPr>
            <p:nvPr/>
          </p:nvSpPr>
          <p:spPr bwMode="auto">
            <a:xfrm>
              <a:off x="1001" y="1235"/>
              <a:ext cx="23" cy="38"/>
            </a:xfrm>
            <a:custGeom>
              <a:avLst/>
              <a:gdLst>
                <a:gd name="T0" fmla="*/ 0 w 54"/>
                <a:gd name="T1" fmla="*/ 0 h 91"/>
                <a:gd name="T2" fmla="*/ 0 w 54"/>
                <a:gd name="T3" fmla="*/ 0 h 91"/>
                <a:gd name="T4" fmla="*/ 0 w 54"/>
                <a:gd name="T5" fmla="*/ 0 h 91"/>
                <a:gd name="T6" fmla="*/ 0 w 54"/>
                <a:gd name="T7" fmla="*/ 0 h 91"/>
                <a:gd name="T8" fmla="*/ 0 w 54"/>
                <a:gd name="T9" fmla="*/ 0 h 91"/>
                <a:gd name="T10" fmla="*/ 0 w 54"/>
                <a:gd name="T11" fmla="*/ 0 h 91"/>
                <a:gd name="T12" fmla="*/ 0 w 54"/>
                <a:gd name="T13" fmla="*/ 0 h 91"/>
                <a:gd name="T14" fmla="*/ 0 w 54"/>
                <a:gd name="T15" fmla="*/ 0 h 91"/>
                <a:gd name="T16" fmla="*/ 0 w 54"/>
                <a:gd name="T17" fmla="*/ 0 h 91"/>
                <a:gd name="T18" fmla="*/ 0 w 54"/>
                <a:gd name="T19" fmla="*/ 0 h 91"/>
                <a:gd name="T20" fmla="*/ 0 w 54"/>
                <a:gd name="T21" fmla="*/ 0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91"/>
                <a:gd name="T35" fmla="*/ 54 w 54"/>
                <a:gd name="T36" fmla="*/ 91 h 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91">
                  <a:moveTo>
                    <a:pt x="10" y="0"/>
                  </a:moveTo>
                  <a:lnTo>
                    <a:pt x="37" y="0"/>
                  </a:lnTo>
                  <a:lnTo>
                    <a:pt x="51" y="30"/>
                  </a:lnTo>
                  <a:lnTo>
                    <a:pt x="54" y="59"/>
                  </a:lnTo>
                  <a:lnTo>
                    <a:pt x="46" y="87"/>
                  </a:lnTo>
                  <a:lnTo>
                    <a:pt x="27" y="91"/>
                  </a:lnTo>
                  <a:lnTo>
                    <a:pt x="17" y="88"/>
                  </a:lnTo>
                  <a:lnTo>
                    <a:pt x="11" y="81"/>
                  </a:lnTo>
                  <a:lnTo>
                    <a:pt x="0" y="58"/>
                  </a:lnTo>
                  <a:lnTo>
                    <a:pt x="3" y="16"/>
                  </a:lnTo>
                  <a:lnTo>
                    <a:pt x="10" y="0"/>
                  </a:lnTo>
                  <a:close/>
                </a:path>
              </a:pathLst>
            </a:custGeom>
            <a:solidFill>
              <a:srgbClr val="FFFF99"/>
            </a:solidFill>
            <a:ln w="9525">
              <a:noFill/>
              <a:round/>
              <a:headEnd/>
              <a:tailEnd/>
            </a:ln>
          </p:spPr>
          <p:txBody>
            <a:bodyPr/>
            <a:lstStyle/>
            <a:p>
              <a:endParaRPr lang="en-US"/>
            </a:p>
          </p:txBody>
        </p:sp>
        <p:sp>
          <p:nvSpPr>
            <p:cNvPr id="13439" name="Freeform 96"/>
            <p:cNvSpPr>
              <a:spLocks/>
            </p:cNvSpPr>
            <p:nvPr/>
          </p:nvSpPr>
          <p:spPr bwMode="auto">
            <a:xfrm>
              <a:off x="1001" y="1235"/>
              <a:ext cx="23" cy="38"/>
            </a:xfrm>
            <a:custGeom>
              <a:avLst/>
              <a:gdLst>
                <a:gd name="T0" fmla="*/ 0 w 54"/>
                <a:gd name="T1" fmla="*/ 0 h 91"/>
                <a:gd name="T2" fmla="*/ 0 w 54"/>
                <a:gd name="T3" fmla="*/ 0 h 91"/>
                <a:gd name="T4" fmla="*/ 0 w 54"/>
                <a:gd name="T5" fmla="*/ 0 h 91"/>
                <a:gd name="T6" fmla="*/ 0 w 54"/>
                <a:gd name="T7" fmla="*/ 0 h 91"/>
                <a:gd name="T8" fmla="*/ 0 w 54"/>
                <a:gd name="T9" fmla="*/ 0 h 91"/>
                <a:gd name="T10" fmla="*/ 0 w 54"/>
                <a:gd name="T11" fmla="*/ 0 h 91"/>
                <a:gd name="T12" fmla="*/ 0 w 54"/>
                <a:gd name="T13" fmla="*/ 0 h 91"/>
                <a:gd name="T14" fmla="*/ 0 w 54"/>
                <a:gd name="T15" fmla="*/ 0 h 91"/>
                <a:gd name="T16" fmla="*/ 0 w 54"/>
                <a:gd name="T17" fmla="*/ 0 h 91"/>
                <a:gd name="T18" fmla="*/ 0 w 54"/>
                <a:gd name="T19" fmla="*/ 0 h 91"/>
                <a:gd name="T20" fmla="*/ 0 w 54"/>
                <a:gd name="T21" fmla="*/ 0 h 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91"/>
                <a:gd name="T35" fmla="*/ 54 w 54"/>
                <a:gd name="T36" fmla="*/ 91 h 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91">
                  <a:moveTo>
                    <a:pt x="10" y="0"/>
                  </a:moveTo>
                  <a:lnTo>
                    <a:pt x="37" y="0"/>
                  </a:lnTo>
                  <a:lnTo>
                    <a:pt x="51" y="30"/>
                  </a:lnTo>
                  <a:lnTo>
                    <a:pt x="54" y="59"/>
                  </a:lnTo>
                  <a:lnTo>
                    <a:pt x="46" y="87"/>
                  </a:lnTo>
                  <a:lnTo>
                    <a:pt x="27" y="91"/>
                  </a:lnTo>
                  <a:lnTo>
                    <a:pt x="17" y="88"/>
                  </a:lnTo>
                  <a:lnTo>
                    <a:pt x="11" y="81"/>
                  </a:lnTo>
                  <a:lnTo>
                    <a:pt x="0" y="58"/>
                  </a:lnTo>
                  <a:lnTo>
                    <a:pt x="3" y="16"/>
                  </a:lnTo>
                  <a:lnTo>
                    <a:pt x="10" y="0"/>
                  </a:lnTo>
                </a:path>
              </a:pathLst>
            </a:custGeom>
            <a:solidFill>
              <a:srgbClr val="FFFF99"/>
            </a:solidFill>
            <a:ln w="9525">
              <a:solidFill>
                <a:srgbClr val="000000"/>
              </a:solidFill>
              <a:round/>
              <a:headEnd/>
              <a:tailEnd/>
            </a:ln>
          </p:spPr>
          <p:txBody>
            <a:bodyPr/>
            <a:lstStyle/>
            <a:p>
              <a:endParaRPr lang="en-US"/>
            </a:p>
          </p:txBody>
        </p:sp>
        <p:sp>
          <p:nvSpPr>
            <p:cNvPr id="13440" name="Freeform 97"/>
            <p:cNvSpPr>
              <a:spLocks/>
            </p:cNvSpPr>
            <p:nvPr/>
          </p:nvSpPr>
          <p:spPr bwMode="auto">
            <a:xfrm>
              <a:off x="991" y="1276"/>
              <a:ext cx="30" cy="60"/>
            </a:xfrm>
            <a:custGeom>
              <a:avLst/>
              <a:gdLst>
                <a:gd name="T0" fmla="*/ 0 w 72"/>
                <a:gd name="T1" fmla="*/ 0 h 148"/>
                <a:gd name="T2" fmla="*/ 0 w 72"/>
                <a:gd name="T3" fmla="*/ 0 h 148"/>
                <a:gd name="T4" fmla="*/ 0 w 72"/>
                <a:gd name="T5" fmla="*/ 0 h 148"/>
                <a:gd name="T6" fmla="*/ 0 w 72"/>
                <a:gd name="T7" fmla="*/ 0 h 148"/>
                <a:gd name="T8" fmla="*/ 0 w 72"/>
                <a:gd name="T9" fmla="*/ 0 h 148"/>
                <a:gd name="T10" fmla="*/ 0 w 72"/>
                <a:gd name="T11" fmla="*/ 0 h 148"/>
                <a:gd name="T12" fmla="*/ 0 w 72"/>
                <a:gd name="T13" fmla="*/ 0 h 148"/>
                <a:gd name="T14" fmla="*/ 0 w 72"/>
                <a:gd name="T15" fmla="*/ 0 h 148"/>
                <a:gd name="T16" fmla="*/ 0 w 72"/>
                <a:gd name="T17" fmla="*/ 0 h 148"/>
                <a:gd name="T18" fmla="*/ 0 w 72"/>
                <a:gd name="T19" fmla="*/ 0 h 148"/>
                <a:gd name="T20" fmla="*/ 0 w 72"/>
                <a:gd name="T21" fmla="*/ 0 h 148"/>
                <a:gd name="T22" fmla="*/ 0 w 72"/>
                <a:gd name="T23" fmla="*/ 0 h 1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148"/>
                <a:gd name="T38" fmla="*/ 72 w 72"/>
                <a:gd name="T39" fmla="*/ 148 h 1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148">
                  <a:moveTo>
                    <a:pt x="0" y="0"/>
                  </a:moveTo>
                  <a:lnTo>
                    <a:pt x="41" y="16"/>
                  </a:lnTo>
                  <a:lnTo>
                    <a:pt x="64" y="62"/>
                  </a:lnTo>
                  <a:lnTo>
                    <a:pt x="71" y="100"/>
                  </a:lnTo>
                  <a:lnTo>
                    <a:pt x="72" y="130"/>
                  </a:lnTo>
                  <a:lnTo>
                    <a:pt x="65" y="141"/>
                  </a:lnTo>
                  <a:lnTo>
                    <a:pt x="51" y="148"/>
                  </a:lnTo>
                  <a:lnTo>
                    <a:pt x="41" y="141"/>
                  </a:lnTo>
                  <a:lnTo>
                    <a:pt x="20" y="92"/>
                  </a:lnTo>
                  <a:lnTo>
                    <a:pt x="9" y="47"/>
                  </a:lnTo>
                  <a:lnTo>
                    <a:pt x="6" y="18"/>
                  </a:lnTo>
                  <a:lnTo>
                    <a:pt x="0" y="0"/>
                  </a:lnTo>
                  <a:close/>
                </a:path>
              </a:pathLst>
            </a:custGeom>
            <a:solidFill>
              <a:srgbClr val="FFFF99"/>
            </a:solidFill>
            <a:ln w="9525">
              <a:noFill/>
              <a:round/>
              <a:headEnd/>
              <a:tailEnd/>
            </a:ln>
          </p:spPr>
          <p:txBody>
            <a:bodyPr/>
            <a:lstStyle/>
            <a:p>
              <a:endParaRPr lang="en-US"/>
            </a:p>
          </p:txBody>
        </p:sp>
        <p:sp>
          <p:nvSpPr>
            <p:cNvPr id="13441" name="Freeform 98"/>
            <p:cNvSpPr>
              <a:spLocks/>
            </p:cNvSpPr>
            <p:nvPr/>
          </p:nvSpPr>
          <p:spPr bwMode="auto">
            <a:xfrm>
              <a:off x="991" y="1276"/>
              <a:ext cx="30" cy="60"/>
            </a:xfrm>
            <a:custGeom>
              <a:avLst/>
              <a:gdLst>
                <a:gd name="T0" fmla="*/ 0 w 72"/>
                <a:gd name="T1" fmla="*/ 0 h 148"/>
                <a:gd name="T2" fmla="*/ 0 w 72"/>
                <a:gd name="T3" fmla="*/ 0 h 148"/>
                <a:gd name="T4" fmla="*/ 0 w 72"/>
                <a:gd name="T5" fmla="*/ 0 h 148"/>
                <a:gd name="T6" fmla="*/ 0 w 72"/>
                <a:gd name="T7" fmla="*/ 0 h 148"/>
                <a:gd name="T8" fmla="*/ 0 w 72"/>
                <a:gd name="T9" fmla="*/ 0 h 148"/>
                <a:gd name="T10" fmla="*/ 0 w 72"/>
                <a:gd name="T11" fmla="*/ 0 h 148"/>
                <a:gd name="T12" fmla="*/ 0 w 72"/>
                <a:gd name="T13" fmla="*/ 0 h 148"/>
                <a:gd name="T14" fmla="*/ 0 w 72"/>
                <a:gd name="T15" fmla="*/ 0 h 148"/>
                <a:gd name="T16" fmla="*/ 0 w 72"/>
                <a:gd name="T17" fmla="*/ 0 h 148"/>
                <a:gd name="T18" fmla="*/ 0 w 72"/>
                <a:gd name="T19" fmla="*/ 0 h 148"/>
                <a:gd name="T20" fmla="*/ 0 w 72"/>
                <a:gd name="T21" fmla="*/ 0 h 148"/>
                <a:gd name="T22" fmla="*/ 0 w 72"/>
                <a:gd name="T23" fmla="*/ 0 h 1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2"/>
                <a:gd name="T37" fmla="*/ 0 h 148"/>
                <a:gd name="T38" fmla="*/ 72 w 72"/>
                <a:gd name="T39" fmla="*/ 148 h 1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2" h="148">
                  <a:moveTo>
                    <a:pt x="0" y="0"/>
                  </a:moveTo>
                  <a:lnTo>
                    <a:pt x="41" y="16"/>
                  </a:lnTo>
                  <a:lnTo>
                    <a:pt x="64" y="62"/>
                  </a:lnTo>
                  <a:lnTo>
                    <a:pt x="71" y="100"/>
                  </a:lnTo>
                  <a:lnTo>
                    <a:pt x="72" y="130"/>
                  </a:lnTo>
                  <a:lnTo>
                    <a:pt x="65" y="141"/>
                  </a:lnTo>
                  <a:lnTo>
                    <a:pt x="51" y="148"/>
                  </a:lnTo>
                  <a:lnTo>
                    <a:pt x="41" y="141"/>
                  </a:lnTo>
                  <a:lnTo>
                    <a:pt x="20" y="92"/>
                  </a:lnTo>
                  <a:lnTo>
                    <a:pt x="9" y="47"/>
                  </a:lnTo>
                  <a:lnTo>
                    <a:pt x="6" y="18"/>
                  </a:lnTo>
                  <a:lnTo>
                    <a:pt x="0" y="0"/>
                  </a:lnTo>
                </a:path>
              </a:pathLst>
            </a:custGeom>
            <a:solidFill>
              <a:srgbClr val="FFFF99"/>
            </a:solidFill>
            <a:ln w="9525">
              <a:solidFill>
                <a:srgbClr val="000000"/>
              </a:solidFill>
              <a:round/>
              <a:headEnd/>
              <a:tailEnd/>
            </a:ln>
          </p:spPr>
          <p:txBody>
            <a:bodyPr/>
            <a:lstStyle/>
            <a:p>
              <a:endParaRPr lang="en-US"/>
            </a:p>
          </p:txBody>
        </p:sp>
        <p:sp>
          <p:nvSpPr>
            <p:cNvPr id="13442" name="Freeform 99"/>
            <p:cNvSpPr>
              <a:spLocks/>
            </p:cNvSpPr>
            <p:nvPr/>
          </p:nvSpPr>
          <p:spPr bwMode="auto">
            <a:xfrm>
              <a:off x="599" y="517"/>
              <a:ext cx="747" cy="681"/>
            </a:xfrm>
            <a:custGeom>
              <a:avLst/>
              <a:gdLst>
                <a:gd name="T0" fmla="*/ 0 w 1694"/>
                <a:gd name="T1" fmla="*/ 0 h 1683"/>
                <a:gd name="T2" fmla="*/ 0 w 1694"/>
                <a:gd name="T3" fmla="*/ 0 h 1683"/>
                <a:gd name="T4" fmla="*/ 0 w 1694"/>
                <a:gd name="T5" fmla="*/ 0 h 1683"/>
                <a:gd name="T6" fmla="*/ 0 w 1694"/>
                <a:gd name="T7" fmla="*/ 0 h 1683"/>
                <a:gd name="T8" fmla="*/ 0 w 1694"/>
                <a:gd name="T9" fmla="*/ 0 h 1683"/>
                <a:gd name="T10" fmla="*/ 0 w 1694"/>
                <a:gd name="T11" fmla="*/ 0 h 1683"/>
                <a:gd name="T12" fmla="*/ 0 w 1694"/>
                <a:gd name="T13" fmla="*/ 0 h 1683"/>
                <a:gd name="T14" fmla="*/ 0 w 1694"/>
                <a:gd name="T15" fmla="*/ 0 h 1683"/>
                <a:gd name="T16" fmla="*/ 0 w 1694"/>
                <a:gd name="T17" fmla="*/ 0 h 1683"/>
                <a:gd name="T18" fmla="*/ 0 w 1694"/>
                <a:gd name="T19" fmla="*/ 0 h 1683"/>
                <a:gd name="T20" fmla="*/ 0 w 1694"/>
                <a:gd name="T21" fmla="*/ 0 h 1683"/>
                <a:gd name="T22" fmla="*/ 0 w 1694"/>
                <a:gd name="T23" fmla="*/ 0 h 1683"/>
                <a:gd name="T24" fmla="*/ 0 w 1694"/>
                <a:gd name="T25" fmla="*/ 0 h 1683"/>
                <a:gd name="T26" fmla="*/ 0 w 1694"/>
                <a:gd name="T27" fmla="*/ 0 h 1683"/>
                <a:gd name="T28" fmla="*/ 0 w 1694"/>
                <a:gd name="T29" fmla="*/ 0 h 1683"/>
                <a:gd name="T30" fmla="*/ 0 w 1694"/>
                <a:gd name="T31" fmla="*/ 0 h 1683"/>
                <a:gd name="T32" fmla="*/ 0 w 1694"/>
                <a:gd name="T33" fmla="*/ 0 h 1683"/>
                <a:gd name="T34" fmla="*/ 0 w 1694"/>
                <a:gd name="T35" fmla="*/ 0 h 1683"/>
                <a:gd name="T36" fmla="*/ 0 w 1694"/>
                <a:gd name="T37" fmla="*/ 0 h 1683"/>
                <a:gd name="T38" fmla="*/ 0 w 1694"/>
                <a:gd name="T39" fmla="*/ 0 h 1683"/>
                <a:gd name="T40" fmla="*/ 0 w 1694"/>
                <a:gd name="T41" fmla="*/ 0 h 1683"/>
                <a:gd name="T42" fmla="*/ 0 w 1694"/>
                <a:gd name="T43" fmla="*/ 0 h 1683"/>
                <a:gd name="T44" fmla="*/ 0 w 1694"/>
                <a:gd name="T45" fmla="*/ 0 h 1683"/>
                <a:gd name="T46" fmla="*/ 0 w 1694"/>
                <a:gd name="T47" fmla="*/ 0 h 1683"/>
                <a:gd name="T48" fmla="*/ 0 w 1694"/>
                <a:gd name="T49" fmla="*/ 0 h 1683"/>
                <a:gd name="T50" fmla="*/ 0 w 1694"/>
                <a:gd name="T51" fmla="*/ 0 h 1683"/>
                <a:gd name="T52" fmla="*/ 0 w 1694"/>
                <a:gd name="T53" fmla="*/ 0 h 1683"/>
                <a:gd name="T54" fmla="*/ 0 w 1694"/>
                <a:gd name="T55" fmla="*/ 0 h 1683"/>
                <a:gd name="T56" fmla="*/ 0 w 1694"/>
                <a:gd name="T57" fmla="*/ 0 h 1683"/>
                <a:gd name="T58" fmla="*/ 0 w 1694"/>
                <a:gd name="T59" fmla="*/ 0 h 1683"/>
                <a:gd name="T60" fmla="*/ 0 w 1694"/>
                <a:gd name="T61" fmla="*/ 0 h 1683"/>
                <a:gd name="T62" fmla="*/ 0 w 1694"/>
                <a:gd name="T63" fmla="*/ 0 h 1683"/>
                <a:gd name="T64" fmla="*/ 0 w 1694"/>
                <a:gd name="T65" fmla="*/ 0 h 1683"/>
                <a:gd name="T66" fmla="*/ 0 w 1694"/>
                <a:gd name="T67" fmla="*/ 0 h 1683"/>
                <a:gd name="T68" fmla="*/ 0 w 1694"/>
                <a:gd name="T69" fmla="*/ 0 h 1683"/>
                <a:gd name="T70" fmla="*/ 0 w 1694"/>
                <a:gd name="T71" fmla="*/ 0 h 1683"/>
                <a:gd name="T72" fmla="*/ 0 w 1694"/>
                <a:gd name="T73" fmla="*/ 0 h 1683"/>
                <a:gd name="T74" fmla="*/ 0 w 1694"/>
                <a:gd name="T75" fmla="*/ 0 h 1683"/>
                <a:gd name="T76" fmla="*/ 0 w 1694"/>
                <a:gd name="T77" fmla="*/ 0 h 1683"/>
                <a:gd name="T78" fmla="*/ 0 w 1694"/>
                <a:gd name="T79" fmla="*/ 0 h 1683"/>
                <a:gd name="T80" fmla="*/ 0 w 1694"/>
                <a:gd name="T81" fmla="*/ 0 h 1683"/>
                <a:gd name="T82" fmla="*/ 0 w 1694"/>
                <a:gd name="T83" fmla="*/ 0 h 1683"/>
                <a:gd name="T84" fmla="*/ 0 w 1694"/>
                <a:gd name="T85" fmla="*/ 0 h 1683"/>
                <a:gd name="T86" fmla="*/ 0 w 1694"/>
                <a:gd name="T87" fmla="*/ 0 h 1683"/>
                <a:gd name="T88" fmla="*/ 0 w 1694"/>
                <a:gd name="T89" fmla="*/ 0 h 1683"/>
                <a:gd name="T90" fmla="*/ 0 w 1694"/>
                <a:gd name="T91" fmla="*/ 0 h 1683"/>
                <a:gd name="T92" fmla="*/ 0 w 1694"/>
                <a:gd name="T93" fmla="*/ 0 h 1683"/>
                <a:gd name="T94" fmla="*/ 0 w 1694"/>
                <a:gd name="T95" fmla="*/ 0 h 1683"/>
                <a:gd name="T96" fmla="*/ 0 w 1694"/>
                <a:gd name="T97" fmla="*/ 0 h 16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94"/>
                <a:gd name="T148" fmla="*/ 0 h 1683"/>
                <a:gd name="T149" fmla="*/ 1694 w 1694"/>
                <a:gd name="T150" fmla="*/ 1683 h 168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94" h="1683">
                  <a:moveTo>
                    <a:pt x="1131" y="1683"/>
                  </a:moveTo>
                  <a:lnTo>
                    <a:pt x="1114" y="1676"/>
                  </a:lnTo>
                  <a:lnTo>
                    <a:pt x="1109" y="1653"/>
                  </a:lnTo>
                  <a:lnTo>
                    <a:pt x="1123" y="1619"/>
                  </a:lnTo>
                  <a:lnTo>
                    <a:pt x="1105" y="1568"/>
                  </a:lnTo>
                  <a:lnTo>
                    <a:pt x="1107" y="1540"/>
                  </a:lnTo>
                  <a:lnTo>
                    <a:pt x="1118" y="1485"/>
                  </a:lnTo>
                  <a:lnTo>
                    <a:pt x="1137" y="1466"/>
                  </a:lnTo>
                  <a:lnTo>
                    <a:pt x="1145" y="1394"/>
                  </a:lnTo>
                  <a:lnTo>
                    <a:pt x="1129" y="1378"/>
                  </a:lnTo>
                  <a:lnTo>
                    <a:pt x="1124" y="1354"/>
                  </a:lnTo>
                  <a:lnTo>
                    <a:pt x="1084" y="1355"/>
                  </a:lnTo>
                  <a:lnTo>
                    <a:pt x="1075" y="1348"/>
                  </a:lnTo>
                  <a:lnTo>
                    <a:pt x="1079" y="1313"/>
                  </a:lnTo>
                  <a:lnTo>
                    <a:pt x="1067" y="1281"/>
                  </a:lnTo>
                  <a:lnTo>
                    <a:pt x="1054" y="1269"/>
                  </a:lnTo>
                  <a:lnTo>
                    <a:pt x="1026" y="1262"/>
                  </a:lnTo>
                  <a:lnTo>
                    <a:pt x="1011" y="1240"/>
                  </a:lnTo>
                  <a:lnTo>
                    <a:pt x="1020" y="1210"/>
                  </a:lnTo>
                  <a:lnTo>
                    <a:pt x="1049" y="1189"/>
                  </a:lnTo>
                  <a:lnTo>
                    <a:pt x="1057" y="1175"/>
                  </a:lnTo>
                  <a:lnTo>
                    <a:pt x="1050" y="1158"/>
                  </a:lnTo>
                  <a:lnTo>
                    <a:pt x="1028" y="1155"/>
                  </a:lnTo>
                  <a:lnTo>
                    <a:pt x="998" y="1150"/>
                  </a:lnTo>
                  <a:lnTo>
                    <a:pt x="993" y="1148"/>
                  </a:lnTo>
                  <a:lnTo>
                    <a:pt x="975" y="1122"/>
                  </a:lnTo>
                  <a:lnTo>
                    <a:pt x="949" y="1092"/>
                  </a:lnTo>
                  <a:lnTo>
                    <a:pt x="934" y="1059"/>
                  </a:lnTo>
                  <a:lnTo>
                    <a:pt x="912" y="1023"/>
                  </a:lnTo>
                  <a:lnTo>
                    <a:pt x="921" y="991"/>
                  </a:lnTo>
                  <a:lnTo>
                    <a:pt x="920" y="983"/>
                  </a:lnTo>
                  <a:lnTo>
                    <a:pt x="899" y="958"/>
                  </a:lnTo>
                  <a:lnTo>
                    <a:pt x="897" y="943"/>
                  </a:lnTo>
                  <a:lnTo>
                    <a:pt x="905" y="908"/>
                  </a:lnTo>
                  <a:lnTo>
                    <a:pt x="875" y="881"/>
                  </a:lnTo>
                  <a:lnTo>
                    <a:pt x="857" y="870"/>
                  </a:lnTo>
                  <a:lnTo>
                    <a:pt x="864" y="849"/>
                  </a:lnTo>
                  <a:lnTo>
                    <a:pt x="872" y="843"/>
                  </a:lnTo>
                  <a:lnTo>
                    <a:pt x="871" y="816"/>
                  </a:lnTo>
                  <a:lnTo>
                    <a:pt x="849" y="805"/>
                  </a:lnTo>
                  <a:lnTo>
                    <a:pt x="797" y="820"/>
                  </a:lnTo>
                  <a:lnTo>
                    <a:pt x="693" y="831"/>
                  </a:lnTo>
                  <a:lnTo>
                    <a:pt x="665" y="825"/>
                  </a:lnTo>
                  <a:lnTo>
                    <a:pt x="648" y="840"/>
                  </a:lnTo>
                  <a:lnTo>
                    <a:pt x="635" y="876"/>
                  </a:lnTo>
                  <a:lnTo>
                    <a:pt x="611" y="899"/>
                  </a:lnTo>
                  <a:lnTo>
                    <a:pt x="521" y="925"/>
                  </a:lnTo>
                  <a:lnTo>
                    <a:pt x="413" y="961"/>
                  </a:lnTo>
                  <a:lnTo>
                    <a:pt x="320" y="986"/>
                  </a:lnTo>
                  <a:lnTo>
                    <a:pt x="297" y="984"/>
                  </a:lnTo>
                  <a:lnTo>
                    <a:pt x="266" y="961"/>
                  </a:lnTo>
                  <a:lnTo>
                    <a:pt x="242" y="956"/>
                  </a:lnTo>
                  <a:lnTo>
                    <a:pt x="169" y="958"/>
                  </a:lnTo>
                  <a:lnTo>
                    <a:pt x="153" y="951"/>
                  </a:lnTo>
                  <a:lnTo>
                    <a:pt x="116" y="921"/>
                  </a:lnTo>
                  <a:lnTo>
                    <a:pt x="90" y="915"/>
                  </a:lnTo>
                  <a:lnTo>
                    <a:pt x="55" y="919"/>
                  </a:lnTo>
                  <a:lnTo>
                    <a:pt x="17" y="908"/>
                  </a:lnTo>
                  <a:lnTo>
                    <a:pt x="5" y="893"/>
                  </a:lnTo>
                  <a:lnTo>
                    <a:pt x="0" y="873"/>
                  </a:lnTo>
                  <a:lnTo>
                    <a:pt x="13" y="861"/>
                  </a:lnTo>
                  <a:lnTo>
                    <a:pt x="45" y="843"/>
                  </a:lnTo>
                  <a:lnTo>
                    <a:pt x="72" y="873"/>
                  </a:lnTo>
                  <a:lnTo>
                    <a:pt x="145" y="881"/>
                  </a:lnTo>
                  <a:lnTo>
                    <a:pt x="163" y="895"/>
                  </a:lnTo>
                  <a:lnTo>
                    <a:pt x="178" y="922"/>
                  </a:lnTo>
                  <a:lnTo>
                    <a:pt x="230" y="905"/>
                  </a:lnTo>
                  <a:lnTo>
                    <a:pt x="259" y="900"/>
                  </a:lnTo>
                  <a:lnTo>
                    <a:pt x="283" y="910"/>
                  </a:lnTo>
                  <a:lnTo>
                    <a:pt x="359" y="906"/>
                  </a:lnTo>
                  <a:lnTo>
                    <a:pt x="393" y="884"/>
                  </a:lnTo>
                  <a:lnTo>
                    <a:pt x="420" y="843"/>
                  </a:lnTo>
                  <a:lnTo>
                    <a:pt x="444" y="820"/>
                  </a:lnTo>
                  <a:lnTo>
                    <a:pt x="481" y="818"/>
                  </a:lnTo>
                  <a:lnTo>
                    <a:pt x="545" y="801"/>
                  </a:lnTo>
                  <a:lnTo>
                    <a:pt x="547" y="787"/>
                  </a:lnTo>
                  <a:lnTo>
                    <a:pt x="480" y="779"/>
                  </a:lnTo>
                  <a:lnTo>
                    <a:pt x="467" y="766"/>
                  </a:lnTo>
                  <a:lnTo>
                    <a:pt x="467" y="748"/>
                  </a:lnTo>
                  <a:lnTo>
                    <a:pt x="474" y="733"/>
                  </a:lnTo>
                  <a:lnTo>
                    <a:pt x="465" y="709"/>
                  </a:lnTo>
                  <a:lnTo>
                    <a:pt x="444" y="700"/>
                  </a:lnTo>
                  <a:lnTo>
                    <a:pt x="407" y="708"/>
                  </a:lnTo>
                  <a:lnTo>
                    <a:pt x="394" y="694"/>
                  </a:lnTo>
                  <a:lnTo>
                    <a:pt x="405" y="686"/>
                  </a:lnTo>
                  <a:lnTo>
                    <a:pt x="447" y="670"/>
                  </a:lnTo>
                  <a:lnTo>
                    <a:pt x="440" y="652"/>
                  </a:lnTo>
                  <a:lnTo>
                    <a:pt x="444" y="627"/>
                  </a:lnTo>
                  <a:lnTo>
                    <a:pt x="465" y="610"/>
                  </a:lnTo>
                  <a:lnTo>
                    <a:pt x="492" y="595"/>
                  </a:lnTo>
                  <a:lnTo>
                    <a:pt x="522" y="589"/>
                  </a:lnTo>
                  <a:lnTo>
                    <a:pt x="532" y="567"/>
                  </a:lnTo>
                  <a:lnTo>
                    <a:pt x="493" y="559"/>
                  </a:lnTo>
                  <a:lnTo>
                    <a:pt x="470" y="559"/>
                  </a:lnTo>
                  <a:lnTo>
                    <a:pt x="458" y="548"/>
                  </a:lnTo>
                  <a:lnTo>
                    <a:pt x="480" y="534"/>
                  </a:lnTo>
                  <a:lnTo>
                    <a:pt x="485" y="493"/>
                  </a:lnTo>
                  <a:lnTo>
                    <a:pt x="496" y="478"/>
                  </a:lnTo>
                  <a:lnTo>
                    <a:pt x="511" y="483"/>
                  </a:lnTo>
                  <a:lnTo>
                    <a:pt x="531" y="510"/>
                  </a:lnTo>
                  <a:lnTo>
                    <a:pt x="559" y="510"/>
                  </a:lnTo>
                  <a:lnTo>
                    <a:pt x="569" y="493"/>
                  </a:lnTo>
                  <a:lnTo>
                    <a:pt x="559" y="460"/>
                  </a:lnTo>
                  <a:lnTo>
                    <a:pt x="552" y="424"/>
                  </a:lnTo>
                  <a:lnTo>
                    <a:pt x="555" y="393"/>
                  </a:lnTo>
                  <a:lnTo>
                    <a:pt x="567" y="376"/>
                  </a:lnTo>
                  <a:lnTo>
                    <a:pt x="606" y="361"/>
                  </a:lnTo>
                  <a:lnTo>
                    <a:pt x="718" y="341"/>
                  </a:lnTo>
                  <a:lnTo>
                    <a:pt x="730" y="374"/>
                  </a:lnTo>
                  <a:lnTo>
                    <a:pt x="760" y="371"/>
                  </a:lnTo>
                  <a:lnTo>
                    <a:pt x="772" y="376"/>
                  </a:lnTo>
                  <a:lnTo>
                    <a:pt x="789" y="394"/>
                  </a:lnTo>
                  <a:lnTo>
                    <a:pt x="829" y="400"/>
                  </a:lnTo>
                  <a:lnTo>
                    <a:pt x="872" y="390"/>
                  </a:lnTo>
                  <a:lnTo>
                    <a:pt x="895" y="368"/>
                  </a:lnTo>
                  <a:lnTo>
                    <a:pt x="901" y="335"/>
                  </a:lnTo>
                  <a:lnTo>
                    <a:pt x="942" y="334"/>
                  </a:lnTo>
                  <a:lnTo>
                    <a:pt x="960" y="326"/>
                  </a:lnTo>
                  <a:lnTo>
                    <a:pt x="959" y="309"/>
                  </a:lnTo>
                  <a:lnTo>
                    <a:pt x="923" y="294"/>
                  </a:lnTo>
                  <a:lnTo>
                    <a:pt x="898" y="269"/>
                  </a:lnTo>
                  <a:lnTo>
                    <a:pt x="863" y="216"/>
                  </a:lnTo>
                  <a:lnTo>
                    <a:pt x="863" y="192"/>
                  </a:lnTo>
                  <a:lnTo>
                    <a:pt x="870" y="164"/>
                  </a:lnTo>
                  <a:lnTo>
                    <a:pt x="886" y="177"/>
                  </a:lnTo>
                  <a:lnTo>
                    <a:pt x="904" y="203"/>
                  </a:lnTo>
                  <a:lnTo>
                    <a:pt x="927" y="205"/>
                  </a:lnTo>
                  <a:lnTo>
                    <a:pt x="939" y="187"/>
                  </a:lnTo>
                  <a:lnTo>
                    <a:pt x="939" y="163"/>
                  </a:lnTo>
                  <a:lnTo>
                    <a:pt x="926" y="124"/>
                  </a:lnTo>
                  <a:lnTo>
                    <a:pt x="927" y="85"/>
                  </a:lnTo>
                  <a:lnTo>
                    <a:pt x="947" y="96"/>
                  </a:lnTo>
                  <a:lnTo>
                    <a:pt x="972" y="131"/>
                  </a:lnTo>
                  <a:lnTo>
                    <a:pt x="1005" y="134"/>
                  </a:lnTo>
                  <a:lnTo>
                    <a:pt x="1041" y="146"/>
                  </a:lnTo>
                  <a:lnTo>
                    <a:pt x="1048" y="154"/>
                  </a:lnTo>
                  <a:lnTo>
                    <a:pt x="1059" y="179"/>
                  </a:lnTo>
                  <a:lnTo>
                    <a:pt x="1037" y="199"/>
                  </a:lnTo>
                  <a:lnTo>
                    <a:pt x="1027" y="217"/>
                  </a:lnTo>
                  <a:lnTo>
                    <a:pt x="1037" y="239"/>
                  </a:lnTo>
                  <a:lnTo>
                    <a:pt x="1053" y="250"/>
                  </a:lnTo>
                  <a:lnTo>
                    <a:pt x="1083" y="240"/>
                  </a:lnTo>
                  <a:lnTo>
                    <a:pt x="1118" y="227"/>
                  </a:lnTo>
                  <a:lnTo>
                    <a:pt x="1126" y="210"/>
                  </a:lnTo>
                  <a:lnTo>
                    <a:pt x="1122" y="180"/>
                  </a:lnTo>
                  <a:lnTo>
                    <a:pt x="1101" y="158"/>
                  </a:lnTo>
                  <a:lnTo>
                    <a:pt x="1121" y="131"/>
                  </a:lnTo>
                  <a:lnTo>
                    <a:pt x="1148" y="106"/>
                  </a:lnTo>
                  <a:lnTo>
                    <a:pt x="1160" y="94"/>
                  </a:lnTo>
                  <a:lnTo>
                    <a:pt x="1172" y="61"/>
                  </a:lnTo>
                  <a:lnTo>
                    <a:pt x="1177" y="29"/>
                  </a:lnTo>
                  <a:lnTo>
                    <a:pt x="1194" y="16"/>
                  </a:lnTo>
                  <a:lnTo>
                    <a:pt x="1230" y="0"/>
                  </a:lnTo>
                  <a:lnTo>
                    <a:pt x="1249" y="6"/>
                  </a:lnTo>
                  <a:lnTo>
                    <a:pt x="1260" y="16"/>
                  </a:lnTo>
                  <a:lnTo>
                    <a:pt x="1270" y="45"/>
                  </a:lnTo>
                  <a:lnTo>
                    <a:pt x="1288" y="47"/>
                  </a:lnTo>
                  <a:lnTo>
                    <a:pt x="1362" y="31"/>
                  </a:lnTo>
                  <a:lnTo>
                    <a:pt x="1400" y="32"/>
                  </a:lnTo>
                  <a:lnTo>
                    <a:pt x="1479" y="70"/>
                  </a:lnTo>
                  <a:lnTo>
                    <a:pt x="1535" y="81"/>
                  </a:lnTo>
                  <a:lnTo>
                    <a:pt x="1546" y="90"/>
                  </a:lnTo>
                  <a:lnTo>
                    <a:pt x="1549" y="128"/>
                  </a:lnTo>
                  <a:lnTo>
                    <a:pt x="1572" y="140"/>
                  </a:lnTo>
                  <a:lnTo>
                    <a:pt x="1579" y="158"/>
                  </a:lnTo>
                  <a:lnTo>
                    <a:pt x="1586" y="229"/>
                  </a:lnTo>
                  <a:lnTo>
                    <a:pt x="1599" y="232"/>
                  </a:lnTo>
                  <a:lnTo>
                    <a:pt x="1609" y="245"/>
                  </a:lnTo>
                  <a:lnTo>
                    <a:pt x="1607" y="251"/>
                  </a:lnTo>
                  <a:lnTo>
                    <a:pt x="1581" y="265"/>
                  </a:lnTo>
                  <a:lnTo>
                    <a:pt x="1579" y="283"/>
                  </a:lnTo>
                  <a:lnTo>
                    <a:pt x="1586" y="290"/>
                  </a:lnTo>
                  <a:lnTo>
                    <a:pt x="1620" y="298"/>
                  </a:lnTo>
                  <a:lnTo>
                    <a:pt x="1629" y="324"/>
                  </a:lnTo>
                  <a:lnTo>
                    <a:pt x="1656" y="333"/>
                  </a:lnTo>
                  <a:lnTo>
                    <a:pt x="1674" y="359"/>
                  </a:lnTo>
                  <a:lnTo>
                    <a:pt x="1694" y="427"/>
                  </a:lnTo>
                  <a:lnTo>
                    <a:pt x="1038" y="1085"/>
                  </a:lnTo>
                  <a:lnTo>
                    <a:pt x="1039" y="1105"/>
                  </a:lnTo>
                  <a:lnTo>
                    <a:pt x="1052" y="1131"/>
                  </a:lnTo>
                  <a:lnTo>
                    <a:pt x="1071" y="1160"/>
                  </a:lnTo>
                  <a:lnTo>
                    <a:pt x="1092" y="1214"/>
                  </a:lnTo>
                  <a:lnTo>
                    <a:pt x="1105" y="1275"/>
                  </a:lnTo>
                  <a:lnTo>
                    <a:pt x="1134" y="1303"/>
                  </a:lnTo>
                  <a:lnTo>
                    <a:pt x="1152" y="1328"/>
                  </a:lnTo>
                  <a:lnTo>
                    <a:pt x="1167" y="1354"/>
                  </a:lnTo>
                  <a:lnTo>
                    <a:pt x="1172" y="1381"/>
                  </a:lnTo>
                  <a:lnTo>
                    <a:pt x="1174" y="1415"/>
                  </a:lnTo>
                  <a:lnTo>
                    <a:pt x="1173" y="1458"/>
                  </a:lnTo>
                  <a:lnTo>
                    <a:pt x="1165" y="1489"/>
                  </a:lnTo>
                  <a:lnTo>
                    <a:pt x="1163" y="1528"/>
                  </a:lnTo>
                  <a:lnTo>
                    <a:pt x="1160" y="1562"/>
                  </a:lnTo>
                  <a:lnTo>
                    <a:pt x="1148" y="1599"/>
                  </a:lnTo>
                  <a:lnTo>
                    <a:pt x="1141" y="1629"/>
                  </a:lnTo>
                  <a:lnTo>
                    <a:pt x="1136" y="1659"/>
                  </a:lnTo>
                  <a:lnTo>
                    <a:pt x="1131" y="1683"/>
                  </a:lnTo>
                  <a:close/>
                </a:path>
              </a:pathLst>
            </a:custGeom>
            <a:solidFill>
              <a:srgbClr val="FFFF99"/>
            </a:solidFill>
            <a:ln w="9525">
              <a:noFill/>
              <a:round/>
              <a:headEnd/>
              <a:tailEnd/>
            </a:ln>
          </p:spPr>
          <p:txBody>
            <a:bodyPr/>
            <a:lstStyle/>
            <a:p>
              <a:endParaRPr lang="en-US"/>
            </a:p>
          </p:txBody>
        </p:sp>
        <p:sp>
          <p:nvSpPr>
            <p:cNvPr id="13443" name="Freeform 100"/>
            <p:cNvSpPr>
              <a:spLocks/>
            </p:cNvSpPr>
            <p:nvPr/>
          </p:nvSpPr>
          <p:spPr bwMode="auto">
            <a:xfrm>
              <a:off x="599" y="517"/>
              <a:ext cx="747" cy="681"/>
            </a:xfrm>
            <a:custGeom>
              <a:avLst/>
              <a:gdLst>
                <a:gd name="T0" fmla="*/ 0 w 1694"/>
                <a:gd name="T1" fmla="*/ 0 h 1683"/>
                <a:gd name="T2" fmla="*/ 0 w 1694"/>
                <a:gd name="T3" fmla="*/ 0 h 1683"/>
                <a:gd name="T4" fmla="*/ 0 w 1694"/>
                <a:gd name="T5" fmla="*/ 0 h 1683"/>
                <a:gd name="T6" fmla="*/ 0 w 1694"/>
                <a:gd name="T7" fmla="*/ 0 h 1683"/>
                <a:gd name="T8" fmla="*/ 0 w 1694"/>
                <a:gd name="T9" fmla="*/ 0 h 1683"/>
                <a:gd name="T10" fmla="*/ 0 w 1694"/>
                <a:gd name="T11" fmla="*/ 0 h 1683"/>
                <a:gd name="T12" fmla="*/ 0 w 1694"/>
                <a:gd name="T13" fmla="*/ 0 h 1683"/>
                <a:gd name="T14" fmla="*/ 0 w 1694"/>
                <a:gd name="T15" fmla="*/ 0 h 1683"/>
                <a:gd name="T16" fmla="*/ 0 w 1694"/>
                <a:gd name="T17" fmla="*/ 0 h 1683"/>
                <a:gd name="T18" fmla="*/ 0 w 1694"/>
                <a:gd name="T19" fmla="*/ 0 h 1683"/>
                <a:gd name="T20" fmla="*/ 0 w 1694"/>
                <a:gd name="T21" fmla="*/ 0 h 1683"/>
                <a:gd name="T22" fmla="*/ 0 w 1694"/>
                <a:gd name="T23" fmla="*/ 0 h 1683"/>
                <a:gd name="T24" fmla="*/ 0 w 1694"/>
                <a:gd name="T25" fmla="*/ 0 h 1683"/>
                <a:gd name="T26" fmla="*/ 0 w 1694"/>
                <a:gd name="T27" fmla="*/ 0 h 1683"/>
                <a:gd name="T28" fmla="*/ 0 w 1694"/>
                <a:gd name="T29" fmla="*/ 0 h 1683"/>
                <a:gd name="T30" fmla="*/ 0 w 1694"/>
                <a:gd name="T31" fmla="*/ 0 h 1683"/>
                <a:gd name="T32" fmla="*/ 0 w 1694"/>
                <a:gd name="T33" fmla="*/ 0 h 1683"/>
                <a:gd name="T34" fmla="*/ 0 w 1694"/>
                <a:gd name="T35" fmla="*/ 0 h 1683"/>
                <a:gd name="T36" fmla="*/ 0 w 1694"/>
                <a:gd name="T37" fmla="*/ 0 h 1683"/>
                <a:gd name="T38" fmla="*/ 0 w 1694"/>
                <a:gd name="T39" fmla="*/ 0 h 1683"/>
                <a:gd name="T40" fmla="*/ 0 w 1694"/>
                <a:gd name="T41" fmla="*/ 0 h 1683"/>
                <a:gd name="T42" fmla="*/ 0 w 1694"/>
                <a:gd name="T43" fmla="*/ 0 h 1683"/>
                <a:gd name="T44" fmla="*/ 0 w 1694"/>
                <a:gd name="T45" fmla="*/ 0 h 1683"/>
                <a:gd name="T46" fmla="*/ 0 w 1694"/>
                <a:gd name="T47" fmla="*/ 0 h 1683"/>
                <a:gd name="T48" fmla="*/ 0 w 1694"/>
                <a:gd name="T49" fmla="*/ 0 h 1683"/>
                <a:gd name="T50" fmla="*/ 0 w 1694"/>
                <a:gd name="T51" fmla="*/ 0 h 1683"/>
                <a:gd name="T52" fmla="*/ 0 w 1694"/>
                <a:gd name="T53" fmla="*/ 0 h 1683"/>
                <a:gd name="T54" fmla="*/ 0 w 1694"/>
                <a:gd name="T55" fmla="*/ 0 h 1683"/>
                <a:gd name="T56" fmla="*/ 0 w 1694"/>
                <a:gd name="T57" fmla="*/ 0 h 1683"/>
                <a:gd name="T58" fmla="*/ 0 w 1694"/>
                <a:gd name="T59" fmla="*/ 0 h 1683"/>
                <a:gd name="T60" fmla="*/ 0 w 1694"/>
                <a:gd name="T61" fmla="*/ 0 h 1683"/>
                <a:gd name="T62" fmla="*/ 0 w 1694"/>
                <a:gd name="T63" fmla="*/ 0 h 1683"/>
                <a:gd name="T64" fmla="*/ 0 w 1694"/>
                <a:gd name="T65" fmla="*/ 0 h 1683"/>
                <a:gd name="T66" fmla="*/ 0 w 1694"/>
                <a:gd name="T67" fmla="*/ 0 h 1683"/>
                <a:gd name="T68" fmla="*/ 0 w 1694"/>
                <a:gd name="T69" fmla="*/ 0 h 1683"/>
                <a:gd name="T70" fmla="*/ 0 w 1694"/>
                <a:gd name="T71" fmla="*/ 0 h 1683"/>
                <a:gd name="T72" fmla="*/ 0 w 1694"/>
                <a:gd name="T73" fmla="*/ 0 h 1683"/>
                <a:gd name="T74" fmla="*/ 0 w 1694"/>
                <a:gd name="T75" fmla="*/ 0 h 1683"/>
                <a:gd name="T76" fmla="*/ 0 w 1694"/>
                <a:gd name="T77" fmla="*/ 0 h 1683"/>
                <a:gd name="T78" fmla="*/ 0 w 1694"/>
                <a:gd name="T79" fmla="*/ 0 h 1683"/>
                <a:gd name="T80" fmla="*/ 0 w 1694"/>
                <a:gd name="T81" fmla="*/ 0 h 1683"/>
                <a:gd name="T82" fmla="*/ 0 w 1694"/>
                <a:gd name="T83" fmla="*/ 0 h 1683"/>
                <a:gd name="T84" fmla="*/ 0 w 1694"/>
                <a:gd name="T85" fmla="*/ 0 h 1683"/>
                <a:gd name="T86" fmla="*/ 0 w 1694"/>
                <a:gd name="T87" fmla="*/ 0 h 1683"/>
                <a:gd name="T88" fmla="*/ 0 w 1694"/>
                <a:gd name="T89" fmla="*/ 0 h 1683"/>
                <a:gd name="T90" fmla="*/ 0 w 1694"/>
                <a:gd name="T91" fmla="*/ 0 h 1683"/>
                <a:gd name="T92" fmla="*/ 0 w 1694"/>
                <a:gd name="T93" fmla="*/ 0 h 1683"/>
                <a:gd name="T94" fmla="*/ 0 w 1694"/>
                <a:gd name="T95" fmla="*/ 0 h 1683"/>
                <a:gd name="T96" fmla="*/ 0 w 1694"/>
                <a:gd name="T97" fmla="*/ 0 h 168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94"/>
                <a:gd name="T148" fmla="*/ 0 h 1683"/>
                <a:gd name="T149" fmla="*/ 1694 w 1694"/>
                <a:gd name="T150" fmla="*/ 1683 h 168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94" h="1683">
                  <a:moveTo>
                    <a:pt x="1131" y="1683"/>
                  </a:moveTo>
                  <a:lnTo>
                    <a:pt x="1114" y="1676"/>
                  </a:lnTo>
                  <a:lnTo>
                    <a:pt x="1109" y="1653"/>
                  </a:lnTo>
                  <a:lnTo>
                    <a:pt x="1123" y="1619"/>
                  </a:lnTo>
                  <a:lnTo>
                    <a:pt x="1105" y="1568"/>
                  </a:lnTo>
                  <a:lnTo>
                    <a:pt x="1107" y="1540"/>
                  </a:lnTo>
                  <a:lnTo>
                    <a:pt x="1118" y="1485"/>
                  </a:lnTo>
                  <a:lnTo>
                    <a:pt x="1137" y="1466"/>
                  </a:lnTo>
                  <a:lnTo>
                    <a:pt x="1145" y="1394"/>
                  </a:lnTo>
                  <a:lnTo>
                    <a:pt x="1129" y="1378"/>
                  </a:lnTo>
                  <a:lnTo>
                    <a:pt x="1124" y="1354"/>
                  </a:lnTo>
                  <a:lnTo>
                    <a:pt x="1084" y="1355"/>
                  </a:lnTo>
                  <a:lnTo>
                    <a:pt x="1075" y="1348"/>
                  </a:lnTo>
                  <a:lnTo>
                    <a:pt x="1079" y="1313"/>
                  </a:lnTo>
                  <a:lnTo>
                    <a:pt x="1067" y="1281"/>
                  </a:lnTo>
                  <a:lnTo>
                    <a:pt x="1054" y="1269"/>
                  </a:lnTo>
                  <a:lnTo>
                    <a:pt x="1026" y="1262"/>
                  </a:lnTo>
                  <a:lnTo>
                    <a:pt x="1011" y="1240"/>
                  </a:lnTo>
                  <a:lnTo>
                    <a:pt x="1020" y="1210"/>
                  </a:lnTo>
                  <a:lnTo>
                    <a:pt x="1049" y="1189"/>
                  </a:lnTo>
                  <a:lnTo>
                    <a:pt x="1057" y="1175"/>
                  </a:lnTo>
                  <a:lnTo>
                    <a:pt x="1050" y="1158"/>
                  </a:lnTo>
                  <a:lnTo>
                    <a:pt x="1028" y="1155"/>
                  </a:lnTo>
                  <a:lnTo>
                    <a:pt x="998" y="1150"/>
                  </a:lnTo>
                  <a:lnTo>
                    <a:pt x="993" y="1148"/>
                  </a:lnTo>
                  <a:lnTo>
                    <a:pt x="975" y="1122"/>
                  </a:lnTo>
                  <a:lnTo>
                    <a:pt x="949" y="1092"/>
                  </a:lnTo>
                  <a:lnTo>
                    <a:pt x="934" y="1059"/>
                  </a:lnTo>
                  <a:lnTo>
                    <a:pt x="912" y="1023"/>
                  </a:lnTo>
                  <a:lnTo>
                    <a:pt x="921" y="991"/>
                  </a:lnTo>
                  <a:lnTo>
                    <a:pt x="920" y="983"/>
                  </a:lnTo>
                  <a:lnTo>
                    <a:pt x="899" y="958"/>
                  </a:lnTo>
                  <a:lnTo>
                    <a:pt x="897" y="943"/>
                  </a:lnTo>
                  <a:lnTo>
                    <a:pt x="905" y="908"/>
                  </a:lnTo>
                  <a:lnTo>
                    <a:pt x="875" y="881"/>
                  </a:lnTo>
                  <a:lnTo>
                    <a:pt x="857" y="870"/>
                  </a:lnTo>
                  <a:lnTo>
                    <a:pt x="864" y="849"/>
                  </a:lnTo>
                  <a:lnTo>
                    <a:pt x="872" y="843"/>
                  </a:lnTo>
                  <a:lnTo>
                    <a:pt x="871" y="816"/>
                  </a:lnTo>
                  <a:lnTo>
                    <a:pt x="849" y="805"/>
                  </a:lnTo>
                  <a:lnTo>
                    <a:pt x="797" y="820"/>
                  </a:lnTo>
                  <a:lnTo>
                    <a:pt x="693" y="831"/>
                  </a:lnTo>
                  <a:lnTo>
                    <a:pt x="665" y="825"/>
                  </a:lnTo>
                  <a:lnTo>
                    <a:pt x="648" y="840"/>
                  </a:lnTo>
                  <a:lnTo>
                    <a:pt x="635" y="876"/>
                  </a:lnTo>
                  <a:lnTo>
                    <a:pt x="611" y="899"/>
                  </a:lnTo>
                  <a:lnTo>
                    <a:pt x="521" y="925"/>
                  </a:lnTo>
                  <a:lnTo>
                    <a:pt x="413" y="961"/>
                  </a:lnTo>
                  <a:lnTo>
                    <a:pt x="320" y="986"/>
                  </a:lnTo>
                  <a:lnTo>
                    <a:pt x="297" y="984"/>
                  </a:lnTo>
                  <a:lnTo>
                    <a:pt x="266" y="961"/>
                  </a:lnTo>
                  <a:lnTo>
                    <a:pt x="242" y="956"/>
                  </a:lnTo>
                  <a:lnTo>
                    <a:pt x="169" y="958"/>
                  </a:lnTo>
                  <a:lnTo>
                    <a:pt x="153" y="951"/>
                  </a:lnTo>
                  <a:lnTo>
                    <a:pt x="116" y="921"/>
                  </a:lnTo>
                  <a:lnTo>
                    <a:pt x="90" y="915"/>
                  </a:lnTo>
                  <a:lnTo>
                    <a:pt x="55" y="919"/>
                  </a:lnTo>
                  <a:lnTo>
                    <a:pt x="17" y="908"/>
                  </a:lnTo>
                  <a:lnTo>
                    <a:pt x="5" y="893"/>
                  </a:lnTo>
                  <a:lnTo>
                    <a:pt x="0" y="873"/>
                  </a:lnTo>
                  <a:lnTo>
                    <a:pt x="13" y="861"/>
                  </a:lnTo>
                  <a:lnTo>
                    <a:pt x="45" y="843"/>
                  </a:lnTo>
                  <a:lnTo>
                    <a:pt x="72" y="873"/>
                  </a:lnTo>
                  <a:lnTo>
                    <a:pt x="145" y="881"/>
                  </a:lnTo>
                  <a:lnTo>
                    <a:pt x="163" y="895"/>
                  </a:lnTo>
                  <a:lnTo>
                    <a:pt x="178" y="922"/>
                  </a:lnTo>
                  <a:lnTo>
                    <a:pt x="230" y="905"/>
                  </a:lnTo>
                  <a:lnTo>
                    <a:pt x="259" y="900"/>
                  </a:lnTo>
                  <a:lnTo>
                    <a:pt x="283" y="910"/>
                  </a:lnTo>
                  <a:lnTo>
                    <a:pt x="359" y="906"/>
                  </a:lnTo>
                  <a:lnTo>
                    <a:pt x="393" y="884"/>
                  </a:lnTo>
                  <a:lnTo>
                    <a:pt x="420" y="843"/>
                  </a:lnTo>
                  <a:lnTo>
                    <a:pt x="444" y="820"/>
                  </a:lnTo>
                  <a:lnTo>
                    <a:pt x="481" y="818"/>
                  </a:lnTo>
                  <a:lnTo>
                    <a:pt x="545" y="801"/>
                  </a:lnTo>
                  <a:lnTo>
                    <a:pt x="547" y="787"/>
                  </a:lnTo>
                  <a:lnTo>
                    <a:pt x="480" y="779"/>
                  </a:lnTo>
                  <a:lnTo>
                    <a:pt x="467" y="766"/>
                  </a:lnTo>
                  <a:lnTo>
                    <a:pt x="467" y="748"/>
                  </a:lnTo>
                  <a:lnTo>
                    <a:pt x="474" y="733"/>
                  </a:lnTo>
                  <a:lnTo>
                    <a:pt x="465" y="709"/>
                  </a:lnTo>
                  <a:lnTo>
                    <a:pt x="444" y="700"/>
                  </a:lnTo>
                  <a:lnTo>
                    <a:pt x="407" y="708"/>
                  </a:lnTo>
                  <a:lnTo>
                    <a:pt x="394" y="694"/>
                  </a:lnTo>
                  <a:lnTo>
                    <a:pt x="405" y="686"/>
                  </a:lnTo>
                  <a:lnTo>
                    <a:pt x="447" y="670"/>
                  </a:lnTo>
                  <a:lnTo>
                    <a:pt x="440" y="652"/>
                  </a:lnTo>
                  <a:lnTo>
                    <a:pt x="444" y="627"/>
                  </a:lnTo>
                  <a:lnTo>
                    <a:pt x="465" y="610"/>
                  </a:lnTo>
                  <a:lnTo>
                    <a:pt x="492" y="595"/>
                  </a:lnTo>
                  <a:lnTo>
                    <a:pt x="522" y="589"/>
                  </a:lnTo>
                  <a:lnTo>
                    <a:pt x="532" y="567"/>
                  </a:lnTo>
                  <a:lnTo>
                    <a:pt x="493" y="559"/>
                  </a:lnTo>
                  <a:lnTo>
                    <a:pt x="470" y="559"/>
                  </a:lnTo>
                  <a:lnTo>
                    <a:pt x="458" y="548"/>
                  </a:lnTo>
                  <a:lnTo>
                    <a:pt x="480" y="534"/>
                  </a:lnTo>
                  <a:lnTo>
                    <a:pt x="485" y="493"/>
                  </a:lnTo>
                  <a:lnTo>
                    <a:pt x="496" y="478"/>
                  </a:lnTo>
                  <a:lnTo>
                    <a:pt x="511" y="483"/>
                  </a:lnTo>
                  <a:lnTo>
                    <a:pt x="531" y="510"/>
                  </a:lnTo>
                  <a:lnTo>
                    <a:pt x="559" y="510"/>
                  </a:lnTo>
                  <a:lnTo>
                    <a:pt x="569" y="493"/>
                  </a:lnTo>
                  <a:lnTo>
                    <a:pt x="559" y="460"/>
                  </a:lnTo>
                  <a:lnTo>
                    <a:pt x="552" y="424"/>
                  </a:lnTo>
                  <a:lnTo>
                    <a:pt x="555" y="393"/>
                  </a:lnTo>
                  <a:lnTo>
                    <a:pt x="567" y="376"/>
                  </a:lnTo>
                  <a:lnTo>
                    <a:pt x="606" y="361"/>
                  </a:lnTo>
                  <a:lnTo>
                    <a:pt x="718" y="341"/>
                  </a:lnTo>
                  <a:lnTo>
                    <a:pt x="730" y="374"/>
                  </a:lnTo>
                  <a:lnTo>
                    <a:pt x="760" y="371"/>
                  </a:lnTo>
                  <a:lnTo>
                    <a:pt x="772" y="376"/>
                  </a:lnTo>
                  <a:lnTo>
                    <a:pt x="789" y="394"/>
                  </a:lnTo>
                  <a:lnTo>
                    <a:pt x="829" y="400"/>
                  </a:lnTo>
                  <a:lnTo>
                    <a:pt x="872" y="390"/>
                  </a:lnTo>
                  <a:lnTo>
                    <a:pt x="895" y="368"/>
                  </a:lnTo>
                  <a:lnTo>
                    <a:pt x="901" y="335"/>
                  </a:lnTo>
                  <a:lnTo>
                    <a:pt x="942" y="334"/>
                  </a:lnTo>
                  <a:lnTo>
                    <a:pt x="960" y="326"/>
                  </a:lnTo>
                  <a:lnTo>
                    <a:pt x="959" y="309"/>
                  </a:lnTo>
                  <a:lnTo>
                    <a:pt x="923" y="294"/>
                  </a:lnTo>
                  <a:lnTo>
                    <a:pt x="898" y="269"/>
                  </a:lnTo>
                  <a:lnTo>
                    <a:pt x="863" y="216"/>
                  </a:lnTo>
                  <a:lnTo>
                    <a:pt x="863" y="192"/>
                  </a:lnTo>
                  <a:lnTo>
                    <a:pt x="870" y="164"/>
                  </a:lnTo>
                  <a:lnTo>
                    <a:pt x="886" y="177"/>
                  </a:lnTo>
                  <a:lnTo>
                    <a:pt x="904" y="203"/>
                  </a:lnTo>
                  <a:lnTo>
                    <a:pt x="927" y="205"/>
                  </a:lnTo>
                  <a:lnTo>
                    <a:pt x="939" y="187"/>
                  </a:lnTo>
                  <a:lnTo>
                    <a:pt x="939" y="163"/>
                  </a:lnTo>
                  <a:lnTo>
                    <a:pt x="926" y="124"/>
                  </a:lnTo>
                  <a:lnTo>
                    <a:pt x="927" y="85"/>
                  </a:lnTo>
                  <a:lnTo>
                    <a:pt x="947" y="96"/>
                  </a:lnTo>
                  <a:lnTo>
                    <a:pt x="972" y="131"/>
                  </a:lnTo>
                  <a:lnTo>
                    <a:pt x="1005" y="134"/>
                  </a:lnTo>
                  <a:lnTo>
                    <a:pt x="1041" y="146"/>
                  </a:lnTo>
                  <a:lnTo>
                    <a:pt x="1048" y="154"/>
                  </a:lnTo>
                  <a:lnTo>
                    <a:pt x="1059" y="179"/>
                  </a:lnTo>
                  <a:lnTo>
                    <a:pt x="1037" y="199"/>
                  </a:lnTo>
                  <a:lnTo>
                    <a:pt x="1027" y="217"/>
                  </a:lnTo>
                  <a:lnTo>
                    <a:pt x="1037" y="239"/>
                  </a:lnTo>
                  <a:lnTo>
                    <a:pt x="1053" y="250"/>
                  </a:lnTo>
                  <a:lnTo>
                    <a:pt x="1083" y="240"/>
                  </a:lnTo>
                  <a:lnTo>
                    <a:pt x="1118" y="227"/>
                  </a:lnTo>
                  <a:lnTo>
                    <a:pt x="1126" y="210"/>
                  </a:lnTo>
                  <a:lnTo>
                    <a:pt x="1122" y="180"/>
                  </a:lnTo>
                  <a:lnTo>
                    <a:pt x="1101" y="158"/>
                  </a:lnTo>
                  <a:lnTo>
                    <a:pt x="1121" y="131"/>
                  </a:lnTo>
                  <a:lnTo>
                    <a:pt x="1148" y="106"/>
                  </a:lnTo>
                  <a:lnTo>
                    <a:pt x="1160" y="94"/>
                  </a:lnTo>
                  <a:lnTo>
                    <a:pt x="1172" y="61"/>
                  </a:lnTo>
                  <a:lnTo>
                    <a:pt x="1177" y="29"/>
                  </a:lnTo>
                  <a:lnTo>
                    <a:pt x="1194" y="16"/>
                  </a:lnTo>
                  <a:lnTo>
                    <a:pt x="1230" y="0"/>
                  </a:lnTo>
                  <a:lnTo>
                    <a:pt x="1249" y="6"/>
                  </a:lnTo>
                  <a:lnTo>
                    <a:pt x="1260" y="16"/>
                  </a:lnTo>
                  <a:lnTo>
                    <a:pt x="1270" y="45"/>
                  </a:lnTo>
                  <a:lnTo>
                    <a:pt x="1288" y="47"/>
                  </a:lnTo>
                  <a:lnTo>
                    <a:pt x="1362" y="31"/>
                  </a:lnTo>
                  <a:lnTo>
                    <a:pt x="1400" y="32"/>
                  </a:lnTo>
                  <a:lnTo>
                    <a:pt x="1479" y="70"/>
                  </a:lnTo>
                  <a:lnTo>
                    <a:pt x="1535" y="81"/>
                  </a:lnTo>
                  <a:lnTo>
                    <a:pt x="1546" y="90"/>
                  </a:lnTo>
                  <a:lnTo>
                    <a:pt x="1549" y="128"/>
                  </a:lnTo>
                  <a:lnTo>
                    <a:pt x="1572" y="140"/>
                  </a:lnTo>
                  <a:lnTo>
                    <a:pt x="1579" y="158"/>
                  </a:lnTo>
                  <a:lnTo>
                    <a:pt x="1586" y="229"/>
                  </a:lnTo>
                  <a:lnTo>
                    <a:pt x="1599" y="232"/>
                  </a:lnTo>
                  <a:lnTo>
                    <a:pt x="1609" y="245"/>
                  </a:lnTo>
                  <a:lnTo>
                    <a:pt x="1607" y="251"/>
                  </a:lnTo>
                  <a:lnTo>
                    <a:pt x="1581" y="265"/>
                  </a:lnTo>
                  <a:lnTo>
                    <a:pt x="1579" y="283"/>
                  </a:lnTo>
                  <a:lnTo>
                    <a:pt x="1586" y="290"/>
                  </a:lnTo>
                  <a:lnTo>
                    <a:pt x="1620" y="298"/>
                  </a:lnTo>
                  <a:lnTo>
                    <a:pt x="1629" y="324"/>
                  </a:lnTo>
                  <a:lnTo>
                    <a:pt x="1656" y="333"/>
                  </a:lnTo>
                  <a:lnTo>
                    <a:pt x="1674" y="359"/>
                  </a:lnTo>
                  <a:lnTo>
                    <a:pt x="1694" y="427"/>
                  </a:lnTo>
                  <a:lnTo>
                    <a:pt x="1038" y="1085"/>
                  </a:lnTo>
                  <a:lnTo>
                    <a:pt x="1039" y="1105"/>
                  </a:lnTo>
                  <a:lnTo>
                    <a:pt x="1052" y="1131"/>
                  </a:lnTo>
                  <a:lnTo>
                    <a:pt x="1071" y="1160"/>
                  </a:lnTo>
                  <a:lnTo>
                    <a:pt x="1092" y="1214"/>
                  </a:lnTo>
                  <a:lnTo>
                    <a:pt x="1105" y="1275"/>
                  </a:lnTo>
                  <a:lnTo>
                    <a:pt x="1134" y="1303"/>
                  </a:lnTo>
                  <a:lnTo>
                    <a:pt x="1152" y="1328"/>
                  </a:lnTo>
                  <a:lnTo>
                    <a:pt x="1167" y="1354"/>
                  </a:lnTo>
                  <a:lnTo>
                    <a:pt x="1172" y="1381"/>
                  </a:lnTo>
                  <a:lnTo>
                    <a:pt x="1174" y="1415"/>
                  </a:lnTo>
                  <a:lnTo>
                    <a:pt x="1173" y="1458"/>
                  </a:lnTo>
                  <a:lnTo>
                    <a:pt x="1165" y="1489"/>
                  </a:lnTo>
                  <a:lnTo>
                    <a:pt x="1163" y="1528"/>
                  </a:lnTo>
                  <a:lnTo>
                    <a:pt x="1160" y="1562"/>
                  </a:lnTo>
                  <a:lnTo>
                    <a:pt x="1148" y="1599"/>
                  </a:lnTo>
                  <a:lnTo>
                    <a:pt x="1141" y="1629"/>
                  </a:lnTo>
                  <a:lnTo>
                    <a:pt x="1136" y="1659"/>
                  </a:lnTo>
                  <a:lnTo>
                    <a:pt x="1131" y="1683"/>
                  </a:lnTo>
                </a:path>
              </a:pathLst>
            </a:custGeom>
            <a:solidFill>
              <a:srgbClr val="FFFF99"/>
            </a:solidFill>
            <a:ln w="9525">
              <a:solidFill>
                <a:srgbClr val="000000"/>
              </a:solidFill>
              <a:round/>
              <a:headEnd/>
              <a:tailEnd/>
            </a:ln>
          </p:spPr>
          <p:txBody>
            <a:bodyPr/>
            <a:lstStyle/>
            <a:p>
              <a:endParaRPr lang="en-US"/>
            </a:p>
          </p:txBody>
        </p:sp>
        <p:sp>
          <p:nvSpPr>
            <p:cNvPr id="13444" name="Freeform 101"/>
            <p:cNvSpPr>
              <a:spLocks/>
            </p:cNvSpPr>
            <p:nvPr/>
          </p:nvSpPr>
          <p:spPr bwMode="auto">
            <a:xfrm>
              <a:off x="968" y="1488"/>
              <a:ext cx="1601" cy="894"/>
            </a:xfrm>
            <a:custGeom>
              <a:avLst/>
              <a:gdLst>
                <a:gd name="T0" fmla="*/ 0 w 3631"/>
                <a:gd name="T1" fmla="*/ 0 h 2213"/>
                <a:gd name="T2" fmla="*/ 0 w 3631"/>
                <a:gd name="T3" fmla="*/ 0 h 2213"/>
                <a:gd name="T4" fmla="*/ 0 w 3631"/>
                <a:gd name="T5" fmla="*/ 0 h 2213"/>
                <a:gd name="T6" fmla="*/ 0 w 3631"/>
                <a:gd name="T7" fmla="*/ 0 h 2213"/>
                <a:gd name="T8" fmla="*/ 0 w 3631"/>
                <a:gd name="T9" fmla="*/ 0 h 2213"/>
                <a:gd name="T10" fmla="*/ 0 w 3631"/>
                <a:gd name="T11" fmla="*/ 0 h 2213"/>
                <a:gd name="T12" fmla="*/ 0 w 3631"/>
                <a:gd name="T13" fmla="*/ 0 h 2213"/>
                <a:gd name="T14" fmla="*/ 0 w 3631"/>
                <a:gd name="T15" fmla="*/ 0 h 2213"/>
                <a:gd name="T16" fmla="*/ 0 w 3631"/>
                <a:gd name="T17" fmla="*/ 0 h 2213"/>
                <a:gd name="T18" fmla="*/ 0 w 3631"/>
                <a:gd name="T19" fmla="*/ 0 h 2213"/>
                <a:gd name="T20" fmla="*/ 0 w 3631"/>
                <a:gd name="T21" fmla="*/ 0 h 2213"/>
                <a:gd name="T22" fmla="*/ 0 w 3631"/>
                <a:gd name="T23" fmla="*/ 0 h 2213"/>
                <a:gd name="T24" fmla="*/ 0 w 3631"/>
                <a:gd name="T25" fmla="*/ 0 h 2213"/>
                <a:gd name="T26" fmla="*/ 0 w 3631"/>
                <a:gd name="T27" fmla="*/ 0 h 2213"/>
                <a:gd name="T28" fmla="*/ 0 w 3631"/>
                <a:gd name="T29" fmla="*/ 0 h 2213"/>
                <a:gd name="T30" fmla="*/ 0 w 3631"/>
                <a:gd name="T31" fmla="*/ 0 h 2213"/>
                <a:gd name="T32" fmla="*/ 0 w 3631"/>
                <a:gd name="T33" fmla="*/ 0 h 2213"/>
                <a:gd name="T34" fmla="*/ 0 w 3631"/>
                <a:gd name="T35" fmla="*/ 0 h 2213"/>
                <a:gd name="T36" fmla="*/ 0 w 3631"/>
                <a:gd name="T37" fmla="*/ 0 h 2213"/>
                <a:gd name="T38" fmla="*/ 0 w 3631"/>
                <a:gd name="T39" fmla="*/ 0 h 2213"/>
                <a:gd name="T40" fmla="*/ 0 w 3631"/>
                <a:gd name="T41" fmla="*/ 0 h 2213"/>
                <a:gd name="T42" fmla="*/ 0 w 3631"/>
                <a:gd name="T43" fmla="*/ 0 h 2213"/>
                <a:gd name="T44" fmla="*/ 0 w 3631"/>
                <a:gd name="T45" fmla="*/ 0 h 2213"/>
                <a:gd name="T46" fmla="*/ 0 w 3631"/>
                <a:gd name="T47" fmla="*/ 0 h 2213"/>
                <a:gd name="T48" fmla="*/ 0 w 3631"/>
                <a:gd name="T49" fmla="*/ 0 h 2213"/>
                <a:gd name="T50" fmla="*/ 0 w 3631"/>
                <a:gd name="T51" fmla="*/ 0 h 2213"/>
                <a:gd name="T52" fmla="*/ 0 w 3631"/>
                <a:gd name="T53" fmla="*/ 0 h 2213"/>
                <a:gd name="T54" fmla="*/ 0 w 3631"/>
                <a:gd name="T55" fmla="*/ 0 h 2213"/>
                <a:gd name="T56" fmla="*/ 0 w 3631"/>
                <a:gd name="T57" fmla="*/ 0 h 2213"/>
                <a:gd name="T58" fmla="*/ 0 w 3631"/>
                <a:gd name="T59" fmla="*/ 0 h 2213"/>
                <a:gd name="T60" fmla="*/ 0 w 3631"/>
                <a:gd name="T61" fmla="*/ 0 h 2213"/>
                <a:gd name="T62" fmla="*/ 0 w 3631"/>
                <a:gd name="T63" fmla="*/ 0 h 2213"/>
                <a:gd name="T64" fmla="*/ 0 w 3631"/>
                <a:gd name="T65" fmla="*/ 0 h 2213"/>
                <a:gd name="T66" fmla="*/ 0 w 3631"/>
                <a:gd name="T67" fmla="*/ 0 h 2213"/>
                <a:gd name="T68" fmla="*/ 0 w 3631"/>
                <a:gd name="T69" fmla="*/ 0 h 2213"/>
                <a:gd name="T70" fmla="*/ 0 w 3631"/>
                <a:gd name="T71" fmla="*/ 0 h 2213"/>
                <a:gd name="T72" fmla="*/ 0 w 3631"/>
                <a:gd name="T73" fmla="*/ 0 h 2213"/>
                <a:gd name="T74" fmla="*/ 0 w 3631"/>
                <a:gd name="T75" fmla="*/ 0 h 2213"/>
                <a:gd name="T76" fmla="*/ 0 w 3631"/>
                <a:gd name="T77" fmla="*/ 0 h 2213"/>
                <a:gd name="T78" fmla="*/ 0 w 3631"/>
                <a:gd name="T79" fmla="*/ 0 h 2213"/>
                <a:gd name="T80" fmla="*/ 0 w 3631"/>
                <a:gd name="T81" fmla="*/ 0 h 2213"/>
                <a:gd name="T82" fmla="*/ 0 w 3631"/>
                <a:gd name="T83" fmla="*/ 0 h 2213"/>
                <a:gd name="T84" fmla="*/ 0 w 3631"/>
                <a:gd name="T85" fmla="*/ 0 h 2213"/>
                <a:gd name="T86" fmla="*/ 0 w 3631"/>
                <a:gd name="T87" fmla="*/ 0 h 2213"/>
                <a:gd name="T88" fmla="*/ 0 w 3631"/>
                <a:gd name="T89" fmla="*/ 0 h 2213"/>
                <a:gd name="T90" fmla="*/ 0 w 3631"/>
                <a:gd name="T91" fmla="*/ 0 h 2213"/>
                <a:gd name="T92" fmla="*/ 0 w 3631"/>
                <a:gd name="T93" fmla="*/ 0 h 2213"/>
                <a:gd name="T94" fmla="*/ 0 w 3631"/>
                <a:gd name="T95" fmla="*/ 0 h 2213"/>
                <a:gd name="T96" fmla="*/ 0 w 3631"/>
                <a:gd name="T97" fmla="*/ 0 h 2213"/>
                <a:gd name="T98" fmla="*/ 0 w 3631"/>
                <a:gd name="T99" fmla="*/ 0 h 2213"/>
                <a:gd name="T100" fmla="*/ 0 w 3631"/>
                <a:gd name="T101" fmla="*/ 0 h 2213"/>
                <a:gd name="T102" fmla="*/ 0 w 3631"/>
                <a:gd name="T103" fmla="*/ 0 h 2213"/>
                <a:gd name="T104" fmla="*/ 0 w 3631"/>
                <a:gd name="T105" fmla="*/ 0 h 2213"/>
                <a:gd name="T106" fmla="*/ 0 w 3631"/>
                <a:gd name="T107" fmla="*/ 0 h 2213"/>
                <a:gd name="T108" fmla="*/ 0 w 3631"/>
                <a:gd name="T109" fmla="*/ 0 h 2213"/>
                <a:gd name="T110" fmla="*/ 0 w 3631"/>
                <a:gd name="T111" fmla="*/ 0 h 221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31"/>
                <a:gd name="T169" fmla="*/ 0 h 2213"/>
                <a:gd name="T170" fmla="*/ 3631 w 3631"/>
                <a:gd name="T171" fmla="*/ 2213 h 221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31" h="2213">
                  <a:moveTo>
                    <a:pt x="2307" y="1776"/>
                  </a:moveTo>
                  <a:lnTo>
                    <a:pt x="2368" y="1761"/>
                  </a:lnTo>
                  <a:lnTo>
                    <a:pt x="2383" y="1774"/>
                  </a:lnTo>
                  <a:lnTo>
                    <a:pt x="2401" y="1778"/>
                  </a:lnTo>
                  <a:lnTo>
                    <a:pt x="2515" y="1759"/>
                  </a:lnTo>
                  <a:lnTo>
                    <a:pt x="2550" y="1782"/>
                  </a:lnTo>
                  <a:lnTo>
                    <a:pt x="2573" y="1816"/>
                  </a:lnTo>
                  <a:lnTo>
                    <a:pt x="2596" y="1824"/>
                  </a:lnTo>
                  <a:lnTo>
                    <a:pt x="2632" y="1817"/>
                  </a:lnTo>
                  <a:lnTo>
                    <a:pt x="2649" y="1789"/>
                  </a:lnTo>
                  <a:lnTo>
                    <a:pt x="2666" y="1776"/>
                  </a:lnTo>
                  <a:lnTo>
                    <a:pt x="2686" y="1782"/>
                  </a:lnTo>
                  <a:lnTo>
                    <a:pt x="2719" y="1803"/>
                  </a:lnTo>
                  <a:lnTo>
                    <a:pt x="2761" y="1840"/>
                  </a:lnTo>
                  <a:lnTo>
                    <a:pt x="2779" y="1869"/>
                  </a:lnTo>
                  <a:lnTo>
                    <a:pt x="2785" y="1897"/>
                  </a:lnTo>
                  <a:lnTo>
                    <a:pt x="2799" y="1947"/>
                  </a:lnTo>
                  <a:lnTo>
                    <a:pt x="2807" y="1950"/>
                  </a:lnTo>
                  <a:lnTo>
                    <a:pt x="2822" y="1944"/>
                  </a:lnTo>
                  <a:lnTo>
                    <a:pt x="2836" y="1953"/>
                  </a:lnTo>
                  <a:lnTo>
                    <a:pt x="2837" y="1966"/>
                  </a:lnTo>
                  <a:lnTo>
                    <a:pt x="2821" y="1987"/>
                  </a:lnTo>
                  <a:lnTo>
                    <a:pt x="2824" y="2001"/>
                  </a:lnTo>
                  <a:lnTo>
                    <a:pt x="2839" y="2028"/>
                  </a:lnTo>
                  <a:lnTo>
                    <a:pt x="2867" y="2034"/>
                  </a:lnTo>
                  <a:lnTo>
                    <a:pt x="2881" y="2047"/>
                  </a:lnTo>
                  <a:lnTo>
                    <a:pt x="2898" y="2088"/>
                  </a:lnTo>
                  <a:lnTo>
                    <a:pt x="2923" y="2111"/>
                  </a:lnTo>
                  <a:lnTo>
                    <a:pt x="2941" y="2131"/>
                  </a:lnTo>
                  <a:lnTo>
                    <a:pt x="2955" y="2163"/>
                  </a:lnTo>
                  <a:lnTo>
                    <a:pt x="2992" y="2179"/>
                  </a:lnTo>
                  <a:lnTo>
                    <a:pt x="3007" y="2176"/>
                  </a:lnTo>
                  <a:lnTo>
                    <a:pt x="3023" y="2144"/>
                  </a:lnTo>
                  <a:lnTo>
                    <a:pt x="3027" y="2114"/>
                  </a:lnTo>
                  <a:lnTo>
                    <a:pt x="3034" y="2062"/>
                  </a:lnTo>
                  <a:lnTo>
                    <a:pt x="3030" y="2028"/>
                  </a:lnTo>
                  <a:lnTo>
                    <a:pt x="3001" y="1952"/>
                  </a:lnTo>
                  <a:lnTo>
                    <a:pt x="2971" y="1900"/>
                  </a:lnTo>
                  <a:lnTo>
                    <a:pt x="2957" y="1854"/>
                  </a:lnTo>
                  <a:lnTo>
                    <a:pt x="2943" y="1804"/>
                  </a:lnTo>
                  <a:lnTo>
                    <a:pt x="2927" y="1763"/>
                  </a:lnTo>
                  <a:lnTo>
                    <a:pt x="2910" y="1729"/>
                  </a:lnTo>
                  <a:lnTo>
                    <a:pt x="2890" y="1702"/>
                  </a:lnTo>
                  <a:lnTo>
                    <a:pt x="2870" y="1673"/>
                  </a:lnTo>
                  <a:lnTo>
                    <a:pt x="2874" y="1643"/>
                  </a:lnTo>
                  <a:lnTo>
                    <a:pt x="2882" y="1608"/>
                  </a:lnTo>
                  <a:lnTo>
                    <a:pt x="2899" y="1576"/>
                  </a:lnTo>
                  <a:lnTo>
                    <a:pt x="2917" y="1549"/>
                  </a:lnTo>
                  <a:lnTo>
                    <a:pt x="2961" y="1532"/>
                  </a:lnTo>
                  <a:lnTo>
                    <a:pt x="2982" y="1515"/>
                  </a:lnTo>
                  <a:lnTo>
                    <a:pt x="3001" y="1484"/>
                  </a:lnTo>
                  <a:lnTo>
                    <a:pt x="3046" y="1421"/>
                  </a:lnTo>
                  <a:lnTo>
                    <a:pt x="3045" y="1410"/>
                  </a:lnTo>
                  <a:lnTo>
                    <a:pt x="3054" y="1393"/>
                  </a:lnTo>
                  <a:lnTo>
                    <a:pt x="3079" y="1397"/>
                  </a:lnTo>
                  <a:lnTo>
                    <a:pt x="3108" y="1370"/>
                  </a:lnTo>
                  <a:lnTo>
                    <a:pt x="3127" y="1330"/>
                  </a:lnTo>
                  <a:lnTo>
                    <a:pt x="3152" y="1306"/>
                  </a:lnTo>
                  <a:lnTo>
                    <a:pt x="3179" y="1300"/>
                  </a:lnTo>
                  <a:lnTo>
                    <a:pt x="3187" y="1274"/>
                  </a:lnTo>
                  <a:lnTo>
                    <a:pt x="3167" y="1258"/>
                  </a:lnTo>
                  <a:lnTo>
                    <a:pt x="3175" y="1241"/>
                  </a:lnTo>
                  <a:lnTo>
                    <a:pt x="3196" y="1234"/>
                  </a:lnTo>
                  <a:lnTo>
                    <a:pt x="3197" y="1215"/>
                  </a:lnTo>
                  <a:lnTo>
                    <a:pt x="3189" y="1196"/>
                  </a:lnTo>
                  <a:lnTo>
                    <a:pt x="3175" y="1192"/>
                  </a:lnTo>
                  <a:lnTo>
                    <a:pt x="3176" y="1178"/>
                  </a:lnTo>
                  <a:lnTo>
                    <a:pt x="3183" y="1168"/>
                  </a:lnTo>
                  <a:lnTo>
                    <a:pt x="3164" y="1124"/>
                  </a:lnTo>
                  <a:lnTo>
                    <a:pt x="3146" y="1100"/>
                  </a:lnTo>
                  <a:lnTo>
                    <a:pt x="3140" y="1072"/>
                  </a:lnTo>
                  <a:lnTo>
                    <a:pt x="3130" y="1045"/>
                  </a:lnTo>
                  <a:lnTo>
                    <a:pt x="3111" y="1020"/>
                  </a:lnTo>
                  <a:lnTo>
                    <a:pt x="3104" y="987"/>
                  </a:lnTo>
                  <a:lnTo>
                    <a:pt x="3112" y="976"/>
                  </a:lnTo>
                  <a:lnTo>
                    <a:pt x="3120" y="969"/>
                  </a:lnTo>
                  <a:lnTo>
                    <a:pt x="3128" y="972"/>
                  </a:lnTo>
                  <a:lnTo>
                    <a:pt x="3145" y="980"/>
                  </a:lnTo>
                  <a:lnTo>
                    <a:pt x="3155" y="1011"/>
                  </a:lnTo>
                  <a:lnTo>
                    <a:pt x="3160" y="1037"/>
                  </a:lnTo>
                  <a:lnTo>
                    <a:pt x="3164" y="1080"/>
                  </a:lnTo>
                  <a:lnTo>
                    <a:pt x="3170" y="1089"/>
                  </a:lnTo>
                  <a:lnTo>
                    <a:pt x="3186" y="1091"/>
                  </a:lnTo>
                  <a:lnTo>
                    <a:pt x="3198" y="1071"/>
                  </a:lnTo>
                  <a:lnTo>
                    <a:pt x="3194" y="1036"/>
                  </a:lnTo>
                  <a:lnTo>
                    <a:pt x="3207" y="1005"/>
                  </a:lnTo>
                  <a:lnTo>
                    <a:pt x="3207" y="980"/>
                  </a:lnTo>
                  <a:lnTo>
                    <a:pt x="3192" y="955"/>
                  </a:lnTo>
                  <a:lnTo>
                    <a:pt x="3183" y="949"/>
                  </a:lnTo>
                  <a:lnTo>
                    <a:pt x="3177" y="918"/>
                  </a:lnTo>
                  <a:lnTo>
                    <a:pt x="3185" y="906"/>
                  </a:lnTo>
                  <a:lnTo>
                    <a:pt x="3196" y="911"/>
                  </a:lnTo>
                  <a:lnTo>
                    <a:pt x="3212" y="936"/>
                  </a:lnTo>
                  <a:lnTo>
                    <a:pt x="3221" y="941"/>
                  </a:lnTo>
                  <a:lnTo>
                    <a:pt x="3237" y="930"/>
                  </a:lnTo>
                  <a:lnTo>
                    <a:pt x="3251" y="912"/>
                  </a:lnTo>
                  <a:lnTo>
                    <a:pt x="3250" y="876"/>
                  </a:lnTo>
                  <a:lnTo>
                    <a:pt x="3272" y="847"/>
                  </a:lnTo>
                  <a:lnTo>
                    <a:pt x="3281" y="816"/>
                  </a:lnTo>
                  <a:lnTo>
                    <a:pt x="3267" y="800"/>
                  </a:lnTo>
                  <a:lnTo>
                    <a:pt x="3272" y="771"/>
                  </a:lnTo>
                  <a:lnTo>
                    <a:pt x="3294" y="739"/>
                  </a:lnTo>
                  <a:lnTo>
                    <a:pt x="3319" y="718"/>
                  </a:lnTo>
                  <a:lnTo>
                    <a:pt x="3346" y="709"/>
                  </a:lnTo>
                  <a:lnTo>
                    <a:pt x="3374" y="682"/>
                  </a:lnTo>
                  <a:lnTo>
                    <a:pt x="3401" y="676"/>
                  </a:lnTo>
                  <a:lnTo>
                    <a:pt x="3428" y="668"/>
                  </a:lnTo>
                  <a:lnTo>
                    <a:pt x="3452" y="650"/>
                  </a:lnTo>
                  <a:lnTo>
                    <a:pt x="3460" y="630"/>
                  </a:lnTo>
                  <a:lnTo>
                    <a:pt x="3451" y="610"/>
                  </a:lnTo>
                  <a:lnTo>
                    <a:pt x="3435" y="599"/>
                  </a:lnTo>
                  <a:lnTo>
                    <a:pt x="3436" y="581"/>
                  </a:lnTo>
                  <a:lnTo>
                    <a:pt x="3443" y="564"/>
                  </a:lnTo>
                  <a:lnTo>
                    <a:pt x="3433" y="523"/>
                  </a:lnTo>
                  <a:lnTo>
                    <a:pt x="3441" y="488"/>
                  </a:lnTo>
                  <a:lnTo>
                    <a:pt x="3467" y="449"/>
                  </a:lnTo>
                  <a:lnTo>
                    <a:pt x="3496" y="429"/>
                  </a:lnTo>
                  <a:lnTo>
                    <a:pt x="3519" y="405"/>
                  </a:lnTo>
                  <a:lnTo>
                    <a:pt x="3550" y="388"/>
                  </a:lnTo>
                  <a:lnTo>
                    <a:pt x="3575" y="375"/>
                  </a:lnTo>
                  <a:lnTo>
                    <a:pt x="3606" y="359"/>
                  </a:lnTo>
                  <a:lnTo>
                    <a:pt x="3625" y="356"/>
                  </a:lnTo>
                  <a:lnTo>
                    <a:pt x="3628" y="350"/>
                  </a:lnTo>
                  <a:lnTo>
                    <a:pt x="3631" y="329"/>
                  </a:lnTo>
                  <a:lnTo>
                    <a:pt x="3624" y="326"/>
                  </a:lnTo>
                  <a:lnTo>
                    <a:pt x="3606" y="315"/>
                  </a:lnTo>
                  <a:lnTo>
                    <a:pt x="3591" y="304"/>
                  </a:lnTo>
                  <a:lnTo>
                    <a:pt x="3567" y="280"/>
                  </a:lnTo>
                  <a:lnTo>
                    <a:pt x="3539" y="228"/>
                  </a:lnTo>
                  <a:lnTo>
                    <a:pt x="3533" y="199"/>
                  </a:lnTo>
                  <a:lnTo>
                    <a:pt x="3507" y="153"/>
                  </a:lnTo>
                  <a:lnTo>
                    <a:pt x="3477" y="148"/>
                  </a:lnTo>
                  <a:lnTo>
                    <a:pt x="3449" y="165"/>
                  </a:lnTo>
                  <a:lnTo>
                    <a:pt x="3427" y="190"/>
                  </a:lnTo>
                  <a:lnTo>
                    <a:pt x="3411" y="218"/>
                  </a:lnTo>
                  <a:lnTo>
                    <a:pt x="3404" y="255"/>
                  </a:lnTo>
                  <a:lnTo>
                    <a:pt x="3398" y="287"/>
                  </a:lnTo>
                  <a:lnTo>
                    <a:pt x="3379" y="322"/>
                  </a:lnTo>
                  <a:lnTo>
                    <a:pt x="3344" y="364"/>
                  </a:lnTo>
                  <a:lnTo>
                    <a:pt x="3297" y="389"/>
                  </a:lnTo>
                  <a:lnTo>
                    <a:pt x="3243" y="396"/>
                  </a:lnTo>
                  <a:lnTo>
                    <a:pt x="3207" y="390"/>
                  </a:lnTo>
                  <a:lnTo>
                    <a:pt x="3169" y="397"/>
                  </a:lnTo>
                  <a:lnTo>
                    <a:pt x="3130" y="420"/>
                  </a:lnTo>
                  <a:lnTo>
                    <a:pt x="3098" y="455"/>
                  </a:lnTo>
                  <a:lnTo>
                    <a:pt x="3075" y="499"/>
                  </a:lnTo>
                  <a:lnTo>
                    <a:pt x="3067" y="531"/>
                  </a:lnTo>
                  <a:lnTo>
                    <a:pt x="3046" y="549"/>
                  </a:lnTo>
                  <a:lnTo>
                    <a:pt x="2950" y="587"/>
                  </a:lnTo>
                  <a:lnTo>
                    <a:pt x="2909" y="609"/>
                  </a:lnTo>
                  <a:lnTo>
                    <a:pt x="2928" y="650"/>
                  </a:lnTo>
                  <a:lnTo>
                    <a:pt x="2881" y="666"/>
                  </a:lnTo>
                  <a:lnTo>
                    <a:pt x="2823" y="692"/>
                  </a:lnTo>
                  <a:lnTo>
                    <a:pt x="2779" y="717"/>
                  </a:lnTo>
                  <a:lnTo>
                    <a:pt x="2733" y="746"/>
                  </a:lnTo>
                  <a:lnTo>
                    <a:pt x="2695" y="768"/>
                  </a:lnTo>
                  <a:lnTo>
                    <a:pt x="2676" y="772"/>
                  </a:lnTo>
                  <a:lnTo>
                    <a:pt x="2658" y="750"/>
                  </a:lnTo>
                  <a:lnTo>
                    <a:pt x="2656" y="740"/>
                  </a:lnTo>
                  <a:lnTo>
                    <a:pt x="2677" y="703"/>
                  </a:lnTo>
                  <a:lnTo>
                    <a:pt x="2688" y="662"/>
                  </a:lnTo>
                  <a:lnTo>
                    <a:pt x="2692" y="614"/>
                  </a:lnTo>
                  <a:lnTo>
                    <a:pt x="2685" y="575"/>
                  </a:lnTo>
                  <a:lnTo>
                    <a:pt x="2667" y="540"/>
                  </a:lnTo>
                  <a:lnTo>
                    <a:pt x="2643" y="483"/>
                  </a:lnTo>
                  <a:lnTo>
                    <a:pt x="2611" y="435"/>
                  </a:lnTo>
                  <a:lnTo>
                    <a:pt x="2574" y="391"/>
                  </a:lnTo>
                  <a:lnTo>
                    <a:pt x="2551" y="367"/>
                  </a:lnTo>
                  <a:lnTo>
                    <a:pt x="2498" y="331"/>
                  </a:lnTo>
                  <a:lnTo>
                    <a:pt x="2435" y="298"/>
                  </a:lnTo>
                  <a:lnTo>
                    <a:pt x="2381" y="260"/>
                  </a:lnTo>
                  <a:lnTo>
                    <a:pt x="2312" y="225"/>
                  </a:lnTo>
                  <a:lnTo>
                    <a:pt x="2299" y="228"/>
                  </a:lnTo>
                  <a:lnTo>
                    <a:pt x="2273" y="248"/>
                  </a:lnTo>
                  <a:lnTo>
                    <a:pt x="2225" y="251"/>
                  </a:lnTo>
                  <a:lnTo>
                    <a:pt x="2182" y="246"/>
                  </a:lnTo>
                  <a:lnTo>
                    <a:pt x="2116" y="248"/>
                  </a:lnTo>
                  <a:lnTo>
                    <a:pt x="2077" y="236"/>
                  </a:lnTo>
                  <a:lnTo>
                    <a:pt x="2052" y="210"/>
                  </a:lnTo>
                  <a:lnTo>
                    <a:pt x="2036" y="206"/>
                  </a:lnTo>
                  <a:lnTo>
                    <a:pt x="1999" y="216"/>
                  </a:lnTo>
                  <a:lnTo>
                    <a:pt x="1543" y="179"/>
                  </a:lnTo>
                  <a:lnTo>
                    <a:pt x="1062" y="120"/>
                  </a:lnTo>
                  <a:lnTo>
                    <a:pt x="658" y="55"/>
                  </a:lnTo>
                  <a:lnTo>
                    <a:pt x="403" y="0"/>
                  </a:lnTo>
                  <a:lnTo>
                    <a:pt x="406" y="32"/>
                  </a:lnTo>
                  <a:lnTo>
                    <a:pt x="406" y="36"/>
                  </a:lnTo>
                  <a:lnTo>
                    <a:pt x="402" y="68"/>
                  </a:lnTo>
                  <a:lnTo>
                    <a:pt x="393" y="98"/>
                  </a:lnTo>
                  <a:lnTo>
                    <a:pt x="380" y="124"/>
                  </a:lnTo>
                  <a:lnTo>
                    <a:pt x="355" y="147"/>
                  </a:lnTo>
                  <a:lnTo>
                    <a:pt x="351" y="148"/>
                  </a:lnTo>
                  <a:lnTo>
                    <a:pt x="328" y="144"/>
                  </a:lnTo>
                  <a:lnTo>
                    <a:pt x="314" y="117"/>
                  </a:lnTo>
                  <a:lnTo>
                    <a:pt x="318" y="94"/>
                  </a:lnTo>
                  <a:lnTo>
                    <a:pt x="332" y="78"/>
                  </a:lnTo>
                  <a:lnTo>
                    <a:pt x="332" y="65"/>
                  </a:lnTo>
                  <a:lnTo>
                    <a:pt x="302" y="36"/>
                  </a:lnTo>
                  <a:lnTo>
                    <a:pt x="279" y="25"/>
                  </a:lnTo>
                  <a:lnTo>
                    <a:pt x="264" y="24"/>
                  </a:lnTo>
                  <a:lnTo>
                    <a:pt x="255" y="43"/>
                  </a:lnTo>
                  <a:lnTo>
                    <a:pt x="258" y="61"/>
                  </a:lnTo>
                  <a:lnTo>
                    <a:pt x="262" y="105"/>
                  </a:lnTo>
                  <a:lnTo>
                    <a:pt x="255" y="135"/>
                  </a:lnTo>
                  <a:lnTo>
                    <a:pt x="251" y="168"/>
                  </a:lnTo>
                  <a:lnTo>
                    <a:pt x="248" y="198"/>
                  </a:lnTo>
                  <a:lnTo>
                    <a:pt x="234" y="229"/>
                  </a:lnTo>
                  <a:lnTo>
                    <a:pt x="220" y="257"/>
                  </a:lnTo>
                  <a:lnTo>
                    <a:pt x="198" y="290"/>
                  </a:lnTo>
                  <a:lnTo>
                    <a:pt x="162" y="326"/>
                  </a:lnTo>
                  <a:lnTo>
                    <a:pt x="145" y="361"/>
                  </a:lnTo>
                  <a:lnTo>
                    <a:pt x="147" y="397"/>
                  </a:lnTo>
                  <a:lnTo>
                    <a:pt x="126" y="439"/>
                  </a:lnTo>
                  <a:lnTo>
                    <a:pt x="110" y="470"/>
                  </a:lnTo>
                  <a:lnTo>
                    <a:pt x="87" y="499"/>
                  </a:lnTo>
                  <a:lnTo>
                    <a:pt x="81" y="521"/>
                  </a:lnTo>
                  <a:lnTo>
                    <a:pt x="88" y="538"/>
                  </a:lnTo>
                  <a:lnTo>
                    <a:pt x="87" y="553"/>
                  </a:lnTo>
                  <a:lnTo>
                    <a:pt x="56" y="629"/>
                  </a:lnTo>
                  <a:lnTo>
                    <a:pt x="38" y="696"/>
                  </a:lnTo>
                  <a:lnTo>
                    <a:pt x="21" y="712"/>
                  </a:lnTo>
                  <a:lnTo>
                    <a:pt x="6" y="726"/>
                  </a:lnTo>
                  <a:lnTo>
                    <a:pt x="0" y="747"/>
                  </a:lnTo>
                  <a:lnTo>
                    <a:pt x="8" y="761"/>
                  </a:lnTo>
                  <a:lnTo>
                    <a:pt x="23" y="815"/>
                  </a:lnTo>
                  <a:lnTo>
                    <a:pt x="21" y="853"/>
                  </a:lnTo>
                  <a:lnTo>
                    <a:pt x="17" y="883"/>
                  </a:lnTo>
                  <a:lnTo>
                    <a:pt x="23" y="912"/>
                  </a:lnTo>
                  <a:lnTo>
                    <a:pt x="33" y="934"/>
                  </a:lnTo>
                  <a:lnTo>
                    <a:pt x="58" y="948"/>
                  </a:lnTo>
                  <a:lnTo>
                    <a:pt x="63" y="967"/>
                  </a:lnTo>
                  <a:lnTo>
                    <a:pt x="54" y="978"/>
                  </a:lnTo>
                  <a:lnTo>
                    <a:pt x="24" y="993"/>
                  </a:lnTo>
                  <a:lnTo>
                    <a:pt x="28" y="1016"/>
                  </a:lnTo>
                  <a:lnTo>
                    <a:pt x="44" y="1043"/>
                  </a:lnTo>
                  <a:lnTo>
                    <a:pt x="53" y="1068"/>
                  </a:lnTo>
                  <a:lnTo>
                    <a:pt x="41" y="1082"/>
                  </a:lnTo>
                  <a:lnTo>
                    <a:pt x="44" y="1122"/>
                  </a:lnTo>
                  <a:lnTo>
                    <a:pt x="85" y="1219"/>
                  </a:lnTo>
                  <a:lnTo>
                    <a:pt x="96" y="1250"/>
                  </a:lnTo>
                  <a:lnTo>
                    <a:pt x="78" y="1270"/>
                  </a:lnTo>
                  <a:lnTo>
                    <a:pt x="85" y="1289"/>
                  </a:lnTo>
                  <a:lnTo>
                    <a:pt x="130" y="1312"/>
                  </a:lnTo>
                  <a:lnTo>
                    <a:pt x="170" y="1356"/>
                  </a:lnTo>
                  <a:lnTo>
                    <a:pt x="229" y="1410"/>
                  </a:lnTo>
                  <a:lnTo>
                    <a:pt x="235" y="1415"/>
                  </a:lnTo>
                  <a:lnTo>
                    <a:pt x="252" y="1455"/>
                  </a:lnTo>
                  <a:lnTo>
                    <a:pt x="272" y="1484"/>
                  </a:lnTo>
                  <a:lnTo>
                    <a:pt x="286" y="1525"/>
                  </a:lnTo>
                  <a:lnTo>
                    <a:pt x="324" y="1523"/>
                  </a:lnTo>
                  <a:lnTo>
                    <a:pt x="362" y="1525"/>
                  </a:lnTo>
                  <a:lnTo>
                    <a:pt x="420" y="1532"/>
                  </a:lnTo>
                  <a:lnTo>
                    <a:pt x="439" y="1549"/>
                  </a:lnTo>
                  <a:lnTo>
                    <a:pt x="463" y="1572"/>
                  </a:lnTo>
                  <a:lnTo>
                    <a:pt x="500" y="1599"/>
                  </a:lnTo>
                  <a:lnTo>
                    <a:pt x="531" y="1609"/>
                  </a:lnTo>
                  <a:lnTo>
                    <a:pt x="565" y="1620"/>
                  </a:lnTo>
                  <a:lnTo>
                    <a:pt x="604" y="1638"/>
                  </a:lnTo>
                  <a:lnTo>
                    <a:pt x="634" y="1646"/>
                  </a:lnTo>
                  <a:lnTo>
                    <a:pt x="664" y="1657"/>
                  </a:lnTo>
                  <a:lnTo>
                    <a:pt x="695" y="1667"/>
                  </a:lnTo>
                  <a:lnTo>
                    <a:pt x="738" y="1672"/>
                  </a:lnTo>
                  <a:lnTo>
                    <a:pt x="772" y="1687"/>
                  </a:lnTo>
                  <a:lnTo>
                    <a:pt x="800" y="1695"/>
                  </a:lnTo>
                  <a:lnTo>
                    <a:pt x="830" y="1698"/>
                  </a:lnTo>
                  <a:lnTo>
                    <a:pt x="857" y="1698"/>
                  </a:lnTo>
                  <a:lnTo>
                    <a:pt x="876" y="1662"/>
                  </a:lnTo>
                  <a:lnTo>
                    <a:pt x="897" y="1653"/>
                  </a:lnTo>
                  <a:lnTo>
                    <a:pt x="934" y="1650"/>
                  </a:lnTo>
                  <a:lnTo>
                    <a:pt x="965" y="1658"/>
                  </a:lnTo>
                  <a:lnTo>
                    <a:pt x="990" y="1663"/>
                  </a:lnTo>
                  <a:lnTo>
                    <a:pt x="999" y="1661"/>
                  </a:lnTo>
                  <a:lnTo>
                    <a:pt x="1039" y="1672"/>
                  </a:lnTo>
                  <a:lnTo>
                    <a:pt x="1068" y="1695"/>
                  </a:lnTo>
                  <a:lnTo>
                    <a:pt x="1091" y="1721"/>
                  </a:lnTo>
                  <a:lnTo>
                    <a:pt x="1105" y="1745"/>
                  </a:lnTo>
                  <a:lnTo>
                    <a:pt x="1126" y="1776"/>
                  </a:lnTo>
                  <a:lnTo>
                    <a:pt x="1145" y="1802"/>
                  </a:lnTo>
                  <a:lnTo>
                    <a:pt x="1159" y="1832"/>
                  </a:lnTo>
                  <a:lnTo>
                    <a:pt x="1176" y="1859"/>
                  </a:lnTo>
                  <a:lnTo>
                    <a:pt x="1206" y="1885"/>
                  </a:lnTo>
                  <a:lnTo>
                    <a:pt x="1229" y="1911"/>
                  </a:lnTo>
                  <a:lnTo>
                    <a:pt x="1263" y="1908"/>
                  </a:lnTo>
                  <a:lnTo>
                    <a:pt x="1273" y="1892"/>
                  </a:lnTo>
                  <a:lnTo>
                    <a:pt x="1296" y="1863"/>
                  </a:lnTo>
                  <a:lnTo>
                    <a:pt x="1321" y="1854"/>
                  </a:lnTo>
                  <a:lnTo>
                    <a:pt x="1365" y="1855"/>
                  </a:lnTo>
                  <a:lnTo>
                    <a:pt x="1377" y="1863"/>
                  </a:lnTo>
                  <a:lnTo>
                    <a:pt x="1415" y="1893"/>
                  </a:lnTo>
                  <a:lnTo>
                    <a:pt x="1429" y="1920"/>
                  </a:lnTo>
                  <a:lnTo>
                    <a:pt x="1444" y="1941"/>
                  </a:lnTo>
                  <a:lnTo>
                    <a:pt x="1508" y="2050"/>
                  </a:lnTo>
                  <a:lnTo>
                    <a:pt x="1519" y="2082"/>
                  </a:lnTo>
                  <a:lnTo>
                    <a:pt x="1547" y="2134"/>
                  </a:lnTo>
                  <a:lnTo>
                    <a:pt x="1615" y="2177"/>
                  </a:lnTo>
                  <a:lnTo>
                    <a:pt x="1629" y="2179"/>
                  </a:lnTo>
                  <a:lnTo>
                    <a:pt x="1664" y="2181"/>
                  </a:lnTo>
                  <a:lnTo>
                    <a:pt x="1668" y="2185"/>
                  </a:lnTo>
                  <a:lnTo>
                    <a:pt x="1687" y="2213"/>
                  </a:lnTo>
                  <a:lnTo>
                    <a:pt x="1692" y="2187"/>
                  </a:lnTo>
                  <a:lnTo>
                    <a:pt x="1686" y="2157"/>
                  </a:lnTo>
                  <a:lnTo>
                    <a:pt x="1672" y="2125"/>
                  </a:lnTo>
                  <a:lnTo>
                    <a:pt x="1670" y="2089"/>
                  </a:lnTo>
                  <a:lnTo>
                    <a:pt x="1681" y="2062"/>
                  </a:lnTo>
                  <a:lnTo>
                    <a:pt x="1704" y="2030"/>
                  </a:lnTo>
                  <a:lnTo>
                    <a:pt x="1731" y="2000"/>
                  </a:lnTo>
                  <a:lnTo>
                    <a:pt x="1764" y="1971"/>
                  </a:lnTo>
                  <a:lnTo>
                    <a:pt x="1804" y="1948"/>
                  </a:lnTo>
                  <a:lnTo>
                    <a:pt x="1862" y="1932"/>
                  </a:lnTo>
                  <a:lnTo>
                    <a:pt x="1874" y="1920"/>
                  </a:lnTo>
                  <a:lnTo>
                    <a:pt x="1869" y="1873"/>
                  </a:lnTo>
                  <a:lnTo>
                    <a:pt x="1870" y="1856"/>
                  </a:lnTo>
                  <a:lnTo>
                    <a:pt x="1878" y="1842"/>
                  </a:lnTo>
                  <a:lnTo>
                    <a:pt x="1896" y="1844"/>
                  </a:lnTo>
                  <a:lnTo>
                    <a:pt x="1903" y="1852"/>
                  </a:lnTo>
                  <a:lnTo>
                    <a:pt x="1914" y="1878"/>
                  </a:lnTo>
                  <a:lnTo>
                    <a:pt x="1946" y="1873"/>
                  </a:lnTo>
                  <a:lnTo>
                    <a:pt x="1982" y="1855"/>
                  </a:lnTo>
                  <a:lnTo>
                    <a:pt x="2017" y="1853"/>
                  </a:lnTo>
                  <a:lnTo>
                    <a:pt x="2058" y="1860"/>
                  </a:lnTo>
                  <a:lnTo>
                    <a:pt x="2084" y="1851"/>
                  </a:lnTo>
                  <a:lnTo>
                    <a:pt x="2107" y="1844"/>
                  </a:lnTo>
                  <a:lnTo>
                    <a:pt x="2128" y="1852"/>
                  </a:lnTo>
                  <a:lnTo>
                    <a:pt x="2135" y="1861"/>
                  </a:lnTo>
                  <a:lnTo>
                    <a:pt x="2145" y="1888"/>
                  </a:lnTo>
                  <a:lnTo>
                    <a:pt x="2150" y="1891"/>
                  </a:lnTo>
                  <a:lnTo>
                    <a:pt x="2180" y="1899"/>
                  </a:lnTo>
                  <a:lnTo>
                    <a:pt x="2208" y="1893"/>
                  </a:lnTo>
                  <a:lnTo>
                    <a:pt x="2263" y="1854"/>
                  </a:lnTo>
                  <a:lnTo>
                    <a:pt x="2289" y="1849"/>
                  </a:lnTo>
                  <a:lnTo>
                    <a:pt x="2292" y="1840"/>
                  </a:lnTo>
                  <a:lnTo>
                    <a:pt x="2287" y="1826"/>
                  </a:lnTo>
                  <a:lnTo>
                    <a:pt x="2271" y="1817"/>
                  </a:lnTo>
                  <a:lnTo>
                    <a:pt x="2221" y="1823"/>
                  </a:lnTo>
                  <a:lnTo>
                    <a:pt x="2210" y="1818"/>
                  </a:lnTo>
                  <a:lnTo>
                    <a:pt x="2216" y="1807"/>
                  </a:lnTo>
                  <a:lnTo>
                    <a:pt x="2232" y="1798"/>
                  </a:lnTo>
                  <a:lnTo>
                    <a:pt x="2307" y="1776"/>
                  </a:lnTo>
                  <a:close/>
                </a:path>
              </a:pathLst>
            </a:custGeom>
            <a:solidFill>
              <a:srgbClr val="FFFF99"/>
            </a:solidFill>
            <a:ln w="12700">
              <a:solidFill>
                <a:srgbClr val="000000"/>
              </a:solidFill>
              <a:round/>
              <a:headEnd/>
              <a:tailEnd/>
            </a:ln>
          </p:spPr>
          <p:txBody>
            <a:bodyPr/>
            <a:lstStyle/>
            <a:p>
              <a:endParaRPr lang="en-US"/>
            </a:p>
          </p:txBody>
        </p:sp>
        <p:sp>
          <p:nvSpPr>
            <p:cNvPr id="13445" name="Freeform 102"/>
            <p:cNvSpPr>
              <a:spLocks/>
            </p:cNvSpPr>
            <p:nvPr/>
          </p:nvSpPr>
          <p:spPr bwMode="auto">
            <a:xfrm>
              <a:off x="960" y="1488"/>
              <a:ext cx="1601" cy="894"/>
            </a:xfrm>
            <a:custGeom>
              <a:avLst/>
              <a:gdLst>
                <a:gd name="T0" fmla="*/ 0 w 3631"/>
                <a:gd name="T1" fmla="*/ 0 h 2213"/>
                <a:gd name="T2" fmla="*/ 0 w 3631"/>
                <a:gd name="T3" fmla="*/ 0 h 2213"/>
                <a:gd name="T4" fmla="*/ 0 w 3631"/>
                <a:gd name="T5" fmla="*/ 0 h 2213"/>
                <a:gd name="T6" fmla="*/ 0 w 3631"/>
                <a:gd name="T7" fmla="*/ 0 h 2213"/>
                <a:gd name="T8" fmla="*/ 0 w 3631"/>
                <a:gd name="T9" fmla="*/ 0 h 2213"/>
                <a:gd name="T10" fmla="*/ 0 w 3631"/>
                <a:gd name="T11" fmla="*/ 0 h 2213"/>
                <a:gd name="T12" fmla="*/ 0 w 3631"/>
                <a:gd name="T13" fmla="*/ 0 h 2213"/>
                <a:gd name="T14" fmla="*/ 0 w 3631"/>
                <a:gd name="T15" fmla="*/ 0 h 2213"/>
                <a:gd name="T16" fmla="*/ 0 w 3631"/>
                <a:gd name="T17" fmla="*/ 0 h 2213"/>
                <a:gd name="T18" fmla="*/ 0 w 3631"/>
                <a:gd name="T19" fmla="*/ 0 h 2213"/>
                <a:gd name="T20" fmla="*/ 0 w 3631"/>
                <a:gd name="T21" fmla="*/ 0 h 2213"/>
                <a:gd name="T22" fmla="*/ 0 w 3631"/>
                <a:gd name="T23" fmla="*/ 0 h 2213"/>
                <a:gd name="T24" fmla="*/ 0 w 3631"/>
                <a:gd name="T25" fmla="*/ 0 h 2213"/>
                <a:gd name="T26" fmla="*/ 0 w 3631"/>
                <a:gd name="T27" fmla="*/ 0 h 2213"/>
                <a:gd name="T28" fmla="*/ 0 w 3631"/>
                <a:gd name="T29" fmla="*/ 0 h 2213"/>
                <a:gd name="T30" fmla="*/ 0 w 3631"/>
                <a:gd name="T31" fmla="*/ 0 h 2213"/>
                <a:gd name="T32" fmla="*/ 0 w 3631"/>
                <a:gd name="T33" fmla="*/ 0 h 2213"/>
                <a:gd name="T34" fmla="*/ 0 w 3631"/>
                <a:gd name="T35" fmla="*/ 0 h 2213"/>
                <a:gd name="T36" fmla="*/ 0 w 3631"/>
                <a:gd name="T37" fmla="*/ 0 h 2213"/>
                <a:gd name="T38" fmla="*/ 0 w 3631"/>
                <a:gd name="T39" fmla="*/ 0 h 2213"/>
                <a:gd name="T40" fmla="*/ 0 w 3631"/>
                <a:gd name="T41" fmla="*/ 0 h 2213"/>
                <a:gd name="T42" fmla="*/ 0 w 3631"/>
                <a:gd name="T43" fmla="*/ 0 h 2213"/>
                <a:gd name="T44" fmla="*/ 0 w 3631"/>
                <a:gd name="T45" fmla="*/ 0 h 2213"/>
                <a:gd name="T46" fmla="*/ 0 w 3631"/>
                <a:gd name="T47" fmla="*/ 0 h 2213"/>
                <a:gd name="T48" fmla="*/ 0 w 3631"/>
                <a:gd name="T49" fmla="*/ 0 h 2213"/>
                <a:gd name="T50" fmla="*/ 0 w 3631"/>
                <a:gd name="T51" fmla="*/ 0 h 2213"/>
                <a:gd name="T52" fmla="*/ 0 w 3631"/>
                <a:gd name="T53" fmla="*/ 0 h 2213"/>
                <a:gd name="T54" fmla="*/ 0 w 3631"/>
                <a:gd name="T55" fmla="*/ 0 h 2213"/>
                <a:gd name="T56" fmla="*/ 0 w 3631"/>
                <a:gd name="T57" fmla="*/ 0 h 2213"/>
                <a:gd name="T58" fmla="*/ 0 w 3631"/>
                <a:gd name="T59" fmla="*/ 0 h 2213"/>
                <a:gd name="T60" fmla="*/ 0 w 3631"/>
                <a:gd name="T61" fmla="*/ 0 h 2213"/>
                <a:gd name="T62" fmla="*/ 0 w 3631"/>
                <a:gd name="T63" fmla="*/ 0 h 2213"/>
                <a:gd name="T64" fmla="*/ 0 w 3631"/>
                <a:gd name="T65" fmla="*/ 0 h 2213"/>
                <a:gd name="T66" fmla="*/ 0 w 3631"/>
                <a:gd name="T67" fmla="*/ 0 h 2213"/>
                <a:gd name="T68" fmla="*/ 0 w 3631"/>
                <a:gd name="T69" fmla="*/ 0 h 2213"/>
                <a:gd name="T70" fmla="*/ 0 w 3631"/>
                <a:gd name="T71" fmla="*/ 0 h 2213"/>
                <a:gd name="T72" fmla="*/ 0 w 3631"/>
                <a:gd name="T73" fmla="*/ 0 h 2213"/>
                <a:gd name="T74" fmla="*/ 0 w 3631"/>
                <a:gd name="T75" fmla="*/ 0 h 2213"/>
                <a:gd name="T76" fmla="*/ 0 w 3631"/>
                <a:gd name="T77" fmla="*/ 0 h 2213"/>
                <a:gd name="T78" fmla="*/ 0 w 3631"/>
                <a:gd name="T79" fmla="*/ 0 h 2213"/>
                <a:gd name="T80" fmla="*/ 0 w 3631"/>
                <a:gd name="T81" fmla="*/ 0 h 2213"/>
                <a:gd name="T82" fmla="*/ 0 w 3631"/>
                <a:gd name="T83" fmla="*/ 0 h 2213"/>
                <a:gd name="T84" fmla="*/ 0 w 3631"/>
                <a:gd name="T85" fmla="*/ 0 h 2213"/>
                <a:gd name="T86" fmla="*/ 0 w 3631"/>
                <a:gd name="T87" fmla="*/ 0 h 2213"/>
                <a:gd name="T88" fmla="*/ 0 w 3631"/>
                <a:gd name="T89" fmla="*/ 0 h 2213"/>
                <a:gd name="T90" fmla="*/ 0 w 3631"/>
                <a:gd name="T91" fmla="*/ 0 h 2213"/>
                <a:gd name="T92" fmla="*/ 0 w 3631"/>
                <a:gd name="T93" fmla="*/ 0 h 2213"/>
                <a:gd name="T94" fmla="*/ 0 w 3631"/>
                <a:gd name="T95" fmla="*/ 0 h 2213"/>
                <a:gd name="T96" fmla="*/ 0 w 3631"/>
                <a:gd name="T97" fmla="*/ 0 h 2213"/>
                <a:gd name="T98" fmla="*/ 0 w 3631"/>
                <a:gd name="T99" fmla="*/ 0 h 2213"/>
                <a:gd name="T100" fmla="*/ 0 w 3631"/>
                <a:gd name="T101" fmla="*/ 0 h 2213"/>
                <a:gd name="T102" fmla="*/ 0 w 3631"/>
                <a:gd name="T103" fmla="*/ 0 h 2213"/>
                <a:gd name="T104" fmla="*/ 0 w 3631"/>
                <a:gd name="T105" fmla="*/ 0 h 2213"/>
                <a:gd name="T106" fmla="*/ 0 w 3631"/>
                <a:gd name="T107" fmla="*/ 0 h 2213"/>
                <a:gd name="T108" fmla="*/ 0 w 3631"/>
                <a:gd name="T109" fmla="*/ 0 h 2213"/>
                <a:gd name="T110" fmla="*/ 0 w 3631"/>
                <a:gd name="T111" fmla="*/ 0 h 221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631"/>
                <a:gd name="T169" fmla="*/ 0 h 2213"/>
                <a:gd name="T170" fmla="*/ 3631 w 3631"/>
                <a:gd name="T171" fmla="*/ 2213 h 221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631" h="2213">
                  <a:moveTo>
                    <a:pt x="2307" y="1776"/>
                  </a:moveTo>
                  <a:lnTo>
                    <a:pt x="2368" y="1761"/>
                  </a:lnTo>
                  <a:lnTo>
                    <a:pt x="2383" y="1774"/>
                  </a:lnTo>
                  <a:lnTo>
                    <a:pt x="2401" y="1778"/>
                  </a:lnTo>
                  <a:lnTo>
                    <a:pt x="2515" y="1759"/>
                  </a:lnTo>
                  <a:lnTo>
                    <a:pt x="2550" y="1782"/>
                  </a:lnTo>
                  <a:lnTo>
                    <a:pt x="2573" y="1816"/>
                  </a:lnTo>
                  <a:lnTo>
                    <a:pt x="2596" y="1824"/>
                  </a:lnTo>
                  <a:lnTo>
                    <a:pt x="2632" y="1817"/>
                  </a:lnTo>
                  <a:lnTo>
                    <a:pt x="2649" y="1789"/>
                  </a:lnTo>
                  <a:lnTo>
                    <a:pt x="2666" y="1776"/>
                  </a:lnTo>
                  <a:lnTo>
                    <a:pt x="2686" y="1782"/>
                  </a:lnTo>
                  <a:lnTo>
                    <a:pt x="2719" y="1803"/>
                  </a:lnTo>
                  <a:lnTo>
                    <a:pt x="2761" y="1840"/>
                  </a:lnTo>
                  <a:lnTo>
                    <a:pt x="2779" y="1869"/>
                  </a:lnTo>
                  <a:lnTo>
                    <a:pt x="2785" y="1897"/>
                  </a:lnTo>
                  <a:lnTo>
                    <a:pt x="2799" y="1947"/>
                  </a:lnTo>
                  <a:lnTo>
                    <a:pt x="2807" y="1950"/>
                  </a:lnTo>
                  <a:lnTo>
                    <a:pt x="2822" y="1944"/>
                  </a:lnTo>
                  <a:lnTo>
                    <a:pt x="2836" y="1953"/>
                  </a:lnTo>
                  <a:lnTo>
                    <a:pt x="2837" y="1966"/>
                  </a:lnTo>
                  <a:lnTo>
                    <a:pt x="2821" y="1987"/>
                  </a:lnTo>
                  <a:lnTo>
                    <a:pt x="2824" y="2001"/>
                  </a:lnTo>
                  <a:lnTo>
                    <a:pt x="2839" y="2028"/>
                  </a:lnTo>
                  <a:lnTo>
                    <a:pt x="2867" y="2034"/>
                  </a:lnTo>
                  <a:lnTo>
                    <a:pt x="2881" y="2047"/>
                  </a:lnTo>
                  <a:lnTo>
                    <a:pt x="2898" y="2088"/>
                  </a:lnTo>
                  <a:lnTo>
                    <a:pt x="2923" y="2111"/>
                  </a:lnTo>
                  <a:lnTo>
                    <a:pt x="2941" y="2131"/>
                  </a:lnTo>
                  <a:lnTo>
                    <a:pt x="2955" y="2163"/>
                  </a:lnTo>
                  <a:lnTo>
                    <a:pt x="2992" y="2179"/>
                  </a:lnTo>
                  <a:lnTo>
                    <a:pt x="3007" y="2176"/>
                  </a:lnTo>
                  <a:lnTo>
                    <a:pt x="3023" y="2144"/>
                  </a:lnTo>
                  <a:lnTo>
                    <a:pt x="3027" y="2114"/>
                  </a:lnTo>
                  <a:lnTo>
                    <a:pt x="3034" y="2062"/>
                  </a:lnTo>
                  <a:lnTo>
                    <a:pt x="3030" y="2028"/>
                  </a:lnTo>
                  <a:lnTo>
                    <a:pt x="3001" y="1952"/>
                  </a:lnTo>
                  <a:lnTo>
                    <a:pt x="2971" y="1900"/>
                  </a:lnTo>
                  <a:lnTo>
                    <a:pt x="2957" y="1854"/>
                  </a:lnTo>
                  <a:lnTo>
                    <a:pt x="2943" y="1804"/>
                  </a:lnTo>
                  <a:lnTo>
                    <a:pt x="2927" y="1763"/>
                  </a:lnTo>
                  <a:lnTo>
                    <a:pt x="2910" y="1729"/>
                  </a:lnTo>
                  <a:lnTo>
                    <a:pt x="2890" y="1702"/>
                  </a:lnTo>
                  <a:lnTo>
                    <a:pt x="2870" y="1673"/>
                  </a:lnTo>
                  <a:lnTo>
                    <a:pt x="2874" y="1643"/>
                  </a:lnTo>
                  <a:lnTo>
                    <a:pt x="2882" y="1608"/>
                  </a:lnTo>
                  <a:lnTo>
                    <a:pt x="2899" y="1576"/>
                  </a:lnTo>
                  <a:lnTo>
                    <a:pt x="2917" y="1549"/>
                  </a:lnTo>
                  <a:lnTo>
                    <a:pt x="2961" y="1532"/>
                  </a:lnTo>
                  <a:lnTo>
                    <a:pt x="2982" y="1515"/>
                  </a:lnTo>
                  <a:lnTo>
                    <a:pt x="3001" y="1484"/>
                  </a:lnTo>
                  <a:lnTo>
                    <a:pt x="3046" y="1421"/>
                  </a:lnTo>
                  <a:lnTo>
                    <a:pt x="3045" y="1410"/>
                  </a:lnTo>
                  <a:lnTo>
                    <a:pt x="3054" y="1393"/>
                  </a:lnTo>
                  <a:lnTo>
                    <a:pt x="3079" y="1397"/>
                  </a:lnTo>
                  <a:lnTo>
                    <a:pt x="3108" y="1370"/>
                  </a:lnTo>
                  <a:lnTo>
                    <a:pt x="3127" y="1330"/>
                  </a:lnTo>
                  <a:lnTo>
                    <a:pt x="3152" y="1306"/>
                  </a:lnTo>
                  <a:lnTo>
                    <a:pt x="3179" y="1300"/>
                  </a:lnTo>
                  <a:lnTo>
                    <a:pt x="3187" y="1274"/>
                  </a:lnTo>
                  <a:lnTo>
                    <a:pt x="3167" y="1258"/>
                  </a:lnTo>
                  <a:lnTo>
                    <a:pt x="3175" y="1241"/>
                  </a:lnTo>
                  <a:lnTo>
                    <a:pt x="3196" y="1234"/>
                  </a:lnTo>
                  <a:lnTo>
                    <a:pt x="3197" y="1215"/>
                  </a:lnTo>
                  <a:lnTo>
                    <a:pt x="3189" y="1196"/>
                  </a:lnTo>
                  <a:lnTo>
                    <a:pt x="3175" y="1192"/>
                  </a:lnTo>
                  <a:lnTo>
                    <a:pt x="3176" y="1178"/>
                  </a:lnTo>
                  <a:lnTo>
                    <a:pt x="3183" y="1168"/>
                  </a:lnTo>
                  <a:lnTo>
                    <a:pt x="3164" y="1124"/>
                  </a:lnTo>
                  <a:lnTo>
                    <a:pt x="3146" y="1100"/>
                  </a:lnTo>
                  <a:lnTo>
                    <a:pt x="3140" y="1072"/>
                  </a:lnTo>
                  <a:lnTo>
                    <a:pt x="3130" y="1045"/>
                  </a:lnTo>
                  <a:lnTo>
                    <a:pt x="3111" y="1020"/>
                  </a:lnTo>
                  <a:lnTo>
                    <a:pt x="3104" y="987"/>
                  </a:lnTo>
                  <a:lnTo>
                    <a:pt x="3112" y="976"/>
                  </a:lnTo>
                  <a:lnTo>
                    <a:pt x="3120" y="969"/>
                  </a:lnTo>
                  <a:lnTo>
                    <a:pt x="3128" y="972"/>
                  </a:lnTo>
                  <a:lnTo>
                    <a:pt x="3145" y="980"/>
                  </a:lnTo>
                  <a:lnTo>
                    <a:pt x="3155" y="1011"/>
                  </a:lnTo>
                  <a:lnTo>
                    <a:pt x="3160" y="1037"/>
                  </a:lnTo>
                  <a:lnTo>
                    <a:pt x="3164" y="1080"/>
                  </a:lnTo>
                  <a:lnTo>
                    <a:pt x="3170" y="1089"/>
                  </a:lnTo>
                  <a:lnTo>
                    <a:pt x="3186" y="1091"/>
                  </a:lnTo>
                  <a:lnTo>
                    <a:pt x="3198" y="1071"/>
                  </a:lnTo>
                  <a:lnTo>
                    <a:pt x="3194" y="1036"/>
                  </a:lnTo>
                  <a:lnTo>
                    <a:pt x="3207" y="1005"/>
                  </a:lnTo>
                  <a:lnTo>
                    <a:pt x="3207" y="980"/>
                  </a:lnTo>
                  <a:lnTo>
                    <a:pt x="3192" y="955"/>
                  </a:lnTo>
                  <a:lnTo>
                    <a:pt x="3183" y="949"/>
                  </a:lnTo>
                  <a:lnTo>
                    <a:pt x="3177" y="918"/>
                  </a:lnTo>
                  <a:lnTo>
                    <a:pt x="3185" y="906"/>
                  </a:lnTo>
                  <a:lnTo>
                    <a:pt x="3196" y="911"/>
                  </a:lnTo>
                  <a:lnTo>
                    <a:pt x="3212" y="936"/>
                  </a:lnTo>
                  <a:lnTo>
                    <a:pt x="3221" y="941"/>
                  </a:lnTo>
                  <a:lnTo>
                    <a:pt x="3237" y="930"/>
                  </a:lnTo>
                  <a:lnTo>
                    <a:pt x="3251" y="912"/>
                  </a:lnTo>
                  <a:lnTo>
                    <a:pt x="3250" y="876"/>
                  </a:lnTo>
                  <a:lnTo>
                    <a:pt x="3272" y="847"/>
                  </a:lnTo>
                  <a:lnTo>
                    <a:pt x="3281" y="816"/>
                  </a:lnTo>
                  <a:lnTo>
                    <a:pt x="3267" y="800"/>
                  </a:lnTo>
                  <a:lnTo>
                    <a:pt x="3272" y="771"/>
                  </a:lnTo>
                  <a:lnTo>
                    <a:pt x="3294" y="739"/>
                  </a:lnTo>
                  <a:lnTo>
                    <a:pt x="3319" y="718"/>
                  </a:lnTo>
                  <a:lnTo>
                    <a:pt x="3346" y="709"/>
                  </a:lnTo>
                  <a:lnTo>
                    <a:pt x="3374" y="682"/>
                  </a:lnTo>
                  <a:lnTo>
                    <a:pt x="3401" y="676"/>
                  </a:lnTo>
                  <a:lnTo>
                    <a:pt x="3428" y="668"/>
                  </a:lnTo>
                  <a:lnTo>
                    <a:pt x="3452" y="650"/>
                  </a:lnTo>
                  <a:lnTo>
                    <a:pt x="3460" y="630"/>
                  </a:lnTo>
                  <a:lnTo>
                    <a:pt x="3451" y="610"/>
                  </a:lnTo>
                  <a:lnTo>
                    <a:pt x="3435" y="599"/>
                  </a:lnTo>
                  <a:lnTo>
                    <a:pt x="3436" y="581"/>
                  </a:lnTo>
                  <a:lnTo>
                    <a:pt x="3443" y="564"/>
                  </a:lnTo>
                  <a:lnTo>
                    <a:pt x="3433" y="523"/>
                  </a:lnTo>
                  <a:lnTo>
                    <a:pt x="3441" y="488"/>
                  </a:lnTo>
                  <a:lnTo>
                    <a:pt x="3467" y="449"/>
                  </a:lnTo>
                  <a:lnTo>
                    <a:pt x="3496" y="429"/>
                  </a:lnTo>
                  <a:lnTo>
                    <a:pt x="3519" y="405"/>
                  </a:lnTo>
                  <a:lnTo>
                    <a:pt x="3550" y="388"/>
                  </a:lnTo>
                  <a:lnTo>
                    <a:pt x="3575" y="375"/>
                  </a:lnTo>
                  <a:lnTo>
                    <a:pt x="3606" y="359"/>
                  </a:lnTo>
                  <a:lnTo>
                    <a:pt x="3625" y="356"/>
                  </a:lnTo>
                  <a:lnTo>
                    <a:pt x="3628" y="350"/>
                  </a:lnTo>
                  <a:lnTo>
                    <a:pt x="3631" y="329"/>
                  </a:lnTo>
                  <a:lnTo>
                    <a:pt x="3624" y="326"/>
                  </a:lnTo>
                  <a:lnTo>
                    <a:pt x="3606" y="315"/>
                  </a:lnTo>
                  <a:lnTo>
                    <a:pt x="3591" y="304"/>
                  </a:lnTo>
                  <a:lnTo>
                    <a:pt x="3567" y="280"/>
                  </a:lnTo>
                  <a:lnTo>
                    <a:pt x="3539" y="228"/>
                  </a:lnTo>
                  <a:lnTo>
                    <a:pt x="3533" y="199"/>
                  </a:lnTo>
                  <a:lnTo>
                    <a:pt x="3507" y="153"/>
                  </a:lnTo>
                  <a:lnTo>
                    <a:pt x="3477" y="148"/>
                  </a:lnTo>
                  <a:lnTo>
                    <a:pt x="3449" y="165"/>
                  </a:lnTo>
                  <a:lnTo>
                    <a:pt x="3427" y="190"/>
                  </a:lnTo>
                  <a:lnTo>
                    <a:pt x="3411" y="218"/>
                  </a:lnTo>
                  <a:lnTo>
                    <a:pt x="3404" y="255"/>
                  </a:lnTo>
                  <a:lnTo>
                    <a:pt x="3398" y="287"/>
                  </a:lnTo>
                  <a:lnTo>
                    <a:pt x="3379" y="322"/>
                  </a:lnTo>
                  <a:lnTo>
                    <a:pt x="3344" y="364"/>
                  </a:lnTo>
                  <a:lnTo>
                    <a:pt x="3297" y="389"/>
                  </a:lnTo>
                  <a:lnTo>
                    <a:pt x="3243" y="396"/>
                  </a:lnTo>
                  <a:lnTo>
                    <a:pt x="3207" y="390"/>
                  </a:lnTo>
                  <a:lnTo>
                    <a:pt x="3169" y="397"/>
                  </a:lnTo>
                  <a:lnTo>
                    <a:pt x="3130" y="420"/>
                  </a:lnTo>
                  <a:lnTo>
                    <a:pt x="3098" y="455"/>
                  </a:lnTo>
                  <a:lnTo>
                    <a:pt x="3075" y="499"/>
                  </a:lnTo>
                  <a:lnTo>
                    <a:pt x="3067" y="531"/>
                  </a:lnTo>
                  <a:lnTo>
                    <a:pt x="3046" y="549"/>
                  </a:lnTo>
                  <a:lnTo>
                    <a:pt x="2950" y="587"/>
                  </a:lnTo>
                  <a:lnTo>
                    <a:pt x="2909" y="609"/>
                  </a:lnTo>
                  <a:lnTo>
                    <a:pt x="2928" y="650"/>
                  </a:lnTo>
                  <a:lnTo>
                    <a:pt x="2881" y="666"/>
                  </a:lnTo>
                  <a:lnTo>
                    <a:pt x="2823" y="692"/>
                  </a:lnTo>
                  <a:lnTo>
                    <a:pt x="2779" y="717"/>
                  </a:lnTo>
                  <a:lnTo>
                    <a:pt x="2733" y="746"/>
                  </a:lnTo>
                  <a:lnTo>
                    <a:pt x="2695" y="768"/>
                  </a:lnTo>
                  <a:lnTo>
                    <a:pt x="2676" y="772"/>
                  </a:lnTo>
                  <a:lnTo>
                    <a:pt x="2658" y="750"/>
                  </a:lnTo>
                  <a:lnTo>
                    <a:pt x="2656" y="740"/>
                  </a:lnTo>
                  <a:lnTo>
                    <a:pt x="2677" y="703"/>
                  </a:lnTo>
                  <a:lnTo>
                    <a:pt x="2688" y="662"/>
                  </a:lnTo>
                  <a:lnTo>
                    <a:pt x="2692" y="614"/>
                  </a:lnTo>
                  <a:lnTo>
                    <a:pt x="2685" y="575"/>
                  </a:lnTo>
                  <a:lnTo>
                    <a:pt x="2667" y="540"/>
                  </a:lnTo>
                  <a:lnTo>
                    <a:pt x="2643" y="483"/>
                  </a:lnTo>
                  <a:lnTo>
                    <a:pt x="2611" y="435"/>
                  </a:lnTo>
                  <a:lnTo>
                    <a:pt x="2574" y="391"/>
                  </a:lnTo>
                  <a:lnTo>
                    <a:pt x="2551" y="367"/>
                  </a:lnTo>
                  <a:lnTo>
                    <a:pt x="2498" y="331"/>
                  </a:lnTo>
                  <a:lnTo>
                    <a:pt x="2435" y="298"/>
                  </a:lnTo>
                  <a:lnTo>
                    <a:pt x="2381" y="260"/>
                  </a:lnTo>
                  <a:lnTo>
                    <a:pt x="2312" y="225"/>
                  </a:lnTo>
                  <a:lnTo>
                    <a:pt x="2299" y="228"/>
                  </a:lnTo>
                  <a:lnTo>
                    <a:pt x="2273" y="248"/>
                  </a:lnTo>
                  <a:lnTo>
                    <a:pt x="2225" y="251"/>
                  </a:lnTo>
                  <a:lnTo>
                    <a:pt x="2182" y="246"/>
                  </a:lnTo>
                  <a:lnTo>
                    <a:pt x="2116" y="248"/>
                  </a:lnTo>
                  <a:lnTo>
                    <a:pt x="2077" y="236"/>
                  </a:lnTo>
                  <a:lnTo>
                    <a:pt x="2052" y="210"/>
                  </a:lnTo>
                  <a:lnTo>
                    <a:pt x="2036" y="206"/>
                  </a:lnTo>
                  <a:lnTo>
                    <a:pt x="1999" y="216"/>
                  </a:lnTo>
                  <a:lnTo>
                    <a:pt x="1543" y="179"/>
                  </a:lnTo>
                  <a:lnTo>
                    <a:pt x="1062" y="120"/>
                  </a:lnTo>
                  <a:lnTo>
                    <a:pt x="658" y="55"/>
                  </a:lnTo>
                  <a:lnTo>
                    <a:pt x="403" y="0"/>
                  </a:lnTo>
                  <a:lnTo>
                    <a:pt x="406" y="32"/>
                  </a:lnTo>
                  <a:lnTo>
                    <a:pt x="406" y="36"/>
                  </a:lnTo>
                  <a:lnTo>
                    <a:pt x="402" y="68"/>
                  </a:lnTo>
                  <a:lnTo>
                    <a:pt x="393" y="98"/>
                  </a:lnTo>
                  <a:lnTo>
                    <a:pt x="380" y="124"/>
                  </a:lnTo>
                  <a:lnTo>
                    <a:pt x="355" y="147"/>
                  </a:lnTo>
                  <a:lnTo>
                    <a:pt x="351" y="148"/>
                  </a:lnTo>
                  <a:lnTo>
                    <a:pt x="328" y="144"/>
                  </a:lnTo>
                  <a:lnTo>
                    <a:pt x="314" y="117"/>
                  </a:lnTo>
                  <a:lnTo>
                    <a:pt x="318" y="94"/>
                  </a:lnTo>
                  <a:lnTo>
                    <a:pt x="332" y="78"/>
                  </a:lnTo>
                  <a:lnTo>
                    <a:pt x="332" y="65"/>
                  </a:lnTo>
                  <a:lnTo>
                    <a:pt x="302" y="36"/>
                  </a:lnTo>
                  <a:lnTo>
                    <a:pt x="279" y="25"/>
                  </a:lnTo>
                  <a:lnTo>
                    <a:pt x="264" y="24"/>
                  </a:lnTo>
                  <a:lnTo>
                    <a:pt x="255" y="43"/>
                  </a:lnTo>
                  <a:lnTo>
                    <a:pt x="258" y="61"/>
                  </a:lnTo>
                  <a:lnTo>
                    <a:pt x="262" y="105"/>
                  </a:lnTo>
                  <a:lnTo>
                    <a:pt x="255" y="135"/>
                  </a:lnTo>
                  <a:lnTo>
                    <a:pt x="251" y="168"/>
                  </a:lnTo>
                  <a:lnTo>
                    <a:pt x="248" y="198"/>
                  </a:lnTo>
                  <a:lnTo>
                    <a:pt x="234" y="229"/>
                  </a:lnTo>
                  <a:lnTo>
                    <a:pt x="220" y="257"/>
                  </a:lnTo>
                  <a:lnTo>
                    <a:pt x="198" y="290"/>
                  </a:lnTo>
                  <a:lnTo>
                    <a:pt x="162" y="326"/>
                  </a:lnTo>
                  <a:lnTo>
                    <a:pt x="145" y="361"/>
                  </a:lnTo>
                  <a:lnTo>
                    <a:pt x="147" y="397"/>
                  </a:lnTo>
                  <a:lnTo>
                    <a:pt x="126" y="439"/>
                  </a:lnTo>
                  <a:lnTo>
                    <a:pt x="110" y="470"/>
                  </a:lnTo>
                  <a:lnTo>
                    <a:pt x="87" y="499"/>
                  </a:lnTo>
                  <a:lnTo>
                    <a:pt x="81" y="521"/>
                  </a:lnTo>
                  <a:lnTo>
                    <a:pt x="88" y="538"/>
                  </a:lnTo>
                  <a:lnTo>
                    <a:pt x="87" y="553"/>
                  </a:lnTo>
                  <a:lnTo>
                    <a:pt x="56" y="629"/>
                  </a:lnTo>
                  <a:lnTo>
                    <a:pt x="38" y="696"/>
                  </a:lnTo>
                  <a:lnTo>
                    <a:pt x="21" y="712"/>
                  </a:lnTo>
                  <a:lnTo>
                    <a:pt x="6" y="726"/>
                  </a:lnTo>
                  <a:lnTo>
                    <a:pt x="0" y="747"/>
                  </a:lnTo>
                  <a:lnTo>
                    <a:pt x="8" y="761"/>
                  </a:lnTo>
                  <a:lnTo>
                    <a:pt x="23" y="815"/>
                  </a:lnTo>
                  <a:lnTo>
                    <a:pt x="21" y="853"/>
                  </a:lnTo>
                  <a:lnTo>
                    <a:pt x="17" y="883"/>
                  </a:lnTo>
                  <a:lnTo>
                    <a:pt x="23" y="912"/>
                  </a:lnTo>
                  <a:lnTo>
                    <a:pt x="33" y="934"/>
                  </a:lnTo>
                  <a:lnTo>
                    <a:pt x="58" y="948"/>
                  </a:lnTo>
                  <a:lnTo>
                    <a:pt x="63" y="967"/>
                  </a:lnTo>
                  <a:lnTo>
                    <a:pt x="54" y="978"/>
                  </a:lnTo>
                  <a:lnTo>
                    <a:pt x="24" y="993"/>
                  </a:lnTo>
                  <a:lnTo>
                    <a:pt x="28" y="1016"/>
                  </a:lnTo>
                  <a:lnTo>
                    <a:pt x="44" y="1043"/>
                  </a:lnTo>
                  <a:lnTo>
                    <a:pt x="53" y="1068"/>
                  </a:lnTo>
                  <a:lnTo>
                    <a:pt x="41" y="1082"/>
                  </a:lnTo>
                  <a:lnTo>
                    <a:pt x="44" y="1122"/>
                  </a:lnTo>
                  <a:lnTo>
                    <a:pt x="85" y="1219"/>
                  </a:lnTo>
                  <a:lnTo>
                    <a:pt x="96" y="1250"/>
                  </a:lnTo>
                  <a:lnTo>
                    <a:pt x="78" y="1270"/>
                  </a:lnTo>
                  <a:lnTo>
                    <a:pt x="85" y="1289"/>
                  </a:lnTo>
                  <a:lnTo>
                    <a:pt x="130" y="1312"/>
                  </a:lnTo>
                  <a:lnTo>
                    <a:pt x="170" y="1356"/>
                  </a:lnTo>
                  <a:lnTo>
                    <a:pt x="229" y="1410"/>
                  </a:lnTo>
                  <a:lnTo>
                    <a:pt x="235" y="1415"/>
                  </a:lnTo>
                  <a:lnTo>
                    <a:pt x="252" y="1455"/>
                  </a:lnTo>
                  <a:lnTo>
                    <a:pt x="272" y="1484"/>
                  </a:lnTo>
                  <a:lnTo>
                    <a:pt x="286" y="1525"/>
                  </a:lnTo>
                  <a:lnTo>
                    <a:pt x="324" y="1523"/>
                  </a:lnTo>
                  <a:lnTo>
                    <a:pt x="362" y="1525"/>
                  </a:lnTo>
                  <a:lnTo>
                    <a:pt x="420" y="1532"/>
                  </a:lnTo>
                  <a:lnTo>
                    <a:pt x="439" y="1549"/>
                  </a:lnTo>
                  <a:lnTo>
                    <a:pt x="463" y="1572"/>
                  </a:lnTo>
                  <a:lnTo>
                    <a:pt x="500" y="1599"/>
                  </a:lnTo>
                  <a:lnTo>
                    <a:pt x="531" y="1609"/>
                  </a:lnTo>
                  <a:lnTo>
                    <a:pt x="565" y="1620"/>
                  </a:lnTo>
                  <a:lnTo>
                    <a:pt x="604" y="1638"/>
                  </a:lnTo>
                  <a:lnTo>
                    <a:pt x="634" y="1646"/>
                  </a:lnTo>
                  <a:lnTo>
                    <a:pt x="664" y="1657"/>
                  </a:lnTo>
                  <a:lnTo>
                    <a:pt x="695" y="1667"/>
                  </a:lnTo>
                  <a:lnTo>
                    <a:pt x="738" y="1672"/>
                  </a:lnTo>
                  <a:lnTo>
                    <a:pt x="772" y="1687"/>
                  </a:lnTo>
                  <a:lnTo>
                    <a:pt x="800" y="1695"/>
                  </a:lnTo>
                  <a:lnTo>
                    <a:pt x="830" y="1698"/>
                  </a:lnTo>
                  <a:lnTo>
                    <a:pt x="857" y="1698"/>
                  </a:lnTo>
                  <a:lnTo>
                    <a:pt x="876" y="1662"/>
                  </a:lnTo>
                  <a:lnTo>
                    <a:pt x="897" y="1653"/>
                  </a:lnTo>
                  <a:lnTo>
                    <a:pt x="934" y="1650"/>
                  </a:lnTo>
                  <a:lnTo>
                    <a:pt x="965" y="1658"/>
                  </a:lnTo>
                  <a:lnTo>
                    <a:pt x="990" y="1663"/>
                  </a:lnTo>
                  <a:lnTo>
                    <a:pt x="999" y="1661"/>
                  </a:lnTo>
                  <a:lnTo>
                    <a:pt x="1039" y="1672"/>
                  </a:lnTo>
                  <a:lnTo>
                    <a:pt x="1068" y="1695"/>
                  </a:lnTo>
                  <a:lnTo>
                    <a:pt x="1091" y="1721"/>
                  </a:lnTo>
                  <a:lnTo>
                    <a:pt x="1105" y="1745"/>
                  </a:lnTo>
                  <a:lnTo>
                    <a:pt x="1126" y="1776"/>
                  </a:lnTo>
                  <a:lnTo>
                    <a:pt x="1145" y="1802"/>
                  </a:lnTo>
                  <a:lnTo>
                    <a:pt x="1159" y="1832"/>
                  </a:lnTo>
                  <a:lnTo>
                    <a:pt x="1176" y="1859"/>
                  </a:lnTo>
                  <a:lnTo>
                    <a:pt x="1206" y="1885"/>
                  </a:lnTo>
                  <a:lnTo>
                    <a:pt x="1229" y="1911"/>
                  </a:lnTo>
                  <a:lnTo>
                    <a:pt x="1263" y="1908"/>
                  </a:lnTo>
                  <a:lnTo>
                    <a:pt x="1273" y="1892"/>
                  </a:lnTo>
                  <a:lnTo>
                    <a:pt x="1296" y="1863"/>
                  </a:lnTo>
                  <a:lnTo>
                    <a:pt x="1321" y="1854"/>
                  </a:lnTo>
                  <a:lnTo>
                    <a:pt x="1365" y="1855"/>
                  </a:lnTo>
                  <a:lnTo>
                    <a:pt x="1377" y="1863"/>
                  </a:lnTo>
                  <a:lnTo>
                    <a:pt x="1415" y="1893"/>
                  </a:lnTo>
                  <a:lnTo>
                    <a:pt x="1429" y="1920"/>
                  </a:lnTo>
                  <a:lnTo>
                    <a:pt x="1444" y="1941"/>
                  </a:lnTo>
                  <a:lnTo>
                    <a:pt x="1508" y="2050"/>
                  </a:lnTo>
                  <a:lnTo>
                    <a:pt x="1519" y="2082"/>
                  </a:lnTo>
                  <a:lnTo>
                    <a:pt x="1547" y="2134"/>
                  </a:lnTo>
                  <a:lnTo>
                    <a:pt x="1615" y="2177"/>
                  </a:lnTo>
                  <a:lnTo>
                    <a:pt x="1629" y="2179"/>
                  </a:lnTo>
                  <a:lnTo>
                    <a:pt x="1664" y="2181"/>
                  </a:lnTo>
                  <a:lnTo>
                    <a:pt x="1668" y="2185"/>
                  </a:lnTo>
                  <a:lnTo>
                    <a:pt x="1687" y="2213"/>
                  </a:lnTo>
                  <a:lnTo>
                    <a:pt x="1692" y="2187"/>
                  </a:lnTo>
                  <a:lnTo>
                    <a:pt x="1686" y="2157"/>
                  </a:lnTo>
                  <a:lnTo>
                    <a:pt x="1672" y="2125"/>
                  </a:lnTo>
                  <a:lnTo>
                    <a:pt x="1670" y="2089"/>
                  </a:lnTo>
                  <a:lnTo>
                    <a:pt x="1681" y="2062"/>
                  </a:lnTo>
                  <a:lnTo>
                    <a:pt x="1704" y="2030"/>
                  </a:lnTo>
                  <a:lnTo>
                    <a:pt x="1731" y="2000"/>
                  </a:lnTo>
                  <a:lnTo>
                    <a:pt x="1764" y="1971"/>
                  </a:lnTo>
                  <a:lnTo>
                    <a:pt x="1804" y="1948"/>
                  </a:lnTo>
                  <a:lnTo>
                    <a:pt x="1862" y="1932"/>
                  </a:lnTo>
                  <a:lnTo>
                    <a:pt x="1874" y="1920"/>
                  </a:lnTo>
                  <a:lnTo>
                    <a:pt x="1869" y="1873"/>
                  </a:lnTo>
                  <a:lnTo>
                    <a:pt x="1870" y="1856"/>
                  </a:lnTo>
                  <a:lnTo>
                    <a:pt x="1878" y="1842"/>
                  </a:lnTo>
                  <a:lnTo>
                    <a:pt x="1896" y="1844"/>
                  </a:lnTo>
                  <a:lnTo>
                    <a:pt x="1903" y="1852"/>
                  </a:lnTo>
                  <a:lnTo>
                    <a:pt x="1914" y="1878"/>
                  </a:lnTo>
                  <a:lnTo>
                    <a:pt x="1946" y="1873"/>
                  </a:lnTo>
                  <a:lnTo>
                    <a:pt x="1982" y="1855"/>
                  </a:lnTo>
                  <a:lnTo>
                    <a:pt x="2017" y="1853"/>
                  </a:lnTo>
                  <a:lnTo>
                    <a:pt x="2058" y="1860"/>
                  </a:lnTo>
                  <a:lnTo>
                    <a:pt x="2084" y="1851"/>
                  </a:lnTo>
                  <a:lnTo>
                    <a:pt x="2107" y="1844"/>
                  </a:lnTo>
                  <a:lnTo>
                    <a:pt x="2128" y="1852"/>
                  </a:lnTo>
                  <a:lnTo>
                    <a:pt x="2135" y="1861"/>
                  </a:lnTo>
                  <a:lnTo>
                    <a:pt x="2145" y="1888"/>
                  </a:lnTo>
                  <a:lnTo>
                    <a:pt x="2150" y="1891"/>
                  </a:lnTo>
                  <a:lnTo>
                    <a:pt x="2180" y="1899"/>
                  </a:lnTo>
                  <a:lnTo>
                    <a:pt x="2208" y="1893"/>
                  </a:lnTo>
                  <a:lnTo>
                    <a:pt x="2263" y="1854"/>
                  </a:lnTo>
                  <a:lnTo>
                    <a:pt x="2289" y="1849"/>
                  </a:lnTo>
                  <a:lnTo>
                    <a:pt x="2292" y="1840"/>
                  </a:lnTo>
                  <a:lnTo>
                    <a:pt x="2287" y="1826"/>
                  </a:lnTo>
                  <a:lnTo>
                    <a:pt x="2271" y="1817"/>
                  </a:lnTo>
                  <a:lnTo>
                    <a:pt x="2221" y="1823"/>
                  </a:lnTo>
                  <a:lnTo>
                    <a:pt x="2210" y="1818"/>
                  </a:lnTo>
                  <a:lnTo>
                    <a:pt x="2216" y="1807"/>
                  </a:lnTo>
                  <a:lnTo>
                    <a:pt x="2232" y="1798"/>
                  </a:lnTo>
                  <a:lnTo>
                    <a:pt x="2307" y="1776"/>
                  </a:lnTo>
                </a:path>
              </a:pathLst>
            </a:custGeom>
            <a:solidFill>
              <a:srgbClr val="FFFF99"/>
            </a:solidFill>
            <a:ln w="12700">
              <a:solidFill>
                <a:srgbClr val="000000"/>
              </a:solidFill>
              <a:round/>
              <a:headEnd/>
              <a:tailEnd/>
            </a:ln>
          </p:spPr>
          <p:txBody>
            <a:bodyPr/>
            <a:lstStyle/>
            <a:p>
              <a:endParaRPr lang="en-US"/>
            </a:p>
          </p:txBody>
        </p:sp>
        <p:sp>
          <p:nvSpPr>
            <p:cNvPr id="13446" name="Freeform 103"/>
            <p:cNvSpPr>
              <a:spLocks/>
            </p:cNvSpPr>
            <p:nvPr/>
          </p:nvSpPr>
          <p:spPr bwMode="auto">
            <a:xfrm>
              <a:off x="772" y="927"/>
              <a:ext cx="56" cy="38"/>
            </a:xfrm>
            <a:custGeom>
              <a:avLst/>
              <a:gdLst>
                <a:gd name="T0" fmla="*/ 0 w 128"/>
                <a:gd name="T1" fmla="*/ 0 h 95"/>
                <a:gd name="T2" fmla="*/ 0 w 128"/>
                <a:gd name="T3" fmla="*/ 0 h 95"/>
                <a:gd name="T4" fmla="*/ 0 w 128"/>
                <a:gd name="T5" fmla="*/ 0 h 95"/>
                <a:gd name="T6" fmla="*/ 0 w 128"/>
                <a:gd name="T7" fmla="*/ 0 h 95"/>
                <a:gd name="T8" fmla="*/ 0 w 128"/>
                <a:gd name="T9" fmla="*/ 0 h 95"/>
                <a:gd name="T10" fmla="*/ 0 w 128"/>
                <a:gd name="T11" fmla="*/ 0 h 95"/>
                <a:gd name="T12" fmla="*/ 0 w 128"/>
                <a:gd name="T13" fmla="*/ 0 h 95"/>
                <a:gd name="T14" fmla="*/ 0 w 128"/>
                <a:gd name="T15" fmla="*/ 0 h 95"/>
                <a:gd name="T16" fmla="*/ 0 w 128"/>
                <a:gd name="T17" fmla="*/ 0 h 95"/>
                <a:gd name="T18" fmla="*/ 0 w 128"/>
                <a:gd name="T19" fmla="*/ 0 h 95"/>
                <a:gd name="T20" fmla="*/ 0 w 128"/>
                <a:gd name="T21" fmla="*/ 0 h 95"/>
                <a:gd name="T22" fmla="*/ 0 w 128"/>
                <a:gd name="T23" fmla="*/ 0 h 95"/>
                <a:gd name="T24" fmla="*/ 0 w 128"/>
                <a:gd name="T25" fmla="*/ 0 h 95"/>
                <a:gd name="T26" fmla="*/ 0 w 128"/>
                <a:gd name="T27" fmla="*/ 0 h 95"/>
                <a:gd name="T28" fmla="*/ 0 w 128"/>
                <a:gd name="T29" fmla="*/ 0 h 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
                <a:gd name="T46" fmla="*/ 0 h 95"/>
                <a:gd name="T47" fmla="*/ 128 w 128"/>
                <a:gd name="T48" fmla="*/ 95 h 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 h="95">
                  <a:moveTo>
                    <a:pt x="37" y="2"/>
                  </a:moveTo>
                  <a:lnTo>
                    <a:pt x="70" y="10"/>
                  </a:lnTo>
                  <a:lnTo>
                    <a:pt x="93" y="0"/>
                  </a:lnTo>
                  <a:lnTo>
                    <a:pt x="111" y="3"/>
                  </a:lnTo>
                  <a:lnTo>
                    <a:pt x="128" y="15"/>
                  </a:lnTo>
                  <a:lnTo>
                    <a:pt x="128" y="33"/>
                  </a:lnTo>
                  <a:lnTo>
                    <a:pt x="113" y="55"/>
                  </a:lnTo>
                  <a:lnTo>
                    <a:pt x="74" y="62"/>
                  </a:lnTo>
                  <a:lnTo>
                    <a:pt x="51" y="74"/>
                  </a:lnTo>
                  <a:lnTo>
                    <a:pt x="44" y="87"/>
                  </a:lnTo>
                  <a:lnTo>
                    <a:pt x="25" y="95"/>
                  </a:lnTo>
                  <a:lnTo>
                    <a:pt x="6" y="84"/>
                  </a:lnTo>
                  <a:lnTo>
                    <a:pt x="0" y="46"/>
                  </a:lnTo>
                  <a:lnTo>
                    <a:pt x="15" y="13"/>
                  </a:lnTo>
                  <a:lnTo>
                    <a:pt x="37" y="2"/>
                  </a:lnTo>
                  <a:close/>
                </a:path>
              </a:pathLst>
            </a:custGeom>
            <a:solidFill>
              <a:srgbClr val="FFFF99"/>
            </a:solidFill>
            <a:ln w="9525">
              <a:noFill/>
              <a:round/>
              <a:headEnd/>
              <a:tailEnd/>
            </a:ln>
          </p:spPr>
          <p:txBody>
            <a:bodyPr/>
            <a:lstStyle/>
            <a:p>
              <a:endParaRPr lang="en-US"/>
            </a:p>
          </p:txBody>
        </p:sp>
        <p:sp>
          <p:nvSpPr>
            <p:cNvPr id="13447" name="Freeform 104"/>
            <p:cNvSpPr>
              <a:spLocks/>
            </p:cNvSpPr>
            <p:nvPr/>
          </p:nvSpPr>
          <p:spPr bwMode="auto">
            <a:xfrm>
              <a:off x="772" y="927"/>
              <a:ext cx="56" cy="38"/>
            </a:xfrm>
            <a:custGeom>
              <a:avLst/>
              <a:gdLst>
                <a:gd name="T0" fmla="*/ 0 w 128"/>
                <a:gd name="T1" fmla="*/ 0 h 95"/>
                <a:gd name="T2" fmla="*/ 0 w 128"/>
                <a:gd name="T3" fmla="*/ 0 h 95"/>
                <a:gd name="T4" fmla="*/ 0 w 128"/>
                <a:gd name="T5" fmla="*/ 0 h 95"/>
                <a:gd name="T6" fmla="*/ 0 w 128"/>
                <a:gd name="T7" fmla="*/ 0 h 95"/>
                <a:gd name="T8" fmla="*/ 0 w 128"/>
                <a:gd name="T9" fmla="*/ 0 h 95"/>
                <a:gd name="T10" fmla="*/ 0 w 128"/>
                <a:gd name="T11" fmla="*/ 0 h 95"/>
                <a:gd name="T12" fmla="*/ 0 w 128"/>
                <a:gd name="T13" fmla="*/ 0 h 95"/>
                <a:gd name="T14" fmla="*/ 0 w 128"/>
                <a:gd name="T15" fmla="*/ 0 h 95"/>
                <a:gd name="T16" fmla="*/ 0 w 128"/>
                <a:gd name="T17" fmla="*/ 0 h 95"/>
                <a:gd name="T18" fmla="*/ 0 w 128"/>
                <a:gd name="T19" fmla="*/ 0 h 95"/>
                <a:gd name="T20" fmla="*/ 0 w 128"/>
                <a:gd name="T21" fmla="*/ 0 h 95"/>
                <a:gd name="T22" fmla="*/ 0 w 128"/>
                <a:gd name="T23" fmla="*/ 0 h 95"/>
                <a:gd name="T24" fmla="*/ 0 w 128"/>
                <a:gd name="T25" fmla="*/ 0 h 95"/>
                <a:gd name="T26" fmla="*/ 0 w 128"/>
                <a:gd name="T27" fmla="*/ 0 h 95"/>
                <a:gd name="T28" fmla="*/ 0 w 128"/>
                <a:gd name="T29" fmla="*/ 0 h 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
                <a:gd name="T46" fmla="*/ 0 h 95"/>
                <a:gd name="T47" fmla="*/ 128 w 128"/>
                <a:gd name="T48" fmla="*/ 95 h 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 h="95">
                  <a:moveTo>
                    <a:pt x="37" y="2"/>
                  </a:moveTo>
                  <a:lnTo>
                    <a:pt x="70" y="10"/>
                  </a:lnTo>
                  <a:lnTo>
                    <a:pt x="93" y="0"/>
                  </a:lnTo>
                  <a:lnTo>
                    <a:pt x="111" y="3"/>
                  </a:lnTo>
                  <a:lnTo>
                    <a:pt x="128" y="15"/>
                  </a:lnTo>
                  <a:lnTo>
                    <a:pt x="128" y="33"/>
                  </a:lnTo>
                  <a:lnTo>
                    <a:pt x="113" y="55"/>
                  </a:lnTo>
                  <a:lnTo>
                    <a:pt x="74" y="62"/>
                  </a:lnTo>
                  <a:lnTo>
                    <a:pt x="51" y="74"/>
                  </a:lnTo>
                  <a:lnTo>
                    <a:pt x="44" y="87"/>
                  </a:lnTo>
                  <a:lnTo>
                    <a:pt x="25" y="95"/>
                  </a:lnTo>
                  <a:lnTo>
                    <a:pt x="6" y="84"/>
                  </a:lnTo>
                  <a:lnTo>
                    <a:pt x="0" y="46"/>
                  </a:lnTo>
                  <a:lnTo>
                    <a:pt x="15" y="13"/>
                  </a:lnTo>
                  <a:lnTo>
                    <a:pt x="37" y="2"/>
                  </a:lnTo>
                </a:path>
              </a:pathLst>
            </a:custGeom>
            <a:solidFill>
              <a:srgbClr val="FFFF99"/>
            </a:solidFill>
            <a:ln w="9525">
              <a:solidFill>
                <a:srgbClr val="000000"/>
              </a:solidFill>
              <a:round/>
              <a:headEnd/>
              <a:tailEnd/>
            </a:ln>
          </p:spPr>
          <p:txBody>
            <a:bodyPr/>
            <a:lstStyle/>
            <a:p>
              <a:endParaRPr lang="en-US"/>
            </a:p>
          </p:txBody>
        </p:sp>
        <p:sp>
          <p:nvSpPr>
            <p:cNvPr id="13448" name="Freeform 105"/>
            <p:cNvSpPr>
              <a:spLocks/>
            </p:cNvSpPr>
            <p:nvPr/>
          </p:nvSpPr>
          <p:spPr bwMode="auto">
            <a:xfrm>
              <a:off x="903" y="862"/>
              <a:ext cx="75" cy="39"/>
            </a:xfrm>
            <a:custGeom>
              <a:avLst/>
              <a:gdLst>
                <a:gd name="T0" fmla="*/ 0 w 170"/>
                <a:gd name="T1" fmla="*/ 0 h 96"/>
                <a:gd name="T2" fmla="*/ 0 w 170"/>
                <a:gd name="T3" fmla="*/ 0 h 96"/>
                <a:gd name="T4" fmla="*/ 0 w 170"/>
                <a:gd name="T5" fmla="*/ 0 h 96"/>
                <a:gd name="T6" fmla="*/ 0 w 170"/>
                <a:gd name="T7" fmla="*/ 0 h 96"/>
                <a:gd name="T8" fmla="*/ 0 w 170"/>
                <a:gd name="T9" fmla="*/ 0 h 96"/>
                <a:gd name="T10" fmla="*/ 0 w 170"/>
                <a:gd name="T11" fmla="*/ 0 h 96"/>
                <a:gd name="T12" fmla="*/ 0 w 170"/>
                <a:gd name="T13" fmla="*/ 0 h 96"/>
                <a:gd name="T14" fmla="*/ 0 w 170"/>
                <a:gd name="T15" fmla="*/ 0 h 96"/>
                <a:gd name="T16" fmla="*/ 0 w 170"/>
                <a:gd name="T17" fmla="*/ 0 h 96"/>
                <a:gd name="T18" fmla="*/ 0 w 170"/>
                <a:gd name="T19" fmla="*/ 0 h 96"/>
                <a:gd name="T20" fmla="*/ 0 w 170"/>
                <a:gd name="T21" fmla="*/ 0 h 96"/>
                <a:gd name="T22" fmla="*/ 0 w 170"/>
                <a:gd name="T23" fmla="*/ 0 h 96"/>
                <a:gd name="T24" fmla="*/ 0 w 170"/>
                <a:gd name="T25" fmla="*/ 0 h 96"/>
                <a:gd name="T26" fmla="*/ 0 w 170"/>
                <a:gd name="T27" fmla="*/ 0 h 96"/>
                <a:gd name="T28" fmla="*/ 0 w 170"/>
                <a:gd name="T29" fmla="*/ 0 h 96"/>
                <a:gd name="T30" fmla="*/ 0 w 170"/>
                <a:gd name="T31" fmla="*/ 0 h 96"/>
                <a:gd name="T32" fmla="*/ 0 w 170"/>
                <a:gd name="T33" fmla="*/ 0 h 96"/>
                <a:gd name="T34" fmla="*/ 0 w 170"/>
                <a:gd name="T35" fmla="*/ 0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0"/>
                <a:gd name="T55" fmla="*/ 0 h 96"/>
                <a:gd name="T56" fmla="*/ 170 w 170"/>
                <a:gd name="T57" fmla="*/ 96 h 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0" h="96">
                  <a:moveTo>
                    <a:pt x="100" y="2"/>
                  </a:moveTo>
                  <a:lnTo>
                    <a:pt x="119" y="0"/>
                  </a:lnTo>
                  <a:lnTo>
                    <a:pt x="135" y="17"/>
                  </a:lnTo>
                  <a:lnTo>
                    <a:pt x="159" y="37"/>
                  </a:lnTo>
                  <a:lnTo>
                    <a:pt x="168" y="63"/>
                  </a:lnTo>
                  <a:lnTo>
                    <a:pt x="170" y="83"/>
                  </a:lnTo>
                  <a:lnTo>
                    <a:pt x="151" y="94"/>
                  </a:lnTo>
                  <a:lnTo>
                    <a:pt x="118" y="96"/>
                  </a:lnTo>
                  <a:lnTo>
                    <a:pt x="99" y="91"/>
                  </a:lnTo>
                  <a:lnTo>
                    <a:pt x="69" y="72"/>
                  </a:lnTo>
                  <a:lnTo>
                    <a:pt x="30" y="84"/>
                  </a:lnTo>
                  <a:lnTo>
                    <a:pt x="10" y="83"/>
                  </a:lnTo>
                  <a:lnTo>
                    <a:pt x="0" y="63"/>
                  </a:lnTo>
                  <a:lnTo>
                    <a:pt x="7" y="47"/>
                  </a:lnTo>
                  <a:lnTo>
                    <a:pt x="19" y="40"/>
                  </a:lnTo>
                  <a:lnTo>
                    <a:pt x="43" y="20"/>
                  </a:lnTo>
                  <a:lnTo>
                    <a:pt x="71" y="10"/>
                  </a:lnTo>
                  <a:lnTo>
                    <a:pt x="100" y="2"/>
                  </a:lnTo>
                  <a:close/>
                </a:path>
              </a:pathLst>
            </a:custGeom>
            <a:solidFill>
              <a:srgbClr val="FFFF99"/>
            </a:solidFill>
            <a:ln w="9525">
              <a:noFill/>
              <a:round/>
              <a:headEnd/>
              <a:tailEnd/>
            </a:ln>
          </p:spPr>
          <p:txBody>
            <a:bodyPr/>
            <a:lstStyle/>
            <a:p>
              <a:endParaRPr lang="en-US"/>
            </a:p>
          </p:txBody>
        </p:sp>
        <p:sp>
          <p:nvSpPr>
            <p:cNvPr id="13449" name="Freeform 106"/>
            <p:cNvSpPr>
              <a:spLocks/>
            </p:cNvSpPr>
            <p:nvPr/>
          </p:nvSpPr>
          <p:spPr bwMode="auto">
            <a:xfrm>
              <a:off x="903" y="862"/>
              <a:ext cx="75" cy="39"/>
            </a:xfrm>
            <a:custGeom>
              <a:avLst/>
              <a:gdLst>
                <a:gd name="T0" fmla="*/ 0 w 170"/>
                <a:gd name="T1" fmla="*/ 0 h 96"/>
                <a:gd name="T2" fmla="*/ 0 w 170"/>
                <a:gd name="T3" fmla="*/ 0 h 96"/>
                <a:gd name="T4" fmla="*/ 0 w 170"/>
                <a:gd name="T5" fmla="*/ 0 h 96"/>
                <a:gd name="T6" fmla="*/ 0 w 170"/>
                <a:gd name="T7" fmla="*/ 0 h 96"/>
                <a:gd name="T8" fmla="*/ 0 w 170"/>
                <a:gd name="T9" fmla="*/ 0 h 96"/>
                <a:gd name="T10" fmla="*/ 0 w 170"/>
                <a:gd name="T11" fmla="*/ 0 h 96"/>
                <a:gd name="T12" fmla="*/ 0 w 170"/>
                <a:gd name="T13" fmla="*/ 0 h 96"/>
                <a:gd name="T14" fmla="*/ 0 w 170"/>
                <a:gd name="T15" fmla="*/ 0 h 96"/>
                <a:gd name="T16" fmla="*/ 0 w 170"/>
                <a:gd name="T17" fmla="*/ 0 h 96"/>
                <a:gd name="T18" fmla="*/ 0 w 170"/>
                <a:gd name="T19" fmla="*/ 0 h 96"/>
                <a:gd name="T20" fmla="*/ 0 w 170"/>
                <a:gd name="T21" fmla="*/ 0 h 96"/>
                <a:gd name="T22" fmla="*/ 0 w 170"/>
                <a:gd name="T23" fmla="*/ 0 h 96"/>
                <a:gd name="T24" fmla="*/ 0 w 170"/>
                <a:gd name="T25" fmla="*/ 0 h 96"/>
                <a:gd name="T26" fmla="*/ 0 w 170"/>
                <a:gd name="T27" fmla="*/ 0 h 96"/>
                <a:gd name="T28" fmla="*/ 0 w 170"/>
                <a:gd name="T29" fmla="*/ 0 h 96"/>
                <a:gd name="T30" fmla="*/ 0 w 170"/>
                <a:gd name="T31" fmla="*/ 0 h 96"/>
                <a:gd name="T32" fmla="*/ 0 w 170"/>
                <a:gd name="T33" fmla="*/ 0 h 96"/>
                <a:gd name="T34" fmla="*/ 0 w 170"/>
                <a:gd name="T35" fmla="*/ 0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0"/>
                <a:gd name="T55" fmla="*/ 0 h 96"/>
                <a:gd name="T56" fmla="*/ 170 w 170"/>
                <a:gd name="T57" fmla="*/ 96 h 9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0" h="96">
                  <a:moveTo>
                    <a:pt x="100" y="2"/>
                  </a:moveTo>
                  <a:lnTo>
                    <a:pt x="119" y="0"/>
                  </a:lnTo>
                  <a:lnTo>
                    <a:pt x="135" y="17"/>
                  </a:lnTo>
                  <a:lnTo>
                    <a:pt x="159" y="37"/>
                  </a:lnTo>
                  <a:lnTo>
                    <a:pt x="168" y="63"/>
                  </a:lnTo>
                  <a:lnTo>
                    <a:pt x="170" y="83"/>
                  </a:lnTo>
                  <a:lnTo>
                    <a:pt x="151" y="94"/>
                  </a:lnTo>
                  <a:lnTo>
                    <a:pt x="118" y="96"/>
                  </a:lnTo>
                  <a:lnTo>
                    <a:pt x="99" y="91"/>
                  </a:lnTo>
                  <a:lnTo>
                    <a:pt x="69" y="72"/>
                  </a:lnTo>
                  <a:lnTo>
                    <a:pt x="30" y="84"/>
                  </a:lnTo>
                  <a:lnTo>
                    <a:pt x="10" y="83"/>
                  </a:lnTo>
                  <a:lnTo>
                    <a:pt x="0" y="63"/>
                  </a:lnTo>
                  <a:lnTo>
                    <a:pt x="7" y="47"/>
                  </a:lnTo>
                  <a:lnTo>
                    <a:pt x="19" y="40"/>
                  </a:lnTo>
                  <a:lnTo>
                    <a:pt x="43" y="20"/>
                  </a:lnTo>
                  <a:lnTo>
                    <a:pt x="71" y="10"/>
                  </a:lnTo>
                  <a:lnTo>
                    <a:pt x="100" y="2"/>
                  </a:lnTo>
                </a:path>
              </a:pathLst>
            </a:custGeom>
            <a:solidFill>
              <a:srgbClr val="FFFF99"/>
            </a:solidFill>
            <a:ln w="9525">
              <a:solidFill>
                <a:srgbClr val="000000"/>
              </a:solidFill>
              <a:round/>
              <a:headEnd/>
              <a:tailEnd/>
            </a:ln>
          </p:spPr>
          <p:txBody>
            <a:bodyPr/>
            <a:lstStyle/>
            <a:p>
              <a:endParaRPr lang="en-US"/>
            </a:p>
          </p:txBody>
        </p:sp>
      </p:grpSp>
      <p:sp>
        <p:nvSpPr>
          <p:cNvPr id="13317" name="Text Box 559"/>
          <p:cNvSpPr txBox="1">
            <a:spLocks noChangeArrowheads="1"/>
          </p:cNvSpPr>
          <p:nvPr/>
        </p:nvSpPr>
        <p:spPr bwMode="auto">
          <a:xfrm>
            <a:off x="0" y="2698750"/>
            <a:ext cx="1979613" cy="730250"/>
          </a:xfrm>
          <a:prstGeom prst="rect">
            <a:avLst/>
          </a:prstGeom>
          <a:noFill/>
          <a:ln w="9525">
            <a:noFill/>
            <a:miter lim="800000"/>
            <a:headEnd/>
            <a:tailEnd/>
          </a:ln>
        </p:spPr>
        <p:txBody>
          <a:bodyPr>
            <a:spAutoFit/>
          </a:bodyPr>
          <a:lstStyle/>
          <a:p>
            <a:pPr algn="ctr" eaLnBrk="0" hangingPunct="0"/>
            <a:r>
              <a:rPr lang="en-US" sz="1400" b="1"/>
              <a:t>United States</a:t>
            </a:r>
          </a:p>
          <a:p>
            <a:pPr algn="ctr" eaLnBrk="0" hangingPunct="0"/>
            <a:r>
              <a:rPr lang="en-US" sz="1400" b="1">
                <a:solidFill>
                  <a:srgbClr val="FF0000"/>
                </a:solidFill>
              </a:rPr>
              <a:t>2010 = 7</a:t>
            </a:r>
          </a:p>
          <a:p>
            <a:pPr algn="ctr" eaLnBrk="0" hangingPunct="0"/>
            <a:r>
              <a:rPr lang="en-US" sz="1400" b="1">
                <a:solidFill>
                  <a:srgbClr val="0033CC"/>
                </a:solidFill>
              </a:rPr>
              <a:t>2011 = 4</a:t>
            </a:r>
          </a:p>
        </p:txBody>
      </p:sp>
      <p:sp>
        <p:nvSpPr>
          <p:cNvPr id="13318" name="Text Box 410"/>
          <p:cNvSpPr txBox="1">
            <a:spLocks noChangeArrowheads="1"/>
          </p:cNvSpPr>
          <p:nvPr/>
        </p:nvSpPr>
        <p:spPr bwMode="auto">
          <a:xfrm>
            <a:off x="4708525" y="5334000"/>
            <a:ext cx="1768475" cy="304800"/>
          </a:xfrm>
          <a:prstGeom prst="rect">
            <a:avLst/>
          </a:prstGeom>
          <a:noFill/>
          <a:ln w="9525">
            <a:noFill/>
            <a:miter lim="800000"/>
            <a:headEnd/>
            <a:tailEnd/>
          </a:ln>
        </p:spPr>
        <p:txBody>
          <a:bodyPr>
            <a:spAutoFit/>
          </a:bodyPr>
          <a:lstStyle/>
          <a:p>
            <a:pPr eaLnBrk="0" hangingPunct="0"/>
            <a:r>
              <a:rPr lang="en-US" sz="1400" b="1"/>
              <a:t>1 dot = 1 case</a:t>
            </a:r>
          </a:p>
        </p:txBody>
      </p:sp>
      <p:sp>
        <p:nvSpPr>
          <p:cNvPr id="13319" name="Text Box 559"/>
          <p:cNvSpPr txBox="1">
            <a:spLocks noChangeArrowheads="1"/>
          </p:cNvSpPr>
          <p:nvPr/>
        </p:nvSpPr>
        <p:spPr bwMode="auto">
          <a:xfrm>
            <a:off x="304800" y="4495800"/>
            <a:ext cx="2368550" cy="820738"/>
          </a:xfrm>
          <a:prstGeom prst="rect">
            <a:avLst/>
          </a:prstGeom>
          <a:noFill/>
          <a:ln w="9525">
            <a:noFill/>
            <a:miter lim="800000"/>
            <a:headEnd/>
            <a:tailEnd/>
          </a:ln>
        </p:spPr>
        <p:txBody>
          <a:bodyPr>
            <a:spAutoFit/>
          </a:bodyPr>
          <a:lstStyle/>
          <a:p>
            <a:pPr algn="ctr" eaLnBrk="0" hangingPunct="0">
              <a:lnSpc>
                <a:spcPct val="55000"/>
              </a:lnSpc>
              <a:spcBef>
                <a:spcPct val="50000"/>
              </a:spcBef>
            </a:pPr>
            <a:r>
              <a:rPr lang="en-US" b="1">
                <a:solidFill>
                  <a:srgbClr val="FF0000"/>
                </a:solidFill>
              </a:rPr>
              <a:t>TOTAL</a:t>
            </a:r>
          </a:p>
          <a:p>
            <a:pPr algn="ctr" eaLnBrk="0" hangingPunct="0">
              <a:lnSpc>
                <a:spcPct val="55000"/>
              </a:lnSpc>
              <a:spcBef>
                <a:spcPct val="50000"/>
              </a:spcBef>
            </a:pPr>
            <a:r>
              <a:rPr lang="en-US" b="1">
                <a:solidFill>
                  <a:srgbClr val="FF0000"/>
                </a:solidFill>
              </a:rPr>
              <a:t>2010 = 17 cases</a:t>
            </a:r>
          </a:p>
          <a:p>
            <a:pPr algn="ctr" eaLnBrk="0" hangingPunct="0">
              <a:lnSpc>
                <a:spcPct val="55000"/>
              </a:lnSpc>
              <a:spcBef>
                <a:spcPct val="50000"/>
              </a:spcBef>
            </a:pPr>
            <a:r>
              <a:rPr lang="en-US" b="1">
                <a:solidFill>
                  <a:srgbClr val="3333FF"/>
                </a:solidFill>
              </a:rPr>
              <a:t>2011 =  7 cases</a:t>
            </a:r>
          </a:p>
        </p:txBody>
      </p:sp>
      <p:sp>
        <p:nvSpPr>
          <p:cNvPr id="13320" name="Oval 404"/>
          <p:cNvSpPr>
            <a:spLocks noChangeAspect="1" noChangeArrowheads="1"/>
          </p:cNvSpPr>
          <p:nvPr/>
        </p:nvSpPr>
        <p:spPr bwMode="auto">
          <a:xfrm>
            <a:off x="7524750" y="2205038"/>
            <a:ext cx="98425" cy="93662"/>
          </a:xfrm>
          <a:prstGeom prst="ellipse">
            <a:avLst/>
          </a:prstGeom>
          <a:solidFill>
            <a:srgbClr val="FF0000"/>
          </a:solidFill>
          <a:ln w="9525">
            <a:solidFill>
              <a:schemeClr val="tx1"/>
            </a:solidFill>
            <a:round/>
            <a:headEnd/>
            <a:tailEnd/>
          </a:ln>
        </p:spPr>
        <p:txBody>
          <a:bodyPr wrap="none" anchor="ctr"/>
          <a:lstStyle/>
          <a:p>
            <a:pPr algn="ctr" eaLnBrk="0" hangingPunct="0"/>
            <a:endParaRPr lang="en-US" sz="2400" b="1"/>
          </a:p>
        </p:txBody>
      </p:sp>
      <p:sp>
        <p:nvSpPr>
          <p:cNvPr id="13321" name="Rectangle 581"/>
          <p:cNvSpPr>
            <a:spLocks noChangeArrowheads="1"/>
          </p:cNvSpPr>
          <p:nvPr/>
        </p:nvSpPr>
        <p:spPr bwMode="auto">
          <a:xfrm>
            <a:off x="-215900" y="0"/>
            <a:ext cx="9540875" cy="609600"/>
          </a:xfrm>
          <a:prstGeom prst="rect">
            <a:avLst/>
          </a:prstGeom>
          <a:noFill/>
          <a:ln w="9525">
            <a:noFill/>
            <a:miter lim="800000"/>
            <a:headEnd/>
            <a:tailEnd/>
          </a:ln>
        </p:spPr>
        <p:txBody>
          <a:bodyPr anchor="ctr"/>
          <a:lstStyle/>
          <a:p>
            <a:pPr algn="ctr">
              <a:lnSpc>
                <a:spcPct val="70000"/>
              </a:lnSpc>
            </a:pPr>
            <a:r>
              <a:rPr lang="en-US" sz="2600" b="1">
                <a:solidFill>
                  <a:srgbClr val="000099"/>
                </a:solidFill>
                <a:ea typeface="ＭＳ Ｐゴシック" pitchFamily="34" charset="-128"/>
              </a:rPr>
              <a:t>Confirmed Rubella Cases in the Americas, 2010-2011*</a:t>
            </a:r>
          </a:p>
        </p:txBody>
      </p:sp>
      <p:sp>
        <p:nvSpPr>
          <p:cNvPr id="13322" name="Oval 404"/>
          <p:cNvSpPr>
            <a:spLocks noChangeAspect="1" noChangeArrowheads="1"/>
          </p:cNvSpPr>
          <p:nvPr/>
        </p:nvSpPr>
        <p:spPr bwMode="auto">
          <a:xfrm>
            <a:off x="2700338" y="2039938"/>
            <a:ext cx="98425" cy="93662"/>
          </a:xfrm>
          <a:prstGeom prst="ellipse">
            <a:avLst/>
          </a:prstGeom>
          <a:solidFill>
            <a:srgbClr val="FF0000"/>
          </a:solidFill>
          <a:ln w="9525">
            <a:solidFill>
              <a:schemeClr val="tx1"/>
            </a:solidFill>
            <a:round/>
            <a:headEnd/>
            <a:tailEnd/>
          </a:ln>
        </p:spPr>
        <p:txBody>
          <a:bodyPr wrap="none" anchor="ctr"/>
          <a:lstStyle/>
          <a:p>
            <a:pPr algn="ctr" eaLnBrk="0" hangingPunct="0"/>
            <a:endParaRPr lang="en-US" sz="2400" b="1"/>
          </a:p>
        </p:txBody>
      </p:sp>
      <p:sp>
        <p:nvSpPr>
          <p:cNvPr id="13323" name="Oval 404"/>
          <p:cNvSpPr>
            <a:spLocks noChangeAspect="1" noChangeArrowheads="1"/>
          </p:cNvSpPr>
          <p:nvPr/>
        </p:nvSpPr>
        <p:spPr bwMode="auto">
          <a:xfrm>
            <a:off x="2771775" y="2133600"/>
            <a:ext cx="98425" cy="93663"/>
          </a:xfrm>
          <a:prstGeom prst="ellipse">
            <a:avLst/>
          </a:prstGeom>
          <a:solidFill>
            <a:srgbClr val="FF0000"/>
          </a:solidFill>
          <a:ln w="9525">
            <a:solidFill>
              <a:schemeClr val="tx1"/>
            </a:solidFill>
            <a:round/>
            <a:headEnd/>
            <a:tailEnd/>
          </a:ln>
        </p:spPr>
        <p:txBody>
          <a:bodyPr wrap="none" anchor="ctr"/>
          <a:lstStyle/>
          <a:p>
            <a:pPr algn="ctr" eaLnBrk="0" hangingPunct="0"/>
            <a:endParaRPr lang="en-US" sz="2400" b="1"/>
          </a:p>
        </p:txBody>
      </p:sp>
      <p:sp>
        <p:nvSpPr>
          <p:cNvPr id="13324" name="Oval 404"/>
          <p:cNvSpPr>
            <a:spLocks noChangeAspect="1" noChangeArrowheads="1"/>
          </p:cNvSpPr>
          <p:nvPr/>
        </p:nvSpPr>
        <p:spPr bwMode="auto">
          <a:xfrm>
            <a:off x="2700338" y="2133600"/>
            <a:ext cx="98425" cy="93663"/>
          </a:xfrm>
          <a:prstGeom prst="ellipse">
            <a:avLst/>
          </a:prstGeom>
          <a:solidFill>
            <a:srgbClr val="FF0000"/>
          </a:solidFill>
          <a:ln w="9525">
            <a:solidFill>
              <a:schemeClr val="tx1"/>
            </a:solidFill>
            <a:round/>
            <a:headEnd/>
            <a:tailEnd/>
          </a:ln>
        </p:spPr>
        <p:txBody>
          <a:bodyPr wrap="none" anchor="ctr"/>
          <a:lstStyle/>
          <a:p>
            <a:pPr algn="ctr" eaLnBrk="0" hangingPunct="0"/>
            <a:endParaRPr lang="en-US" sz="2400" b="1"/>
          </a:p>
        </p:txBody>
      </p:sp>
      <p:sp>
        <p:nvSpPr>
          <p:cNvPr id="13325" name="Oval 404"/>
          <p:cNvSpPr>
            <a:spLocks noChangeAspect="1" noChangeArrowheads="1"/>
          </p:cNvSpPr>
          <p:nvPr/>
        </p:nvSpPr>
        <p:spPr bwMode="auto">
          <a:xfrm>
            <a:off x="2771775" y="1989138"/>
            <a:ext cx="98425" cy="93662"/>
          </a:xfrm>
          <a:prstGeom prst="ellipse">
            <a:avLst/>
          </a:prstGeom>
          <a:solidFill>
            <a:srgbClr val="FF0000"/>
          </a:solidFill>
          <a:ln w="9525">
            <a:solidFill>
              <a:schemeClr val="tx1"/>
            </a:solidFill>
            <a:round/>
            <a:headEnd/>
            <a:tailEnd/>
          </a:ln>
        </p:spPr>
        <p:txBody>
          <a:bodyPr wrap="none" anchor="ctr"/>
          <a:lstStyle/>
          <a:p>
            <a:pPr algn="ctr" eaLnBrk="0" hangingPunct="0"/>
            <a:endParaRPr lang="en-US" sz="2400" b="1"/>
          </a:p>
        </p:txBody>
      </p:sp>
      <p:sp>
        <p:nvSpPr>
          <p:cNvPr id="13326" name="Oval 404"/>
          <p:cNvSpPr>
            <a:spLocks noChangeAspect="1" noChangeArrowheads="1"/>
          </p:cNvSpPr>
          <p:nvPr/>
        </p:nvSpPr>
        <p:spPr bwMode="auto">
          <a:xfrm>
            <a:off x="2843213" y="2133600"/>
            <a:ext cx="98425" cy="93663"/>
          </a:xfrm>
          <a:prstGeom prst="ellipse">
            <a:avLst/>
          </a:prstGeom>
          <a:solidFill>
            <a:srgbClr val="FF0000"/>
          </a:solidFill>
          <a:ln w="9525">
            <a:solidFill>
              <a:schemeClr val="tx1"/>
            </a:solidFill>
            <a:round/>
            <a:headEnd/>
            <a:tailEnd/>
          </a:ln>
        </p:spPr>
        <p:txBody>
          <a:bodyPr wrap="none" anchor="ctr"/>
          <a:lstStyle/>
          <a:p>
            <a:pPr algn="ctr" eaLnBrk="0" hangingPunct="0"/>
            <a:endParaRPr lang="en-US" sz="2400" b="1"/>
          </a:p>
        </p:txBody>
      </p:sp>
      <p:sp>
        <p:nvSpPr>
          <p:cNvPr id="13327" name="Oval 404"/>
          <p:cNvSpPr>
            <a:spLocks noChangeAspect="1" noChangeArrowheads="1"/>
          </p:cNvSpPr>
          <p:nvPr/>
        </p:nvSpPr>
        <p:spPr bwMode="auto">
          <a:xfrm>
            <a:off x="2916238" y="2060575"/>
            <a:ext cx="98425" cy="93663"/>
          </a:xfrm>
          <a:prstGeom prst="ellipse">
            <a:avLst/>
          </a:prstGeom>
          <a:solidFill>
            <a:srgbClr val="FF0000"/>
          </a:solidFill>
          <a:ln w="9525">
            <a:solidFill>
              <a:schemeClr val="tx1"/>
            </a:solidFill>
            <a:round/>
            <a:headEnd/>
            <a:tailEnd/>
          </a:ln>
        </p:spPr>
        <p:txBody>
          <a:bodyPr wrap="none" anchor="ctr"/>
          <a:lstStyle/>
          <a:p>
            <a:pPr algn="ctr" eaLnBrk="0" hangingPunct="0"/>
            <a:endParaRPr lang="en-US" sz="2400" b="1"/>
          </a:p>
        </p:txBody>
      </p:sp>
      <p:sp>
        <p:nvSpPr>
          <p:cNvPr id="13328" name="Oval 404"/>
          <p:cNvSpPr>
            <a:spLocks noChangeAspect="1" noChangeArrowheads="1"/>
          </p:cNvSpPr>
          <p:nvPr/>
        </p:nvSpPr>
        <p:spPr bwMode="auto">
          <a:xfrm>
            <a:off x="2916238" y="2182813"/>
            <a:ext cx="98425" cy="93662"/>
          </a:xfrm>
          <a:prstGeom prst="ellipse">
            <a:avLst/>
          </a:prstGeom>
          <a:solidFill>
            <a:srgbClr val="FF0000"/>
          </a:solidFill>
          <a:ln w="9525">
            <a:solidFill>
              <a:schemeClr val="tx1"/>
            </a:solidFill>
            <a:round/>
            <a:headEnd/>
            <a:tailEnd/>
          </a:ln>
        </p:spPr>
        <p:txBody>
          <a:bodyPr wrap="none" anchor="ctr"/>
          <a:lstStyle/>
          <a:p>
            <a:pPr algn="ctr" eaLnBrk="0" hangingPunct="0"/>
            <a:endParaRPr lang="en-US" sz="2400" b="1"/>
          </a:p>
        </p:txBody>
      </p:sp>
      <p:sp>
        <p:nvSpPr>
          <p:cNvPr id="13329" name="Oval 404"/>
          <p:cNvSpPr>
            <a:spLocks noChangeAspect="1" noChangeArrowheads="1"/>
          </p:cNvSpPr>
          <p:nvPr/>
        </p:nvSpPr>
        <p:spPr bwMode="auto">
          <a:xfrm>
            <a:off x="2843213" y="3048000"/>
            <a:ext cx="98425" cy="93663"/>
          </a:xfrm>
          <a:prstGeom prst="ellipse">
            <a:avLst/>
          </a:prstGeom>
          <a:solidFill>
            <a:srgbClr val="FF0000"/>
          </a:solidFill>
          <a:ln w="9525">
            <a:solidFill>
              <a:schemeClr val="tx1"/>
            </a:solidFill>
            <a:round/>
            <a:headEnd/>
            <a:tailEnd/>
          </a:ln>
        </p:spPr>
        <p:txBody>
          <a:bodyPr wrap="none" anchor="ctr"/>
          <a:lstStyle/>
          <a:p>
            <a:pPr algn="ctr" eaLnBrk="0" hangingPunct="0"/>
            <a:endParaRPr lang="en-US" sz="2400" b="1"/>
          </a:p>
        </p:txBody>
      </p:sp>
      <p:sp>
        <p:nvSpPr>
          <p:cNvPr id="13330" name="Oval 404"/>
          <p:cNvSpPr>
            <a:spLocks noChangeAspect="1" noChangeArrowheads="1"/>
          </p:cNvSpPr>
          <p:nvPr/>
        </p:nvSpPr>
        <p:spPr bwMode="auto">
          <a:xfrm>
            <a:off x="2914650" y="3141663"/>
            <a:ext cx="98425" cy="93662"/>
          </a:xfrm>
          <a:prstGeom prst="ellipse">
            <a:avLst/>
          </a:prstGeom>
          <a:solidFill>
            <a:srgbClr val="FF0000"/>
          </a:solidFill>
          <a:ln w="9525">
            <a:solidFill>
              <a:schemeClr val="tx1"/>
            </a:solidFill>
            <a:round/>
            <a:headEnd/>
            <a:tailEnd/>
          </a:ln>
        </p:spPr>
        <p:txBody>
          <a:bodyPr wrap="none" anchor="ctr"/>
          <a:lstStyle/>
          <a:p>
            <a:pPr algn="ctr" eaLnBrk="0" hangingPunct="0"/>
            <a:endParaRPr lang="en-US" sz="2400" b="1"/>
          </a:p>
        </p:txBody>
      </p:sp>
      <p:sp>
        <p:nvSpPr>
          <p:cNvPr id="13331" name="Oval 404"/>
          <p:cNvSpPr>
            <a:spLocks noChangeAspect="1" noChangeArrowheads="1"/>
          </p:cNvSpPr>
          <p:nvPr/>
        </p:nvSpPr>
        <p:spPr bwMode="auto">
          <a:xfrm>
            <a:off x="2843213" y="3141663"/>
            <a:ext cx="98425" cy="93662"/>
          </a:xfrm>
          <a:prstGeom prst="ellipse">
            <a:avLst/>
          </a:prstGeom>
          <a:solidFill>
            <a:srgbClr val="FF0000"/>
          </a:solidFill>
          <a:ln w="9525">
            <a:solidFill>
              <a:schemeClr val="tx1"/>
            </a:solidFill>
            <a:round/>
            <a:headEnd/>
            <a:tailEnd/>
          </a:ln>
        </p:spPr>
        <p:txBody>
          <a:bodyPr wrap="none" anchor="ctr"/>
          <a:lstStyle/>
          <a:p>
            <a:pPr algn="ctr" eaLnBrk="0" hangingPunct="0"/>
            <a:endParaRPr lang="en-US" sz="2400" b="1"/>
          </a:p>
        </p:txBody>
      </p:sp>
      <p:sp>
        <p:nvSpPr>
          <p:cNvPr id="13332" name="Oval 404"/>
          <p:cNvSpPr>
            <a:spLocks noChangeAspect="1" noChangeArrowheads="1"/>
          </p:cNvSpPr>
          <p:nvPr/>
        </p:nvSpPr>
        <p:spPr bwMode="auto">
          <a:xfrm>
            <a:off x="2914650" y="2997200"/>
            <a:ext cx="98425" cy="93663"/>
          </a:xfrm>
          <a:prstGeom prst="ellipse">
            <a:avLst/>
          </a:prstGeom>
          <a:solidFill>
            <a:srgbClr val="FF0000"/>
          </a:solidFill>
          <a:ln w="9525">
            <a:solidFill>
              <a:schemeClr val="tx1"/>
            </a:solidFill>
            <a:round/>
            <a:headEnd/>
            <a:tailEnd/>
          </a:ln>
        </p:spPr>
        <p:txBody>
          <a:bodyPr wrap="none" anchor="ctr"/>
          <a:lstStyle/>
          <a:p>
            <a:pPr algn="ctr" eaLnBrk="0" hangingPunct="0"/>
            <a:endParaRPr lang="en-US" sz="2400" b="1"/>
          </a:p>
        </p:txBody>
      </p:sp>
      <p:sp>
        <p:nvSpPr>
          <p:cNvPr id="13333" name="Oval 404"/>
          <p:cNvSpPr>
            <a:spLocks noChangeAspect="1" noChangeArrowheads="1"/>
          </p:cNvSpPr>
          <p:nvPr/>
        </p:nvSpPr>
        <p:spPr bwMode="auto">
          <a:xfrm>
            <a:off x="2986088" y="3141663"/>
            <a:ext cx="98425" cy="93662"/>
          </a:xfrm>
          <a:prstGeom prst="ellipse">
            <a:avLst/>
          </a:prstGeom>
          <a:solidFill>
            <a:srgbClr val="FF0000"/>
          </a:solidFill>
          <a:ln w="9525">
            <a:solidFill>
              <a:schemeClr val="tx1"/>
            </a:solidFill>
            <a:round/>
            <a:headEnd/>
            <a:tailEnd/>
          </a:ln>
        </p:spPr>
        <p:txBody>
          <a:bodyPr wrap="none" anchor="ctr"/>
          <a:lstStyle/>
          <a:p>
            <a:pPr algn="ctr" eaLnBrk="0" hangingPunct="0"/>
            <a:endParaRPr lang="en-US" sz="2400" b="1"/>
          </a:p>
        </p:txBody>
      </p:sp>
      <p:sp>
        <p:nvSpPr>
          <p:cNvPr id="13334" name="Oval 404"/>
          <p:cNvSpPr>
            <a:spLocks noChangeAspect="1" noChangeArrowheads="1"/>
          </p:cNvSpPr>
          <p:nvPr/>
        </p:nvSpPr>
        <p:spPr bwMode="auto">
          <a:xfrm>
            <a:off x="3059113" y="3068638"/>
            <a:ext cx="98425" cy="93662"/>
          </a:xfrm>
          <a:prstGeom prst="ellipse">
            <a:avLst/>
          </a:prstGeom>
          <a:solidFill>
            <a:srgbClr val="FF0000"/>
          </a:solidFill>
          <a:ln w="9525">
            <a:solidFill>
              <a:schemeClr val="tx1"/>
            </a:solidFill>
            <a:round/>
            <a:headEnd/>
            <a:tailEnd/>
          </a:ln>
        </p:spPr>
        <p:txBody>
          <a:bodyPr wrap="none" anchor="ctr"/>
          <a:lstStyle/>
          <a:p>
            <a:pPr algn="ctr" eaLnBrk="0" hangingPunct="0"/>
            <a:endParaRPr lang="en-US" sz="2400" b="1"/>
          </a:p>
        </p:txBody>
      </p:sp>
      <p:sp>
        <p:nvSpPr>
          <p:cNvPr id="13335" name="Oval 404"/>
          <p:cNvSpPr>
            <a:spLocks noChangeAspect="1" noChangeArrowheads="1"/>
          </p:cNvSpPr>
          <p:nvPr/>
        </p:nvSpPr>
        <p:spPr bwMode="auto">
          <a:xfrm>
            <a:off x="3059113" y="3190875"/>
            <a:ext cx="98425" cy="93663"/>
          </a:xfrm>
          <a:prstGeom prst="ellipse">
            <a:avLst/>
          </a:prstGeom>
          <a:solidFill>
            <a:srgbClr val="FF0000"/>
          </a:solidFill>
          <a:ln w="9525">
            <a:solidFill>
              <a:schemeClr val="tx1"/>
            </a:solidFill>
            <a:round/>
            <a:headEnd/>
            <a:tailEnd/>
          </a:ln>
        </p:spPr>
        <p:txBody>
          <a:bodyPr wrap="none" anchor="ctr"/>
          <a:lstStyle/>
          <a:p>
            <a:pPr algn="ctr" eaLnBrk="0" hangingPunct="0"/>
            <a:endParaRPr lang="en-US" sz="2400" b="1"/>
          </a:p>
        </p:txBody>
      </p:sp>
      <p:sp>
        <p:nvSpPr>
          <p:cNvPr id="13336" name="Text Box 559"/>
          <p:cNvSpPr txBox="1">
            <a:spLocks noChangeArrowheads="1"/>
          </p:cNvSpPr>
          <p:nvPr/>
        </p:nvSpPr>
        <p:spPr bwMode="auto">
          <a:xfrm>
            <a:off x="-36513" y="1882775"/>
            <a:ext cx="1979613" cy="942975"/>
          </a:xfrm>
          <a:prstGeom prst="rect">
            <a:avLst/>
          </a:prstGeom>
          <a:noFill/>
          <a:ln w="9525">
            <a:noFill/>
            <a:miter lim="800000"/>
            <a:headEnd/>
            <a:tailEnd/>
          </a:ln>
        </p:spPr>
        <p:txBody>
          <a:bodyPr>
            <a:spAutoFit/>
          </a:bodyPr>
          <a:lstStyle/>
          <a:p>
            <a:pPr algn="ctr" eaLnBrk="0" hangingPunct="0"/>
            <a:r>
              <a:rPr lang="en-US" sz="1400" b="1"/>
              <a:t>Canada  </a:t>
            </a:r>
            <a:br>
              <a:rPr lang="en-US" sz="1400" b="1"/>
            </a:br>
            <a:r>
              <a:rPr lang="en-US" sz="1400" b="1">
                <a:solidFill>
                  <a:srgbClr val="FF0000"/>
                </a:solidFill>
              </a:rPr>
              <a:t>2010 = 7</a:t>
            </a:r>
            <a:br>
              <a:rPr lang="en-US" sz="1400" b="1">
                <a:solidFill>
                  <a:srgbClr val="FF0000"/>
                </a:solidFill>
              </a:rPr>
            </a:br>
            <a:r>
              <a:rPr lang="en-US" sz="1400" b="1">
                <a:solidFill>
                  <a:srgbClr val="0033CC"/>
                </a:solidFill>
              </a:rPr>
              <a:t>2011 = 1</a:t>
            </a:r>
          </a:p>
          <a:p>
            <a:pPr algn="ctr" eaLnBrk="0" hangingPunct="0"/>
            <a:endParaRPr lang="en-US" sz="1400" b="1">
              <a:solidFill>
                <a:srgbClr val="FF0000"/>
              </a:solidFill>
            </a:endParaRPr>
          </a:p>
        </p:txBody>
      </p:sp>
      <p:sp>
        <p:nvSpPr>
          <p:cNvPr id="13337" name="Oval 404"/>
          <p:cNvSpPr>
            <a:spLocks noChangeAspect="1" noChangeArrowheads="1"/>
          </p:cNvSpPr>
          <p:nvPr/>
        </p:nvSpPr>
        <p:spPr bwMode="auto">
          <a:xfrm>
            <a:off x="3276600" y="3500438"/>
            <a:ext cx="98425" cy="93662"/>
          </a:xfrm>
          <a:prstGeom prst="ellipse">
            <a:avLst/>
          </a:prstGeom>
          <a:solidFill>
            <a:schemeClr val="accent2"/>
          </a:solidFill>
          <a:ln w="9525">
            <a:solidFill>
              <a:schemeClr val="tx1"/>
            </a:solidFill>
            <a:round/>
            <a:headEnd/>
            <a:tailEnd/>
          </a:ln>
        </p:spPr>
        <p:txBody>
          <a:bodyPr wrap="none" anchor="ctr"/>
          <a:lstStyle/>
          <a:p>
            <a:pPr algn="ctr" eaLnBrk="0" hangingPunct="0"/>
            <a:endParaRPr lang="en-US" sz="2400" b="1">
              <a:solidFill>
                <a:srgbClr val="0033CC"/>
              </a:solidFill>
            </a:endParaRPr>
          </a:p>
        </p:txBody>
      </p:sp>
      <p:sp>
        <p:nvSpPr>
          <p:cNvPr id="13338" name="Oval 404"/>
          <p:cNvSpPr>
            <a:spLocks noChangeAspect="1" noChangeArrowheads="1"/>
          </p:cNvSpPr>
          <p:nvPr/>
        </p:nvSpPr>
        <p:spPr bwMode="auto">
          <a:xfrm>
            <a:off x="3417888" y="3573463"/>
            <a:ext cx="98425" cy="93662"/>
          </a:xfrm>
          <a:prstGeom prst="ellipse">
            <a:avLst/>
          </a:prstGeom>
          <a:solidFill>
            <a:schemeClr val="accent2"/>
          </a:solidFill>
          <a:ln w="9525">
            <a:solidFill>
              <a:schemeClr val="tx1"/>
            </a:solidFill>
            <a:round/>
            <a:headEnd/>
            <a:tailEnd/>
          </a:ln>
        </p:spPr>
        <p:txBody>
          <a:bodyPr wrap="none" anchor="ctr"/>
          <a:lstStyle/>
          <a:p>
            <a:pPr algn="ctr" eaLnBrk="0" hangingPunct="0"/>
            <a:endParaRPr lang="en-US" sz="2400" b="1">
              <a:solidFill>
                <a:srgbClr val="0033CC"/>
              </a:solidFill>
            </a:endParaRPr>
          </a:p>
        </p:txBody>
      </p:sp>
      <p:sp>
        <p:nvSpPr>
          <p:cNvPr id="13339" name="Oval 404"/>
          <p:cNvSpPr>
            <a:spLocks noChangeAspect="1" noChangeArrowheads="1"/>
          </p:cNvSpPr>
          <p:nvPr/>
        </p:nvSpPr>
        <p:spPr bwMode="auto">
          <a:xfrm>
            <a:off x="3132138" y="3500438"/>
            <a:ext cx="98425" cy="93662"/>
          </a:xfrm>
          <a:prstGeom prst="ellipse">
            <a:avLst/>
          </a:prstGeom>
          <a:solidFill>
            <a:schemeClr val="accent2"/>
          </a:solidFill>
          <a:ln w="9525">
            <a:solidFill>
              <a:schemeClr val="tx1"/>
            </a:solidFill>
            <a:round/>
            <a:headEnd/>
            <a:tailEnd/>
          </a:ln>
        </p:spPr>
        <p:txBody>
          <a:bodyPr wrap="none" anchor="ctr"/>
          <a:lstStyle/>
          <a:p>
            <a:pPr algn="ctr" eaLnBrk="0" hangingPunct="0"/>
            <a:endParaRPr lang="en-US" sz="2400" b="1">
              <a:solidFill>
                <a:srgbClr val="0033CC"/>
              </a:solidFill>
            </a:endParaRPr>
          </a:p>
        </p:txBody>
      </p:sp>
      <p:sp>
        <p:nvSpPr>
          <p:cNvPr id="13340" name="Oval 404"/>
          <p:cNvSpPr>
            <a:spLocks noChangeAspect="1" noChangeArrowheads="1"/>
          </p:cNvSpPr>
          <p:nvPr/>
        </p:nvSpPr>
        <p:spPr bwMode="auto">
          <a:xfrm>
            <a:off x="3276600" y="3644900"/>
            <a:ext cx="98425" cy="93663"/>
          </a:xfrm>
          <a:prstGeom prst="ellipse">
            <a:avLst/>
          </a:prstGeom>
          <a:solidFill>
            <a:schemeClr val="accent2"/>
          </a:solidFill>
          <a:ln w="9525">
            <a:solidFill>
              <a:schemeClr val="tx1"/>
            </a:solidFill>
            <a:round/>
            <a:headEnd/>
            <a:tailEnd/>
          </a:ln>
        </p:spPr>
        <p:txBody>
          <a:bodyPr wrap="none" anchor="ctr"/>
          <a:lstStyle/>
          <a:p>
            <a:pPr algn="ctr" eaLnBrk="0" hangingPunct="0"/>
            <a:endParaRPr lang="en-US" sz="2400" b="1">
              <a:solidFill>
                <a:srgbClr val="0033CC"/>
              </a:solidFill>
            </a:endParaRPr>
          </a:p>
        </p:txBody>
      </p:sp>
      <p:pic>
        <p:nvPicPr>
          <p:cNvPr id="13341" name="Picture 161"/>
          <p:cNvPicPr>
            <a:picLocks noChangeAspect="1" noChangeArrowheads="1"/>
          </p:cNvPicPr>
          <p:nvPr/>
        </p:nvPicPr>
        <p:blipFill>
          <a:blip r:embed="rId2"/>
          <a:srcRect l="10953" t="14024" r="20549" b="47406"/>
          <a:stretch>
            <a:fillRect/>
          </a:stretch>
        </p:blipFill>
        <p:spPr bwMode="auto">
          <a:xfrm>
            <a:off x="8305800" y="6477000"/>
            <a:ext cx="838200" cy="355600"/>
          </a:xfrm>
          <a:prstGeom prst="rect">
            <a:avLst/>
          </a:prstGeom>
          <a:noFill/>
          <a:ln w="9525">
            <a:noFill/>
            <a:miter lim="800000"/>
            <a:headEnd/>
            <a:tailEnd/>
          </a:ln>
        </p:spPr>
      </p:pic>
      <p:sp>
        <p:nvSpPr>
          <p:cNvPr id="13342" name="Rectangle 401"/>
          <p:cNvSpPr>
            <a:spLocks noChangeArrowheads="1"/>
          </p:cNvSpPr>
          <p:nvPr/>
        </p:nvSpPr>
        <p:spPr bwMode="auto">
          <a:xfrm>
            <a:off x="4114800" y="5654675"/>
            <a:ext cx="2808288" cy="517525"/>
          </a:xfrm>
          <a:prstGeom prst="rect">
            <a:avLst/>
          </a:prstGeom>
          <a:solidFill>
            <a:schemeClr val="bg1"/>
          </a:solidFill>
          <a:ln w="9525">
            <a:noFill/>
            <a:miter lim="800000"/>
            <a:headEnd/>
            <a:tailEnd/>
          </a:ln>
        </p:spPr>
        <p:txBody>
          <a:bodyPr>
            <a:spAutoFit/>
          </a:bodyPr>
          <a:lstStyle/>
          <a:p>
            <a:pPr algn="ctr"/>
            <a:r>
              <a:rPr lang="en-US" sz="1400" b="1">
                <a:ea typeface="ＭＳ Ｐゴシック" pitchFamily="34" charset="-128"/>
                <a:cs typeface="Arial" charset="0"/>
              </a:rPr>
              <a:t>Note:</a:t>
            </a:r>
            <a:r>
              <a:rPr lang="en-US" sz="1400">
                <a:ea typeface="ＭＳ Ｐゴシック" pitchFamily="34" charset="-128"/>
                <a:cs typeface="Arial" charset="0"/>
              </a:rPr>
              <a:t> Cases were imported, import-related or unknown.</a:t>
            </a:r>
            <a:endParaRPr lang="en-US" sz="1400" b="1">
              <a:ea typeface="ＭＳ Ｐゴシック" pitchFamily="34" charset="-128"/>
              <a:cs typeface="Arial" charset="0"/>
            </a:endParaRPr>
          </a:p>
        </p:txBody>
      </p:sp>
      <p:sp>
        <p:nvSpPr>
          <p:cNvPr id="13343" name="Oval 404"/>
          <p:cNvSpPr>
            <a:spLocks noChangeAspect="1" noChangeArrowheads="1"/>
          </p:cNvSpPr>
          <p:nvPr/>
        </p:nvSpPr>
        <p:spPr bwMode="auto">
          <a:xfrm>
            <a:off x="3886200" y="2667000"/>
            <a:ext cx="98425" cy="93663"/>
          </a:xfrm>
          <a:prstGeom prst="ellipse">
            <a:avLst/>
          </a:prstGeom>
          <a:solidFill>
            <a:schemeClr val="accent2"/>
          </a:solidFill>
          <a:ln w="9525">
            <a:solidFill>
              <a:schemeClr val="tx1"/>
            </a:solidFill>
            <a:round/>
            <a:headEnd/>
            <a:tailEnd/>
          </a:ln>
        </p:spPr>
        <p:txBody>
          <a:bodyPr wrap="none" anchor="ctr"/>
          <a:lstStyle/>
          <a:p>
            <a:pPr algn="ctr" eaLnBrk="0" hangingPunct="0"/>
            <a:endParaRPr lang="en-US" sz="2400" b="1">
              <a:solidFill>
                <a:srgbClr val="0033CC"/>
              </a:solidFill>
            </a:endParaRPr>
          </a:p>
        </p:txBody>
      </p:sp>
      <p:sp>
        <p:nvSpPr>
          <p:cNvPr id="13344" name="Oval 404"/>
          <p:cNvSpPr>
            <a:spLocks noChangeAspect="1" noChangeArrowheads="1"/>
          </p:cNvSpPr>
          <p:nvPr/>
        </p:nvSpPr>
        <p:spPr bwMode="auto">
          <a:xfrm>
            <a:off x="6477000" y="4495800"/>
            <a:ext cx="98425" cy="93663"/>
          </a:xfrm>
          <a:prstGeom prst="ellipse">
            <a:avLst/>
          </a:prstGeom>
          <a:solidFill>
            <a:schemeClr val="accent2"/>
          </a:solidFill>
          <a:ln w="9525">
            <a:solidFill>
              <a:schemeClr val="tx1"/>
            </a:solidFill>
            <a:round/>
            <a:headEnd/>
            <a:tailEnd/>
          </a:ln>
        </p:spPr>
        <p:txBody>
          <a:bodyPr wrap="none" anchor="ctr"/>
          <a:lstStyle/>
          <a:p>
            <a:pPr algn="ctr" eaLnBrk="0" hangingPunct="0"/>
            <a:endParaRPr lang="en-US" sz="2400" b="1">
              <a:solidFill>
                <a:srgbClr val="0033CC"/>
              </a:solidFill>
            </a:endParaRPr>
          </a:p>
        </p:txBody>
      </p:sp>
      <p:sp>
        <p:nvSpPr>
          <p:cNvPr id="13345" name="Oval 404"/>
          <p:cNvSpPr>
            <a:spLocks noChangeAspect="1" noChangeArrowheads="1"/>
          </p:cNvSpPr>
          <p:nvPr/>
        </p:nvSpPr>
        <p:spPr bwMode="auto">
          <a:xfrm>
            <a:off x="6553200" y="4267200"/>
            <a:ext cx="98425" cy="93663"/>
          </a:xfrm>
          <a:prstGeom prst="ellipse">
            <a:avLst/>
          </a:prstGeom>
          <a:solidFill>
            <a:schemeClr val="accent2"/>
          </a:solidFill>
          <a:ln w="9525">
            <a:solidFill>
              <a:schemeClr val="tx1"/>
            </a:solidFill>
            <a:round/>
            <a:headEnd/>
            <a:tailEnd/>
          </a:ln>
        </p:spPr>
        <p:txBody>
          <a:bodyPr wrap="none" anchor="ctr"/>
          <a:lstStyle/>
          <a:p>
            <a:pPr algn="ctr" eaLnBrk="0" hangingPunct="0"/>
            <a:endParaRPr lang="en-US" sz="2400" b="1">
              <a:solidFill>
                <a:srgbClr val="0033CC"/>
              </a:solidFill>
            </a:endParaRPr>
          </a:p>
        </p:txBody>
      </p:sp>
      <p:sp>
        <p:nvSpPr>
          <p:cNvPr id="13346" name="Text Box 559"/>
          <p:cNvSpPr txBox="1">
            <a:spLocks noChangeArrowheads="1"/>
          </p:cNvSpPr>
          <p:nvPr/>
        </p:nvSpPr>
        <p:spPr bwMode="auto">
          <a:xfrm>
            <a:off x="5486400" y="4038600"/>
            <a:ext cx="1066800" cy="517525"/>
          </a:xfrm>
          <a:prstGeom prst="rect">
            <a:avLst/>
          </a:prstGeom>
          <a:noFill/>
          <a:ln w="9525">
            <a:noFill/>
            <a:miter lim="800000"/>
            <a:headEnd/>
            <a:tailEnd/>
          </a:ln>
        </p:spPr>
        <p:txBody>
          <a:bodyPr>
            <a:spAutoFit/>
          </a:bodyPr>
          <a:lstStyle/>
          <a:p>
            <a:pPr algn="ctr" eaLnBrk="0" hangingPunct="0"/>
            <a:r>
              <a:rPr lang="en-US" sz="1400" b="1"/>
              <a:t>Chile</a:t>
            </a:r>
            <a:br>
              <a:rPr lang="en-US" sz="1400" b="1"/>
            </a:br>
            <a:r>
              <a:rPr lang="en-US" sz="1400" b="1">
                <a:solidFill>
                  <a:srgbClr val="0033CC"/>
                </a:solidFill>
              </a:rPr>
              <a:t>2011 = 2</a:t>
            </a:r>
            <a:endParaRPr lang="en-US" sz="1400" b="1">
              <a:solidFill>
                <a:srgbClr val="FF0000"/>
              </a:solidFill>
            </a:endParaRPr>
          </a:p>
        </p:txBody>
      </p:sp>
      <p:sp>
        <p:nvSpPr>
          <p:cNvPr id="13347" name="Text Box 4"/>
          <p:cNvSpPr txBox="1">
            <a:spLocks noChangeArrowheads="1"/>
          </p:cNvSpPr>
          <p:nvPr/>
        </p:nvSpPr>
        <p:spPr bwMode="auto">
          <a:xfrm>
            <a:off x="214313" y="6248400"/>
            <a:ext cx="3519487" cy="728663"/>
          </a:xfrm>
          <a:prstGeom prst="rect">
            <a:avLst/>
          </a:prstGeom>
          <a:noFill/>
          <a:ln w="9525">
            <a:noFill/>
            <a:miter lim="800000"/>
            <a:headEnd/>
            <a:tailEnd/>
          </a:ln>
        </p:spPr>
        <p:txBody>
          <a:bodyPr wrap="none">
            <a:spAutoFit/>
          </a:bodyPr>
          <a:lstStyle/>
          <a:p>
            <a:pPr>
              <a:lnSpc>
                <a:spcPct val="110000"/>
              </a:lnSpc>
              <a:tabLst>
                <a:tab pos="236538" algn="l"/>
              </a:tabLst>
            </a:pPr>
            <a:r>
              <a:rPr lang="en-US" sz="1400"/>
              <a:t>*Data as of EW 35/2011</a:t>
            </a:r>
            <a:br>
              <a:rPr lang="en-US" sz="1400"/>
            </a:br>
            <a:r>
              <a:rPr lang="en-US" sz="1200" i="1"/>
              <a:t>Source</a:t>
            </a:r>
            <a:r>
              <a:rPr lang="en-US" sz="1200"/>
              <a:t>: MESS and country report to PAHO/WHO</a:t>
            </a:r>
            <a:br>
              <a:rPr lang="en-US" sz="1200"/>
            </a:br>
            <a:endParaRPr lang="en-US" sz="12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foto del grups_esp"/>
          <p:cNvPicPr>
            <a:picLocks noChangeAspect="1" noChangeArrowheads="1"/>
          </p:cNvPicPr>
          <p:nvPr/>
        </p:nvPicPr>
        <p:blipFill>
          <a:blip r:embed="rId2"/>
          <a:srcRect r="3142"/>
          <a:stretch>
            <a:fillRect/>
          </a:stretch>
        </p:blipFill>
        <p:spPr bwMode="auto">
          <a:xfrm>
            <a:off x="2097088" y="512763"/>
            <a:ext cx="7046912" cy="4897437"/>
          </a:xfrm>
          <a:prstGeom prst="rect">
            <a:avLst/>
          </a:prstGeom>
          <a:noFill/>
          <a:ln w="9525">
            <a:noFill/>
            <a:miter lim="800000"/>
            <a:headEnd/>
            <a:tailEnd/>
          </a:ln>
        </p:spPr>
      </p:pic>
      <p:sp>
        <p:nvSpPr>
          <p:cNvPr id="4" name="Rectangle 2"/>
          <p:cNvSpPr>
            <a:spLocks noChangeArrowheads="1"/>
          </p:cNvSpPr>
          <p:nvPr/>
        </p:nvSpPr>
        <p:spPr bwMode="auto">
          <a:xfrm>
            <a:off x="0" y="261938"/>
            <a:ext cx="2209800" cy="6370637"/>
          </a:xfrm>
          <a:prstGeom prst="rect">
            <a:avLst/>
          </a:prstGeom>
          <a:solidFill>
            <a:srgbClr val="66FFFF"/>
          </a:solidFill>
          <a:ln w="9525">
            <a:noFill/>
            <a:miter lim="800000"/>
            <a:headEnd/>
            <a:tailEnd/>
          </a:ln>
          <a:effectLst/>
        </p:spPr>
        <p:txBody>
          <a:bodyPr anchor="ctr">
            <a:spAutoFit/>
          </a:bodyPr>
          <a:lstStyle/>
          <a:p>
            <a:pPr algn="ctr">
              <a:defRPr/>
            </a:pPr>
            <a:r>
              <a:rPr lang="es-ES_tradnl" sz="2000" b="1">
                <a:solidFill>
                  <a:srgbClr val="FF0000"/>
                </a:solidFill>
                <a:effectLst>
                  <a:outerShdw blurRad="38100" dist="38100" dir="2700000" algn="tl">
                    <a:srgbClr val="000000"/>
                  </a:outerShdw>
                </a:effectLst>
              </a:rPr>
              <a:t>Meeting between the IEC and the National Commissions for MEA/RUB Elimination </a:t>
            </a:r>
          </a:p>
          <a:p>
            <a:pPr algn="ctr">
              <a:defRPr/>
            </a:pPr>
            <a:r>
              <a:rPr lang="es-ES_tradnl" sz="2000" b="1">
                <a:solidFill>
                  <a:srgbClr val="FF0000"/>
                </a:solidFill>
                <a:effectLst>
                  <a:outerShdw blurRad="38100" dist="38100" dir="2700000" algn="tl">
                    <a:srgbClr val="000000"/>
                  </a:outerShdw>
                </a:effectLst>
              </a:rPr>
              <a:t>WDC 21-22 March 2011</a:t>
            </a:r>
          </a:p>
          <a:p>
            <a:pPr algn="ctr">
              <a:defRPr/>
            </a:pPr>
            <a:endParaRPr lang="es-ES_tradnl" sz="2400" b="1"/>
          </a:p>
          <a:p>
            <a:pPr>
              <a:defRPr/>
            </a:pPr>
            <a:r>
              <a:rPr lang="es-ES_tradnl" sz="2000" b="1"/>
              <a:t>Participants from:</a:t>
            </a:r>
          </a:p>
          <a:p>
            <a:pPr>
              <a:buClr>
                <a:srgbClr val="FF0000"/>
              </a:buClr>
              <a:buFont typeface="Arial" charset="0"/>
              <a:buChar char="•"/>
              <a:defRPr/>
            </a:pPr>
            <a:endParaRPr lang="es-ES_tradnl" sz="2000" b="1"/>
          </a:p>
          <a:p>
            <a:pPr>
              <a:buClr>
                <a:srgbClr val="FF0000"/>
              </a:buClr>
              <a:buFont typeface="Arial" charset="0"/>
              <a:buChar char="•"/>
              <a:defRPr/>
            </a:pPr>
            <a:r>
              <a:rPr lang="es-ES_tradnl" sz="2000" b="1"/>
              <a:t>21 Nat. Com.</a:t>
            </a:r>
            <a:endParaRPr lang="es-ES_tradnl" sz="1400" b="1"/>
          </a:p>
          <a:p>
            <a:pPr>
              <a:buClr>
                <a:srgbClr val="FF0000"/>
              </a:buClr>
              <a:buFont typeface="Arial" charset="0"/>
              <a:buChar char="•"/>
              <a:defRPr/>
            </a:pPr>
            <a:r>
              <a:rPr lang="es-ES_tradnl" sz="2000" b="1"/>
              <a:t>1 SB </a:t>
            </a:r>
            <a:r>
              <a:rPr lang="es-ES_tradnl" sz="1400" b="1"/>
              <a:t>(13 countries)</a:t>
            </a:r>
          </a:p>
          <a:p>
            <a:pPr>
              <a:buClr>
                <a:srgbClr val="FF0000"/>
              </a:buClr>
              <a:buFont typeface="Arial" charset="0"/>
              <a:buChar char="•"/>
              <a:defRPr/>
            </a:pPr>
            <a:r>
              <a:rPr lang="es-ES_tradnl" sz="2000" b="1"/>
              <a:t>PAHO</a:t>
            </a:r>
          </a:p>
          <a:p>
            <a:pPr>
              <a:buClr>
                <a:srgbClr val="FF0000"/>
              </a:buClr>
              <a:buFont typeface="Arial" charset="0"/>
              <a:buChar char="•"/>
              <a:defRPr/>
            </a:pPr>
            <a:r>
              <a:rPr lang="es-ES_tradnl" sz="2000" b="1"/>
              <a:t>CDC</a:t>
            </a:r>
          </a:p>
          <a:p>
            <a:pPr>
              <a:buClr>
                <a:srgbClr val="FF0000"/>
              </a:buClr>
              <a:buFont typeface="Arial" charset="0"/>
              <a:buChar char="•"/>
              <a:defRPr/>
            </a:pPr>
            <a:r>
              <a:rPr lang="es-ES_tradnl" sz="2000" b="1"/>
              <a:t>SVI</a:t>
            </a:r>
          </a:p>
          <a:p>
            <a:pPr>
              <a:buClr>
                <a:srgbClr val="FF0000"/>
              </a:buClr>
              <a:buFont typeface="Arial" charset="0"/>
              <a:buChar char="•"/>
              <a:defRPr/>
            </a:pPr>
            <a:r>
              <a:rPr lang="es-ES_tradnl" sz="2000" b="1"/>
              <a:t>UNICEF</a:t>
            </a:r>
          </a:p>
          <a:p>
            <a:pPr>
              <a:buClr>
                <a:srgbClr val="FF0000"/>
              </a:buClr>
              <a:buFont typeface="Arial" charset="0"/>
              <a:buChar char="•"/>
              <a:defRPr/>
            </a:pPr>
            <a:r>
              <a:rPr lang="es-ES_tradnl" sz="2000" b="1"/>
              <a:t>CIDA</a:t>
            </a:r>
          </a:p>
          <a:p>
            <a:pPr algn="ctr">
              <a:defRPr/>
            </a:pPr>
            <a:endParaRPr lang="es-ES_tradnl" sz="2800"/>
          </a:p>
        </p:txBody>
      </p:sp>
      <p:pic>
        <p:nvPicPr>
          <p:cNvPr id="16388" name="Picture 18"/>
          <p:cNvPicPr>
            <a:picLocks noChangeAspect="1" noChangeArrowheads="1"/>
          </p:cNvPicPr>
          <p:nvPr/>
        </p:nvPicPr>
        <p:blipFill>
          <a:blip r:embed="rId3"/>
          <a:srcRect l="10953" t="14024" r="20549" b="47406"/>
          <a:stretch>
            <a:fillRect/>
          </a:stretch>
        </p:blipFill>
        <p:spPr bwMode="auto">
          <a:xfrm>
            <a:off x="8458200" y="6567488"/>
            <a:ext cx="685800" cy="290512"/>
          </a:xfrm>
          <a:prstGeom prst="rect">
            <a:avLst/>
          </a:prstGeom>
          <a:noFill/>
          <a:ln w="9525">
            <a:noFill/>
            <a:miter lim="800000"/>
            <a:headEnd/>
            <a:tailEnd/>
          </a:ln>
        </p:spPr>
      </p:pic>
      <p:sp>
        <p:nvSpPr>
          <p:cNvPr id="16389" name="Text Box 6"/>
          <p:cNvSpPr txBox="1">
            <a:spLocks noChangeArrowheads="1"/>
          </p:cNvSpPr>
          <p:nvPr/>
        </p:nvSpPr>
        <p:spPr bwMode="auto">
          <a:xfrm>
            <a:off x="2438400" y="5638800"/>
            <a:ext cx="6400800" cy="711200"/>
          </a:xfrm>
          <a:prstGeom prst="rect">
            <a:avLst/>
          </a:prstGeom>
          <a:noFill/>
          <a:ln w="9525">
            <a:solidFill>
              <a:srgbClr val="5F5F5F"/>
            </a:solidFill>
            <a:miter lim="800000"/>
            <a:headEnd/>
            <a:tailEnd/>
          </a:ln>
          <a:effectLst>
            <a:prstShdw prst="shdw13" dist="53882" dir="13500000">
              <a:schemeClr val="bg2">
                <a:alpha val="50000"/>
              </a:schemeClr>
            </a:prstShdw>
          </a:effectLst>
        </p:spPr>
        <p:txBody>
          <a:bodyPr>
            <a:spAutoFit/>
          </a:bodyPr>
          <a:lstStyle/>
          <a:p>
            <a:pPr algn="ctr">
              <a:spcBef>
                <a:spcPct val="50000"/>
              </a:spcBef>
            </a:pPr>
            <a:r>
              <a:rPr lang="en-US" sz="2000" b="1"/>
              <a:t>IEC Members held two meetings in December 2010 and March 2011.</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2"/>
          <p:cNvSpPr>
            <a:spLocks noChangeArrowheads="1"/>
          </p:cNvSpPr>
          <p:nvPr/>
        </p:nvSpPr>
        <p:spPr bwMode="auto">
          <a:xfrm>
            <a:off x="7620000" y="2362200"/>
            <a:ext cx="1371600" cy="1524000"/>
          </a:xfrm>
          <a:prstGeom prst="rect">
            <a:avLst/>
          </a:prstGeom>
          <a:solidFill>
            <a:srgbClr val="6699FF"/>
          </a:solidFill>
          <a:ln w="9525">
            <a:noFill/>
            <a:miter lim="800000"/>
            <a:headEnd/>
            <a:tailEnd/>
          </a:ln>
        </p:spPr>
        <p:txBody>
          <a:bodyPr wrap="none" anchor="ctr"/>
          <a:lstStyle/>
          <a:p>
            <a:endParaRPr lang="en-US"/>
          </a:p>
        </p:txBody>
      </p:sp>
      <p:sp>
        <p:nvSpPr>
          <p:cNvPr id="22531" name="Rectangle 31"/>
          <p:cNvSpPr>
            <a:spLocks noChangeArrowheads="1"/>
          </p:cNvSpPr>
          <p:nvPr/>
        </p:nvSpPr>
        <p:spPr bwMode="auto">
          <a:xfrm>
            <a:off x="6172200" y="2362200"/>
            <a:ext cx="1219200" cy="1524000"/>
          </a:xfrm>
          <a:prstGeom prst="rect">
            <a:avLst/>
          </a:prstGeom>
          <a:solidFill>
            <a:srgbClr val="6699FF"/>
          </a:solidFill>
          <a:ln w="9525">
            <a:noFill/>
            <a:miter lim="800000"/>
            <a:headEnd/>
            <a:tailEnd/>
          </a:ln>
        </p:spPr>
        <p:txBody>
          <a:bodyPr wrap="none" anchor="ctr"/>
          <a:lstStyle/>
          <a:p>
            <a:endParaRPr lang="en-US"/>
          </a:p>
        </p:txBody>
      </p:sp>
      <p:sp>
        <p:nvSpPr>
          <p:cNvPr id="22532" name="Rectangle 2"/>
          <p:cNvSpPr>
            <a:spLocks noChangeArrowheads="1"/>
          </p:cNvSpPr>
          <p:nvPr/>
        </p:nvSpPr>
        <p:spPr bwMode="auto">
          <a:xfrm>
            <a:off x="838200" y="762000"/>
            <a:ext cx="7696200" cy="1143000"/>
          </a:xfrm>
          <a:prstGeom prst="rect">
            <a:avLst/>
          </a:prstGeom>
          <a:noFill/>
          <a:ln w="9525">
            <a:noFill/>
            <a:miter lim="800000"/>
            <a:headEnd/>
            <a:tailEnd/>
          </a:ln>
        </p:spPr>
        <p:txBody>
          <a:bodyPr anchor="ctr"/>
          <a:lstStyle/>
          <a:p>
            <a:pPr algn="ctr" eaLnBrk="0" hangingPunct="0"/>
            <a:endParaRPr lang="en-US" sz="4400">
              <a:solidFill>
                <a:schemeClr val="tx2"/>
              </a:solidFill>
            </a:endParaRPr>
          </a:p>
        </p:txBody>
      </p:sp>
      <p:sp>
        <p:nvSpPr>
          <p:cNvPr id="22533" name="Oval 3"/>
          <p:cNvSpPr>
            <a:spLocks noChangeArrowheads="1"/>
          </p:cNvSpPr>
          <p:nvPr/>
        </p:nvSpPr>
        <p:spPr bwMode="auto">
          <a:xfrm>
            <a:off x="76200" y="4191000"/>
            <a:ext cx="457200" cy="457200"/>
          </a:xfrm>
          <a:prstGeom prst="ellipse">
            <a:avLst/>
          </a:prstGeom>
          <a:solidFill>
            <a:srgbClr val="5F5F5F"/>
          </a:solidFill>
          <a:ln w="9525">
            <a:noFill/>
            <a:round/>
            <a:headEnd/>
            <a:tailEnd/>
          </a:ln>
        </p:spPr>
        <p:txBody>
          <a:bodyPr wrap="none" anchor="ctr"/>
          <a:lstStyle/>
          <a:p>
            <a:endParaRPr lang="en-US"/>
          </a:p>
        </p:txBody>
      </p:sp>
      <p:sp>
        <p:nvSpPr>
          <p:cNvPr id="33796" name="AutoShape 4"/>
          <p:cNvSpPr>
            <a:spLocks noChangeArrowheads="1"/>
          </p:cNvSpPr>
          <p:nvPr/>
        </p:nvSpPr>
        <p:spPr bwMode="auto">
          <a:xfrm>
            <a:off x="457200" y="4083050"/>
            <a:ext cx="8763000" cy="641350"/>
          </a:xfrm>
          <a:prstGeom prst="rightArrow">
            <a:avLst>
              <a:gd name="adj1" fmla="val 46213"/>
              <a:gd name="adj2" fmla="val 113861"/>
            </a:avLst>
          </a:prstGeom>
          <a:solidFill>
            <a:srgbClr val="5F5F5F"/>
          </a:solidFill>
          <a:ln w="9525">
            <a:noFill/>
            <a:miter lim="800000"/>
            <a:headEnd/>
            <a:tailEnd/>
          </a:ln>
        </p:spPr>
        <p:txBody>
          <a:bodyPr wrap="none" anchor="ctr"/>
          <a:lstStyle/>
          <a:p>
            <a:endParaRPr lang="en-US"/>
          </a:p>
        </p:txBody>
      </p:sp>
      <p:sp>
        <p:nvSpPr>
          <p:cNvPr id="22535" name="Rectangle 5"/>
          <p:cNvSpPr>
            <a:spLocks noChangeArrowheads="1"/>
          </p:cNvSpPr>
          <p:nvPr/>
        </p:nvSpPr>
        <p:spPr bwMode="auto">
          <a:xfrm>
            <a:off x="357188" y="2362200"/>
            <a:ext cx="1395412" cy="1581150"/>
          </a:xfrm>
          <a:prstGeom prst="rect">
            <a:avLst/>
          </a:prstGeom>
          <a:noFill/>
          <a:ln w="9525">
            <a:noFill/>
            <a:miter lim="800000"/>
            <a:headEnd/>
            <a:tailEnd/>
          </a:ln>
        </p:spPr>
        <p:txBody>
          <a:bodyPr>
            <a:spAutoFit/>
          </a:bodyPr>
          <a:lstStyle/>
          <a:p>
            <a:pPr algn="ctr">
              <a:spcBef>
                <a:spcPct val="20000"/>
              </a:spcBef>
            </a:pPr>
            <a:r>
              <a:rPr lang="en-US" sz="1400" b="1" i="1"/>
              <a:t>Eluminate </a:t>
            </a:r>
            <a:r>
              <a:rPr lang="en-US" sz="1400" b="1"/>
              <a:t>sessions by subregion to track progress on doc/verf process </a:t>
            </a:r>
          </a:p>
        </p:txBody>
      </p:sp>
      <p:sp>
        <p:nvSpPr>
          <p:cNvPr id="22536" name="Rectangle 6"/>
          <p:cNvSpPr>
            <a:spLocks noChangeArrowheads="1"/>
          </p:cNvSpPr>
          <p:nvPr/>
        </p:nvSpPr>
        <p:spPr bwMode="auto">
          <a:xfrm>
            <a:off x="1773238" y="4754563"/>
            <a:ext cx="1274762" cy="641350"/>
          </a:xfrm>
          <a:prstGeom prst="rect">
            <a:avLst/>
          </a:prstGeom>
          <a:noFill/>
          <a:ln w="9525">
            <a:noFill/>
            <a:miter lim="800000"/>
            <a:headEnd/>
            <a:tailEnd/>
          </a:ln>
        </p:spPr>
        <p:txBody>
          <a:bodyPr>
            <a:spAutoFit/>
          </a:bodyPr>
          <a:lstStyle/>
          <a:p>
            <a:pPr algn="ctr"/>
            <a:r>
              <a:rPr lang="en-US" b="1">
                <a:solidFill>
                  <a:srgbClr val="0033CC"/>
                </a:solidFill>
                <a:ea typeface="ＭＳ Ｐゴシック" pitchFamily="34" charset="-128"/>
              </a:rPr>
              <a:t> Oct.</a:t>
            </a:r>
          </a:p>
          <a:p>
            <a:pPr algn="ctr"/>
            <a:r>
              <a:rPr lang="en-US" b="1">
                <a:solidFill>
                  <a:srgbClr val="0033CC"/>
                </a:solidFill>
                <a:ea typeface="ＭＳ Ｐゴシック" pitchFamily="34" charset="-128"/>
              </a:rPr>
              <a:t>2011</a:t>
            </a:r>
          </a:p>
        </p:txBody>
      </p:sp>
      <p:sp>
        <p:nvSpPr>
          <p:cNvPr id="22537" name="Oval 7"/>
          <p:cNvSpPr>
            <a:spLocks noChangeArrowheads="1"/>
          </p:cNvSpPr>
          <p:nvPr/>
        </p:nvSpPr>
        <p:spPr bwMode="auto">
          <a:xfrm>
            <a:off x="1501775" y="1981200"/>
            <a:ext cx="304800" cy="304800"/>
          </a:xfrm>
          <a:prstGeom prst="ellipse">
            <a:avLst/>
          </a:prstGeom>
          <a:solidFill>
            <a:srgbClr val="FF0000"/>
          </a:solidFill>
          <a:ln w="9525">
            <a:noFill/>
            <a:round/>
            <a:headEnd/>
            <a:tailEnd/>
          </a:ln>
        </p:spPr>
        <p:txBody>
          <a:bodyPr wrap="none" anchor="ctr"/>
          <a:lstStyle/>
          <a:p>
            <a:endParaRPr lang="en-US"/>
          </a:p>
        </p:txBody>
      </p:sp>
      <p:sp>
        <p:nvSpPr>
          <p:cNvPr id="22538" name="Line 8"/>
          <p:cNvSpPr>
            <a:spLocks noChangeShapeType="1"/>
          </p:cNvSpPr>
          <p:nvPr/>
        </p:nvSpPr>
        <p:spPr bwMode="auto">
          <a:xfrm>
            <a:off x="1690688" y="2209800"/>
            <a:ext cx="0" cy="3276600"/>
          </a:xfrm>
          <a:prstGeom prst="line">
            <a:avLst/>
          </a:prstGeom>
          <a:noFill/>
          <a:ln w="28575">
            <a:solidFill>
              <a:srgbClr val="FF0000"/>
            </a:solidFill>
            <a:round/>
            <a:headEnd/>
            <a:tailEnd type="triangle" w="med" len="med"/>
          </a:ln>
        </p:spPr>
        <p:txBody>
          <a:bodyPr/>
          <a:lstStyle/>
          <a:p>
            <a:endParaRPr lang="en-US"/>
          </a:p>
        </p:txBody>
      </p:sp>
      <p:sp>
        <p:nvSpPr>
          <p:cNvPr id="22539" name="Rectangle 9"/>
          <p:cNvSpPr>
            <a:spLocks noChangeArrowheads="1"/>
          </p:cNvSpPr>
          <p:nvPr/>
        </p:nvSpPr>
        <p:spPr bwMode="auto">
          <a:xfrm>
            <a:off x="457200" y="4754563"/>
            <a:ext cx="1274763" cy="641350"/>
          </a:xfrm>
          <a:prstGeom prst="rect">
            <a:avLst/>
          </a:prstGeom>
          <a:noFill/>
          <a:ln w="9525">
            <a:noFill/>
            <a:miter lim="800000"/>
            <a:headEnd/>
            <a:tailEnd/>
          </a:ln>
        </p:spPr>
        <p:txBody>
          <a:bodyPr>
            <a:spAutoFit/>
          </a:bodyPr>
          <a:lstStyle/>
          <a:p>
            <a:pPr algn="ctr"/>
            <a:r>
              <a:rPr lang="en-US" b="1">
                <a:solidFill>
                  <a:srgbClr val="0033CC"/>
                </a:solidFill>
                <a:ea typeface="ＭＳ Ｐゴシック" pitchFamily="34" charset="-128"/>
              </a:rPr>
              <a:t>Aug 9-10.</a:t>
            </a:r>
          </a:p>
          <a:p>
            <a:pPr algn="ctr"/>
            <a:r>
              <a:rPr lang="en-US" b="1">
                <a:solidFill>
                  <a:srgbClr val="0033CC"/>
                </a:solidFill>
                <a:ea typeface="ＭＳ Ｐゴシック" pitchFamily="34" charset="-128"/>
              </a:rPr>
              <a:t>2011</a:t>
            </a:r>
          </a:p>
        </p:txBody>
      </p:sp>
      <p:sp>
        <p:nvSpPr>
          <p:cNvPr id="22540" name="Oval 10"/>
          <p:cNvSpPr>
            <a:spLocks noChangeArrowheads="1"/>
          </p:cNvSpPr>
          <p:nvPr/>
        </p:nvSpPr>
        <p:spPr bwMode="auto">
          <a:xfrm>
            <a:off x="228600" y="1981200"/>
            <a:ext cx="304800" cy="304800"/>
          </a:xfrm>
          <a:prstGeom prst="ellipse">
            <a:avLst/>
          </a:prstGeom>
          <a:solidFill>
            <a:srgbClr val="FF0000"/>
          </a:solidFill>
          <a:ln w="9525">
            <a:noFill/>
            <a:round/>
            <a:headEnd/>
            <a:tailEnd/>
          </a:ln>
        </p:spPr>
        <p:txBody>
          <a:bodyPr wrap="none" anchor="ctr"/>
          <a:lstStyle/>
          <a:p>
            <a:endParaRPr lang="en-US"/>
          </a:p>
        </p:txBody>
      </p:sp>
      <p:sp>
        <p:nvSpPr>
          <p:cNvPr id="22541" name="Line 11"/>
          <p:cNvSpPr>
            <a:spLocks noChangeShapeType="1"/>
          </p:cNvSpPr>
          <p:nvPr/>
        </p:nvSpPr>
        <p:spPr bwMode="auto">
          <a:xfrm>
            <a:off x="381000" y="2209800"/>
            <a:ext cx="0" cy="3276600"/>
          </a:xfrm>
          <a:prstGeom prst="line">
            <a:avLst/>
          </a:prstGeom>
          <a:noFill/>
          <a:ln w="28575">
            <a:solidFill>
              <a:srgbClr val="FF0000"/>
            </a:solidFill>
            <a:round/>
            <a:headEnd/>
            <a:tailEnd type="triangle" w="med" len="med"/>
          </a:ln>
        </p:spPr>
        <p:txBody>
          <a:bodyPr/>
          <a:lstStyle/>
          <a:p>
            <a:endParaRPr lang="en-US"/>
          </a:p>
        </p:txBody>
      </p:sp>
      <p:sp>
        <p:nvSpPr>
          <p:cNvPr id="22542" name="Oval 12"/>
          <p:cNvSpPr>
            <a:spLocks noChangeArrowheads="1"/>
          </p:cNvSpPr>
          <p:nvPr/>
        </p:nvSpPr>
        <p:spPr bwMode="auto">
          <a:xfrm>
            <a:off x="4343400" y="1981200"/>
            <a:ext cx="304800" cy="304800"/>
          </a:xfrm>
          <a:prstGeom prst="ellipse">
            <a:avLst/>
          </a:prstGeom>
          <a:solidFill>
            <a:srgbClr val="FF0000"/>
          </a:solidFill>
          <a:ln w="9525">
            <a:noFill/>
            <a:round/>
            <a:headEnd/>
            <a:tailEnd/>
          </a:ln>
        </p:spPr>
        <p:txBody>
          <a:bodyPr wrap="none" anchor="ctr"/>
          <a:lstStyle/>
          <a:p>
            <a:endParaRPr lang="en-US"/>
          </a:p>
        </p:txBody>
      </p:sp>
      <p:sp>
        <p:nvSpPr>
          <p:cNvPr id="22543" name="Line 13"/>
          <p:cNvSpPr>
            <a:spLocks noChangeShapeType="1"/>
          </p:cNvSpPr>
          <p:nvPr/>
        </p:nvSpPr>
        <p:spPr bwMode="auto">
          <a:xfrm>
            <a:off x="4495800" y="2209800"/>
            <a:ext cx="0" cy="3276600"/>
          </a:xfrm>
          <a:prstGeom prst="line">
            <a:avLst/>
          </a:prstGeom>
          <a:noFill/>
          <a:ln w="28575">
            <a:solidFill>
              <a:srgbClr val="FF0000"/>
            </a:solidFill>
            <a:round/>
            <a:headEnd/>
            <a:tailEnd type="triangle" w="med" len="med"/>
          </a:ln>
        </p:spPr>
        <p:txBody>
          <a:bodyPr/>
          <a:lstStyle/>
          <a:p>
            <a:endParaRPr lang="en-US"/>
          </a:p>
        </p:txBody>
      </p:sp>
      <p:sp>
        <p:nvSpPr>
          <p:cNvPr id="22544" name="Line 14"/>
          <p:cNvSpPr>
            <a:spLocks noChangeShapeType="1"/>
          </p:cNvSpPr>
          <p:nvPr/>
        </p:nvSpPr>
        <p:spPr bwMode="auto">
          <a:xfrm>
            <a:off x="3124200" y="2209800"/>
            <a:ext cx="0" cy="3276600"/>
          </a:xfrm>
          <a:prstGeom prst="line">
            <a:avLst/>
          </a:prstGeom>
          <a:noFill/>
          <a:ln w="28575">
            <a:solidFill>
              <a:srgbClr val="FF0000"/>
            </a:solidFill>
            <a:round/>
            <a:headEnd/>
            <a:tailEnd type="triangle" w="med" len="med"/>
          </a:ln>
        </p:spPr>
        <p:txBody>
          <a:bodyPr/>
          <a:lstStyle/>
          <a:p>
            <a:endParaRPr lang="en-US"/>
          </a:p>
        </p:txBody>
      </p:sp>
      <p:sp>
        <p:nvSpPr>
          <p:cNvPr id="22545" name="Oval 15"/>
          <p:cNvSpPr>
            <a:spLocks noChangeArrowheads="1"/>
          </p:cNvSpPr>
          <p:nvPr/>
        </p:nvSpPr>
        <p:spPr bwMode="auto">
          <a:xfrm>
            <a:off x="2971800" y="1981200"/>
            <a:ext cx="304800" cy="304800"/>
          </a:xfrm>
          <a:prstGeom prst="ellipse">
            <a:avLst/>
          </a:prstGeom>
          <a:solidFill>
            <a:srgbClr val="FF0000"/>
          </a:solidFill>
          <a:ln w="9525">
            <a:noFill/>
            <a:round/>
            <a:headEnd/>
            <a:tailEnd/>
          </a:ln>
        </p:spPr>
        <p:txBody>
          <a:bodyPr wrap="none" anchor="ctr"/>
          <a:lstStyle/>
          <a:p>
            <a:endParaRPr lang="en-US"/>
          </a:p>
        </p:txBody>
      </p:sp>
      <p:sp>
        <p:nvSpPr>
          <p:cNvPr id="22546" name="Rectangle 16"/>
          <p:cNvSpPr>
            <a:spLocks noChangeArrowheads="1"/>
          </p:cNvSpPr>
          <p:nvPr/>
        </p:nvSpPr>
        <p:spPr bwMode="auto">
          <a:xfrm>
            <a:off x="3352800" y="4754563"/>
            <a:ext cx="1066800" cy="641350"/>
          </a:xfrm>
          <a:prstGeom prst="rect">
            <a:avLst/>
          </a:prstGeom>
          <a:noFill/>
          <a:ln w="9525">
            <a:noFill/>
            <a:miter lim="800000"/>
            <a:headEnd/>
            <a:tailEnd/>
          </a:ln>
        </p:spPr>
        <p:txBody>
          <a:bodyPr>
            <a:spAutoFit/>
          </a:bodyPr>
          <a:lstStyle/>
          <a:p>
            <a:pPr algn="ctr"/>
            <a:r>
              <a:rPr lang="en-US" b="1">
                <a:solidFill>
                  <a:srgbClr val="0033CC"/>
                </a:solidFill>
                <a:ea typeface="ＭＳ Ｐゴシック" pitchFamily="34" charset="-128"/>
              </a:rPr>
              <a:t>Dec.</a:t>
            </a:r>
          </a:p>
          <a:p>
            <a:pPr algn="ctr"/>
            <a:r>
              <a:rPr lang="en-US" b="1">
                <a:solidFill>
                  <a:srgbClr val="0033CC"/>
                </a:solidFill>
                <a:ea typeface="ＭＳ Ｐゴシック" pitchFamily="34" charset="-128"/>
              </a:rPr>
              <a:t>2011</a:t>
            </a:r>
          </a:p>
        </p:txBody>
      </p:sp>
      <p:sp>
        <p:nvSpPr>
          <p:cNvPr id="22547" name="Rectangle 17"/>
          <p:cNvSpPr>
            <a:spLocks noChangeArrowheads="1"/>
          </p:cNvSpPr>
          <p:nvPr/>
        </p:nvSpPr>
        <p:spPr bwMode="auto">
          <a:xfrm>
            <a:off x="0" y="152400"/>
            <a:ext cx="9144000" cy="1143000"/>
          </a:xfrm>
          <a:prstGeom prst="rect">
            <a:avLst/>
          </a:prstGeom>
          <a:noFill/>
          <a:ln w="9525">
            <a:noFill/>
            <a:miter lim="800000"/>
            <a:headEnd/>
            <a:tailEnd/>
          </a:ln>
        </p:spPr>
        <p:txBody>
          <a:bodyPr anchor="ctr"/>
          <a:lstStyle/>
          <a:p>
            <a:pPr algn="ctr" eaLnBrk="0" hangingPunct="0">
              <a:lnSpc>
                <a:spcPct val="95000"/>
              </a:lnSpc>
            </a:pPr>
            <a:r>
              <a:rPr lang="en-US" sz="3000" b="1">
                <a:solidFill>
                  <a:schemeClr val="accent2"/>
                </a:solidFill>
              </a:rPr>
              <a:t>Roadmap for Documenting and Verifying Measles and Rubella Elimination, </a:t>
            </a:r>
            <a:r>
              <a:rPr lang="en-US" sz="3000" b="1" u="sng">
                <a:solidFill>
                  <a:schemeClr val="accent2"/>
                </a:solidFill>
              </a:rPr>
              <a:t>2011-2012</a:t>
            </a:r>
          </a:p>
        </p:txBody>
      </p:sp>
      <p:sp>
        <p:nvSpPr>
          <p:cNvPr id="22548" name="Rectangle 18"/>
          <p:cNvSpPr>
            <a:spLocks noChangeArrowheads="1"/>
          </p:cNvSpPr>
          <p:nvPr/>
        </p:nvSpPr>
        <p:spPr bwMode="auto">
          <a:xfrm>
            <a:off x="1676400" y="2362200"/>
            <a:ext cx="1425575" cy="1836738"/>
          </a:xfrm>
          <a:prstGeom prst="rect">
            <a:avLst/>
          </a:prstGeom>
          <a:noFill/>
          <a:ln w="9525">
            <a:noFill/>
            <a:miter lim="800000"/>
            <a:headEnd/>
            <a:tailEnd/>
          </a:ln>
        </p:spPr>
        <p:txBody>
          <a:bodyPr>
            <a:spAutoFit/>
          </a:bodyPr>
          <a:lstStyle/>
          <a:p>
            <a:pPr algn="ctr">
              <a:spcBef>
                <a:spcPct val="20000"/>
              </a:spcBef>
            </a:pPr>
            <a:r>
              <a:rPr lang="en-US" sz="1400" b="1"/>
              <a:t>Submission of draft country reports to IEC following commitment made by NC (March 2011)</a:t>
            </a:r>
          </a:p>
          <a:p>
            <a:pPr algn="ctr">
              <a:spcBef>
                <a:spcPct val="20000"/>
              </a:spcBef>
            </a:pPr>
            <a:endParaRPr lang="es-ES" sz="1400" b="1">
              <a:ea typeface="ＭＳ Ｐゴシック" pitchFamily="34" charset="-128"/>
            </a:endParaRPr>
          </a:p>
        </p:txBody>
      </p:sp>
      <p:sp>
        <p:nvSpPr>
          <p:cNvPr id="22549" name="Rectangle 19"/>
          <p:cNvSpPr>
            <a:spLocks noChangeArrowheads="1"/>
          </p:cNvSpPr>
          <p:nvPr/>
        </p:nvSpPr>
        <p:spPr bwMode="auto">
          <a:xfrm>
            <a:off x="4668838" y="4768850"/>
            <a:ext cx="1274762" cy="641350"/>
          </a:xfrm>
          <a:prstGeom prst="rect">
            <a:avLst/>
          </a:prstGeom>
          <a:noFill/>
          <a:ln w="9525">
            <a:noFill/>
            <a:miter lim="800000"/>
            <a:headEnd/>
            <a:tailEnd/>
          </a:ln>
        </p:spPr>
        <p:txBody>
          <a:bodyPr>
            <a:spAutoFit/>
          </a:bodyPr>
          <a:lstStyle/>
          <a:p>
            <a:pPr algn="ctr"/>
            <a:r>
              <a:rPr lang="en-US" b="1">
                <a:solidFill>
                  <a:srgbClr val="0033CC"/>
                </a:solidFill>
                <a:ea typeface="ＭＳ Ｐゴシック" pitchFamily="34" charset="-128"/>
              </a:rPr>
              <a:t>Jan-April. 2011</a:t>
            </a:r>
          </a:p>
        </p:txBody>
      </p:sp>
      <p:sp>
        <p:nvSpPr>
          <p:cNvPr id="22550" name="Line 20"/>
          <p:cNvSpPr>
            <a:spLocks noChangeShapeType="1"/>
          </p:cNvSpPr>
          <p:nvPr/>
        </p:nvSpPr>
        <p:spPr bwMode="auto">
          <a:xfrm>
            <a:off x="6096000" y="2209800"/>
            <a:ext cx="0" cy="3276600"/>
          </a:xfrm>
          <a:prstGeom prst="line">
            <a:avLst/>
          </a:prstGeom>
          <a:noFill/>
          <a:ln w="28575">
            <a:solidFill>
              <a:srgbClr val="FF0000"/>
            </a:solidFill>
            <a:round/>
            <a:headEnd/>
            <a:tailEnd type="triangle" w="med" len="med"/>
          </a:ln>
        </p:spPr>
        <p:txBody>
          <a:bodyPr/>
          <a:lstStyle/>
          <a:p>
            <a:endParaRPr lang="en-US"/>
          </a:p>
        </p:txBody>
      </p:sp>
      <p:sp>
        <p:nvSpPr>
          <p:cNvPr id="22551" name="Oval 21"/>
          <p:cNvSpPr>
            <a:spLocks noChangeArrowheads="1"/>
          </p:cNvSpPr>
          <p:nvPr/>
        </p:nvSpPr>
        <p:spPr bwMode="auto">
          <a:xfrm>
            <a:off x="5943600" y="1981200"/>
            <a:ext cx="304800" cy="304800"/>
          </a:xfrm>
          <a:prstGeom prst="ellipse">
            <a:avLst/>
          </a:prstGeom>
          <a:solidFill>
            <a:srgbClr val="FF0000"/>
          </a:solidFill>
          <a:ln w="9525">
            <a:noFill/>
            <a:round/>
            <a:headEnd/>
            <a:tailEnd/>
          </a:ln>
        </p:spPr>
        <p:txBody>
          <a:bodyPr wrap="none" anchor="ctr"/>
          <a:lstStyle/>
          <a:p>
            <a:endParaRPr lang="en-US"/>
          </a:p>
        </p:txBody>
      </p:sp>
      <p:sp>
        <p:nvSpPr>
          <p:cNvPr id="22552" name="Rectangle 22"/>
          <p:cNvSpPr>
            <a:spLocks noChangeArrowheads="1"/>
          </p:cNvSpPr>
          <p:nvPr/>
        </p:nvSpPr>
        <p:spPr bwMode="auto">
          <a:xfrm>
            <a:off x="3124200" y="2362200"/>
            <a:ext cx="1427163" cy="730250"/>
          </a:xfrm>
          <a:prstGeom prst="rect">
            <a:avLst/>
          </a:prstGeom>
          <a:noFill/>
          <a:ln w="9525">
            <a:noFill/>
            <a:miter lim="800000"/>
            <a:headEnd/>
            <a:tailEnd/>
          </a:ln>
        </p:spPr>
        <p:txBody>
          <a:bodyPr>
            <a:spAutoFit/>
          </a:bodyPr>
          <a:lstStyle/>
          <a:p>
            <a:pPr algn="ctr">
              <a:spcBef>
                <a:spcPct val="20000"/>
              </a:spcBef>
            </a:pPr>
            <a:r>
              <a:rPr lang="en-US" sz="1400" b="1">
                <a:ea typeface="ＭＳ Ｐゴシック" pitchFamily="34" charset="-128"/>
              </a:rPr>
              <a:t>Submission of final country report to IEC</a:t>
            </a:r>
          </a:p>
        </p:txBody>
      </p:sp>
      <p:sp>
        <p:nvSpPr>
          <p:cNvPr id="22553" name="Rectangle 23"/>
          <p:cNvSpPr>
            <a:spLocks noChangeArrowheads="1"/>
          </p:cNvSpPr>
          <p:nvPr/>
        </p:nvSpPr>
        <p:spPr bwMode="auto">
          <a:xfrm>
            <a:off x="6172200" y="4754563"/>
            <a:ext cx="1274763" cy="641350"/>
          </a:xfrm>
          <a:prstGeom prst="rect">
            <a:avLst/>
          </a:prstGeom>
          <a:noFill/>
          <a:ln w="9525">
            <a:noFill/>
            <a:miter lim="800000"/>
            <a:headEnd/>
            <a:tailEnd/>
          </a:ln>
        </p:spPr>
        <p:txBody>
          <a:bodyPr>
            <a:spAutoFit/>
          </a:bodyPr>
          <a:lstStyle/>
          <a:p>
            <a:pPr algn="ctr"/>
            <a:r>
              <a:rPr lang="en-US" b="1">
                <a:solidFill>
                  <a:srgbClr val="0033CC"/>
                </a:solidFill>
                <a:ea typeface="ＭＳ Ｐゴシック" pitchFamily="34" charset="-128"/>
              </a:rPr>
              <a:t>May. </a:t>
            </a:r>
            <a:br>
              <a:rPr lang="en-US" b="1">
                <a:solidFill>
                  <a:srgbClr val="0033CC"/>
                </a:solidFill>
                <a:ea typeface="ＭＳ Ｐゴシック" pitchFamily="34" charset="-128"/>
              </a:rPr>
            </a:br>
            <a:r>
              <a:rPr lang="en-US" b="1">
                <a:solidFill>
                  <a:srgbClr val="0033CC"/>
                </a:solidFill>
                <a:ea typeface="ＭＳ Ｐゴシック" pitchFamily="34" charset="-128"/>
              </a:rPr>
              <a:t>2011</a:t>
            </a:r>
          </a:p>
        </p:txBody>
      </p:sp>
      <p:sp>
        <p:nvSpPr>
          <p:cNvPr id="22554" name="Line 24"/>
          <p:cNvSpPr>
            <a:spLocks noChangeShapeType="1"/>
          </p:cNvSpPr>
          <p:nvPr/>
        </p:nvSpPr>
        <p:spPr bwMode="auto">
          <a:xfrm>
            <a:off x="7467600" y="2209800"/>
            <a:ext cx="0" cy="3276600"/>
          </a:xfrm>
          <a:prstGeom prst="line">
            <a:avLst/>
          </a:prstGeom>
          <a:noFill/>
          <a:ln w="28575">
            <a:solidFill>
              <a:srgbClr val="FF0000"/>
            </a:solidFill>
            <a:round/>
            <a:headEnd/>
            <a:tailEnd type="triangle" w="med" len="med"/>
          </a:ln>
        </p:spPr>
        <p:txBody>
          <a:bodyPr/>
          <a:lstStyle/>
          <a:p>
            <a:endParaRPr lang="en-US"/>
          </a:p>
        </p:txBody>
      </p:sp>
      <p:sp>
        <p:nvSpPr>
          <p:cNvPr id="22555" name="Oval 25"/>
          <p:cNvSpPr>
            <a:spLocks noChangeArrowheads="1"/>
          </p:cNvSpPr>
          <p:nvPr/>
        </p:nvSpPr>
        <p:spPr bwMode="auto">
          <a:xfrm>
            <a:off x="7315200" y="1981200"/>
            <a:ext cx="304800" cy="304800"/>
          </a:xfrm>
          <a:prstGeom prst="ellipse">
            <a:avLst/>
          </a:prstGeom>
          <a:solidFill>
            <a:srgbClr val="FF0000"/>
          </a:solidFill>
          <a:ln w="9525">
            <a:noFill/>
            <a:round/>
            <a:headEnd/>
            <a:tailEnd/>
          </a:ln>
        </p:spPr>
        <p:txBody>
          <a:bodyPr wrap="none" anchor="ctr"/>
          <a:lstStyle/>
          <a:p>
            <a:endParaRPr lang="en-US"/>
          </a:p>
        </p:txBody>
      </p:sp>
      <p:sp>
        <p:nvSpPr>
          <p:cNvPr id="22556" name="Rectangle 26"/>
          <p:cNvSpPr>
            <a:spLocks noChangeArrowheads="1"/>
          </p:cNvSpPr>
          <p:nvPr/>
        </p:nvSpPr>
        <p:spPr bwMode="auto">
          <a:xfrm>
            <a:off x="7467600" y="2362200"/>
            <a:ext cx="1600200" cy="1155700"/>
          </a:xfrm>
          <a:prstGeom prst="rect">
            <a:avLst/>
          </a:prstGeom>
          <a:noFill/>
          <a:ln w="9525">
            <a:noFill/>
            <a:miter lim="800000"/>
            <a:headEnd/>
            <a:tailEnd/>
          </a:ln>
        </p:spPr>
        <p:txBody>
          <a:bodyPr>
            <a:spAutoFit/>
          </a:bodyPr>
          <a:lstStyle/>
          <a:p>
            <a:pPr algn="ctr">
              <a:spcBef>
                <a:spcPct val="20000"/>
              </a:spcBef>
            </a:pPr>
            <a:r>
              <a:rPr lang="en-US" sz="1400" b="1"/>
              <a:t>Presentation of regional report to PAHO Directing Council</a:t>
            </a:r>
          </a:p>
        </p:txBody>
      </p:sp>
      <p:sp>
        <p:nvSpPr>
          <p:cNvPr id="22557" name="Rectangle 27"/>
          <p:cNvSpPr>
            <a:spLocks noChangeArrowheads="1"/>
          </p:cNvSpPr>
          <p:nvPr/>
        </p:nvSpPr>
        <p:spPr bwMode="auto">
          <a:xfrm>
            <a:off x="7543800" y="4722813"/>
            <a:ext cx="1066800" cy="641350"/>
          </a:xfrm>
          <a:prstGeom prst="rect">
            <a:avLst/>
          </a:prstGeom>
          <a:noFill/>
          <a:ln w="9525">
            <a:noFill/>
            <a:miter lim="800000"/>
            <a:headEnd/>
            <a:tailEnd/>
          </a:ln>
        </p:spPr>
        <p:txBody>
          <a:bodyPr>
            <a:spAutoFit/>
          </a:bodyPr>
          <a:lstStyle/>
          <a:p>
            <a:pPr algn="ctr"/>
            <a:r>
              <a:rPr lang="en-US" b="1">
                <a:solidFill>
                  <a:srgbClr val="0033CC"/>
                </a:solidFill>
                <a:ea typeface="ＭＳ Ｐゴシック" pitchFamily="34" charset="-128"/>
              </a:rPr>
              <a:t>Sep.</a:t>
            </a:r>
          </a:p>
          <a:p>
            <a:pPr algn="ctr"/>
            <a:r>
              <a:rPr lang="en-US" b="1">
                <a:solidFill>
                  <a:srgbClr val="0033CC"/>
                </a:solidFill>
                <a:ea typeface="ＭＳ Ｐゴシック" pitchFamily="34" charset="-128"/>
              </a:rPr>
              <a:t>2012</a:t>
            </a:r>
          </a:p>
        </p:txBody>
      </p:sp>
      <p:pic>
        <p:nvPicPr>
          <p:cNvPr id="22558" name="Picture 28"/>
          <p:cNvPicPr>
            <a:picLocks noChangeAspect="1" noChangeArrowheads="1"/>
          </p:cNvPicPr>
          <p:nvPr/>
        </p:nvPicPr>
        <p:blipFill>
          <a:blip r:embed="rId3"/>
          <a:srcRect l="10953" t="14024" r="20549" b="47406"/>
          <a:stretch>
            <a:fillRect/>
          </a:stretch>
        </p:blipFill>
        <p:spPr bwMode="auto">
          <a:xfrm>
            <a:off x="8229600" y="6394450"/>
            <a:ext cx="838200" cy="355600"/>
          </a:xfrm>
          <a:prstGeom prst="rect">
            <a:avLst/>
          </a:prstGeom>
          <a:noFill/>
          <a:ln w="9525">
            <a:noFill/>
            <a:miter lim="800000"/>
            <a:headEnd/>
            <a:tailEnd/>
          </a:ln>
        </p:spPr>
      </p:pic>
      <p:sp>
        <p:nvSpPr>
          <p:cNvPr id="22559" name="Rectangle 29"/>
          <p:cNvSpPr>
            <a:spLocks noChangeArrowheads="1"/>
          </p:cNvSpPr>
          <p:nvPr/>
        </p:nvSpPr>
        <p:spPr bwMode="auto">
          <a:xfrm>
            <a:off x="6096000" y="2362200"/>
            <a:ext cx="1371600" cy="1368425"/>
          </a:xfrm>
          <a:prstGeom prst="rect">
            <a:avLst/>
          </a:prstGeom>
          <a:noFill/>
          <a:ln w="9525">
            <a:noFill/>
            <a:miter lim="800000"/>
            <a:headEnd/>
            <a:tailEnd/>
          </a:ln>
        </p:spPr>
        <p:txBody>
          <a:bodyPr>
            <a:spAutoFit/>
          </a:bodyPr>
          <a:lstStyle/>
          <a:p>
            <a:pPr algn="ctr">
              <a:spcBef>
                <a:spcPct val="20000"/>
              </a:spcBef>
            </a:pPr>
            <a:r>
              <a:rPr lang="en-US" sz="1400" b="1">
                <a:ea typeface="ＭＳ Ｐゴシック" pitchFamily="34" charset="-128"/>
              </a:rPr>
              <a:t>2</a:t>
            </a:r>
            <a:r>
              <a:rPr lang="en-US" sz="1400" b="1" baseline="30000">
                <a:ea typeface="ＭＳ Ｐゴシック" pitchFamily="34" charset="-128"/>
              </a:rPr>
              <a:t>nd</a:t>
            </a:r>
            <a:r>
              <a:rPr lang="en-US" sz="1400" b="1">
                <a:ea typeface="ＭＳ Ｐゴシック" pitchFamily="34" charset="-128"/>
              </a:rPr>
              <a:t> meeting between IEC and National/Sub Regional Commissions</a:t>
            </a:r>
          </a:p>
        </p:txBody>
      </p:sp>
      <p:sp>
        <p:nvSpPr>
          <p:cNvPr id="22560" name="Rectangle 30"/>
          <p:cNvSpPr>
            <a:spLocks noChangeArrowheads="1"/>
          </p:cNvSpPr>
          <p:nvPr/>
        </p:nvSpPr>
        <p:spPr bwMode="auto">
          <a:xfrm>
            <a:off x="4572000" y="2362200"/>
            <a:ext cx="1524000" cy="1155700"/>
          </a:xfrm>
          <a:prstGeom prst="rect">
            <a:avLst/>
          </a:prstGeom>
          <a:noFill/>
          <a:ln w="9525">
            <a:noFill/>
            <a:miter lim="800000"/>
            <a:headEnd/>
            <a:tailEnd/>
          </a:ln>
        </p:spPr>
        <p:txBody>
          <a:bodyPr>
            <a:spAutoFit/>
          </a:bodyPr>
          <a:lstStyle/>
          <a:p>
            <a:pPr algn="ctr">
              <a:spcBef>
                <a:spcPct val="20000"/>
              </a:spcBef>
            </a:pPr>
            <a:r>
              <a:rPr lang="en-US" sz="1400" b="1">
                <a:ea typeface="ＭＳ Ｐゴシック" pitchFamily="34" charset="-128"/>
              </a:rPr>
              <a:t>Review of the country reports by IEC supported by PAHO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p:cTn id="7" dur="1000" fill="hold"/>
                                        <p:tgtEl>
                                          <p:spTgt spid="33796"/>
                                        </p:tgtEl>
                                        <p:attrNameLst>
                                          <p:attrName>ppt_w</p:attrName>
                                        </p:attrNameLst>
                                      </p:cBhvr>
                                      <p:tavLst>
                                        <p:tav tm="0">
                                          <p:val>
                                            <p:strVal val="#ppt_w*0.05"/>
                                          </p:val>
                                        </p:tav>
                                        <p:tav tm="100000">
                                          <p:val>
                                            <p:strVal val="#ppt_w"/>
                                          </p:val>
                                        </p:tav>
                                      </p:tavLst>
                                    </p:anim>
                                    <p:anim calcmode="lin" valueType="num">
                                      <p:cBhvr>
                                        <p:cTn id="8" dur="1000" fill="hold"/>
                                        <p:tgtEl>
                                          <p:spTgt spid="33796"/>
                                        </p:tgtEl>
                                        <p:attrNameLst>
                                          <p:attrName>ppt_h</p:attrName>
                                        </p:attrNameLst>
                                      </p:cBhvr>
                                      <p:tavLst>
                                        <p:tav tm="0">
                                          <p:val>
                                            <p:strVal val="#ppt_h"/>
                                          </p:val>
                                        </p:tav>
                                        <p:tav tm="100000">
                                          <p:val>
                                            <p:strVal val="#ppt_h"/>
                                          </p:val>
                                        </p:tav>
                                      </p:tavLst>
                                    </p:anim>
                                    <p:anim calcmode="lin" valueType="num">
                                      <p:cBhvr>
                                        <p:cTn id="9" dur="1000" fill="hold"/>
                                        <p:tgtEl>
                                          <p:spTgt spid="33796"/>
                                        </p:tgtEl>
                                        <p:attrNameLst>
                                          <p:attrName>ppt_x</p:attrName>
                                        </p:attrNameLst>
                                      </p:cBhvr>
                                      <p:tavLst>
                                        <p:tav tm="0">
                                          <p:val>
                                            <p:strVal val="#ppt_x-.2"/>
                                          </p:val>
                                        </p:tav>
                                        <p:tav tm="100000">
                                          <p:val>
                                            <p:strVal val="#ppt_x"/>
                                          </p:val>
                                        </p:tav>
                                      </p:tavLst>
                                    </p:anim>
                                    <p:anim calcmode="lin" valueType="num">
                                      <p:cBhvr>
                                        <p:cTn id="10" dur="1000" fill="hold"/>
                                        <p:tgtEl>
                                          <p:spTgt spid="33796"/>
                                        </p:tgtEl>
                                        <p:attrNameLst>
                                          <p:attrName>ppt_y</p:attrName>
                                        </p:attrNameLst>
                                      </p:cBhvr>
                                      <p:tavLst>
                                        <p:tav tm="0">
                                          <p:val>
                                            <p:strVal val="#ppt_y"/>
                                          </p:val>
                                        </p:tav>
                                        <p:tav tm="100000">
                                          <p:val>
                                            <p:strVal val="#ppt_y"/>
                                          </p:val>
                                        </p:tav>
                                      </p:tavLst>
                                    </p:anim>
                                    <p:animEffect transition="in" filter="fade">
                                      <p:cBhvr>
                                        <p:cTn id="11" dur="10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5495</TotalTime>
  <Words>1443</Words>
  <Application>Microsoft Office PowerPoint</Application>
  <PresentationFormat>On-screen Show (4:3)</PresentationFormat>
  <Paragraphs>361</Paragraphs>
  <Slides>26</Slides>
  <Notes>8</Notes>
  <HiddenSlides>0</HiddenSlides>
  <MMClips>0</MMClips>
  <ScaleCrop>false</ScaleCrop>
  <HeadingPairs>
    <vt:vector size="8" baseType="variant">
      <vt:variant>
        <vt:lpstr>Fonts Used</vt:lpstr>
      </vt:variant>
      <vt:variant>
        <vt:i4>8</vt:i4>
      </vt:variant>
      <vt:variant>
        <vt:lpstr>Design Template</vt:lpstr>
      </vt:variant>
      <vt:variant>
        <vt:i4>1</vt:i4>
      </vt:variant>
      <vt:variant>
        <vt:lpstr>Embedded OLE Servers</vt:lpstr>
      </vt:variant>
      <vt:variant>
        <vt:i4>3</vt:i4>
      </vt:variant>
      <vt:variant>
        <vt:lpstr>Slide Titles</vt:lpstr>
      </vt:variant>
      <vt:variant>
        <vt:i4>26</vt:i4>
      </vt:variant>
    </vt:vector>
  </HeadingPairs>
  <TitlesOfParts>
    <vt:vector size="38" baseType="lpstr">
      <vt:lpstr>Arial</vt:lpstr>
      <vt:lpstr>Times New Roman</vt:lpstr>
      <vt:lpstr>ＭＳ Ｐゴシック</vt:lpstr>
      <vt:lpstr>Calibri</vt:lpstr>
      <vt:lpstr>Arial Narrow</vt:lpstr>
      <vt:lpstr>Wingdings</vt:lpstr>
      <vt:lpstr>Webdings</vt:lpstr>
      <vt:lpstr>Times</vt:lpstr>
      <vt:lpstr>Default Design</vt:lpstr>
      <vt:lpstr>Microsoft Graph Chart</vt:lpstr>
      <vt:lpstr>Microsoft Office Excel Worksheet</vt:lpstr>
      <vt:lpstr>Microsoft Office Excel Chart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Epidemiological Alerts</vt:lpstr>
      <vt:lpstr>Slide 16</vt:lpstr>
      <vt:lpstr>Slide 17</vt:lpstr>
      <vt:lpstr>Slide 18</vt:lpstr>
      <vt:lpstr>Slide 19</vt:lpstr>
      <vt:lpstr>Slide 20</vt:lpstr>
      <vt:lpstr>On going support to strengthen measles/rubella surveillance system Indicators, Region of the Americas, 2007-2011*</vt:lpstr>
      <vt:lpstr>Slide 22</vt:lpstr>
      <vt:lpstr>Sharing Experiences in 2011</vt:lpstr>
      <vt:lpstr>Slide 24</vt:lpstr>
      <vt:lpstr>We request…</vt:lpstr>
      <vt:lpstr>Slide 26</vt:lpstr>
    </vt:vector>
  </TitlesOfParts>
  <Company>Pan American Health Organization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ITS</dc:creator>
  <cp:lastModifiedBy>Measlesconf</cp:lastModifiedBy>
  <cp:revision>109</cp:revision>
  <dcterms:created xsi:type="dcterms:W3CDTF">2011-08-04T22:39:38Z</dcterms:created>
  <dcterms:modified xsi:type="dcterms:W3CDTF">2011-09-13T18:41:02Z</dcterms:modified>
</cp:coreProperties>
</file>