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80b834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80b834f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80b834f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80b834f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39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76903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20613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05978"/>
            <a:ext cx="180178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979968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17141"/>
            <a:ext cx="2057397" cy="273844"/>
          </a:xfrm>
        </p:spPr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4817141"/>
            <a:ext cx="32097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6249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9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90629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007751"/>
            <a:ext cx="7886700" cy="88097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27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30391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27708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4762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361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1610615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47679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2113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90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ms.tveyes.com/MediaCenterPlayer.aspx?u=aHR0cDovL21lZGlhY2VudGVyLnR2ZXllcy5jb20vZG93bmxvYWRnYXRld2F5LmFzcHg/VXNlcklEPTY5MDkzNCZNRElEPTExMTE2NTMxJk1EU2VlZD02OTg3JlR5cGU9TWVkaWE%3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83500" y="1625543"/>
            <a:ext cx="4710695" cy="1892414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Measles Moves Fast, Our External Communications Should Too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361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377651"/>
            <a:ext cx="0" cy="238819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81550"/>
            <a:ext cx="9146751" cy="361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92AFE1-35A9-48DE-B894-121EC4188E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8" y="2005149"/>
            <a:ext cx="2390775" cy="105156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210200" y="1903742"/>
            <a:ext cx="6721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Lindsey Miller-Voss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Montserrat"/>
                <a:ea typeface="Montserrat"/>
                <a:cs typeface="Montserrat"/>
                <a:sym typeface="Montserrat"/>
              </a:rPr>
              <a:t>Communications Officer, Shot@Life Campaign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31177" y="3532406"/>
            <a:ext cx="90135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Dr. Robb Butler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Montserrat"/>
                <a:ea typeface="Montserrat"/>
                <a:cs typeface="Montserrat"/>
                <a:sym typeface="Montserrat"/>
              </a:rPr>
              <a:t>Senior Social Scientist, Vaccine Demand, UNICEF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Yolonda Freeman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 dirty="0">
                <a:latin typeface="Montserrat"/>
                <a:ea typeface="Montserrat"/>
                <a:cs typeface="Montserrat"/>
                <a:sym typeface="Montserrat"/>
              </a:rPr>
              <a:t>Lead Communications Specialist, Centers for Disease Control and Prevention</a:t>
            </a:r>
            <a:endParaRPr sz="17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115100" y="2774948"/>
            <a:ext cx="69117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Laura Keenan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Montserrat"/>
                <a:ea typeface="Montserrat"/>
                <a:cs typeface="Montserrat"/>
                <a:sym typeface="Montserrat"/>
              </a:rPr>
              <a:t>Communications Officer, World Health Organization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389AC-0951-4052-8DBD-F41DACB415F3}"/>
              </a:ext>
            </a:extLst>
          </p:cNvPr>
          <p:cNvSpPr txBox="1"/>
          <p:nvPr/>
        </p:nvSpPr>
        <p:spPr>
          <a:xfrm>
            <a:off x="464700" y="275494"/>
            <a:ext cx="285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Panelists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7E3280-65EF-4789-9C73-CE3EF2D6B238}"/>
              </a:ext>
            </a:extLst>
          </p:cNvPr>
          <p:cNvSpPr/>
          <p:nvPr/>
        </p:nvSpPr>
        <p:spPr>
          <a:xfrm>
            <a:off x="0" y="960504"/>
            <a:ext cx="9144000" cy="4149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70AC0-3B87-4FF4-8E1B-5561CD17178B}"/>
              </a:ext>
            </a:extLst>
          </p:cNvPr>
          <p:cNvSpPr/>
          <p:nvPr/>
        </p:nvSpPr>
        <p:spPr>
          <a:xfrm>
            <a:off x="0" y="94545"/>
            <a:ext cx="9144000" cy="1825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466800" y="763045"/>
            <a:ext cx="82125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Rachel Smidt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Montserrat"/>
                <a:ea typeface="Montserrat"/>
                <a:cs typeface="Montserrat"/>
                <a:sym typeface="Montserrat"/>
              </a:rPr>
              <a:t>Global Health </a:t>
            </a:r>
            <a:r>
              <a:rPr lang="en-US" i="1" dirty="0">
                <a:latin typeface="Montserrat"/>
                <a:ea typeface="Montserrat"/>
                <a:cs typeface="Montserrat"/>
                <a:sym typeface="Montserrat"/>
              </a:rPr>
              <a:t>Communications Manager</a:t>
            </a:r>
            <a:r>
              <a:rPr lang="en" i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i="1" dirty="0"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" i="1" dirty="0">
                <a:latin typeface="Montserrat"/>
                <a:ea typeface="Montserrat"/>
                <a:cs typeface="Montserrat"/>
                <a:sym typeface="Montserrat"/>
              </a:rPr>
              <a:t> Foundation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1E9411F-446A-4D0B-B68B-3FF5CB484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4" b="6305"/>
          <a:stretch/>
        </p:blipFill>
        <p:spPr>
          <a:xfrm>
            <a:off x="482600" y="482600"/>
            <a:ext cx="8178799" cy="41782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83500" y="1625543"/>
            <a:ext cx="4710695" cy="1892414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361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377651"/>
            <a:ext cx="0" cy="238819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81550"/>
            <a:ext cx="9146751" cy="361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8F06D-E784-485C-9BB8-0B637CAAAC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8" y="2005149"/>
            <a:ext cx="2390775" cy="105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52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8A0817BF47A4C9B3693B9F801C8E9" ma:contentTypeVersion="15" ma:contentTypeDescription="Create a new document." ma:contentTypeScope="" ma:versionID="4e8525a16cf546c90074c377c8a5fda7">
  <xsd:schema xmlns:xsd="http://www.w3.org/2001/XMLSchema" xmlns:xs="http://www.w3.org/2001/XMLSchema" xmlns:p="http://schemas.microsoft.com/office/2006/metadata/properties" xmlns:ns1="http://schemas.microsoft.com/sharepoint/v3" xmlns:ns3="6f329935-24d6-4e28-bfda-e173fb04e241" xmlns:ns4="9ecd693c-fdf0-4e8d-9ad6-21311f242c16" targetNamespace="http://schemas.microsoft.com/office/2006/metadata/properties" ma:root="true" ma:fieldsID="fb56e27536c8a1819f6c38658ecdcee0" ns1:_="" ns3:_="" ns4:_="">
    <xsd:import namespace="http://schemas.microsoft.com/sharepoint/v3"/>
    <xsd:import namespace="6f329935-24d6-4e28-bfda-e173fb04e241"/>
    <xsd:import namespace="9ecd693c-fdf0-4e8d-9ad6-21311f242c1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29935-24d6-4e28-bfda-e173fb04e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d693c-fdf0-4e8d-9ad6-21311f242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06962D-C000-4666-AFCA-D0C520639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329935-24d6-4e28-bfda-e173fb04e241"/>
    <ds:schemaRef ds:uri="9ecd693c-fdf0-4e8d-9ad6-21311f242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7D5B7-A812-4403-AE8B-B526D9E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62378D-A693-4053-8CE7-7BB3A777F72F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6f329935-24d6-4e28-bfda-e173fb04e241"/>
    <ds:schemaRef ds:uri="http://purl.org/dc/elements/1.1/"/>
    <ds:schemaRef ds:uri="http://schemas.microsoft.com/office/infopath/2007/PartnerControls"/>
    <ds:schemaRef ds:uri="9ecd693c-fdf0-4e8d-9ad6-21311f242c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</Words>
  <Application>Microsoft Office PowerPoint</Application>
  <PresentationFormat>On-screen Show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Corbel</vt:lpstr>
      <vt:lpstr>Wingdings</vt:lpstr>
      <vt:lpstr>Montserrat</vt:lpstr>
      <vt:lpstr>Banded</vt:lpstr>
      <vt:lpstr>Measles Moves Fast, Our External Communications Should Too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Moves Fast, Our External Communications Should Too</dc:title>
  <dc:creator>Rachel Smidt</dc:creator>
  <cp:lastModifiedBy>Noe, James</cp:lastModifiedBy>
  <cp:revision>2</cp:revision>
  <dcterms:created xsi:type="dcterms:W3CDTF">2019-09-06T00:02:48Z</dcterms:created>
  <dcterms:modified xsi:type="dcterms:W3CDTF">2019-09-06T13:23:16Z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0x010100E9C8A0817BF47A4C9B3693B9F801C8E9</vt:lpwstr>
  </property>
</Properties>
</file>