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93" r:id="rId2"/>
    <p:sldId id="496" r:id="rId3"/>
    <p:sldId id="585" r:id="rId4"/>
    <p:sldId id="503" r:id="rId5"/>
    <p:sldId id="583" r:id="rId6"/>
    <p:sldId id="587" r:id="rId7"/>
    <p:sldId id="568" r:id="rId8"/>
    <p:sldId id="559" r:id="rId9"/>
    <p:sldId id="504" r:id="rId10"/>
    <p:sldId id="558" r:id="rId11"/>
    <p:sldId id="571" r:id="rId12"/>
    <p:sldId id="578" r:id="rId13"/>
    <p:sldId id="588" r:id="rId14"/>
    <p:sldId id="589" r:id="rId15"/>
    <p:sldId id="590" r:id="rId16"/>
    <p:sldId id="591" r:id="rId17"/>
    <p:sldId id="592" r:id="rId18"/>
    <p:sldId id="595" r:id="rId19"/>
    <p:sldId id="537" r:id="rId20"/>
    <p:sldId id="570" r:id="rId21"/>
    <p:sldId id="533" r:id="rId22"/>
    <p:sldId id="532" r:id="rId23"/>
    <p:sldId id="593" r:id="rId24"/>
    <p:sldId id="59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RRY, Robert Tyrrell" initials="perryr" lastIdx="4" clrIdx="0"/>
  <p:cmAuthor id="1" name="TelebN" initials="N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000099"/>
    <a:srgbClr val="C00000"/>
    <a:srgbClr val="FFCC66"/>
    <a:srgbClr val="003399"/>
    <a:srgbClr val="00CC66"/>
    <a:srgbClr val="00FF00"/>
    <a:srgbClr val="0033CC"/>
    <a:srgbClr val="990000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353" autoAdjust="0"/>
    <p:restoredTop sz="92665" autoAdjust="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lebN.LAP-DCD-TELEBN\Desktop\BMGF\Measles_Monthly_Distribution%203_160620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Sheet1!$B$4</c:f>
              <c:strCache>
                <c:ptCount val="1"/>
                <c:pt idx="0">
                  <c:v>Measles cases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Sheet1!$C$2:$AI$2</c:f>
              <c:strCach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strCache>
            </c:strRef>
          </c:cat>
          <c:val>
            <c:numRef>
              <c:f>Sheet1!$C$4:$AI$4</c:f>
              <c:numCache>
                <c:formatCode>General</c:formatCode>
                <c:ptCount val="33"/>
                <c:pt idx="0">
                  <c:v>341624</c:v>
                </c:pt>
                <c:pt idx="1">
                  <c:v>453409</c:v>
                </c:pt>
                <c:pt idx="2">
                  <c:v>331721</c:v>
                </c:pt>
                <c:pt idx="3">
                  <c:v>302254</c:v>
                </c:pt>
                <c:pt idx="4">
                  <c:v>218335</c:v>
                </c:pt>
                <c:pt idx="5">
                  <c:v>229781</c:v>
                </c:pt>
                <c:pt idx="6">
                  <c:v>171208</c:v>
                </c:pt>
                <c:pt idx="7">
                  <c:v>171164</c:v>
                </c:pt>
                <c:pt idx="8">
                  <c:v>126977</c:v>
                </c:pt>
                <c:pt idx="9">
                  <c:v>83776</c:v>
                </c:pt>
                <c:pt idx="10">
                  <c:v>59058</c:v>
                </c:pt>
                <c:pt idx="11">
                  <c:v>64177</c:v>
                </c:pt>
                <c:pt idx="12">
                  <c:v>89758</c:v>
                </c:pt>
                <c:pt idx="13">
                  <c:v>50758</c:v>
                </c:pt>
                <c:pt idx="14">
                  <c:v>24578</c:v>
                </c:pt>
                <c:pt idx="15">
                  <c:v>20607</c:v>
                </c:pt>
                <c:pt idx="16">
                  <c:v>20249</c:v>
                </c:pt>
                <c:pt idx="17">
                  <c:v>33085</c:v>
                </c:pt>
                <c:pt idx="18">
                  <c:v>89478</c:v>
                </c:pt>
                <c:pt idx="19">
                  <c:v>71562</c:v>
                </c:pt>
                <c:pt idx="20">
                  <c:v>38592</c:v>
                </c:pt>
                <c:pt idx="21">
                  <c:v>41103</c:v>
                </c:pt>
                <c:pt idx="22">
                  <c:v>42616</c:v>
                </c:pt>
                <c:pt idx="23">
                  <c:v>52110</c:v>
                </c:pt>
                <c:pt idx="24">
                  <c:v>59804</c:v>
                </c:pt>
                <c:pt idx="25">
                  <c:v>15069</c:v>
                </c:pt>
                <c:pt idx="26">
                  <c:v>23303</c:v>
                </c:pt>
                <c:pt idx="27">
                  <c:v>15670</c:v>
                </c:pt>
                <c:pt idx="28">
                  <c:v>12120</c:v>
                </c:pt>
                <c:pt idx="29">
                  <c:v>36605</c:v>
                </c:pt>
                <c:pt idx="30">
                  <c:v>10072</c:v>
                </c:pt>
                <c:pt idx="31">
                  <c:v>35923</c:v>
                </c:pt>
                <c:pt idx="32">
                  <c:v>36456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778752"/>
        <c:axId val="80780288"/>
      </c:barChart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Measles coverage (WHO-UNICEF estimate)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9"/>
            <c:spPr>
              <a:solidFill>
                <a:srgbClr val="FF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Sheet1!$C$2:$AI$2</c:f>
              <c:strCach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strCache>
            </c:strRef>
          </c:cat>
          <c:val>
            <c:numRef>
              <c:f>Sheet1!$C$3:$AI$3</c:f>
              <c:numCache>
                <c:formatCode>General</c:formatCode>
                <c:ptCount val="33"/>
                <c:pt idx="0">
                  <c:v>15</c:v>
                </c:pt>
                <c:pt idx="1">
                  <c:v>17</c:v>
                </c:pt>
                <c:pt idx="2">
                  <c:v>23</c:v>
                </c:pt>
                <c:pt idx="3">
                  <c:v>27</c:v>
                </c:pt>
                <c:pt idx="4">
                  <c:v>34</c:v>
                </c:pt>
                <c:pt idx="5">
                  <c:v>47</c:v>
                </c:pt>
                <c:pt idx="6">
                  <c:v>50</c:v>
                </c:pt>
                <c:pt idx="7">
                  <c:v>53</c:v>
                </c:pt>
                <c:pt idx="8">
                  <c:v>63</c:v>
                </c:pt>
                <c:pt idx="9">
                  <c:v>65</c:v>
                </c:pt>
                <c:pt idx="10">
                  <c:v>67</c:v>
                </c:pt>
                <c:pt idx="11">
                  <c:v>66</c:v>
                </c:pt>
                <c:pt idx="12">
                  <c:v>67</c:v>
                </c:pt>
                <c:pt idx="13">
                  <c:v>67</c:v>
                </c:pt>
                <c:pt idx="14">
                  <c:v>68</c:v>
                </c:pt>
                <c:pt idx="15">
                  <c:v>66</c:v>
                </c:pt>
                <c:pt idx="16">
                  <c:v>69</c:v>
                </c:pt>
                <c:pt idx="17">
                  <c:v>68</c:v>
                </c:pt>
                <c:pt idx="18">
                  <c:v>70</c:v>
                </c:pt>
                <c:pt idx="19">
                  <c:v>71</c:v>
                </c:pt>
                <c:pt idx="20">
                  <c:v>72</c:v>
                </c:pt>
                <c:pt idx="21">
                  <c:v>73</c:v>
                </c:pt>
                <c:pt idx="22">
                  <c:v>73</c:v>
                </c:pt>
                <c:pt idx="23">
                  <c:v>73</c:v>
                </c:pt>
                <c:pt idx="24">
                  <c:v>76</c:v>
                </c:pt>
                <c:pt idx="25">
                  <c:v>80</c:v>
                </c:pt>
                <c:pt idx="26">
                  <c:v>81</c:v>
                </c:pt>
                <c:pt idx="27">
                  <c:v>81</c:v>
                </c:pt>
                <c:pt idx="28">
                  <c:v>82</c:v>
                </c:pt>
                <c:pt idx="29">
                  <c:v>81</c:v>
                </c:pt>
                <c:pt idx="30">
                  <c:v>85</c:v>
                </c:pt>
                <c:pt idx="31">
                  <c:v>84</c:v>
                </c:pt>
                <c:pt idx="32">
                  <c:v>83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Sheet1!$B$5</c:f>
              <c:strCache>
                <c:ptCount val="1"/>
              </c:strCache>
            </c:strRef>
          </c:tx>
          <c:cat>
            <c:strRef>
              <c:f>Sheet1!$C$2:$AI$2</c:f>
              <c:strCach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strCache>
            </c:strRef>
          </c:cat>
          <c:val>
            <c:numRef>
              <c:f>Sheet1!$C$5:$AI$5</c:f>
              <c:numCache>
                <c:formatCode>General</c:formatCode>
                <c:ptCount val="33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783616"/>
        <c:axId val="80782080"/>
      </c:lineChart>
      <c:catAx>
        <c:axId val="8077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0780288"/>
        <c:crosses val="autoZero"/>
        <c:auto val="1"/>
        <c:lblAlgn val="ctr"/>
        <c:lblOffset val="100"/>
        <c:noMultiLvlLbl val="0"/>
      </c:catAx>
      <c:valAx>
        <c:axId val="80780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0778752"/>
        <c:crosses val="autoZero"/>
        <c:crossBetween val="between"/>
      </c:valAx>
      <c:valAx>
        <c:axId val="80782080"/>
        <c:scaling>
          <c:orientation val="minMax"/>
          <c:max val="10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0783616"/>
        <c:crosses val="max"/>
        <c:crossBetween val="between"/>
      </c:valAx>
      <c:catAx>
        <c:axId val="80783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0782080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</c:spPr>
    </c:plotArea>
    <c:legend>
      <c:legendPos val="b"/>
      <c:legendEntry>
        <c:idx val="2"/>
        <c:delete val="1"/>
      </c:legendEntry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Monthly distribution of confirmed Measles cases in the EMR </a:t>
            </a:r>
            <a:r>
              <a:rPr lang="en-US" sz="1600" dirty="0" smtClean="0"/>
              <a:t>2006-June </a:t>
            </a:r>
            <a:r>
              <a:rPr lang="en-US" sz="1600" dirty="0"/>
              <a:t>2013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30270254679704"/>
          <c:y val="8.4913266544886443E-2"/>
          <c:w val="0.87293634449539959"/>
          <c:h val="0.7286234206189342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'EMR Months'!$B$3</c:f>
              <c:strCache>
                <c:ptCount val="1"/>
                <c:pt idx="0">
                  <c:v>Afghanistan</c:v>
                </c:pt>
              </c:strCache>
            </c:strRef>
          </c:tx>
          <c:spPr>
            <a:solidFill>
              <a:srgbClr val="66FF33"/>
            </a:solidFill>
          </c:spPr>
          <c:invertIfNegative val="0"/>
          <c:cat>
            <c:multiLvlStrRef>
              <c:f>'EMR Months'!$C$1:$CN$2</c:f>
              <c:multiLvlStrCache>
                <c:ptCount val="90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</c:lvl>
              </c:multiLvlStrCache>
            </c:multiLvlStrRef>
          </c:cat>
          <c:val>
            <c:numRef>
              <c:f>'EMR Months'!$C$3:$CN$3</c:f>
              <c:numCache>
                <c:formatCode>General</c:formatCode>
                <c:ptCount val="90"/>
                <c:pt idx="0">
                  <c:v>24</c:v>
                </c:pt>
                <c:pt idx="1">
                  <c:v>13</c:v>
                </c:pt>
                <c:pt idx="2">
                  <c:v>34</c:v>
                </c:pt>
                <c:pt idx="3">
                  <c:v>40</c:v>
                </c:pt>
                <c:pt idx="4">
                  <c:v>36</c:v>
                </c:pt>
                <c:pt idx="5">
                  <c:v>31</c:v>
                </c:pt>
                <c:pt idx="6">
                  <c:v>11</c:v>
                </c:pt>
                <c:pt idx="7">
                  <c:v>10</c:v>
                </c:pt>
                <c:pt idx="8">
                  <c:v>14</c:v>
                </c:pt>
                <c:pt idx="9">
                  <c:v>7</c:v>
                </c:pt>
                <c:pt idx="10">
                  <c:v>4</c:v>
                </c:pt>
                <c:pt idx="11">
                  <c:v>6</c:v>
                </c:pt>
                <c:pt idx="12">
                  <c:v>2</c:v>
                </c:pt>
                <c:pt idx="13">
                  <c:v>11</c:v>
                </c:pt>
                <c:pt idx="14">
                  <c:v>2</c:v>
                </c:pt>
                <c:pt idx="15">
                  <c:v>16</c:v>
                </c:pt>
                <c:pt idx="16">
                  <c:v>16</c:v>
                </c:pt>
                <c:pt idx="17">
                  <c:v>10</c:v>
                </c:pt>
                <c:pt idx="18">
                  <c:v>10</c:v>
                </c:pt>
                <c:pt idx="19">
                  <c:v>9</c:v>
                </c:pt>
                <c:pt idx="20">
                  <c:v>13</c:v>
                </c:pt>
                <c:pt idx="21">
                  <c:v>14</c:v>
                </c:pt>
                <c:pt idx="22">
                  <c:v>27</c:v>
                </c:pt>
                <c:pt idx="23">
                  <c:v>19</c:v>
                </c:pt>
                <c:pt idx="24">
                  <c:v>39</c:v>
                </c:pt>
                <c:pt idx="25">
                  <c:v>65</c:v>
                </c:pt>
                <c:pt idx="26">
                  <c:v>102</c:v>
                </c:pt>
                <c:pt idx="27">
                  <c:v>89</c:v>
                </c:pt>
                <c:pt idx="28">
                  <c:v>69</c:v>
                </c:pt>
                <c:pt idx="29">
                  <c:v>28</c:v>
                </c:pt>
                <c:pt idx="30">
                  <c:v>16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8</c:v>
                </c:pt>
                <c:pt idx="35">
                  <c:v>51</c:v>
                </c:pt>
                <c:pt idx="36">
                  <c:v>69</c:v>
                </c:pt>
                <c:pt idx="37">
                  <c:v>115</c:v>
                </c:pt>
                <c:pt idx="38">
                  <c:v>136</c:v>
                </c:pt>
                <c:pt idx="39">
                  <c:v>278</c:v>
                </c:pt>
                <c:pt idx="40">
                  <c:v>208</c:v>
                </c:pt>
                <c:pt idx="41">
                  <c:v>705</c:v>
                </c:pt>
                <c:pt idx="42">
                  <c:v>231</c:v>
                </c:pt>
                <c:pt idx="43">
                  <c:v>77</c:v>
                </c:pt>
                <c:pt idx="44">
                  <c:v>66</c:v>
                </c:pt>
                <c:pt idx="45">
                  <c:v>73</c:v>
                </c:pt>
                <c:pt idx="46">
                  <c:v>80</c:v>
                </c:pt>
                <c:pt idx="47">
                  <c:v>120</c:v>
                </c:pt>
                <c:pt idx="48">
                  <c:v>273</c:v>
                </c:pt>
                <c:pt idx="49">
                  <c:v>220</c:v>
                </c:pt>
                <c:pt idx="50">
                  <c:v>167</c:v>
                </c:pt>
                <c:pt idx="51">
                  <c:v>160</c:v>
                </c:pt>
                <c:pt idx="52">
                  <c:v>153</c:v>
                </c:pt>
                <c:pt idx="53">
                  <c:v>155</c:v>
                </c:pt>
                <c:pt idx="54">
                  <c:v>105</c:v>
                </c:pt>
                <c:pt idx="55">
                  <c:v>71</c:v>
                </c:pt>
                <c:pt idx="56">
                  <c:v>33</c:v>
                </c:pt>
                <c:pt idx="57">
                  <c:v>32</c:v>
                </c:pt>
                <c:pt idx="58">
                  <c:v>34</c:v>
                </c:pt>
                <c:pt idx="59">
                  <c:v>125</c:v>
                </c:pt>
                <c:pt idx="60">
                  <c:v>138</c:v>
                </c:pt>
                <c:pt idx="61">
                  <c:v>145</c:v>
                </c:pt>
                <c:pt idx="62">
                  <c:v>210</c:v>
                </c:pt>
                <c:pt idx="63">
                  <c:v>228</c:v>
                </c:pt>
                <c:pt idx="64">
                  <c:v>150</c:v>
                </c:pt>
                <c:pt idx="65">
                  <c:v>145</c:v>
                </c:pt>
                <c:pt idx="66">
                  <c:v>100</c:v>
                </c:pt>
                <c:pt idx="67">
                  <c:v>45</c:v>
                </c:pt>
                <c:pt idx="68">
                  <c:v>24</c:v>
                </c:pt>
                <c:pt idx="69">
                  <c:v>26</c:v>
                </c:pt>
                <c:pt idx="70">
                  <c:v>51</c:v>
                </c:pt>
                <c:pt idx="71">
                  <c:v>95</c:v>
                </c:pt>
                <c:pt idx="72">
                  <c:v>376</c:v>
                </c:pt>
                <c:pt idx="73">
                  <c:v>438</c:v>
                </c:pt>
                <c:pt idx="74">
                  <c:v>393</c:v>
                </c:pt>
                <c:pt idx="75">
                  <c:v>353</c:v>
                </c:pt>
                <c:pt idx="76">
                  <c:v>359</c:v>
                </c:pt>
                <c:pt idx="77">
                  <c:v>311</c:v>
                </c:pt>
                <c:pt idx="78">
                  <c:v>241</c:v>
                </c:pt>
                <c:pt idx="79">
                  <c:v>78</c:v>
                </c:pt>
                <c:pt idx="80">
                  <c:v>46</c:v>
                </c:pt>
                <c:pt idx="81">
                  <c:v>95</c:v>
                </c:pt>
                <c:pt idx="82">
                  <c:v>57</c:v>
                </c:pt>
                <c:pt idx="83">
                  <c:v>50</c:v>
                </c:pt>
                <c:pt idx="84">
                  <c:v>31</c:v>
                </c:pt>
                <c:pt idx="85">
                  <c:v>17</c:v>
                </c:pt>
                <c:pt idx="86">
                  <c:v>17</c:v>
                </c:pt>
                <c:pt idx="87">
                  <c:v>25</c:v>
                </c:pt>
                <c:pt idx="88">
                  <c:v>61</c:v>
                </c:pt>
                <c:pt idx="89">
                  <c:v>40</c:v>
                </c:pt>
              </c:numCache>
            </c:numRef>
          </c:val>
        </c:ser>
        <c:ser>
          <c:idx val="1"/>
          <c:order val="1"/>
          <c:tx>
            <c:strRef>
              <c:f>'EMR Months'!$B$4</c:f>
              <c:strCache>
                <c:ptCount val="1"/>
                <c:pt idx="0">
                  <c:v>Bahrain</c:v>
                </c:pt>
              </c:strCache>
            </c:strRef>
          </c:tx>
          <c:invertIfNegative val="0"/>
          <c:cat>
            <c:multiLvlStrRef>
              <c:f>'EMR Months'!$C$1:$CN$2</c:f>
              <c:multiLvlStrCache>
                <c:ptCount val="90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</c:lvl>
              </c:multiLvlStrCache>
            </c:multiLvlStrRef>
          </c:cat>
          <c:val>
            <c:numRef>
              <c:f>'EMR Months'!$C$4:$CN$4</c:f>
              <c:numCache>
                <c:formatCode>General</c:formatCode>
                <c:ptCount val="9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4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3</c:v>
                </c:pt>
                <c:pt idx="23">
                  <c:v>2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2</c:v>
                </c:pt>
                <c:pt idx="38">
                  <c:v>3</c:v>
                </c:pt>
                <c:pt idx="39">
                  <c:v>2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1</c:v>
                </c:pt>
                <c:pt idx="44">
                  <c:v>0</c:v>
                </c:pt>
                <c:pt idx="45">
                  <c:v>0</c:v>
                </c:pt>
                <c:pt idx="46">
                  <c:v>1</c:v>
                </c:pt>
                <c:pt idx="47">
                  <c:v>0</c:v>
                </c:pt>
                <c:pt idx="48">
                  <c:v>0</c:v>
                </c:pt>
                <c:pt idx="49">
                  <c:v>1</c:v>
                </c:pt>
                <c:pt idx="50">
                  <c:v>0</c:v>
                </c:pt>
                <c:pt idx="51">
                  <c:v>1</c:v>
                </c:pt>
                <c:pt idx="52">
                  <c:v>1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3</c:v>
                </c:pt>
                <c:pt idx="61">
                  <c:v>2</c:v>
                </c:pt>
                <c:pt idx="62">
                  <c:v>0</c:v>
                </c:pt>
                <c:pt idx="63">
                  <c:v>0</c:v>
                </c:pt>
                <c:pt idx="64">
                  <c:v>1</c:v>
                </c:pt>
                <c:pt idx="65">
                  <c:v>1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5</c:v>
                </c:pt>
                <c:pt idx="70">
                  <c:v>0</c:v>
                </c:pt>
                <c:pt idx="71">
                  <c:v>1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</c:numCache>
            </c:numRef>
          </c:val>
        </c:ser>
        <c:ser>
          <c:idx val="2"/>
          <c:order val="2"/>
          <c:tx>
            <c:strRef>
              <c:f>'EMR Months'!$B$5</c:f>
              <c:strCache>
                <c:ptCount val="1"/>
                <c:pt idx="0">
                  <c:v>Djibouti</c:v>
                </c:pt>
              </c:strCache>
            </c:strRef>
          </c:tx>
          <c:invertIfNegative val="0"/>
          <c:cat>
            <c:multiLvlStrRef>
              <c:f>'EMR Months'!$C$1:$CN$2</c:f>
              <c:multiLvlStrCache>
                <c:ptCount val="90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</c:lvl>
              </c:multiLvlStrCache>
            </c:multiLvlStrRef>
          </c:cat>
          <c:val>
            <c:numRef>
              <c:f>'EMR Months'!$C$5:$CN$5</c:f>
              <c:numCache>
                <c:formatCode>General</c:formatCode>
                <c:ptCount val="9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  <c:pt idx="10">
                  <c:v>6</c:v>
                </c:pt>
                <c:pt idx="11">
                  <c:v>2</c:v>
                </c:pt>
                <c:pt idx="12">
                  <c:v>0</c:v>
                </c:pt>
                <c:pt idx="13">
                  <c:v>3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2</c:v>
                </c:pt>
                <c:pt idx="37">
                  <c:v>1</c:v>
                </c:pt>
                <c:pt idx="38">
                  <c:v>3</c:v>
                </c:pt>
                <c:pt idx="39">
                  <c:v>10</c:v>
                </c:pt>
                <c:pt idx="40">
                  <c:v>2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6</c:v>
                </c:pt>
                <c:pt idx="66">
                  <c:v>0</c:v>
                </c:pt>
                <c:pt idx="67">
                  <c:v>7</c:v>
                </c:pt>
                <c:pt idx="68">
                  <c:v>0</c:v>
                </c:pt>
                <c:pt idx="69">
                  <c:v>0</c:v>
                </c:pt>
                <c:pt idx="70">
                  <c:v>5</c:v>
                </c:pt>
                <c:pt idx="71">
                  <c:v>0</c:v>
                </c:pt>
                <c:pt idx="72">
                  <c:v>7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</c:numCache>
            </c:numRef>
          </c:val>
        </c:ser>
        <c:ser>
          <c:idx val="3"/>
          <c:order val="3"/>
          <c:tx>
            <c:strRef>
              <c:f>'EMR Months'!$B$6</c:f>
              <c:strCache>
                <c:ptCount val="1"/>
                <c:pt idx="0">
                  <c:v>Iran</c:v>
                </c:pt>
              </c:strCache>
            </c:strRef>
          </c:tx>
          <c:invertIfNegative val="0"/>
          <c:cat>
            <c:multiLvlStrRef>
              <c:f>'EMR Months'!$C$1:$CN$2</c:f>
              <c:multiLvlStrCache>
                <c:ptCount val="90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</c:lvl>
              </c:multiLvlStrCache>
            </c:multiLvlStrRef>
          </c:cat>
          <c:val>
            <c:numRef>
              <c:f>'EMR Months'!$C$6:$CN$6</c:f>
              <c:numCache>
                <c:formatCode>General</c:formatCode>
                <c:ptCount val="90"/>
                <c:pt idx="0">
                  <c:v>0</c:v>
                </c:pt>
                <c:pt idx="1">
                  <c:v>3</c:v>
                </c:pt>
                <c:pt idx="2">
                  <c:v>4</c:v>
                </c:pt>
                <c:pt idx="3">
                  <c:v>1</c:v>
                </c:pt>
                <c:pt idx="4">
                  <c:v>3</c:v>
                </c:pt>
                <c:pt idx="5">
                  <c:v>12</c:v>
                </c:pt>
                <c:pt idx="6">
                  <c:v>19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0</c:v>
                </c:pt>
                <c:pt idx="22">
                  <c:v>8</c:v>
                </c:pt>
                <c:pt idx="23">
                  <c:v>0</c:v>
                </c:pt>
                <c:pt idx="24">
                  <c:v>1</c:v>
                </c:pt>
                <c:pt idx="25">
                  <c:v>3</c:v>
                </c:pt>
                <c:pt idx="26">
                  <c:v>3</c:v>
                </c:pt>
                <c:pt idx="27">
                  <c:v>2</c:v>
                </c:pt>
                <c:pt idx="28">
                  <c:v>0</c:v>
                </c:pt>
                <c:pt idx="29">
                  <c:v>1</c:v>
                </c:pt>
                <c:pt idx="30">
                  <c:v>3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  <c:pt idx="36">
                  <c:v>1</c:v>
                </c:pt>
                <c:pt idx="37">
                  <c:v>6</c:v>
                </c:pt>
                <c:pt idx="38">
                  <c:v>6</c:v>
                </c:pt>
                <c:pt idx="39">
                  <c:v>10</c:v>
                </c:pt>
                <c:pt idx="40">
                  <c:v>43</c:v>
                </c:pt>
                <c:pt idx="41">
                  <c:v>26</c:v>
                </c:pt>
                <c:pt idx="42">
                  <c:v>12</c:v>
                </c:pt>
                <c:pt idx="43">
                  <c:v>3</c:v>
                </c:pt>
                <c:pt idx="44">
                  <c:v>0</c:v>
                </c:pt>
                <c:pt idx="45">
                  <c:v>4</c:v>
                </c:pt>
                <c:pt idx="46">
                  <c:v>0</c:v>
                </c:pt>
                <c:pt idx="47">
                  <c:v>7</c:v>
                </c:pt>
                <c:pt idx="48">
                  <c:v>12</c:v>
                </c:pt>
                <c:pt idx="49">
                  <c:v>14</c:v>
                </c:pt>
                <c:pt idx="50">
                  <c:v>18</c:v>
                </c:pt>
                <c:pt idx="51">
                  <c:v>41</c:v>
                </c:pt>
                <c:pt idx="52">
                  <c:v>68</c:v>
                </c:pt>
                <c:pt idx="53">
                  <c:v>31</c:v>
                </c:pt>
                <c:pt idx="54">
                  <c:v>43</c:v>
                </c:pt>
                <c:pt idx="55">
                  <c:v>8</c:v>
                </c:pt>
                <c:pt idx="56">
                  <c:v>12</c:v>
                </c:pt>
                <c:pt idx="57">
                  <c:v>4</c:v>
                </c:pt>
                <c:pt idx="58">
                  <c:v>2</c:v>
                </c:pt>
                <c:pt idx="59">
                  <c:v>6</c:v>
                </c:pt>
                <c:pt idx="60">
                  <c:v>3</c:v>
                </c:pt>
                <c:pt idx="61">
                  <c:v>2</c:v>
                </c:pt>
                <c:pt idx="62">
                  <c:v>2</c:v>
                </c:pt>
                <c:pt idx="63">
                  <c:v>3</c:v>
                </c:pt>
                <c:pt idx="64">
                  <c:v>2</c:v>
                </c:pt>
                <c:pt idx="65">
                  <c:v>0</c:v>
                </c:pt>
                <c:pt idx="66">
                  <c:v>0</c:v>
                </c:pt>
                <c:pt idx="67">
                  <c:v>1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3</c:v>
                </c:pt>
                <c:pt idx="72">
                  <c:v>2</c:v>
                </c:pt>
                <c:pt idx="73">
                  <c:v>3</c:v>
                </c:pt>
                <c:pt idx="74">
                  <c:v>17</c:v>
                </c:pt>
                <c:pt idx="75">
                  <c:v>30</c:v>
                </c:pt>
                <c:pt idx="76">
                  <c:v>53</c:v>
                </c:pt>
                <c:pt idx="77">
                  <c:v>16</c:v>
                </c:pt>
                <c:pt idx="78">
                  <c:v>27</c:v>
                </c:pt>
                <c:pt idx="79">
                  <c:v>14</c:v>
                </c:pt>
                <c:pt idx="80">
                  <c:v>15</c:v>
                </c:pt>
                <c:pt idx="81">
                  <c:v>7</c:v>
                </c:pt>
                <c:pt idx="82">
                  <c:v>14</c:v>
                </c:pt>
                <c:pt idx="83">
                  <c:v>25</c:v>
                </c:pt>
                <c:pt idx="84">
                  <c:v>10</c:v>
                </c:pt>
                <c:pt idx="85">
                  <c:v>3</c:v>
                </c:pt>
                <c:pt idx="86">
                  <c:v>4</c:v>
                </c:pt>
                <c:pt idx="87">
                  <c:v>0</c:v>
                </c:pt>
                <c:pt idx="88">
                  <c:v>18</c:v>
                </c:pt>
                <c:pt idx="89">
                  <c:v>38</c:v>
                </c:pt>
              </c:numCache>
            </c:numRef>
          </c:val>
        </c:ser>
        <c:ser>
          <c:idx val="4"/>
          <c:order val="4"/>
          <c:tx>
            <c:strRef>
              <c:f>'EMR Months'!$B$7</c:f>
              <c:strCache>
                <c:ptCount val="1"/>
                <c:pt idx="0">
                  <c:v>Iraq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multiLvlStrRef>
              <c:f>'EMR Months'!$C$1:$CN$2</c:f>
              <c:multiLvlStrCache>
                <c:ptCount val="90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</c:lvl>
              </c:multiLvlStrCache>
            </c:multiLvlStrRef>
          </c:cat>
          <c:val>
            <c:numRef>
              <c:f>'EMR Months'!$C$7:$CN$7</c:f>
              <c:numCache>
                <c:formatCode>General</c:formatCode>
                <c:ptCount val="90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25</c:v>
                </c:pt>
                <c:pt idx="4">
                  <c:v>35</c:v>
                </c:pt>
                <c:pt idx="5">
                  <c:v>34</c:v>
                </c:pt>
                <c:pt idx="6">
                  <c:v>6</c:v>
                </c:pt>
                <c:pt idx="7">
                  <c:v>11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  <c:pt idx="14">
                  <c:v>9</c:v>
                </c:pt>
                <c:pt idx="15">
                  <c:v>11</c:v>
                </c:pt>
                <c:pt idx="16">
                  <c:v>50</c:v>
                </c:pt>
                <c:pt idx="17">
                  <c:v>28</c:v>
                </c:pt>
                <c:pt idx="18">
                  <c:v>34</c:v>
                </c:pt>
                <c:pt idx="19">
                  <c:v>26</c:v>
                </c:pt>
                <c:pt idx="20">
                  <c:v>4</c:v>
                </c:pt>
                <c:pt idx="21">
                  <c:v>2</c:v>
                </c:pt>
                <c:pt idx="22">
                  <c:v>4</c:v>
                </c:pt>
                <c:pt idx="23">
                  <c:v>1</c:v>
                </c:pt>
                <c:pt idx="24">
                  <c:v>12</c:v>
                </c:pt>
                <c:pt idx="25">
                  <c:v>132</c:v>
                </c:pt>
                <c:pt idx="26">
                  <c:v>445</c:v>
                </c:pt>
                <c:pt idx="27">
                  <c:v>601</c:v>
                </c:pt>
                <c:pt idx="28">
                  <c:v>543</c:v>
                </c:pt>
                <c:pt idx="29">
                  <c:v>520</c:v>
                </c:pt>
                <c:pt idx="30">
                  <c:v>694</c:v>
                </c:pt>
                <c:pt idx="31">
                  <c:v>704</c:v>
                </c:pt>
                <c:pt idx="32">
                  <c:v>334</c:v>
                </c:pt>
                <c:pt idx="33">
                  <c:v>497</c:v>
                </c:pt>
                <c:pt idx="34">
                  <c:v>383</c:v>
                </c:pt>
                <c:pt idx="35">
                  <c:v>1</c:v>
                </c:pt>
                <c:pt idx="36">
                  <c:v>1446</c:v>
                </c:pt>
                <c:pt idx="37">
                  <c:v>2576</c:v>
                </c:pt>
                <c:pt idx="38">
                  <c:v>2219</c:v>
                </c:pt>
                <c:pt idx="39">
                  <c:v>1003</c:v>
                </c:pt>
                <c:pt idx="40">
                  <c:v>831</c:v>
                </c:pt>
                <c:pt idx="41">
                  <c:v>327</c:v>
                </c:pt>
                <c:pt idx="42">
                  <c:v>192</c:v>
                </c:pt>
                <c:pt idx="43">
                  <c:v>101</c:v>
                </c:pt>
                <c:pt idx="44">
                  <c:v>28</c:v>
                </c:pt>
                <c:pt idx="45">
                  <c:v>18</c:v>
                </c:pt>
                <c:pt idx="46">
                  <c:v>0</c:v>
                </c:pt>
                <c:pt idx="47">
                  <c:v>12</c:v>
                </c:pt>
                <c:pt idx="48">
                  <c:v>47</c:v>
                </c:pt>
                <c:pt idx="49">
                  <c:v>34</c:v>
                </c:pt>
                <c:pt idx="50">
                  <c:v>30</c:v>
                </c:pt>
                <c:pt idx="51">
                  <c:v>26</c:v>
                </c:pt>
                <c:pt idx="52">
                  <c:v>24</c:v>
                </c:pt>
                <c:pt idx="53">
                  <c:v>32</c:v>
                </c:pt>
                <c:pt idx="54">
                  <c:v>12</c:v>
                </c:pt>
                <c:pt idx="55">
                  <c:v>1</c:v>
                </c:pt>
                <c:pt idx="56">
                  <c:v>2</c:v>
                </c:pt>
                <c:pt idx="57">
                  <c:v>0</c:v>
                </c:pt>
                <c:pt idx="58">
                  <c:v>1</c:v>
                </c:pt>
                <c:pt idx="59">
                  <c:v>1</c:v>
                </c:pt>
                <c:pt idx="60">
                  <c:v>0</c:v>
                </c:pt>
                <c:pt idx="61">
                  <c:v>0</c:v>
                </c:pt>
                <c:pt idx="62">
                  <c:v>2</c:v>
                </c:pt>
                <c:pt idx="63">
                  <c:v>3</c:v>
                </c:pt>
                <c:pt idx="64">
                  <c:v>3</c:v>
                </c:pt>
                <c:pt idx="65">
                  <c:v>2</c:v>
                </c:pt>
                <c:pt idx="66">
                  <c:v>4</c:v>
                </c:pt>
                <c:pt idx="67">
                  <c:v>2</c:v>
                </c:pt>
                <c:pt idx="68">
                  <c:v>2</c:v>
                </c:pt>
                <c:pt idx="69">
                  <c:v>4</c:v>
                </c:pt>
                <c:pt idx="70">
                  <c:v>0</c:v>
                </c:pt>
                <c:pt idx="71">
                  <c:v>2</c:v>
                </c:pt>
                <c:pt idx="72">
                  <c:v>0</c:v>
                </c:pt>
                <c:pt idx="73">
                  <c:v>0</c:v>
                </c:pt>
                <c:pt idx="74">
                  <c:v>1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1</c:v>
                </c:pt>
                <c:pt idx="80">
                  <c:v>4</c:v>
                </c:pt>
                <c:pt idx="81">
                  <c:v>7</c:v>
                </c:pt>
                <c:pt idx="82">
                  <c:v>1</c:v>
                </c:pt>
                <c:pt idx="83">
                  <c:v>9</c:v>
                </c:pt>
                <c:pt idx="84">
                  <c:v>51</c:v>
                </c:pt>
                <c:pt idx="85">
                  <c:v>62</c:v>
                </c:pt>
                <c:pt idx="86">
                  <c:v>60</c:v>
                </c:pt>
                <c:pt idx="87">
                  <c:v>80</c:v>
                </c:pt>
                <c:pt idx="88">
                  <c:v>121</c:v>
                </c:pt>
                <c:pt idx="89">
                  <c:v>121</c:v>
                </c:pt>
              </c:numCache>
            </c:numRef>
          </c:val>
        </c:ser>
        <c:ser>
          <c:idx val="5"/>
          <c:order val="5"/>
          <c:tx>
            <c:strRef>
              <c:f>'EMR Months'!$B$8</c:f>
              <c:strCache>
                <c:ptCount val="1"/>
                <c:pt idx="0">
                  <c:v>Jordan</c:v>
                </c:pt>
              </c:strCache>
            </c:strRef>
          </c:tx>
          <c:invertIfNegative val="0"/>
          <c:cat>
            <c:multiLvlStrRef>
              <c:f>'EMR Months'!$C$1:$CN$2</c:f>
              <c:multiLvlStrCache>
                <c:ptCount val="90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</c:lvl>
              </c:multiLvlStrCache>
            </c:multiLvlStrRef>
          </c:cat>
          <c:val>
            <c:numRef>
              <c:f>'EMR Months'!$C$8:$CN$8</c:f>
              <c:numCache>
                <c:formatCode>General</c:formatCode>
                <c:ptCount val="9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17</c:v>
                </c:pt>
                <c:pt idx="16">
                  <c:v>17</c:v>
                </c:pt>
                <c:pt idx="17">
                  <c:v>5</c:v>
                </c:pt>
                <c:pt idx="18">
                  <c:v>2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3</c:v>
                </c:pt>
                <c:pt idx="26">
                  <c:v>2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1</c:v>
                </c:pt>
                <c:pt idx="85">
                  <c:v>9</c:v>
                </c:pt>
                <c:pt idx="86">
                  <c:v>0</c:v>
                </c:pt>
                <c:pt idx="87">
                  <c:v>0</c:v>
                </c:pt>
                <c:pt idx="88">
                  <c:v>4</c:v>
                </c:pt>
                <c:pt idx="89">
                  <c:v>0</c:v>
                </c:pt>
              </c:numCache>
            </c:numRef>
          </c:val>
        </c:ser>
        <c:ser>
          <c:idx val="6"/>
          <c:order val="6"/>
          <c:tx>
            <c:strRef>
              <c:f>'EMR Months'!$B$9</c:f>
              <c:strCache>
                <c:ptCount val="1"/>
                <c:pt idx="0">
                  <c:v>Egypt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cat>
            <c:multiLvlStrRef>
              <c:f>'EMR Months'!$C$1:$CN$2</c:f>
              <c:multiLvlStrCache>
                <c:ptCount val="90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</c:lvl>
              </c:multiLvlStrCache>
            </c:multiLvlStrRef>
          </c:cat>
          <c:val>
            <c:numRef>
              <c:f>'EMR Months'!$C$9:$CN$9</c:f>
              <c:numCache>
                <c:formatCode>General</c:formatCode>
                <c:ptCount val="90"/>
                <c:pt idx="0">
                  <c:v>5</c:v>
                </c:pt>
                <c:pt idx="1">
                  <c:v>0</c:v>
                </c:pt>
                <c:pt idx="2">
                  <c:v>12</c:v>
                </c:pt>
                <c:pt idx="3">
                  <c:v>36</c:v>
                </c:pt>
                <c:pt idx="4">
                  <c:v>160</c:v>
                </c:pt>
                <c:pt idx="5">
                  <c:v>79</c:v>
                </c:pt>
                <c:pt idx="6">
                  <c:v>66</c:v>
                </c:pt>
                <c:pt idx="7">
                  <c:v>47</c:v>
                </c:pt>
                <c:pt idx="8">
                  <c:v>65</c:v>
                </c:pt>
                <c:pt idx="9">
                  <c:v>145</c:v>
                </c:pt>
                <c:pt idx="10">
                  <c:v>120</c:v>
                </c:pt>
                <c:pt idx="11">
                  <c:v>111</c:v>
                </c:pt>
                <c:pt idx="12">
                  <c:v>130</c:v>
                </c:pt>
                <c:pt idx="13">
                  <c:v>173</c:v>
                </c:pt>
                <c:pt idx="14">
                  <c:v>221</c:v>
                </c:pt>
                <c:pt idx="15">
                  <c:v>271</c:v>
                </c:pt>
                <c:pt idx="16">
                  <c:v>291</c:v>
                </c:pt>
                <c:pt idx="17">
                  <c:v>118</c:v>
                </c:pt>
                <c:pt idx="18">
                  <c:v>70</c:v>
                </c:pt>
                <c:pt idx="19">
                  <c:v>21</c:v>
                </c:pt>
                <c:pt idx="20">
                  <c:v>46</c:v>
                </c:pt>
                <c:pt idx="21">
                  <c:v>24</c:v>
                </c:pt>
                <c:pt idx="22">
                  <c:v>3</c:v>
                </c:pt>
                <c:pt idx="23">
                  <c:v>27</c:v>
                </c:pt>
                <c:pt idx="24">
                  <c:v>12</c:v>
                </c:pt>
                <c:pt idx="25">
                  <c:v>39</c:v>
                </c:pt>
                <c:pt idx="26">
                  <c:v>103</c:v>
                </c:pt>
                <c:pt idx="27">
                  <c:v>72</c:v>
                </c:pt>
                <c:pt idx="28">
                  <c:v>53</c:v>
                </c:pt>
                <c:pt idx="29">
                  <c:v>81</c:v>
                </c:pt>
                <c:pt idx="30">
                  <c:v>37</c:v>
                </c:pt>
                <c:pt idx="31">
                  <c:v>76</c:v>
                </c:pt>
                <c:pt idx="32">
                  <c:v>45</c:v>
                </c:pt>
                <c:pt idx="33">
                  <c:v>36</c:v>
                </c:pt>
                <c:pt idx="34">
                  <c:v>37</c:v>
                </c:pt>
                <c:pt idx="35">
                  <c:v>39</c:v>
                </c:pt>
                <c:pt idx="36">
                  <c:v>17</c:v>
                </c:pt>
                <c:pt idx="37">
                  <c:v>11</c:v>
                </c:pt>
                <c:pt idx="38">
                  <c:v>28</c:v>
                </c:pt>
                <c:pt idx="39">
                  <c:v>35</c:v>
                </c:pt>
                <c:pt idx="40">
                  <c:v>42</c:v>
                </c:pt>
                <c:pt idx="41">
                  <c:v>90</c:v>
                </c:pt>
                <c:pt idx="42">
                  <c:v>17</c:v>
                </c:pt>
                <c:pt idx="43">
                  <c:v>4</c:v>
                </c:pt>
                <c:pt idx="44">
                  <c:v>6</c:v>
                </c:pt>
                <c:pt idx="45">
                  <c:v>2</c:v>
                </c:pt>
                <c:pt idx="46">
                  <c:v>0</c:v>
                </c:pt>
                <c:pt idx="47">
                  <c:v>2</c:v>
                </c:pt>
                <c:pt idx="48">
                  <c:v>1</c:v>
                </c:pt>
                <c:pt idx="49">
                  <c:v>0</c:v>
                </c:pt>
                <c:pt idx="50">
                  <c:v>0</c:v>
                </c:pt>
                <c:pt idx="51">
                  <c:v>2</c:v>
                </c:pt>
                <c:pt idx="52">
                  <c:v>2</c:v>
                </c:pt>
                <c:pt idx="53">
                  <c:v>4</c:v>
                </c:pt>
                <c:pt idx="54">
                  <c:v>0</c:v>
                </c:pt>
                <c:pt idx="55">
                  <c:v>0</c:v>
                </c:pt>
                <c:pt idx="56">
                  <c:v>1</c:v>
                </c:pt>
                <c:pt idx="57">
                  <c:v>1</c:v>
                </c:pt>
                <c:pt idx="58">
                  <c:v>0</c:v>
                </c:pt>
                <c:pt idx="59">
                  <c:v>5</c:v>
                </c:pt>
                <c:pt idx="60">
                  <c:v>6</c:v>
                </c:pt>
                <c:pt idx="61">
                  <c:v>1</c:v>
                </c:pt>
                <c:pt idx="62">
                  <c:v>6</c:v>
                </c:pt>
                <c:pt idx="63">
                  <c:v>1</c:v>
                </c:pt>
                <c:pt idx="64">
                  <c:v>6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0</c:v>
                </c:pt>
                <c:pt idx="69">
                  <c:v>2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20</c:v>
                </c:pt>
                <c:pt idx="74">
                  <c:v>32</c:v>
                </c:pt>
                <c:pt idx="75">
                  <c:v>138</c:v>
                </c:pt>
                <c:pt idx="76">
                  <c:v>30</c:v>
                </c:pt>
                <c:pt idx="77">
                  <c:v>6</c:v>
                </c:pt>
                <c:pt idx="78">
                  <c:v>6</c:v>
                </c:pt>
                <c:pt idx="79">
                  <c:v>4</c:v>
                </c:pt>
                <c:pt idx="80">
                  <c:v>4</c:v>
                </c:pt>
                <c:pt idx="81">
                  <c:v>2</c:v>
                </c:pt>
                <c:pt idx="82">
                  <c:v>1</c:v>
                </c:pt>
                <c:pt idx="83">
                  <c:v>2</c:v>
                </c:pt>
                <c:pt idx="84">
                  <c:v>3</c:v>
                </c:pt>
                <c:pt idx="85">
                  <c:v>13</c:v>
                </c:pt>
                <c:pt idx="86">
                  <c:v>4</c:v>
                </c:pt>
                <c:pt idx="87">
                  <c:v>0</c:v>
                </c:pt>
                <c:pt idx="88">
                  <c:v>30</c:v>
                </c:pt>
                <c:pt idx="89">
                  <c:v>24</c:v>
                </c:pt>
              </c:numCache>
            </c:numRef>
          </c:val>
        </c:ser>
        <c:ser>
          <c:idx val="7"/>
          <c:order val="7"/>
          <c:tx>
            <c:strRef>
              <c:f>'EMR Months'!$B$10</c:f>
              <c:strCache>
                <c:ptCount val="1"/>
                <c:pt idx="0">
                  <c:v>Kuwait</c:v>
                </c:pt>
              </c:strCache>
            </c:strRef>
          </c:tx>
          <c:invertIfNegative val="0"/>
          <c:cat>
            <c:multiLvlStrRef>
              <c:f>'EMR Months'!$C$1:$CN$2</c:f>
              <c:multiLvlStrCache>
                <c:ptCount val="90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</c:lvl>
              </c:multiLvlStrCache>
            </c:multiLvlStrRef>
          </c:cat>
          <c:val>
            <c:numRef>
              <c:f>'EMR Months'!$C$10:$CN$10</c:f>
              <c:numCache>
                <c:formatCode>General</c:formatCode>
                <c:ptCount val="9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14</c:v>
                </c:pt>
                <c:pt idx="13">
                  <c:v>0</c:v>
                </c:pt>
                <c:pt idx="14">
                  <c:v>57</c:v>
                </c:pt>
                <c:pt idx="15">
                  <c:v>0</c:v>
                </c:pt>
                <c:pt idx="16">
                  <c:v>13</c:v>
                </c:pt>
                <c:pt idx="17">
                  <c:v>10</c:v>
                </c:pt>
                <c:pt idx="18">
                  <c:v>10</c:v>
                </c:pt>
                <c:pt idx="19">
                  <c:v>7</c:v>
                </c:pt>
                <c:pt idx="20">
                  <c:v>4</c:v>
                </c:pt>
                <c:pt idx="21">
                  <c:v>2</c:v>
                </c:pt>
                <c:pt idx="22">
                  <c:v>4</c:v>
                </c:pt>
                <c:pt idx="23">
                  <c:v>0</c:v>
                </c:pt>
                <c:pt idx="24">
                  <c:v>1</c:v>
                </c:pt>
                <c:pt idx="25">
                  <c:v>0</c:v>
                </c:pt>
                <c:pt idx="26">
                  <c:v>2</c:v>
                </c:pt>
                <c:pt idx="27">
                  <c:v>12</c:v>
                </c:pt>
                <c:pt idx="28">
                  <c:v>6</c:v>
                </c:pt>
                <c:pt idx="29">
                  <c:v>6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2</c:v>
                </c:pt>
                <c:pt idx="35">
                  <c:v>0</c:v>
                </c:pt>
                <c:pt idx="36">
                  <c:v>7</c:v>
                </c:pt>
                <c:pt idx="37">
                  <c:v>6</c:v>
                </c:pt>
                <c:pt idx="38">
                  <c:v>14</c:v>
                </c:pt>
                <c:pt idx="39">
                  <c:v>20</c:v>
                </c:pt>
                <c:pt idx="40">
                  <c:v>20</c:v>
                </c:pt>
                <c:pt idx="41">
                  <c:v>19</c:v>
                </c:pt>
                <c:pt idx="42">
                  <c:v>20</c:v>
                </c:pt>
                <c:pt idx="43">
                  <c:v>0</c:v>
                </c:pt>
                <c:pt idx="44">
                  <c:v>1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3</c:v>
                </c:pt>
                <c:pt idx="52">
                  <c:v>5</c:v>
                </c:pt>
                <c:pt idx="53">
                  <c:v>0</c:v>
                </c:pt>
                <c:pt idx="54">
                  <c:v>3</c:v>
                </c:pt>
                <c:pt idx="55">
                  <c:v>0</c:v>
                </c:pt>
                <c:pt idx="56">
                  <c:v>2</c:v>
                </c:pt>
                <c:pt idx="57">
                  <c:v>1</c:v>
                </c:pt>
                <c:pt idx="58">
                  <c:v>2</c:v>
                </c:pt>
                <c:pt idx="59">
                  <c:v>7</c:v>
                </c:pt>
                <c:pt idx="60">
                  <c:v>5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12</c:v>
                </c:pt>
                <c:pt idx="65">
                  <c:v>1</c:v>
                </c:pt>
                <c:pt idx="66">
                  <c:v>1</c:v>
                </c:pt>
                <c:pt idx="67">
                  <c:v>3</c:v>
                </c:pt>
                <c:pt idx="68">
                  <c:v>1</c:v>
                </c:pt>
                <c:pt idx="69">
                  <c:v>2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1</c:v>
                </c:pt>
                <c:pt idx="75">
                  <c:v>2</c:v>
                </c:pt>
                <c:pt idx="76">
                  <c:v>0</c:v>
                </c:pt>
                <c:pt idx="77">
                  <c:v>1</c:v>
                </c:pt>
                <c:pt idx="78">
                  <c:v>5</c:v>
                </c:pt>
                <c:pt idx="79">
                  <c:v>4</c:v>
                </c:pt>
                <c:pt idx="80">
                  <c:v>7</c:v>
                </c:pt>
                <c:pt idx="81">
                  <c:v>4</c:v>
                </c:pt>
                <c:pt idx="82">
                  <c:v>3</c:v>
                </c:pt>
                <c:pt idx="83">
                  <c:v>0</c:v>
                </c:pt>
                <c:pt idx="84">
                  <c:v>10</c:v>
                </c:pt>
                <c:pt idx="85">
                  <c:v>4</c:v>
                </c:pt>
                <c:pt idx="86">
                  <c:v>4</c:v>
                </c:pt>
                <c:pt idx="87">
                  <c:v>0</c:v>
                </c:pt>
                <c:pt idx="88">
                  <c:v>45</c:v>
                </c:pt>
                <c:pt idx="89">
                  <c:v>26</c:v>
                </c:pt>
              </c:numCache>
            </c:numRef>
          </c:val>
        </c:ser>
        <c:ser>
          <c:idx val="8"/>
          <c:order val="8"/>
          <c:tx>
            <c:strRef>
              <c:f>'EMR Months'!$B$11</c:f>
              <c:strCache>
                <c:ptCount val="1"/>
                <c:pt idx="0">
                  <c:v>Lebanon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'EMR Months'!$C$1:$CN$2</c:f>
              <c:multiLvlStrCache>
                <c:ptCount val="90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</c:lvl>
              </c:multiLvlStrCache>
            </c:multiLvlStrRef>
          </c:cat>
          <c:val>
            <c:numRef>
              <c:f>'EMR Months'!$C$11:$CN$11</c:f>
              <c:numCache>
                <c:formatCode>General</c:formatCode>
                <c:ptCount val="90"/>
                <c:pt idx="0">
                  <c:v>98</c:v>
                </c:pt>
                <c:pt idx="1">
                  <c:v>135</c:v>
                </c:pt>
                <c:pt idx="2">
                  <c:v>266</c:v>
                </c:pt>
                <c:pt idx="3">
                  <c:v>178</c:v>
                </c:pt>
                <c:pt idx="4">
                  <c:v>76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4</c:v>
                </c:pt>
                <c:pt idx="15">
                  <c:v>6</c:v>
                </c:pt>
                <c:pt idx="16">
                  <c:v>5</c:v>
                </c:pt>
                <c:pt idx="17">
                  <c:v>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0</c:v>
                </c:pt>
                <c:pt idx="53">
                  <c:v>1</c:v>
                </c:pt>
                <c:pt idx="54">
                  <c:v>1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1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22</c:v>
                </c:pt>
                <c:pt idx="85">
                  <c:v>116</c:v>
                </c:pt>
                <c:pt idx="86">
                  <c:v>128</c:v>
                </c:pt>
                <c:pt idx="87">
                  <c:v>84</c:v>
                </c:pt>
                <c:pt idx="88">
                  <c:v>641</c:v>
                </c:pt>
                <c:pt idx="89">
                  <c:v>170</c:v>
                </c:pt>
              </c:numCache>
            </c:numRef>
          </c:val>
        </c:ser>
        <c:ser>
          <c:idx val="9"/>
          <c:order val="9"/>
          <c:tx>
            <c:strRef>
              <c:f>'EMR Months'!$B$12</c:f>
              <c:strCache>
                <c:ptCount val="1"/>
                <c:pt idx="0">
                  <c:v>Libya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cat>
            <c:multiLvlStrRef>
              <c:f>'EMR Months'!$C$1:$CN$2</c:f>
              <c:multiLvlStrCache>
                <c:ptCount val="90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</c:lvl>
              </c:multiLvlStrCache>
            </c:multiLvlStrRef>
          </c:cat>
          <c:val>
            <c:numRef>
              <c:f>'EMR Months'!$C$12:$CN$12</c:f>
              <c:numCache>
                <c:formatCode>General</c:formatCode>
                <c:ptCount val="9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31</c:v>
                </c:pt>
                <c:pt idx="14">
                  <c:v>14</c:v>
                </c:pt>
                <c:pt idx="15">
                  <c:v>2</c:v>
                </c:pt>
                <c:pt idx="16">
                  <c:v>3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6</c:v>
                </c:pt>
                <c:pt idx="35">
                  <c:v>2</c:v>
                </c:pt>
                <c:pt idx="36">
                  <c:v>23</c:v>
                </c:pt>
                <c:pt idx="37">
                  <c:v>62</c:v>
                </c:pt>
                <c:pt idx="38">
                  <c:v>127</c:v>
                </c:pt>
                <c:pt idx="39">
                  <c:v>41</c:v>
                </c:pt>
                <c:pt idx="40">
                  <c:v>50</c:v>
                </c:pt>
                <c:pt idx="41">
                  <c:v>26</c:v>
                </c:pt>
                <c:pt idx="42">
                  <c:v>4</c:v>
                </c:pt>
                <c:pt idx="43">
                  <c:v>0</c:v>
                </c:pt>
                <c:pt idx="44">
                  <c:v>4</c:v>
                </c:pt>
                <c:pt idx="45">
                  <c:v>2</c:v>
                </c:pt>
                <c:pt idx="46">
                  <c:v>0</c:v>
                </c:pt>
                <c:pt idx="47">
                  <c:v>2</c:v>
                </c:pt>
                <c:pt idx="48">
                  <c:v>1</c:v>
                </c:pt>
                <c:pt idx="49">
                  <c:v>3</c:v>
                </c:pt>
                <c:pt idx="50">
                  <c:v>3</c:v>
                </c:pt>
                <c:pt idx="51">
                  <c:v>2</c:v>
                </c:pt>
                <c:pt idx="52">
                  <c:v>22</c:v>
                </c:pt>
                <c:pt idx="53">
                  <c:v>1</c:v>
                </c:pt>
                <c:pt idx="54">
                  <c:v>5</c:v>
                </c:pt>
                <c:pt idx="55">
                  <c:v>1</c:v>
                </c:pt>
                <c:pt idx="56">
                  <c:v>0</c:v>
                </c:pt>
                <c:pt idx="57">
                  <c:v>6</c:v>
                </c:pt>
                <c:pt idx="58">
                  <c:v>10</c:v>
                </c:pt>
                <c:pt idx="59">
                  <c:v>0</c:v>
                </c:pt>
                <c:pt idx="60">
                  <c:v>1</c:v>
                </c:pt>
                <c:pt idx="61">
                  <c:v>3</c:v>
                </c:pt>
                <c:pt idx="62">
                  <c:v>3</c:v>
                </c:pt>
                <c:pt idx="63">
                  <c:v>41</c:v>
                </c:pt>
                <c:pt idx="64">
                  <c:v>60</c:v>
                </c:pt>
                <c:pt idx="65">
                  <c:v>15</c:v>
                </c:pt>
                <c:pt idx="66">
                  <c:v>0</c:v>
                </c:pt>
                <c:pt idx="67">
                  <c:v>0</c:v>
                </c:pt>
                <c:pt idx="68">
                  <c:v>3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18</c:v>
                </c:pt>
                <c:pt idx="74">
                  <c:v>48</c:v>
                </c:pt>
                <c:pt idx="75">
                  <c:v>108</c:v>
                </c:pt>
                <c:pt idx="76">
                  <c:v>58</c:v>
                </c:pt>
                <c:pt idx="77">
                  <c:v>23</c:v>
                </c:pt>
                <c:pt idx="78">
                  <c:v>24</c:v>
                </c:pt>
                <c:pt idx="79">
                  <c:v>20</c:v>
                </c:pt>
                <c:pt idx="80">
                  <c:v>8</c:v>
                </c:pt>
                <c:pt idx="81">
                  <c:v>1</c:v>
                </c:pt>
                <c:pt idx="82">
                  <c:v>0</c:v>
                </c:pt>
                <c:pt idx="83">
                  <c:v>3</c:v>
                </c:pt>
                <c:pt idx="84">
                  <c:v>1</c:v>
                </c:pt>
                <c:pt idx="85">
                  <c:v>1</c:v>
                </c:pt>
                <c:pt idx="86">
                  <c:v>6</c:v>
                </c:pt>
                <c:pt idx="87">
                  <c:v>13</c:v>
                </c:pt>
                <c:pt idx="88">
                  <c:v>11</c:v>
                </c:pt>
                <c:pt idx="89">
                  <c:v>26</c:v>
                </c:pt>
              </c:numCache>
            </c:numRef>
          </c:val>
        </c:ser>
        <c:ser>
          <c:idx val="10"/>
          <c:order val="10"/>
          <c:tx>
            <c:strRef>
              <c:f>'EMR Months'!$B$13</c:f>
              <c:strCache>
                <c:ptCount val="1"/>
                <c:pt idx="0">
                  <c:v>Morocco</c:v>
                </c:pt>
              </c:strCache>
            </c:strRef>
          </c:tx>
          <c:spPr>
            <a:solidFill>
              <a:srgbClr val="CC0099"/>
            </a:solidFill>
          </c:spPr>
          <c:invertIfNegative val="0"/>
          <c:cat>
            <c:multiLvlStrRef>
              <c:f>'EMR Months'!$C$1:$CN$2</c:f>
              <c:multiLvlStrCache>
                <c:ptCount val="90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</c:lvl>
              </c:multiLvlStrCache>
            </c:multiLvlStrRef>
          </c:cat>
          <c:val>
            <c:numRef>
              <c:f>'EMR Months'!$C$13:$CN$13</c:f>
              <c:numCache>
                <c:formatCode>General</c:formatCode>
                <c:ptCount val="9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11</c:v>
                </c:pt>
                <c:pt idx="14">
                  <c:v>12</c:v>
                </c:pt>
                <c:pt idx="15">
                  <c:v>15</c:v>
                </c:pt>
                <c:pt idx="16">
                  <c:v>8</c:v>
                </c:pt>
                <c:pt idx="17">
                  <c:v>13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14</c:v>
                </c:pt>
                <c:pt idx="27">
                  <c:v>1</c:v>
                </c:pt>
                <c:pt idx="28">
                  <c:v>20</c:v>
                </c:pt>
                <c:pt idx="29">
                  <c:v>16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1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4</c:v>
                </c:pt>
                <c:pt idx="50">
                  <c:v>36</c:v>
                </c:pt>
                <c:pt idx="51">
                  <c:v>111</c:v>
                </c:pt>
                <c:pt idx="52">
                  <c:v>140</c:v>
                </c:pt>
                <c:pt idx="53">
                  <c:v>61</c:v>
                </c:pt>
                <c:pt idx="54">
                  <c:v>23</c:v>
                </c:pt>
                <c:pt idx="55">
                  <c:v>10</c:v>
                </c:pt>
                <c:pt idx="56">
                  <c:v>9</c:v>
                </c:pt>
                <c:pt idx="57">
                  <c:v>7</c:v>
                </c:pt>
                <c:pt idx="58">
                  <c:v>22</c:v>
                </c:pt>
                <c:pt idx="59">
                  <c:v>51</c:v>
                </c:pt>
                <c:pt idx="60">
                  <c:v>34</c:v>
                </c:pt>
                <c:pt idx="61">
                  <c:v>60</c:v>
                </c:pt>
                <c:pt idx="62">
                  <c:v>118</c:v>
                </c:pt>
                <c:pt idx="63">
                  <c:v>103</c:v>
                </c:pt>
                <c:pt idx="64">
                  <c:v>41</c:v>
                </c:pt>
                <c:pt idx="65">
                  <c:v>11</c:v>
                </c:pt>
                <c:pt idx="66">
                  <c:v>2</c:v>
                </c:pt>
                <c:pt idx="67">
                  <c:v>4</c:v>
                </c:pt>
                <c:pt idx="68">
                  <c:v>6</c:v>
                </c:pt>
                <c:pt idx="69">
                  <c:v>28</c:v>
                </c:pt>
                <c:pt idx="70">
                  <c:v>22</c:v>
                </c:pt>
                <c:pt idx="71">
                  <c:v>16</c:v>
                </c:pt>
                <c:pt idx="72">
                  <c:v>35</c:v>
                </c:pt>
                <c:pt idx="73">
                  <c:v>41</c:v>
                </c:pt>
                <c:pt idx="74">
                  <c:v>40</c:v>
                </c:pt>
                <c:pt idx="75">
                  <c:v>43</c:v>
                </c:pt>
                <c:pt idx="76">
                  <c:v>66</c:v>
                </c:pt>
                <c:pt idx="77">
                  <c:v>28</c:v>
                </c:pt>
                <c:pt idx="78">
                  <c:v>15</c:v>
                </c:pt>
                <c:pt idx="79">
                  <c:v>6</c:v>
                </c:pt>
                <c:pt idx="80">
                  <c:v>0</c:v>
                </c:pt>
                <c:pt idx="81">
                  <c:v>2</c:v>
                </c:pt>
                <c:pt idx="82">
                  <c:v>4</c:v>
                </c:pt>
                <c:pt idx="83">
                  <c:v>11</c:v>
                </c:pt>
                <c:pt idx="84">
                  <c:v>7</c:v>
                </c:pt>
                <c:pt idx="85">
                  <c:v>16</c:v>
                </c:pt>
                <c:pt idx="86">
                  <c:v>6</c:v>
                </c:pt>
                <c:pt idx="87">
                  <c:v>0</c:v>
                </c:pt>
                <c:pt idx="88">
                  <c:v>3</c:v>
                </c:pt>
                <c:pt idx="89">
                  <c:v>0</c:v>
                </c:pt>
              </c:numCache>
            </c:numRef>
          </c:val>
        </c:ser>
        <c:ser>
          <c:idx val="11"/>
          <c:order val="11"/>
          <c:tx>
            <c:strRef>
              <c:f>'EMR Months'!$B$14</c:f>
              <c:strCache>
                <c:ptCount val="1"/>
                <c:pt idx="0">
                  <c:v>Oman</c:v>
                </c:pt>
              </c:strCache>
            </c:strRef>
          </c:tx>
          <c:invertIfNegative val="0"/>
          <c:cat>
            <c:multiLvlStrRef>
              <c:f>'EMR Months'!$C$1:$CN$2</c:f>
              <c:multiLvlStrCache>
                <c:ptCount val="90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</c:lvl>
              </c:multiLvlStrCache>
            </c:multiLvlStrRef>
          </c:cat>
          <c:val>
            <c:numRef>
              <c:f>'EMR Months'!$C$14:$CN$14</c:f>
              <c:numCache>
                <c:formatCode>General</c:formatCode>
                <c:ptCount val="90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0</c:v>
                </c:pt>
                <c:pt idx="14">
                  <c:v>3</c:v>
                </c:pt>
                <c:pt idx="15">
                  <c:v>7</c:v>
                </c:pt>
                <c:pt idx="16">
                  <c:v>4</c:v>
                </c:pt>
                <c:pt idx="17">
                  <c:v>1</c:v>
                </c:pt>
                <c:pt idx="18">
                  <c:v>1</c:v>
                </c:pt>
                <c:pt idx="19">
                  <c:v>3</c:v>
                </c:pt>
                <c:pt idx="20">
                  <c:v>0</c:v>
                </c:pt>
                <c:pt idx="21">
                  <c:v>0</c:v>
                </c:pt>
                <c:pt idx="22">
                  <c:v>2</c:v>
                </c:pt>
                <c:pt idx="23">
                  <c:v>4</c:v>
                </c:pt>
                <c:pt idx="24">
                  <c:v>3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2</c:v>
                </c:pt>
                <c:pt idx="29">
                  <c:v>2</c:v>
                </c:pt>
                <c:pt idx="30">
                  <c:v>1</c:v>
                </c:pt>
                <c:pt idx="31">
                  <c:v>2</c:v>
                </c:pt>
                <c:pt idx="32">
                  <c:v>1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2</c:v>
                </c:pt>
                <c:pt idx="37">
                  <c:v>1</c:v>
                </c:pt>
                <c:pt idx="38">
                  <c:v>4</c:v>
                </c:pt>
                <c:pt idx="39">
                  <c:v>9</c:v>
                </c:pt>
                <c:pt idx="40">
                  <c:v>5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2</c:v>
                </c:pt>
                <c:pt idx="53">
                  <c:v>3</c:v>
                </c:pt>
                <c:pt idx="54">
                  <c:v>2</c:v>
                </c:pt>
                <c:pt idx="55">
                  <c:v>2</c:v>
                </c:pt>
                <c:pt idx="56">
                  <c:v>1</c:v>
                </c:pt>
                <c:pt idx="57">
                  <c:v>0</c:v>
                </c:pt>
                <c:pt idx="58">
                  <c:v>0</c:v>
                </c:pt>
                <c:pt idx="59">
                  <c:v>3</c:v>
                </c:pt>
                <c:pt idx="60">
                  <c:v>1</c:v>
                </c:pt>
                <c:pt idx="61">
                  <c:v>1</c:v>
                </c:pt>
                <c:pt idx="62">
                  <c:v>2</c:v>
                </c:pt>
                <c:pt idx="63">
                  <c:v>4</c:v>
                </c:pt>
                <c:pt idx="64">
                  <c:v>2</c:v>
                </c:pt>
                <c:pt idx="65">
                  <c:v>0</c:v>
                </c:pt>
                <c:pt idx="66">
                  <c:v>1</c:v>
                </c:pt>
                <c:pt idx="67">
                  <c:v>0</c:v>
                </c:pt>
                <c:pt idx="68">
                  <c:v>3</c:v>
                </c:pt>
                <c:pt idx="69">
                  <c:v>0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1</c:v>
                </c:pt>
                <c:pt idx="77">
                  <c:v>1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</c:numCache>
            </c:numRef>
          </c:val>
        </c:ser>
        <c:ser>
          <c:idx val="12"/>
          <c:order val="12"/>
          <c:tx>
            <c:strRef>
              <c:f>'EMR Months'!$B$15</c:f>
              <c:strCache>
                <c:ptCount val="1"/>
                <c:pt idx="0">
                  <c:v>Pakistan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multiLvlStrRef>
              <c:f>'EMR Months'!$C$1:$CN$2</c:f>
              <c:multiLvlStrCache>
                <c:ptCount val="90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</c:lvl>
              </c:multiLvlStrCache>
            </c:multiLvlStrRef>
          </c:cat>
          <c:val>
            <c:numRef>
              <c:f>'EMR Months'!$C$15:$CN$15</c:f>
              <c:numCache>
                <c:formatCode>General</c:formatCode>
                <c:ptCount val="90"/>
                <c:pt idx="0">
                  <c:v>26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1</c:v>
                </c:pt>
                <c:pt idx="13">
                  <c:v>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11</c:v>
                </c:pt>
                <c:pt idx="18">
                  <c:v>10</c:v>
                </c:pt>
                <c:pt idx="19">
                  <c:v>5</c:v>
                </c:pt>
                <c:pt idx="20">
                  <c:v>3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5</c:v>
                </c:pt>
                <c:pt idx="25">
                  <c:v>6</c:v>
                </c:pt>
                <c:pt idx="26">
                  <c:v>21</c:v>
                </c:pt>
                <c:pt idx="27">
                  <c:v>8</c:v>
                </c:pt>
                <c:pt idx="28">
                  <c:v>4</c:v>
                </c:pt>
                <c:pt idx="29">
                  <c:v>0</c:v>
                </c:pt>
                <c:pt idx="30">
                  <c:v>3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5</c:v>
                </c:pt>
                <c:pt idx="35">
                  <c:v>0</c:v>
                </c:pt>
                <c:pt idx="36">
                  <c:v>5</c:v>
                </c:pt>
                <c:pt idx="37">
                  <c:v>11</c:v>
                </c:pt>
                <c:pt idx="38">
                  <c:v>21</c:v>
                </c:pt>
                <c:pt idx="39">
                  <c:v>19</c:v>
                </c:pt>
                <c:pt idx="40">
                  <c:v>19</c:v>
                </c:pt>
                <c:pt idx="41">
                  <c:v>14</c:v>
                </c:pt>
                <c:pt idx="42">
                  <c:v>7</c:v>
                </c:pt>
                <c:pt idx="43">
                  <c:v>15</c:v>
                </c:pt>
                <c:pt idx="44">
                  <c:v>26</c:v>
                </c:pt>
                <c:pt idx="45">
                  <c:v>31</c:v>
                </c:pt>
                <c:pt idx="46">
                  <c:v>35</c:v>
                </c:pt>
                <c:pt idx="47">
                  <c:v>64</c:v>
                </c:pt>
                <c:pt idx="48">
                  <c:v>125</c:v>
                </c:pt>
                <c:pt idx="49">
                  <c:v>193</c:v>
                </c:pt>
                <c:pt idx="50">
                  <c:v>129</c:v>
                </c:pt>
                <c:pt idx="51">
                  <c:v>44</c:v>
                </c:pt>
                <c:pt idx="52">
                  <c:v>118</c:v>
                </c:pt>
                <c:pt idx="53">
                  <c:v>125</c:v>
                </c:pt>
                <c:pt idx="54">
                  <c:v>96</c:v>
                </c:pt>
                <c:pt idx="55">
                  <c:v>42</c:v>
                </c:pt>
                <c:pt idx="56">
                  <c:v>5</c:v>
                </c:pt>
                <c:pt idx="57">
                  <c:v>33</c:v>
                </c:pt>
                <c:pt idx="58">
                  <c:v>48</c:v>
                </c:pt>
                <c:pt idx="59">
                  <c:v>50</c:v>
                </c:pt>
                <c:pt idx="60">
                  <c:v>158</c:v>
                </c:pt>
                <c:pt idx="61">
                  <c:v>261</c:v>
                </c:pt>
                <c:pt idx="62">
                  <c:v>371</c:v>
                </c:pt>
                <c:pt idx="63">
                  <c:v>462</c:v>
                </c:pt>
                <c:pt idx="64">
                  <c:v>611</c:v>
                </c:pt>
                <c:pt idx="65">
                  <c:v>247</c:v>
                </c:pt>
                <c:pt idx="66">
                  <c:v>36</c:v>
                </c:pt>
                <c:pt idx="67">
                  <c:v>78</c:v>
                </c:pt>
                <c:pt idx="68">
                  <c:v>54</c:v>
                </c:pt>
                <c:pt idx="69">
                  <c:v>89</c:v>
                </c:pt>
                <c:pt idx="70">
                  <c:v>145</c:v>
                </c:pt>
                <c:pt idx="71">
                  <c:v>163</c:v>
                </c:pt>
                <c:pt idx="72">
                  <c:v>428</c:v>
                </c:pt>
                <c:pt idx="73">
                  <c:v>599</c:v>
                </c:pt>
                <c:pt idx="74">
                  <c:v>809</c:v>
                </c:pt>
                <c:pt idx="75">
                  <c:v>745</c:v>
                </c:pt>
                <c:pt idx="76">
                  <c:v>849</c:v>
                </c:pt>
                <c:pt idx="77">
                  <c:v>618</c:v>
                </c:pt>
                <c:pt idx="78">
                  <c:v>450</c:v>
                </c:pt>
                <c:pt idx="79">
                  <c:v>490</c:v>
                </c:pt>
                <c:pt idx="80">
                  <c:v>443</c:v>
                </c:pt>
                <c:pt idx="81">
                  <c:v>568</c:v>
                </c:pt>
                <c:pt idx="82">
                  <c:v>721</c:v>
                </c:pt>
                <c:pt idx="83">
                  <c:v>1326</c:v>
                </c:pt>
                <c:pt idx="84">
                  <c:v>3040</c:v>
                </c:pt>
                <c:pt idx="85">
                  <c:v>1347</c:v>
                </c:pt>
                <c:pt idx="86">
                  <c:v>518</c:v>
                </c:pt>
                <c:pt idx="87">
                  <c:v>6</c:v>
                </c:pt>
                <c:pt idx="88">
                  <c:v>640</c:v>
                </c:pt>
                <c:pt idx="89">
                  <c:v>189</c:v>
                </c:pt>
              </c:numCache>
            </c:numRef>
          </c:val>
        </c:ser>
        <c:ser>
          <c:idx val="13"/>
          <c:order val="13"/>
          <c:tx>
            <c:strRef>
              <c:f>'EMR Months'!$B$16</c:f>
              <c:strCache>
                <c:ptCount val="1"/>
                <c:pt idx="0">
                  <c:v>Palestine</c:v>
                </c:pt>
              </c:strCache>
            </c:strRef>
          </c:tx>
          <c:invertIfNegative val="0"/>
          <c:cat>
            <c:multiLvlStrRef>
              <c:f>'EMR Months'!$C$1:$CN$2</c:f>
              <c:multiLvlStrCache>
                <c:ptCount val="90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</c:lvl>
              </c:multiLvlStrCache>
            </c:multiLvlStrRef>
          </c:cat>
          <c:val>
            <c:numRef>
              <c:f>'EMR Months'!$C$16:$CN$16</c:f>
              <c:numCache>
                <c:formatCode>General</c:formatCode>
                <c:ptCount val="9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</c:numCache>
            </c:numRef>
          </c:val>
        </c:ser>
        <c:ser>
          <c:idx val="14"/>
          <c:order val="14"/>
          <c:tx>
            <c:strRef>
              <c:f>'EMR Months'!$B$17</c:f>
              <c:strCache>
                <c:ptCount val="1"/>
                <c:pt idx="0">
                  <c:v>Qatar</c:v>
                </c:pt>
              </c:strCache>
            </c:strRef>
          </c:tx>
          <c:invertIfNegative val="0"/>
          <c:cat>
            <c:multiLvlStrRef>
              <c:f>'EMR Months'!$C$1:$CN$2</c:f>
              <c:multiLvlStrCache>
                <c:ptCount val="90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</c:lvl>
              </c:multiLvlStrCache>
            </c:multiLvlStrRef>
          </c:cat>
          <c:val>
            <c:numRef>
              <c:f>'EMR Months'!$C$17:$CN$17</c:f>
              <c:numCache>
                <c:formatCode>General</c:formatCode>
                <c:ptCount val="90"/>
                <c:pt idx="0">
                  <c:v>7</c:v>
                </c:pt>
                <c:pt idx="1">
                  <c:v>3</c:v>
                </c:pt>
                <c:pt idx="2">
                  <c:v>5</c:v>
                </c:pt>
                <c:pt idx="3">
                  <c:v>6</c:v>
                </c:pt>
                <c:pt idx="4">
                  <c:v>15</c:v>
                </c:pt>
                <c:pt idx="5">
                  <c:v>9</c:v>
                </c:pt>
                <c:pt idx="6">
                  <c:v>7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10</c:v>
                </c:pt>
                <c:pt idx="13">
                  <c:v>4</c:v>
                </c:pt>
                <c:pt idx="14">
                  <c:v>12</c:v>
                </c:pt>
                <c:pt idx="15">
                  <c:v>38</c:v>
                </c:pt>
                <c:pt idx="16">
                  <c:v>40</c:v>
                </c:pt>
                <c:pt idx="17">
                  <c:v>15</c:v>
                </c:pt>
                <c:pt idx="18">
                  <c:v>22</c:v>
                </c:pt>
                <c:pt idx="19">
                  <c:v>4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2</c:v>
                </c:pt>
                <c:pt idx="24">
                  <c:v>1</c:v>
                </c:pt>
                <c:pt idx="25">
                  <c:v>3</c:v>
                </c:pt>
                <c:pt idx="26">
                  <c:v>1</c:v>
                </c:pt>
                <c:pt idx="27">
                  <c:v>0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</c:v>
                </c:pt>
                <c:pt idx="38">
                  <c:v>1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6</c:v>
                </c:pt>
                <c:pt idx="49">
                  <c:v>10</c:v>
                </c:pt>
                <c:pt idx="50">
                  <c:v>5</c:v>
                </c:pt>
                <c:pt idx="51">
                  <c:v>6</c:v>
                </c:pt>
                <c:pt idx="52">
                  <c:v>17</c:v>
                </c:pt>
                <c:pt idx="53">
                  <c:v>8</c:v>
                </c:pt>
                <c:pt idx="54">
                  <c:v>4</c:v>
                </c:pt>
                <c:pt idx="55">
                  <c:v>2</c:v>
                </c:pt>
                <c:pt idx="56">
                  <c:v>4</c:v>
                </c:pt>
                <c:pt idx="57">
                  <c:v>1</c:v>
                </c:pt>
                <c:pt idx="58">
                  <c:v>0</c:v>
                </c:pt>
                <c:pt idx="59">
                  <c:v>1</c:v>
                </c:pt>
                <c:pt idx="60">
                  <c:v>4</c:v>
                </c:pt>
                <c:pt idx="61">
                  <c:v>5</c:v>
                </c:pt>
                <c:pt idx="62">
                  <c:v>18</c:v>
                </c:pt>
                <c:pt idx="63">
                  <c:v>11</c:v>
                </c:pt>
                <c:pt idx="64">
                  <c:v>7</c:v>
                </c:pt>
                <c:pt idx="65">
                  <c:v>9</c:v>
                </c:pt>
                <c:pt idx="66">
                  <c:v>3</c:v>
                </c:pt>
                <c:pt idx="67">
                  <c:v>1</c:v>
                </c:pt>
                <c:pt idx="68">
                  <c:v>2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2</c:v>
                </c:pt>
                <c:pt idx="73">
                  <c:v>6</c:v>
                </c:pt>
                <c:pt idx="74">
                  <c:v>7</c:v>
                </c:pt>
                <c:pt idx="75">
                  <c:v>3</c:v>
                </c:pt>
                <c:pt idx="76">
                  <c:v>26</c:v>
                </c:pt>
                <c:pt idx="77">
                  <c:v>29</c:v>
                </c:pt>
                <c:pt idx="78">
                  <c:v>26</c:v>
                </c:pt>
                <c:pt idx="79">
                  <c:v>11</c:v>
                </c:pt>
                <c:pt idx="80">
                  <c:v>4</c:v>
                </c:pt>
                <c:pt idx="81">
                  <c:v>21</c:v>
                </c:pt>
                <c:pt idx="82">
                  <c:v>9</c:v>
                </c:pt>
                <c:pt idx="83">
                  <c:v>20</c:v>
                </c:pt>
                <c:pt idx="84">
                  <c:v>13</c:v>
                </c:pt>
                <c:pt idx="85">
                  <c:v>18</c:v>
                </c:pt>
                <c:pt idx="86">
                  <c:v>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</c:numCache>
            </c:numRef>
          </c:val>
        </c:ser>
        <c:ser>
          <c:idx val="15"/>
          <c:order val="15"/>
          <c:tx>
            <c:strRef>
              <c:f>'EMR Months'!$B$18</c:f>
              <c:strCache>
                <c:ptCount val="1"/>
                <c:pt idx="0">
                  <c:v>Saudi Arabia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multiLvlStrRef>
              <c:f>'EMR Months'!$C$1:$CN$2</c:f>
              <c:multiLvlStrCache>
                <c:ptCount val="90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</c:lvl>
              </c:multiLvlStrCache>
            </c:multiLvlStrRef>
          </c:cat>
          <c:val>
            <c:numRef>
              <c:f>'EMR Months'!$C$18:$CN$18</c:f>
              <c:numCache>
                <c:formatCode>General</c:formatCode>
                <c:ptCount val="90"/>
                <c:pt idx="0">
                  <c:v>18</c:v>
                </c:pt>
                <c:pt idx="1">
                  <c:v>21</c:v>
                </c:pt>
                <c:pt idx="2">
                  <c:v>37</c:v>
                </c:pt>
                <c:pt idx="3">
                  <c:v>79</c:v>
                </c:pt>
                <c:pt idx="4">
                  <c:v>98</c:v>
                </c:pt>
                <c:pt idx="5">
                  <c:v>64</c:v>
                </c:pt>
                <c:pt idx="6">
                  <c:v>64</c:v>
                </c:pt>
                <c:pt idx="7">
                  <c:v>55</c:v>
                </c:pt>
                <c:pt idx="8">
                  <c:v>58</c:v>
                </c:pt>
                <c:pt idx="9">
                  <c:v>29</c:v>
                </c:pt>
                <c:pt idx="10">
                  <c:v>23</c:v>
                </c:pt>
                <c:pt idx="11">
                  <c:v>203</c:v>
                </c:pt>
                <c:pt idx="12">
                  <c:v>137</c:v>
                </c:pt>
                <c:pt idx="13">
                  <c:v>643</c:v>
                </c:pt>
                <c:pt idx="14">
                  <c:v>924</c:v>
                </c:pt>
                <c:pt idx="15">
                  <c:v>832</c:v>
                </c:pt>
                <c:pt idx="16">
                  <c:v>622</c:v>
                </c:pt>
                <c:pt idx="17">
                  <c:v>4</c:v>
                </c:pt>
                <c:pt idx="18">
                  <c:v>29</c:v>
                </c:pt>
                <c:pt idx="19">
                  <c:v>1</c:v>
                </c:pt>
                <c:pt idx="20">
                  <c:v>56</c:v>
                </c:pt>
                <c:pt idx="21">
                  <c:v>29</c:v>
                </c:pt>
                <c:pt idx="22">
                  <c:v>22</c:v>
                </c:pt>
                <c:pt idx="23">
                  <c:v>23</c:v>
                </c:pt>
                <c:pt idx="24">
                  <c:v>25</c:v>
                </c:pt>
                <c:pt idx="25">
                  <c:v>13</c:v>
                </c:pt>
                <c:pt idx="26">
                  <c:v>21</c:v>
                </c:pt>
                <c:pt idx="27">
                  <c:v>22</c:v>
                </c:pt>
                <c:pt idx="28">
                  <c:v>30</c:v>
                </c:pt>
                <c:pt idx="29">
                  <c:v>7</c:v>
                </c:pt>
                <c:pt idx="30">
                  <c:v>6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5</c:v>
                </c:pt>
                <c:pt idx="37">
                  <c:v>8</c:v>
                </c:pt>
                <c:pt idx="38">
                  <c:v>31</c:v>
                </c:pt>
                <c:pt idx="39">
                  <c:v>14</c:v>
                </c:pt>
                <c:pt idx="40">
                  <c:v>4</c:v>
                </c:pt>
                <c:pt idx="41">
                  <c:v>4</c:v>
                </c:pt>
                <c:pt idx="42">
                  <c:v>0</c:v>
                </c:pt>
                <c:pt idx="43">
                  <c:v>2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10</c:v>
                </c:pt>
                <c:pt idx="49">
                  <c:v>2</c:v>
                </c:pt>
                <c:pt idx="50">
                  <c:v>9</c:v>
                </c:pt>
                <c:pt idx="51">
                  <c:v>11</c:v>
                </c:pt>
                <c:pt idx="52">
                  <c:v>23</c:v>
                </c:pt>
                <c:pt idx="53">
                  <c:v>8</c:v>
                </c:pt>
                <c:pt idx="54">
                  <c:v>13</c:v>
                </c:pt>
                <c:pt idx="55">
                  <c:v>48</c:v>
                </c:pt>
                <c:pt idx="56">
                  <c:v>50</c:v>
                </c:pt>
                <c:pt idx="57">
                  <c:v>51</c:v>
                </c:pt>
                <c:pt idx="58">
                  <c:v>35</c:v>
                </c:pt>
                <c:pt idx="59">
                  <c:v>36</c:v>
                </c:pt>
                <c:pt idx="60">
                  <c:v>29</c:v>
                </c:pt>
                <c:pt idx="61">
                  <c:v>44</c:v>
                </c:pt>
                <c:pt idx="62">
                  <c:v>60</c:v>
                </c:pt>
                <c:pt idx="63">
                  <c:v>58</c:v>
                </c:pt>
                <c:pt idx="64">
                  <c:v>48</c:v>
                </c:pt>
                <c:pt idx="65">
                  <c:v>24</c:v>
                </c:pt>
                <c:pt idx="66">
                  <c:v>14</c:v>
                </c:pt>
                <c:pt idx="67">
                  <c:v>14</c:v>
                </c:pt>
                <c:pt idx="68">
                  <c:v>7</c:v>
                </c:pt>
                <c:pt idx="69">
                  <c:v>5</c:v>
                </c:pt>
                <c:pt idx="70">
                  <c:v>10</c:v>
                </c:pt>
                <c:pt idx="71">
                  <c:v>11</c:v>
                </c:pt>
                <c:pt idx="72">
                  <c:v>39</c:v>
                </c:pt>
                <c:pt idx="73">
                  <c:v>40</c:v>
                </c:pt>
                <c:pt idx="74">
                  <c:v>37</c:v>
                </c:pt>
                <c:pt idx="75">
                  <c:v>34</c:v>
                </c:pt>
                <c:pt idx="76">
                  <c:v>28</c:v>
                </c:pt>
                <c:pt idx="77">
                  <c:v>38</c:v>
                </c:pt>
                <c:pt idx="78">
                  <c:v>27</c:v>
                </c:pt>
                <c:pt idx="79">
                  <c:v>6</c:v>
                </c:pt>
                <c:pt idx="80">
                  <c:v>13</c:v>
                </c:pt>
                <c:pt idx="81">
                  <c:v>11</c:v>
                </c:pt>
                <c:pt idx="82">
                  <c:v>4</c:v>
                </c:pt>
                <c:pt idx="83">
                  <c:v>4</c:v>
                </c:pt>
                <c:pt idx="84">
                  <c:v>29</c:v>
                </c:pt>
                <c:pt idx="85">
                  <c:v>32</c:v>
                </c:pt>
                <c:pt idx="86">
                  <c:v>43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</c:numCache>
            </c:numRef>
          </c:val>
        </c:ser>
        <c:ser>
          <c:idx val="16"/>
          <c:order val="16"/>
          <c:tx>
            <c:strRef>
              <c:f>'EMR Months'!$B$19</c:f>
              <c:strCache>
                <c:ptCount val="1"/>
                <c:pt idx="0">
                  <c:v>Somalia</c:v>
                </c:pt>
              </c:strCache>
            </c:strRef>
          </c:tx>
          <c:invertIfNegative val="0"/>
          <c:cat>
            <c:multiLvlStrRef>
              <c:f>'EMR Months'!$C$1:$CN$2</c:f>
              <c:multiLvlStrCache>
                <c:ptCount val="90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</c:lvl>
              </c:multiLvlStrCache>
            </c:multiLvlStrRef>
          </c:cat>
          <c:val>
            <c:numRef>
              <c:f>'EMR Months'!$C$19:$CN$19</c:f>
              <c:numCache>
                <c:formatCode>General</c:formatCode>
                <c:ptCount val="9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3</c:v>
                </c:pt>
                <c:pt idx="30">
                  <c:v>0</c:v>
                </c:pt>
                <c:pt idx="31">
                  <c:v>2</c:v>
                </c:pt>
                <c:pt idx="32">
                  <c:v>9</c:v>
                </c:pt>
                <c:pt idx="33">
                  <c:v>8</c:v>
                </c:pt>
                <c:pt idx="34">
                  <c:v>21</c:v>
                </c:pt>
                <c:pt idx="35">
                  <c:v>2</c:v>
                </c:pt>
                <c:pt idx="36">
                  <c:v>0</c:v>
                </c:pt>
                <c:pt idx="37">
                  <c:v>4</c:v>
                </c:pt>
                <c:pt idx="38">
                  <c:v>11</c:v>
                </c:pt>
                <c:pt idx="39">
                  <c:v>1</c:v>
                </c:pt>
                <c:pt idx="40">
                  <c:v>4</c:v>
                </c:pt>
                <c:pt idx="41">
                  <c:v>1</c:v>
                </c:pt>
                <c:pt idx="42">
                  <c:v>1</c:v>
                </c:pt>
                <c:pt idx="43">
                  <c:v>2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3</c:v>
                </c:pt>
                <c:pt idx="51">
                  <c:v>0</c:v>
                </c:pt>
                <c:pt idx="52">
                  <c:v>7</c:v>
                </c:pt>
                <c:pt idx="53">
                  <c:v>3</c:v>
                </c:pt>
                <c:pt idx="54">
                  <c:v>0</c:v>
                </c:pt>
                <c:pt idx="55">
                  <c:v>0</c:v>
                </c:pt>
                <c:pt idx="56">
                  <c:v>5</c:v>
                </c:pt>
                <c:pt idx="57">
                  <c:v>18</c:v>
                </c:pt>
                <c:pt idx="58">
                  <c:v>13</c:v>
                </c:pt>
                <c:pt idx="59">
                  <c:v>0</c:v>
                </c:pt>
                <c:pt idx="60">
                  <c:v>0</c:v>
                </c:pt>
                <c:pt idx="61">
                  <c:v>8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28</c:v>
                </c:pt>
                <c:pt idx="68">
                  <c:v>3</c:v>
                </c:pt>
                <c:pt idx="69">
                  <c:v>25</c:v>
                </c:pt>
                <c:pt idx="70">
                  <c:v>3</c:v>
                </c:pt>
                <c:pt idx="71">
                  <c:v>2</c:v>
                </c:pt>
                <c:pt idx="72">
                  <c:v>9</c:v>
                </c:pt>
                <c:pt idx="73">
                  <c:v>30</c:v>
                </c:pt>
                <c:pt idx="74">
                  <c:v>16</c:v>
                </c:pt>
                <c:pt idx="75">
                  <c:v>41</c:v>
                </c:pt>
                <c:pt idx="76">
                  <c:v>1</c:v>
                </c:pt>
                <c:pt idx="77">
                  <c:v>13</c:v>
                </c:pt>
                <c:pt idx="78">
                  <c:v>8</c:v>
                </c:pt>
                <c:pt idx="79">
                  <c:v>3</c:v>
                </c:pt>
                <c:pt idx="80">
                  <c:v>1</c:v>
                </c:pt>
                <c:pt idx="81">
                  <c:v>2</c:v>
                </c:pt>
                <c:pt idx="82">
                  <c:v>0</c:v>
                </c:pt>
                <c:pt idx="83">
                  <c:v>1</c:v>
                </c:pt>
                <c:pt idx="84">
                  <c:v>12</c:v>
                </c:pt>
                <c:pt idx="85">
                  <c:v>8</c:v>
                </c:pt>
                <c:pt idx="86">
                  <c:v>9</c:v>
                </c:pt>
                <c:pt idx="87">
                  <c:v>24</c:v>
                </c:pt>
                <c:pt idx="88">
                  <c:v>0</c:v>
                </c:pt>
                <c:pt idx="89">
                  <c:v>0</c:v>
                </c:pt>
              </c:numCache>
            </c:numRef>
          </c:val>
        </c:ser>
        <c:ser>
          <c:idx val="17"/>
          <c:order val="17"/>
          <c:tx>
            <c:strRef>
              <c:f>'EMR Months'!$B$20</c:f>
              <c:strCache>
                <c:ptCount val="1"/>
                <c:pt idx="0">
                  <c:v>Sudan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multiLvlStrRef>
              <c:f>'EMR Months'!$C$1:$CN$2</c:f>
              <c:multiLvlStrCache>
                <c:ptCount val="90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</c:lvl>
              </c:multiLvlStrCache>
            </c:multiLvlStrRef>
          </c:cat>
          <c:val>
            <c:numRef>
              <c:f>'EMR Months'!$C$20:$CN$20</c:f>
              <c:numCache>
                <c:formatCode>General</c:formatCode>
                <c:ptCount val="9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4</c:v>
                </c:pt>
                <c:pt idx="5">
                  <c:v>5</c:v>
                </c:pt>
                <c:pt idx="6">
                  <c:v>1</c:v>
                </c:pt>
                <c:pt idx="7">
                  <c:v>1</c:v>
                </c:pt>
                <c:pt idx="8">
                  <c:v>3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3</c:v>
                </c:pt>
                <c:pt idx="13">
                  <c:v>6</c:v>
                </c:pt>
                <c:pt idx="14">
                  <c:v>7</c:v>
                </c:pt>
                <c:pt idx="15">
                  <c:v>15</c:v>
                </c:pt>
                <c:pt idx="16">
                  <c:v>2</c:v>
                </c:pt>
                <c:pt idx="17">
                  <c:v>0</c:v>
                </c:pt>
                <c:pt idx="18">
                  <c:v>7</c:v>
                </c:pt>
                <c:pt idx="19">
                  <c:v>7</c:v>
                </c:pt>
                <c:pt idx="20">
                  <c:v>9</c:v>
                </c:pt>
                <c:pt idx="21">
                  <c:v>6</c:v>
                </c:pt>
                <c:pt idx="22">
                  <c:v>4</c:v>
                </c:pt>
                <c:pt idx="23">
                  <c:v>10</c:v>
                </c:pt>
                <c:pt idx="24">
                  <c:v>3</c:v>
                </c:pt>
                <c:pt idx="25">
                  <c:v>2</c:v>
                </c:pt>
                <c:pt idx="26">
                  <c:v>8</c:v>
                </c:pt>
                <c:pt idx="27">
                  <c:v>43</c:v>
                </c:pt>
                <c:pt idx="28">
                  <c:v>8</c:v>
                </c:pt>
                <c:pt idx="29">
                  <c:v>1</c:v>
                </c:pt>
                <c:pt idx="30">
                  <c:v>6</c:v>
                </c:pt>
                <c:pt idx="31">
                  <c:v>0</c:v>
                </c:pt>
                <c:pt idx="32">
                  <c:v>1</c:v>
                </c:pt>
                <c:pt idx="33">
                  <c:v>3</c:v>
                </c:pt>
                <c:pt idx="34">
                  <c:v>0</c:v>
                </c:pt>
                <c:pt idx="35">
                  <c:v>4</c:v>
                </c:pt>
                <c:pt idx="36">
                  <c:v>4</c:v>
                </c:pt>
                <c:pt idx="37">
                  <c:v>1</c:v>
                </c:pt>
                <c:pt idx="38">
                  <c:v>3</c:v>
                </c:pt>
                <c:pt idx="39">
                  <c:v>3</c:v>
                </c:pt>
                <c:pt idx="40">
                  <c:v>2</c:v>
                </c:pt>
                <c:pt idx="41">
                  <c:v>0</c:v>
                </c:pt>
                <c:pt idx="42">
                  <c:v>0</c:v>
                </c:pt>
                <c:pt idx="43">
                  <c:v>1</c:v>
                </c:pt>
                <c:pt idx="44">
                  <c:v>1</c:v>
                </c:pt>
                <c:pt idx="45">
                  <c:v>5</c:v>
                </c:pt>
                <c:pt idx="46">
                  <c:v>7</c:v>
                </c:pt>
                <c:pt idx="47">
                  <c:v>0</c:v>
                </c:pt>
                <c:pt idx="48">
                  <c:v>6</c:v>
                </c:pt>
                <c:pt idx="49">
                  <c:v>15</c:v>
                </c:pt>
                <c:pt idx="50">
                  <c:v>125</c:v>
                </c:pt>
                <c:pt idx="51">
                  <c:v>139</c:v>
                </c:pt>
                <c:pt idx="52">
                  <c:v>108</c:v>
                </c:pt>
                <c:pt idx="53">
                  <c:v>45</c:v>
                </c:pt>
                <c:pt idx="54">
                  <c:v>26</c:v>
                </c:pt>
                <c:pt idx="55">
                  <c:v>35</c:v>
                </c:pt>
                <c:pt idx="56">
                  <c:v>32</c:v>
                </c:pt>
                <c:pt idx="57">
                  <c:v>27</c:v>
                </c:pt>
                <c:pt idx="58">
                  <c:v>10</c:v>
                </c:pt>
                <c:pt idx="59">
                  <c:v>0</c:v>
                </c:pt>
                <c:pt idx="60">
                  <c:v>278</c:v>
                </c:pt>
                <c:pt idx="61">
                  <c:v>798</c:v>
                </c:pt>
                <c:pt idx="62">
                  <c:v>1340</c:v>
                </c:pt>
                <c:pt idx="63">
                  <c:v>725</c:v>
                </c:pt>
                <c:pt idx="64">
                  <c:v>775</c:v>
                </c:pt>
                <c:pt idx="65">
                  <c:v>463</c:v>
                </c:pt>
                <c:pt idx="66">
                  <c:v>239</c:v>
                </c:pt>
                <c:pt idx="67">
                  <c:v>47</c:v>
                </c:pt>
                <c:pt idx="68">
                  <c:v>148</c:v>
                </c:pt>
                <c:pt idx="69">
                  <c:v>213</c:v>
                </c:pt>
                <c:pt idx="70">
                  <c:v>177</c:v>
                </c:pt>
                <c:pt idx="71">
                  <c:v>378</c:v>
                </c:pt>
                <c:pt idx="72">
                  <c:v>581</c:v>
                </c:pt>
                <c:pt idx="73">
                  <c:v>1032</c:v>
                </c:pt>
                <c:pt idx="74">
                  <c:v>1034</c:v>
                </c:pt>
                <c:pt idx="75">
                  <c:v>830</c:v>
                </c:pt>
                <c:pt idx="76">
                  <c:v>1463</c:v>
                </c:pt>
                <c:pt idx="77">
                  <c:v>988</c:v>
                </c:pt>
                <c:pt idx="78">
                  <c:v>420</c:v>
                </c:pt>
                <c:pt idx="79">
                  <c:v>717</c:v>
                </c:pt>
                <c:pt idx="80">
                  <c:v>776</c:v>
                </c:pt>
                <c:pt idx="81">
                  <c:v>260</c:v>
                </c:pt>
                <c:pt idx="82">
                  <c:v>285</c:v>
                </c:pt>
                <c:pt idx="83">
                  <c:v>75</c:v>
                </c:pt>
                <c:pt idx="84">
                  <c:v>230</c:v>
                </c:pt>
                <c:pt idx="85">
                  <c:v>331</c:v>
                </c:pt>
                <c:pt idx="86">
                  <c:v>554</c:v>
                </c:pt>
                <c:pt idx="87">
                  <c:v>217</c:v>
                </c:pt>
                <c:pt idx="88">
                  <c:v>536</c:v>
                </c:pt>
                <c:pt idx="89">
                  <c:v>246</c:v>
                </c:pt>
              </c:numCache>
            </c:numRef>
          </c:val>
        </c:ser>
        <c:ser>
          <c:idx val="18"/>
          <c:order val="18"/>
          <c:tx>
            <c:strRef>
              <c:f>'EMR Months'!$B$21</c:f>
              <c:strCache>
                <c:ptCount val="1"/>
                <c:pt idx="0">
                  <c:v>Syria</c:v>
                </c:pt>
              </c:strCache>
            </c:strRef>
          </c:tx>
          <c:invertIfNegative val="0"/>
          <c:cat>
            <c:multiLvlStrRef>
              <c:f>'EMR Months'!$C$1:$CN$2</c:f>
              <c:multiLvlStrCache>
                <c:ptCount val="90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</c:lvl>
              </c:multiLvlStrCache>
            </c:multiLvlStrRef>
          </c:cat>
          <c:val>
            <c:numRef>
              <c:f>'EMR Months'!$C$21:$CN$21</c:f>
              <c:numCache>
                <c:formatCode>General</c:formatCode>
                <c:ptCount val="9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48</c:v>
                </c:pt>
                <c:pt idx="13">
                  <c:v>48</c:v>
                </c:pt>
                <c:pt idx="14">
                  <c:v>86</c:v>
                </c:pt>
                <c:pt idx="15">
                  <c:v>74</c:v>
                </c:pt>
                <c:pt idx="16">
                  <c:v>59</c:v>
                </c:pt>
                <c:pt idx="17">
                  <c:v>18</c:v>
                </c:pt>
                <c:pt idx="18">
                  <c:v>16</c:v>
                </c:pt>
                <c:pt idx="19">
                  <c:v>0</c:v>
                </c:pt>
                <c:pt idx="20">
                  <c:v>2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  <c:pt idx="29">
                  <c:v>2</c:v>
                </c:pt>
                <c:pt idx="30">
                  <c:v>2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3</c:v>
                </c:pt>
                <c:pt idx="37">
                  <c:v>5</c:v>
                </c:pt>
                <c:pt idx="38">
                  <c:v>6</c:v>
                </c:pt>
                <c:pt idx="39">
                  <c:v>10</c:v>
                </c:pt>
                <c:pt idx="40">
                  <c:v>5</c:v>
                </c:pt>
                <c:pt idx="41">
                  <c:v>3</c:v>
                </c:pt>
                <c:pt idx="42">
                  <c:v>0</c:v>
                </c:pt>
                <c:pt idx="43">
                  <c:v>1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</c:v>
                </c:pt>
                <c:pt idx="48">
                  <c:v>1</c:v>
                </c:pt>
                <c:pt idx="49">
                  <c:v>0</c:v>
                </c:pt>
                <c:pt idx="50">
                  <c:v>1</c:v>
                </c:pt>
                <c:pt idx="51">
                  <c:v>2</c:v>
                </c:pt>
                <c:pt idx="52">
                  <c:v>2</c:v>
                </c:pt>
                <c:pt idx="53">
                  <c:v>4</c:v>
                </c:pt>
                <c:pt idx="54">
                  <c:v>3</c:v>
                </c:pt>
                <c:pt idx="55">
                  <c:v>0</c:v>
                </c:pt>
                <c:pt idx="56">
                  <c:v>1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0</c:v>
                </c:pt>
                <c:pt idx="64">
                  <c:v>2</c:v>
                </c:pt>
                <c:pt idx="65">
                  <c:v>4</c:v>
                </c:pt>
                <c:pt idx="66">
                  <c:v>2</c:v>
                </c:pt>
                <c:pt idx="67">
                  <c:v>2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5</c:v>
                </c:pt>
                <c:pt idx="83">
                  <c:v>8</c:v>
                </c:pt>
                <c:pt idx="84">
                  <c:v>7</c:v>
                </c:pt>
                <c:pt idx="85">
                  <c:v>43</c:v>
                </c:pt>
                <c:pt idx="86">
                  <c:v>46</c:v>
                </c:pt>
                <c:pt idx="87">
                  <c:v>81</c:v>
                </c:pt>
                <c:pt idx="88">
                  <c:v>120</c:v>
                </c:pt>
                <c:pt idx="89">
                  <c:v>114</c:v>
                </c:pt>
              </c:numCache>
            </c:numRef>
          </c:val>
        </c:ser>
        <c:ser>
          <c:idx val="19"/>
          <c:order val="19"/>
          <c:tx>
            <c:strRef>
              <c:f>'EMR Months'!$B$22</c:f>
              <c:strCache>
                <c:ptCount val="1"/>
                <c:pt idx="0">
                  <c:v>Tunisia</c:v>
                </c:pt>
              </c:strCache>
            </c:strRef>
          </c:tx>
          <c:invertIfNegative val="0"/>
          <c:cat>
            <c:multiLvlStrRef>
              <c:f>'EMR Months'!$C$1:$CN$2</c:f>
              <c:multiLvlStrCache>
                <c:ptCount val="90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</c:lvl>
              </c:multiLvlStrCache>
            </c:multiLvlStrRef>
          </c:cat>
          <c:val>
            <c:numRef>
              <c:f>'EMR Months'!$C$22:$CN$22</c:f>
              <c:numCache>
                <c:formatCode>General</c:formatCode>
                <c:ptCount val="90"/>
                <c:pt idx="0">
                  <c:v>12</c:v>
                </c:pt>
                <c:pt idx="1">
                  <c:v>37</c:v>
                </c:pt>
                <c:pt idx="2">
                  <c:v>45</c:v>
                </c:pt>
                <c:pt idx="3">
                  <c:v>8</c:v>
                </c:pt>
                <c:pt idx="4">
                  <c:v>1</c:v>
                </c:pt>
                <c:pt idx="5">
                  <c:v>0</c:v>
                </c:pt>
                <c:pt idx="6">
                  <c:v>26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2</c:v>
                </c:pt>
                <c:pt idx="38">
                  <c:v>3</c:v>
                </c:pt>
                <c:pt idx="39">
                  <c:v>0</c:v>
                </c:pt>
                <c:pt idx="40">
                  <c:v>1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4</c:v>
                </c:pt>
                <c:pt idx="65">
                  <c:v>2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3</c:v>
                </c:pt>
                <c:pt idx="73">
                  <c:v>1</c:v>
                </c:pt>
                <c:pt idx="74">
                  <c:v>2</c:v>
                </c:pt>
                <c:pt idx="75">
                  <c:v>6</c:v>
                </c:pt>
                <c:pt idx="76">
                  <c:v>14</c:v>
                </c:pt>
                <c:pt idx="77">
                  <c:v>10</c:v>
                </c:pt>
                <c:pt idx="78">
                  <c:v>3</c:v>
                </c:pt>
                <c:pt idx="79">
                  <c:v>5</c:v>
                </c:pt>
                <c:pt idx="80">
                  <c:v>3</c:v>
                </c:pt>
                <c:pt idx="81">
                  <c:v>1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2</c:v>
                </c:pt>
                <c:pt idx="86">
                  <c:v>0</c:v>
                </c:pt>
                <c:pt idx="87">
                  <c:v>1</c:v>
                </c:pt>
                <c:pt idx="88">
                  <c:v>4</c:v>
                </c:pt>
                <c:pt idx="89">
                  <c:v>0</c:v>
                </c:pt>
              </c:numCache>
            </c:numRef>
          </c:val>
        </c:ser>
        <c:ser>
          <c:idx val="20"/>
          <c:order val="20"/>
          <c:tx>
            <c:strRef>
              <c:f>'EMR Months'!$B$23</c:f>
              <c:strCache>
                <c:ptCount val="1"/>
                <c:pt idx="0">
                  <c:v>UAE</c:v>
                </c:pt>
              </c:strCache>
            </c:strRef>
          </c:tx>
          <c:invertIfNegative val="0"/>
          <c:cat>
            <c:multiLvlStrRef>
              <c:f>'EMR Months'!$C$1:$CN$2</c:f>
              <c:multiLvlStrCache>
                <c:ptCount val="90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</c:lvl>
              </c:multiLvlStrCache>
            </c:multiLvlStrRef>
          </c:cat>
          <c:val>
            <c:numRef>
              <c:f>'EMR Months'!$C$23:$CN$23</c:f>
              <c:numCache>
                <c:formatCode>General</c:formatCode>
                <c:ptCount val="90"/>
                <c:pt idx="0">
                  <c:v>12</c:v>
                </c:pt>
                <c:pt idx="1">
                  <c:v>4</c:v>
                </c:pt>
                <c:pt idx="2">
                  <c:v>4</c:v>
                </c:pt>
                <c:pt idx="3">
                  <c:v>6</c:v>
                </c:pt>
                <c:pt idx="4">
                  <c:v>6</c:v>
                </c:pt>
                <c:pt idx="5">
                  <c:v>10</c:v>
                </c:pt>
                <c:pt idx="6">
                  <c:v>3</c:v>
                </c:pt>
                <c:pt idx="7">
                  <c:v>6</c:v>
                </c:pt>
                <c:pt idx="8">
                  <c:v>6</c:v>
                </c:pt>
                <c:pt idx="9">
                  <c:v>1</c:v>
                </c:pt>
                <c:pt idx="10">
                  <c:v>1</c:v>
                </c:pt>
                <c:pt idx="11">
                  <c:v>4</c:v>
                </c:pt>
                <c:pt idx="12">
                  <c:v>12</c:v>
                </c:pt>
                <c:pt idx="13">
                  <c:v>4</c:v>
                </c:pt>
                <c:pt idx="14">
                  <c:v>4</c:v>
                </c:pt>
                <c:pt idx="15">
                  <c:v>6</c:v>
                </c:pt>
                <c:pt idx="16">
                  <c:v>6</c:v>
                </c:pt>
                <c:pt idx="17">
                  <c:v>10</c:v>
                </c:pt>
                <c:pt idx="18">
                  <c:v>3</c:v>
                </c:pt>
                <c:pt idx="19">
                  <c:v>6</c:v>
                </c:pt>
                <c:pt idx="20">
                  <c:v>6</c:v>
                </c:pt>
                <c:pt idx="21">
                  <c:v>1</c:v>
                </c:pt>
                <c:pt idx="22">
                  <c:v>1</c:v>
                </c:pt>
                <c:pt idx="23">
                  <c:v>4</c:v>
                </c:pt>
                <c:pt idx="24">
                  <c:v>1</c:v>
                </c:pt>
                <c:pt idx="25">
                  <c:v>2</c:v>
                </c:pt>
                <c:pt idx="26">
                  <c:v>0</c:v>
                </c:pt>
                <c:pt idx="27">
                  <c:v>9</c:v>
                </c:pt>
                <c:pt idx="28">
                  <c:v>7</c:v>
                </c:pt>
                <c:pt idx="29">
                  <c:v>4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1</c:v>
                </c:pt>
                <c:pt idx="34">
                  <c:v>1</c:v>
                </c:pt>
                <c:pt idx="35">
                  <c:v>0</c:v>
                </c:pt>
                <c:pt idx="36">
                  <c:v>3</c:v>
                </c:pt>
                <c:pt idx="37">
                  <c:v>5</c:v>
                </c:pt>
                <c:pt idx="38">
                  <c:v>9</c:v>
                </c:pt>
                <c:pt idx="39">
                  <c:v>26</c:v>
                </c:pt>
                <c:pt idx="40">
                  <c:v>5</c:v>
                </c:pt>
                <c:pt idx="41">
                  <c:v>1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2</c:v>
                </c:pt>
                <c:pt idx="46">
                  <c:v>1</c:v>
                </c:pt>
                <c:pt idx="47">
                  <c:v>1</c:v>
                </c:pt>
                <c:pt idx="48">
                  <c:v>3</c:v>
                </c:pt>
                <c:pt idx="49">
                  <c:v>0</c:v>
                </c:pt>
                <c:pt idx="50">
                  <c:v>15</c:v>
                </c:pt>
                <c:pt idx="51">
                  <c:v>5</c:v>
                </c:pt>
                <c:pt idx="52">
                  <c:v>6</c:v>
                </c:pt>
                <c:pt idx="53">
                  <c:v>4</c:v>
                </c:pt>
                <c:pt idx="54">
                  <c:v>1</c:v>
                </c:pt>
                <c:pt idx="55">
                  <c:v>0</c:v>
                </c:pt>
                <c:pt idx="56">
                  <c:v>3</c:v>
                </c:pt>
                <c:pt idx="57">
                  <c:v>1</c:v>
                </c:pt>
                <c:pt idx="58">
                  <c:v>2</c:v>
                </c:pt>
                <c:pt idx="59">
                  <c:v>2</c:v>
                </c:pt>
                <c:pt idx="60">
                  <c:v>0</c:v>
                </c:pt>
                <c:pt idx="61">
                  <c:v>12</c:v>
                </c:pt>
                <c:pt idx="62">
                  <c:v>42</c:v>
                </c:pt>
                <c:pt idx="63">
                  <c:v>12</c:v>
                </c:pt>
                <c:pt idx="64">
                  <c:v>9</c:v>
                </c:pt>
                <c:pt idx="65">
                  <c:v>7</c:v>
                </c:pt>
                <c:pt idx="66">
                  <c:v>3</c:v>
                </c:pt>
                <c:pt idx="67">
                  <c:v>0</c:v>
                </c:pt>
                <c:pt idx="68">
                  <c:v>1</c:v>
                </c:pt>
                <c:pt idx="69">
                  <c:v>1</c:v>
                </c:pt>
                <c:pt idx="70">
                  <c:v>2</c:v>
                </c:pt>
                <c:pt idx="71">
                  <c:v>0</c:v>
                </c:pt>
                <c:pt idx="72">
                  <c:v>9</c:v>
                </c:pt>
                <c:pt idx="73">
                  <c:v>2</c:v>
                </c:pt>
                <c:pt idx="74">
                  <c:v>7</c:v>
                </c:pt>
                <c:pt idx="75">
                  <c:v>4</c:v>
                </c:pt>
                <c:pt idx="76">
                  <c:v>2</c:v>
                </c:pt>
                <c:pt idx="77">
                  <c:v>7</c:v>
                </c:pt>
                <c:pt idx="78">
                  <c:v>7</c:v>
                </c:pt>
                <c:pt idx="79">
                  <c:v>2</c:v>
                </c:pt>
                <c:pt idx="80">
                  <c:v>0</c:v>
                </c:pt>
                <c:pt idx="81">
                  <c:v>1</c:v>
                </c:pt>
                <c:pt idx="82">
                  <c:v>8</c:v>
                </c:pt>
                <c:pt idx="83">
                  <c:v>31</c:v>
                </c:pt>
                <c:pt idx="84">
                  <c:v>13</c:v>
                </c:pt>
                <c:pt idx="85">
                  <c:v>9</c:v>
                </c:pt>
                <c:pt idx="86">
                  <c:v>15</c:v>
                </c:pt>
                <c:pt idx="87">
                  <c:v>0</c:v>
                </c:pt>
                <c:pt idx="88">
                  <c:v>39</c:v>
                </c:pt>
                <c:pt idx="89">
                  <c:v>0</c:v>
                </c:pt>
              </c:numCache>
            </c:numRef>
          </c:val>
        </c:ser>
        <c:ser>
          <c:idx val="21"/>
          <c:order val="21"/>
          <c:tx>
            <c:strRef>
              <c:f>'EMR Months'!$B$24</c:f>
              <c:strCache>
                <c:ptCount val="1"/>
                <c:pt idx="0">
                  <c:v>Yemen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multiLvlStrRef>
              <c:f>'EMR Months'!$C$1:$CN$2</c:f>
              <c:multiLvlStrCache>
                <c:ptCount val="90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</c:lvl>
              </c:multiLvlStrCache>
            </c:multiLvlStrRef>
          </c:cat>
          <c:val>
            <c:numRef>
              <c:f>'EMR Months'!$C$24:$CN$24</c:f>
              <c:numCache>
                <c:formatCode>General</c:formatCode>
                <c:ptCount val="90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2</c:v>
                </c:pt>
                <c:pt idx="15">
                  <c:v>4</c:v>
                </c:pt>
                <c:pt idx="16">
                  <c:v>5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2</c:v>
                </c:pt>
                <c:pt idx="35">
                  <c:v>0</c:v>
                </c:pt>
                <c:pt idx="36">
                  <c:v>6</c:v>
                </c:pt>
                <c:pt idx="37">
                  <c:v>0</c:v>
                </c:pt>
                <c:pt idx="38">
                  <c:v>8</c:v>
                </c:pt>
                <c:pt idx="39">
                  <c:v>8</c:v>
                </c:pt>
                <c:pt idx="40">
                  <c:v>10</c:v>
                </c:pt>
                <c:pt idx="41">
                  <c:v>15</c:v>
                </c:pt>
                <c:pt idx="42">
                  <c:v>3</c:v>
                </c:pt>
                <c:pt idx="43">
                  <c:v>10</c:v>
                </c:pt>
                <c:pt idx="44">
                  <c:v>4</c:v>
                </c:pt>
                <c:pt idx="45">
                  <c:v>6</c:v>
                </c:pt>
                <c:pt idx="46">
                  <c:v>4</c:v>
                </c:pt>
                <c:pt idx="47">
                  <c:v>3</c:v>
                </c:pt>
                <c:pt idx="48">
                  <c:v>89</c:v>
                </c:pt>
                <c:pt idx="49">
                  <c:v>73</c:v>
                </c:pt>
                <c:pt idx="50">
                  <c:v>40</c:v>
                </c:pt>
                <c:pt idx="51">
                  <c:v>15</c:v>
                </c:pt>
                <c:pt idx="52">
                  <c:v>37</c:v>
                </c:pt>
                <c:pt idx="53">
                  <c:v>29</c:v>
                </c:pt>
                <c:pt idx="54">
                  <c:v>17</c:v>
                </c:pt>
                <c:pt idx="55">
                  <c:v>20</c:v>
                </c:pt>
                <c:pt idx="56">
                  <c:v>10</c:v>
                </c:pt>
                <c:pt idx="57">
                  <c:v>14</c:v>
                </c:pt>
                <c:pt idx="58">
                  <c:v>8</c:v>
                </c:pt>
                <c:pt idx="59">
                  <c:v>0</c:v>
                </c:pt>
                <c:pt idx="60">
                  <c:v>116</c:v>
                </c:pt>
                <c:pt idx="61">
                  <c:v>200</c:v>
                </c:pt>
                <c:pt idx="62">
                  <c:v>101</c:v>
                </c:pt>
                <c:pt idx="63">
                  <c:v>59</c:v>
                </c:pt>
                <c:pt idx="64">
                  <c:v>54</c:v>
                </c:pt>
                <c:pt idx="65">
                  <c:v>52</c:v>
                </c:pt>
                <c:pt idx="66">
                  <c:v>168</c:v>
                </c:pt>
                <c:pt idx="67">
                  <c:v>27</c:v>
                </c:pt>
                <c:pt idx="68">
                  <c:v>155</c:v>
                </c:pt>
                <c:pt idx="69">
                  <c:v>182</c:v>
                </c:pt>
                <c:pt idx="70">
                  <c:v>593</c:v>
                </c:pt>
                <c:pt idx="71">
                  <c:v>704</c:v>
                </c:pt>
                <c:pt idx="72">
                  <c:v>659</c:v>
                </c:pt>
                <c:pt idx="73">
                  <c:v>485</c:v>
                </c:pt>
                <c:pt idx="74">
                  <c:v>331</c:v>
                </c:pt>
                <c:pt idx="75">
                  <c:v>112</c:v>
                </c:pt>
                <c:pt idx="76">
                  <c:v>226</c:v>
                </c:pt>
                <c:pt idx="77">
                  <c:v>211</c:v>
                </c:pt>
                <c:pt idx="78">
                  <c:v>25</c:v>
                </c:pt>
                <c:pt idx="79">
                  <c:v>24</c:v>
                </c:pt>
                <c:pt idx="80">
                  <c:v>2</c:v>
                </c:pt>
                <c:pt idx="81">
                  <c:v>1</c:v>
                </c:pt>
                <c:pt idx="82">
                  <c:v>12</c:v>
                </c:pt>
                <c:pt idx="83">
                  <c:v>71</c:v>
                </c:pt>
                <c:pt idx="84">
                  <c:v>35</c:v>
                </c:pt>
                <c:pt idx="85">
                  <c:v>102</c:v>
                </c:pt>
                <c:pt idx="86">
                  <c:v>130</c:v>
                </c:pt>
                <c:pt idx="87">
                  <c:v>62</c:v>
                </c:pt>
                <c:pt idx="88">
                  <c:v>5</c:v>
                </c:pt>
                <c:pt idx="89">
                  <c:v>0</c:v>
                </c:pt>
              </c:numCache>
            </c:numRef>
          </c:val>
        </c:ser>
        <c:ser>
          <c:idx val="22"/>
          <c:order val="22"/>
          <c:tx>
            <c:strRef>
              <c:f>'EMR Months'!$B$25</c:f>
              <c:strCache>
                <c:ptCount val="1"/>
                <c:pt idx="0">
                  <c:v>South Sudan</c:v>
                </c:pt>
              </c:strCache>
            </c:strRef>
          </c:tx>
          <c:invertIfNegative val="0"/>
          <c:cat>
            <c:multiLvlStrRef>
              <c:f>'EMR Months'!$C$1:$CN$2</c:f>
              <c:multiLvlStrCache>
                <c:ptCount val="90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</c:lvl>
              </c:multiLvlStrCache>
            </c:multiLvlStrRef>
          </c:cat>
          <c:val>
            <c:numRef>
              <c:f>'EMR Months'!$C$25:$CN$25</c:f>
              <c:numCache>
                <c:formatCode>General</c:formatCode>
                <c:ptCount val="90"/>
                <c:pt idx="60">
                  <c:v>7</c:v>
                </c:pt>
                <c:pt idx="61">
                  <c:v>2</c:v>
                </c:pt>
                <c:pt idx="62">
                  <c:v>5</c:v>
                </c:pt>
                <c:pt idx="63">
                  <c:v>0</c:v>
                </c:pt>
                <c:pt idx="64">
                  <c:v>15</c:v>
                </c:pt>
                <c:pt idx="65">
                  <c:v>9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3</c:v>
                </c:pt>
                <c:pt idx="73">
                  <c:v>18</c:v>
                </c:pt>
                <c:pt idx="74">
                  <c:v>13</c:v>
                </c:pt>
                <c:pt idx="75">
                  <c:v>24</c:v>
                </c:pt>
                <c:pt idx="76">
                  <c:v>21</c:v>
                </c:pt>
                <c:pt idx="77">
                  <c:v>18</c:v>
                </c:pt>
                <c:pt idx="78">
                  <c:v>7</c:v>
                </c:pt>
                <c:pt idx="79">
                  <c:v>0</c:v>
                </c:pt>
                <c:pt idx="80">
                  <c:v>1</c:v>
                </c:pt>
                <c:pt idx="81">
                  <c:v>18</c:v>
                </c:pt>
                <c:pt idx="82">
                  <c:v>11</c:v>
                </c:pt>
                <c:pt idx="83">
                  <c:v>9</c:v>
                </c:pt>
                <c:pt idx="84">
                  <c:v>12</c:v>
                </c:pt>
                <c:pt idx="85">
                  <c:v>6</c:v>
                </c:pt>
                <c:pt idx="86">
                  <c:v>10</c:v>
                </c:pt>
                <c:pt idx="87">
                  <c:v>16</c:v>
                </c:pt>
                <c:pt idx="88">
                  <c:v>0</c:v>
                </c:pt>
                <c:pt idx="89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414400"/>
        <c:axId val="37415936"/>
        <c:axId val="0"/>
      </c:bar3DChart>
      <c:catAx>
        <c:axId val="37414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7415936"/>
        <c:crosses val="autoZero"/>
        <c:auto val="1"/>
        <c:lblAlgn val="ctr"/>
        <c:lblOffset val="100"/>
        <c:noMultiLvlLbl val="0"/>
      </c:catAx>
      <c:valAx>
        <c:axId val="374159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Confirmed measles cases</a:t>
                </a:r>
              </a:p>
            </c:rich>
          </c:tx>
          <c:layout>
            <c:manualLayout>
              <c:xMode val="edge"/>
              <c:yMode val="edge"/>
              <c:x val="5.304692127811558E-3"/>
              <c:y val="0.3293380333272294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7414400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6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1"/>
        <c:delete val="1"/>
      </c:legendEntry>
      <c:legendEntry>
        <c:idx val="15"/>
        <c:delete val="1"/>
      </c:legendEntry>
      <c:legendEntry>
        <c:idx val="17"/>
        <c:delete val="1"/>
      </c:legendEntry>
      <c:legendEntry>
        <c:idx val="19"/>
        <c:delete val="1"/>
      </c:legendEntry>
      <c:legendEntry>
        <c:idx val="20"/>
        <c:delete val="1"/>
      </c:legendEntry>
      <c:legendEntry>
        <c:idx val="21"/>
        <c:delete val="1"/>
      </c:legendEntry>
      <c:layout>
        <c:manualLayout>
          <c:xMode val="edge"/>
          <c:yMode val="edge"/>
          <c:x val="0.14309918952438638"/>
          <c:y val="0.16515617233809141"/>
          <c:w val="0.14771114344194394"/>
          <c:h val="0.36491642545791525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3200" dirty="0" smtClean="0"/>
              <a:t> Incidence of Rubella /million in EMR 2012</a:t>
            </a:r>
            <a:endParaRPr lang="en-US" sz="3200" dirty="0"/>
          </a:p>
        </c:rich>
      </c:tx>
      <c:layout/>
      <c:overlay val="0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5.6503904718412837E-2"/>
          <c:y val="0.19820928104325941"/>
          <c:w val="0.9273859605422784"/>
          <c:h val="0.61688655443493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Sheet3!$G$1</c:f>
              <c:strCache>
                <c:ptCount val="1"/>
                <c:pt idx="0">
                  <c:v>Rubella incidencerate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Sheet3!$F$2:$F$24</c:f>
              <c:strCache>
                <c:ptCount val="23"/>
                <c:pt idx="0">
                  <c:v>Tunisia</c:v>
                </c:pt>
                <c:pt idx="1">
                  <c:v>Qatar</c:v>
                </c:pt>
                <c:pt idx="2">
                  <c:v>Sudan</c:v>
                </c:pt>
                <c:pt idx="3">
                  <c:v>Yemen</c:v>
                </c:pt>
                <c:pt idx="4">
                  <c:v>Pakistan</c:v>
                </c:pt>
                <c:pt idx="5">
                  <c:v>Kuwait</c:v>
                </c:pt>
                <c:pt idx="6">
                  <c:v>Afghanistan</c:v>
                </c:pt>
                <c:pt idx="7">
                  <c:v>Bahrain</c:v>
                </c:pt>
                <c:pt idx="8">
                  <c:v>South Sudan</c:v>
                </c:pt>
                <c:pt idx="9">
                  <c:v>UAE</c:v>
                </c:pt>
                <c:pt idx="10">
                  <c:v>Oman</c:v>
                </c:pt>
                <c:pt idx="11">
                  <c:v>Iraq</c:v>
                </c:pt>
                <c:pt idx="12">
                  <c:v>Saudi Arabia</c:v>
                </c:pt>
                <c:pt idx="13">
                  <c:v>Egypt</c:v>
                </c:pt>
                <c:pt idx="14">
                  <c:v>Iran</c:v>
                </c:pt>
                <c:pt idx="15">
                  <c:v>Jordan</c:v>
                </c:pt>
                <c:pt idx="16">
                  <c:v>Palestine</c:v>
                </c:pt>
                <c:pt idx="17">
                  <c:v>Lebanon</c:v>
                </c:pt>
                <c:pt idx="18">
                  <c:v>Libya</c:v>
                </c:pt>
                <c:pt idx="19">
                  <c:v>Morocco</c:v>
                </c:pt>
                <c:pt idx="20">
                  <c:v>Syria</c:v>
                </c:pt>
                <c:pt idx="21">
                  <c:v>Djibouti</c:v>
                </c:pt>
                <c:pt idx="22">
                  <c:v>Somalia</c:v>
                </c:pt>
              </c:strCache>
            </c:strRef>
          </c:cat>
          <c:val>
            <c:numRef>
              <c:f>Sheet3!$G$2:$G$24</c:f>
              <c:numCache>
                <c:formatCode>0.0</c:formatCode>
                <c:ptCount val="23"/>
                <c:pt idx="0">
                  <c:v>50.905299080481562</c:v>
                </c:pt>
                <c:pt idx="1">
                  <c:v>15.579919215233698</c:v>
                </c:pt>
                <c:pt idx="2">
                  <c:v>9.5497536041137394</c:v>
                </c:pt>
                <c:pt idx="3">
                  <c:v>6.905896236723633</c:v>
                </c:pt>
                <c:pt idx="4">
                  <c:v>3.6871823828345569</c:v>
                </c:pt>
                <c:pt idx="5">
                  <c:v>3.5792951541850218</c:v>
                </c:pt>
                <c:pt idx="6">
                  <c:v>3.5471698113207548</c:v>
                </c:pt>
                <c:pt idx="7">
                  <c:v>3.2388663967611335</c:v>
                </c:pt>
                <c:pt idx="8">
                  <c:v>2.0579892960344965</c:v>
                </c:pt>
                <c:pt idx="9">
                  <c:v>1.9361084220716362</c:v>
                </c:pt>
                <c:pt idx="10">
                  <c:v>0.63011972274732198</c:v>
                </c:pt>
                <c:pt idx="11">
                  <c:v>0.60192012519938609</c:v>
                </c:pt>
                <c:pt idx="12">
                  <c:v>0.59909782915139553</c:v>
                </c:pt>
                <c:pt idx="13">
                  <c:v>0.39796045268001495</c:v>
                </c:pt>
                <c:pt idx="14">
                  <c:v>0.36858112788367076</c:v>
                </c:pt>
                <c:pt idx="15">
                  <c:v>0.32717160150498936</c:v>
                </c:pt>
                <c:pt idx="16">
                  <c:v>0.23986567522187577</c:v>
                </c:pt>
                <c:pt idx="17">
                  <c:v>0.23457658925639222</c:v>
                </c:pt>
                <c:pt idx="18">
                  <c:v>0.17205781142463866</c:v>
                </c:pt>
                <c:pt idx="19">
                  <c:v>6.2025120173670338E-2</c:v>
                </c:pt>
                <c:pt idx="20">
                  <c:v>4.7339519030486651E-2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6432256"/>
        <c:axId val="116487296"/>
      </c:barChart>
      <c:catAx>
        <c:axId val="116432256"/>
        <c:scaling>
          <c:orientation val="minMax"/>
        </c:scaling>
        <c:delete val="0"/>
        <c:axPos val="b"/>
        <c:majorTickMark val="out"/>
        <c:minorTickMark val="none"/>
        <c:tickLblPos val="nextTo"/>
        <c:crossAx val="116487296"/>
        <c:crosses val="autoZero"/>
        <c:auto val="1"/>
        <c:lblAlgn val="ctr"/>
        <c:lblOffset val="100"/>
        <c:noMultiLvlLbl val="0"/>
      </c:catAx>
      <c:valAx>
        <c:axId val="11648729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16432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3C4DD-106A-456A-9494-095D5D55D3EC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CDBCC-B171-404A-A47B-C48DB10B93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309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4C2289-F08E-475A-A214-4AFF92DBA501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D13B33-4D99-43C5-B210-056A05684560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132099" name="Rectangle 7"/>
          <p:cNvSpPr txBox="1">
            <a:spLocks noGrp="1" noChangeArrowheads="1"/>
          </p:cNvSpPr>
          <p:nvPr/>
        </p:nvSpPr>
        <p:spPr bwMode="auto">
          <a:xfrm>
            <a:off x="3884064" y="8685335"/>
            <a:ext cx="297233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4" tIns="45647" rIns="91294" bIns="45647" anchor="b"/>
          <a:lstStyle/>
          <a:p>
            <a:pPr algn="r"/>
            <a:fld id="{A8A440E0-6293-4C70-98E5-25F6A38E7869}" type="slidenum">
              <a:rPr lang="en-US" sz="1200"/>
              <a:pPr algn="r"/>
              <a:t>4</a:t>
            </a:fld>
            <a:endParaRPr lang="en-US" sz="1200" dirty="0"/>
          </a:p>
        </p:txBody>
      </p:sp>
      <p:sp>
        <p:nvSpPr>
          <p:cNvPr id="132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E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D930-7B41-48E8-A75E-B26CF59A012E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8EB7-F133-4F37-8F11-35C28AE45E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D930-7B41-48E8-A75E-B26CF59A012E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8EB7-F133-4F37-8F11-35C28AE45E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D367F-9063-4CCE-A46B-5C0BA77C59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648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2C7CD-91B2-4FF1-AB14-83D0431870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4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D930-7B41-48E8-A75E-B26CF59A012E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8EB7-F133-4F37-8F11-35C28AE45E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D930-7B41-48E8-A75E-B26CF59A012E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8EB7-F133-4F37-8F11-35C28AE45E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D930-7B41-48E8-A75E-B26CF59A012E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8EB7-F133-4F37-8F11-35C28AE45E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D930-7B41-48E8-A75E-B26CF59A012E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8EB7-F133-4F37-8F11-35C28AE45E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D930-7B41-48E8-A75E-B26CF59A012E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8EB7-F133-4F37-8F11-35C28AE45E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D930-7B41-48E8-A75E-B26CF59A012E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8EB7-F133-4F37-8F11-35C28AE45E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D930-7B41-48E8-A75E-B26CF59A012E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8EB7-F133-4F37-8F11-35C28AE45E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D930-7B41-48E8-A75E-B26CF59A012E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8EB7-F133-4F37-8F11-35C28AE45E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 test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757238" y="1462088"/>
            <a:ext cx="7559675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3D930-7B41-48E8-A75E-B26CF59A012E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88EB7-F133-4F37-8F11-35C28AE45EB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EMRM-042"/>
          <p:cNvPicPr>
            <a:picLocks noChangeAspect="1" noChangeArrowheads="1"/>
          </p:cNvPicPr>
          <p:nvPr userDrawn="1"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716672" y="6004184"/>
            <a:ext cx="14478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LogoE"/>
          <p:cNvPicPr>
            <a:picLocks noChangeAspect="1" noChangeArrowheads="1"/>
          </p:cNvPicPr>
          <p:nvPr userDrawn="1"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151179"/>
            <a:ext cx="1828800" cy="70682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 userDrawn="1"/>
        </p:nvSpPr>
        <p:spPr>
          <a:xfrm>
            <a:off x="6553200" y="6604674"/>
            <a:ext cx="228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http://www.emro.who.int/entity/vpi/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2392363" y="3019425"/>
            <a:ext cx="5059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8" name="Picture 1"/>
          <p:cNvSpPr>
            <a:spLocks noGrp="1"/>
          </p:cNvSpPr>
          <p:nvPr>
            <p:ph type="ctrTitle"/>
          </p:nvPr>
        </p:nvSpPr>
        <p:spPr>
          <a:xfrm>
            <a:off x="227349" y="2209800"/>
            <a:ext cx="8611513" cy="1371600"/>
          </a:xfrm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/>
          <a:extLst/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38100" h="63500" prst="artDeco"/>
              <a:contourClr>
                <a:schemeClr val="accent4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34" charset="0"/>
              </a:rPr>
              <a:t>Regional update of the </a:t>
            </a:r>
            <a:br>
              <a:rPr lang="en-GB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34" charset="0"/>
              </a:rPr>
            </a:br>
            <a:r>
              <a:rPr lang="en-GB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34" charset="0"/>
              </a:rPr>
              <a:t>Eastern Mediterranean Region</a:t>
            </a: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534400" cy="912019"/>
          </a:xfrm>
        </p:spPr>
        <p:txBody>
          <a:bodyPr>
            <a:noAutofit/>
          </a:bodyPr>
          <a:lstStyle/>
          <a:p>
            <a:r>
              <a:rPr lang="en-US" sz="2400" dirty="0"/>
              <a:t>12</a:t>
            </a:r>
            <a:r>
              <a:rPr lang="en-US" sz="2400" baseline="30000" dirty="0"/>
              <a:t>th</a:t>
            </a:r>
            <a:r>
              <a:rPr lang="en-US" sz="2400" dirty="0"/>
              <a:t> Annual </a:t>
            </a:r>
            <a:r>
              <a:rPr lang="en-US" sz="2400" dirty="0" smtClean="0"/>
              <a:t>Meeting of The </a:t>
            </a:r>
            <a:r>
              <a:rPr lang="en-US" sz="2400" dirty="0"/>
              <a:t>Measles &amp; Rubella Initiative</a:t>
            </a:r>
          </a:p>
          <a:p>
            <a:r>
              <a:rPr lang="en-US" sz="2400" b="1" dirty="0"/>
              <a:t>American Red Cross, Washington, </a:t>
            </a:r>
            <a:r>
              <a:rPr lang="en-US" sz="2400" b="1" dirty="0" smtClean="0"/>
              <a:t>DC -10-11 September , 2013</a:t>
            </a:r>
            <a:endParaRPr lang="en-US" sz="2400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524000" y="4648200"/>
            <a:ext cx="6400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 Nadia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Teleb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dirty="0" smtClean="0">
                <a:solidFill>
                  <a:srgbClr val="990000"/>
                </a:solidFill>
              </a:rPr>
              <a:t>Regional Adviser, Vaccine Preventable </a:t>
            </a:r>
            <a:r>
              <a:rPr lang="en-US" b="1" dirty="0">
                <a:solidFill>
                  <a:srgbClr val="990000"/>
                </a:solidFill>
              </a:rPr>
              <a:t>D</a:t>
            </a:r>
            <a:r>
              <a:rPr lang="en-US" b="1" dirty="0" smtClean="0">
                <a:solidFill>
                  <a:srgbClr val="990000"/>
                </a:solidFill>
              </a:rPr>
              <a:t>iseases and Immunization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WHO/EMRO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1147F-50C8-46BA-818D-839B56EF0695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050289"/>
              </p:ext>
            </p:extLst>
          </p:nvPr>
        </p:nvGraphicFramePr>
        <p:xfrm>
          <a:off x="236220" y="281940"/>
          <a:ext cx="8671560" cy="629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val 1"/>
          <p:cNvSpPr/>
          <p:nvPr/>
        </p:nvSpPr>
        <p:spPr>
          <a:xfrm>
            <a:off x="4114800" y="5105400"/>
            <a:ext cx="39624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77200" y="4572000"/>
            <a:ext cx="762000" cy="1447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1752600"/>
            <a:ext cx="762000" cy="419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6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06375"/>
            <a:ext cx="7772400" cy="1470025"/>
          </a:xfrm>
        </p:spPr>
        <p:txBody>
          <a:bodyPr/>
          <a:lstStyle/>
          <a:p>
            <a:r>
              <a:rPr lang="en-US" dirty="0" smtClean="0"/>
              <a:t>Measles in Syria and the surrounding countries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5" t="10712" r="19582" b="13184"/>
          <a:stretch/>
        </p:blipFill>
        <p:spPr bwMode="auto">
          <a:xfrm>
            <a:off x="1625866" y="1824251"/>
            <a:ext cx="6070334" cy="427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6096000"/>
            <a:ext cx="3644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Syrian camp in Lebanon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557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532756" cy="3352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999" y="0"/>
            <a:ext cx="4581002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81400"/>
            <a:ext cx="4532756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090" y="3581400"/>
            <a:ext cx="456691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267200" y="2057400"/>
            <a:ext cx="4419600" cy="15240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419600" y="2209800"/>
            <a:ext cx="4267200" cy="365760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67200" y="2362200"/>
            <a:ext cx="0" cy="365760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8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93837"/>
            <a:ext cx="8686800" cy="4983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Efforts are ongoing to coordinate synchronized 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MCV SIAs in Syria and surrounding countries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796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Syria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i="1" u="sng" dirty="0" smtClean="0"/>
              <a:t>Activities Completed           Activities Planned</a:t>
            </a:r>
            <a:endParaRPr lang="en-US" sz="3600" i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March 2013</a:t>
            </a:r>
          </a:p>
          <a:p>
            <a:pPr lvl="1"/>
            <a:r>
              <a:rPr lang="en-US" dirty="0"/>
              <a:t>MMR SIAs for  </a:t>
            </a:r>
            <a:r>
              <a:rPr lang="en-US" dirty="0" smtClean="0"/>
              <a:t>IDP </a:t>
            </a:r>
            <a:r>
              <a:rPr lang="en-US" dirty="0"/>
              <a:t>shelters </a:t>
            </a:r>
            <a:r>
              <a:rPr lang="en-US" dirty="0" smtClean="0"/>
              <a:t> (6 m </a:t>
            </a:r>
            <a:r>
              <a:rPr lang="en-US" dirty="0"/>
              <a:t>- 15 </a:t>
            </a:r>
            <a:r>
              <a:rPr lang="en-US" dirty="0" smtClean="0"/>
              <a:t>y)</a:t>
            </a:r>
            <a:r>
              <a:rPr lang="en-US" dirty="0"/>
              <a:t>  </a:t>
            </a:r>
          </a:p>
          <a:p>
            <a:pPr lvl="1"/>
            <a:r>
              <a:rPr lang="en-US" dirty="0"/>
              <a:t>MMR </a:t>
            </a:r>
            <a:r>
              <a:rPr lang="en-US" dirty="0" smtClean="0"/>
              <a:t>SIAs for school </a:t>
            </a:r>
            <a:r>
              <a:rPr lang="en-US" dirty="0"/>
              <a:t>children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- 4</a:t>
            </a:r>
            <a:r>
              <a:rPr lang="en-US" baseline="30000" dirty="0" smtClean="0"/>
              <a:t>th</a:t>
            </a:r>
            <a:r>
              <a:rPr lang="en-US" dirty="0" smtClean="0"/>
              <a:t> grade </a:t>
            </a:r>
            <a:r>
              <a:rPr lang="en-US" dirty="0"/>
              <a:t> </a:t>
            </a:r>
          </a:p>
          <a:p>
            <a:r>
              <a:rPr lang="en-US" dirty="0" smtClean="0"/>
              <a:t>April 2013</a:t>
            </a:r>
          </a:p>
          <a:p>
            <a:pPr lvl="1"/>
            <a:r>
              <a:rPr lang="en-US" dirty="0" smtClean="0"/>
              <a:t>MMR </a:t>
            </a:r>
            <a:r>
              <a:rPr lang="en-US" dirty="0"/>
              <a:t>SIAs during the regional vaccination week  </a:t>
            </a:r>
            <a:r>
              <a:rPr lang="en-US" dirty="0" smtClean="0"/>
              <a:t>(1-5 y)  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10-21 November </a:t>
            </a:r>
            <a:r>
              <a:rPr lang="en-US" dirty="0" smtClean="0"/>
              <a:t>2013</a:t>
            </a:r>
          </a:p>
          <a:p>
            <a:pPr lvl="1"/>
            <a:r>
              <a:rPr lang="en-US" dirty="0" smtClean="0"/>
              <a:t>MMR SIAs</a:t>
            </a:r>
          </a:p>
          <a:p>
            <a:pPr lvl="1"/>
            <a:r>
              <a:rPr lang="en-US" dirty="0" smtClean="0"/>
              <a:t>1-5y not reached in  </a:t>
            </a:r>
            <a:r>
              <a:rPr lang="en-US" dirty="0"/>
              <a:t>previous </a:t>
            </a:r>
            <a:r>
              <a:rPr lang="en-US" dirty="0" smtClean="0"/>
              <a:t>SIAs</a:t>
            </a:r>
            <a:endParaRPr lang="en-US" dirty="0"/>
          </a:p>
          <a:p>
            <a:r>
              <a:rPr lang="en-US" dirty="0"/>
              <a:t>MMR </a:t>
            </a:r>
            <a:r>
              <a:rPr lang="en-US" dirty="0" smtClean="0"/>
              <a:t>SIAs</a:t>
            </a:r>
          </a:p>
          <a:p>
            <a:pPr lvl="1"/>
            <a:r>
              <a:rPr lang="en-US" dirty="0" smtClean="0"/>
              <a:t>School students</a:t>
            </a:r>
          </a:p>
          <a:p>
            <a:pPr lvl="1"/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– 9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  <a:p>
            <a:r>
              <a:rPr lang="en-US" dirty="0"/>
              <a:t>Negotiation to implement SIAs for higher age 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5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Jordan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i="1" u="sng" dirty="0" smtClean="0"/>
              <a:t>Activities Completed           Activities Planned</a:t>
            </a:r>
            <a:endParaRPr lang="en-US" sz="3600" i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April 2013</a:t>
            </a:r>
          </a:p>
          <a:p>
            <a:pPr lvl="1"/>
            <a:r>
              <a:rPr lang="en-US" dirty="0" smtClean="0"/>
              <a:t>M SIAs in Syrian </a:t>
            </a:r>
            <a:r>
              <a:rPr lang="en-US" dirty="0"/>
              <a:t>refugee </a:t>
            </a:r>
            <a:r>
              <a:rPr lang="en-US" dirty="0" smtClean="0"/>
              <a:t>camps</a:t>
            </a:r>
          </a:p>
          <a:p>
            <a:pPr lvl="1"/>
            <a:r>
              <a:rPr lang="en-US" dirty="0" smtClean="0"/>
              <a:t>6 m-30y</a:t>
            </a:r>
          </a:p>
          <a:p>
            <a:pPr lvl="1"/>
            <a:r>
              <a:rPr lang="en-US" dirty="0" smtClean="0"/>
              <a:t>Coverage </a:t>
            </a:r>
            <a:r>
              <a:rPr lang="en-US" dirty="0"/>
              <a:t>was not very high.</a:t>
            </a:r>
          </a:p>
          <a:p>
            <a:r>
              <a:rPr lang="en-US" dirty="0" smtClean="0"/>
              <a:t>On going M vaccination </a:t>
            </a:r>
            <a:r>
              <a:rPr lang="en-US" dirty="0"/>
              <a:t>of </a:t>
            </a:r>
            <a:r>
              <a:rPr lang="en-US" dirty="0" smtClean="0"/>
              <a:t>new Syrian refugees </a:t>
            </a:r>
          </a:p>
          <a:p>
            <a:pPr lvl="1"/>
            <a:r>
              <a:rPr lang="en-US" dirty="0" smtClean="0"/>
              <a:t>6 m-30y</a:t>
            </a:r>
            <a:endParaRPr lang="en-US" dirty="0"/>
          </a:p>
          <a:p>
            <a:r>
              <a:rPr lang="en-US" dirty="0" smtClean="0"/>
              <a:t>July 2013</a:t>
            </a:r>
          </a:p>
          <a:p>
            <a:pPr lvl="1"/>
            <a:r>
              <a:rPr lang="en-US" dirty="0" smtClean="0"/>
              <a:t>M SIAs </a:t>
            </a:r>
            <a:r>
              <a:rPr lang="en-US" dirty="0"/>
              <a:t>in Irbid and </a:t>
            </a:r>
            <a:r>
              <a:rPr lang="en-US" dirty="0" err="1"/>
              <a:t>Mafrak</a:t>
            </a:r>
            <a:r>
              <a:rPr lang="en-US" dirty="0"/>
              <a:t>, including the </a:t>
            </a:r>
            <a:r>
              <a:rPr lang="en-US" dirty="0" smtClean="0"/>
              <a:t>camps</a:t>
            </a:r>
          </a:p>
          <a:p>
            <a:pPr lvl="1"/>
            <a:r>
              <a:rPr lang="en-US" dirty="0" smtClean="0"/>
              <a:t>almost </a:t>
            </a:r>
            <a:r>
              <a:rPr lang="en-US" dirty="0"/>
              <a:t>100% coverage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2-21 November 2013</a:t>
            </a:r>
            <a:endParaRPr lang="en-US" dirty="0"/>
          </a:p>
          <a:p>
            <a:pPr lvl="1"/>
            <a:r>
              <a:rPr lang="en-US" dirty="0" smtClean="0"/>
              <a:t>Nationwide MR SIAs</a:t>
            </a:r>
          </a:p>
          <a:p>
            <a:pPr lvl="1"/>
            <a:r>
              <a:rPr lang="en-US" dirty="0" smtClean="0"/>
              <a:t>6m-20y</a:t>
            </a:r>
          </a:p>
        </p:txBody>
      </p:sp>
    </p:spTree>
    <p:extLst>
      <p:ext uri="{BB962C8B-B14F-4D97-AF65-F5344CB8AC3E}">
        <p14:creationId xmlns:p14="http://schemas.microsoft.com/office/powerpoint/2010/main" val="129098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Lebanon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i="1" u="sng" dirty="0" smtClean="0"/>
              <a:t>Activities Completed           Activities Planned</a:t>
            </a:r>
            <a:endParaRPr lang="en-US" sz="3600" i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March 2013:</a:t>
            </a:r>
          </a:p>
          <a:p>
            <a:pPr lvl="1"/>
            <a:r>
              <a:rPr lang="en-US" dirty="0" smtClean="0"/>
              <a:t>National M SIAs</a:t>
            </a:r>
          </a:p>
          <a:p>
            <a:pPr lvl="1"/>
            <a:r>
              <a:rPr lang="en-US" dirty="0" smtClean="0"/>
              <a:t>including </a:t>
            </a:r>
            <a:r>
              <a:rPr lang="en-US" dirty="0"/>
              <a:t>Syrian </a:t>
            </a:r>
            <a:r>
              <a:rPr lang="en-US" dirty="0" smtClean="0"/>
              <a:t>refugees</a:t>
            </a:r>
          </a:p>
          <a:p>
            <a:pPr lvl="1"/>
            <a:r>
              <a:rPr lang="en-US" dirty="0" smtClean="0"/>
              <a:t>9m-18y</a:t>
            </a:r>
            <a:endParaRPr lang="en-US" dirty="0"/>
          </a:p>
          <a:p>
            <a:r>
              <a:rPr lang="en-US" dirty="0" smtClean="0"/>
              <a:t>MMR vaccination </a:t>
            </a:r>
            <a:r>
              <a:rPr lang="en-US" dirty="0"/>
              <a:t>of Syrian </a:t>
            </a:r>
            <a:r>
              <a:rPr lang="en-US" dirty="0" smtClean="0"/>
              <a:t>new comers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Outbreak is still ongoing</a:t>
            </a:r>
          </a:p>
          <a:p>
            <a:r>
              <a:rPr lang="en-US" dirty="0"/>
              <a:t>EMRO </a:t>
            </a:r>
            <a:r>
              <a:rPr lang="en-US" dirty="0" smtClean="0"/>
              <a:t>recommendation for elimination:</a:t>
            </a:r>
          </a:p>
          <a:p>
            <a:pPr lvl="1"/>
            <a:r>
              <a:rPr lang="en-US" dirty="0" smtClean="0"/>
              <a:t>MR </a:t>
            </a:r>
            <a:r>
              <a:rPr lang="en-US" dirty="0"/>
              <a:t>SIAs </a:t>
            </a:r>
            <a:r>
              <a:rPr lang="en-US" dirty="0" smtClean="0"/>
              <a:t>(9m-30y) </a:t>
            </a:r>
          </a:p>
          <a:p>
            <a:pPr lvl="1"/>
            <a:r>
              <a:rPr lang="en-US" dirty="0" smtClean="0"/>
              <a:t>synchronized </a:t>
            </a:r>
            <a:r>
              <a:rPr lang="en-US" dirty="0"/>
              <a:t>with </a:t>
            </a:r>
            <a:r>
              <a:rPr lang="en-US" dirty="0" smtClean="0"/>
              <a:t>Jordan  </a:t>
            </a:r>
            <a:endParaRPr lang="en-US" dirty="0"/>
          </a:p>
          <a:p>
            <a:r>
              <a:rPr lang="en-US" dirty="0"/>
              <a:t>Under negotiation with </a:t>
            </a:r>
            <a:r>
              <a:rPr lang="en-US" dirty="0" smtClean="0"/>
              <a:t>MOH</a:t>
            </a:r>
          </a:p>
          <a:p>
            <a:pPr marL="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85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Iraq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i="1" u="sng" dirty="0" smtClean="0"/>
              <a:t>Activities Completed           Activities Planned</a:t>
            </a:r>
            <a:endParaRPr lang="en-US" sz="3600" i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Refugee camps:</a:t>
            </a:r>
          </a:p>
          <a:p>
            <a:pPr lvl="1"/>
            <a:r>
              <a:rPr lang="en-US" dirty="0" smtClean="0"/>
              <a:t>Vaccination </a:t>
            </a:r>
            <a:r>
              <a:rPr lang="en-US" dirty="0"/>
              <a:t>with MMR for age </a:t>
            </a:r>
            <a:r>
              <a:rPr lang="en-US" dirty="0" smtClean="0"/>
              <a:t>6m-18y for </a:t>
            </a:r>
            <a:r>
              <a:rPr lang="en-US" dirty="0"/>
              <a:t>refugee camps and surrounding community</a:t>
            </a:r>
          </a:p>
          <a:p>
            <a:pPr lvl="1"/>
            <a:r>
              <a:rPr lang="en-US" dirty="0"/>
              <a:t>Vaccination of all new </a:t>
            </a:r>
            <a:r>
              <a:rPr lang="en-US" dirty="0" smtClean="0"/>
              <a:t>comers (6m-18y)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Nation-wide </a:t>
            </a:r>
            <a:r>
              <a:rPr lang="en-US" dirty="0" smtClean="0"/>
              <a:t>preferable</a:t>
            </a:r>
          </a:p>
          <a:p>
            <a:pPr lvl="1"/>
            <a:r>
              <a:rPr lang="en-US" dirty="0" smtClean="0"/>
              <a:t>or </a:t>
            </a:r>
            <a:r>
              <a:rPr lang="en-US" dirty="0"/>
              <a:t>at least in most affected provinces</a:t>
            </a:r>
          </a:p>
          <a:p>
            <a:r>
              <a:rPr lang="en-US" dirty="0" smtClean="0"/>
              <a:t>EMRO recommended</a:t>
            </a:r>
          </a:p>
          <a:p>
            <a:pPr lvl="1"/>
            <a:r>
              <a:rPr lang="en-US" dirty="0" smtClean="0"/>
              <a:t>MR/MMR </a:t>
            </a:r>
            <a:r>
              <a:rPr lang="en-US" dirty="0"/>
              <a:t>SIAs </a:t>
            </a:r>
            <a:r>
              <a:rPr lang="en-US" dirty="0" smtClean="0"/>
              <a:t>(6m-30y) </a:t>
            </a:r>
            <a:endParaRPr lang="en-US" dirty="0"/>
          </a:p>
          <a:p>
            <a:r>
              <a:rPr lang="en-US" dirty="0" smtClean="0"/>
              <a:t>Under </a:t>
            </a:r>
            <a:r>
              <a:rPr lang="en-US" dirty="0"/>
              <a:t>discussion with MOH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501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24488"/>
          </a:xfrm>
          <a:noFill/>
        </p:spPr>
        <p:txBody>
          <a:bodyPr wrap="square" lIns="82003" tIns="41000" rIns="82003" bIns="41000" anchor="t">
            <a:spAutoFit/>
          </a:bodyPr>
          <a:lstStyle/>
          <a:p>
            <a:pPr algn="l" defTabSz="820738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GB" sz="32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Challenges and barriers to achieving the target</a:t>
            </a:r>
            <a:endParaRPr lang="en-US" sz="3200" b="1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990600"/>
            <a:ext cx="8686800" cy="48768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1800" b="1" dirty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Security situation, refugees and displaced populations</a:t>
            </a:r>
            <a:endParaRPr lang="en-US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Susceptible hard to reach populations groups </a:t>
            </a:r>
          </a:p>
          <a:p>
            <a:pPr lvl="1"/>
            <a:r>
              <a:rPr lang="en-US" sz="1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Gypsy, </a:t>
            </a:r>
            <a:r>
              <a:rPr lang="en-US" sz="18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resistant population, expatriate work forces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990000"/>
                </a:solidFill>
              </a:rPr>
              <a:t>Measles </a:t>
            </a:r>
            <a:r>
              <a:rPr lang="en-US" sz="1800" b="1" dirty="0" smtClean="0">
                <a:solidFill>
                  <a:srgbClr val="990000"/>
                </a:solidFill>
              </a:rPr>
              <a:t>among older age group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000099"/>
                </a:solidFill>
              </a:rPr>
              <a:t> in almost all countries</a:t>
            </a:r>
          </a:p>
          <a:p>
            <a:r>
              <a:rPr lang="en-US" sz="1800" b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Human Resources</a:t>
            </a:r>
            <a:endParaRPr lang="en-US" sz="1800" b="1" dirty="0">
              <a:solidFill>
                <a:srgbClr val="99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None/>
            </a:pPr>
            <a:r>
              <a:rPr lang="en-US" sz="18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- 	</a:t>
            </a:r>
            <a:r>
              <a:rPr lang="en-US" sz="1800" dirty="0" smtClean="0">
                <a:solidFill>
                  <a:srgbClr val="000099"/>
                </a:solidFill>
                <a:latin typeface="Calibri" pitchFamily="34" charset="0"/>
                <a:cs typeface="Times New Roman" pitchFamily="18" charset="0"/>
              </a:rPr>
              <a:t>Inadequate technical and managerial capacity of national EPI </a:t>
            </a:r>
            <a:r>
              <a:rPr lang="en-US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programme </a:t>
            </a:r>
            <a:endParaRPr lang="en-US" sz="1800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en-US" sz="1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Rapid turn over of staff</a:t>
            </a:r>
          </a:p>
          <a:p>
            <a:pPr eaLnBrk="1" hangingPunct="1"/>
            <a:r>
              <a:rPr lang="en-US" sz="1800" b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Inadequate data quality</a:t>
            </a:r>
          </a:p>
          <a:p>
            <a:pPr lvl="1">
              <a:buFontTx/>
              <a:buChar char="-"/>
            </a:pPr>
            <a:r>
              <a:rPr lang="en-US" sz="18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High incidence of measles despite reported high coverage of routine and/or SIAs coverage </a:t>
            </a:r>
          </a:p>
          <a:p>
            <a:pPr eaLnBrk="1" hangingPunct="1"/>
            <a:r>
              <a:rPr lang="en-US" sz="1800" b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Funding: specially for the follow-up campaigns </a:t>
            </a:r>
          </a:p>
          <a:p>
            <a:pPr lvl="1" eaLnBrk="1" hangingPunct="1"/>
            <a:r>
              <a:rPr lang="en-US" sz="1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FU campaigns needed in 7 countries</a:t>
            </a:r>
          </a:p>
          <a:p>
            <a:pPr lvl="1"/>
            <a:r>
              <a:rPr lang="en-US" sz="1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Measles surveillance </a:t>
            </a:r>
          </a:p>
        </p:txBody>
      </p:sp>
    </p:spTree>
    <p:extLst>
      <p:ext uri="{BB962C8B-B14F-4D97-AF65-F5344CB8AC3E}">
        <p14:creationId xmlns:p14="http://schemas.microsoft.com/office/powerpoint/2010/main" val="248403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66174"/>
          </a:xfrm>
          <a:noFill/>
        </p:spPr>
        <p:txBody>
          <a:bodyPr vert="horz" wrap="square" lIns="82003" tIns="41000" rIns="82003" bIns="41000" rtlCol="0" anchor="t">
            <a:spAutoFit/>
          </a:bodyPr>
          <a:lstStyle/>
          <a:p>
            <a:pPr defTabSz="820738">
              <a:lnSpc>
                <a:spcPct val="110000"/>
              </a:lnSpc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Facing the challenges: </a:t>
            </a:r>
            <a:br>
              <a:rPr lang="en-GB" sz="32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32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1. </a:t>
            </a:r>
            <a:r>
              <a:rPr lang="en-GB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Routine </a:t>
            </a:r>
            <a:r>
              <a:rPr lang="en-GB" sz="28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strengthening </a:t>
            </a:r>
            <a:r>
              <a:rPr lang="en-GB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and improving data quality</a:t>
            </a:r>
            <a:endParaRPr lang="en-US" sz="32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6388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Conduct EPI/measles </a:t>
            </a:r>
            <a:r>
              <a:rPr lang="en-US" sz="2400" b="1" dirty="0" smtClean="0">
                <a:solidFill>
                  <a:srgbClr val="FF0000"/>
                </a:solidFill>
              </a:rPr>
              <a:t>programme reviews</a:t>
            </a:r>
            <a:r>
              <a:rPr lang="en-US" sz="2400" dirty="0" smtClean="0"/>
              <a:t>:</a:t>
            </a:r>
            <a:endParaRPr lang="en-US" sz="2400" dirty="0"/>
          </a:p>
          <a:p>
            <a:pPr marL="739775" lvl="1" indent="-339725">
              <a:spcBef>
                <a:spcPts val="0"/>
              </a:spcBef>
            </a:pPr>
            <a:r>
              <a:rPr lang="en-US" sz="2000" dirty="0" smtClean="0">
                <a:solidFill>
                  <a:srgbClr val="000099"/>
                </a:solidFill>
              </a:rPr>
              <a:t>Afghanistan, Bahrain, Egypt, Jordan, Oman, Qatar, Kuwait, Pakistan</a:t>
            </a:r>
            <a:r>
              <a:rPr lang="en-US" sz="2000" dirty="0">
                <a:solidFill>
                  <a:srgbClr val="000099"/>
                </a:solidFill>
              </a:rPr>
              <a:t>, Saudi Arabia, Sudan</a:t>
            </a:r>
            <a:r>
              <a:rPr lang="en-US" sz="2000" dirty="0" smtClean="0">
                <a:solidFill>
                  <a:srgbClr val="000099"/>
                </a:solidFill>
              </a:rPr>
              <a:t>, Yemen, UAE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Strengthening implementation of </a:t>
            </a:r>
            <a:r>
              <a:rPr lang="en-US" sz="2400" b="1" dirty="0">
                <a:solidFill>
                  <a:srgbClr val="FF0000"/>
                </a:solidFill>
              </a:rPr>
              <a:t>RED approach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rgbClr val="000099"/>
                </a:solidFill>
              </a:rPr>
              <a:t>Afghanistan, Iraq, Pakistan, Somalia, </a:t>
            </a:r>
            <a:r>
              <a:rPr lang="en-US" sz="2000" dirty="0">
                <a:solidFill>
                  <a:srgbClr val="000099"/>
                </a:solidFill>
              </a:rPr>
              <a:t>S</a:t>
            </a:r>
            <a:r>
              <a:rPr lang="en-US" sz="2000" dirty="0" smtClean="0">
                <a:solidFill>
                  <a:srgbClr val="000099"/>
                </a:solidFill>
              </a:rPr>
              <a:t>outh Sudan, Sudan and Yemen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Training </a:t>
            </a:r>
            <a:r>
              <a:rPr lang="en-US" sz="2400" b="1" dirty="0" smtClean="0">
                <a:solidFill>
                  <a:srgbClr val="FF0000"/>
                </a:solidFill>
              </a:rPr>
              <a:t>workshop on measles surveillance and monitoring </a:t>
            </a:r>
            <a:r>
              <a:rPr lang="en-US" sz="2400" dirty="0" smtClean="0"/>
              <a:t>and evaluation of EPI with emphasis on data quality to improve routine immunization, January 2013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Annual measles/rubella elimination meeting:</a:t>
            </a:r>
            <a:r>
              <a:rPr lang="en-US" sz="2400" dirty="0" smtClean="0"/>
              <a:t> reviewing performance and developing annual plans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EPI-PEI collaboration</a:t>
            </a:r>
            <a:r>
              <a:rPr lang="en-US" sz="2400" dirty="0" smtClean="0"/>
              <a:t> in </a:t>
            </a:r>
            <a:r>
              <a:rPr lang="en-US" sz="2400" u="sng" dirty="0" smtClean="0"/>
              <a:t>Pakistan</a:t>
            </a:r>
            <a:r>
              <a:rPr lang="en-US" sz="2400" dirty="0" smtClean="0"/>
              <a:t>: Using PEI assets to strengthen routine immunization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WHO-CDC collaboration</a:t>
            </a:r>
            <a:r>
              <a:rPr lang="en-US" sz="2400" dirty="0" smtClean="0"/>
              <a:t> for strengthening routine immunization and data quality in </a:t>
            </a:r>
            <a:r>
              <a:rPr lang="en-US" sz="2400" u="sng" dirty="0" smtClean="0"/>
              <a:t>Afghanistan</a:t>
            </a:r>
            <a:r>
              <a:rPr lang="en-US" sz="2400" dirty="0" smtClean="0"/>
              <a:t>, started August 2013</a:t>
            </a:r>
          </a:p>
          <a:p>
            <a:pPr lvl="1">
              <a:spcBef>
                <a:spcPts val="0"/>
              </a:spcBef>
            </a:pPr>
            <a:endParaRPr lang="en-US" sz="2400" dirty="0" smtClean="0"/>
          </a:p>
          <a:p>
            <a:pPr lvl="1">
              <a:spcBef>
                <a:spcPts val="0"/>
              </a:spcBef>
            </a:pPr>
            <a:endParaRPr lang="en-US" sz="2400" dirty="0" smtClean="0"/>
          </a:p>
          <a:p>
            <a:pPr lvl="1"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GB" sz="4000" dirty="0" smtClean="0"/>
              <a:t>Regional Measles and Rubella Goals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85000" lnSpcReduction="10000"/>
          </a:bodyPr>
          <a:lstStyle/>
          <a:p>
            <a:pPr marL="287338" indent="-228600" eaLnBrk="0" hangingPunct="0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000099"/>
                </a:solidFill>
              </a:rPr>
              <a:t>Measles elimination from all countries by 2015 </a:t>
            </a:r>
          </a:p>
          <a:p>
            <a:pPr marL="628650" lvl="1" indent="-228600" eaLnBrk="0" hangingPunct="0">
              <a:lnSpc>
                <a:spcPct val="150000"/>
              </a:lnSpc>
              <a:defRPr/>
            </a:pPr>
            <a:r>
              <a:rPr lang="en-GB" dirty="0" smtClean="0"/>
              <a:t>Resolution EM/RC44/R.6 – 1997 (elimination by 2010), revised by Resolution EM/RC58/R.5 – 2011 (elimination by 2015)</a:t>
            </a:r>
          </a:p>
          <a:p>
            <a:pPr marL="628650" lvl="1" indent="-228600" eaLnBrk="0" hangingPunct="0">
              <a:lnSpc>
                <a:spcPct val="150000"/>
              </a:lnSpc>
              <a:defRPr/>
            </a:pPr>
            <a:endParaRPr lang="en-GB" dirty="0" smtClean="0"/>
          </a:p>
          <a:p>
            <a:pPr marL="228600" indent="-228600" eaLnBrk="0" hangingPunct="0">
              <a:lnSpc>
                <a:spcPct val="150000"/>
              </a:lnSpc>
              <a:defRPr/>
            </a:pPr>
            <a:r>
              <a:rPr lang="en-GB" sz="3600" b="1" dirty="0" smtClean="0">
                <a:solidFill>
                  <a:srgbClr val="000099"/>
                </a:solidFill>
              </a:rPr>
              <a:t>No regional target for rubella/CRS elimination</a:t>
            </a: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09E8258-A83A-4B87-B370-FB362FC904BD}" type="slidenum">
              <a:rPr lang="en-GB"/>
              <a:pPr eaLnBrk="1" hangingPunct="1"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887"/>
            <a:ext cx="8229600" cy="1098463"/>
          </a:xfrm>
          <a:noFill/>
        </p:spPr>
        <p:txBody>
          <a:bodyPr vert="horz" wrap="square" lIns="82003" tIns="41000" rIns="82003" bIns="41000" rtlCol="0" anchor="t">
            <a:spAutoFit/>
          </a:bodyPr>
          <a:lstStyle/>
          <a:p>
            <a:pPr defTabSz="820738">
              <a:lnSpc>
                <a:spcPct val="110000"/>
              </a:lnSpc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Facing the challenges: </a:t>
            </a:r>
            <a:br>
              <a:rPr lang="en-GB" sz="32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2. Advocacy and Communication</a:t>
            </a:r>
            <a:endParaRPr lang="en-US" sz="32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648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Regional Director </a:t>
            </a:r>
            <a:r>
              <a:rPr lang="en-US" sz="2800" dirty="0" smtClean="0"/>
              <a:t>highlighting progress towards </a:t>
            </a:r>
            <a:r>
              <a:rPr lang="en-US" sz="2800" dirty="0"/>
              <a:t>measles </a:t>
            </a:r>
            <a:r>
              <a:rPr lang="en-US" sz="2800" dirty="0" smtClean="0"/>
              <a:t>elimination at the Regional Committee</a:t>
            </a:r>
            <a:endParaRPr lang="en-US" sz="2800" dirty="0"/>
          </a:p>
          <a:p>
            <a:r>
              <a:rPr lang="en-US" sz="2800" b="1" dirty="0">
                <a:solidFill>
                  <a:srgbClr val="FF0000"/>
                </a:solidFill>
              </a:rPr>
              <a:t>Regional vaccination week 2013</a:t>
            </a:r>
            <a:r>
              <a:rPr lang="en-US" sz="2800" dirty="0"/>
              <a:t>: Theme </a:t>
            </a:r>
            <a:r>
              <a:rPr lang="en-US" sz="2800" i="1" dirty="0"/>
              <a:t>“Stop Measles Now”</a:t>
            </a:r>
            <a:r>
              <a:rPr lang="en-US" sz="2800" dirty="0"/>
              <a:t> celebrated by all countries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NITAG </a:t>
            </a:r>
            <a:r>
              <a:rPr lang="en-US" sz="2800" b="1" dirty="0" smtClean="0">
                <a:solidFill>
                  <a:srgbClr val="FF0000"/>
                </a:solidFill>
              </a:rPr>
              <a:t>chairpersons</a:t>
            </a:r>
            <a:r>
              <a:rPr lang="en-US" sz="2800" dirty="0" smtClean="0"/>
              <a:t> attend annual measles/ rubella meeting</a:t>
            </a:r>
          </a:p>
          <a:p>
            <a:r>
              <a:rPr lang="en-US" sz="2800" dirty="0" smtClean="0"/>
              <a:t>Advocacy for allocation of </a:t>
            </a:r>
            <a:r>
              <a:rPr lang="en-US" sz="2800" b="1" dirty="0" smtClean="0">
                <a:solidFill>
                  <a:srgbClr val="FF0000"/>
                </a:solidFill>
              </a:rPr>
              <a:t>national resources</a:t>
            </a:r>
            <a:r>
              <a:rPr lang="en-US" sz="2800" dirty="0" smtClean="0"/>
              <a:t> and targeting older age group</a:t>
            </a:r>
          </a:p>
          <a:p>
            <a:pPr lvl="1"/>
            <a:r>
              <a:rPr lang="en-US" sz="2400" dirty="0" smtClean="0"/>
              <a:t>Pakistan, Morocco, Jordan, Lebanon SIAs in 2013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3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/>
              <a:t>SIAs and Fund requirement for SIAs  2013-2014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19EE5D-1182-45EF-8E10-20D84159D0ED}" type="slidenum">
              <a:rPr lang="en-GB"/>
              <a:pPr eaLnBrk="1" hangingPunct="1"/>
              <a:t>21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273257"/>
              </p:ext>
            </p:extLst>
          </p:nvPr>
        </p:nvGraphicFramePr>
        <p:xfrm>
          <a:off x="152400" y="838199"/>
          <a:ext cx="8839198" cy="579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/>
                <a:gridCol w="838200"/>
                <a:gridCol w="1447800"/>
                <a:gridCol w="1487300"/>
                <a:gridCol w="1233617"/>
                <a:gridCol w="1012883"/>
                <a:gridCol w="1295398"/>
              </a:tblGrid>
              <a:tr h="331738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Country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FFCC6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SIAs</a:t>
                      </a:r>
                      <a:endParaRPr lang="en-US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smtClean="0">
                          <a:effectLst/>
                        </a:rPr>
                        <a:t>Surveillance</a:t>
                      </a:r>
                      <a:endParaRPr lang="en-US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FFCC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 smtClean="0">
                          <a:effectLst/>
                        </a:rPr>
                        <a:t>Funding </a:t>
                      </a:r>
                      <a:r>
                        <a:rPr lang="en-US" sz="1800" u="none" strike="noStrike" dirty="0">
                          <a:effectLst/>
                        </a:rPr>
                        <a:t>gap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FFCC66"/>
                    </a:solidFill>
                  </a:tcPr>
                </a:tc>
              </a:tr>
              <a:tr h="6634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Vaccine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Target age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Target number 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Total cost in US$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FFCC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240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Afghanistan 2014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9-59M 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en-US" sz="1800" u="none" strike="noStrike" dirty="0" smtClean="0">
                          <a:effectLst/>
                        </a:rPr>
                        <a:t>high </a:t>
                      </a:r>
                      <a:r>
                        <a:rPr lang="en-US" sz="1800" u="none" strike="noStrike" dirty="0">
                          <a:effectLst/>
                        </a:rPr>
                        <a:t>risk dist.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1,500,000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1,275,000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$154,375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$1,429,375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2290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Somalia 2013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en-US" sz="1800" u="none" strike="noStrike" dirty="0" smtClean="0">
                          <a:effectLst/>
                        </a:rPr>
                        <a:t>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en-US" sz="1800" u="none" strike="noStrike" dirty="0" smtClean="0">
                          <a:effectLst/>
                        </a:rPr>
                        <a:t>9-59M </a:t>
                      </a:r>
                    </a:p>
                    <a:p>
                      <a:pPr algn="ctr" fontAlgn="t"/>
                      <a:r>
                        <a:rPr lang="en-US" sz="1800" u="none" strike="noStrike" dirty="0" smtClean="0">
                          <a:effectLst/>
                        </a:rPr>
                        <a:t>CHDs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en-US" sz="1800" u="none" strike="noStrike" dirty="0" smtClean="0">
                          <a:effectLst/>
                        </a:rPr>
                        <a:t>1,287,935 </a:t>
                      </a:r>
                      <a:r>
                        <a:rPr lang="en-US" sz="1800" u="none" strike="noStrike" dirty="0">
                          <a:effectLst/>
                        </a:rPr>
                        <a:t>(accessible areas)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en-US" sz="1800" u="none" strike="noStrike" dirty="0" smtClean="0">
                          <a:effectLst/>
                        </a:rPr>
                        <a:t>2,610,000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$91,000</a:t>
                      </a:r>
                      <a:endParaRPr lang="en-US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None (if committed money is provided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31738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Somalia 2014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9-59M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1,779,095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4,600,000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$148,000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$4,748,000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31738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Pakistan 2013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6M to 9Y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14,000,000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14,760,601</a:t>
                      </a:r>
                      <a:endParaRPr lang="en-US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$100,000</a:t>
                      </a:r>
                      <a:endParaRPr lang="en-US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$2,200,000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CFF33"/>
                    </a:solidFill>
                  </a:tcPr>
                </a:tc>
              </a:tr>
              <a:tr h="331738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Pakistan 2014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6M to 9Y</a:t>
                      </a:r>
                      <a:endParaRPr lang="en-US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48,500,000</a:t>
                      </a:r>
                      <a:endParaRPr lang="en-US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50,833,067</a:t>
                      </a:r>
                      <a:endParaRPr lang="en-US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$100,000</a:t>
                      </a:r>
                      <a:endParaRPr lang="en-US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$17,122,067</a:t>
                      </a:r>
                      <a:endParaRPr lang="en-US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CFF33"/>
                    </a:solidFill>
                  </a:tcPr>
                </a:tc>
              </a:tr>
              <a:tr h="331738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Sudan 2013</a:t>
                      </a:r>
                      <a:endParaRPr lang="en-US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9M-15Y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15,203,664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16,700,000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$150,000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$1,660,000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31738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Sudan 2014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$150,000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$150,000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2240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Yemen 2013</a:t>
                      </a:r>
                      <a:endParaRPr lang="en-US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6M-10Y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304,527  (Sa'adah)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120,023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$260,000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$105,000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31738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Yemen 2014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MR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6M-20Y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14,379,556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11,503,645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$368,000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$3,902,434</a:t>
                      </a:r>
                      <a:endParaRPr lang="en-US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CFF33"/>
                    </a:solidFill>
                  </a:tcPr>
                </a:tc>
              </a:tr>
              <a:tr h="331738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Total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93,224,710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103,323,590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1,521,375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31,316,876</a:t>
                      </a:r>
                      <a:endParaRPr lang="en-US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Technical assistance needs in 2013-2014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1147F-50C8-46BA-818D-839B56EF069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581400"/>
          </a:xfrm>
        </p:spPr>
        <p:txBody>
          <a:bodyPr/>
          <a:lstStyle/>
          <a:p>
            <a:r>
              <a:rPr lang="en-US" dirty="0" smtClean="0"/>
              <a:t>For all countries planning SIAs: strong consultants are needed to support planning, implementation and evaluation of the SIAs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13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1147F-50C8-46BA-818D-839B56EF069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0" t="25187" r="20072" b="13900"/>
          <a:stretch/>
        </p:blipFill>
        <p:spPr bwMode="auto">
          <a:xfrm>
            <a:off x="4407788" y="3605236"/>
            <a:ext cx="4736211" cy="3252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6" t="24627" r="19399" b="12950"/>
          <a:stretch/>
        </p:blipFill>
        <p:spPr bwMode="auto">
          <a:xfrm>
            <a:off x="0" y="3605236"/>
            <a:ext cx="4339989" cy="32527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6" t="25000" r="20063" b="12344"/>
          <a:stretch/>
        </p:blipFill>
        <p:spPr bwMode="auto">
          <a:xfrm>
            <a:off x="4407788" y="15766"/>
            <a:ext cx="4736213" cy="33370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24192" r="19862" b="13697"/>
          <a:stretch/>
        </p:blipFill>
        <p:spPr bwMode="auto">
          <a:xfrm>
            <a:off x="-25304" y="18510"/>
            <a:ext cx="4365293" cy="33027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57200" y="685800"/>
            <a:ext cx="152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981200" y="685800"/>
            <a:ext cx="0" cy="2209800"/>
          </a:xfrm>
          <a:prstGeom prst="line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953000" y="685800"/>
            <a:ext cx="1066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19800" y="685800"/>
            <a:ext cx="0" cy="2209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4267200"/>
            <a:ext cx="171279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57342" y="4267200"/>
            <a:ext cx="12652" cy="2209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53000" y="4267200"/>
            <a:ext cx="2209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162800" y="4267200"/>
            <a:ext cx="0" cy="2209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57342" y="2482334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21y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81592" y="5963923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23y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15200" y="5943600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29y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85742" y="2450068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13y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1143000"/>
          </a:xfrm>
          <a:noFill/>
        </p:spPr>
        <p:txBody>
          <a:bodyPr>
            <a:normAutofit/>
          </a:bodyPr>
          <a:lstStyle/>
          <a:p>
            <a:r>
              <a:rPr lang="en-US" sz="2400" dirty="0" smtClean="0"/>
              <a:t>90% Reduction in Reported Measles Cases</a:t>
            </a:r>
            <a:br>
              <a:rPr lang="en-US" sz="2400" dirty="0" smtClean="0"/>
            </a:br>
            <a:r>
              <a:rPr lang="en-US" sz="1800" dirty="0" smtClean="0"/>
              <a:t>Reported measles cases and MCV1 coverage, Eastern Mediterranean Region, 1980-2012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1147F-50C8-46BA-818D-839B56EF069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127969"/>
              </p:ext>
            </p:extLst>
          </p:nvPr>
        </p:nvGraphicFramePr>
        <p:xfrm>
          <a:off x="236220" y="1268760"/>
          <a:ext cx="8671560" cy="530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748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reeform 2"/>
          <p:cNvSpPr>
            <a:spLocks/>
          </p:cNvSpPr>
          <p:nvPr/>
        </p:nvSpPr>
        <p:spPr bwMode="auto">
          <a:xfrm>
            <a:off x="3994152" y="2667001"/>
            <a:ext cx="809625" cy="847725"/>
          </a:xfrm>
          <a:custGeom>
            <a:avLst/>
            <a:gdLst>
              <a:gd name="T0" fmla="*/ 2147483647 w 510"/>
              <a:gd name="T1" fmla="*/ 2147483647 h 534"/>
              <a:gd name="T2" fmla="*/ 2147483647 w 510"/>
              <a:gd name="T3" fmla="*/ 2147483647 h 534"/>
              <a:gd name="T4" fmla="*/ 2147483647 w 510"/>
              <a:gd name="T5" fmla="*/ 2147483647 h 534"/>
              <a:gd name="T6" fmla="*/ 2147483647 w 510"/>
              <a:gd name="T7" fmla="*/ 2147483647 h 534"/>
              <a:gd name="T8" fmla="*/ 2147483647 w 510"/>
              <a:gd name="T9" fmla="*/ 2147483647 h 534"/>
              <a:gd name="T10" fmla="*/ 2147483647 w 510"/>
              <a:gd name="T11" fmla="*/ 2147483647 h 534"/>
              <a:gd name="T12" fmla="*/ 2147483647 w 510"/>
              <a:gd name="T13" fmla="*/ 2147483647 h 534"/>
              <a:gd name="T14" fmla="*/ 2147483647 w 510"/>
              <a:gd name="T15" fmla="*/ 2147483647 h 534"/>
              <a:gd name="T16" fmla="*/ 2147483647 w 510"/>
              <a:gd name="T17" fmla="*/ 2147483647 h 534"/>
              <a:gd name="T18" fmla="*/ 2147483647 w 510"/>
              <a:gd name="T19" fmla="*/ 2147483647 h 534"/>
              <a:gd name="T20" fmla="*/ 2147483647 w 510"/>
              <a:gd name="T21" fmla="*/ 2147483647 h 534"/>
              <a:gd name="T22" fmla="*/ 2147483647 w 510"/>
              <a:gd name="T23" fmla="*/ 2147483647 h 534"/>
              <a:gd name="T24" fmla="*/ 2147483647 w 510"/>
              <a:gd name="T25" fmla="*/ 2147483647 h 534"/>
              <a:gd name="T26" fmla="*/ 2147483647 w 510"/>
              <a:gd name="T27" fmla="*/ 2147483647 h 534"/>
              <a:gd name="T28" fmla="*/ 2147483647 w 510"/>
              <a:gd name="T29" fmla="*/ 2147483647 h 534"/>
              <a:gd name="T30" fmla="*/ 2147483647 w 510"/>
              <a:gd name="T31" fmla="*/ 2147483647 h 534"/>
              <a:gd name="T32" fmla="*/ 2147483647 w 510"/>
              <a:gd name="T33" fmla="*/ 2147483647 h 534"/>
              <a:gd name="T34" fmla="*/ 2147483647 w 510"/>
              <a:gd name="T35" fmla="*/ 2147483647 h 534"/>
              <a:gd name="T36" fmla="*/ 2147483647 w 510"/>
              <a:gd name="T37" fmla="*/ 2147483647 h 534"/>
              <a:gd name="T38" fmla="*/ 2147483647 w 510"/>
              <a:gd name="T39" fmla="*/ 2147483647 h 534"/>
              <a:gd name="T40" fmla="*/ 2147483647 w 510"/>
              <a:gd name="T41" fmla="*/ 2147483647 h 534"/>
              <a:gd name="T42" fmla="*/ 2147483647 w 510"/>
              <a:gd name="T43" fmla="*/ 2147483647 h 534"/>
              <a:gd name="T44" fmla="*/ 2147483647 w 510"/>
              <a:gd name="T45" fmla="*/ 2147483647 h 534"/>
              <a:gd name="T46" fmla="*/ 2147483647 w 510"/>
              <a:gd name="T47" fmla="*/ 2147483647 h 534"/>
              <a:gd name="T48" fmla="*/ 2147483647 w 510"/>
              <a:gd name="T49" fmla="*/ 2147483647 h 534"/>
              <a:gd name="T50" fmla="*/ 2147483647 w 510"/>
              <a:gd name="T51" fmla="*/ 2147483647 h 534"/>
              <a:gd name="T52" fmla="*/ 2147483647 w 510"/>
              <a:gd name="T53" fmla="*/ 2147483647 h 534"/>
              <a:gd name="T54" fmla="*/ 2147483647 w 510"/>
              <a:gd name="T55" fmla="*/ 2147483647 h 534"/>
              <a:gd name="T56" fmla="*/ 2147483647 w 510"/>
              <a:gd name="T57" fmla="*/ 2147483647 h 534"/>
              <a:gd name="T58" fmla="*/ 2147483647 w 510"/>
              <a:gd name="T59" fmla="*/ 2147483647 h 534"/>
              <a:gd name="T60" fmla="*/ 2147483647 w 510"/>
              <a:gd name="T61" fmla="*/ 2147483647 h 534"/>
              <a:gd name="T62" fmla="*/ 2147483647 w 510"/>
              <a:gd name="T63" fmla="*/ 2147483647 h 534"/>
              <a:gd name="T64" fmla="*/ 2147483647 w 510"/>
              <a:gd name="T65" fmla="*/ 2147483647 h 534"/>
              <a:gd name="T66" fmla="*/ 2147483647 w 510"/>
              <a:gd name="T67" fmla="*/ 2147483647 h 534"/>
              <a:gd name="T68" fmla="*/ 2147483647 w 510"/>
              <a:gd name="T69" fmla="*/ 2147483647 h 534"/>
              <a:gd name="T70" fmla="*/ 2147483647 w 510"/>
              <a:gd name="T71" fmla="*/ 2147483647 h 534"/>
              <a:gd name="T72" fmla="*/ 2147483647 w 510"/>
              <a:gd name="T73" fmla="*/ 2147483647 h 534"/>
              <a:gd name="T74" fmla="*/ 2147483647 w 510"/>
              <a:gd name="T75" fmla="*/ 2147483647 h 534"/>
              <a:gd name="T76" fmla="*/ 2147483647 w 510"/>
              <a:gd name="T77" fmla="*/ 2147483647 h 534"/>
              <a:gd name="T78" fmla="*/ 2147483647 w 510"/>
              <a:gd name="T79" fmla="*/ 2147483647 h 534"/>
              <a:gd name="T80" fmla="*/ 2147483647 w 510"/>
              <a:gd name="T81" fmla="*/ 2147483647 h 534"/>
              <a:gd name="T82" fmla="*/ 2147483647 w 510"/>
              <a:gd name="T83" fmla="*/ 2147483647 h 534"/>
              <a:gd name="T84" fmla="*/ 2147483647 w 510"/>
              <a:gd name="T85" fmla="*/ 2147483647 h 534"/>
              <a:gd name="T86" fmla="*/ 2147483647 w 510"/>
              <a:gd name="T87" fmla="*/ 2147483647 h 534"/>
              <a:gd name="T88" fmla="*/ 2147483647 w 510"/>
              <a:gd name="T89" fmla="*/ 2147483647 h 534"/>
              <a:gd name="T90" fmla="*/ 2147483647 w 510"/>
              <a:gd name="T91" fmla="*/ 2147483647 h 534"/>
              <a:gd name="T92" fmla="*/ 2147483647 w 510"/>
              <a:gd name="T93" fmla="*/ 2147483647 h 534"/>
              <a:gd name="T94" fmla="*/ 2147483647 w 510"/>
              <a:gd name="T95" fmla="*/ 2147483647 h 534"/>
              <a:gd name="T96" fmla="*/ 2147483647 w 510"/>
              <a:gd name="T97" fmla="*/ 2147483647 h 534"/>
              <a:gd name="T98" fmla="*/ 2147483647 w 510"/>
              <a:gd name="T99" fmla="*/ 2147483647 h 534"/>
              <a:gd name="T100" fmla="*/ 2147483647 w 510"/>
              <a:gd name="T101" fmla="*/ 2147483647 h 534"/>
              <a:gd name="T102" fmla="*/ 2147483647 w 510"/>
              <a:gd name="T103" fmla="*/ 2147483647 h 534"/>
              <a:gd name="T104" fmla="*/ 2147483647 w 510"/>
              <a:gd name="T105" fmla="*/ 2147483647 h 534"/>
              <a:gd name="T106" fmla="*/ 2147483647 w 510"/>
              <a:gd name="T107" fmla="*/ 2147483647 h 53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10"/>
              <a:gd name="T163" fmla="*/ 0 h 534"/>
              <a:gd name="T164" fmla="*/ 510 w 510"/>
              <a:gd name="T165" fmla="*/ 534 h 53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10" h="534">
                <a:moveTo>
                  <a:pt x="14" y="3"/>
                </a:moveTo>
                <a:lnTo>
                  <a:pt x="14" y="11"/>
                </a:lnTo>
                <a:lnTo>
                  <a:pt x="9" y="14"/>
                </a:lnTo>
                <a:lnTo>
                  <a:pt x="12" y="74"/>
                </a:lnTo>
                <a:lnTo>
                  <a:pt x="0" y="81"/>
                </a:lnTo>
                <a:lnTo>
                  <a:pt x="2" y="102"/>
                </a:lnTo>
                <a:lnTo>
                  <a:pt x="9" y="109"/>
                </a:lnTo>
                <a:lnTo>
                  <a:pt x="9" y="127"/>
                </a:lnTo>
                <a:lnTo>
                  <a:pt x="20" y="141"/>
                </a:lnTo>
                <a:lnTo>
                  <a:pt x="20" y="519"/>
                </a:lnTo>
                <a:lnTo>
                  <a:pt x="20" y="522"/>
                </a:lnTo>
                <a:lnTo>
                  <a:pt x="307" y="522"/>
                </a:lnTo>
                <a:lnTo>
                  <a:pt x="313" y="508"/>
                </a:lnTo>
                <a:lnTo>
                  <a:pt x="316" y="512"/>
                </a:lnTo>
                <a:lnTo>
                  <a:pt x="319" y="512"/>
                </a:lnTo>
                <a:lnTo>
                  <a:pt x="316" y="522"/>
                </a:lnTo>
                <a:lnTo>
                  <a:pt x="402" y="526"/>
                </a:lnTo>
                <a:lnTo>
                  <a:pt x="408" y="533"/>
                </a:lnTo>
                <a:lnTo>
                  <a:pt x="432" y="533"/>
                </a:lnTo>
                <a:lnTo>
                  <a:pt x="438" y="508"/>
                </a:lnTo>
                <a:lnTo>
                  <a:pt x="465" y="504"/>
                </a:lnTo>
                <a:lnTo>
                  <a:pt x="474" y="476"/>
                </a:lnTo>
                <a:lnTo>
                  <a:pt x="486" y="480"/>
                </a:lnTo>
                <a:lnTo>
                  <a:pt x="488" y="476"/>
                </a:lnTo>
                <a:lnTo>
                  <a:pt x="488" y="473"/>
                </a:lnTo>
                <a:lnTo>
                  <a:pt x="503" y="462"/>
                </a:lnTo>
                <a:lnTo>
                  <a:pt x="497" y="416"/>
                </a:lnTo>
                <a:lnTo>
                  <a:pt x="509" y="420"/>
                </a:lnTo>
                <a:lnTo>
                  <a:pt x="509" y="416"/>
                </a:lnTo>
                <a:lnTo>
                  <a:pt x="503" y="409"/>
                </a:lnTo>
                <a:lnTo>
                  <a:pt x="494" y="402"/>
                </a:lnTo>
                <a:lnTo>
                  <a:pt x="488" y="395"/>
                </a:lnTo>
                <a:lnTo>
                  <a:pt x="486" y="392"/>
                </a:lnTo>
                <a:lnTo>
                  <a:pt x="486" y="388"/>
                </a:lnTo>
                <a:lnTo>
                  <a:pt x="482" y="388"/>
                </a:lnTo>
                <a:lnTo>
                  <a:pt x="476" y="371"/>
                </a:lnTo>
                <a:lnTo>
                  <a:pt x="474" y="371"/>
                </a:lnTo>
                <a:lnTo>
                  <a:pt x="474" y="367"/>
                </a:lnTo>
                <a:lnTo>
                  <a:pt x="474" y="363"/>
                </a:lnTo>
                <a:lnTo>
                  <a:pt x="471" y="363"/>
                </a:lnTo>
                <a:lnTo>
                  <a:pt x="471" y="360"/>
                </a:lnTo>
                <a:lnTo>
                  <a:pt x="471" y="356"/>
                </a:lnTo>
                <a:lnTo>
                  <a:pt x="467" y="356"/>
                </a:lnTo>
                <a:lnTo>
                  <a:pt x="467" y="353"/>
                </a:lnTo>
                <a:lnTo>
                  <a:pt x="465" y="353"/>
                </a:lnTo>
                <a:lnTo>
                  <a:pt x="462" y="342"/>
                </a:lnTo>
                <a:lnTo>
                  <a:pt x="450" y="318"/>
                </a:lnTo>
                <a:lnTo>
                  <a:pt x="450" y="314"/>
                </a:lnTo>
                <a:lnTo>
                  <a:pt x="447" y="314"/>
                </a:lnTo>
                <a:lnTo>
                  <a:pt x="444" y="300"/>
                </a:lnTo>
                <a:lnTo>
                  <a:pt x="441" y="296"/>
                </a:lnTo>
                <a:lnTo>
                  <a:pt x="435" y="286"/>
                </a:lnTo>
                <a:lnTo>
                  <a:pt x="435" y="282"/>
                </a:lnTo>
                <a:lnTo>
                  <a:pt x="432" y="282"/>
                </a:lnTo>
                <a:lnTo>
                  <a:pt x="420" y="240"/>
                </a:lnTo>
                <a:lnTo>
                  <a:pt x="420" y="236"/>
                </a:lnTo>
                <a:lnTo>
                  <a:pt x="417" y="236"/>
                </a:lnTo>
                <a:lnTo>
                  <a:pt x="417" y="233"/>
                </a:lnTo>
                <a:lnTo>
                  <a:pt x="414" y="229"/>
                </a:lnTo>
                <a:lnTo>
                  <a:pt x="414" y="226"/>
                </a:lnTo>
                <a:lnTo>
                  <a:pt x="408" y="201"/>
                </a:lnTo>
                <a:lnTo>
                  <a:pt x="405" y="197"/>
                </a:lnTo>
                <a:lnTo>
                  <a:pt x="396" y="190"/>
                </a:lnTo>
                <a:lnTo>
                  <a:pt x="388" y="183"/>
                </a:lnTo>
                <a:lnTo>
                  <a:pt x="388" y="180"/>
                </a:lnTo>
                <a:lnTo>
                  <a:pt x="373" y="155"/>
                </a:lnTo>
                <a:lnTo>
                  <a:pt x="367" y="123"/>
                </a:lnTo>
                <a:lnTo>
                  <a:pt x="363" y="123"/>
                </a:lnTo>
                <a:lnTo>
                  <a:pt x="363" y="120"/>
                </a:lnTo>
                <a:lnTo>
                  <a:pt x="361" y="117"/>
                </a:lnTo>
                <a:lnTo>
                  <a:pt x="357" y="113"/>
                </a:lnTo>
                <a:lnTo>
                  <a:pt x="357" y="99"/>
                </a:lnTo>
                <a:lnTo>
                  <a:pt x="361" y="99"/>
                </a:lnTo>
                <a:lnTo>
                  <a:pt x="361" y="95"/>
                </a:lnTo>
                <a:lnTo>
                  <a:pt x="361" y="91"/>
                </a:lnTo>
                <a:lnTo>
                  <a:pt x="363" y="91"/>
                </a:lnTo>
                <a:lnTo>
                  <a:pt x="363" y="88"/>
                </a:lnTo>
                <a:lnTo>
                  <a:pt x="367" y="88"/>
                </a:lnTo>
                <a:lnTo>
                  <a:pt x="367" y="95"/>
                </a:lnTo>
                <a:lnTo>
                  <a:pt x="369" y="99"/>
                </a:lnTo>
                <a:lnTo>
                  <a:pt x="373" y="117"/>
                </a:lnTo>
                <a:lnTo>
                  <a:pt x="382" y="131"/>
                </a:lnTo>
                <a:lnTo>
                  <a:pt x="385" y="134"/>
                </a:lnTo>
                <a:lnTo>
                  <a:pt x="388" y="134"/>
                </a:lnTo>
                <a:lnTo>
                  <a:pt x="388" y="137"/>
                </a:lnTo>
                <a:lnTo>
                  <a:pt x="390" y="141"/>
                </a:lnTo>
                <a:lnTo>
                  <a:pt x="393" y="148"/>
                </a:lnTo>
                <a:lnTo>
                  <a:pt x="396" y="165"/>
                </a:lnTo>
                <a:lnTo>
                  <a:pt x="399" y="165"/>
                </a:lnTo>
                <a:lnTo>
                  <a:pt x="405" y="176"/>
                </a:lnTo>
                <a:lnTo>
                  <a:pt x="408" y="180"/>
                </a:lnTo>
                <a:lnTo>
                  <a:pt x="417" y="190"/>
                </a:lnTo>
                <a:lnTo>
                  <a:pt x="420" y="194"/>
                </a:lnTo>
                <a:lnTo>
                  <a:pt x="423" y="197"/>
                </a:lnTo>
                <a:lnTo>
                  <a:pt x="432" y="208"/>
                </a:lnTo>
                <a:lnTo>
                  <a:pt x="441" y="208"/>
                </a:lnTo>
                <a:lnTo>
                  <a:pt x="447" y="205"/>
                </a:lnTo>
                <a:lnTo>
                  <a:pt x="450" y="180"/>
                </a:lnTo>
                <a:lnTo>
                  <a:pt x="453" y="176"/>
                </a:lnTo>
                <a:lnTo>
                  <a:pt x="467" y="123"/>
                </a:lnTo>
                <a:lnTo>
                  <a:pt x="467" y="120"/>
                </a:lnTo>
                <a:lnTo>
                  <a:pt x="462" y="109"/>
                </a:lnTo>
                <a:lnTo>
                  <a:pt x="456" y="88"/>
                </a:lnTo>
                <a:lnTo>
                  <a:pt x="456" y="85"/>
                </a:lnTo>
                <a:lnTo>
                  <a:pt x="450" y="70"/>
                </a:lnTo>
                <a:lnTo>
                  <a:pt x="435" y="21"/>
                </a:lnTo>
                <a:lnTo>
                  <a:pt x="435" y="18"/>
                </a:lnTo>
                <a:lnTo>
                  <a:pt x="411" y="32"/>
                </a:lnTo>
                <a:lnTo>
                  <a:pt x="390" y="35"/>
                </a:lnTo>
                <a:lnTo>
                  <a:pt x="388" y="28"/>
                </a:lnTo>
                <a:lnTo>
                  <a:pt x="385" y="32"/>
                </a:lnTo>
                <a:lnTo>
                  <a:pt x="382" y="35"/>
                </a:lnTo>
                <a:lnTo>
                  <a:pt x="363" y="35"/>
                </a:lnTo>
                <a:lnTo>
                  <a:pt x="355" y="25"/>
                </a:lnTo>
                <a:lnTo>
                  <a:pt x="349" y="21"/>
                </a:lnTo>
                <a:lnTo>
                  <a:pt x="349" y="32"/>
                </a:lnTo>
                <a:lnTo>
                  <a:pt x="340" y="35"/>
                </a:lnTo>
                <a:lnTo>
                  <a:pt x="340" y="25"/>
                </a:lnTo>
                <a:lnTo>
                  <a:pt x="343" y="25"/>
                </a:lnTo>
                <a:lnTo>
                  <a:pt x="340" y="21"/>
                </a:lnTo>
                <a:lnTo>
                  <a:pt x="331" y="21"/>
                </a:lnTo>
                <a:lnTo>
                  <a:pt x="331" y="18"/>
                </a:lnTo>
                <a:lnTo>
                  <a:pt x="331" y="14"/>
                </a:lnTo>
                <a:lnTo>
                  <a:pt x="337" y="14"/>
                </a:lnTo>
                <a:lnTo>
                  <a:pt x="340" y="14"/>
                </a:lnTo>
                <a:lnTo>
                  <a:pt x="340" y="18"/>
                </a:lnTo>
                <a:lnTo>
                  <a:pt x="343" y="18"/>
                </a:lnTo>
                <a:lnTo>
                  <a:pt x="346" y="21"/>
                </a:lnTo>
                <a:lnTo>
                  <a:pt x="349" y="25"/>
                </a:lnTo>
                <a:lnTo>
                  <a:pt x="349" y="21"/>
                </a:lnTo>
                <a:lnTo>
                  <a:pt x="343" y="14"/>
                </a:lnTo>
                <a:lnTo>
                  <a:pt x="340" y="14"/>
                </a:lnTo>
                <a:lnTo>
                  <a:pt x="334" y="7"/>
                </a:lnTo>
                <a:lnTo>
                  <a:pt x="331" y="7"/>
                </a:lnTo>
                <a:lnTo>
                  <a:pt x="295" y="7"/>
                </a:lnTo>
                <a:lnTo>
                  <a:pt x="295" y="11"/>
                </a:lnTo>
                <a:lnTo>
                  <a:pt x="292" y="11"/>
                </a:lnTo>
                <a:lnTo>
                  <a:pt x="289" y="11"/>
                </a:lnTo>
                <a:lnTo>
                  <a:pt x="286" y="14"/>
                </a:lnTo>
                <a:lnTo>
                  <a:pt x="268" y="18"/>
                </a:lnTo>
                <a:lnTo>
                  <a:pt x="271" y="14"/>
                </a:lnTo>
                <a:lnTo>
                  <a:pt x="280" y="11"/>
                </a:lnTo>
                <a:lnTo>
                  <a:pt x="283" y="7"/>
                </a:lnTo>
                <a:lnTo>
                  <a:pt x="259" y="11"/>
                </a:lnTo>
                <a:lnTo>
                  <a:pt x="259" y="14"/>
                </a:lnTo>
                <a:lnTo>
                  <a:pt x="256" y="14"/>
                </a:lnTo>
                <a:lnTo>
                  <a:pt x="253" y="18"/>
                </a:lnTo>
                <a:lnTo>
                  <a:pt x="250" y="18"/>
                </a:lnTo>
                <a:lnTo>
                  <a:pt x="241" y="21"/>
                </a:lnTo>
                <a:lnTo>
                  <a:pt x="241" y="25"/>
                </a:lnTo>
                <a:lnTo>
                  <a:pt x="235" y="28"/>
                </a:lnTo>
                <a:lnTo>
                  <a:pt x="232" y="28"/>
                </a:lnTo>
                <a:lnTo>
                  <a:pt x="217" y="39"/>
                </a:lnTo>
                <a:lnTo>
                  <a:pt x="196" y="42"/>
                </a:lnTo>
                <a:lnTo>
                  <a:pt x="152" y="28"/>
                </a:lnTo>
                <a:lnTo>
                  <a:pt x="128" y="25"/>
                </a:lnTo>
                <a:lnTo>
                  <a:pt x="125" y="21"/>
                </a:lnTo>
                <a:lnTo>
                  <a:pt x="23" y="7"/>
                </a:lnTo>
                <a:lnTo>
                  <a:pt x="23" y="3"/>
                </a:lnTo>
                <a:lnTo>
                  <a:pt x="23" y="0"/>
                </a:lnTo>
                <a:lnTo>
                  <a:pt x="20" y="0"/>
                </a:lnTo>
                <a:lnTo>
                  <a:pt x="14" y="3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43" name="Freeform 3"/>
          <p:cNvSpPr>
            <a:spLocks/>
          </p:cNvSpPr>
          <p:nvPr/>
        </p:nvSpPr>
        <p:spPr bwMode="auto">
          <a:xfrm>
            <a:off x="2868614" y="2535238"/>
            <a:ext cx="1152525" cy="1173162"/>
          </a:xfrm>
          <a:custGeom>
            <a:avLst/>
            <a:gdLst>
              <a:gd name="T0" fmla="*/ 2147483647 w 726"/>
              <a:gd name="T1" fmla="*/ 2147483647 h 739"/>
              <a:gd name="T2" fmla="*/ 2147483647 w 726"/>
              <a:gd name="T3" fmla="*/ 2147483647 h 739"/>
              <a:gd name="T4" fmla="*/ 2147483647 w 726"/>
              <a:gd name="T5" fmla="*/ 2147483647 h 739"/>
              <a:gd name="T6" fmla="*/ 2147483647 w 726"/>
              <a:gd name="T7" fmla="*/ 2147483647 h 739"/>
              <a:gd name="T8" fmla="*/ 2147483647 w 726"/>
              <a:gd name="T9" fmla="*/ 2147483647 h 739"/>
              <a:gd name="T10" fmla="*/ 2147483647 w 726"/>
              <a:gd name="T11" fmla="*/ 2147483647 h 739"/>
              <a:gd name="T12" fmla="*/ 2147483647 w 726"/>
              <a:gd name="T13" fmla="*/ 2147483647 h 739"/>
              <a:gd name="T14" fmla="*/ 2147483647 w 726"/>
              <a:gd name="T15" fmla="*/ 2147483647 h 739"/>
              <a:gd name="T16" fmla="*/ 2147483647 w 726"/>
              <a:gd name="T17" fmla="*/ 2147483647 h 739"/>
              <a:gd name="T18" fmla="*/ 2147483647 w 726"/>
              <a:gd name="T19" fmla="*/ 2147483647 h 739"/>
              <a:gd name="T20" fmla="*/ 2147483647 w 726"/>
              <a:gd name="T21" fmla="*/ 2147483647 h 739"/>
              <a:gd name="T22" fmla="*/ 2147483647 w 726"/>
              <a:gd name="T23" fmla="*/ 2147483647 h 739"/>
              <a:gd name="T24" fmla="*/ 2147483647 w 726"/>
              <a:gd name="T25" fmla="*/ 2147483647 h 739"/>
              <a:gd name="T26" fmla="*/ 2147483647 w 726"/>
              <a:gd name="T27" fmla="*/ 2147483647 h 739"/>
              <a:gd name="T28" fmla="*/ 2147483647 w 726"/>
              <a:gd name="T29" fmla="*/ 2147483647 h 739"/>
              <a:gd name="T30" fmla="*/ 2147483647 w 726"/>
              <a:gd name="T31" fmla="*/ 2147483647 h 739"/>
              <a:gd name="T32" fmla="*/ 2147483647 w 726"/>
              <a:gd name="T33" fmla="*/ 2147483647 h 739"/>
              <a:gd name="T34" fmla="*/ 2147483647 w 726"/>
              <a:gd name="T35" fmla="*/ 2147483647 h 739"/>
              <a:gd name="T36" fmla="*/ 2147483647 w 726"/>
              <a:gd name="T37" fmla="*/ 2147483647 h 739"/>
              <a:gd name="T38" fmla="*/ 2147483647 w 726"/>
              <a:gd name="T39" fmla="*/ 2147483647 h 739"/>
              <a:gd name="T40" fmla="*/ 2147483647 w 726"/>
              <a:gd name="T41" fmla="*/ 2147483647 h 739"/>
              <a:gd name="T42" fmla="*/ 2147483647 w 726"/>
              <a:gd name="T43" fmla="*/ 2147483647 h 739"/>
              <a:gd name="T44" fmla="*/ 2147483647 w 726"/>
              <a:gd name="T45" fmla="*/ 2147483647 h 739"/>
              <a:gd name="T46" fmla="*/ 2147483647 w 726"/>
              <a:gd name="T47" fmla="*/ 2147483647 h 739"/>
              <a:gd name="T48" fmla="*/ 2147483647 w 726"/>
              <a:gd name="T49" fmla="*/ 2147483647 h 739"/>
              <a:gd name="T50" fmla="*/ 2147483647 w 726"/>
              <a:gd name="T51" fmla="*/ 2147483647 h 739"/>
              <a:gd name="T52" fmla="*/ 2147483647 w 726"/>
              <a:gd name="T53" fmla="*/ 2147483647 h 739"/>
              <a:gd name="T54" fmla="*/ 2147483647 w 726"/>
              <a:gd name="T55" fmla="*/ 2147483647 h 739"/>
              <a:gd name="T56" fmla="*/ 2147483647 w 726"/>
              <a:gd name="T57" fmla="*/ 2147483647 h 739"/>
              <a:gd name="T58" fmla="*/ 2147483647 w 726"/>
              <a:gd name="T59" fmla="*/ 2147483647 h 739"/>
              <a:gd name="T60" fmla="*/ 2147483647 w 726"/>
              <a:gd name="T61" fmla="*/ 2147483647 h 739"/>
              <a:gd name="T62" fmla="*/ 2147483647 w 726"/>
              <a:gd name="T63" fmla="*/ 2147483647 h 739"/>
              <a:gd name="T64" fmla="*/ 2147483647 w 726"/>
              <a:gd name="T65" fmla="*/ 2147483647 h 739"/>
              <a:gd name="T66" fmla="*/ 2147483647 w 726"/>
              <a:gd name="T67" fmla="*/ 2147483647 h 739"/>
              <a:gd name="T68" fmla="*/ 2147483647 w 726"/>
              <a:gd name="T69" fmla="*/ 2147483647 h 739"/>
              <a:gd name="T70" fmla="*/ 2147483647 w 726"/>
              <a:gd name="T71" fmla="*/ 2147483647 h 739"/>
              <a:gd name="T72" fmla="*/ 2147483647 w 726"/>
              <a:gd name="T73" fmla="*/ 2147483647 h 739"/>
              <a:gd name="T74" fmla="*/ 2147483647 w 726"/>
              <a:gd name="T75" fmla="*/ 2147483647 h 739"/>
              <a:gd name="T76" fmla="*/ 2147483647 w 726"/>
              <a:gd name="T77" fmla="*/ 2147483647 h 739"/>
              <a:gd name="T78" fmla="*/ 2147483647 w 726"/>
              <a:gd name="T79" fmla="*/ 2147483647 h 739"/>
              <a:gd name="T80" fmla="*/ 2147483647 w 726"/>
              <a:gd name="T81" fmla="*/ 2147483647 h 739"/>
              <a:gd name="T82" fmla="*/ 2147483647 w 726"/>
              <a:gd name="T83" fmla="*/ 2147483647 h 739"/>
              <a:gd name="T84" fmla="*/ 2147483647 w 726"/>
              <a:gd name="T85" fmla="*/ 2147483647 h 739"/>
              <a:gd name="T86" fmla="*/ 2147483647 w 726"/>
              <a:gd name="T87" fmla="*/ 2147483647 h 739"/>
              <a:gd name="T88" fmla="*/ 2147483647 w 726"/>
              <a:gd name="T89" fmla="*/ 2147483647 h 739"/>
              <a:gd name="T90" fmla="*/ 2147483647 w 726"/>
              <a:gd name="T91" fmla="*/ 2147483647 h 739"/>
              <a:gd name="T92" fmla="*/ 2147483647 w 726"/>
              <a:gd name="T93" fmla="*/ 2147483647 h 739"/>
              <a:gd name="T94" fmla="*/ 2147483647 w 726"/>
              <a:gd name="T95" fmla="*/ 2147483647 h 739"/>
              <a:gd name="T96" fmla="*/ 2147483647 w 726"/>
              <a:gd name="T97" fmla="*/ 2147483647 h 739"/>
              <a:gd name="T98" fmla="*/ 2147483647 w 726"/>
              <a:gd name="T99" fmla="*/ 2147483647 h 739"/>
              <a:gd name="T100" fmla="*/ 2147483647 w 726"/>
              <a:gd name="T101" fmla="*/ 2147483647 h 739"/>
              <a:gd name="T102" fmla="*/ 2147483647 w 726"/>
              <a:gd name="T103" fmla="*/ 2147483647 h 739"/>
              <a:gd name="T104" fmla="*/ 2147483647 w 726"/>
              <a:gd name="T105" fmla="*/ 2147483647 h 739"/>
              <a:gd name="T106" fmla="*/ 2147483647 w 726"/>
              <a:gd name="T107" fmla="*/ 2147483647 h 739"/>
              <a:gd name="T108" fmla="*/ 2147483647 w 726"/>
              <a:gd name="T109" fmla="*/ 2147483647 h 739"/>
              <a:gd name="T110" fmla="*/ 2147483647 w 726"/>
              <a:gd name="T111" fmla="*/ 2147483647 h 73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26"/>
              <a:gd name="T169" fmla="*/ 0 h 739"/>
              <a:gd name="T170" fmla="*/ 726 w 726"/>
              <a:gd name="T171" fmla="*/ 739 h 73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26" h="739">
                <a:moveTo>
                  <a:pt x="102" y="32"/>
                </a:moveTo>
                <a:lnTo>
                  <a:pt x="96" y="42"/>
                </a:lnTo>
                <a:lnTo>
                  <a:pt x="92" y="46"/>
                </a:lnTo>
                <a:lnTo>
                  <a:pt x="84" y="53"/>
                </a:lnTo>
                <a:lnTo>
                  <a:pt x="71" y="60"/>
                </a:lnTo>
                <a:lnTo>
                  <a:pt x="65" y="63"/>
                </a:lnTo>
                <a:lnTo>
                  <a:pt x="62" y="70"/>
                </a:lnTo>
                <a:lnTo>
                  <a:pt x="53" y="78"/>
                </a:lnTo>
                <a:lnTo>
                  <a:pt x="45" y="81"/>
                </a:lnTo>
                <a:lnTo>
                  <a:pt x="42" y="92"/>
                </a:lnTo>
                <a:lnTo>
                  <a:pt x="42" y="106"/>
                </a:lnTo>
                <a:lnTo>
                  <a:pt x="45" y="113"/>
                </a:lnTo>
                <a:lnTo>
                  <a:pt x="45" y="130"/>
                </a:lnTo>
                <a:lnTo>
                  <a:pt x="38" y="138"/>
                </a:lnTo>
                <a:lnTo>
                  <a:pt x="30" y="144"/>
                </a:lnTo>
                <a:lnTo>
                  <a:pt x="21" y="152"/>
                </a:lnTo>
                <a:lnTo>
                  <a:pt x="11" y="152"/>
                </a:lnTo>
                <a:lnTo>
                  <a:pt x="9" y="155"/>
                </a:lnTo>
                <a:lnTo>
                  <a:pt x="2" y="162"/>
                </a:lnTo>
                <a:lnTo>
                  <a:pt x="0" y="176"/>
                </a:lnTo>
                <a:lnTo>
                  <a:pt x="9" y="187"/>
                </a:lnTo>
                <a:lnTo>
                  <a:pt x="21" y="204"/>
                </a:lnTo>
                <a:lnTo>
                  <a:pt x="24" y="360"/>
                </a:lnTo>
                <a:lnTo>
                  <a:pt x="6" y="367"/>
                </a:lnTo>
                <a:lnTo>
                  <a:pt x="9" y="388"/>
                </a:lnTo>
                <a:lnTo>
                  <a:pt x="24" y="406"/>
                </a:lnTo>
                <a:lnTo>
                  <a:pt x="33" y="420"/>
                </a:lnTo>
                <a:lnTo>
                  <a:pt x="36" y="448"/>
                </a:lnTo>
                <a:lnTo>
                  <a:pt x="48" y="462"/>
                </a:lnTo>
                <a:lnTo>
                  <a:pt x="71" y="462"/>
                </a:lnTo>
                <a:lnTo>
                  <a:pt x="98" y="476"/>
                </a:lnTo>
                <a:lnTo>
                  <a:pt x="113" y="501"/>
                </a:lnTo>
                <a:lnTo>
                  <a:pt x="116" y="522"/>
                </a:lnTo>
                <a:lnTo>
                  <a:pt x="128" y="519"/>
                </a:lnTo>
                <a:lnTo>
                  <a:pt x="223" y="522"/>
                </a:lnTo>
                <a:lnTo>
                  <a:pt x="230" y="526"/>
                </a:lnTo>
                <a:lnTo>
                  <a:pt x="232" y="533"/>
                </a:lnTo>
                <a:lnTo>
                  <a:pt x="244" y="537"/>
                </a:lnTo>
                <a:lnTo>
                  <a:pt x="254" y="547"/>
                </a:lnTo>
                <a:lnTo>
                  <a:pt x="268" y="543"/>
                </a:lnTo>
                <a:lnTo>
                  <a:pt x="313" y="526"/>
                </a:lnTo>
                <a:lnTo>
                  <a:pt x="331" y="537"/>
                </a:lnTo>
                <a:lnTo>
                  <a:pt x="334" y="540"/>
                </a:lnTo>
                <a:lnTo>
                  <a:pt x="352" y="547"/>
                </a:lnTo>
                <a:lnTo>
                  <a:pt x="352" y="551"/>
                </a:lnTo>
                <a:lnTo>
                  <a:pt x="361" y="554"/>
                </a:lnTo>
                <a:lnTo>
                  <a:pt x="373" y="562"/>
                </a:lnTo>
                <a:lnTo>
                  <a:pt x="376" y="562"/>
                </a:lnTo>
                <a:lnTo>
                  <a:pt x="379" y="565"/>
                </a:lnTo>
                <a:lnTo>
                  <a:pt x="382" y="565"/>
                </a:lnTo>
                <a:lnTo>
                  <a:pt x="403" y="575"/>
                </a:lnTo>
                <a:lnTo>
                  <a:pt x="403" y="579"/>
                </a:lnTo>
                <a:lnTo>
                  <a:pt x="424" y="590"/>
                </a:lnTo>
                <a:lnTo>
                  <a:pt x="430" y="593"/>
                </a:lnTo>
                <a:lnTo>
                  <a:pt x="447" y="603"/>
                </a:lnTo>
                <a:lnTo>
                  <a:pt x="450" y="603"/>
                </a:lnTo>
                <a:lnTo>
                  <a:pt x="453" y="607"/>
                </a:lnTo>
                <a:lnTo>
                  <a:pt x="459" y="610"/>
                </a:lnTo>
                <a:lnTo>
                  <a:pt x="468" y="614"/>
                </a:lnTo>
                <a:lnTo>
                  <a:pt x="471" y="617"/>
                </a:lnTo>
                <a:lnTo>
                  <a:pt x="477" y="621"/>
                </a:lnTo>
                <a:lnTo>
                  <a:pt x="495" y="632"/>
                </a:lnTo>
                <a:lnTo>
                  <a:pt x="498" y="636"/>
                </a:lnTo>
                <a:lnTo>
                  <a:pt x="504" y="636"/>
                </a:lnTo>
                <a:lnTo>
                  <a:pt x="507" y="639"/>
                </a:lnTo>
                <a:lnTo>
                  <a:pt x="510" y="639"/>
                </a:lnTo>
                <a:lnTo>
                  <a:pt x="513" y="642"/>
                </a:lnTo>
                <a:lnTo>
                  <a:pt x="525" y="649"/>
                </a:lnTo>
                <a:lnTo>
                  <a:pt x="528" y="649"/>
                </a:lnTo>
                <a:lnTo>
                  <a:pt x="534" y="653"/>
                </a:lnTo>
                <a:lnTo>
                  <a:pt x="540" y="656"/>
                </a:lnTo>
                <a:lnTo>
                  <a:pt x="543" y="660"/>
                </a:lnTo>
                <a:lnTo>
                  <a:pt x="552" y="664"/>
                </a:lnTo>
                <a:lnTo>
                  <a:pt x="558" y="667"/>
                </a:lnTo>
                <a:lnTo>
                  <a:pt x="560" y="670"/>
                </a:lnTo>
                <a:lnTo>
                  <a:pt x="564" y="670"/>
                </a:lnTo>
                <a:lnTo>
                  <a:pt x="588" y="684"/>
                </a:lnTo>
                <a:lnTo>
                  <a:pt x="597" y="688"/>
                </a:lnTo>
                <a:lnTo>
                  <a:pt x="597" y="692"/>
                </a:lnTo>
                <a:lnTo>
                  <a:pt x="600" y="692"/>
                </a:lnTo>
                <a:lnTo>
                  <a:pt x="605" y="696"/>
                </a:lnTo>
                <a:lnTo>
                  <a:pt x="623" y="706"/>
                </a:lnTo>
                <a:lnTo>
                  <a:pt x="626" y="709"/>
                </a:lnTo>
                <a:lnTo>
                  <a:pt x="633" y="709"/>
                </a:lnTo>
                <a:lnTo>
                  <a:pt x="633" y="713"/>
                </a:lnTo>
                <a:lnTo>
                  <a:pt x="641" y="716"/>
                </a:lnTo>
                <a:lnTo>
                  <a:pt x="650" y="720"/>
                </a:lnTo>
                <a:lnTo>
                  <a:pt x="650" y="723"/>
                </a:lnTo>
                <a:lnTo>
                  <a:pt x="659" y="727"/>
                </a:lnTo>
                <a:lnTo>
                  <a:pt x="665" y="730"/>
                </a:lnTo>
                <a:lnTo>
                  <a:pt x="668" y="734"/>
                </a:lnTo>
                <a:lnTo>
                  <a:pt x="680" y="738"/>
                </a:lnTo>
                <a:lnTo>
                  <a:pt x="680" y="706"/>
                </a:lnTo>
                <a:lnTo>
                  <a:pt x="725" y="706"/>
                </a:lnTo>
                <a:lnTo>
                  <a:pt x="725" y="600"/>
                </a:lnTo>
                <a:lnTo>
                  <a:pt x="725" y="222"/>
                </a:lnTo>
                <a:lnTo>
                  <a:pt x="713" y="208"/>
                </a:lnTo>
                <a:lnTo>
                  <a:pt x="713" y="190"/>
                </a:lnTo>
                <a:lnTo>
                  <a:pt x="707" y="184"/>
                </a:lnTo>
                <a:lnTo>
                  <a:pt x="704" y="162"/>
                </a:lnTo>
                <a:lnTo>
                  <a:pt x="716" y="155"/>
                </a:lnTo>
                <a:lnTo>
                  <a:pt x="713" y="95"/>
                </a:lnTo>
                <a:lnTo>
                  <a:pt x="719" y="92"/>
                </a:lnTo>
                <a:lnTo>
                  <a:pt x="719" y="84"/>
                </a:lnTo>
                <a:lnTo>
                  <a:pt x="725" y="81"/>
                </a:lnTo>
                <a:lnTo>
                  <a:pt x="722" y="70"/>
                </a:lnTo>
                <a:lnTo>
                  <a:pt x="716" y="67"/>
                </a:lnTo>
                <a:lnTo>
                  <a:pt x="680" y="63"/>
                </a:lnTo>
                <a:lnTo>
                  <a:pt x="674" y="60"/>
                </a:lnTo>
                <a:lnTo>
                  <a:pt x="668" y="56"/>
                </a:lnTo>
                <a:lnTo>
                  <a:pt x="656" y="53"/>
                </a:lnTo>
                <a:lnTo>
                  <a:pt x="644" y="53"/>
                </a:lnTo>
                <a:lnTo>
                  <a:pt x="638" y="53"/>
                </a:lnTo>
                <a:lnTo>
                  <a:pt x="629" y="46"/>
                </a:lnTo>
                <a:lnTo>
                  <a:pt x="626" y="39"/>
                </a:lnTo>
                <a:lnTo>
                  <a:pt x="629" y="39"/>
                </a:lnTo>
                <a:lnTo>
                  <a:pt x="629" y="32"/>
                </a:lnTo>
                <a:lnTo>
                  <a:pt x="621" y="25"/>
                </a:lnTo>
                <a:lnTo>
                  <a:pt x="614" y="25"/>
                </a:lnTo>
                <a:lnTo>
                  <a:pt x="608" y="21"/>
                </a:lnTo>
                <a:lnTo>
                  <a:pt x="597" y="18"/>
                </a:lnTo>
                <a:lnTo>
                  <a:pt x="585" y="14"/>
                </a:lnTo>
                <a:lnTo>
                  <a:pt x="558" y="14"/>
                </a:lnTo>
                <a:lnTo>
                  <a:pt x="549" y="18"/>
                </a:lnTo>
                <a:lnTo>
                  <a:pt x="537" y="21"/>
                </a:lnTo>
                <a:lnTo>
                  <a:pt x="513" y="35"/>
                </a:lnTo>
                <a:lnTo>
                  <a:pt x="501" y="46"/>
                </a:lnTo>
                <a:lnTo>
                  <a:pt x="489" y="60"/>
                </a:lnTo>
                <a:lnTo>
                  <a:pt x="486" y="81"/>
                </a:lnTo>
                <a:lnTo>
                  <a:pt x="492" y="92"/>
                </a:lnTo>
                <a:lnTo>
                  <a:pt x="492" y="99"/>
                </a:lnTo>
                <a:lnTo>
                  <a:pt x="495" y="109"/>
                </a:lnTo>
                <a:lnTo>
                  <a:pt x="495" y="116"/>
                </a:lnTo>
                <a:lnTo>
                  <a:pt x="489" y="124"/>
                </a:lnTo>
                <a:lnTo>
                  <a:pt x="486" y="134"/>
                </a:lnTo>
                <a:lnTo>
                  <a:pt x="477" y="144"/>
                </a:lnTo>
                <a:lnTo>
                  <a:pt x="468" y="148"/>
                </a:lnTo>
                <a:lnTo>
                  <a:pt x="453" y="155"/>
                </a:lnTo>
                <a:lnTo>
                  <a:pt x="441" y="155"/>
                </a:lnTo>
                <a:lnTo>
                  <a:pt x="436" y="152"/>
                </a:lnTo>
                <a:lnTo>
                  <a:pt x="420" y="144"/>
                </a:lnTo>
                <a:lnTo>
                  <a:pt x="415" y="138"/>
                </a:lnTo>
                <a:lnTo>
                  <a:pt x="408" y="130"/>
                </a:lnTo>
                <a:lnTo>
                  <a:pt x="403" y="127"/>
                </a:lnTo>
                <a:lnTo>
                  <a:pt x="396" y="127"/>
                </a:lnTo>
                <a:lnTo>
                  <a:pt x="391" y="120"/>
                </a:lnTo>
                <a:lnTo>
                  <a:pt x="384" y="120"/>
                </a:lnTo>
                <a:lnTo>
                  <a:pt x="373" y="113"/>
                </a:lnTo>
                <a:lnTo>
                  <a:pt x="346" y="106"/>
                </a:lnTo>
                <a:lnTo>
                  <a:pt x="319" y="102"/>
                </a:lnTo>
                <a:lnTo>
                  <a:pt x="298" y="99"/>
                </a:lnTo>
                <a:lnTo>
                  <a:pt x="286" y="84"/>
                </a:lnTo>
                <a:lnTo>
                  <a:pt x="277" y="70"/>
                </a:lnTo>
                <a:lnTo>
                  <a:pt x="277" y="60"/>
                </a:lnTo>
                <a:lnTo>
                  <a:pt x="274" y="49"/>
                </a:lnTo>
                <a:lnTo>
                  <a:pt x="268" y="46"/>
                </a:lnTo>
                <a:lnTo>
                  <a:pt x="248" y="39"/>
                </a:lnTo>
                <a:lnTo>
                  <a:pt x="230" y="28"/>
                </a:lnTo>
                <a:lnTo>
                  <a:pt x="223" y="25"/>
                </a:lnTo>
                <a:lnTo>
                  <a:pt x="209" y="21"/>
                </a:lnTo>
                <a:lnTo>
                  <a:pt x="200" y="21"/>
                </a:lnTo>
                <a:lnTo>
                  <a:pt x="188" y="14"/>
                </a:lnTo>
                <a:lnTo>
                  <a:pt x="175" y="14"/>
                </a:lnTo>
                <a:lnTo>
                  <a:pt x="158" y="18"/>
                </a:lnTo>
                <a:lnTo>
                  <a:pt x="143" y="18"/>
                </a:lnTo>
                <a:lnTo>
                  <a:pt x="134" y="14"/>
                </a:lnTo>
                <a:lnTo>
                  <a:pt x="119" y="7"/>
                </a:lnTo>
                <a:lnTo>
                  <a:pt x="107" y="3"/>
                </a:lnTo>
                <a:lnTo>
                  <a:pt x="98" y="0"/>
                </a:lnTo>
                <a:lnTo>
                  <a:pt x="102" y="32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44" name="Freeform 4"/>
          <p:cNvSpPr>
            <a:spLocks/>
          </p:cNvSpPr>
          <p:nvPr/>
        </p:nvSpPr>
        <p:spPr bwMode="auto">
          <a:xfrm>
            <a:off x="5180014" y="4400550"/>
            <a:ext cx="744537" cy="1162050"/>
          </a:xfrm>
          <a:custGeom>
            <a:avLst/>
            <a:gdLst>
              <a:gd name="T0" fmla="*/ 0 w 469"/>
              <a:gd name="T1" fmla="*/ 2147483647 h 732"/>
              <a:gd name="T2" fmla="*/ 2147483647 w 469"/>
              <a:gd name="T3" fmla="*/ 2147483647 h 732"/>
              <a:gd name="T4" fmla="*/ 2147483647 w 469"/>
              <a:gd name="T5" fmla="*/ 2147483647 h 732"/>
              <a:gd name="T6" fmla="*/ 2147483647 w 469"/>
              <a:gd name="T7" fmla="*/ 2147483647 h 732"/>
              <a:gd name="T8" fmla="*/ 2147483647 w 469"/>
              <a:gd name="T9" fmla="*/ 2147483647 h 732"/>
              <a:gd name="T10" fmla="*/ 2147483647 w 469"/>
              <a:gd name="T11" fmla="*/ 2147483647 h 732"/>
              <a:gd name="T12" fmla="*/ 2147483647 w 469"/>
              <a:gd name="T13" fmla="*/ 2147483647 h 732"/>
              <a:gd name="T14" fmla="*/ 2147483647 w 469"/>
              <a:gd name="T15" fmla="*/ 2147483647 h 732"/>
              <a:gd name="T16" fmla="*/ 2147483647 w 469"/>
              <a:gd name="T17" fmla="*/ 2147483647 h 732"/>
              <a:gd name="T18" fmla="*/ 2147483647 w 469"/>
              <a:gd name="T19" fmla="*/ 2147483647 h 732"/>
              <a:gd name="T20" fmla="*/ 2147483647 w 469"/>
              <a:gd name="T21" fmla="*/ 2147483647 h 732"/>
              <a:gd name="T22" fmla="*/ 2147483647 w 469"/>
              <a:gd name="T23" fmla="*/ 2147483647 h 732"/>
              <a:gd name="T24" fmla="*/ 2147483647 w 469"/>
              <a:gd name="T25" fmla="*/ 2147483647 h 732"/>
              <a:gd name="T26" fmla="*/ 2147483647 w 469"/>
              <a:gd name="T27" fmla="*/ 2147483647 h 732"/>
              <a:gd name="T28" fmla="*/ 2147483647 w 469"/>
              <a:gd name="T29" fmla="*/ 2147483647 h 732"/>
              <a:gd name="T30" fmla="*/ 2147483647 w 469"/>
              <a:gd name="T31" fmla="*/ 2147483647 h 732"/>
              <a:gd name="T32" fmla="*/ 2147483647 w 469"/>
              <a:gd name="T33" fmla="*/ 2147483647 h 732"/>
              <a:gd name="T34" fmla="*/ 2147483647 w 469"/>
              <a:gd name="T35" fmla="*/ 2147483647 h 732"/>
              <a:gd name="T36" fmla="*/ 2147483647 w 469"/>
              <a:gd name="T37" fmla="*/ 2147483647 h 732"/>
              <a:gd name="T38" fmla="*/ 2147483647 w 469"/>
              <a:gd name="T39" fmla="*/ 2147483647 h 732"/>
              <a:gd name="T40" fmla="*/ 2147483647 w 469"/>
              <a:gd name="T41" fmla="*/ 2147483647 h 732"/>
              <a:gd name="T42" fmla="*/ 2147483647 w 469"/>
              <a:gd name="T43" fmla="*/ 2147483647 h 732"/>
              <a:gd name="T44" fmla="*/ 2147483647 w 469"/>
              <a:gd name="T45" fmla="*/ 2147483647 h 732"/>
              <a:gd name="T46" fmla="*/ 2147483647 w 469"/>
              <a:gd name="T47" fmla="*/ 2147483647 h 732"/>
              <a:gd name="T48" fmla="*/ 2147483647 w 469"/>
              <a:gd name="T49" fmla="*/ 2147483647 h 732"/>
              <a:gd name="T50" fmla="*/ 2147483647 w 469"/>
              <a:gd name="T51" fmla="*/ 2147483647 h 732"/>
              <a:gd name="T52" fmla="*/ 2147483647 w 469"/>
              <a:gd name="T53" fmla="*/ 2147483647 h 732"/>
              <a:gd name="T54" fmla="*/ 2147483647 w 469"/>
              <a:gd name="T55" fmla="*/ 0 h 732"/>
              <a:gd name="T56" fmla="*/ 2147483647 w 469"/>
              <a:gd name="T57" fmla="*/ 2147483647 h 732"/>
              <a:gd name="T58" fmla="*/ 2147483647 w 469"/>
              <a:gd name="T59" fmla="*/ 2147483647 h 732"/>
              <a:gd name="T60" fmla="*/ 2147483647 w 469"/>
              <a:gd name="T61" fmla="*/ 2147483647 h 732"/>
              <a:gd name="T62" fmla="*/ 2147483647 w 469"/>
              <a:gd name="T63" fmla="*/ 2147483647 h 732"/>
              <a:gd name="T64" fmla="*/ 2147483647 w 469"/>
              <a:gd name="T65" fmla="*/ 2147483647 h 732"/>
              <a:gd name="T66" fmla="*/ 2147483647 w 469"/>
              <a:gd name="T67" fmla="*/ 2147483647 h 732"/>
              <a:gd name="T68" fmla="*/ 2147483647 w 469"/>
              <a:gd name="T69" fmla="*/ 2147483647 h 732"/>
              <a:gd name="T70" fmla="*/ 2147483647 w 469"/>
              <a:gd name="T71" fmla="*/ 2147483647 h 732"/>
              <a:gd name="T72" fmla="*/ 2147483647 w 469"/>
              <a:gd name="T73" fmla="*/ 2147483647 h 732"/>
              <a:gd name="T74" fmla="*/ 2147483647 w 469"/>
              <a:gd name="T75" fmla="*/ 2147483647 h 732"/>
              <a:gd name="T76" fmla="*/ 2147483647 w 469"/>
              <a:gd name="T77" fmla="*/ 2147483647 h 732"/>
              <a:gd name="T78" fmla="*/ 2147483647 w 469"/>
              <a:gd name="T79" fmla="*/ 2147483647 h 732"/>
              <a:gd name="T80" fmla="*/ 2147483647 w 469"/>
              <a:gd name="T81" fmla="*/ 2147483647 h 732"/>
              <a:gd name="T82" fmla="*/ 2147483647 w 469"/>
              <a:gd name="T83" fmla="*/ 2147483647 h 732"/>
              <a:gd name="T84" fmla="*/ 2147483647 w 469"/>
              <a:gd name="T85" fmla="*/ 2147483647 h 732"/>
              <a:gd name="T86" fmla="*/ 2147483647 w 469"/>
              <a:gd name="T87" fmla="*/ 2147483647 h 732"/>
              <a:gd name="T88" fmla="*/ 2147483647 w 469"/>
              <a:gd name="T89" fmla="*/ 2147483647 h 732"/>
              <a:gd name="T90" fmla="*/ 2147483647 w 469"/>
              <a:gd name="T91" fmla="*/ 2147483647 h 732"/>
              <a:gd name="T92" fmla="*/ 2147483647 w 469"/>
              <a:gd name="T93" fmla="*/ 2147483647 h 732"/>
              <a:gd name="T94" fmla="*/ 2147483647 w 469"/>
              <a:gd name="T95" fmla="*/ 2147483647 h 732"/>
              <a:gd name="T96" fmla="*/ 2147483647 w 469"/>
              <a:gd name="T97" fmla="*/ 2147483647 h 732"/>
              <a:gd name="T98" fmla="*/ 2147483647 w 469"/>
              <a:gd name="T99" fmla="*/ 2147483647 h 732"/>
              <a:gd name="T100" fmla="*/ 2147483647 w 469"/>
              <a:gd name="T101" fmla="*/ 2147483647 h 732"/>
              <a:gd name="T102" fmla="*/ 2147483647 w 469"/>
              <a:gd name="T103" fmla="*/ 2147483647 h 732"/>
              <a:gd name="T104" fmla="*/ 2147483647 w 469"/>
              <a:gd name="T105" fmla="*/ 2147483647 h 732"/>
              <a:gd name="T106" fmla="*/ 2147483647 w 469"/>
              <a:gd name="T107" fmla="*/ 2147483647 h 732"/>
              <a:gd name="T108" fmla="*/ 2147483647 w 469"/>
              <a:gd name="T109" fmla="*/ 2147483647 h 732"/>
              <a:gd name="T110" fmla="*/ 2147483647 w 469"/>
              <a:gd name="T111" fmla="*/ 2147483647 h 732"/>
              <a:gd name="T112" fmla="*/ 2147483647 w 469"/>
              <a:gd name="T113" fmla="*/ 2147483647 h 732"/>
              <a:gd name="T114" fmla="*/ 2147483647 w 469"/>
              <a:gd name="T115" fmla="*/ 2147483647 h 732"/>
              <a:gd name="T116" fmla="*/ 2147483647 w 469"/>
              <a:gd name="T117" fmla="*/ 2147483647 h 732"/>
              <a:gd name="T118" fmla="*/ 2147483647 w 469"/>
              <a:gd name="T119" fmla="*/ 2147483647 h 732"/>
              <a:gd name="T120" fmla="*/ 2147483647 w 469"/>
              <a:gd name="T121" fmla="*/ 2147483647 h 732"/>
              <a:gd name="T122" fmla="*/ 2147483647 w 469"/>
              <a:gd name="T123" fmla="*/ 2147483647 h 73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69"/>
              <a:gd name="T187" fmla="*/ 0 h 732"/>
              <a:gd name="T188" fmla="*/ 469 w 469"/>
              <a:gd name="T189" fmla="*/ 732 h 73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69" h="732">
                <a:moveTo>
                  <a:pt x="33" y="448"/>
                </a:moveTo>
                <a:lnTo>
                  <a:pt x="0" y="491"/>
                </a:lnTo>
                <a:lnTo>
                  <a:pt x="3" y="696"/>
                </a:lnTo>
                <a:lnTo>
                  <a:pt x="23" y="727"/>
                </a:lnTo>
                <a:lnTo>
                  <a:pt x="23" y="731"/>
                </a:lnTo>
                <a:lnTo>
                  <a:pt x="29" y="724"/>
                </a:lnTo>
                <a:lnTo>
                  <a:pt x="65" y="674"/>
                </a:lnTo>
                <a:lnTo>
                  <a:pt x="68" y="664"/>
                </a:lnTo>
                <a:lnTo>
                  <a:pt x="71" y="664"/>
                </a:lnTo>
                <a:lnTo>
                  <a:pt x="71" y="657"/>
                </a:lnTo>
                <a:lnTo>
                  <a:pt x="68" y="657"/>
                </a:lnTo>
                <a:lnTo>
                  <a:pt x="71" y="653"/>
                </a:lnTo>
                <a:lnTo>
                  <a:pt x="83" y="653"/>
                </a:lnTo>
                <a:lnTo>
                  <a:pt x="113" y="611"/>
                </a:lnTo>
                <a:lnTo>
                  <a:pt x="161" y="561"/>
                </a:lnTo>
                <a:lnTo>
                  <a:pt x="185" y="544"/>
                </a:lnTo>
                <a:lnTo>
                  <a:pt x="203" y="537"/>
                </a:lnTo>
                <a:lnTo>
                  <a:pt x="229" y="512"/>
                </a:lnTo>
                <a:lnTo>
                  <a:pt x="241" y="498"/>
                </a:lnTo>
                <a:lnTo>
                  <a:pt x="247" y="484"/>
                </a:lnTo>
                <a:lnTo>
                  <a:pt x="262" y="473"/>
                </a:lnTo>
                <a:lnTo>
                  <a:pt x="301" y="427"/>
                </a:lnTo>
                <a:lnTo>
                  <a:pt x="319" y="398"/>
                </a:lnTo>
                <a:lnTo>
                  <a:pt x="322" y="381"/>
                </a:lnTo>
                <a:lnTo>
                  <a:pt x="349" y="346"/>
                </a:lnTo>
                <a:lnTo>
                  <a:pt x="352" y="346"/>
                </a:lnTo>
                <a:lnTo>
                  <a:pt x="358" y="339"/>
                </a:lnTo>
                <a:lnTo>
                  <a:pt x="370" y="293"/>
                </a:lnTo>
                <a:lnTo>
                  <a:pt x="373" y="286"/>
                </a:lnTo>
                <a:lnTo>
                  <a:pt x="388" y="254"/>
                </a:lnTo>
                <a:lnTo>
                  <a:pt x="393" y="244"/>
                </a:lnTo>
                <a:lnTo>
                  <a:pt x="403" y="216"/>
                </a:lnTo>
                <a:lnTo>
                  <a:pt x="415" y="201"/>
                </a:lnTo>
                <a:lnTo>
                  <a:pt x="415" y="194"/>
                </a:lnTo>
                <a:lnTo>
                  <a:pt x="423" y="180"/>
                </a:lnTo>
                <a:lnTo>
                  <a:pt x="429" y="169"/>
                </a:lnTo>
                <a:lnTo>
                  <a:pt x="432" y="166"/>
                </a:lnTo>
                <a:lnTo>
                  <a:pt x="432" y="162"/>
                </a:lnTo>
                <a:lnTo>
                  <a:pt x="441" y="152"/>
                </a:lnTo>
                <a:lnTo>
                  <a:pt x="447" y="92"/>
                </a:lnTo>
                <a:lnTo>
                  <a:pt x="450" y="92"/>
                </a:lnTo>
                <a:lnTo>
                  <a:pt x="462" y="88"/>
                </a:lnTo>
                <a:lnTo>
                  <a:pt x="465" y="92"/>
                </a:lnTo>
                <a:lnTo>
                  <a:pt x="468" y="84"/>
                </a:lnTo>
                <a:lnTo>
                  <a:pt x="462" y="84"/>
                </a:lnTo>
                <a:lnTo>
                  <a:pt x="462" y="81"/>
                </a:lnTo>
                <a:lnTo>
                  <a:pt x="453" y="84"/>
                </a:lnTo>
                <a:lnTo>
                  <a:pt x="453" y="81"/>
                </a:lnTo>
                <a:lnTo>
                  <a:pt x="459" y="78"/>
                </a:lnTo>
                <a:lnTo>
                  <a:pt x="459" y="46"/>
                </a:lnTo>
                <a:lnTo>
                  <a:pt x="456" y="42"/>
                </a:lnTo>
                <a:lnTo>
                  <a:pt x="459" y="25"/>
                </a:lnTo>
                <a:lnTo>
                  <a:pt x="462" y="21"/>
                </a:lnTo>
                <a:lnTo>
                  <a:pt x="462" y="11"/>
                </a:lnTo>
                <a:lnTo>
                  <a:pt x="453" y="11"/>
                </a:lnTo>
                <a:lnTo>
                  <a:pt x="447" y="0"/>
                </a:lnTo>
                <a:lnTo>
                  <a:pt x="432" y="3"/>
                </a:lnTo>
                <a:lnTo>
                  <a:pt x="429" y="14"/>
                </a:lnTo>
                <a:lnTo>
                  <a:pt x="384" y="25"/>
                </a:lnTo>
                <a:lnTo>
                  <a:pt x="381" y="28"/>
                </a:lnTo>
                <a:lnTo>
                  <a:pt x="331" y="42"/>
                </a:lnTo>
                <a:lnTo>
                  <a:pt x="301" y="46"/>
                </a:lnTo>
                <a:lnTo>
                  <a:pt x="298" y="46"/>
                </a:lnTo>
                <a:lnTo>
                  <a:pt x="283" y="46"/>
                </a:lnTo>
                <a:lnTo>
                  <a:pt x="280" y="50"/>
                </a:lnTo>
                <a:lnTo>
                  <a:pt x="277" y="50"/>
                </a:lnTo>
                <a:lnTo>
                  <a:pt x="277" y="53"/>
                </a:lnTo>
                <a:lnTo>
                  <a:pt x="274" y="53"/>
                </a:lnTo>
                <a:lnTo>
                  <a:pt x="265" y="56"/>
                </a:lnTo>
                <a:lnTo>
                  <a:pt x="265" y="60"/>
                </a:lnTo>
                <a:lnTo>
                  <a:pt x="262" y="60"/>
                </a:lnTo>
                <a:lnTo>
                  <a:pt x="262" y="64"/>
                </a:lnTo>
                <a:lnTo>
                  <a:pt x="241" y="67"/>
                </a:lnTo>
                <a:lnTo>
                  <a:pt x="239" y="64"/>
                </a:lnTo>
                <a:lnTo>
                  <a:pt x="220" y="60"/>
                </a:lnTo>
                <a:lnTo>
                  <a:pt x="217" y="60"/>
                </a:lnTo>
                <a:lnTo>
                  <a:pt x="211" y="60"/>
                </a:lnTo>
                <a:lnTo>
                  <a:pt x="211" y="64"/>
                </a:lnTo>
                <a:lnTo>
                  <a:pt x="203" y="67"/>
                </a:lnTo>
                <a:lnTo>
                  <a:pt x="200" y="67"/>
                </a:lnTo>
                <a:lnTo>
                  <a:pt x="200" y="70"/>
                </a:lnTo>
                <a:lnTo>
                  <a:pt x="188" y="74"/>
                </a:lnTo>
                <a:lnTo>
                  <a:pt x="185" y="78"/>
                </a:lnTo>
                <a:lnTo>
                  <a:pt x="182" y="81"/>
                </a:lnTo>
                <a:lnTo>
                  <a:pt x="178" y="81"/>
                </a:lnTo>
                <a:lnTo>
                  <a:pt x="143" y="78"/>
                </a:lnTo>
                <a:lnTo>
                  <a:pt x="140" y="78"/>
                </a:lnTo>
                <a:lnTo>
                  <a:pt x="140" y="74"/>
                </a:lnTo>
                <a:lnTo>
                  <a:pt x="137" y="74"/>
                </a:lnTo>
                <a:lnTo>
                  <a:pt x="137" y="70"/>
                </a:lnTo>
                <a:lnTo>
                  <a:pt x="134" y="70"/>
                </a:lnTo>
                <a:lnTo>
                  <a:pt x="134" y="67"/>
                </a:lnTo>
                <a:lnTo>
                  <a:pt x="131" y="67"/>
                </a:lnTo>
                <a:lnTo>
                  <a:pt x="125" y="60"/>
                </a:lnTo>
                <a:lnTo>
                  <a:pt x="122" y="53"/>
                </a:lnTo>
                <a:lnTo>
                  <a:pt x="113" y="39"/>
                </a:lnTo>
                <a:lnTo>
                  <a:pt x="107" y="32"/>
                </a:lnTo>
                <a:lnTo>
                  <a:pt x="104" y="28"/>
                </a:lnTo>
                <a:lnTo>
                  <a:pt x="101" y="28"/>
                </a:lnTo>
                <a:lnTo>
                  <a:pt x="101" y="25"/>
                </a:lnTo>
                <a:lnTo>
                  <a:pt x="95" y="39"/>
                </a:lnTo>
                <a:lnTo>
                  <a:pt x="93" y="39"/>
                </a:lnTo>
                <a:lnTo>
                  <a:pt x="93" y="42"/>
                </a:lnTo>
                <a:lnTo>
                  <a:pt x="89" y="46"/>
                </a:lnTo>
                <a:lnTo>
                  <a:pt x="89" y="50"/>
                </a:lnTo>
                <a:lnTo>
                  <a:pt x="86" y="50"/>
                </a:lnTo>
                <a:lnTo>
                  <a:pt x="86" y="53"/>
                </a:lnTo>
                <a:lnTo>
                  <a:pt x="86" y="56"/>
                </a:lnTo>
                <a:lnTo>
                  <a:pt x="83" y="88"/>
                </a:lnTo>
                <a:lnTo>
                  <a:pt x="93" y="96"/>
                </a:lnTo>
                <a:lnTo>
                  <a:pt x="95" y="102"/>
                </a:lnTo>
                <a:lnTo>
                  <a:pt x="137" y="152"/>
                </a:lnTo>
                <a:lnTo>
                  <a:pt x="319" y="208"/>
                </a:lnTo>
                <a:lnTo>
                  <a:pt x="185" y="374"/>
                </a:lnTo>
                <a:lnTo>
                  <a:pt x="128" y="374"/>
                </a:lnTo>
                <a:lnTo>
                  <a:pt x="104" y="388"/>
                </a:lnTo>
                <a:lnTo>
                  <a:pt x="98" y="396"/>
                </a:lnTo>
                <a:lnTo>
                  <a:pt x="95" y="396"/>
                </a:lnTo>
                <a:lnTo>
                  <a:pt x="83" y="410"/>
                </a:lnTo>
                <a:lnTo>
                  <a:pt x="50" y="420"/>
                </a:lnTo>
                <a:lnTo>
                  <a:pt x="50" y="424"/>
                </a:lnTo>
                <a:lnTo>
                  <a:pt x="41" y="427"/>
                </a:lnTo>
                <a:lnTo>
                  <a:pt x="41" y="431"/>
                </a:lnTo>
                <a:lnTo>
                  <a:pt x="39" y="431"/>
                </a:lnTo>
                <a:lnTo>
                  <a:pt x="33" y="448"/>
                </a:lnTo>
              </a:path>
            </a:pathLst>
          </a:custGeom>
          <a:solidFill>
            <a:srgbClr val="FF0000"/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45" name="Freeform 5"/>
          <p:cNvSpPr>
            <a:spLocks/>
          </p:cNvSpPr>
          <p:nvPr/>
        </p:nvSpPr>
        <p:spPr bwMode="auto">
          <a:xfrm>
            <a:off x="3779839" y="3387726"/>
            <a:ext cx="1204912" cy="1671638"/>
          </a:xfrm>
          <a:custGeom>
            <a:avLst/>
            <a:gdLst>
              <a:gd name="T0" fmla="*/ 2147483647 w 759"/>
              <a:gd name="T1" fmla="*/ 2147483647 h 1053"/>
              <a:gd name="T2" fmla="*/ 2147483647 w 759"/>
              <a:gd name="T3" fmla="*/ 2147483647 h 1053"/>
              <a:gd name="T4" fmla="*/ 2147483647 w 759"/>
              <a:gd name="T5" fmla="*/ 2147483647 h 1053"/>
              <a:gd name="T6" fmla="*/ 2147483647 w 759"/>
              <a:gd name="T7" fmla="*/ 2147483647 h 1053"/>
              <a:gd name="T8" fmla="*/ 2147483647 w 759"/>
              <a:gd name="T9" fmla="*/ 2147483647 h 1053"/>
              <a:gd name="T10" fmla="*/ 2147483647 w 759"/>
              <a:gd name="T11" fmla="*/ 2147483647 h 1053"/>
              <a:gd name="T12" fmla="*/ 2147483647 w 759"/>
              <a:gd name="T13" fmla="*/ 2147483647 h 1053"/>
              <a:gd name="T14" fmla="*/ 2147483647 w 759"/>
              <a:gd name="T15" fmla="*/ 2147483647 h 1053"/>
              <a:gd name="T16" fmla="*/ 2147483647 w 759"/>
              <a:gd name="T17" fmla="*/ 2147483647 h 1053"/>
              <a:gd name="T18" fmla="*/ 2147483647 w 759"/>
              <a:gd name="T19" fmla="*/ 2147483647 h 1053"/>
              <a:gd name="T20" fmla="*/ 2147483647 w 759"/>
              <a:gd name="T21" fmla="*/ 2147483647 h 1053"/>
              <a:gd name="T22" fmla="*/ 2147483647 w 759"/>
              <a:gd name="T23" fmla="*/ 2147483647 h 1053"/>
              <a:gd name="T24" fmla="*/ 2147483647 w 759"/>
              <a:gd name="T25" fmla="*/ 2147483647 h 1053"/>
              <a:gd name="T26" fmla="*/ 2147483647 w 759"/>
              <a:gd name="T27" fmla="*/ 2147483647 h 1053"/>
              <a:gd name="T28" fmla="*/ 2147483647 w 759"/>
              <a:gd name="T29" fmla="*/ 2147483647 h 1053"/>
              <a:gd name="T30" fmla="*/ 2147483647 w 759"/>
              <a:gd name="T31" fmla="*/ 2147483647 h 1053"/>
              <a:gd name="T32" fmla="*/ 2147483647 w 759"/>
              <a:gd name="T33" fmla="*/ 2147483647 h 1053"/>
              <a:gd name="T34" fmla="*/ 2147483647 w 759"/>
              <a:gd name="T35" fmla="*/ 2147483647 h 1053"/>
              <a:gd name="T36" fmla="*/ 2147483647 w 759"/>
              <a:gd name="T37" fmla="*/ 2147483647 h 1053"/>
              <a:gd name="T38" fmla="*/ 2147483647 w 759"/>
              <a:gd name="T39" fmla="*/ 2147483647 h 1053"/>
              <a:gd name="T40" fmla="*/ 2147483647 w 759"/>
              <a:gd name="T41" fmla="*/ 2147483647 h 1053"/>
              <a:gd name="T42" fmla="*/ 2147483647 w 759"/>
              <a:gd name="T43" fmla="*/ 2147483647 h 1053"/>
              <a:gd name="T44" fmla="*/ 2147483647 w 759"/>
              <a:gd name="T45" fmla="*/ 2147483647 h 1053"/>
              <a:gd name="T46" fmla="*/ 2147483647 w 759"/>
              <a:gd name="T47" fmla="*/ 2147483647 h 1053"/>
              <a:gd name="T48" fmla="*/ 2147483647 w 759"/>
              <a:gd name="T49" fmla="*/ 2147483647 h 1053"/>
              <a:gd name="T50" fmla="*/ 2147483647 w 759"/>
              <a:gd name="T51" fmla="*/ 2147483647 h 1053"/>
              <a:gd name="T52" fmla="*/ 2147483647 w 759"/>
              <a:gd name="T53" fmla="*/ 2147483647 h 1053"/>
              <a:gd name="T54" fmla="*/ 2147483647 w 759"/>
              <a:gd name="T55" fmla="*/ 2147483647 h 1053"/>
              <a:gd name="T56" fmla="*/ 2147483647 w 759"/>
              <a:gd name="T57" fmla="*/ 2147483647 h 1053"/>
              <a:gd name="T58" fmla="*/ 2147483647 w 759"/>
              <a:gd name="T59" fmla="*/ 2147483647 h 1053"/>
              <a:gd name="T60" fmla="*/ 2147483647 w 759"/>
              <a:gd name="T61" fmla="*/ 2147483647 h 1053"/>
              <a:gd name="T62" fmla="*/ 2147483647 w 759"/>
              <a:gd name="T63" fmla="*/ 2147483647 h 1053"/>
              <a:gd name="T64" fmla="*/ 2147483647 w 759"/>
              <a:gd name="T65" fmla="*/ 2147483647 h 1053"/>
              <a:gd name="T66" fmla="*/ 2147483647 w 759"/>
              <a:gd name="T67" fmla="*/ 2147483647 h 1053"/>
              <a:gd name="T68" fmla="*/ 2147483647 w 759"/>
              <a:gd name="T69" fmla="*/ 2147483647 h 1053"/>
              <a:gd name="T70" fmla="*/ 2147483647 w 759"/>
              <a:gd name="T71" fmla="*/ 2147483647 h 1053"/>
              <a:gd name="T72" fmla="*/ 2147483647 w 759"/>
              <a:gd name="T73" fmla="*/ 2147483647 h 1053"/>
              <a:gd name="T74" fmla="*/ 2147483647 w 759"/>
              <a:gd name="T75" fmla="*/ 2147483647 h 1053"/>
              <a:gd name="T76" fmla="*/ 2147483647 w 759"/>
              <a:gd name="T77" fmla="*/ 2147483647 h 1053"/>
              <a:gd name="T78" fmla="*/ 2147483647 w 759"/>
              <a:gd name="T79" fmla="*/ 2147483647 h 1053"/>
              <a:gd name="T80" fmla="*/ 2147483647 w 759"/>
              <a:gd name="T81" fmla="*/ 2147483647 h 1053"/>
              <a:gd name="T82" fmla="*/ 2147483647 w 759"/>
              <a:gd name="T83" fmla="*/ 2147483647 h 1053"/>
              <a:gd name="T84" fmla="*/ 2147483647 w 759"/>
              <a:gd name="T85" fmla="*/ 2147483647 h 1053"/>
              <a:gd name="T86" fmla="*/ 2147483647 w 759"/>
              <a:gd name="T87" fmla="*/ 2147483647 h 1053"/>
              <a:gd name="T88" fmla="*/ 2147483647 w 759"/>
              <a:gd name="T89" fmla="*/ 2147483647 h 1053"/>
              <a:gd name="T90" fmla="*/ 2147483647 w 759"/>
              <a:gd name="T91" fmla="*/ 2147483647 h 1053"/>
              <a:gd name="T92" fmla="*/ 2147483647 w 759"/>
              <a:gd name="T93" fmla="*/ 2147483647 h 1053"/>
              <a:gd name="T94" fmla="*/ 2147483647 w 759"/>
              <a:gd name="T95" fmla="*/ 2147483647 h 1053"/>
              <a:gd name="T96" fmla="*/ 2147483647 w 759"/>
              <a:gd name="T97" fmla="*/ 2147483647 h 1053"/>
              <a:gd name="T98" fmla="*/ 2147483647 w 759"/>
              <a:gd name="T99" fmla="*/ 2147483647 h 1053"/>
              <a:gd name="T100" fmla="*/ 2147483647 w 759"/>
              <a:gd name="T101" fmla="*/ 2147483647 h 1053"/>
              <a:gd name="T102" fmla="*/ 2147483647 w 759"/>
              <a:gd name="T103" fmla="*/ 2147483647 h 1053"/>
              <a:gd name="T104" fmla="*/ 2147483647 w 759"/>
              <a:gd name="T105" fmla="*/ 2147483647 h 1053"/>
              <a:gd name="T106" fmla="*/ 2147483647 w 759"/>
              <a:gd name="T107" fmla="*/ 2147483647 h 1053"/>
              <a:gd name="T108" fmla="*/ 2147483647 w 759"/>
              <a:gd name="T109" fmla="*/ 2147483647 h 1053"/>
              <a:gd name="T110" fmla="*/ 2147483647 w 759"/>
              <a:gd name="T111" fmla="*/ 2147483647 h 1053"/>
              <a:gd name="T112" fmla="*/ 2147483647 w 759"/>
              <a:gd name="T113" fmla="*/ 2147483647 h 1053"/>
              <a:gd name="T114" fmla="*/ 2147483647 w 759"/>
              <a:gd name="T115" fmla="*/ 2147483647 h 1053"/>
              <a:gd name="T116" fmla="*/ 2147483647 w 759"/>
              <a:gd name="T117" fmla="*/ 2147483647 h 1053"/>
              <a:gd name="T118" fmla="*/ 2147483647 w 759"/>
              <a:gd name="T119" fmla="*/ 2147483647 h 1053"/>
              <a:gd name="T120" fmla="*/ 2147483647 w 759"/>
              <a:gd name="T121" fmla="*/ 2147483647 h 1053"/>
              <a:gd name="T122" fmla="*/ 2147483647 w 759"/>
              <a:gd name="T123" fmla="*/ 2147483647 h 105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59"/>
              <a:gd name="T187" fmla="*/ 0 h 1053"/>
              <a:gd name="T188" fmla="*/ 759 w 759"/>
              <a:gd name="T189" fmla="*/ 1053 h 105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59" h="1053">
                <a:moveTo>
                  <a:pt x="99" y="396"/>
                </a:moveTo>
                <a:lnTo>
                  <a:pt x="51" y="400"/>
                </a:lnTo>
                <a:lnTo>
                  <a:pt x="47" y="420"/>
                </a:lnTo>
                <a:lnTo>
                  <a:pt x="41" y="431"/>
                </a:lnTo>
                <a:lnTo>
                  <a:pt x="39" y="434"/>
                </a:lnTo>
                <a:lnTo>
                  <a:pt x="33" y="445"/>
                </a:lnTo>
                <a:lnTo>
                  <a:pt x="21" y="462"/>
                </a:lnTo>
                <a:lnTo>
                  <a:pt x="21" y="488"/>
                </a:lnTo>
                <a:lnTo>
                  <a:pt x="18" y="491"/>
                </a:lnTo>
                <a:lnTo>
                  <a:pt x="12" y="495"/>
                </a:lnTo>
                <a:lnTo>
                  <a:pt x="9" y="530"/>
                </a:lnTo>
                <a:lnTo>
                  <a:pt x="3" y="537"/>
                </a:lnTo>
                <a:lnTo>
                  <a:pt x="0" y="561"/>
                </a:lnTo>
                <a:lnTo>
                  <a:pt x="21" y="554"/>
                </a:lnTo>
                <a:lnTo>
                  <a:pt x="24" y="583"/>
                </a:lnTo>
                <a:lnTo>
                  <a:pt x="27" y="597"/>
                </a:lnTo>
                <a:lnTo>
                  <a:pt x="33" y="615"/>
                </a:lnTo>
                <a:lnTo>
                  <a:pt x="35" y="622"/>
                </a:lnTo>
                <a:lnTo>
                  <a:pt x="41" y="629"/>
                </a:lnTo>
                <a:lnTo>
                  <a:pt x="47" y="646"/>
                </a:lnTo>
                <a:lnTo>
                  <a:pt x="45" y="646"/>
                </a:lnTo>
                <a:lnTo>
                  <a:pt x="41" y="650"/>
                </a:lnTo>
                <a:lnTo>
                  <a:pt x="39" y="650"/>
                </a:lnTo>
                <a:lnTo>
                  <a:pt x="47" y="664"/>
                </a:lnTo>
                <a:lnTo>
                  <a:pt x="57" y="674"/>
                </a:lnTo>
                <a:lnTo>
                  <a:pt x="63" y="682"/>
                </a:lnTo>
                <a:lnTo>
                  <a:pt x="68" y="692"/>
                </a:lnTo>
                <a:lnTo>
                  <a:pt x="75" y="703"/>
                </a:lnTo>
                <a:lnTo>
                  <a:pt x="81" y="720"/>
                </a:lnTo>
                <a:lnTo>
                  <a:pt x="75" y="735"/>
                </a:lnTo>
                <a:lnTo>
                  <a:pt x="75" y="752"/>
                </a:lnTo>
                <a:lnTo>
                  <a:pt x="75" y="766"/>
                </a:lnTo>
                <a:lnTo>
                  <a:pt x="84" y="773"/>
                </a:lnTo>
                <a:lnTo>
                  <a:pt x="92" y="777"/>
                </a:lnTo>
                <a:lnTo>
                  <a:pt x="104" y="780"/>
                </a:lnTo>
                <a:lnTo>
                  <a:pt x="107" y="795"/>
                </a:lnTo>
                <a:lnTo>
                  <a:pt x="120" y="798"/>
                </a:lnTo>
                <a:lnTo>
                  <a:pt x="128" y="798"/>
                </a:lnTo>
                <a:lnTo>
                  <a:pt x="137" y="798"/>
                </a:lnTo>
                <a:lnTo>
                  <a:pt x="143" y="806"/>
                </a:lnTo>
                <a:lnTo>
                  <a:pt x="152" y="812"/>
                </a:lnTo>
                <a:lnTo>
                  <a:pt x="152" y="816"/>
                </a:lnTo>
                <a:lnTo>
                  <a:pt x="152" y="827"/>
                </a:lnTo>
                <a:lnTo>
                  <a:pt x="155" y="837"/>
                </a:lnTo>
                <a:lnTo>
                  <a:pt x="164" y="844"/>
                </a:lnTo>
                <a:lnTo>
                  <a:pt x="170" y="851"/>
                </a:lnTo>
                <a:lnTo>
                  <a:pt x="179" y="858"/>
                </a:lnTo>
                <a:lnTo>
                  <a:pt x="188" y="862"/>
                </a:lnTo>
                <a:lnTo>
                  <a:pt x="194" y="872"/>
                </a:lnTo>
                <a:lnTo>
                  <a:pt x="203" y="876"/>
                </a:lnTo>
                <a:lnTo>
                  <a:pt x="206" y="886"/>
                </a:lnTo>
                <a:lnTo>
                  <a:pt x="209" y="897"/>
                </a:lnTo>
                <a:lnTo>
                  <a:pt x="215" y="908"/>
                </a:lnTo>
                <a:lnTo>
                  <a:pt x="215" y="911"/>
                </a:lnTo>
                <a:lnTo>
                  <a:pt x="218" y="918"/>
                </a:lnTo>
                <a:lnTo>
                  <a:pt x="224" y="922"/>
                </a:lnTo>
                <a:lnTo>
                  <a:pt x="233" y="926"/>
                </a:lnTo>
                <a:lnTo>
                  <a:pt x="242" y="932"/>
                </a:lnTo>
                <a:lnTo>
                  <a:pt x="251" y="940"/>
                </a:lnTo>
                <a:lnTo>
                  <a:pt x="253" y="950"/>
                </a:lnTo>
                <a:lnTo>
                  <a:pt x="257" y="960"/>
                </a:lnTo>
                <a:lnTo>
                  <a:pt x="259" y="968"/>
                </a:lnTo>
                <a:lnTo>
                  <a:pt x="265" y="978"/>
                </a:lnTo>
                <a:lnTo>
                  <a:pt x="275" y="985"/>
                </a:lnTo>
                <a:lnTo>
                  <a:pt x="287" y="1007"/>
                </a:lnTo>
                <a:lnTo>
                  <a:pt x="310" y="1010"/>
                </a:lnTo>
                <a:lnTo>
                  <a:pt x="316" y="1003"/>
                </a:lnTo>
                <a:lnTo>
                  <a:pt x="346" y="1007"/>
                </a:lnTo>
                <a:lnTo>
                  <a:pt x="358" y="996"/>
                </a:lnTo>
                <a:lnTo>
                  <a:pt x="388" y="1028"/>
                </a:lnTo>
                <a:lnTo>
                  <a:pt x="397" y="1038"/>
                </a:lnTo>
                <a:lnTo>
                  <a:pt x="412" y="1052"/>
                </a:lnTo>
                <a:lnTo>
                  <a:pt x="415" y="1049"/>
                </a:lnTo>
                <a:lnTo>
                  <a:pt x="421" y="1045"/>
                </a:lnTo>
                <a:lnTo>
                  <a:pt x="433" y="1045"/>
                </a:lnTo>
                <a:lnTo>
                  <a:pt x="442" y="1049"/>
                </a:lnTo>
                <a:lnTo>
                  <a:pt x="451" y="1045"/>
                </a:lnTo>
                <a:lnTo>
                  <a:pt x="460" y="1045"/>
                </a:lnTo>
                <a:lnTo>
                  <a:pt x="466" y="1052"/>
                </a:lnTo>
                <a:lnTo>
                  <a:pt x="480" y="1049"/>
                </a:lnTo>
                <a:lnTo>
                  <a:pt x="493" y="1049"/>
                </a:lnTo>
                <a:lnTo>
                  <a:pt x="502" y="1042"/>
                </a:lnTo>
                <a:lnTo>
                  <a:pt x="516" y="1042"/>
                </a:lnTo>
                <a:lnTo>
                  <a:pt x="531" y="1042"/>
                </a:lnTo>
                <a:lnTo>
                  <a:pt x="543" y="1035"/>
                </a:lnTo>
                <a:lnTo>
                  <a:pt x="552" y="1028"/>
                </a:lnTo>
                <a:lnTo>
                  <a:pt x="561" y="1017"/>
                </a:lnTo>
                <a:lnTo>
                  <a:pt x="567" y="1007"/>
                </a:lnTo>
                <a:lnTo>
                  <a:pt x="576" y="1000"/>
                </a:lnTo>
                <a:lnTo>
                  <a:pt x="588" y="1000"/>
                </a:lnTo>
                <a:lnTo>
                  <a:pt x="597" y="1000"/>
                </a:lnTo>
                <a:lnTo>
                  <a:pt x="611" y="1000"/>
                </a:lnTo>
                <a:lnTo>
                  <a:pt x="632" y="1000"/>
                </a:lnTo>
                <a:lnTo>
                  <a:pt x="638" y="1000"/>
                </a:lnTo>
                <a:lnTo>
                  <a:pt x="641" y="960"/>
                </a:lnTo>
                <a:lnTo>
                  <a:pt x="614" y="950"/>
                </a:lnTo>
                <a:lnTo>
                  <a:pt x="609" y="943"/>
                </a:lnTo>
                <a:lnTo>
                  <a:pt x="594" y="911"/>
                </a:lnTo>
                <a:lnTo>
                  <a:pt x="588" y="886"/>
                </a:lnTo>
                <a:lnTo>
                  <a:pt x="570" y="872"/>
                </a:lnTo>
                <a:lnTo>
                  <a:pt x="558" y="858"/>
                </a:lnTo>
                <a:lnTo>
                  <a:pt x="558" y="848"/>
                </a:lnTo>
                <a:lnTo>
                  <a:pt x="543" y="834"/>
                </a:lnTo>
                <a:lnTo>
                  <a:pt x="511" y="823"/>
                </a:lnTo>
                <a:lnTo>
                  <a:pt x="513" y="812"/>
                </a:lnTo>
                <a:lnTo>
                  <a:pt x="520" y="809"/>
                </a:lnTo>
                <a:lnTo>
                  <a:pt x="520" y="795"/>
                </a:lnTo>
                <a:lnTo>
                  <a:pt x="555" y="788"/>
                </a:lnTo>
                <a:lnTo>
                  <a:pt x="561" y="780"/>
                </a:lnTo>
                <a:lnTo>
                  <a:pt x="567" y="682"/>
                </a:lnTo>
                <a:lnTo>
                  <a:pt x="570" y="682"/>
                </a:lnTo>
                <a:lnTo>
                  <a:pt x="570" y="674"/>
                </a:lnTo>
                <a:lnTo>
                  <a:pt x="576" y="664"/>
                </a:lnTo>
                <a:lnTo>
                  <a:pt x="594" y="657"/>
                </a:lnTo>
                <a:lnTo>
                  <a:pt x="599" y="640"/>
                </a:lnTo>
                <a:lnTo>
                  <a:pt x="605" y="615"/>
                </a:lnTo>
                <a:lnTo>
                  <a:pt x="632" y="565"/>
                </a:lnTo>
                <a:lnTo>
                  <a:pt x="641" y="558"/>
                </a:lnTo>
                <a:lnTo>
                  <a:pt x="647" y="554"/>
                </a:lnTo>
                <a:lnTo>
                  <a:pt x="653" y="547"/>
                </a:lnTo>
                <a:lnTo>
                  <a:pt x="662" y="523"/>
                </a:lnTo>
                <a:lnTo>
                  <a:pt x="671" y="428"/>
                </a:lnTo>
                <a:lnTo>
                  <a:pt x="677" y="414"/>
                </a:lnTo>
                <a:lnTo>
                  <a:pt x="683" y="382"/>
                </a:lnTo>
                <a:lnTo>
                  <a:pt x="692" y="325"/>
                </a:lnTo>
                <a:lnTo>
                  <a:pt x="704" y="321"/>
                </a:lnTo>
                <a:lnTo>
                  <a:pt x="716" y="311"/>
                </a:lnTo>
                <a:lnTo>
                  <a:pt x="725" y="307"/>
                </a:lnTo>
                <a:lnTo>
                  <a:pt x="740" y="300"/>
                </a:lnTo>
                <a:lnTo>
                  <a:pt x="752" y="294"/>
                </a:lnTo>
                <a:lnTo>
                  <a:pt x="758" y="280"/>
                </a:lnTo>
                <a:lnTo>
                  <a:pt x="758" y="268"/>
                </a:lnTo>
                <a:lnTo>
                  <a:pt x="755" y="261"/>
                </a:lnTo>
                <a:lnTo>
                  <a:pt x="752" y="261"/>
                </a:lnTo>
                <a:lnTo>
                  <a:pt x="749" y="258"/>
                </a:lnTo>
                <a:lnTo>
                  <a:pt x="746" y="261"/>
                </a:lnTo>
                <a:lnTo>
                  <a:pt x="743" y="258"/>
                </a:lnTo>
                <a:lnTo>
                  <a:pt x="740" y="247"/>
                </a:lnTo>
                <a:lnTo>
                  <a:pt x="737" y="244"/>
                </a:lnTo>
                <a:lnTo>
                  <a:pt x="731" y="244"/>
                </a:lnTo>
                <a:lnTo>
                  <a:pt x="725" y="240"/>
                </a:lnTo>
                <a:lnTo>
                  <a:pt x="719" y="237"/>
                </a:lnTo>
                <a:lnTo>
                  <a:pt x="713" y="233"/>
                </a:lnTo>
                <a:lnTo>
                  <a:pt x="707" y="226"/>
                </a:lnTo>
                <a:lnTo>
                  <a:pt x="704" y="209"/>
                </a:lnTo>
                <a:lnTo>
                  <a:pt x="701" y="198"/>
                </a:lnTo>
                <a:lnTo>
                  <a:pt x="701" y="184"/>
                </a:lnTo>
                <a:lnTo>
                  <a:pt x="701" y="174"/>
                </a:lnTo>
                <a:lnTo>
                  <a:pt x="701" y="159"/>
                </a:lnTo>
                <a:lnTo>
                  <a:pt x="701" y="145"/>
                </a:lnTo>
                <a:lnTo>
                  <a:pt x="698" y="124"/>
                </a:lnTo>
                <a:lnTo>
                  <a:pt x="698" y="106"/>
                </a:lnTo>
                <a:lnTo>
                  <a:pt x="701" y="106"/>
                </a:lnTo>
                <a:lnTo>
                  <a:pt x="698" y="103"/>
                </a:lnTo>
                <a:lnTo>
                  <a:pt x="695" y="96"/>
                </a:lnTo>
                <a:lnTo>
                  <a:pt x="686" y="85"/>
                </a:lnTo>
                <a:lnTo>
                  <a:pt x="686" y="74"/>
                </a:lnTo>
                <a:lnTo>
                  <a:pt x="686" y="68"/>
                </a:lnTo>
                <a:lnTo>
                  <a:pt x="683" y="60"/>
                </a:lnTo>
                <a:lnTo>
                  <a:pt x="674" y="43"/>
                </a:lnTo>
                <a:lnTo>
                  <a:pt x="668" y="40"/>
                </a:lnTo>
                <a:lnTo>
                  <a:pt x="659" y="29"/>
                </a:lnTo>
                <a:lnTo>
                  <a:pt x="647" y="22"/>
                </a:lnTo>
                <a:lnTo>
                  <a:pt x="638" y="18"/>
                </a:lnTo>
                <a:lnTo>
                  <a:pt x="630" y="8"/>
                </a:lnTo>
                <a:lnTo>
                  <a:pt x="626" y="0"/>
                </a:lnTo>
                <a:lnTo>
                  <a:pt x="611" y="11"/>
                </a:lnTo>
                <a:lnTo>
                  <a:pt x="611" y="15"/>
                </a:lnTo>
                <a:lnTo>
                  <a:pt x="609" y="18"/>
                </a:lnTo>
                <a:lnTo>
                  <a:pt x="597" y="15"/>
                </a:lnTo>
                <a:lnTo>
                  <a:pt x="588" y="43"/>
                </a:lnTo>
                <a:lnTo>
                  <a:pt x="561" y="46"/>
                </a:lnTo>
                <a:lnTo>
                  <a:pt x="555" y="71"/>
                </a:lnTo>
                <a:lnTo>
                  <a:pt x="531" y="71"/>
                </a:lnTo>
                <a:lnTo>
                  <a:pt x="525" y="64"/>
                </a:lnTo>
                <a:lnTo>
                  <a:pt x="439" y="60"/>
                </a:lnTo>
                <a:lnTo>
                  <a:pt x="442" y="50"/>
                </a:lnTo>
                <a:lnTo>
                  <a:pt x="439" y="50"/>
                </a:lnTo>
                <a:lnTo>
                  <a:pt x="436" y="46"/>
                </a:lnTo>
                <a:lnTo>
                  <a:pt x="430" y="60"/>
                </a:lnTo>
                <a:lnTo>
                  <a:pt x="143" y="60"/>
                </a:lnTo>
                <a:lnTo>
                  <a:pt x="143" y="57"/>
                </a:lnTo>
                <a:lnTo>
                  <a:pt x="143" y="162"/>
                </a:lnTo>
                <a:lnTo>
                  <a:pt x="99" y="162"/>
                </a:lnTo>
                <a:lnTo>
                  <a:pt x="99" y="194"/>
                </a:lnTo>
                <a:lnTo>
                  <a:pt x="99" y="396"/>
                </a:lnTo>
              </a:path>
            </a:pathLst>
          </a:custGeom>
          <a:solidFill>
            <a:srgbClr val="00FF00"/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46" name="Freeform 6"/>
          <p:cNvSpPr>
            <a:spLocks/>
          </p:cNvSpPr>
          <p:nvPr/>
        </p:nvSpPr>
        <p:spPr bwMode="auto">
          <a:xfrm>
            <a:off x="2736852" y="2189163"/>
            <a:ext cx="290513" cy="601662"/>
          </a:xfrm>
          <a:custGeom>
            <a:avLst/>
            <a:gdLst>
              <a:gd name="T0" fmla="*/ 2147483647 w 183"/>
              <a:gd name="T1" fmla="*/ 2147483647 h 379"/>
              <a:gd name="T2" fmla="*/ 2147483647 w 183"/>
              <a:gd name="T3" fmla="*/ 2147483647 h 379"/>
              <a:gd name="T4" fmla="*/ 2147483647 w 183"/>
              <a:gd name="T5" fmla="*/ 2147483647 h 379"/>
              <a:gd name="T6" fmla="*/ 2147483647 w 183"/>
              <a:gd name="T7" fmla="*/ 2147483647 h 379"/>
              <a:gd name="T8" fmla="*/ 0 w 183"/>
              <a:gd name="T9" fmla="*/ 2147483647 h 379"/>
              <a:gd name="T10" fmla="*/ 2147483647 w 183"/>
              <a:gd name="T11" fmla="*/ 2147483647 h 379"/>
              <a:gd name="T12" fmla="*/ 2147483647 w 183"/>
              <a:gd name="T13" fmla="*/ 2147483647 h 379"/>
              <a:gd name="T14" fmla="*/ 2147483647 w 183"/>
              <a:gd name="T15" fmla="*/ 2147483647 h 379"/>
              <a:gd name="T16" fmla="*/ 2147483647 w 183"/>
              <a:gd name="T17" fmla="*/ 2147483647 h 379"/>
              <a:gd name="T18" fmla="*/ 2147483647 w 183"/>
              <a:gd name="T19" fmla="*/ 2147483647 h 379"/>
              <a:gd name="T20" fmla="*/ 2147483647 w 183"/>
              <a:gd name="T21" fmla="*/ 2147483647 h 379"/>
              <a:gd name="T22" fmla="*/ 2147483647 w 183"/>
              <a:gd name="T23" fmla="*/ 2147483647 h 379"/>
              <a:gd name="T24" fmla="*/ 2147483647 w 183"/>
              <a:gd name="T25" fmla="*/ 2147483647 h 379"/>
              <a:gd name="T26" fmla="*/ 2147483647 w 183"/>
              <a:gd name="T27" fmla="*/ 2147483647 h 379"/>
              <a:gd name="T28" fmla="*/ 2147483647 w 183"/>
              <a:gd name="T29" fmla="*/ 2147483647 h 379"/>
              <a:gd name="T30" fmla="*/ 2147483647 w 183"/>
              <a:gd name="T31" fmla="*/ 2147483647 h 379"/>
              <a:gd name="T32" fmla="*/ 2147483647 w 183"/>
              <a:gd name="T33" fmla="*/ 2147483647 h 379"/>
              <a:gd name="T34" fmla="*/ 2147483647 w 183"/>
              <a:gd name="T35" fmla="*/ 2147483647 h 379"/>
              <a:gd name="T36" fmla="*/ 2147483647 w 183"/>
              <a:gd name="T37" fmla="*/ 2147483647 h 379"/>
              <a:gd name="T38" fmla="*/ 2147483647 w 183"/>
              <a:gd name="T39" fmla="*/ 2147483647 h 379"/>
              <a:gd name="T40" fmla="*/ 2147483647 w 183"/>
              <a:gd name="T41" fmla="*/ 2147483647 h 379"/>
              <a:gd name="T42" fmla="*/ 2147483647 w 183"/>
              <a:gd name="T43" fmla="*/ 2147483647 h 379"/>
              <a:gd name="T44" fmla="*/ 2147483647 w 183"/>
              <a:gd name="T45" fmla="*/ 2147483647 h 379"/>
              <a:gd name="T46" fmla="*/ 2147483647 w 183"/>
              <a:gd name="T47" fmla="*/ 2147483647 h 379"/>
              <a:gd name="T48" fmla="*/ 2147483647 w 183"/>
              <a:gd name="T49" fmla="*/ 2147483647 h 379"/>
              <a:gd name="T50" fmla="*/ 2147483647 w 183"/>
              <a:gd name="T51" fmla="*/ 2147483647 h 379"/>
              <a:gd name="T52" fmla="*/ 2147483647 w 183"/>
              <a:gd name="T53" fmla="*/ 2147483647 h 379"/>
              <a:gd name="T54" fmla="*/ 2147483647 w 183"/>
              <a:gd name="T55" fmla="*/ 2147483647 h 379"/>
              <a:gd name="T56" fmla="*/ 2147483647 w 183"/>
              <a:gd name="T57" fmla="*/ 2147483647 h 379"/>
              <a:gd name="T58" fmla="*/ 2147483647 w 183"/>
              <a:gd name="T59" fmla="*/ 2147483647 h 379"/>
              <a:gd name="T60" fmla="*/ 2147483647 w 183"/>
              <a:gd name="T61" fmla="*/ 2147483647 h 379"/>
              <a:gd name="T62" fmla="*/ 2147483647 w 183"/>
              <a:gd name="T63" fmla="*/ 2147483647 h 379"/>
              <a:gd name="T64" fmla="*/ 2147483647 w 183"/>
              <a:gd name="T65" fmla="*/ 2147483647 h 379"/>
              <a:gd name="T66" fmla="*/ 2147483647 w 183"/>
              <a:gd name="T67" fmla="*/ 2147483647 h 379"/>
              <a:gd name="T68" fmla="*/ 2147483647 w 183"/>
              <a:gd name="T69" fmla="*/ 2147483647 h 379"/>
              <a:gd name="T70" fmla="*/ 2147483647 w 183"/>
              <a:gd name="T71" fmla="*/ 2147483647 h 379"/>
              <a:gd name="T72" fmla="*/ 2147483647 w 183"/>
              <a:gd name="T73" fmla="*/ 2147483647 h 379"/>
              <a:gd name="T74" fmla="*/ 2147483647 w 183"/>
              <a:gd name="T75" fmla="*/ 2147483647 h 379"/>
              <a:gd name="T76" fmla="*/ 2147483647 w 183"/>
              <a:gd name="T77" fmla="*/ 2147483647 h 379"/>
              <a:gd name="T78" fmla="*/ 2147483647 w 183"/>
              <a:gd name="T79" fmla="*/ 2147483647 h 379"/>
              <a:gd name="T80" fmla="*/ 2147483647 w 183"/>
              <a:gd name="T81" fmla="*/ 2147483647 h 379"/>
              <a:gd name="T82" fmla="*/ 2147483647 w 183"/>
              <a:gd name="T83" fmla="*/ 2147483647 h 379"/>
              <a:gd name="T84" fmla="*/ 2147483647 w 183"/>
              <a:gd name="T85" fmla="*/ 2147483647 h 379"/>
              <a:gd name="T86" fmla="*/ 2147483647 w 183"/>
              <a:gd name="T87" fmla="*/ 2147483647 h 379"/>
              <a:gd name="T88" fmla="*/ 2147483647 w 183"/>
              <a:gd name="T89" fmla="*/ 2147483647 h 379"/>
              <a:gd name="T90" fmla="*/ 2147483647 w 183"/>
              <a:gd name="T91" fmla="*/ 2147483647 h 379"/>
              <a:gd name="T92" fmla="*/ 2147483647 w 183"/>
              <a:gd name="T93" fmla="*/ 2147483647 h 379"/>
              <a:gd name="T94" fmla="*/ 2147483647 w 183"/>
              <a:gd name="T95" fmla="*/ 0 h 379"/>
              <a:gd name="T96" fmla="*/ 2147483647 w 183"/>
              <a:gd name="T97" fmla="*/ 0 h 379"/>
              <a:gd name="T98" fmla="*/ 2147483647 w 183"/>
              <a:gd name="T99" fmla="*/ 2147483647 h 379"/>
              <a:gd name="T100" fmla="*/ 2147483647 w 183"/>
              <a:gd name="T101" fmla="*/ 2147483647 h 379"/>
              <a:gd name="T102" fmla="*/ 2147483647 w 183"/>
              <a:gd name="T103" fmla="*/ 2147483647 h 37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3"/>
              <a:gd name="T157" fmla="*/ 0 h 379"/>
              <a:gd name="T158" fmla="*/ 183 w 183"/>
              <a:gd name="T159" fmla="*/ 379 h 37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3" h="379">
                <a:moveTo>
                  <a:pt x="41" y="43"/>
                </a:moveTo>
                <a:lnTo>
                  <a:pt x="48" y="46"/>
                </a:lnTo>
                <a:lnTo>
                  <a:pt x="48" y="50"/>
                </a:lnTo>
                <a:lnTo>
                  <a:pt x="48" y="116"/>
                </a:lnTo>
                <a:lnTo>
                  <a:pt x="41" y="148"/>
                </a:lnTo>
                <a:lnTo>
                  <a:pt x="24" y="159"/>
                </a:lnTo>
                <a:lnTo>
                  <a:pt x="21" y="167"/>
                </a:lnTo>
                <a:lnTo>
                  <a:pt x="15" y="170"/>
                </a:lnTo>
                <a:lnTo>
                  <a:pt x="0" y="184"/>
                </a:lnTo>
                <a:lnTo>
                  <a:pt x="0" y="188"/>
                </a:lnTo>
                <a:lnTo>
                  <a:pt x="9" y="209"/>
                </a:lnTo>
                <a:lnTo>
                  <a:pt x="9" y="219"/>
                </a:lnTo>
                <a:lnTo>
                  <a:pt x="12" y="219"/>
                </a:lnTo>
                <a:lnTo>
                  <a:pt x="27" y="227"/>
                </a:lnTo>
                <a:lnTo>
                  <a:pt x="35" y="244"/>
                </a:lnTo>
                <a:lnTo>
                  <a:pt x="35" y="262"/>
                </a:lnTo>
                <a:lnTo>
                  <a:pt x="41" y="265"/>
                </a:lnTo>
                <a:lnTo>
                  <a:pt x="69" y="283"/>
                </a:lnTo>
                <a:lnTo>
                  <a:pt x="75" y="283"/>
                </a:lnTo>
                <a:lnTo>
                  <a:pt x="81" y="318"/>
                </a:lnTo>
                <a:lnTo>
                  <a:pt x="92" y="378"/>
                </a:lnTo>
                <a:lnTo>
                  <a:pt x="101" y="378"/>
                </a:lnTo>
                <a:lnTo>
                  <a:pt x="110" y="371"/>
                </a:lnTo>
                <a:lnTo>
                  <a:pt x="119" y="365"/>
                </a:lnTo>
                <a:lnTo>
                  <a:pt x="126" y="357"/>
                </a:lnTo>
                <a:lnTo>
                  <a:pt x="126" y="339"/>
                </a:lnTo>
                <a:lnTo>
                  <a:pt x="122" y="332"/>
                </a:lnTo>
                <a:lnTo>
                  <a:pt x="122" y="318"/>
                </a:lnTo>
                <a:lnTo>
                  <a:pt x="126" y="308"/>
                </a:lnTo>
                <a:lnTo>
                  <a:pt x="134" y="304"/>
                </a:lnTo>
                <a:lnTo>
                  <a:pt x="143" y="297"/>
                </a:lnTo>
                <a:lnTo>
                  <a:pt x="146" y="290"/>
                </a:lnTo>
                <a:lnTo>
                  <a:pt x="152" y="287"/>
                </a:lnTo>
                <a:lnTo>
                  <a:pt x="164" y="279"/>
                </a:lnTo>
                <a:lnTo>
                  <a:pt x="173" y="273"/>
                </a:lnTo>
                <a:lnTo>
                  <a:pt x="176" y="269"/>
                </a:lnTo>
                <a:lnTo>
                  <a:pt x="182" y="258"/>
                </a:lnTo>
                <a:lnTo>
                  <a:pt x="179" y="227"/>
                </a:lnTo>
                <a:lnTo>
                  <a:pt x="176" y="223"/>
                </a:lnTo>
                <a:lnTo>
                  <a:pt x="173" y="223"/>
                </a:lnTo>
                <a:lnTo>
                  <a:pt x="167" y="223"/>
                </a:lnTo>
                <a:lnTo>
                  <a:pt x="164" y="219"/>
                </a:lnTo>
                <a:lnTo>
                  <a:pt x="161" y="209"/>
                </a:lnTo>
                <a:lnTo>
                  <a:pt x="158" y="201"/>
                </a:lnTo>
                <a:lnTo>
                  <a:pt x="155" y="201"/>
                </a:lnTo>
                <a:lnTo>
                  <a:pt x="146" y="209"/>
                </a:lnTo>
                <a:lnTo>
                  <a:pt x="143" y="205"/>
                </a:lnTo>
                <a:lnTo>
                  <a:pt x="140" y="198"/>
                </a:lnTo>
                <a:lnTo>
                  <a:pt x="134" y="198"/>
                </a:lnTo>
                <a:lnTo>
                  <a:pt x="131" y="198"/>
                </a:lnTo>
                <a:lnTo>
                  <a:pt x="126" y="198"/>
                </a:lnTo>
                <a:lnTo>
                  <a:pt x="122" y="195"/>
                </a:lnTo>
                <a:lnTo>
                  <a:pt x="116" y="191"/>
                </a:lnTo>
                <a:lnTo>
                  <a:pt x="114" y="188"/>
                </a:lnTo>
                <a:lnTo>
                  <a:pt x="114" y="184"/>
                </a:lnTo>
                <a:lnTo>
                  <a:pt x="114" y="177"/>
                </a:lnTo>
                <a:lnTo>
                  <a:pt x="114" y="174"/>
                </a:lnTo>
                <a:lnTo>
                  <a:pt x="126" y="177"/>
                </a:lnTo>
                <a:lnTo>
                  <a:pt x="126" y="174"/>
                </a:lnTo>
                <a:lnTo>
                  <a:pt x="126" y="170"/>
                </a:lnTo>
                <a:lnTo>
                  <a:pt x="126" y="163"/>
                </a:lnTo>
                <a:lnTo>
                  <a:pt x="134" y="159"/>
                </a:lnTo>
                <a:lnTo>
                  <a:pt x="137" y="156"/>
                </a:lnTo>
                <a:lnTo>
                  <a:pt x="143" y="153"/>
                </a:lnTo>
                <a:lnTo>
                  <a:pt x="149" y="148"/>
                </a:lnTo>
                <a:lnTo>
                  <a:pt x="152" y="145"/>
                </a:lnTo>
                <a:lnTo>
                  <a:pt x="158" y="138"/>
                </a:lnTo>
                <a:lnTo>
                  <a:pt x="164" y="131"/>
                </a:lnTo>
                <a:lnTo>
                  <a:pt x="167" y="120"/>
                </a:lnTo>
                <a:lnTo>
                  <a:pt x="173" y="113"/>
                </a:lnTo>
                <a:lnTo>
                  <a:pt x="170" y="106"/>
                </a:lnTo>
                <a:lnTo>
                  <a:pt x="167" y="99"/>
                </a:lnTo>
                <a:lnTo>
                  <a:pt x="167" y="92"/>
                </a:lnTo>
                <a:lnTo>
                  <a:pt x="161" y="88"/>
                </a:lnTo>
                <a:lnTo>
                  <a:pt x="158" y="82"/>
                </a:lnTo>
                <a:lnTo>
                  <a:pt x="149" y="82"/>
                </a:lnTo>
                <a:lnTo>
                  <a:pt x="146" y="74"/>
                </a:lnTo>
                <a:lnTo>
                  <a:pt x="143" y="64"/>
                </a:lnTo>
                <a:lnTo>
                  <a:pt x="146" y="54"/>
                </a:lnTo>
                <a:lnTo>
                  <a:pt x="152" y="46"/>
                </a:lnTo>
                <a:lnTo>
                  <a:pt x="161" y="43"/>
                </a:lnTo>
                <a:lnTo>
                  <a:pt x="167" y="32"/>
                </a:lnTo>
                <a:lnTo>
                  <a:pt x="170" y="25"/>
                </a:lnTo>
                <a:lnTo>
                  <a:pt x="167" y="14"/>
                </a:lnTo>
                <a:lnTo>
                  <a:pt x="161" y="14"/>
                </a:lnTo>
                <a:lnTo>
                  <a:pt x="155" y="21"/>
                </a:lnTo>
                <a:lnTo>
                  <a:pt x="152" y="25"/>
                </a:lnTo>
                <a:lnTo>
                  <a:pt x="146" y="28"/>
                </a:lnTo>
                <a:lnTo>
                  <a:pt x="140" y="32"/>
                </a:lnTo>
                <a:lnTo>
                  <a:pt x="134" y="28"/>
                </a:lnTo>
                <a:lnTo>
                  <a:pt x="134" y="25"/>
                </a:lnTo>
                <a:lnTo>
                  <a:pt x="134" y="18"/>
                </a:lnTo>
                <a:lnTo>
                  <a:pt x="131" y="11"/>
                </a:lnTo>
                <a:lnTo>
                  <a:pt x="128" y="7"/>
                </a:lnTo>
                <a:lnTo>
                  <a:pt x="122" y="4"/>
                </a:lnTo>
                <a:lnTo>
                  <a:pt x="114" y="0"/>
                </a:lnTo>
                <a:lnTo>
                  <a:pt x="104" y="0"/>
                </a:lnTo>
                <a:lnTo>
                  <a:pt x="92" y="0"/>
                </a:lnTo>
                <a:lnTo>
                  <a:pt x="83" y="4"/>
                </a:lnTo>
                <a:lnTo>
                  <a:pt x="75" y="11"/>
                </a:lnTo>
                <a:lnTo>
                  <a:pt x="65" y="14"/>
                </a:lnTo>
                <a:lnTo>
                  <a:pt x="65" y="18"/>
                </a:lnTo>
                <a:lnTo>
                  <a:pt x="63" y="21"/>
                </a:lnTo>
                <a:lnTo>
                  <a:pt x="41" y="43"/>
                </a:lnTo>
              </a:path>
            </a:pathLst>
          </a:custGeom>
          <a:solidFill>
            <a:srgbClr val="66FF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47" name="Freeform 7"/>
          <p:cNvSpPr>
            <a:spLocks/>
          </p:cNvSpPr>
          <p:nvPr/>
        </p:nvSpPr>
        <p:spPr bwMode="auto">
          <a:xfrm>
            <a:off x="3198813" y="1931989"/>
            <a:ext cx="26987" cy="26987"/>
          </a:xfrm>
          <a:custGeom>
            <a:avLst/>
            <a:gdLst>
              <a:gd name="T0" fmla="*/ 2147483647 w 17"/>
              <a:gd name="T1" fmla="*/ 0 h 17"/>
              <a:gd name="T2" fmla="*/ 2147483647 w 17"/>
              <a:gd name="T3" fmla="*/ 2147483647 h 17"/>
              <a:gd name="T4" fmla="*/ 2147483647 w 17"/>
              <a:gd name="T5" fmla="*/ 2147483647 h 17"/>
              <a:gd name="T6" fmla="*/ 2147483647 w 17"/>
              <a:gd name="T7" fmla="*/ 2147483647 h 17"/>
              <a:gd name="T8" fmla="*/ 2147483647 w 17"/>
              <a:gd name="T9" fmla="*/ 2147483647 h 17"/>
              <a:gd name="T10" fmla="*/ 0 w 17"/>
              <a:gd name="T11" fmla="*/ 2147483647 h 17"/>
              <a:gd name="T12" fmla="*/ 2147483647 w 17"/>
              <a:gd name="T13" fmla="*/ 0 h 17"/>
              <a:gd name="T14" fmla="*/ 2147483647 w 17"/>
              <a:gd name="T15" fmla="*/ 0 h 17"/>
              <a:gd name="T16" fmla="*/ 2147483647 w 17"/>
              <a:gd name="T17" fmla="*/ 0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7"/>
              <a:gd name="T29" fmla="*/ 17 w 17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7">
                <a:moveTo>
                  <a:pt x="11" y="0"/>
                </a:moveTo>
                <a:lnTo>
                  <a:pt x="16" y="4"/>
                </a:lnTo>
                <a:lnTo>
                  <a:pt x="16" y="16"/>
                </a:lnTo>
                <a:lnTo>
                  <a:pt x="8" y="16"/>
                </a:lnTo>
                <a:lnTo>
                  <a:pt x="4" y="16"/>
                </a:lnTo>
                <a:lnTo>
                  <a:pt x="0" y="4"/>
                </a:lnTo>
                <a:lnTo>
                  <a:pt x="4" y="0"/>
                </a:lnTo>
                <a:lnTo>
                  <a:pt x="8" y="0"/>
                </a:lnTo>
                <a:lnTo>
                  <a:pt x="11" y="0"/>
                </a:lnTo>
              </a:path>
            </a:pathLst>
          </a:custGeom>
          <a:solidFill>
            <a:srgbClr val="66FF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48" name="Freeform 8"/>
          <p:cNvSpPr>
            <a:spLocks/>
          </p:cNvSpPr>
          <p:nvPr/>
        </p:nvSpPr>
        <p:spPr bwMode="auto">
          <a:xfrm>
            <a:off x="6591300" y="2112964"/>
            <a:ext cx="1039813" cy="750887"/>
          </a:xfrm>
          <a:custGeom>
            <a:avLst/>
            <a:gdLst>
              <a:gd name="T0" fmla="*/ 2147483647 w 655"/>
              <a:gd name="T1" fmla="*/ 2147483647 h 473"/>
              <a:gd name="T2" fmla="*/ 2147483647 w 655"/>
              <a:gd name="T3" fmla="*/ 2147483647 h 473"/>
              <a:gd name="T4" fmla="*/ 2147483647 w 655"/>
              <a:gd name="T5" fmla="*/ 2147483647 h 473"/>
              <a:gd name="T6" fmla="*/ 2147483647 w 655"/>
              <a:gd name="T7" fmla="*/ 2147483647 h 473"/>
              <a:gd name="T8" fmla="*/ 2147483647 w 655"/>
              <a:gd name="T9" fmla="*/ 2147483647 h 473"/>
              <a:gd name="T10" fmla="*/ 2147483647 w 655"/>
              <a:gd name="T11" fmla="*/ 2147483647 h 473"/>
              <a:gd name="T12" fmla="*/ 2147483647 w 655"/>
              <a:gd name="T13" fmla="*/ 2147483647 h 473"/>
              <a:gd name="T14" fmla="*/ 0 w 655"/>
              <a:gd name="T15" fmla="*/ 2147483647 h 473"/>
              <a:gd name="T16" fmla="*/ 2147483647 w 655"/>
              <a:gd name="T17" fmla="*/ 2147483647 h 473"/>
              <a:gd name="T18" fmla="*/ 2147483647 w 655"/>
              <a:gd name="T19" fmla="*/ 2147483647 h 473"/>
              <a:gd name="T20" fmla="*/ 2147483647 w 655"/>
              <a:gd name="T21" fmla="*/ 2147483647 h 473"/>
              <a:gd name="T22" fmla="*/ 2147483647 w 655"/>
              <a:gd name="T23" fmla="*/ 2147483647 h 473"/>
              <a:gd name="T24" fmla="*/ 2147483647 w 655"/>
              <a:gd name="T25" fmla="*/ 2147483647 h 473"/>
              <a:gd name="T26" fmla="*/ 2147483647 w 655"/>
              <a:gd name="T27" fmla="*/ 2147483647 h 473"/>
              <a:gd name="T28" fmla="*/ 2147483647 w 655"/>
              <a:gd name="T29" fmla="*/ 2147483647 h 473"/>
              <a:gd name="T30" fmla="*/ 2147483647 w 655"/>
              <a:gd name="T31" fmla="*/ 2147483647 h 473"/>
              <a:gd name="T32" fmla="*/ 2147483647 w 655"/>
              <a:gd name="T33" fmla="*/ 2147483647 h 473"/>
              <a:gd name="T34" fmla="*/ 2147483647 w 655"/>
              <a:gd name="T35" fmla="*/ 2147483647 h 473"/>
              <a:gd name="T36" fmla="*/ 2147483647 w 655"/>
              <a:gd name="T37" fmla="*/ 2147483647 h 473"/>
              <a:gd name="T38" fmla="*/ 2147483647 w 655"/>
              <a:gd name="T39" fmla="*/ 2147483647 h 473"/>
              <a:gd name="T40" fmla="*/ 2147483647 w 655"/>
              <a:gd name="T41" fmla="*/ 2147483647 h 473"/>
              <a:gd name="T42" fmla="*/ 2147483647 w 655"/>
              <a:gd name="T43" fmla="*/ 2147483647 h 473"/>
              <a:gd name="T44" fmla="*/ 2147483647 w 655"/>
              <a:gd name="T45" fmla="*/ 2147483647 h 473"/>
              <a:gd name="T46" fmla="*/ 2147483647 w 655"/>
              <a:gd name="T47" fmla="*/ 2147483647 h 473"/>
              <a:gd name="T48" fmla="*/ 2147483647 w 655"/>
              <a:gd name="T49" fmla="*/ 2147483647 h 473"/>
              <a:gd name="T50" fmla="*/ 2147483647 w 655"/>
              <a:gd name="T51" fmla="*/ 2147483647 h 473"/>
              <a:gd name="T52" fmla="*/ 2147483647 w 655"/>
              <a:gd name="T53" fmla="*/ 2147483647 h 473"/>
              <a:gd name="T54" fmla="*/ 2147483647 w 655"/>
              <a:gd name="T55" fmla="*/ 2147483647 h 473"/>
              <a:gd name="T56" fmla="*/ 2147483647 w 655"/>
              <a:gd name="T57" fmla="*/ 2147483647 h 473"/>
              <a:gd name="T58" fmla="*/ 2147483647 w 655"/>
              <a:gd name="T59" fmla="*/ 2147483647 h 473"/>
              <a:gd name="T60" fmla="*/ 2147483647 w 655"/>
              <a:gd name="T61" fmla="*/ 2147483647 h 473"/>
              <a:gd name="T62" fmla="*/ 2147483647 w 655"/>
              <a:gd name="T63" fmla="*/ 2147483647 h 473"/>
              <a:gd name="T64" fmla="*/ 2147483647 w 655"/>
              <a:gd name="T65" fmla="*/ 2147483647 h 473"/>
              <a:gd name="T66" fmla="*/ 2147483647 w 655"/>
              <a:gd name="T67" fmla="*/ 2147483647 h 473"/>
              <a:gd name="T68" fmla="*/ 2147483647 w 655"/>
              <a:gd name="T69" fmla="*/ 2147483647 h 473"/>
              <a:gd name="T70" fmla="*/ 2147483647 w 655"/>
              <a:gd name="T71" fmla="*/ 2147483647 h 473"/>
              <a:gd name="T72" fmla="*/ 2147483647 w 655"/>
              <a:gd name="T73" fmla="*/ 2147483647 h 473"/>
              <a:gd name="T74" fmla="*/ 2147483647 w 655"/>
              <a:gd name="T75" fmla="*/ 2147483647 h 473"/>
              <a:gd name="T76" fmla="*/ 2147483647 w 655"/>
              <a:gd name="T77" fmla="*/ 2147483647 h 473"/>
              <a:gd name="T78" fmla="*/ 2147483647 w 655"/>
              <a:gd name="T79" fmla="*/ 2147483647 h 473"/>
              <a:gd name="T80" fmla="*/ 2147483647 w 655"/>
              <a:gd name="T81" fmla="*/ 2147483647 h 473"/>
              <a:gd name="T82" fmla="*/ 2147483647 w 655"/>
              <a:gd name="T83" fmla="*/ 2147483647 h 473"/>
              <a:gd name="T84" fmla="*/ 2147483647 w 655"/>
              <a:gd name="T85" fmla="*/ 2147483647 h 473"/>
              <a:gd name="T86" fmla="*/ 2147483647 w 655"/>
              <a:gd name="T87" fmla="*/ 2147483647 h 4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55"/>
              <a:gd name="T133" fmla="*/ 0 h 473"/>
              <a:gd name="T134" fmla="*/ 655 w 655"/>
              <a:gd name="T135" fmla="*/ 473 h 47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55" h="473">
                <a:moveTo>
                  <a:pt x="30" y="433"/>
                </a:moveTo>
                <a:lnTo>
                  <a:pt x="48" y="409"/>
                </a:lnTo>
                <a:lnTo>
                  <a:pt x="54" y="395"/>
                </a:lnTo>
                <a:lnTo>
                  <a:pt x="54" y="384"/>
                </a:lnTo>
                <a:lnTo>
                  <a:pt x="48" y="366"/>
                </a:lnTo>
                <a:lnTo>
                  <a:pt x="42" y="359"/>
                </a:lnTo>
                <a:lnTo>
                  <a:pt x="30" y="359"/>
                </a:lnTo>
                <a:lnTo>
                  <a:pt x="18" y="356"/>
                </a:lnTo>
                <a:lnTo>
                  <a:pt x="12" y="349"/>
                </a:lnTo>
                <a:lnTo>
                  <a:pt x="12" y="306"/>
                </a:lnTo>
                <a:lnTo>
                  <a:pt x="6" y="296"/>
                </a:lnTo>
                <a:lnTo>
                  <a:pt x="3" y="285"/>
                </a:lnTo>
                <a:lnTo>
                  <a:pt x="6" y="271"/>
                </a:lnTo>
                <a:lnTo>
                  <a:pt x="12" y="253"/>
                </a:lnTo>
                <a:lnTo>
                  <a:pt x="12" y="246"/>
                </a:lnTo>
                <a:lnTo>
                  <a:pt x="0" y="243"/>
                </a:lnTo>
                <a:lnTo>
                  <a:pt x="0" y="218"/>
                </a:lnTo>
                <a:lnTo>
                  <a:pt x="18" y="211"/>
                </a:lnTo>
                <a:lnTo>
                  <a:pt x="18" y="196"/>
                </a:lnTo>
                <a:lnTo>
                  <a:pt x="30" y="179"/>
                </a:lnTo>
                <a:lnTo>
                  <a:pt x="33" y="161"/>
                </a:lnTo>
                <a:lnTo>
                  <a:pt x="36" y="126"/>
                </a:lnTo>
                <a:lnTo>
                  <a:pt x="36" y="140"/>
                </a:lnTo>
                <a:lnTo>
                  <a:pt x="197" y="59"/>
                </a:lnTo>
                <a:lnTo>
                  <a:pt x="496" y="0"/>
                </a:lnTo>
                <a:lnTo>
                  <a:pt x="510" y="84"/>
                </a:lnTo>
                <a:lnTo>
                  <a:pt x="654" y="52"/>
                </a:lnTo>
                <a:lnTo>
                  <a:pt x="638" y="59"/>
                </a:lnTo>
                <a:lnTo>
                  <a:pt x="648" y="69"/>
                </a:lnTo>
                <a:lnTo>
                  <a:pt x="636" y="69"/>
                </a:lnTo>
                <a:lnTo>
                  <a:pt x="532" y="84"/>
                </a:lnTo>
                <a:lnTo>
                  <a:pt x="532" y="88"/>
                </a:lnTo>
                <a:lnTo>
                  <a:pt x="522" y="91"/>
                </a:lnTo>
                <a:lnTo>
                  <a:pt x="522" y="94"/>
                </a:lnTo>
                <a:lnTo>
                  <a:pt x="510" y="94"/>
                </a:lnTo>
                <a:lnTo>
                  <a:pt x="510" y="102"/>
                </a:lnTo>
                <a:lnTo>
                  <a:pt x="502" y="105"/>
                </a:lnTo>
                <a:lnTo>
                  <a:pt x="493" y="116"/>
                </a:lnTo>
                <a:lnTo>
                  <a:pt x="493" y="119"/>
                </a:lnTo>
                <a:lnTo>
                  <a:pt x="505" y="130"/>
                </a:lnTo>
                <a:lnTo>
                  <a:pt x="510" y="168"/>
                </a:lnTo>
                <a:lnTo>
                  <a:pt x="484" y="196"/>
                </a:lnTo>
                <a:lnTo>
                  <a:pt x="484" y="201"/>
                </a:lnTo>
                <a:lnTo>
                  <a:pt x="484" y="207"/>
                </a:lnTo>
                <a:lnTo>
                  <a:pt x="489" y="207"/>
                </a:lnTo>
                <a:lnTo>
                  <a:pt x="487" y="211"/>
                </a:lnTo>
                <a:lnTo>
                  <a:pt x="487" y="218"/>
                </a:lnTo>
                <a:lnTo>
                  <a:pt x="477" y="229"/>
                </a:lnTo>
                <a:lnTo>
                  <a:pt x="433" y="229"/>
                </a:lnTo>
                <a:lnTo>
                  <a:pt x="436" y="243"/>
                </a:lnTo>
                <a:lnTo>
                  <a:pt x="442" y="243"/>
                </a:lnTo>
                <a:lnTo>
                  <a:pt x="445" y="257"/>
                </a:lnTo>
                <a:lnTo>
                  <a:pt x="451" y="257"/>
                </a:lnTo>
                <a:lnTo>
                  <a:pt x="448" y="267"/>
                </a:lnTo>
                <a:lnTo>
                  <a:pt x="415" y="278"/>
                </a:lnTo>
                <a:lnTo>
                  <a:pt x="415" y="289"/>
                </a:lnTo>
                <a:lnTo>
                  <a:pt x="409" y="292"/>
                </a:lnTo>
                <a:lnTo>
                  <a:pt x="409" y="303"/>
                </a:lnTo>
                <a:lnTo>
                  <a:pt x="400" y="310"/>
                </a:lnTo>
                <a:lnTo>
                  <a:pt x="403" y="342"/>
                </a:lnTo>
                <a:lnTo>
                  <a:pt x="385" y="359"/>
                </a:lnTo>
                <a:lnTo>
                  <a:pt x="382" y="359"/>
                </a:lnTo>
                <a:lnTo>
                  <a:pt x="376" y="352"/>
                </a:lnTo>
                <a:lnTo>
                  <a:pt x="368" y="345"/>
                </a:lnTo>
                <a:lnTo>
                  <a:pt x="364" y="349"/>
                </a:lnTo>
                <a:lnTo>
                  <a:pt x="368" y="352"/>
                </a:lnTo>
                <a:lnTo>
                  <a:pt x="346" y="352"/>
                </a:lnTo>
                <a:lnTo>
                  <a:pt x="344" y="356"/>
                </a:lnTo>
                <a:lnTo>
                  <a:pt x="328" y="363"/>
                </a:lnTo>
                <a:lnTo>
                  <a:pt x="325" y="366"/>
                </a:lnTo>
                <a:lnTo>
                  <a:pt x="334" y="370"/>
                </a:lnTo>
                <a:lnTo>
                  <a:pt x="334" y="373"/>
                </a:lnTo>
                <a:lnTo>
                  <a:pt x="332" y="373"/>
                </a:lnTo>
                <a:lnTo>
                  <a:pt x="298" y="377"/>
                </a:lnTo>
                <a:lnTo>
                  <a:pt x="298" y="373"/>
                </a:lnTo>
                <a:lnTo>
                  <a:pt x="287" y="377"/>
                </a:lnTo>
                <a:lnTo>
                  <a:pt x="284" y="384"/>
                </a:lnTo>
                <a:lnTo>
                  <a:pt x="269" y="398"/>
                </a:lnTo>
                <a:lnTo>
                  <a:pt x="269" y="447"/>
                </a:lnTo>
                <a:lnTo>
                  <a:pt x="266" y="451"/>
                </a:lnTo>
                <a:lnTo>
                  <a:pt x="233" y="461"/>
                </a:lnTo>
                <a:lnTo>
                  <a:pt x="173" y="469"/>
                </a:lnTo>
                <a:lnTo>
                  <a:pt x="167" y="472"/>
                </a:lnTo>
                <a:lnTo>
                  <a:pt x="75" y="472"/>
                </a:lnTo>
                <a:lnTo>
                  <a:pt x="42" y="461"/>
                </a:lnTo>
                <a:lnTo>
                  <a:pt x="21" y="455"/>
                </a:lnTo>
                <a:lnTo>
                  <a:pt x="18" y="455"/>
                </a:lnTo>
                <a:lnTo>
                  <a:pt x="30" y="433"/>
                </a:lnTo>
              </a:path>
            </a:pathLst>
          </a:custGeom>
          <a:solidFill>
            <a:srgbClr val="00FF00"/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49" name="Freeform 9"/>
          <p:cNvSpPr>
            <a:spLocks/>
          </p:cNvSpPr>
          <p:nvPr/>
        </p:nvSpPr>
        <p:spPr bwMode="auto">
          <a:xfrm>
            <a:off x="6092826" y="2579688"/>
            <a:ext cx="26988" cy="30162"/>
          </a:xfrm>
          <a:custGeom>
            <a:avLst/>
            <a:gdLst>
              <a:gd name="T0" fmla="*/ 2147483647 w 17"/>
              <a:gd name="T1" fmla="*/ 2147483647 h 19"/>
              <a:gd name="T2" fmla="*/ 0 w 17"/>
              <a:gd name="T3" fmla="*/ 0 h 19"/>
              <a:gd name="T4" fmla="*/ 0 w 17"/>
              <a:gd name="T5" fmla="*/ 2147483647 h 19"/>
              <a:gd name="T6" fmla="*/ 0 w 17"/>
              <a:gd name="T7" fmla="*/ 2147483647 h 19"/>
              <a:gd name="T8" fmla="*/ 2147483647 w 17"/>
              <a:gd name="T9" fmla="*/ 2147483647 h 19"/>
              <a:gd name="T10" fmla="*/ 2147483647 w 17"/>
              <a:gd name="T11" fmla="*/ 2147483647 h 19"/>
              <a:gd name="T12" fmla="*/ 2147483647 w 17"/>
              <a:gd name="T13" fmla="*/ 2147483647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19"/>
              <a:gd name="T23" fmla="*/ 17 w 17"/>
              <a:gd name="T24" fmla="*/ 19 h 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19">
                <a:moveTo>
                  <a:pt x="8" y="4"/>
                </a:moveTo>
                <a:lnTo>
                  <a:pt x="0" y="0"/>
                </a:lnTo>
                <a:lnTo>
                  <a:pt x="0" y="11"/>
                </a:lnTo>
                <a:lnTo>
                  <a:pt x="0" y="18"/>
                </a:lnTo>
                <a:lnTo>
                  <a:pt x="8" y="18"/>
                </a:lnTo>
                <a:lnTo>
                  <a:pt x="16" y="4"/>
                </a:lnTo>
                <a:lnTo>
                  <a:pt x="8" y="4"/>
                </a:lnTo>
              </a:path>
            </a:pathLst>
          </a:custGeom>
          <a:solidFill>
            <a:srgbClr val="66FF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50" name="Freeform 10"/>
          <p:cNvSpPr>
            <a:spLocks/>
          </p:cNvSpPr>
          <p:nvPr/>
        </p:nvSpPr>
        <p:spPr bwMode="auto">
          <a:xfrm>
            <a:off x="5407024" y="1971676"/>
            <a:ext cx="1390651" cy="1268413"/>
          </a:xfrm>
          <a:custGeom>
            <a:avLst/>
            <a:gdLst>
              <a:gd name="T0" fmla="*/ 2147483647 w 876"/>
              <a:gd name="T1" fmla="*/ 2147483647 h 799"/>
              <a:gd name="T2" fmla="*/ 0 w 876"/>
              <a:gd name="T3" fmla="*/ 2147483647 h 799"/>
              <a:gd name="T4" fmla="*/ 2147483647 w 876"/>
              <a:gd name="T5" fmla="*/ 0 h 799"/>
              <a:gd name="T6" fmla="*/ 2147483647 w 876"/>
              <a:gd name="T7" fmla="*/ 2147483647 h 799"/>
              <a:gd name="T8" fmla="*/ 2147483647 w 876"/>
              <a:gd name="T9" fmla="*/ 2147483647 h 799"/>
              <a:gd name="T10" fmla="*/ 2147483647 w 876"/>
              <a:gd name="T11" fmla="*/ 2147483647 h 799"/>
              <a:gd name="T12" fmla="*/ 2147483647 w 876"/>
              <a:gd name="T13" fmla="*/ 2147483647 h 799"/>
              <a:gd name="T14" fmla="*/ 2147483647 w 876"/>
              <a:gd name="T15" fmla="*/ 2147483647 h 799"/>
              <a:gd name="T16" fmla="*/ 2147483647 w 876"/>
              <a:gd name="T17" fmla="*/ 2147483647 h 799"/>
              <a:gd name="T18" fmla="*/ 2147483647 w 876"/>
              <a:gd name="T19" fmla="*/ 2147483647 h 799"/>
              <a:gd name="T20" fmla="*/ 2147483647 w 876"/>
              <a:gd name="T21" fmla="*/ 2147483647 h 799"/>
              <a:gd name="T22" fmla="*/ 2147483647 w 876"/>
              <a:gd name="T23" fmla="*/ 2147483647 h 799"/>
              <a:gd name="T24" fmla="*/ 2147483647 w 876"/>
              <a:gd name="T25" fmla="*/ 2147483647 h 799"/>
              <a:gd name="T26" fmla="*/ 2147483647 w 876"/>
              <a:gd name="T27" fmla="*/ 2147483647 h 799"/>
              <a:gd name="T28" fmla="*/ 2147483647 w 876"/>
              <a:gd name="T29" fmla="*/ 2147483647 h 799"/>
              <a:gd name="T30" fmla="*/ 2147483647 w 876"/>
              <a:gd name="T31" fmla="*/ 2147483647 h 799"/>
              <a:gd name="T32" fmla="*/ 2147483647 w 876"/>
              <a:gd name="T33" fmla="*/ 2147483647 h 799"/>
              <a:gd name="T34" fmla="*/ 2147483647 w 876"/>
              <a:gd name="T35" fmla="*/ 2147483647 h 799"/>
              <a:gd name="T36" fmla="*/ 2147483647 w 876"/>
              <a:gd name="T37" fmla="*/ 2147483647 h 799"/>
              <a:gd name="T38" fmla="*/ 2147483647 w 876"/>
              <a:gd name="T39" fmla="*/ 2147483647 h 799"/>
              <a:gd name="T40" fmla="*/ 2147483647 w 876"/>
              <a:gd name="T41" fmla="*/ 2147483647 h 799"/>
              <a:gd name="T42" fmla="*/ 2147483647 w 876"/>
              <a:gd name="T43" fmla="*/ 2147483647 h 799"/>
              <a:gd name="T44" fmla="*/ 2147483647 w 876"/>
              <a:gd name="T45" fmla="*/ 2147483647 h 799"/>
              <a:gd name="T46" fmla="*/ 2147483647 w 876"/>
              <a:gd name="T47" fmla="*/ 2147483647 h 799"/>
              <a:gd name="T48" fmla="*/ 2147483647 w 876"/>
              <a:gd name="T49" fmla="*/ 2147483647 h 799"/>
              <a:gd name="T50" fmla="*/ 2147483647 w 876"/>
              <a:gd name="T51" fmla="*/ 2147483647 h 799"/>
              <a:gd name="T52" fmla="*/ 2147483647 w 876"/>
              <a:gd name="T53" fmla="*/ 2147483647 h 799"/>
              <a:gd name="T54" fmla="*/ 2147483647 w 876"/>
              <a:gd name="T55" fmla="*/ 2147483647 h 799"/>
              <a:gd name="T56" fmla="*/ 2147483647 w 876"/>
              <a:gd name="T57" fmla="*/ 2147483647 h 799"/>
              <a:gd name="T58" fmla="*/ 2147483647 w 876"/>
              <a:gd name="T59" fmla="*/ 2147483647 h 799"/>
              <a:gd name="T60" fmla="*/ 2147483647 w 876"/>
              <a:gd name="T61" fmla="*/ 2147483647 h 799"/>
              <a:gd name="T62" fmla="*/ 2147483647 w 876"/>
              <a:gd name="T63" fmla="*/ 2147483647 h 799"/>
              <a:gd name="T64" fmla="*/ 2147483647 w 876"/>
              <a:gd name="T65" fmla="*/ 2147483647 h 799"/>
              <a:gd name="T66" fmla="*/ 2147483647 w 876"/>
              <a:gd name="T67" fmla="*/ 2147483647 h 799"/>
              <a:gd name="T68" fmla="*/ 2147483647 w 876"/>
              <a:gd name="T69" fmla="*/ 2147483647 h 799"/>
              <a:gd name="T70" fmla="*/ 2147483647 w 876"/>
              <a:gd name="T71" fmla="*/ 2147483647 h 799"/>
              <a:gd name="T72" fmla="*/ 2147483647 w 876"/>
              <a:gd name="T73" fmla="*/ 2147483647 h 799"/>
              <a:gd name="T74" fmla="*/ 2147483647 w 876"/>
              <a:gd name="T75" fmla="*/ 2147483647 h 799"/>
              <a:gd name="T76" fmla="*/ 2147483647 w 876"/>
              <a:gd name="T77" fmla="*/ 2147483647 h 799"/>
              <a:gd name="T78" fmla="*/ 2147483647 w 876"/>
              <a:gd name="T79" fmla="*/ 2147483647 h 799"/>
              <a:gd name="T80" fmla="*/ 2147483647 w 876"/>
              <a:gd name="T81" fmla="*/ 2147483647 h 799"/>
              <a:gd name="T82" fmla="*/ 2147483647 w 876"/>
              <a:gd name="T83" fmla="*/ 2147483647 h 799"/>
              <a:gd name="T84" fmla="*/ 2147483647 w 876"/>
              <a:gd name="T85" fmla="*/ 2147483647 h 799"/>
              <a:gd name="T86" fmla="*/ 2147483647 w 876"/>
              <a:gd name="T87" fmla="*/ 2147483647 h 799"/>
              <a:gd name="T88" fmla="*/ 2147483647 w 876"/>
              <a:gd name="T89" fmla="*/ 2147483647 h 799"/>
              <a:gd name="T90" fmla="*/ 2147483647 w 876"/>
              <a:gd name="T91" fmla="*/ 2147483647 h 799"/>
              <a:gd name="T92" fmla="*/ 2147483647 w 876"/>
              <a:gd name="T93" fmla="*/ 2147483647 h 799"/>
              <a:gd name="T94" fmla="*/ 2147483647 w 876"/>
              <a:gd name="T95" fmla="*/ 2147483647 h 799"/>
              <a:gd name="T96" fmla="*/ 2147483647 w 876"/>
              <a:gd name="T97" fmla="*/ 2147483647 h 799"/>
              <a:gd name="T98" fmla="*/ 2147483647 w 876"/>
              <a:gd name="T99" fmla="*/ 2147483647 h 799"/>
              <a:gd name="T100" fmla="*/ 2147483647 w 876"/>
              <a:gd name="T101" fmla="*/ 2147483647 h 799"/>
              <a:gd name="T102" fmla="*/ 2147483647 w 876"/>
              <a:gd name="T103" fmla="*/ 2147483647 h 799"/>
              <a:gd name="T104" fmla="*/ 2147483647 w 876"/>
              <a:gd name="T105" fmla="*/ 2147483647 h 799"/>
              <a:gd name="T106" fmla="*/ 2147483647 w 876"/>
              <a:gd name="T107" fmla="*/ 2147483647 h 799"/>
              <a:gd name="T108" fmla="*/ 2147483647 w 876"/>
              <a:gd name="T109" fmla="*/ 2147483647 h 799"/>
              <a:gd name="T110" fmla="*/ 2147483647 w 876"/>
              <a:gd name="T111" fmla="*/ 2147483647 h 799"/>
              <a:gd name="T112" fmla="*/ 2147483647 w 876"/>
              <a:gd name="T113" fmla="*/ 2147483647 h 799"/>
              <a:gd name="T114" fmla="*/ 2147483647 w 876"/>
              <a:gd name="T115" fmla="*/ 2147483647 h 799"/>
              <a:gd name="T116" fmla="*/ 2147483647 w 876"/>
              <a:gd name="T117" fmla="*/ 2147483647 h 799"/>
              <a:gd name="T118" fmla="*/ 2147483647 w 876"/>
              <a:gd name="T119" fmla="*/ 2147483647 h 7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76"/>
              <a:gd name="T181" fmla="*/ 0 h 799"/>
              <a:gd name="T182" fmla="*/ 876 w 876"/>
              <a:gd name="T183" fmla="*/ 799 h 79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76" h="799">
                <a:moveTo>
                  <a:pt x="28" y="127"/>
                </a:moveTo>
                <a:lnTo>
                  <a:pt x="18" y="113"/>
                </a:lnTo>
                <a:lnTo>
                  <a:pt x="6" y="106"/>
                </a:lnTo>
                <a:lnTo>
                  <a:pt x="6" y="46"/>
                </a:lnTo>
                <a:lnTo>
                  <a:pt x="0" y="32"/>
                </a:lnTo>
                <a:lnTo>
                  <a:pt x="0" y="25"/>
                </a:lnTo>
                <a:lnTo>
                  <a:pt x="12" y="18"/>
                </a:lnTo>
                <a:lnTo>
                  <a:pt x="12" y="14"/>
                </a:lnTo>
                <a:lnTo>
                  <a:pt x="21" y="0"/>
                </a:lnTo>
                <a:lnTo>
                  <a:pt x="57" y="46"/>
                </a:lnTo>
                <a:lnTo>
                  <a:pt x="216" y="71"/>
                </a:lnTo>
                <a:lnTo>
                  <a:pt x="218" y="95"/>
                </a:lnTo>
                <a:lnTo>
                  <a:pt x="221" y="109"/>
                </a:lnTo>
                <a:lnTo>
                  <a:pt x="224" y="120"/>
                </a:lnTo>
                <a:lnTo>
                  <a:pt x="236" y="127"/>
                </a:lnTo>
                <a:lnTo>
                  <a:pt x="245" y="127"/>
                </a:lnTo>
                <a:lnTo>
                  <a:pt x="254" y="130"/>
                </a:lnTo>
                <a:lnTo>
                  <a:pt x="275" y="130"/>
                </a:lnTo>
                <a:lnTo>
                  <a:pt x="281" y="137"/>
                </a:lnTo>
                <a:lnTo>
                  <a:pt x="287" y="148"/>
                </a:lnTo>
                <a:lnTo>
                  <a:pt x="299" y="159"/>
                </a:lnTo>
                <a:lnTo>
                  <a:pt x="314" y="165"/>
                </a:lnTo>
                <a:lnTo>
                  <a:pt x="344" y="177"/>
                </a:lnTo>
                <a:lnTo>
                  <a:pt x="376" y="169"/>
                </a:lnTo>
                <a:lnTo>
                  <a:pt x="400" y="163"/>
                </a:lnTo>
                <a:lnTo>
                  <a:pt x="415" y="159"/>
                </a:lnTo>
                <a:lnTo>
                  <a:pt x="424" y="159"/>
                </a:lnTo>
                <a:lnTo>
                  <a:pt x="433" y="155"/>
                </a:lnTo>
                <a:lnTo>
                  <a:pt x="430" y="159"/>
                </a:lnTo>
                <a:lnTo>
                  <a:pt x="418" y="163"/>
                </a:lnTo>
                <a:lnTo>
                  <a:pt x="451" y="159"/>
                </a:lnTo>
                <a:lnTo>
                  <a:pt x="451" y="145"/>
                </a:lnTo>
                <a:lnTo>
                  <a:pt x="448" y="134"/>
                </a:lnTo>
                <a:lnTo>
                  <a:pt x="445" y="127"/>
                </a:lnTo>
                <a:lnTo>
                  <a:pt x="782" y="215"/>
                </a:lnTo>
                <a:lnTo>
                  <a:pt x="780" y="251"/>
                </a:lnTo>
                <a:lnTo>
                  <a:pt x="776" y="268"/>
                </a:lnTo>
                <a:lnTo>
                  <a:pt x="764" y="285"/>
                </a:lnTo>
                <a:lnTo>
                  <a:pt x="764" y="300"/>
                </a:lnTo>
                <a:lnTo>
                  <a:pt x="747" y="307"/>
                </a:lnTo>
                <a:lnTo>
                  <a:pt x="747" y="332"/>
                </a:lnTo>
                <a:lnTo>
                  <a:pt x="759" y="335"/>
                </a:lnTo>
                <a:lnTo>
                  <a:pt x="759" y="342"/>
                </a:lnTo>
                <a:lnTo>
                  <a:pt x="753" y="360"/>
                </a:lnTo>
                <a:lnTo>
                  <a:pt x="749" y="374"/>
                </a:lnTo>
                <a:lnTo>
                  <a:pt x="753" y="385"/>
                </a:lnTo>
                <a:lnTo>
                  <a:pt x="759" y="395"/>
                </a:lnTo>
                <a:lnTo>
                  <a:pt x="759" y="438"/>
                </a:lnTo>
                <a:lnTo>
                  <a:pt x="764" y="445"/>
                </a:lnTo>
                <a:lnTo>
                  <a:pt x="776" y="448"/>
                </a:lnTo>
                <a:lnTo>
                  <a:pt x="788" y="448"/>
                </a:lnTo>
                <a:lnTo>
                  <a:pt x="794" y="456"/>
                </a:lnTo>
                <a:lnTo>
                  <a:pt x="800" y="473"/>
                </a:lnTo>
                <a:lnTo>
                  <a:pt x="800" y="484"/>
                </a:lnTo>
                <a:lnTo>
                  <a:pt x="794" y="498"/>
                </a:lnTo>
                <a:lnTo>
                  <a:pt x="776" y="522"/>
                </a:lnTo>
                <a:lnTo>
                  <a:pt x="764" y="544"/>
                </a:lnTo>
                <a:lnTo>
                  <a:pt x="764" y="547"/>
                </a:lnTo>
                <a:lnTo>
                  <a:pt x="782" y="565"/>
                </a:lnTo>
                <a:lnTo>
                  <a:pt x="800" y="604"/>
                </a:lnTo>
                <a:lnTo>
                  <a:pt x="821" y="621"/>
                </a:lnTo>
                <a:lnTo>
                  <a:pt x="845" y="628"/>
                </a:lnTo>
                <a:lnTo>
                  <a:pt x="851" y="632"/>
                </a:lnTo>
                <a:lnTo>
                  <a:pt x="854" y="681"/>
                </a:lnTo>
                <a:lnTo>
                  <a:pt x="875" y="689"/>
                </a:lnTo>
                <a:lnTo>
                  <a:pt x="872" y="703"/>
                </a:lnTo>
                <a:lnTo>
                  <a:pt x="860" y="713"/>
                </a:lnTo>
                <a:lnTo>
                  <a:pt x="827" y="724"/>
                </a:lnTo>
                <a:lnTo>
                  <a:pt x="809" y="745"/>
                </a:lnTo>
                <a:lnTo>
                  <a:pt x="800" y="770"/>
                </a:lnTo>
                <a:lnTo>
                  <a:pt x="797" y="794"/>
                </a:lnTo>
                <a:lnTo>
                  <a:pt x="776" y="798"/>
                </a:lnTo>
                <a:lnTo>
                  <a:pt x="768" y="794"/>
                </a:lnTo>
                <a:lnTo>
                  <a:pt x="753" y="791"/>
                </a:lnTo>
                <a:lnTo>
                  <a:pt x="747" y="784"/>
                </a:lnTo>
                <a:lnTo>
                  <a:pt x="741" y="787"/>
                </a:lnTo>
                <a:lnTo>
                  <a:pt x="714" y="787"/>
                </a:lnTo>
                <a:lnTo>
                  <a:pt x="699" y="784"/>
                </a:lnTo>
                <a:lnTo>
                  <a:pt x="687" y="780"/>
                </a:lnTo>
                <a:lnTo>
                  <a:pt x="684" y="780"/>
                </a:lnTo>
                <a:lnTo>
                  <a:pt x="681" y="784"/>
                </a:lnTo>
                <a:lnTo>
                  <a:pt x="672" y="777"/>
                </a:lnTo>
                <a:lnTo>
                  <a:pt x="660" y="774"/>
                </a:lnTo>
                <a:lnTo>
                  <a:pt x="630" y="770"/>
                </a:lnTo>
                <a:lnTo>
                  <a:pt x="621" y="766"/>
                </a:lnTo>
                <a:lnTo>
                  <a:pt x="606" y="766"/>
                </a:lnTo>
                <a:lnTo>
                  <a:pt x="597" y="755"/>
                </a:lnTo>
                <a:lnTo>
                  <a:pt x="592" y="738"/>
                </a:lnTo>
                <a:lnTo>
                  <a:pt x="588" y="717"/>
                </a:lnTo>
                <a:lnTo>
                  <a:pt x="585" y="713"/>
                </a:lnTo>
                <a:lnTo>
                  <a:pt x="583" y="703"/>
                </a:lnTo>
                <a:lnTo>
                  <a:pt x="571" y="692"/>
                </a:lnTo>
                <a:lnTo>
                  <a:pt x="561" y="689"/>
                </a:lnTo>
                <a:lnTo>
                  <a:pt x="555" y="689"/>
                </a:lnTo>
                <a:lnTo>
                  <a:pt x="550" y="692"/>
                </a:lnTo>
                <a:lnTo>
                  <a:pt x="538" y="696"/>
                </a:lnTo>
                <a:lnTo>
                  <a:pt x="520" y="703"/>
                </a:lnTo>
                <a:lnTo>
                  <a:pt x="517" y="710"/>
                </a:lnTo>
                <a:lnTo>
                  <a:pt x="511" y="713"/>
                </a:lnTo>
                <a:lnTo>
                  <a:pt x="502" y="713"/>
                </a:lnTo>
                <a:lnTo>
                  <a:pt x="487" y="720"/>
                </a:lnTo>
                <a:lnTo>
                  <a:pt x="478" y="724"/>
                </a:lnTo>
                <a:lnTo>
                  <a:pt x="466" y="720"/>
                </a:lnTo>
                <a:lnTo>
                  <a:pt x="460" y="717"/>
                </a:lnTo>
                <a:lnTo>
                  <a:pt x="448" y="713"/>
                </a:lnTo>
                <a:lnTo>
                  <a:pt x="430" y="713"/>
                </a:lnTo>
                <a:lnTo>
                  <a:pt x="421" y="706"/>
                </a:lnTo>
                <a:lnTo>
                  <a:pt x="424" y="706"/>
                </a:lnTo>
                <a:lnTo>
                  <a:pt x="424" y="703"/>
                </a:lnTo>
                <a:lnTo>
                  <a:pt x="391" y="689"/>
                </a:lnTo>
                <a:lnTo>
                  <a:pt x="386" y="678"/>
                </a:lnTo>
                <a:lnTo>
                  <a:pt x="386" y="674"/>
                </a:lnTo>
                <a:lnTo>
                  <a:pt x="376" y="667"/>
                </a:lnTo>
                <a:lnTo>
                  <a:pt x="364" y="660"/>
                </a:lnTo>
                <a:lnTo>
                  <a:pt x="356" y="657"/>
                </a:lnTo>
                <a:lnTo>
                  <a:pt x="341" y="653"/>
                </a:lnTo>
                <a:lnTo>
                  <a:pt x="332" y="650"/>
                </a:lnTo>
                <a:lnTo>
                  <a:pt x="326" y="642"/>
                </a:lnTo>
                <a:lnTo>
                  <a:pt x="320" y="621"/>
                </a:lnTo>
                <a:lnTo>
                  <a:pt x="314" y="607"/>
                </a:lnTo>
                <a:lnTo>
                  <a:pt x="311" y="593"/>
                </a:lnTo>
                <a:lnTo>
                  <a:pt x="293" y="579"/>
                </a:lnTo>
                <a:lnTo>
                  <a:pt x="290" y="568"/>
                </a:lnTo>
                <a:lnTo>
                  <a:pt x="287" y="558"/>
                </a:lnTo>
                <a:lnTo>
                  <a:pt x="278" y="554"/>
                </a:lnTo>
                <a:lnTo>
                  <a:pt x="269" y="540"/>
                </a:lnTo>
                <a:lnTo>
                  <a:pt x="269" y="536"/>
                </a:lnTo>
                <a:lnTo>
                  <a:pt x="260" y="526"/>
                </a:lnTo>
                <a:lnTo>
                  <a:pt x="251" y="530"/>
                </a:lnTo>
                <a:lnTo>
                  <a:pt x="245" y="536"/>
                </a:lnTo>
                <a:lnTo>
                  <a:pt x="242" y="533"/>
                </a:lnTo>
                <a:lnTo>
                  <a:pt x="239" y="533"/>
                </a:lnTo>
                <a:lnTo>
                  <a:pt x="236" y="530"/>
                </a:lnTo>
                <a:lnTo>
                  <a:pt x="230" y="526"/>
                </a:lnTo>
                <a:lnTo>
                  <a:pt x="227" y="519"/>
                </a:lnTo>
                <a:lnTo>
                  <a:pt x="224" y="508"/>
                </a:lnTo>
                <a:lnTo>
                  <a:pt x="221" y="505"/>
                </a:lnTo>
                <a:lnTo>
                  <a:pt x="210" y="505"/>
                </a:lnTo>
                <a:lnTo>
                  <a:pt x="210" y="522"/>
                </a:lnTo>
                <a:lnTo>
                  <a:pt x="204" y="522"/>
                </a:lnTo>
                <a:lnTo>
                  <a:pt x="204" y="530"/>
                </a:lnTo>
                <a:lnTo>
                  <a:pt x="198" y="530"/>
                </a:lnTo>
                <a:lnTo>
                  <a:pt x="173" y="508"/>
                </a:lnTo>
                <a:lnTo>
                  <a:pt x="171" y="502"/>
                </a:lnTo>
                <a:lnTo>
                  <a:pt x="167" y="484"/>
                </a:lnTo>
                <a:lnTo>
                  <a:pt x="162" y="484"/>
                </a:lnTo>
                <a:lnTo>
                  <a:pt x="156" y="480"/>
                </a:lnTo>
                <a:lnTo>
                  <a:pt x="162" y="438"/>
                </a:lnTo>
                <a:lnTo>
                  <a:pt x="156" y="427"/>
                </a:lnTo>
                <a:lnTo>
                  <a:pt x="144" y="402"/>
                </a:lnTo>
                <a:lnTo>
                  <a:pt x="138" y="395"/>
                </a:lnTo>
                <a:lnTo>
                  <a:pt x="126" y="392"/>
                </a:lnTo>
                <a:lnTo>
                  <a:pt x="116" y="388"/>
                </a:lnTo>
                <a:lnTo>
                  <a:pt x="105" y="378"/>
                </a:lnTo>
                <a:lnTo>
                  <a:pt x="84" y="367"/>
                </a:lnTo>
                <a:lnTo>
                  <a:pt x="84" y="357"/>
                </a:lnTo>
                <a:lnTo>
                  <a:pt x="78" y="346"/>
                </a:lnTo>
                <a:lnTo>
                  <a:pt x="72" y="338"/>
                </a:lnTo>
                <a:lnTo>
                  <a:pt x="69" y="332"/>
                </a:lnTo>
                <a:lnTo>
                  <a:pt x="60" y="335"/>
                </a:lnTo>
                <a:lnTo>
                  <a:pt x="57" y="328"/>
                </a:lnTo>
                <a:lnTo>
                  <a:pt x="54" y="318"/>
                </a:lnTo>
                <a:lnTo>
                  <a:pt x="57" y="314"/>
                </a:lnTo>
                <a:lnTo>
                  <a:pt x="63" y="290"/>
                </a:lnTo>
                <a:lnTo>
                  <a:pt x="66" y="282"/>
                </a:lnTo>
                <a:lnTo>
                  <a:pt x="72" y="282"/>
                </a:lnTo>
                <a:lnTo>
                  <a:pt x="72" y="275"/>
                </a:lnTo>
                <a:lnTo>
                  <a:pt x="84" y="257"/>
                </a:lnTo>
                <a:lnTo>
                  <a:pt x="90" y="247"/>
                </a:lnTo>
                <a:lnTo>
                  <a:pt x="87" y="233"/>
                </a:lnTo>
                <a:lnTo>
                  <a:pt x="93" y="222"/>
                </a:lnTo>
                <a:lnTo>
                  <a:pt x="96" y="219"/>
                </a:lnTo>
                <a:lnTo>
                  <a:pt x="84" y="215"/>
                </a:lnTo>
                <a:lnTo>
                  <a:pt x="66" y="211"/>
                </a:lnTo>
                <a:lnTo>
                  <a:pt x="57" y="205"/>
                </a:lnTo>
                <a:lnTo>
                  <a:pt x="51" y="187"/>
                </a:lnTo>
                <a:lnTo>
                  <a:pt x="42" y="180"/>
                </a:lnTo>
                <a:lnTo>
                  <a:pt x="34" y="165"/>
                </a:lnTo>
                <a:lnTo>
                  <a:pt x="30" y="148"/>
                </a:lnTo>
                <a:lnTo>
                  <a:pt x="30" y="137"/>
                </a:lnTo>
                <a:lnTo>
                  <a:pt x="28" y="127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51" name="Freeform 11"/>
          <p:cNvSpPr>
            <a:spLocks/>
          </p:cNvSpPr>
          <p:nvPr/>
        </p:nvSpPr>
        <p:spPr bwMode="auto">
          <a:xfrm>
            <a:off x="5005389" y="2179639"/>
            <a:ext cx="725487" cy="758825"/>
          </a:xfrm>
          <a:custGeom>
            <a:avLst/>
            <a:gdLst>
              <a:gd name="T0" fmla="*/ 2147483647 w 457"/>
              <a:gd name="T1" fmla="*/ 2147483647 h 478"/>
              <a:gd name="T2" fmla="*/ 2147483647 w 457"/>
              <a:gd name="T3" fmla="*/ 2147483647 h 478"/>
              <a:gd name="T4" fmla="*/ 2147483647 w 457"/>
              <a:gd name="T5" fmla="*/ 2147483647 h 478"/>
              <a:gd name="T6" fmla="*/ 2147483647 w 457"/>
              <a:gd name="T7" fmla="*/ 2147483647 h 478"/>
              <a:gd name="T8" fmla="*/ 2147483647 w 457"/>
              <a:gd name="T9" fmla="*/ 2147483647 h 478"/>
              <a:gd name="T10" fmla="*/ 2147483647 w 457"/>
              <a:gd name="T11" fmla="*/ 2147483647 h 478"/>
              <a:gd name="T12" fmla="*/ 2147483647 w 457"/>
              <a:gd name="T13" fmla="*/ 2147483647 h 478"/>
              <a:gd name="T14" fmla="*/ 2147483647 w 457"/>
              <a:gd name="T15" fmla="*/ 2147483647 h 478"/>
              <a:gd name="T16" fmla="*/ 2147483647 w 457"/>
              <a:gd name="T17" fmla="*/ 2147483647 h 478"/>
              <a:gd name="T18" fmla="*/ 0 w 457"/>
              <a:gd name="T19" fmla="*/ 2147483647 h 478"/>
              <a:gd name="T20" fmla="*/ 2147483647 w 457"/>
              <a:gd name="T21" fmla="*/ 2147483647 h 478"/>
              <a:gd name="T22" fmla="*/ 2147483647 w 457"/>
              <a:gd name="T23" fmla="*/ 2147483647 h 478"/>
              <a:gd name="T24" fmla="*/ 2147483647 w 457"/>
              <a:gd name="T25" fmla="*/ 2147483647 h 478"/>
              <a:gd name="T26" fmla="*/ 2147483647 w 457"/>
              <a:gd name="T27" fmla="*/ 2147483647 h 478"/>
              <a:gd name="T28" fmla="*/ 2147483647 w 457"/>
              <a:gd name="T29" fmla="*/ 2147483647 h 478"/>
              <a:gd name="T30" fmla="*/ 2147483647 w 457"/>
              <a:gd name="T31" fmla="*/ 2147483647 h 478"/>
              <a:gd name="T32" fmla="*/ 2147483647 w 457"/>
              <a:gd name="T33" fmla="*/ 2147483647 h 478"/>
              <a:gd name="T34" fmla="*/ 2147483647 w 457"/>
              <a:gd name="T35" fmla="*/ 2147483647 h 478"/>
              <a:gd name="T36" fmla="*/ 2147483647 w 457"/>
              <a:gd name="T37" fmla="*/ 2147483647 h 478"/>
              <a:gd name="T38" fmla="*/ 2147483647 w 457"/>
              <a:gd name="T39" fmla="*/ 2147483647 h 478"/>
              <a:gd name="T40" fmla="*/ 2147483647 w 457"/>
              <a:gd name="T41" fmla="*/ 2147483647 h 478"/>
              <a:gd name="T42" fmla="*/ 2147483647 w 457"/>
              <a:gd name="T43" fmla="*/ 2147483647 h 478"/>
              <a:gd name="T44" fmla="*/ 2147483647 w 457"/>
              <a:gd name="T45" fmla="*/ 2147483647 h 478"/>
              <a:gd name="T46" fmla="*/ 2147483647 w 457"/>
              <a:gd name="T47" fmla="*/ 2147483647 h 478"/>
              <a:gd name="T48" fmla="*/ 2147483647 w 457"/>
              <a:gd name="T49" fmla="*/ 2147483647 h 478"/>
              <a:gd name="T50" fmla="*/ 2147483647 w 457"/>
              <a:gd name="T51" fmla="*/ 2147483647 h 478"/>
              <a:gd name="T52" fmla="*/ 2147483647 w 457"/>
              <a:gd name="T53" fmla="*/ 2147483647 h 478"/>
              <a:gd name="T54" fmla="*/ 2147483647 w 457"/>
              <a:gd name="T55" fmla="*/ 2147483647 h 478"/>
              <a:gd name="T56" fmla="*/ 2147483647 w 457"/>
              <a:gd name="T57" fmla="*/ 2147483647 h 478"/>
              <a:gd name="T58" fmla="*/ 2147483647 w 457"/>
              <a:gd name="T59" fmla="*/ 2147483647 h 478"/>
              <a:gd name="T60" fmla="*/ 2147483647 w 457"/>
              <a:gd name="T61" fmla="*/ 2147483647 h 478"/>
              <a:gd name="T62" fmla="*/ 2147483647 w 457"/>
              <a:gd name="T63" fmla="*/ 2147483647 h 478"/>
              <a:gd name="T64" fmla="*/ 2147483647 w 457"/>
              <a:gd name="T65" fmla="*/ 2147483647 h 478"/>
              <a:gd name="T66" fmla="*/ 2147483647 w 457"/>
              <a:gd name="T67" fmla="*/ 2147483647 h 478"/>
              <a:gd name="T68" fmla="*/ 2147483647 w 457"/>
              <a:gd name="T69" fmla="*/ 2147483647 h 478"/>
              <a:gd name="T70" fmla="*/ 2147483647 w 457"/>
              <a:gd name="T71" fmla="*/ 2147483647 h 478"/>
              <a:gd name="T72" fmla="*/ 2147483647 w 457"/>
              <a:gd name="T73" fmla="*/ 2147483647 h 478"/>
              <a:gd name="T74" fmla="*/ 2147483647 w 457"/>
              <a:gd name="T75" fmla="*/ 2147483647 h 478"/>
              <a:gd name="T76" fmla="*/ 2147483647 w 457"/>
              <a:gd name="T77" fmla="*/ 2147483647 h 478"/>
              <a:gd name="T78" fmla="*/ 2147483647 w 457"/>
              <a:gd name="T79" fmla="*/ 2147483647 h 478"/>
              <a:gd name="T80" fmla="*/ 2147483647 w 457"/>
              <a:gd name="T81" fmla="*/ 2147483647 h 478"/>
              <a:gd name="T82" fmla="*/ 2147483647 w 457"/>
              <a:gd name="T83" fmla="*/ 2147483647 h 478"/>
              <a:gd name="T84" fmla="*/ 2147483647 w 457"/>
              <a:gd name="T85" fmla="*/ 2147483647 h 478"/>
              <a:gd name="T86" fmla="*/ 2147483647 w 457"/>
              <a:gd name="T87" fmla="*/ 2147483647 h 478"/>
              <a:gd name="T88" fmla="*/ 2147483647 w 457"/>
              <a:gd name="T89" fmla="*/ 2147483647 h 478"/>
              <a:gd name="T90" fmla="*/ 2147483647 w 457"/>
              <a:gd name="T91" fmla="*/ 2147483647 h 478"/>
              <a:gd name="T92" fmla="*/ 2147483647 w 457"/>
              <a:gd name="T93" fmla="*/ 2147483647 h 478"/>
              <a:gd name="T94" fmla="*/ 2147483647 w 457"/>
              <a:gd name="T95" fmla="*/ 2147483647 h 478"/>
              <a:gd name="T96" fmla="*/ 2147483647 w 457"/>
              <a:gd name="T97" fmla="*/ 2147483647 h 478"/>
              <a:gd name="T98" fmla="*/ 2147483647 w 457"/>
              <a:gd name="T99" fmla="*/ 2147483647 h 478"/>
              <a:gd name="T100" fmla="*/ 2147483647 w 457"/>
              <a:gd name="T101" fmla="*/ 2147483647 h 478"/>
              <a:gd name="T102" fmla="*/ 2147483647 w 457"/>
              <a:gd name="T103" fmla="*/ 2147483647 h 478"/>
              <a:gd name="T104" fmla="*/ 2147483647 w 457"/>
              <a:gd name="T105" fmla="*/ 2147483647 h 478"/>
              <a:gd name="T106" fmla="*/ 2147483647 w 457"/>
              <a:gd name="T107" fmla="*/ 2147483647 h 478"/>
              <a:gd name="T108" fmla="*/ 2147483647 w 457"/>
              <a:gd name="T109" fmla="*/ 2147483647 h 478"/>
              <a:gd name="T110" fmla="*/ 2147483647 w 457"/>
              <a:gd name="T111" fmla="*/ 2147483647 h 478"/>
              <a:gd name="T112" fmla="*/ 2147483647 w 457"/>
              <a:gd name="T113" fmla="*/ 2147483647 h 478"/>
              <a:gd name="T114" fmla="*/ 2147483647 w 457"/>
              <a:gd name="T115" fmla="*/ 2147483647 h 478"/>
              <a:gd name="T116" fmla="*/ 2147483647 w 457"/>
              <a:gd name="T117" fmla="*/ 2147483647 h 478"/>
              <a:gd name="T118" fmla="*/ 2147483647 w 457"/>
              <a:gd name="T119" fmla="*/ 2147483647 h 4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57"/>
              <a:gd name="T181" fmla="*/ 0 h 478"/>
              <a:gd name="T182" fmla="*/ 457 w 457"/>
              <a:gd name="T183" fmla="*/ 478 h 47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57" h="478">
                <a:moveTo>
                  <a:pt x="21" y="286"/>
                </a:moveTo>
                <a:lnTo>
                  <a:pt x="21" y="283"/>
                </a:lnTo>
                <a:lnTo>
                  <a:pt x="21" y="279"/>
                </a:lnTo>
                <a:lnTo>
                  <a:pt x="18" y="279"/>
                </a:lnTo>
                <a:lnTo>
                  <a:pt x="18" y="276"/>
                </a:lnTo>
                <a:lnTo>
                  <a:pt x="18" y="269"/>
                </a:lnTo>
                <a:lnTo>
                  <a:pt x="15" y="269"/>
                </a:lnTo>
                <a:lnTo>
                  <a:pt x="15" y="265"/>
                </a:lnTo>
                <a:lnTo>
                  <a:pt x="15" y="262"/>
                </a:lnTo>
                <a:lnTo>
                  <a:pt x="15" y="258"/>
                </a:lnTo>
                <a:lnTo>
                  <a:pt x="11" y="255"/>
                </a:lnTo>
                <a:lnTo>
                  <a:pt x="11" y="251"/>
                </a:lnTo>
                <a:lnTo>
                  <a:pt x="8" y="248"/>
                </a:lnTo>
                <a:lnTo>
                  <a:pt x="8" y="244"/>
                </a:lnTo>
                <a:lnTo>
                  <a:pt x="6" y="237"/>
                </a:lnTo>
                <a:lnTo>
                  <a:pt x="6" y="233"/>
                </a:lnTo>
                <a:lnTo>
                  <a:pt x="6" y="230"/>
                </a:lnTo>
                <a:lnTo>
                  <a:pt x="3" y="230"/>
                </a:lnTo>
                <a:lnTo>
                  <a:pt x="3" y="226"/>
                </a:lnTo>
                <a:lnTo>
                  <a:pt x="0" y="230"/>
                </a:lnTo>
                <a:lnTo>
                  <a:pt x="6" y="223"/>
                </a:lnTo>
                <a:lnTo>
                  <a:pt x="29" y="209"/>
                </a:lnTo>
                <a:lnTo>
                  <a:pt x="50" y="195"/>
                </a:lnTo>
                <a:lnTo>
                  <a:pt x="56" y="191"/>
                </a:lnTo>
                <a:lnTo>
                  <a:pt x="68" y="188"/>
                </a:lnTo>
                <a:lnTo>
                  <a:pt x="77" y="184"/>
                </a:lnTo>
                <a:lnTo>
                  <a:pt x="87" y="177"/>
                </a:lnTo>
                <a:lnTo>
                  <a:pt x="95" y="170"/>
                </a:lnTo>
                <a:lnTo>
                  <a:pt x="110" y="166"/>
                </a:lnTo>
                <a:lnTo>
                  <a:pt x="119" y="145"/>
                </a:lnTo>
                <a:lnTo>
                  <a:pt x="122" y="113"/>
                </a:lnTo>
                <a:lnTo>
                  <a:pt x="125" y="57"/>
                </a:lnTo>
                <a:lnTo>
                  <a:pt x="149" y="50"/>
                </a:lnTo>
                <a:lnTo>
                  <a:pt x="164" y="25"/>
                </a:lnTo>
                <a:lnTo>
                  <a:pt x="179" y="18"/>
                </a:lnTo>
                <a:lnTo>
                  <a:pt x="185" y="15"/>
                </a:lnTo>
                <a:lnTo>
                  <a:pt x="197" y="0"/>
                </a:lnTo>
                <a:lnTo>
                  <a:pt x="217" y="7"/>
                </a:lnTo>
                <a:lnTo>
                  <a:pt x="256" y="7"/>
                </a:lnTo>
                <a:lnTo>
                  <a:pt x="262" y="18"/>
                </a:lnTo>
                <a:lnTo>
                  <a:pt x="277" y="18"/>
                </a:lnTo>
                <a:lnTo>
                  <a:pt x="283" y="11"/>
                </a:lnTo>
                <a:lnTo>
                  <a:pt x="283" y="22"/>
                </a:lnTo>
                <a:lnTo>
                  <a:pt x="286" y="39"/>
                </a:lnTo>
                <a:lnTo>
                  <a:pt x="295" y="53"/>
                </a:lnTo>
                <a:lnTo>
                  <a:pt x="304" y="60"/>
                </a:lnTo>
                <a:lnTo>
                  <a:pt x="310" y="78"/>
                </a:lnTo>
                <a:lnTo>
                  <a:pt x="319" y="85"/>
                </a:lnTo>
                <a:lnTo>
                  <a:pt x="337" y="89"/>
                </a:lnTo>
                <a:lnTo>
                  <a:pt x="349" y="92"/>
                </a:lnTo>
                <a:lnTo>
                  <a:pt x="345" y="96"/>
                </a:lnTo>
                <a:lnTo>
                  <a:pt x="340" y="106"/>
                </a:lnTo>
                <a:lnTo>
                  <a:pt x="343" y="120"/>
                </a:lnTo>
                <a:lnTo>
                  <a:pt x="337" y="131"/>
                </a:lnTo>
                <a:lnTo>
                  <a:pt x="325" y="149"/>
                </a:lnTo>
                <a:lnTo>
                  <a:pt x="325" y="156"/>
                </a:lnTo>
                <a:lnTo>
                  <a:pt x="319" y="156"/>
                </a:lnTo>
                <a:lnTo>
                  <a:pt x="316" y="163"/>
                </a:lnTo>
                <a:lnTo>
                  <a:pt x="310" y="188"/>
                </a:lnTo>
                <a:lnTo>
                  <a:pt x="307" y="191"/>
                </a:lnTo>
                <a:lnTo>
                  <a:pt x="310" y="202"/>
                </a:lnTo>
                <a:lnTo>
                  <a:pt x="313" y="209"/>
                </a:lnTo>
                <a:lnTo>
                  <a:pt x="322" y="205"/>
                </a:lnTo>
                <a:lnTo>
                  <a:pt x="325" y="212"/>
                </a:lnTo>
                <a:lnTo>
                  <a:pt x="331" y="219"/>
                </a:lnTo>
                <a:lnTo>
                  <a:pt x="337" y="230"/>
                </a:lnTo>
                <a:lnTo>
                  <a:pt x="337" y="241"/>
                </a:lnTo>
                <a:lnTo>
                  <a:pt x="357" y="251"/>
                </a:lnTo>
                <a:lnTo>
                  <a:pt x="369" y="262"/>
                </a:lnTo>
                <a:lnTo>
                  <a:pt x="379" y="265"/>
                </a:lnTo>
                <a:lnTo>
                  <a:pt x="390" y="269"/>
                </a:lnTo>
                <a:lnTo>
                  <a:pt x="397" y="276"/>
                </a:lnTo>
                <a:lnTo>
                  <a:pt x="409" y="301"/>
                </a:lnTo>
                <a:lnTo>
                  <a:pt x="415" y="311"/>
                </a:lnTo>
                <a:lnTo>
                  <a:pt x="409" y="353"/>
                </a:lnTo>
                <a:lnTo>
                  <a:pt x="415" y="357"/>
                </a:lnTo>
                <a:lnTo>
                  <a:pt x="420" y="357"/>
                </a:lnTo>
                <a:lnTo>
                  <a:pt x="423" y="375"/>
                </a:lnTo>
                <a:lnTo>
                  <a:pt x="426" y="381"/>
                </a:lnTo>
                <a:lnTo>
                  <a:pt x="450" y="403"/>
                </a:lnTo>
                <a:lnTo>
                  <a:pt x="456" y="403"/>
                </a:lnTo>
                <a:lnTo>
                  <a:pt x="453" y="403"/>
                </a:lnTo>
                <a:lnTo>
                  <a:pt x="453" y="407"/>
                </a:lnTo>
                <a:lnTo>
                  <a:pt x="450" y="407"/>
                </a:lnTo>
                <a:lnTo>
                  <a:pt x="450" y="410"/>
                </a:lnTo>
                <a:lnTo>
                  <a:pt x="447" y="410"/>
                </a:lnTo>
                <a:lnTo>
                  <a:pt x="447" y="414"/>
                </a:lnTo>
                <a:lnTo>
                  <a:pt x="447" y="410"/>
                </a:lnTo>
                <a:lnTo>
                  <a:pt x="444" y="410"/>
                </a:lnTo>
                <a:lnTo>
                  <a:pt x="441" y="410"/>
                </a:lnTo>
                <a:lnTo>
                  <a:pt x="441" y="407"/>
                </a:lnTo>
                <a:lnTo>
                  <a:pt x="438" y="407"/>
                </a:lnTo>
                <a:lnTo>
                  <a:pt x="435" y="407"/>
                </a:lnTo>
                <a:lnTo>
                  <a:pt x="432" y="407"/>
                </a:lnTo>
                <a:lnTo>
                  <a:pt x="429" y="407"/>
                </a:lnTo>
                <a:lnTo>
                  <a:pt x="417" y="407"/>
                </a:lnTo>
                <a:lnTo>
                  <a:pt x="406" y="403"/>
                </a:lnTo>
                <a:lnTo>
                  <a:pt x="393" y="407"/>
                </a:lnTo>
                <a:lnTo>
                  <a:pt x="385" y="424"/>
                </a:lnTo>
                <a:lnTo>
                  <a:pt x="375" y="442"/>
                </a:lnTo>
                <a:lnTo>
                  <a:pt x="364" y="456"/>
                </a:lnTo>
                <a:lnTo>
                  <a:pt x="319" y="477"/>
                </a:lnTo>
                <a:lnTo>
                  <a:pt x="280" y="449"/>
                </a:lnTo>
                <a:lnTo>
                  <a:pt x="271" y="445"/>
                </a:lnTo>
                <a:lnTo>
                  <a:pt x="229" y="424"/>
                </a:lnTo>
                <a:lnTo>
                  <a:pt x="226" y="421"/>
                </a:lnTo>
                <a:lnTo>
                  <a:pt x="226" y="389"/>
                </a:lnTo>
                <a:lnTo>
                  <a:pt x="226" y="385"/>
                </a:lnTo>
                <a:lnTo>
                  <a:pt x="203" y="385"/>
                </a:lnTo>
                <a:lnTo>
                  <a:pt x="193" y="367"/>
                </a:lnTo>
                <a:lnTo>
                  <a:pt x="191" y="364"/>
                </a:lnTo>
                <a:lnTo>
                  <a:pt x="176" y="357"/>
                </a:lnTo>
                <a:lnTo>
                  <a:pt x="143" y="347"/>
                </a:lnTo>
                <a:lnTo>
                  <a:pt x="137" y="339"/>
                </a:lnTo>
                <a:lnTo>
                  <a:pt x="104" y="319"/>
                </a:lnTo>
                <a:lnTo>
                  <a:pt x="92" y="307"/>
                </a:lnTo>
                <a:lnTo>
                  <a:pt x="71" y="301"/>
                </a:lnTo>
                <a:lnTo>
                  <a:pt x="29" y="290"/>
                </a:lnTo>
                <a:lnTo>
                  <a:pt x="23" y="290"/>
                </a:lnTo>
                <a:lnTo>
                  <a:pt x="21" y="286"/>
                </a:lnTo>
              </a:path>
            </a:pathLst>
          </a:custGeom>
          <a:solidFill>
            <a:srgbClr val="00FF00"/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52" name="Freeform 12"/>
          <p:cNvSpPr>
            <a:spLocks/>
          </p:cNvSpPr>
          <p:nvPr/>
        </p:nvSpPr>
        <p:spPr bwMode="auto">
          <a:xfrm>
            <a:off x="4735514" y="2530476"/>
            <a:ext cx="319087" cy="360363"/>
          </a:xfrm>
          <a:custGeom>
            <a:avLst/>
            <a:gdLst>
              <a:gd name="T0" fmla="*/ 2147483647 w 201"/>
              <a:gd name="T1" fmla="*/ 2147483647 h 227"/>
              <a:gd name="T2" fmla="*/ 2147483647 w 201"/>
              <a:gd name="T3" fmla="*/ 2147483647 h 227"/>
              <a:gd name="T4" fmla="*/ 2147483647 w 201"/>
              <a:gd name="T5" fmla="*/ 2147483647 h 227"/>
              <a:gd name="T6" fmla="*/ 2147483647 w 201"/>
              <a:gd name="T7" fmla="*/ 2147483647 h 227"/>
              <a:gd name="T8" fmla="*/ 2147483647 w 201"/>
              <a:gd name="T9" fmla="*/ 2147483647 h 227"/>
              <a:gd name="T10" fmla="*/ 2147483647 w 201"/>
              <a:gd name="T11" fmla="*/ 2147483647 h 227"/>
              <a:gd name="T12" fmla="*/ 2147483647 w 201"/>
              <a:gd name="T13" fmla="*/ 2147483647 h 227"/>
              <a:gd name="T14" fmla="*/ 2147483647 w 201"/>
              <a:gd name="T15" fmla="*/ 2147483647 h 227"/>
              <a:gd name="T16" fmla="*/ 2147483647 w 201"/>
              <a:gd name="T17" fmla="*/ 2147483647 h 227"/>
              <a:gd name="T18" fmla="*/ 2147483647 w 201"/>
              <a:gd name="T19" fmla="*/ 2147483647 h 227"/>
              <a:gd name="T20" fmla="*/ 2147483647 w 201"/>
              <a:gd name="T21" fmla="*/ 2147483647 h 227"/>
              <a:gd name="T22" fmla="*/ 2147483647 w 201"/>
              <a:gd name="T23" fmla="*/ 2147483647 h 227"/>
              <a:gd name="T24" fmla="*/ 2147483647 w 201"/>
              <a:gd name="T25" fmla="*/ 2147483647 h 227"/>
              <a:gd name="T26" fmla="*/ 2147483647 w 201"/>
              <a:gd name="T27" fmla="*/ 2147483647 h 227"/>
              <a:gd name="T28" fmla="*/ 2147483647 w 201"/>
              <a:gd name="T29" fmla="*/ 2147483647 h 227"/>
              <a:gd name="T30" fmla="*/ 2147483647 w 201"/>
              <a:gd name="T31" fmla="*/ 2147483647 h 227"/>
              <a:gd name="T32" fmla="*/ 2147483647 w 201"/>
              <a:gd name="T33" fmla="*/ 2147483647 h 227"/>
              <a:gd name="T34" fmla="*/ 2147483647 w 201"/>
              <a:gd name="T35" fmla="*/ 2147483647 h 227"/>
              <a:gd name="T36" fmla="*/ 0 w 201"/>
              <a:gd name="T37" fmla="*/ 2147483647 h 227"/>
              <a:gd name="T38" fmla="*/ 2147483647 w 201"/>
              <a:gd name="T39" fmla="*/ 2147483647 h 227"/>
              <a:gd name="T40" fmla="*/ 2147483647 w 201"/>
              <a:gd name="T41" fmla="*/ 2147483647 h 227"/>
              <a:gd name="T42" fmla="*/ 2147483647 w 201"/>
              <a:gd name="T43" fmla="*/ 2147483647 h 227"/>
              <a:gd name="T44" fmla="*/ 2147483647 w 201"/>
              <a:gd name="T45" fmla="*/ 2147483647 h 227"/>
              <a:gd name="T46" fmla="*/ 2147483647 w 201"/>
              <a:gd name="T47" fmla="*/ 2147483647 h 227"/>
              <a:gd name="T48" fmla="*/ 2147483647 w 201"/>
              <a:gd name="T49" fmla="*/ 2147483647 h 227"/>
              <a:gd name="T50" fmla="*/ 2147483647 w 201"/>
              <a:gd name="T51" fmla="*/ 2147483647 h 227"/>
              <a:gd name="T52" fmla="*/ 2147483647 w 201"/>
              <a:gd name="T53" fmla="*/ 2147483647 h 227"/>
              <a:gd name="T54" fmla="*/ 2147483647 w 201"/>
              <a:gd name="T55" fmla="*/ 2147483647 h 227"/>
              <a:gd name="T56" fmla="*/ 2147483647 w 201"/>
              <a:gd name="T57" fmla="*/ 2147483647 h 227"/>
              <a:gd name="T58" fmla="*/ 2147483647 w 201"/>
              <a:gd name="T59" fmla="*/ 2147483647 h 227"/>
              <a:gd name="T60" fmla="*/ 2147483647 w 201"/>
              <a:gd name="T61" fmla="*/ 2147483647 h 227"/>
              <a:gd name="T62" fmla="*/ 2147483647 w 201"/>
              <a:gd name="T63" fmla="*/ 2147483647 h 227"/>
              <a:gd name="T64" fmla="*/ 2147483647 w 201"/>
              <a:gd name="T65" fmla="*/ 2147483647 h 227"/>
              <a:gd name="T66" fmla="*/ 2147483647 w 201"/>
              <a:gd name="T67" fmla="*/ 2147483647 h 227"/>
              <a:gd name="T68" fmla="*/ 2147483647 w 201"/>
              <a:gd name="T69" fmla="*/ 2147483647 h 227"/>
              <a:gd name="T70" fmla="*/ 2147483647 w 201"/>
              <a:gd name="T71" fmla="*/ 2147483647 h 227"/>
              <a:gd name="T72" fmla="*/ 2147483647 w 201"/>
              <a:gd name="T73" fmla="*/ 2147483647 h 227"/>
              <a:gd name="T74" fmla="*/ 2147483647 w 201"/>
              <a:gd name="T75" fmla="*/ 2147483647 h 227"/>
              <a:gd name="T76" fmla="*/ 2147483647 w 201"/>
              <a:gd name="T77" fmla="*/ 2147483647 h 227"/>
              <a:gd name="T78" fmla="*/ 2147483647 w 201"/>
              <a:gd name="T79" fmla="*/ 2147483647 h 227"/>
              <a:gd name="T80" fmla="*/ 2147483647 w 201"/>
              <a:gd name="T81" fmla="*/ 2147483647 h 227"/>
              <a:gd name="T82" fmla="*/ 2147483647 w 201"/>
              <a:gd name="T83" fmla="*/ 2147483647 h 227"/>
              <a:gd name="T84" fmla="*/ 2147483647 w 201"/>
              <a:gd name="T85" fmla="*/ 2147483647 h 227"/>
              <a:gd name="T86" fmla="*/ 2147483647 w 201"/>
              <a:gd name="T87" fmla="*/ 2147483647 h 227"/>
              <a:gd name="T88" fmla="*/ 2147483647 w 201"/>
              <a:gd name="T89" fmla="*/ 2147483647 h 227"/>
              <a:gd name="T90" fmla="*/ 2147483647 w 201"/>
              <a:gd name="T91" fmla="*/ 2147483647 h 227"/>
              <a:gd name="T92" fmla="*/ 2147483647 w 201"/>
              <a:gd name="T93" fmla="*/ 2147483647 h 227"/>
              <a:gd name="T94" fmla="*/ 2147483647 w 201"/>
              <a:gd name="T95" fmla="*/ 2147483647 h 227"/>
              <a:gd name="T96" fmla="*/ 2147483647 w 201"/>
              <a:gd name="T97" fmla="*/ 2147483647 h 227"/>
              <a:gd name="T98" fmla="*/ 2147483647 w 201"/>
              <a:gd name="T99" fmla="*/ 2147483647 h 227"/>
              <a:gd name="T100" fmla="*/ 2147483647 w 201"/>
              <a:gd name="T101" fmla="*/ 2147483647 h 227"/>
              <a:gd name="T102" fmla="*/ 2147483647 w 201"/>
              <a:gd name="T103" fmla="*/ 2147483647 h 227"/>
              <a:gd name="T104" fmla="*/ 2147483647 w 201"/>
              <a:gd name="T105" fmla="*/ 2147483647 h 227"/>
              <a:gd name="T106" fmla="*/ 2147483647 w 201"/>
              <a:gd name="T107" fmla="*/ 2147483647 h 227"/>
              <a:gd name="T108" fmla="*/ 2147483647 w 201"/>
              <a:gd name="T109" fmla="*/ 2147483647 h 227"/>
              <a:gd name="T110" fmla="*/ 2147483647 w 201"/>
              <a:gd name="T111" fmla="*/ 2147483647 h 227"/>
              <a:gd name="T112" fmla="*/ 2147483647 w 201"/>
              <a:gd name="T113" fmla="*/ 0 h 227"/>
              <a:gd name="T114" fmla="*/ 2147483647 w 201"/>
              <a:gd name="T115" fmla="*/ 2147483647 h 227"/>
              <a:gd name="T116" fmla="*/ 2147483647 w 201"/>
              <a:gd name="T117" fmla="*/ 2147483647 h 227"/>
              <a:gd name="T118" fmla="*/ 2147483647 w 201"/>
              <a:gd name="T119" fmla="*/ 2147483647 h 227"/>
              <a:gd name="T120" fmla="*/ 2147483647 w 201"/>
              <a:gd name="T121" fmla="*/ 2147483647 h 227"/>
              <a:gd name="T122" fmla="*/ 2147483647 w 201"/>
              <a:gd name="T123" fmla="*/ 2147483647 h 2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1"/>
              <a:gd name="T187" fmla="*/ 0 h 227"/>
              <a:gd name="T188" fmla="*/ 201 w 201"/>
              <a:gd name="T189" fmla="*/ 227 h 22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1" h="227">
                <a:moveTo>
                  <a:pt x="33" y="43"/>
                </a:moveTo>
                <a:lnTo>
                  <a:pt x="30" y="43"/>
                </a:lnTo>
                <a:lnTo>
                  <a:pt x="30" y="53"/>
                </a:lnTo>
                <a:lnTo>
                  <a:pt x="27" y="53"/>
                </a:lnTo>
                <a:lnTo>
                  <a:pt x="27" y="50"/>
                </a:lnTo>
                <a:lnTo>
                  <a:pt x="24" y="50"/>
                </a:lnTo>
                <a:lnTo>
                  <a:pt x="24" y="43"/>
                </a:lnTo>
                <a:lnTo>
                  <a:pt x="21" y="46"/>
                </a:lnTo>
                <a:lnTo>
                  <a:pt x="18" y="46"/>
                </a:lnTo>
                <a:lnTo>
                  <a:pt x="18" y="43"/>
                </a:lnTo>
                <a:lnTo>
                  <a:pt x="15" y="43"/>
                </a:lnTo>
                <a:lnTo>
                  <a:pt x="11" y="46"/>
                </a:lnTo>
                <a:lnTo>
                  <a:pt x="9" y="46"/>
                </a:lnTo>
                <a:lnTo>
                  <a:pt x="9" y="53"/>
                </a:lnTo>
                <a:lnTo>
                  <a:pt x="9" y="57"/>
                </a:lnTo>
                <a:lnTo>
                  <a:pt x="6" y="57"/>
                </a:lnTo>
                <a:lnTo>
                  <a:pt x="3" y="60"/>
                </a:lnTo>
                <a:lnTo>
                  <a:pt x="3" y="71"/>
                </a:lnTo>
                <a:lnTo>
                  <a:pt x="3" y="74"/>
                </a:lnTo>
                <a:lnTo>
                  <a:pt x="6" y="74"/>
                </a:lnTo>
                <a:lnTo>
                  <a:pt x="6" y="78"/>
                </a:lnTo>
                <a:lnTo>
                  <a:pt x="3" y="82"/>
                </a:lnTo>
                <a:lnTo>
                  <a:pt x="9" y="82"/>
                </a:lnTo>
                <a:lnTo>
                  <a:pt x="11" y="82"/>
                </a:lnTo>
                <a:lnTo>
                  <a:pt x="15" y="82"/>
                </a:lnTo>
                <a:lnTo>
                  <a:pt x="18" y="82"/>
                </a:lnTo>
                <a:lnTo>
                  <a:pt x="18" y="85"/>
                </a:lnTo>
                <a:lnTo>
                  <a:pt x="15" y="85"/>
                </a:lnTo>
                <a:lnTo>
                  <a:pt x="11" y="85"/>
                </a:lnTo>
                <a:lnTo>
                  <a:pt x="9" y="85"/>
                </a:lnTo>
                <a:lnTo>
                  <a:pt x="9" y="89"/>
                </a:lnTo>
                <a:lnTo>
                  <a:pt x="6" y="89"/>
                </a:lnTo>
                <a:lnTo>
                  <a:pt x="6" y="92"/>
                </a:lnTo>
                <a:lnTo>
                  <a:pt x="3" y="96"/>
                </a:lnTo>
                <a:lnTo>
                  <a:pt x="3" y="99"/>
                </a:lnTo>
                <a:lnTo>
                  <a:pt x="3" y="103"/>
                </a:lnTo>
                <a:lnTo>
                  <a:pt x="0" y="103"/>
                </a:lnTo>
                <a:lnTo>
                  <a:pt x="0" y="106"/>
                </a:lnTo>
                <a:lnTo>
                  <a:pt x="3" y="110"/>
                </a:lnTo>
                <a:lnTo>
                  <a:pt x="9" y="106"/>
                </a:lnTo>
                <a:lnTo>
                  <a:pt x="15" y="106"/>
                </a:lnTo>
                <a:lnTo>
                  <a:pt x="18" y="103"/>
                </a:lnTo>
                <a:lnTo>
                  <a:pt x="21" y="103"/>
                </a:lnTo>
                <a:lnTo>
                  <a:pt x="24" y="99"/>
                </a:lnTo>
                <a:lnTo>
                  <a:pt x="27" y="99"/>
                </a:lnTo>
                <a:lnTo>
                  <a:pt x="27" y="103"/>
                </a:lnTo>
                <a:lnTo>
                  <a:pt x="27" y="106"/>
                </a:lnTo>
                <a:lnTo>
                  <a:pt x="27" y="110"/>
                </a:lnTo>
                <a:lnTo>
                  <a:pt x="24" y="114"/>
                </a:lnTo>
                <a:lnTo>
                  <a:pt x="27" y="117"/>
                </a:lnTo>
                <a:lnTo>
                  <a:pt x="27" y="120"/>
                </a:lnTo>
                <a:lnTo>
                  <a:pt x="24" y="124"/>
                </a:lnTo>
                <a:lnTo>
                  <a:pt x="24" y="128"/>
                </a:lnTo>
                <a:lnTo>
                  <a:pt x="21" y="131"/>
                </a:lnTo>
                <a:lnTo>
                  <a:pt x="21" y="134"/>
                </a:lnTo>
                <a:lnTo>
                  <a:pt x="18" y="134"/>
                </a:lnTo>
                <a:lnTo>
                  <a:pt x="18" y="138"/>
                </a:lnTo>
                <a:lnTo>
                  <a:pt x="18" y="142"/>
                </a:lnTo>
                <a:lnTo>
                  <a:pt x="18" y="145"/>
                </a:lnTo>
                <a:lnTo>
                  <a:pt x="15" y="145"/>
                </a:lnTo>
                <a:lnTo>
                  <a:pt x="15" y="149"/>
                </a:lnTo>
                <a:lnTo>
                  <a:pt x="15" y="152"/>
                </a:lnTo>
                <a:lnTo>
                  <a:pt x="15" y="156"/>
                </a:lnTo>
                <a:lnTo>
                  <a:pt x="11" y="156"/>
                </a:lnTo>
                <a:lnTo>
                  <a:pt x="11" y="159"/>
                </a:lnTo>
                <a:lnTo>
                  <a:pt x="11" y="166"/>
                </a:lnTo>
                <a:lnTo>
                  <a:pt x="11" y="170"/>
                </a:lnTo>
                <a:lnTo>
                  <a:pt x="11" y="184"/>
                </a:lnTo>
                <a:lnTo>
                  <a:pt x="11" y="188"/>
                </a:lnTo>
                <a:lnTo>
                  <a:pt x="9" y="188"/>
                </a:lnTo>
                <a:lnTo>
                  <a:pt x="9" y="191"/>
                </a:lnTo>
                <a:lnTo>
                  <a:pt x="9" y="198"/>
                </a:lnTo>
                <a:lnTo>
                  <a:pt x="9" y="202"/>
                </a:lnTo>
                <a:lnTo>
                  <a:pt x="6" y="205"/>
                </a:lnTo>
                <a:lnTo>
                  <a:pt x="6" y="209"/>
                </a:lnTo>
                <a:lnTo>
                  <a:pt x="6" y="212"/>
                </a:lnTo>
                <a:lnTo>
                  <a:pt x="6" y="219"/>
                </a:lnTo>
                <a:lnTo>
                  <a:pt x="59" y="226"/>
                </a:lnTo>
                <a:lnTo>
                  <a:pt x="71" y="212"/>
                </a:lnTo>
                <a:lnTo>
                  <a:pt x="81" y="198"/>
                </a:lnTo>
                <a:lnTo>
                  <a:pt x="87" y="188"/>
                </a:lnTo>
                <a:lnTo>
                  <a:pt x="119" y="181"/>
                </a:lnTo>
                <a:lnTo>
                  <a:pt x="122" y="174"/>
                </a:lnTo>
                <a:lnTo>
                  <a:pt x="125" y="159"/>
                </a:lnTo>
                <a:lnTo>
                  <a:pt x="131" y="156"/>
                </a:lnTo>
                <a:lnTo>
                  <a:pt x="143" y="152"/>
                </a:lnTo>
                <a:lnTo>
                  <a:pt x="146" y="149"/>
                </a:lnTo>
                <a:lnTo>
                  <a:pt x="101" y="103"/>
                </a:lnTo>
                <a:lnTo>
                  <a:pt x="95" y="99"/>
                </a:lnTo>
                <a:lnTo>
                  <a:pt x="107" y="96"/>
                </a:lnTo>
                <a:lnTo>
                  <a:pt x="128" y="89"/>
                </a:lnTo>
                <a:lnTo>
                  <a:pt x="158" y="85"/>
                </a:lnTo>
                <a:lnTo>
                  <a:pt x="185" y="78"/>
                </a:lnTo>
                <a:lnTo>
                  <a:pt x="197" y="60"/>
                </a:lnTo>
                <a:lnTo>
                  <a:pt x="200" y="64"/>
                </a:lnTo>
                <a:lnTo>
                  <a:pt x="197" y="60"/>
                </a:lnTo>
                <a:lnTo>
                  <a:pt x="197" y="57"/>
                </a:lnTo>
                <a:lnTo>
                  <a:pt x="197" y="53"/>
                </a:lnTo>
                <a:lnTo>
                  <a:pt x="194" y="53"/>
                </a:lnTo>
                <a:lnTo>
                  <a:pt x="194" y="50"/>
                </a:lnTo>
                <a:lnTo>
                  <a:pt x="194" y="43"/>
                </a:lnTo>
                <a:lnTo>
                  <a:pt x="191" y="43"/>
                </a:lnTo>
                <a:lnTo>
                  <a:pt x="191" y="39"/>
                </a:lnTo>
                <a:lnTo>
                  <a:pt x="191" y="36"/>
                </a:lnTo>
                <a:lnTo>
                  <a:pt x="191" y="32"/>
                </a:lnTo>
                <a:lnTo>
                  <a:pt x="188" y="29"/>
                </a:lnTo>
                <a:lnTo>
                  <a:pt x="188" y="25"/>
                </a:lnTo>
                <a:lnTo>
                  <a:pt x="185" y="22"/>
                </a:lnTo>
                <a:lnTo>
                  <a:pt x="185" y="18"/>
                </a:lnTo>
                <a:lnTo>
                  <a:pt x="182" y="11"/>
                </a:lnTo>
                <a:lnTo>
                  <a:pt x="182" y="7"/>
                </a:lnTo>
                <a:lnTo>
                  <a:pt x="182" y="4"/>
                </a:lnTo>
                <a:lnTo>
                  <a:pt x="179" y="4"/>
                </a:lnTo>
                <a:lnTo>
                  <a:pt x="179" y="0"/>
                </a:lnTo>
                <a:lnTo>
                  <a:pt x="176" y="4"/>
                </a:lnTo>
                <a:lnTo>
                  <a:pt x="143" y="22"/>
                </a:lnTo>
                <a:lnTo>
                  <a:pt x="128" y="29"/>
                </a:lnTo>
                <a:lnTo>
                  <a:pt x="116" y="36"/>
                </a:lnTo>
                <a:lnTo>
                  <a:pt x="98" y="46"/>
                </a:lnTo>
                <a:lnTo>
                  <a:pt x="95" y="50"/>
                </a:lnTo>
                <a:lnTo>
                  <a:pt x="90" y="53"/>
                </a:lnTo>
                <a:lnTo>
                  <a:pt x="59" y="50"/>
                </a:lnTo>
                <a:lnTo>
                  <a:pt x="45" y="36"/>
                </a:lnTo>
                <a:lnTo>
                  <a:pt x="33" y="36"/>
                </a:lnTo>
                <a:lnTo>
                  <a:pt x="33" y="43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53" name="Freeform 13"/>
          <p:cNvSpPr>
            <a:spLocks/>
          </p:cNvSpPr>
          <p:nvPr/>
        </p:nvSpPr>
        <p:spPr bwMode="auto">
          <a:xfrm>
            <a:off x="5583240" y="2813051"/>
            <a:ext cx="123825" cy="128588"/>
          </a:xfrm>
          <a:custGeom>
            <a:avLst/>
            <a:gdLst>
              <a:gd name="T0" fmla="*/ 2147483647 w 78"/>
              <a:gd name="T1" fmla="*/ 2147483647 h 81"/>
              <a:gd name="T2" fmla="*/ 2147483647 w 78"/>
              <a:gd name="T3" fmla="*/ 0 h 81"/>
              <a:gd name="T4" fmla="*/ 2147483647 w 78"/>
              <a:gd name="T5" fmla="*/ 2147483647 h 81"/>
              <a:gd name="T6" fmla="*/ 2147483647 w 78"/>
              <a:gd name="T7" fmla="*/ 2147483647 h 81"/>
              <a:gd name="T8" fmla="*/ 2147483647 w 78"/>
              <a:gd name="T9" fmla="*/ 2147483647 h 81"/>
              <a:gd name="T10" fmla="*/ 0 w 78"/>
              <a:gd name="T11" fmla="*/ 2147483647 h 81"/>
              <a:gd name="T12" fmla="*/ 2147483647 w 78"/>
              <a:gd name="T13" fmla="*/ 2147483647 h 81"/>
              <a:gd name="T14" fmla="*/ 2147483647 w 78"/>
              <a:gd name="T15" fmla="*/ 2147483647 h 81"/>
              <a:gd name="T16" fmla="*/ 2147483647 w 78"/>
              <a:gd name="T17" fmla="*/ 2147483647 h 81"/>
              <a:gd name="T18" fmla="*/ 2147483647 w 78"/>
              <a:gd name="T19" fmla="*/ 2147483647 h 81"/>
              <a:gd name="T20" fmla="*/ 2147483647 w 78"/>
              <a:gd name="T21" fmla="*/ 2147483647 h 81"/>
              <a:gd name="T22" fmla="*/ 2147483647 w 78"/>
              <a:gd name="T23" fmla="*/ 2147483647 h 81"/>
              <a:gd name="T24" fmla="*/ 2147483647 w 78"/>
              <a:gd name="T25" fmla="*/ 2147483647 h 81"/>
              <a:gd name="T26" fmla="*/ 2147483647 w 78"/>
              <a:gd name="T27" fmla="*/ 2147483647 h 81"/>
              <a:gd name="T28" fmla="*/ 2147483647 w 78"/>
              <a:gd name="T29" fmla="*/ 2147483647 h 81"/>
              <a:gd name="T30" fmla="*/ 2147483647 w 78"/>
              <a:gd name="T31" fmla="*/ 2147483647 h 81"/>
              <a:gd name="T32" fmla="*/ 2147483647 w 78"/>
              <a:gd name="T33" fmla="*/ 2147483647 h 81"/>
              <a:gd name="T34" fmla="*/ 2147483647 w 78"/>
              <a:gd name="T35" fmla="*/ 2147483647 h 81"/>
              <a:gd name="T36" fmla="*/ 2147483647 w 78"/>
              <a:gd name="T37" fmla="*/ 2147483647 h 81"/>
              <a:gd name="T38" fmla="*/ 2147483647 w 78"/>
              <a:gd name="T39" fmla="*/ 2147483647 h 81"/>
              <a:gd name="T40" fmla="*/ 2147483647 w 78"/>
              <a:gd name="T41" fmla="*/ 2147483647 h 81"/>
              <a:gd name="T42" fmla="*/ 2147483647 w 78"/>
              <a:gd name="T43" fmla="*/ 2147483647 h 81"/>
              <a:gd name="T44" fmla="*/ 2147483647 w 78"/>
              <a:gd name="T45" fmla="*/ 2147483647 h 81"/>
              <a:gd name="T46" fmla="*/ 2147483647 w 78"/>
              <a:gd name="T47" fmla="*/ 2147483647 h 81"/>
              <a:gd name="T48" fmla="*/ 2147483647 w 78"/>
              <a:gd name="T49" fmla="*/ 2147483647 h 81"/>
              <a:gd name="T50" fmla="*/ 2147483647 w 78"/>
              <a:gd name="T51" fmla="*/ 2147483647 h 81"/>
              <a:gd name="T52" fmla="*/ 2147483647 w 78"/>
              <a:gd name="T53" fmla="*/ 2147483647 h 81"/>
              <a:gd name="T54" fmla="*/ 2147483647 w 78"/>
              <a:gd name="T55" fmla="*/ 2147483647 h 81"/>
              <a:gd name="T56" fmla="*/ 2147483647 w 78"/>
              <a:gd name="T57" fmla="*/ 2147483647 h 81"/>
              <a:gd name="T58" fmla="*/ 2147483647 w 78"/>
              <a:gd name="T59" fmla="*/ 2147483647 h 81"/>
              <a:gd name="T60" fmla="*/ 2147483647 w 78"/>
              <a:gd name="T61" fmla="*/ 2147483647 h 81"/>
              <a:gd name="T62" fmla="*/ 2147483647 w 78"/>
              <a:gd name="T63" fmla="*/ 2147483647 h 81"/>
              <a:gd name="T64" fmla="*/ 2147483647 w 78"/>
              <a:gd name="T65" fmla="*/ 2147483647 h 81"/>
              <a:gd name="T66" fmla="*/ 2147483647 w 78"/>
              <a:gd name="T67" fmla="*/ 2147483647 h 81"/>
              <a:gd name="T68" fmla="*/ 2147483647 w 78"/>
              <a:gd name="T69" fmla="*/ 2147483647 h 81"/>
              <a:gd name="T70" fmla="*/ 2147483647 w 78"/>
              <a:gd name="T71" fmla="*/ 2147483647 h 81"/>
              <a:gd name="T72" fmla="*/ 2147483647 w 78"/>
              <a:gd name="T73" fmla="*/ 2147483647 h 81"/>
              <a:gd name="T74" fmla="*/ 2147483647 w 78"/>
              <a:gd name="T75" fmla="*/ 2147483647 h 81"/>
              <a:gd name="T76" fmla="*/ 2147483647 w 78"/>
              <a:gd name="T77" fmla="*/ 2147483647 h 81"/>
              <a:gd name="T78" fmla="*/ 2147483647 w 78"/>
              <a:gd name="T79" fmla="*/ 2147483647 h 81"/>
              <a:gd name="T80" fmla="*/ 2147483647 w 78"/>
              <a:gd name="T81" fmla="*/ 2147483647 h 81"/>
              <a:gd name="T82" fmla="*/ 2147483647 w 78"/>
              <a:gd name="T83" fmla="*/ 2147483647 h 81"/>
              <a:gd name="T84" fmla="*/ 2147483647 w 78"/>
              <a:gd name="T85" fmla="*/ 2147483647 h 81"/>
              <a:gd name="T86" fmla="*/ 2147483647 w 78"/>
              <a:gd name="T87" fmla="*/ 2147483647 h 81"/>
              <a:gd name="T88" fmla="*/ 2147483647 w 78"/>
              <a:gd name="T89" fmla="*/ 2147483647 h 81"/>
              <a:gd name="T90" fmla="*/ 2147483647 w 78"/>
              <a:gd name="T91" fmla="*/ 2147483647 h 81"/>
              <a:gd name="T92" fmla="*/ 2147483647 w 78"/>
              <a:gd name="T93" fmla="*/ 2147483647 h 81"/>
              <a:gd name="T94" fmla="*/ 2147483647 w 78"/>
              <a:gd name="T95" fmla="*/ 2147483647 h 81"/>
              <a:gd name="T96" fmla="*/ 2147483647 w 78"/>
              <a:gd name="T97" fmla="*/ 2147483647 h 81"/>
              <a:gd name="T98" fmla="*/ 2147483647 w 78"/>
              <a:gd name="T99" fmla="*/ 2147483647 h 81"/>
              <a:gd name="T100" fmla="*/ 2147483647 w 78"/>
              <a:gd name="T101" fmla="*/ 2147483647 h 81"/>
              <a:gd name="T102" fmla="*/ 2147483647 w 78"/>
              <a:gd name="T103" fmla="*/ 2147483647 h 81"/>
              <a:gd name="T104" fmla="*/ 2147483647 w 78"/>
              <a:gd name="T105" fmla="*/ 2147483647 h 81"/>
              <a:gd name="T106" fmla="*/ 2147483647 w 78"/>
              <a:gd name="T107" fmla="*/ 2147483647 h 81"/>
              <a:gd name="T108" fmla="*/ 2147483647 w 78"/>
              <a:gd name="T109" fmla="*/ 2147483647 h 81"/>
              <a:gd name="T110" fmla="*/ 2147483647 w 78"/>
              <a:gd name="T111" fmla="*/ 2147483647 h 81"/>
              <a:gd name="T112" fmla="*/ 2147483647 w 78"/>
              <a:gd name="T113" fmla="*/ 2147483647 h 81"/>
              <a:gd name="T114" fmla="*/ 2147483647 w 78"/>
              <a:gd name="T115" fmla="*/ 2147483647 h 81"/>
              <a:gd name="T116" fmla="*/ 2147483647 w 78"/>
              <a:gd name="T117" fmla="*/ 2147483647 h 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8"/>
              <a:gd name="T178" fmla="*/ 0 h 81"/>
              <a:gd name="T179" fmla="*/ 78 w 78"/>
              <a:gd name="T180" fmla="*/ 81 h 8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8" h="81">
                <a:moveTo>
                  <a:pt x="53" y="4"/>
                </a:moveTo>
                <a:lnTo>
                  <a:pt x="42" y="0"/>
                </a:lnTo>
                <a:lnTo>
                  <a:pt x="29" y="4"/>
                </a:lnTo>
                <a:lnTo>
                  <a:pt x="21" y="21"/>
                </a:lnTo>
                <a:lnTo>
                  <a:pt x="11" y="38"/>
                </a:lnTo>
                <a:lnTo>
                  <a:pt x="0" y="52"/>
                </a:lnTo>
                <a:lnTo>
                  <a:pt x="21" y="56"/>
                </a:lnTo>
                <a:lnTo>
                  <a:pt x="38" y="63"/>
                </a:lnTo>
                <a:lnTo>
                  <a:pt x="42" y="66"/>
                </a:lnTo>
                <a:lnTo>
                  <a:pt x="45" y="70"/>
                </a:lnTo>
                <a:lnTo>
                  <a:pt x="45" y="74"/>
                </a:lnTo>
                <a:lnTo>
                  <a:pt x="48" y="77"/>
                </a:lnTo>
                <a:lnTo>
                  <a:pt x="50" y="80"/>
                </a:lnTo>
                <a:lnTo>
                  <a:pt x="77" y="80"/>
                </a:lnTo>
                <a:lnTo>
                  <a:pt x="77" y="77"/>
                </a:lnTo>
                <a:lnTo>
                  <a:pt x="77" y="74"/>
                </a:lnTo>
                <a:lnTo>
                  <a:pt x="77" y="70"/>
                </a:lnTo>
                <a:lnTo>
                  <a:pt x="74" y="70"/>
                </a:lnTo>
                <a:lnTo>
                  <a:pt x="74" y="66"/>
                </a:lnTo>
                <a:lnTo>
                  <a:pt x="71" y="66"/>
                </a:lnTo>
                <a:lnTo>
                  <a:pt x="71" y="63"/>
                </a:lnTo>
                <a:lnTo>
                  <a:pt x="71" y="60"/>
                </a:lnTo>
                <a:lnTo>
                  <a:pt x="68" y="56"/>
                </a:lnTo>
                <a:lnTo>
                  <a:pt x="68" y="52"/>
                </a:lnTo>
                <a:lnTo>
                  <a:pt x="68" y="49"/>
                </a:lnTo>
                <a:lnTo>
                  <a:pt x="68" y="46"/>
                </a:lnTo>
                <a:lnTo>
                  <a:pt x="65" y="42"/>
                </a:lnTo>
                <a:lnTo>
                  <a:pt x="62" y="42"/>
                </a:lnTo>
                <a:lnTo>
                  <a:pt x="59" y="42"/>
                </a:lnTo>
                <a:lnTo>
                  <a:pt x="56" y="42"/>
                </a:lnTo>
                <a:lnTo>
                  <a:pt x="53" y="42"/>
                </a:lnTo>
                <a:lnTo>
                  <a:pt x="50" y="42"/>
                </a:lnTo>
                <a:lnTo>
                  <a:pt x="50" y="38"/>
                </a:lnTo>
                <a:lnTo>
                  <a:pt x="50" y="35"/>
                </a:lnTo>
                <a:lnTo>
                  <a:pt x="53" y="35"/>
                </a:lnTo>
                <a:lnTo>
                  <a:pt x="53" y="32"/>
                </a:lnTo>
                <a:lnTo>
                  <a:pt x="56" y="32"/>
                </a:lnTo>
                <a:lnTo>
                  <a:pt x="59" y="32"/>
                </a:lnTo>
                <a:lnTo>
                  <a:pt x="62" y="32"/>
                </a:lnTo>
                <a:lnTo>
                  <a:pt x="62" y="28"/>
                </a:lnTo>
                <a:lnTo>
                  <a:pt x="65" y="28"/>
                </a:lnTo>
                <a:lnTo>
                  <a:pt x="68" y="28"/>
                </a:lnTo>
                <a:lnTo>
                  <a:pt x="71" y="28"/>
                </a:lnTo>
                <a:lnTo>
                  <a:pt x="71" y="24"/>
                </a:lnTo>
                <a:lnTo>
                  <a:pt x="74" y="24"/>
                </a:lnTo>
                <a:lnTo>
                  <a:pt x="77" y="24"/>
                </a:lnTo>
                <a:lnTo>
                  <a:pt x="77" y="21"/>
                </a:lnTo>
                <a:lnTo>
                  <a:pt x="77" y="18"/>
                </a:lnTo>
                <a:lnTo>
                  <a:pt x="74" y="18"/>
                </a:lnTo>
                <a:lnTo>
                  <a:pt x="74" y="14"/>
                </a:lnTo>
                <a:lnTo>
                  <a:pt x="71" y="14"/>
                </a:lnTo>
                <a:lnTo>
                  <a:pt x="68" y="14"/>
                </a:lnTo>
                <a:lnTo>
                  <a:pt x="68" y="10"/>
                </a:lnTo>
                <a:lnTo>
                  <a:pt x="65" y="10"/>
                </a:lnTo>
                <a:lnTo>
                  <a:pt x="65" y="7"/>
                </a:lnTo>
                <a:lnTo>
                  <a:pt x="62" y="7"/>
                </a:lnTo>
                <a:lnTo>
                  <a:pt x="62" y="4"/>
                </a:lnTo>
                <a:lnTo>
                  <a:pt x="65" y="4"/>
                </a:lnTo>
                <a:lnTo>
                  <a:pt x="53" y="4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54" name="Freeform 14"/>
          <p:cNvSpPr>
            <a:spLocks/>
          </p:cNvSpPr>
          <p:nvPr/>
        </p:nvSpPr>
        <p:spPr bwMode="auto">
          <a:xfrm>
            <a:off x="4751389" y="2408238"/>
            <a:ext cx="125412" cy="152400"/>
          </a:xfrm>
          <a:custGeom>
            <a:avLst/>
            <a:gdLst>
              <a:gd name="T0" fmla="*/ 2147483647 w 79"/>
              <a:gd name="T1" fmla="*/ 2147483647 h 96"/>
              <a:gd name="T2" fmla="*/ 2147483647 w 79"/>
              <a:gd name="T3" fmla="*/ 2147483647 h 96"/>
              <a:gd name="T4" fmla="*/ 2147483647 w 79"/>
              <a:gd name="T5" fmla="*/ 2147483647 h 96"/>
              <a:gd name="T6" fmla="*/ 0 w 79"/>
              <a:gd name="T7" fmla="*/ 2147483647 h 96"/>
              <a:gd name="T8" fmla="*/ 2147483647 w 79"/>
              <a:gd name="T9" fmla="*/ 2147483647 h 96"/>
              <a:gd name="T10" fmla="*/ 2147483647 w 79"/>
              <a:gd name="T11" fmla="*/ 2147483647 h 96"/>
              <a:gd name="T12" fmla="*/ 2147483647 w 79"/>
              <a:gd name="T13" fmla="*/ 2147483647 h 96"/>
              <a:gd name="T14" fmla="*/ 2147483647 w 79"/>
              <a:gd name="T15" fmla="*/ 2147483647 h 96"/>
              <a:gd name="T16" fmla="*/ 2147483647 w 79"/>
              <a:gd name="T17" fmla="*/ 2147483647 h 96"/>
              <a:gd name="T18" fmla="*/ 2147483647 w 79"/>
              <a:gd name="T19" fmla="*/ 2147483647 h 96"/>
              <a:gd name="T20" fmla="*/ 2147483647 w 79"/>
              <a:gd name="T21" fmla="*/ 2147483647 h 96"/>
              <a:gd name="T22" fmla="*/ 2147483647 w 79"/>
              <a:gd name="T23" fmla="*/ 2147483647 h 96"/>
              <a:gd name="T24" fmla="*/ 2147483647 w 79"/>
              <a:gd name="T25" fmla="*/ 2147483647 h 96"/>
              <a:gd name="T26" fmla="*/ 2147483647 w 79"/>
              <a:gd name="T27" fmla="*/ 2147483647 h 96"/>
              <a:gd name="T28" fmla="*/ 2147483647 w 79"/>
              <a:gd name="T29" fmla="*/ 2147483647 h 96"/>
              <a:gd name="T30" fmla="*/ 2147483647 w 79"/>
              <a:gd name="T31" fmla="*/ 0 h 96"/>
              <a:gd name="T32" fmla="*/ 2147483647 w 79"/>
              <a:gd name="T33" fmla="*/ 2147483647 h 96"/>
              <a:gd name="T34" fmla="*/ 2147483647 w 79"/>
              <a:gd name="T35" fmla="*/ 2147483647 h 96"/>
              <a:gd name="T36" fmla="*/ 2147483647 w 79"/>
              <a:gd name="T37" fmla="*/ 2147483647 h 96"/>
              <a:gd name="T38" fmla="*/ 2147483647 w 79"/>
              <a:gd name="T39" fmla="*/ 2147483647 h 96"/>
              <a:gd name="T40" fmla="*/ 2147483647 w 79"/>
              <a:gd name="T41" fmla="*/ 2147483647 h 96"/>
              <a:gd name="T42" fmla="*/ 2147483647 w 79"/>
              <a:gd name="T43" fmla="*/ 2147483647 h 96"/>
              <a:gd name="T44" fmla="*/ 2147483647 w 79"/>
              <a:gd name="T45" fmla="*/ 2147483647 h 96"/>
              <a:gd name="T46" fmla="*/ 2147483647 w 79"/>
              <a:gd name="T47" fmla="*/ 2147483647 h 96"/>
              <a:gd name="T48" fmla="*/ 2147483647 w 79"/>
              <a:gd name="T49" fmla="*/ 2147483647 h 96"/>
              <a:gd name="T50" fmla="*/ 2147483647 w 79"/>
              <a:gd name="T51" fmla="*/ 2147483647 h 96"/>
              <a:gd name="T52" fmla="*/ 2147483647 w 79"/>
              <a:gd name="T53" fmla="*/ 2147483647 h 96"/>
              <a:gd name="T54" fmla="*/ 2147483647 w 79"/>
              <a:gd name="T55" fmla="*/ 2147483647 h 96"/>
              <a:gd name="T56" fmla="*/ 2147483647 w 79"/>
              <a:gd name="T57" fmla="*/ 2147483647 h 96"/>
              <a:gd name="T58" fmla="*/ 2147483647 w 79"/>
              <a:gd name="T59" fmla="*/ 2147483647 h 96"/>
              <a:gd name="T60" fmla="*/ 2147483647 w 79"/>
              <a:gd name="T61" fmla="*/ 2147483647 h 96"/>
              <a:gd name="T62" fmla="*/ 2147483647 w 79"/>
              <a:gd name="T63" fmla="*/ 2147483647 h 96"/>
              <a:gd name="T64" fmla="*/ 2147483647 w 79"/>
              <a:gd name="T65" fmla="*/ 2147483647 h 96"/>
              <a:gd name="T66" fmla="*/ 2147483647 w 79"/>
              <a:gd name="T67" fmla="*/ 2147483647 h 96"/>
              <a:gd name="T68" fmla="*/ 2147483647 w 79"/>
              <a:gd name="T69" fmla="*/ 2147483647 h 96"/>
              <a:gd name="T70" fmla="*/ 2147483647 w 79"/>
              <a:gd name="T71" fmla="*/ 2147483647 h 96"/>
              <a:gd name="T72" fmla="*/ 2147483647 w 79"/>
              <a:gd name="T73" fmla="*/ 2147483647 h 96"/>
              <a:gd name="T74" fmla="*/ 2147483647 w 79"/>
              <a:gd name="T75" fmla="*/ 2147483647 h 9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9"/>
              <a:gd name="T115" fmla="*/ 0 h 96"/>
              <a:gd name="T116" fmla="*/ 79 w 79"/>
              <a:gd name="T117" fmla="*/ 96 h 9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9" h="96">
                <a:moveTo>
                  <a:pt x="27" y="81"/>
                </a:moveTo>
                <a:lnTo>
                  <a:pt x="24" y="81"/>
                </a:lnTo>
                <a:lnTo>
                  <a:pt x="21" y="81"/>
                </a:lnTo>
                <a:lnTo>
                  <a:pt x="21" y="91"/>
                </a:lnTo>
                <a:lnTo>
                  <a:pt x="18" y="91"/>
                </a:lnTo>
                <a:lnTo>
                  <a:pt x="15" y="95"/>
                </a:lnTo>
                <a:lnTo>
                  <a:pt x="12" y="91"/>
                </a:lnTo>
                <a:lnTo>
                  <a:pt x="0" y="91"/>
                </a:lnTo>
                <a:lnTo>
                  <a:pt x="0" y="88"/>
                </a:lnTo>
                <a:lnTo>
                  <a:pt x="3" y="84"/>
                </a:lnTo>
                <a:lnTo>
                  <a:pt x="3" y="81"/>
                </a:lnTo>
                <a:lnTo>
                  <a:pt x="6" y="81"/>
                </a:lnTo>
                <a:lnTo>
                  <a:pt x="6" y="77"/>
                </a:lnTo>
                <a:lnTo>
                  <a:pt x="6" y="74"/>
                </a:lnTo>
                <a:lnTo>
                  <a:pt x="9" y="70"/>
                </a:lnTo>
                <a:lnTo>
                  <a:pt x="12" y="63"/>
                </a:lnTo>
                <a:lnTo>
                  <a:pt x="15" y="63"/>
                </a:lnTo>
                <a:lnTo>
                  <a:pt x="15" y="60"/>
                </a:lnTo>
                <a:lnTo>
                  <a:pt x="18" y="57"/>
                </a:lnTo>
                <a:lnTo>
                  <a:pt x="18" y="49"/>
                </a:lnTo>
                <a:lnTo>
                  <a:pt x="21" y="49"/>
                </a:lnTo>
                <a:lnTo>
                  <a:pt x="21" y="46"/>
                </a:lnTo>
                <a:lnTo>
                  <a:pt x="24" y="46"/>
                </a:lnTo>
                <a:lnTo>
                  <a:pt x="27" y="42"/>
                </a:lnTo>
                <a:lnTo>
                  <a:pt x="30" y="32"/>
                </a:lnTo>
                <a:lnTo>
                  <a:pt x="33" y="21"/>
                </a:lnTo>
                <a:lnTo>
                  <a:pt x="39" y="18"/>
                </a:lnTo>
                <a:lnTo>
                  <a:pt x="48" y="10"/>
                </a:lnTo>
                <a:lnTo>
                  <a:pt x="48" y="4"/>
                </a:lnTo>
                <a:lnTo>
                  <a:pt x="60" y="4"/>
                </a:lnTo>
                <a:lnTo>
                  <a:pt x="62" y="4"/>
                </a:lnTo>
                <a:lnTo>
                  <a:pt x="62" y="0"/>
                </a:lnTo>
                <a:lnTo>
                  <a:pt x="66" y="0"/>
                </a:lnTo>
                <a:lnTo>
                  <a:pt x="66" y="4"/>
                </a:lnTo>
                <a:lnTo>
                  <a:pt x="69" y="4"/>
                </a:lnTo>
                <a:lnTo>
                  <a:pt x="72" y="4"/>
                </a:lnTo>
                <a:lnTo>
                  <a:pt x="72" y="7"/>
                </a:lnTo>
                <a:lnTo>
                  <a:pt x="66" y="7"/>
                </a:lnTo>
                <a:lnTo>
                  <a:pt x="66" y="10"/>
                </a:lnTo>
                <a:lnTo>
                  <a:pt x="69" y="10"/>
                </a:lnTo>
                <a:lnTo>
                  <a:pt x="72" y="14"/>
                </a:lnTo>
                <a:lnTo>
                  <a:pt x="75" y="14"/>
                </a:lnTo>
                <a:lnTo>
                  <a:pt x="75" y="18"/>
                </a:lnTo>
                <a:lnTo>
                  <a:pt x="75" y="21"/>
                </a:lnTo>
                <a:lnTo>
                  <a:pt x="78" y="21"/>
                </a:lnTo>
                <a:lnTo>
                  <a:pt x="78" y="25"/>
                </a:lnTo>
                <a:lnTo>
                  <a:pt x="78" y="29"/>
                </a:lnTo>
                <a:lnTo>
                  <a:pt x="75" y="29"/>
                </a:lnTo>
                <a:lnTo>
                  <a:pt x="78" y="29"/>
                </a:lnTo>
                <a:lnTo>
                  <a:pt x="78" y="32"/>
                </a:lnTo>
                <a:lnTo>
                  <a:pt x="75" y="35"/>
                </a:lnTo>
                <a:lnTo>
                  <a:pt x="72" y="35"/>
                </a:lnTo>
                <a:lnTo>
                  <a:pt x="72" y="39"/>
                </a:lnTo>
                <a:lnTo>
                  <a:pt x="66" y="39"/>
                </a:lnTo>
                <a:lnTo>
                  <a:pt x="66" y="42"/>
                </a:lnTo>
                <a:lnTo>
                  <a:pt x="62" y="42"/>
                </a:lnTo>
                <a:lnTo>
                  <a:pt x="60" y="46"/>
                </a:lnTo>
                <a:lnTo>
                  <a:pt x="62" y="46"/>
                </a:lnTo>
                <a:lnTo>
                  <a:pt x="62" y="49"/>
                </a:lnTo>
                <a:lnTo>
                  <a:pt x="66" y="49"/>
                </a:lnTo>
                <a:lnTo>
                  <a:pt x="62" y="49"/>
                </a:lnTo>
                <a:lnTo>
                  <a:pt x="57" y="49"/>
                </a:lnTo>
                <a:lnTo>
                  <a:pt x="54" y="49"/>
                </a:lnTo>
                <a:lnTo>
                  <a:pt x="48" y="49"/>
                </a:lnTo>
                <a:lnTo>
                  <a:pt x="48" y="53"/>
                </a:lnTo>
                <a:lnTo>
                  <a:pt x="48" y="57"/>
                </a:lnTo>
                <a:lnTo>
                  <a:pt x="45" y="57"/>
                </a:lnTo>
                <a:lnTo>
                  <a:pt x="45" y="60"/>
                </a:lnTo>
                <a:lnTo>
                  <a:pt x="48" y="63"/>
                </a:lnTo>
                <a:lnTo>
                  <a:pt x="48" y="67"/>
                </a:lnTo>
                <a:lnTo>
                  <a:pt x="45" y="70"/>
                </a:lnTo>
                <a:lnTo>
                  <a:pt x="39" y="74"/>
                </a:lnTo>
                <a:lnTo>
                  <a:pt x="36" y="77"/>
                </a:lnTo>
                <a:lnTo>
                  <a:pt x="30" y="81"/>
                </a:lnTo>
                <a:lnTo>
                  <a:pt x="27" y="81"/>
                </a:lnTo>
                <a:lnTo>
                  <a:pt x="27" y="84"/>
                </a:lnTo>
                <a:lnTo>
                  <a:pt x="27" y="81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55" name="Freeform 15"/>
          <p:cNvSpPr>
            <a:spLocks/>
          </p:cNvSpPr>
          <p:nvPr/>
        </p:nvSpPr>
        <p:spPr bwMode="auto">
          <a:xfrm>
            <a:off x="5975349" y="3255964"/>
            <a:ext cx="566739" cy="712787"/>
          </a:xfrm>
          <a:custGeom>
            <a:avLst/>
            <a:gdLst>
              <a:gd name="T0" fmla="*/ 2147483647 w 357"/>
              <a:gd name="T1" fmla="*/ 2147483647 h 449"/>
              <a:gd name="T2" fmla="*/ 2147483647 w 357"/>
              <a:gd name="T3" fmla="*/ 2147483647 h 449"/>
              <a:gd name="T4" fmla="*/ 2147483647 w 357"/>
              <a:gd name="T5" fmla="*/ 2147483647 h 449"/>
              <a:gd name="T6" fmla="*/ 2147483647 w 357"/>
              <a:gd name="T7" fmla="*/ 0 h 449"/>
              <a:gd name="T8" fmla="*/ 2147483647 w 357"/>
              <a:gd name="T9" fmla="*/ 2147483647 h 449"/>
              <a:gd name="T10" fmla="*/ 2147483647 w 357"/>
              <a:gd name="T11" fmla="*/ 2147483647 h 449"/>
              <a:gd name="T12" fmla="*/ 2147483647 w 357"/>
              <a:gd name="T13" fmla="*/ 2147483647 h 449"/>
              <a:gd name="T14" fmla="*/ 2147483647 w 357"/>
              <a:gd name="T15" fmla="*/ 2147483647 h 449"/>
              <a:gd name="T16" fmla="*/ 2147483647 w 357"/>
              <a:gd name="T17" fmla="*/ 2147483647 h 449"/>
              <a:gd name="T18" fmla="*/ 2147483647 w 357"/>
              <a:gd name="T19" fmla="*/ 2147483647 h 449"/>
              <a:gd name="T20" fmla="*/ 2147483647 w 357"/>
              <a:gd name="T21" fmla="*/ 2147483647 h 449"/>
              <a:gd name="T22" fmla="*/ 2147483647 w 357"/>
              <a:gd name="T23" fmla="*/ 2147483647 h 449"/>
              <a:gd name="T24" fmla="*/ 2147483647 w 357"/>
              <a:gd name="T25" fmla="*/ 2147483647 h 449"/>
              <a:gd name="T26" fmla="*/ 2147483647 w 357"/>
              <a:gd name="T27" fmla="*/ 2147483647 h 449"/>
              <a:gd name="T28" fmla="*/ 2147483647 w 357"/>
              <a:gd name="T29" fmla="*/ 2147483647 h 449"/>
              <a:gd name="T30" fmla="*/ 2147483647 w 357"/>
              <a:gd name="T31" fmla="*/ 2147483647 h 449"/>
              <a:gd name="T32" fmla="*/ 2147483647 w 357"/>
              <a:gd name="T33" fmla="*/ 2147483647 h 449"/>
              <a:gd name="T34" fmla="*/ 2147483647 w 357"/>
              <a:gd name="T35" fmla="*/ 2147483647 h 449"/>
              <a:gd name="T36" fmla="*/ 2147483647 w 357"/>
              <a:gd name="T37" fmla="*/ 2147483647 h 449"/>
              <a:gd name="T38" fmla="*/ 2147483647 w 357"/>
              <a:gd name="T39" fmla="*/ 2147483647 h 449"/>
              <a:gd name="T40" fmla="*/ 2147483647 w 357"/>
              <a:gd name="T41" fmla="*/ 2147483647 h 449"/>
              <a:gd name="T42" fmla="*/ 2147483647 w 357"/>
              <a:gd name="T43" fmla="*/ 2147483647 h 449"/>
              <a:gd name="T44" fmla="*/ 2147483647 w 357"/>
              <a:gd name="T45" fmla="*/ 2147483647 h 449"/>
              <a:gd name="T46" fmla="*/ 2147483647 w 357"/>
              <a:gd name="T47" fmla="*/ 2147483647 h 449"/>
              <a:gd name="T48" fmla="*/ 2147483647 w 357"/>
              <a:gd name="T49" fmla="*/ 2147483647 h 449"/>
              <a:gd name="T50" fmla="*/ 2147483647 w 357"/>
              <a:gd name="T51" fmla="*/ 2147483647 h 449"/>
              <a:gd name="T52" fmla="*/ 2147483647 w 357"/>
              <a:gd name="T53" fmla="*/ 2147483647 h 449"/>
              <a:gd name="T54" fmla="*/ 2147483647 w 357"/>
              <a:gd name="T55" fmla="*/ 2147483647 h 449"/>
              <a:gd name="T56" fmla="*/ 2147483647 w 357"/>
              <a:gd name="T57" fmla="*/ 2147483647 h 449"/>
              <a:gd name="T58" fmla="*/ 2147483647 w 357"/>
              <a:gd name="T59" fmla="*/ 2147483647 h 449"/>
              <a:gd name="T60" fmla="*/ 2147483647 w 357"/>
              <a:gd name="T61" fmla="*/ 2147483647 h 449"/>
              <a:gd name="T62" fmla="*/ 2147483647 w 357"/>
              <a:gd name="T63" fmla="*/ 2147483647 h 449"/>
              <a:gd name="T64" fmla="*/ 2147483647 w 357"/>
              <a:gd name="T65" fmla="*/ 2147483647 h 449"/>
              <a:gd name="T66" fmla="*/ 2147483647 w 357"/>
              <a:gd name="T67" fmla="*/ 2147483647 h 449"/>
              <a:gd name="T68" fmla="*/ 2147483647 w 357"/>
              <a:gd name="T69" fmla="*/ 2147483647 h 449"/>
              <a:gd name="T70" fmla="*/ 2147483647 w 357"/>
              <a:gd name="T71" fmla="*/ 2147483647 h 449"/>
              <a:gd name="T72" fmla="*/ 2147483647 w 357"/>
              <a:gd name="T73" fmla="*/ 2147483647 h 449"/>
              <a:gd name="T74" fmla="*/ 2147483647 w 357"/>
              <a:gd name="T75" fmla="*/ 2147483647 h 449"/>
              <a:gd name="T76" fmla="*/ 2147483647 w 357"/>
              <a:gd name="T77" fmla="*/ 2147483647 h 449"/>
              <a:gd name="T78" fmla="*/ 2147483647 w 357"/>
              <a:gd name="T79" fmla="*/ 2147483647 h 449"/>
              <a:gd name="T80" fmla="*/ 2147483647 w 357"/>
              <a:gd name="T81" fmla="*/ 2147483647 h 449"/>
              <a:gd name="T82" fmla="*/ 2147483647 w 357"/>
              <a:gd name="T83" fmla="*/ 2147483647 h 449"/>
              <a:gd name="T84" fmla="*/ 2147483647 w 357"/>
              <a:gd name="T85" fmla="*/ 2147483647 h 449"/>
              <a:gd name="T86" fmla="*/ 2147483647 w 357"/>
              <a:gd name="T87" fmla="*/ 2147483647 h 449"/>
              <a:gd name="T88" fmla="*/ 2147483647 w 357"/>
              <a:gd name="T89" fmla="*/ 2147483647 h 44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57"/>
              <a:gd name="T136" fmla="*/ 0 h 449"/>
              <a:gd name="T137" fmla="*/ 357 w 357"/>
              <a:gd name="T138" fmla="*/ 449 h 44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57" h="449">
                <a:moveTo>
                  <a:pt x="42" y="434"/>
                </a:moveTo>
                <a:lnTo>
                  <a:pt x="39" y="430"/>
                </a:lnTo>
                <a:lnTo>
                  <a:pt x="36" y="416"/>
                </a:lnTo>
                <a:lnTo>
                  <a:pt x="33" y="416"/>
                </a:lnTo>
                <a:lnTo>
                  <a:pt x="0" y="321"/>
                </a:lnTo>
                <a:lnTo>
                  <a:pt x="135" y="264"/>
                </a:lnTo>
                <a:lnTo>
                  <a:pt x="168" y="158"/>
                </a:lnTo>
                <a:lnTo>
                  <a:pt x="147" y="120"/>
                </a:lnTo>
                <a:lnTo>
                  <a:pt x="156" y="56"/>
                </a:lnTo>
                <a:lnTo>
                  <a:pt x="182" y="45"/>
                </a:lnTo>
                <a:lnTo>
                  <a:pt x="168" y="3"/>
                </a:lnTo>
                <a:lnTo>
                  <a:pt x="194" y="0"/>
                </a:lnTo>
                <a:lnTo>
                  <a:pt x="197" y="10"/>
                </a:lnTo>
                <a:lnTo>
                  <a:pt x="203" y="17"/>
                </a:lnTo>
                <a:lnTo>
                  <a:pt x="206" y="21"/>
                </a:lnTo>
                <a:lnTo>
                  <a:pt x="209" y="21"/>
                </a:lnTo>
                <a:lnTo>
                  <a:pt x="209" y="24"/>
                </a:lnTo>
                <a:lnTo>
                  <a:pt x="213" y="24"/>
                </a:lnTo>
                <a:lnTo>
                  <a:pt x="213" y="28"/>
                </a:lnTo>
                <a:lnTo>
                  <a:pt x="215" y="31"/>
                </a:lnTo>
                <a:lnTo>
                  <a:pt x="218" y="35"/>
                </a:lnTo>
                <a:lnTo>
                  <a:pt x="218" y="39"/>
                </a:lnTo>
                <a:lnTo>
                  <a:pt x="221" y="39"/>
                </a:lnTo>
                <a:lnTo>
                  <a:pt x="230" y="42"/>
                </a:lnTo>
                <a:lnTo>
                  <a:pt x="230" y="45"/>
                </a:lnTo>
                <a:lnTo>
                  <a:pt x="234" y="45"/>
                </a:lnTo>
                <a:lnTo>
                  <a:pt x="234" y="49"/>
                </a:lnTo>
                <a:lnTo>
                  <a:pt x="278" y="63"/>
                </a:lnTo>
                <a:lnTo>
                  <a:pt x="281" y="63"/>
                </a:lnTo>
                <a:lnTo>
                  <a:pt x="284" y="67"/>
                </a:lnTo>
                <a:lnTo>
                  <a:pt x="302" y="70"/>
                </a:lnTo>
                <a:lnTo>
                  <a:pt x="308" y="78"/>
                </a:lnTo>
                <a:lnTo>
                  <a:pt x="311" y="85"/>
                </a:lnTo>
                <a:lnTo>
                  <a:pt x="317" y="92"/>
                </a:lnTo>
                <a:lnTo>
                  <a:pt x="317" y="95"/>
                </a:lnTo>
                <a:lnTo>
                  <a:pt x="320" y="98"/>
                </a:lnTo>
                <a:lnTo>
                  <a:pt x="323" y="98"/>
                </a:lnTo>
                <a:lnTo>
                  <a:pt x="326" y="102"/>
                </a:lnTo>
                <a:lnTo>
                  <a:pt x="326" y="106"/>
                </a:lnTo>
                <a:lnTo>
                  <a:pt x="329" y="113"/>
                </a:lnTo>
                <a:lnTo>
                  <a:pt x="332" y="117"/>
                </a:lnTo>
                <a:lnTo>
                  <a:pt x="335" y="120"/>
                </a:lnTo>
                <a:lnTo>
                  <a:pt x="347" y="123"/>
                </a:lnTo>
                <a:lnTo>
                  <a:pt x="350" y="127"/>
                </a:lnTo>
                <a:lnTo>
                  <a:pt x="352" y="130"/>
                </a:lnTo>
                <a:lnTo>
                  <a:pt x="356" y="130"/>
                </a:lnTo>
                <a:lnTo>
                  <a:pt x="347" y="162"/>
                </a:lnTo>
                <a:lnTo>
                  <a:pt x="341" y="173"/>
                </a:lnTo>
                <a:lnTo>
                  <a:pt x="335" y="180"/>
                </a:lnTo>
                <a:lnTo>
                  <a:pt x="335" y="183"/>
                </a:lnTo>
                <a:lnTo>
                  <a:pt x="332" y="187"/>
                </a:lnTo>
                <a:lnTo>
                  <a:pt x="326" y="194"/>
                </a:lnTo>
                <a:lnTo>
                  <a:pt x="323" y="194"/>
                </a:lnTo>
                <a:lnTo>
                  <a:pt x="323" y="197"/>
                </a:lnTo>
                <a:lnTo>
                  <a:pt x="320" y="197"/>
                </a:lnTo>
                <a:lnTo>
                  <a:pt x="317" y="201"/>
                </a:lnTo>
                <a:lnTo>
                  <a:pt x="314" y="204"/>
                </a:lnTo>
                <a:lnTo>
                  <a:pt x="314" y="208"/>
                </a:lnTo>
                <a:lnTo>
                  <a:pt x="311" y="211"/>
                </a:lnTo>
                <a:lnTo>
                  <a:pt x="305" y="222"/>
                </a:lnTo>
                <a:lnTo>
                  <a:pt x="302" y="225"/>
                </a:lnTo>
                <a:lnTo>
                  <a:pt x="302" y="229"/>
                </a:lnTo>
                <a:lnTo>
                  <a:pt x="299" y="236"/>
                </a:lnTo>
                <a:lnTo>
                  <a:pt x="296" y="239"/>
                </a:lnTo>
                <a:lnTo>
                  <a:pt x="293" y="243"/>
                </a:lnTo>
                <a:lnTo>
                  <a:pt x="287" y="243"/>
                </a:lnTo>
                <a:lnTo>
                  <a:pt x="287" y="239"/>
                </a:lnTo>
                <a:lnTo>
                  <a:pt x="284" y="239"/>
                </a:lnTo>
                <a:lnTo>
                  <a:pt x="284" y="236"/>
                </a:lnTo>
                <a:lnTo>
                  <a:pt x="281" y="233"/>
                </a:lnTo>
                <a:lnTo>
                  <a:pt x="281" y="236"/>
                </a:lnTo>
                <a:lnTo>
                  <a:pt x="275" y="239"/>
                </a:lnTo>
                <a:lnTo>
                  <a:pt x="275" y="243"/>
                </a:lnTo>
                <a:lnTo>
                  <a:pt x="272" y="243"/>
                </a:lnTo>
                <a:lnTo>
                  <a:pt x="269" y="247"/>
                </a:lnTo>
                <a:lnTo>
                  <a:pt x="269" y="253"/>
                </a:lnTo>
                <a:lnTo>
                  <a:pt x="266" y="253"/>
                </a:lnTo>
                <a:lnTo>
                  <a:pt x="263" y="257"/>
                </a:lnTo>
                <a:lnTo>
                  <a:pt x="260" y="261"/>
                </a:lnTo>
                <a:lnTo>
                  <a:pt x="260" y="303"/>
                </a:lnTo>
                <a:lnTo>
                  <a:pt x="263" y="303"/>
                </a:lnTo>
                <a:lnTo>
                  <a:pt x="263" y="314"/>
                </a:lnTo>
                <a:lnTo>
                  <a:pt x="263" y="317"/>
                </a:lnTo>
                <a:lnTo>
                  <a:pt x="234" y="321"/>
                </a:lnTo>
                <a:lnTo>
                  <a:pt x="234" y="324"/>
                </a:lnTo>
                <a:lnTo>
                  <a:pt x="230" y="328"/>
                </a:lnTo>
                <a:lnTo>
                  <a:pt x="225" y="328"/>
                </a:lnTo>
                <a:lnTo>
                  <a:pt x="221" y="331"/>
                </a:lnTo>
                <a:lnTo>
                  <a:pt x="218" y="331"/>
                </a:lnTo>
                <a:lnTo>
                  <a:pt x="218" y="335"/>
                </a:lnTo>
                <a:lnTo>
                  <a:pt x="215" y="335"/>
                </a:lnTo>
                <a:lnTo>
                  <a:pt x="213" y="338"/>
                </a:lnTo>
                <a:lnTo>
                  <a:pt x="213" y="342"/>
                </a:lnTo>
                <a:lnTo>
                  <a:pt x="206" y="367"/>
                </a:lnTo>
                <a:lnTo>
                  <a:pt x="203" y="370"/>
                </a:lnTo>
                <a:lnTo>
                  <a:pt x="203" y="373"/>
                </a:lnTo>
                <a:lnTo>
                  <a:pt x="201" y="373"/>
                </a:lnTo>
                <a:lnTo>
                  <a:pt x="162" y="385"/>
                </a:lnTo>
                <a:lnTo>
                  <a:pt x="153" y="395"/>
                </a:lnTo>
                <a:lnTo>
                  <a:pt x="150" y="398"/>
                </a:lnTo>
                <a:lnTo>
                  <a:pt x="150" y="413"/>
                </a:lnTo>
                <a:lnTo>
                  <a:pt x="147" y="416"/>
                </a:lnTo>
                <a:lnTo>
                  <a:pt x="144" y="419"/>
                </a:lnTo>
                <a:lnTo>
                  <a:pt x="141" y="423"/>
                </a:lnTo>
                <a:lnTo>
                  <a:pt x="141" y="427"/>
                </a:lnTo>
                <a:lnTo>
                  <a:pt x="138" y="427"/>
                </a:lnTo>
                <a:lnTo>
                  <a:pt x="135" y="430"/>
                </a:lnTo>
                <a:lnTo>
                  <a:pt x="105" y="427"/>
                </a:lnTo>
                <a:lnTo>
                  <a:pt x="102" y="427"/>
                </a:lnTo>
                <a:lnTo>
                  <a:pt x="99" y="427"/>
                </a:lnTo>
                <a:lnTo>
                  <a:pt x="96" y="427"/>
                </a:lnTo>
                <a:lnTo>
                  <a:pt x="96" y="430"/>
                </a:lnTo>
                <a:lnTo>
                  <a:pt x="93" y="430"/>
                </a:lnTo>
                <a:lnTo>
                  <a:pt x="93" y="434"/>
                </a:lnTo>
                <a:lnTo>
                  <a:pt x="90" y="434"/>
                </a:lnTo>
                <a:lnTo>
                  <a:pt x="87" y="434"/>
                </a:lnTo>
                <a:lnTo>
                  <a:pt x="84" y="434"/>
                </a:lnTo>
                <a:lnTo>
                  <a:pt x="84" y="437"/>
                </a:lnTo>
                <a:lnTo>
                  <a:pt x="81" y="437"/>
                </a:lnTo>
                <a:lnTo>
                  <a:pt x="78" y="437"/>
                </a:lnTo>
                <a:lnTo>
                  <a:pt x="78" y="441"/>
                </a:lnTo>
                <a:lnTo>
                  <a:pt x="75" y="441"/>
                </a:lnTo>
                <a:lnTo>
                  <a:pt x="72" y="441"/>
                </a:lnTo>
                <a:lnTo>
                  <a:pt x="69" y="441"/>
                </a:lnTo>
                <a:lnTo>
                  <a:pt x="66" y="441"/>
                </a:lnTo>
                <a:lnTo>
                  <a:pt x="64" y="441"/>
                </a:lnTo>
                <a:lnTo>
                  <a:pt x="64" y="445"/>
                </a:lnTo>
                <a:lnTo>
                  <a:pt x="60" y="445"/>
                </a:lnTo>
                <a:lnTo>
                  <a:pt x="57" y="445"/>
                </a:lnTo>
                <a:lnTo>
                  <a:pt x="54" y="445"/>
                </a:lnTo>
                <a:lnTo>
                  <a:pt x="54" y="448"/>
                </a:lnTo>
                <a:lnTo>
                  <a:pt x="51" y="448"/>
                </a:lnTo>
                <a:lnTo>
                  <a:pt x="48" y="448"/>
                </a:lnTo>
                <a:lnTo>
                  <a:pt x="45" y="448"/>
                </a:lnTo>
                <a:lnTo>
                  <a:pt x="42" y="434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56" name="Freeform 16"/>
          <p:cNvSpPr>
            <a:spLocks/>
          </p:cNvSpPr>
          <p:nvPr/>
        </p:nvSpPr>
        <p:spPr bwMode="auto">
          <a:xfrm>
            <a:off x="6454775" y="3619501"/>
            <a:ext cx="26988" cy="39688"/>
          </a:xfrm>
          <a:custGeom>
            <a:avLst/>
            <a:gdLst>
              <a:gd name="T0" fmla="*/ 2147483647 w 17"/>
              <a:gd name="T1" fmla="*/ 2147483647 h 25"/>
              <a:gd name="T2" fmla="*/ 2147483647 w 17"/>
              <a:gd name="T3" fmla="*/ 0 h 25"/>
              <a:gd name="T4" fmla="*/ 2147483647 w 17"/>
              <a:gd name="T5" fmla="*/ 0 h 25"/>
              <a:gd name="T6" fmla="*/ 2147483647 w 17"/>
              <a:gd name="T7" fmla="*/ 2147483647 h 25"/>
              <a:gd name="T8" fmla="*/ 2147483647 w 17"/>
              <a:gd name="T9" fmla="*/ 2147483647 h 25"/>
              <a:gd name="T10" fmla="*/ 2147483647 w 17"/>
              <a:gd name="T11" fmla="*/ 2147483647 h 25"/>
              <a:gd name="T12" fmla="*/ 2147483647 w 17"/>
              <a:gd name="T13" fmla="*/ 2147483647 h 25"/>
              <a:gd name="T14" fmla="*/ 2147483647 w 17"/>
              <a:gd name="T15" fmla="*/ 2147483647 h 25"/>
              <a:gd name="T16" fmla="*/ 2147483647 w 17"/>
              <a:gd name="T17" fmla="*/ 2147483647 h 25"/>
              <a:gd name="T18" fmla="*/ 0 w 17"/>
              <a:gd name="T19" fmla="*/ 2147483647 h 25"/>
              <a:gd name="T20" fmla="*/ 0 w 17"/>
              <a:gd name="T21" fmla="*/ 2147483647 h 25"/>
              <a:gd name="T22" fmla="*/ 0 w 17"/>
              <a:gd name="T23" fmla="*/ 2147483647 h 25"/>
              <a:gd name="T24" fmla="*/ 0 w 17"/>
              <a:gd name="T25" fmla="*/ 2147483647 h 25"/>
              <a:gd name="T26" fmla="*/ 0 w 17"/>
              <a:gd name="T27" fmla="*/ 2147483647 h 25"/>
              <a:gd name="T28" fmla="*/ 2147483647 w 17"/>
              <a:gd name="T29" fmla="*/ 2147483647 h 25"/>
              <a:gd name="T30" fmla="*/ 2147483647 w 17"/>
              <a:gd name="T31" fmla="*/ 2147483647 h 25"/>
              <a:gd name="T32" fmla="*/ 2147483647 w 17"/>
              <a:gd name="T33" fmla="*/ 2147483647 h 25"/>
              <a:gd name="T34" fmla="*/ 2147483647 w 17"/>
              <a:gd name="T35" fmla="*/ 2147483647 h 25"/>
              <a:gd name="T36" fmla="*/ 2147483647 w 17"/>
              <a:gd name="T37" fmla="*/ 2147483647 h 25"/>
              <a:gd name="T38" fmla="*/ 2147483647 w 17"/>
              <a:gd name="T39" fmla="*/ 2147483647 h 25"/>
              <a:gd name="T40" fmla="*/ 2147483647 w 17"/>
              <a:gd name="T41" fmla="*/ 2147483647 h 25"/>
              <a:gd name="T42" fmla="*/ 2147483647 w 17"/>
              <a:gd name="T43" fmla="*/ 2147483647 h 25"/>
              <a:gd name="T44" fmla="*/ 2147483647 w 17"/>
              <a:gd name="T45" fmla="*/ 2147483647 h 2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7"/>
              <a:gd name="T70" fmla="*/ 0 h 25"/>
              <a:gd name="T71" fmla="*/ 17 w 17"/>
              <a:gd name="T72" fmla="*/ 25 h 2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7" h="25">
                <a:moveTo>
                  <a:pt x="16" y="4"/>
                </a:moveTo>
                <a:lnTo>
                  <a:pt x="16" y="0"/>
                </a:lnTo>
                <a:lnTo>
                  <a:pt x="10" y="0"/>
                </a:lnTo>
                <a:lnTo>
                  <a:pt x="10" y="4"/>
                </a:lnTo>
                <a:lnTo>
                  <a:pt x="8" y="4"/>
                </a:lnTo>
                <a:lnTo>
                  <a:pt x="8" y="7"/>
                </a:lnTo>
                <a:lnTo>
                  <a:pt x="8" y="10"/>
                </a:lnTo>
                <a:lnTo>
                  <a:pt x="4" y="10"/>
                </a:lnTo>
                <a:lnTo>
                  <a:pt x="4" y="14"/>
                </a:lnTo>
                <a:lnTo>
                  <a:pt x="0" y="14"/>
                </a:lnTo>
                <a:lnTo>
                  <a:pt x="0" y="18"/>
                </a:lnTo>
                <a:lnTo>
                  <a:pt x="0" y="22"/>
                </a:lnTo>
                <a:lnTo>
                  <a:pt x="0" y="24"/>
                </a:lnTo>
                <a:lnTo>
                  <a:pt x="0" y="22"/>
                </a:lnTo>
                <a:lnTo>
                  <a:pt x="4" y="22"/>
                </a:lnTo>
                <a:lnTo>
                  <a:pt x="4" y="18"/>
                </a:lnTo>
                <a:lnTo>
                  <a:pt x="8" y="18"/>
                </a:lnTo>
                <a:lnTo>
                  <a:pt x="8" y="14"/>
                </a:lnTo>
                <a:lnTo>
                  <a:pt x="8" y="10"/>
                </a:lnTo>
                <a:lnTo>
                  <a:pt x="10" y="10"/>
                </a:lnTo>
                <a:lnTo>
                  <a:pt x="16" y="10"/>
                </a:lnTo>
                <a:lnTo>
                  <a:pt x="16" y="7"/>
                </a:lnTo>
                <a:lnTo>
                  <a:pt x="16" y="4"/>
                </a:lnTo>
              </a:path>
            </a:pathLst>
          </a:custGeom>
          <a:solidFill>
            <a:srgbClr val="66FF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57" name="Freeform 17"/>
          <p:cNvSpPr>
            <a:spLocks/>
          </p:cNvSpPr>
          <p:nvPr/>
        </p:nvSpPr>
        <p:spPr bwMode="auto">
          <a:xfrm>
            <a:off x="6621463" y="2224089"/>
            <a:ext cx="1219200" cy="1133475"/>
          </a:xfrm>
          <a:custGeom>
            <a:avLst/>
            <a:gdLst>
              <a:gd name="T0" fmla="*/ 2147483647 w 768"/>
              <a:gd name="T1" fmla="*/ 2147483647 h 714"/>
              <a:gd name="T2" fmla="*/ 2147483647 w 768"/>
              <a:gd name="T3" fmla="*/ 2147483647 h 714"/>
              <a:gd name="T4" fmla="*/ 2147483647 w 768"/>
              <a:gd name="T5" fmla="*/ 2147483647 h 714"/>
              <a:gd name="T6" fmla="*/ 2147483647 w 768"/>
              <a:gd name="T7" fmla="*/ 2147483647 h 714"/>
              <a:gd name="T8" fmla="*/ 2147483647 w 768"/>
              <a:gd name="T9" fmla="*/ 2147483647 h 714"/>
              <a:gd name="T10" fmla="*/ 2147483647 w 768"/>
              <a:gd name="T11" fmla="*/ 2147483647 h 714"/>
              <a:gd name="T12" fmla="*/ 2147483647 w 768"/>
              <a:gd name="T13" fmla="*/ 2147483647 h 714"/>
              <a:gd name="T14" fmla="*/ 2147483647 w 768"/>
              <a:gd name="T15" fmla="*/ 2147483647 h 714"/>
              <a:gd name="T16" fmla="*/ 2147483647 w 768"/>
              <a:gd name="T17" fmla="*/ 2147483647 h 714"/>
              <a:gd name="T18" fmla="*/ 2147483647 w 768"/>
              <a:gd name="T19" fmla="*/ 2147483647 h 714"/>
              <a:gd name="T20" fmla="*/ 2147483647 w 768"/>
              <a:gd name="T21" fmla="*/ 2147483647 h 714"/>
              <a:gd name="T22" fmla="*/ 2147483647 w 768"/>
              <a:gd name="T23" fmla="*/ 2147483647 h 714"/>
              <a:gd name="T24" fmla="*/ 2147483647 w 768"/>
              <a:gd name="T25" fmla="*/ 2147483647 h 714"/>
              <a:gd name="T26" fmla="*/ 2147483647 w 768"/>
              <a:gd name="T27" fmla="*/ 2147483647 h 714"/>
              <a:gd name="T28" fmla="*/ 2147483647 w 768"/>
              <a:gd name="T29" fmla="*/ 2147483647 h 714"/>
              <a:gd name="T30" fmla="*/ 2147483647 w 768"/>
              <a:gd name="T31" fmla="*/ 2147483647 h 714"/>
              <a:gd name="T32" fmla="*/ 2147483647 w 768"/>
              <a:gd name="T33" fmla="*/ 2147483647 h 714"/>
              <a:gd name="T34" fmla="*/ 2147483647 w 768"/>
              <a:gd name="T35" fmla="*/ 2147483647 h 714"/>
              <a:gd name="T36" fmla="*/ 2147483647 w 768"/>
              <a:gd name="T37" fmla="*/ 2147483647 h 714"/>
              <a:gd name="T38" fmla="*/ 2147483647 w 768"/>
              <a:gd name="T39" fmla="*/ 2147483647 h 714"/>
              <a:gd name="T40" fmla="*/ 2147483647 w 768"/>
              <a:gd name="T41" fmla="*/ 2147483647 h 714"/>
              <a:gd name="T42" fmla="*/ 2147483647 w 768"/>
              <a:gd name="T43" fmla="*/ 2147483647 h 714"/>
              <a:gd name="T44" fmla="*/ 2147483647 w 768"/>
              <a:gd name="T45" fmla="*/ 2147483647 h 714"/>
              <a:gd name="T46" fmla="*/ 2147483647 w 768"/>
              <a:gd name="T47" fmla="*/ 0 h 714"/>
              <a:gd name="T48" fmla="*/ 2147483647 w 768"/>
              <a:gd name="T49" fmla="*/ 2147483647 h 714"/>
              <a:gd name="T50" fmla="*/ 2147483647 w 768"/>
              <a:gd name="T51" fmla="*/ 2147483647 h 714"/>
              <a:gd name="T52" fmla="*/ 2147483647 w 768"/>
              <a:gd name="T53" fmla="*/ 2147483647 h 714"/>
              <a:gd name="T54" fmla="*/ 2147483647 w 768"/>
              <a:gd name="T55" fmla="*/ 2147483647 h 714"/>
              <a:gd name="T56" fmla="*/ 2147483647 w 768"/>
              <a:gd name="T57" fmla="*/ 2147483647 h 714"/>
              <a:gd name="T58" fmla="*/ 2147483647 w 768"/>
              <a:gd name="T59" fmla="*/ 2147483647 h 714"/>
              <a:gd name="T60" fmla="*/ 2147483647 w 768"/>
              <a:gd name="T61" fmla="*/ 2147483647 h 714"/>
              <a:gd name="T62" fmla="*/ 2147483647 w 768"/>
              <a:gd name="T63" fmla="*/ 2147483647 h 714"/>
              <a:gd name="T64" fmla="*/ 2147483647 w 768"/>
              <a:gd name="T65" fmla="*/ 2147483647 h 714"/>
              <a:gd name="T66" fmla="*/ 2147483647 w 768"/>
              <a:gd name="T67" fmla="*/ 2147483647 h 714"/>
              <a:gd name="T68" fmla="*/ 2147483647 w 768"/>
              <a:gd name="T69" fmla="*/ 2147483647 h 714"/>
              <a:gd name="T70" fmla="*/ 2147483647 w 768"/>
              <a:gd name="T71" fmla="*/ 2147483647 h 714"/>
              <a:gd name="T72" fmla="*/ 2147483647 w 768"/>
              <a:gd name="T73" fmla="*/ 2147483647 h 714"/>
              <a:gd name="T74" fmla="*/ 2147483647 w 768"/>
              <a:gd name="T75" fmla="*/ 2147483647 h 714"/>
              <a:gd name="T76" fmla="*/ 2147483647 w 768"/>
              <a:gd name="T77" fmla="*/ 2147483647 h 714"/>
              <a:gd name="T78" fmla="*/ 2147483647 w 768"/>
              <a:gd name="T79" fmla="*/ 2147483647 h 714"/>
              <a:gd name="T80" fmla="*/ 2147483647 w 768"/>
              <a:gd name="T81" fmla="*/ 2147483647 h 714"/>
              <a:gd name="T82" fmla="*/ 2147483647 w 768"/>
              <a:gd name="T83" fmla="*/ 2147483647 h 714"/>
              <a:gd name="T84" fmla="*/ 2147483647 w 768"/>
              <a:gd name="T85" fmla="*/ 2147483647 h 714"/>
              <a:gd name="T86" fmla="*/ 2147483647 w 768"/>
              <a:gd name="T87" fmla="*/ 2147483647 h 714"/>
              <a:gd name="T88" fmla="*/ 2147483647 w 768"/>
              <a:gd name="T89" fmla="*/ 2147483647 h 714"/>
              <a:gd name="T90" fmla="*/ 2147483647 w 768"/>
              <a:gd name="T91" fmla="*/ 2147483647 h 714"/>
              <a:gd name="T92" fmla="*/ 2147483647 w 768"/>
              <a:gd name="T93" fmla="*/ 2147483647 h 7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68"/>
              <a:gd name="T142" fmla="*/ 0 h 714"/>
              <a:gd name="T143" fmla="*/ 768 w 768"/>
              <a:gd name="T144" fmla="*/ 714 h 71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68" h="714">
                <a:moveTo>
                  <a:pt x="36" y="610"/>
                </a:moveTo>
                <a:lnTo>
                  <a:pt x="45" y="586"/>
                </a:lnTo>
                <a:lnTo>
                  <a:pt x="63" y="565"/>
                </a:lnTo>
                <a:lnTo>
                  <a:pt x="95" y="554"/>
                </a:lnTo>
                <a:lnTo>
                  <a:pt x="107" y="544"/>
                </a:lnTo>
                <a:lnTo>
                  <a:pt x="110" y="530"/>
                </a:lnTo>
                <a:lnTo>
                  <a:pt x="90" y="522"/>
                </a:lnTo>
                <a:lnTo>
                  <a:pt x="86" y="473"/>
                </a:lnTo>
                <a:lnTo>
                  <a:pt x="81" y="469"/>
                </a:lnTo>
                <a:lnTo>
                  <a:pt x="57" y="462"/>
                </a:lnTo>
                <a:lnTo>
                  <a:pt x="36" y="445"/>
                </a:lnTo>
                <a:lnTo>
                  <a:pt x="18" y="405"/>
                </a:lnTo>
                <a:lnTo>
                  <a:pt x="0" y="388"/>
                </a:lnTo>
                <a:lnTo>
                  <a:pt x="0" y="385"/>
                </a:lnTo>
                <a:lnTo>
                  <a:pt x="3" y="385"/>
                </a:lnTo>
                <a:lnTo>
                  <a:pt x="24" y="391"/>
                </a:lnTo>
                <a:lnTo>
                  <a:pt x="57" y="402"/>
                </a:lnTo>
                <a:lnTo>
                  <a:pt x="149" y="402"/>
                </a:lnTo>
                <a:lnTo>
                  <a:pt x="155" y="399"/>
                </a:lnTo>
                <a:lnTo>
                  <a:pt x="215" y="391"/>
                </a:lnTo>
                <a:lnTo>
                  <a:pt x="248" y="381"/>
                </a:lnTo>
                <a:lnTo>
                  <a:pt x="251" y="377"/>
                </a:lnTo>
                <a:lnTo>
                  <a:pt x="251" y="328"/>
                </a:lnTo>
                <a:lnTo>
                  <a:pt x="265" y="314"/>
                </a:lnTo>
                <a:lnTo>
                  <a:pt x="269" y="307"/>
                </a:lnTo>
                <a:lnTo>
                  <a:pt x="281" y="303"/>
                </a:lnTo>
                <a:lnTo>
                  <a:pt x="281" y="307"/>
                </a:lnTo>
                <a:lnTo>
                  <a:pt x="313" y="303"/>
                </a:lnTo>
                <a:lnTo>
                  <a:pt x="316" y="303"/>
                </a:lnTo>
                <a:lnTo>
                  <a:pt x="316" y="300"/>
                </a:lnTo>
                <a:lnTo>
                  <a:pt x="307" y="296"/>
                </a:lnTo>
                <a:lnTo>
                  <a:pt x="310" y="293"/>
                </a:lnTo>
                <a:lnTo>
                  <a:pt x="325" y="286"/>
                </a:lnTo>
                <a:lnTo>
                  <a:pt x="328" y="282"/>
                </a:lnTo>
                <a:lnTo>
                  <a:pt x="349" y="282"/>
                </a:lnTo>
                <a:lnTo>
                  <a:pt x="346" y="279"/>
                </a:lnTo>
                <a:lnTo>
                  <a:pt x="349" y="275"/>
                </a:lnTo>
                <a:lnTo>
                  <a:pt x="358" y="282"/>
                </a:lnTo>
                <a:lnTo>
                  <a:pt x="364" y="289"/>
                </a:lnTo>
                <a:lnTo>
                  <a:pt x="367" y="289"/>
                </a:lnTo>
                <a:lnTo>
                  <a:pt x="385" y="272"/>
                </a:lnTo>
                <a:lnTo>
                  <a:pt x="382" y="240"/>
                </a:lnTo>
                <a:lnTo>
                  <a:pt x="391" y="233"/>
                </a:lnTo>
                <a:lnTo>
                  <a:pt x="391" y="222"/>
                </a:lnTo>
                <a:lnTo>
                  <a:pt x="397" y="219"/>
                </a:lnTo>
                <a:lnTo>
                  <a:pt x="397" y="208"/>
                </a:lnTo>
                <a:lnTo>
                  <a:pt x="429" y="197"/>
                </a:lnTo>
                <a:lnTo>
                  <a:pt x="432" y="187"/>
                </a:lnTo>
                <a:lnTo>
                  <a:pt x="427" y="187"/>
                </a:lnTo>
                <a:lnTo>
                  <a:pt x="424" y="173"/>
                </a:lnTo>
                <a:lnTo>
                  <a:pt x="418" y="173"/>
                </a:lnTo>
                <a:lnTo>
                  <a:pt x="415" y="159"/>
                </a:lnTo>
                <a:lnTo>
                  <a:pt x="459" y="159"/>
                </a:lnTo>
                <a:lnTo>
                  <a:pt x="469" y="148"/>
                </a:lnTo>
                <a:lnTo>
                  <a:pt x="469" y="141"/>
                </a:lnTo>
                <a:lnTo>
                  <a:pt x="471" y="137"/>
                </a:lnTo>
                <a:lnTo>
                  <a:pt x="465" y="137"/>
                </a:lnTo>
                <a:lnTo>
                  <a:pt x="465" y="131"/>
                </a:lnTo>
                <a:lnTo>
                  <a:pt x="465" y="126"/>
                </a:lnTo>
                <a:lnTo>
                  <a:pt x="492" y="98"/>
                </a:lnTo>
                <a:lnTo>
                  <a:pt x="486" y="60"/>
                </a:lnTo>
                <a:lnTo>
                  <a:pt x="475" y="49"/>
                </a:lnTo>
                <a:lnTo>
                  <a:pt x="475" y="46"/>
                </a:lnTo>
                <a:lnTo>
                  <a:pt x="483" y="35"/>
                </a:lnTo>
                <a:lnTo>
                  <a:pt x="492" y="32"/>
                </a:lnTo>
                <a:lnTo>
                  <a:pt x="492" y="24"/>
                </a:lnTo>
                <a:lnTo>
                  <a:pt x="504" y="24"/>
                </a:lnTo>
                <a:lnTo>
                  <a:pt x="504" y="21"/>
                </a:lnTo>
                <a:lnTo>
                  <a:pt x="513" y="18"/>
                </a:lnTo>
                <a:lnTo>
                  <a:pt x="513" y="14"/>
                </a:lnTo>
                <a:lnTo>
                  <a:pt x="617" y="0"/>
                </a:lnTo>
                <a:lnTo>
                  <a:pt x="629" y="0"/>
                </a:lnTo>
                <a:lnTo>
                  <a:pt x="662" y="0"/>
                </a:lnTo>
                <a:lnTo>
                  <a:pt x="665" y="10"/>
                </a:lnTo>
                <a:lnTo>
                  <a:pt x="689" y="24"/>
                </a:lnTo>
                <a:lnTo>
                  <a:pt x="698" y="60"/>
                </a:lnTo>
                <a:lnTo>
                  <a:pt x="767" y="80"/>
                </a:lnTo>
                <a:lnTo>
                  <a:pt x="734" y="116"/>
                </a:lnTo>
                <a:lnTo>
                  <a:pt x="687" y="123"/>
                </a:lnTo>
                <a:lnTo>
                  <a:pt x="681" y="126"/>
                </a:lnTo>
                <a:lnTo>
                  <a:pt x="609" y="113"/>
                </a:lnTo>
                <a:lnTo>
                  <a:pt x="588" y="137"/>
                </a:lnTo>
                <a:lnTo>
                  <a:pt x="596" y="137"/>
                </a:lnTo>
                <a:lnTo>
                  <a:pt x="596" y="145"/>
                </a:lnTo>
                <a:lnTo>
                  <a:pt x="593" y="148"/>
                </a:lnTo>
                <a:lnTo>
                  <a:pt x="609" y="155"/>
                </a:lnTo>
                <a:lnTo>
                  <a:pt x="609" y="162"/>
                </a:lnTo>
                <a:lnTo>
                  <a:pt x="600" y="166"/>
                </a:lnTo>
                <a:lnTo>
                  <a:pt x="609" y="179"/>
                </a:lnTo>
                <a:lnTo>
                  <a:pt x="609" y="191"/>
                </a:lnTo>
                <a:lnTo>
                  <a:pt x="596" y="197"/>
                </a:lnTo>
                <a:lnTo>
                  <a:pt x="615" y="215"/>
                </a:lnTo>
                <a:lnTo>
                  <a:pt x="615" y="222"/>
                </a:lnTo>
                <a:lnTo>
                  <a:pt x="629" y="226"/>
                </a:lnTo>
                <a:lnTo>
                  <a:pt x="633" y="240"/>
                </a:lnTo>
                <a:lnTo>
                  <a:pt x="656" y="243"/>
                </a:lnTo>
                <a:lnTo>
                  <a:pt x="662" y="257"/>
                </a:lnTo>
                <a:lnTo>
                  <a:pt x="656" y="265"/>
                </a:lnTo>
                <a:lnTo>
                  <a:pt x="629" y="272"/>
                </a:lnTo>
                <a:lnTo>
                  <a:pt x="627" y="314"/>
                </a:lnTo>
                <a:lnTo>
                  <a:pt x="636" y="314"/>
                </a:lnTo>
                <a:lnTo>
                  <a:pt x="639" y="321"/>
                </a:lnTo>
                <a:lnTo>
                  <a:pt x="627" y="321"/>
                </a:lnTo>
                <a:lnTo>
                  <a:pt x="593" y="353"/>
                </a:lnTo>
                <a:lnTo>
                  <a:pt x="591" y="374"/>
                </a:lnTo>
                <a:lnTo>
                  <a:pt x="498" y="487"/>
                </a:lnTo>
                <a:lnTo>
                  <a:pt x="463" y="494"/>
                </a:lnTo>
                <a:lnTo>
                  <a:pt x="459" y="501"/>
                </a:lnTo>
                <a:lnTo>
                  <a:pt x="453" y="501"/>
                </a:lnTo>
                <a:lnTo>
                  <a:pt x="445" y="483"/>
                </a:lnTo>
                <a:lnTo>
                  <a:pt x="439" y="483"/>
                </a:lnTo>
                <a:lnTo>
                  <a:pt x="400" y="526"/>
                </a:lnTo>
                <a:lnTo>
                  <a:pt x="397" y="558"/>
                </a:lnTo>
                <a:lnTo>
                  <a:pt x="424" y="561"/>
                </a:lnTo>
                <a:lnTo>
                  <a:pt x="424" y="600"/>
                </a:lnTo>
                <a:lnTo>
                  <a:pt x="429" y="607"/>
                </a:lnTo>
                <a:lnTo>
                  <a:pt x="445" y="607"/>
                </a:lnTo>
                <a:lnTo>
                  <a:pt x="465" y="660"/>
                </a:lnTo>
                <a:lnTo>
                  <a:pt x="459" y="678"/>
                </a:lnTo>
                <a:lnTo>
                  <a:pt x="465" y="678"/>
                </a:lnTo>
                <a:lnTo>
                  <a:pt x="445" y="685"/>
                </a:lnTo>
                <a:lnTo>
                  <a:pt x="445" y="678"/>
                </a:lnTo>
                <a:lnTo>
                  <a:pt x="424" y="681"/>
                </a:lnTo>
                <a:lnTo>
                  <a:pt x="421" y="688"/>
                </a:lnTo>
                <a:lnTo>
                  <a:pt x="367" y="685"/>
                </a:lnTo>
                <a:lnTo>
                  <a:pt x="361" y="699"/>
                </a:lnTo>
                <a:lnTo>
                  <a:pt x="337" y="699"/>
                </a:lnTo>
                <a:lnTo>
                  <a:pt x="328" y="713"/>
                </a:lnTo>
                <a:lnTo>
                  <a:pt x="305" y="709"/>
                </a:lnTo>
                <a:lnTo>
                  <a:pt x="295" y="692"/>
                </a:lnTo>
                <a:lnTo>
                  <a:pt x="287" y="660"/>
                </a:lnTo>
                <a:lnTo>
                  <a:pt x="265" y="653"/>
                </a:lnTo>
                <a:lnTo>
                  <a:pt x="263" y="632"/>
                </a:lnTo>
                <a:lnTo>
                  <a:pt x="251" y="621"/>
                </a:lnTo>
                <a:lnTo>
                  <a:pt x="176" y="628"/>
                </a:lnTo>
                <a:lnTo>
                  <a:pt x="170" y="639"/>
                </a:lnTo>
                <a:lnTo>
                  <a:pt x="164" y="632"/>
                </a:lnTo>
                <a:lnTo>
                  <a:pt x="119" y="632"/>
                </a:lnTo>
                <a:lnTo>
                  <a:pt x="39" y="642"/>
                </a:lnTo>
                <a:lnTo>
                  <a:pt x="33" y="635"/>
                </a:lnTo>
                <a:lnTo>
                  <a:pt x="36" y="610"/>
                </a:lnTo>
              </a:path>
            </a:pathLst>
          </a:custGeom>
          <a:solidFill>
            <a:srgbClr val="00FF00"/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58" name="Freeform 18"/>
          <p:cNvSpPr>
            <a:spLocks/>
          </p:cNvSpPr>
          <p:nvPr/>
        </p:nvSpPr>
        <p:spPr bwMode="auto">
          <a:xfrm>
            <a:off x="5867401" y="3182939"/>
            <a:ext cx="63500" cy="141287"/>
          </a:xfrm>
          <a:custGeom>
            <a:avLst/>
            <a:gdLst>
              <a:gd name="T0" fmla="*/ 2147483647 w 40"/>
              <a:gd name="T1" fmla="*/ 2147483647 h 89"/>
              <a:gd name="T2" fmla="*/ 2147483647 w 40"/>
              <a:gd name="T3" fmla="*/ 2147483647 h 89"/>
              <a:gd name="T4" fmla="*/ 2147483647 w 40"/>
              <a:gd name="T5" fmla="*/ 2147483647 h 89"/>
              <a:gd name="T6" fmla="*/ 2147483647 w 40"/>
              <a:gd name="T7" fmla="*/ 2147483647 h 89"/>
              <a:gd name="T8" fmla="*/ 2147483647 w 40"/>
              <a:gd name="T9" fmla="*/ 2147483647 h 89"/>
              <a:gd name="T10" fmla="*/ 2147483647 w 40"/>
              <a:gd name="T11" fmla="*/ 2147483647 h 89"/>
              <a:gd name="T12" fmla="*/ 2147483647 w 40"/>
              <a:gd name="T13" fmla="*/ 2147483647 h 89"/>
              <a:gd name="T14" fmla="*/ 2147483647 w 40"/>
              <a:gd name="T15" fmla="*/ 2147483647 h 89"/>
              <a:gd name="T16" fmla="*/ 2147483647 w 40"/>
              <a:gd name="T17" fmla="*/ 2147483647 h 89"/>
              <a:gd name="T18" fmla="*/ 2147483647 w 40"/>
              <a:gd name="T19" fmla="*/ 2147483647 h 89"/>
              <a:gd name="T20" fmla="*/ 2147483647 w 40"/>
              <a:gd name="T21" fmla="*/ 2147483647 h 89"/>
              <a:gd name="T22" fmla="*/ 2147483647 w 40"/>
              <a:gd name="T23" fmla="*/ 2147483647 h 89"/>
              <a:gd name="T24" fmla="*/ 2147483647 w 40"/>
              <a:gd name="T25" fmla="*/ 2147483647 h 89"/>
              <a:gd name="T26" fmla="*/ 2147483647 w 40"/>
              <a:gd name="T27" fmla="*/ 2147483647 h 89"/>
              <a:gd name="T28" fmla="*/ 2147483647 w 40"/>
              <a:gd name="T29" fmla="*/ 0 h 89"/>
              <a:gd name="T30" fmla="*/ 2147483647 w 40"/>
              <a:gd name="T31" fmla="*/ 0 h 89"/>
              <a:gd name="T32" fmla="*/ 2147483647 w 40"/>
              <a:gd name="T33" fmla="*/ 2147483647 h 89"/>
              <a:gd name="T34" fmla="*/ 2147483647 w 40"/>
              <a:gd name="T35" fmla="*/ 2147483647 h 89"/>
              <a:gd name="T36" fmla="*/ 2147483647 w 40"/>
              <a:gd name="T37" fmla="*/ 2147483647 h 89"/>
              <a:gd name="T38" fmla="*/ 2147483647 w 40"/>
              <a:gd name="T39" fmla="*/ 2147483647 h 89"/>
              <a:gd name="T40" fmla="*/ 2147483647 w 40"/>
              <a:gd name="T41" fmla="*/ 2147483647 h 89"/>
              <a:gd name="T42" fmla="*/ 2147483647 w 40"/>
              <a:gd name="T43" fmla="*/ 2147483647 h 89"/>
              <a:gd name="T44" fmla="*/ 2147483647 w 40"/>
              <a:gd name="T45" fmla="*/ 2147483647 h 89"/>
              <a:gd name="T46" fmla="*/ 2147483647 w 40"/>
              <a:gd name="T47" fmla="*/ 2147483647 h 89"/>
              <a:gd name="T48" fmla="*/ 0 w 40"/>
              <a:gd name="T49" fmla="*/ 2147483647 h 89"/>
              <a:gd name="T50" fmla="*/ 2147483647 w 40"/>
              <a:gd name="T51" fmla="*/ 2147483647 h 89"/>
              <a:gd name="T52" fmla="*/ 0 w 40"/>
              <a:gd name="T53" fmla="*/ 2147483647 h 89"/>
              <a:gd name="T54" fmla="*/ 2147483647 w 40"/>
              <a:gd name="T55" fmla="*/ 2147483647 h 89"/>
              <a:gd name="T56" fmla="*/ 2147483647 w 40"/>
              <a:gd name="T57" fmla="*/ 2147483647 h 89"/>
              <a:gd name="T58" fmla="*/ 2147483647 w 40"/>
              <a:gd name="T59" fmla="*/ 2147483647 h 89"/>
              <a:gd name="T60" fmla="*/ 2147483647 w 40"/>
              <a:gd name="T61" fmla="*/ 2147483647 h 89"/>
              <a:gd name="T62" fmla="*/ 2147483647 w 40"/>
              <a:gd name="T63" fmla="*/ 2147483647 h 89"/>
              <a:gd name="T64" fmla="*/ 2147483647 w 40"/>
              <a:gd name="T65" fmla="*/ 2147483647 h 89"/>
              <a:gd name="T66" fmla="*/ 2147483647 w 40"/>
              <a:gd name="T67" fmla="*/ 2147483647 h 8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0"/>
              <a:gd name="T103" fmla="*/ 0 h 89"/>
              <a:gd name="T104" fmla="*/ 40 w 40"/>
              <a:gd name="T105" fmla="*/ 89 h 8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0" h="89">
                <a:moveTo>
                  <a:pt x="9" y="84"/>
                </a:moveTo>
                <a:lnTo>
                  <a:pt x="9" y="88"/>
                </a:lnTo>
                <a:lnTo>
                  <a:pt x="15" y="88"/>
                </a:lnTo>
                <a:lnTo>
                  <a:pt x="33" y="81"/>
                </a:lnTo>
                <a:lnTo>
                  <a:pt x="33" y="77"/>
                </a:lnTo>
                <a:lnTo>
                  <a:pt x="33" y="74"/>
                </a:lnTo>
                <a:lnTo>
                  <a:pt x="33" y="70"/>
                </a:lnTo>
                <a:lnTo>
                  <a:pt x="36" y="70"/>
                </a:lnTo>
                <a:lnTo>
                  <a:pt x="36" y="67"/>
                </a:lnTo>
                <a:lnTo>
                  <a:pt x="39" y="67"/>
                </a:lnTo>
                <a:lnTo>
                  <a:pt x="39" y="63"/>
                </a:lnTo>
                <a:lnTo>
                  <a:pt x="39" y="59"/>
                </a:lnTo>
                <a:lnTo>
                  <a:pt x="39" y="56"/>
                </a:lnTo>
                <a:lnTo>
                  <a:pt x="39" y="49"/>
                </a:lnTo>
                <a:lnTo>
                  <a:pt x="39" y="45"/>
                </a:lnTo>
                <a:lnTo>
                  <a:pt x="36" y="45"/>
                </a:lnTo>
                <a:lnTo>
                  <a:pt x="36" y="42"/>
                </a:lnTo>
                <a:lnTo>
                  <a:pt x="36" y="28"/>
                </a:lnTo>
                <a:lnTo>
                  <a:pt x="36" y="25"/>
                </a:lnTo>
                <a:lnTo>
                  <a:pt x="39" y="21"/>
                </a:lnTo>
                <a:lnTo>
                  <a:pt x="39" y="17"/>
                </a:lnTo>
                <a:lnTo>
                  <a:pt x="39" y="14"/>
                </a:lnTo>
                <a:lnTo>
                  <a:pt x="36" y="10"/>
                </a:lnTo>
                <a:lnTo>
                  <a:pt x="33" y="10"/>
                </a:lnTo>
                <a:lnTo>
                  <a:pt x="29" y="10"/>
                </a:lnTo>
                <a:lnTo>
                  <a:pt x="29" y="7"/>
                </a:lnTo>
                <a:lnTo>
                  <a:pt x="29" y="3"/>
                </a:lnTo>
                <a:lnTo>
                  <a:pt x="27" y="3"/>
                </a:lnTo>
                <a:lnTo>
                  <a:pt x="27" y="0"/>
                </a:lnTo>
                <a:lnTo>
                  <a:pt x="24" y="0"/>
                </a:lnTo>
                <a:lnTo>
                  <a:pt x="21" y="0"/>
                </a:lnTo>
                <a:lnTo>
                  <a:pt x="18" y="0"/>
                </a:lnTo>
                <a:lnTo>
                  <a:pt x="18" y="3"/>
                </a:lnTo>
                <a:lnTo>
                  <a:pt x="15" y="3"/>
                </a:lnTo>
                <a:lnTo>
                  <a:pt x="15" y="7"/>
                </a:lnTo>
                <a:lnTo>
                  <a:pt x="15" y="10"/>
                </a:lnTo>
                <a:lnTo>
                  <a:pt x="12" y="10"/>
                </a:lnTo>
                <a:lnTo>
                  <a:pt x="12" y="14"/>
                </a:lnTo>
                <a:lnTo>
                  <a:pt x="12" y="17"/>
                </a:lnTo>
                <a:lnTo>
                  <a:pt x="12" y="21"/>
                </a:lnTo>
                <a:lnTo>
                  <a:pt x="9" y="21"/>
                </a:lnTo>
                <a:lnTo>
                  <a:pt x="9" y="25"/>
                </a:lnTo>
                <a:lnTo>
                  <a:pt x="9" y="28"/>
                </a:lnTo>
                <a:lnTo>
                  <a:pt x="9" y="32"/>
                </a:lnTo>
                <a:lnTo>
                  <a:pt x="7" y="32"/>
                </a:lnTo>
                <a:lnTo>
                  <a:pt x="7" y="35"/>
                </a:lnTo>
                <a:lnTo>
                  <a:pt x="3" y="35"/>
                </a:lnTo>
                <a:lnTo>
                  <a:pt x="3" y="39"/>
                </a:lnTo>
                <a:lnTo>
                  <a:pt x="3" y="42"/>
                </a:lnTo>
                <a:lnTo>
                  <a:pt x="0" y="42"/>
                </a:lnTo>
                <a:lnTo>
                  <a:pt x="3" y="42"/>
                </a:lnTo>
                <a:lnTo>
                  <a:pt x="3" y="45"/>
                </a:lnTo>
                <a:lnTo>
                  <a:pt x="0" y="45"/>
                </a:lnTo>
                <a:lnTo>
                  <a:pt x="0" y="49"/>
                </a:lnTo>
                <a:lnTo>
                  <a:pt x="3" y="49"/>
                </a:lnTo>
                <a:lnTo>
                  <a:pt x="3" y="53"/>
                </a:lnTo>
                <a:lnTo>
                  <a:pt x="0" y="56"/>
                </a:lnTo>
                <a:lnTo>
                  <a:pt x="3" y="56"/>
                </a:lnTo>
                <a:lnTo>
                  <a:pt x="3" y="59"/>
                </a:lnTo>
                <a:lnTo>
                  <a:pt x="3" y="63"/>
                </a:lnTo>
                <a:lnTo>
                  <a:pt x="7" y="63"/>
                </a:lnTo>
                <a:lnTo>
                  <a:pt x="7" y="67"/>
                </a:lnTo>
                <a:lnTo>
                  <a:pt x="3" y="67"/>
                </a:lnTo>
                <a:lnTo>
                  <a:pt x="3" y="70"/>
                </a:lnTo>
                <a:lnTo>
                  <a:pt x="7" y="70"/>
                </a:lnTo>
                <a:lnTo>
                  <a:pt x="7" y="74"/>
                </a:lnTo>
                <a:lnTo>
                  <a:pt x="3" y="74"/>
                </a:lnTo>
                <a:lnTo>
                  <a:pt x="3" y="77"/>
                </a:lnTo>
                <a:lnTo>
                  <a:pt x="9" y="84"/>
                </a:lnTo>
              </a:path>
            </a:pathLst>
          </a:custGeom>
          <a:solidFill>
            <a:srgbClr val="66FF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59" name="Freeform 19"/>
          <p:cNvSpPr>
            <a:spLocks/>
          </p:cNvSpPr>
          <p:nvPr/>
        </p:nvSpPr>
        <p:spPr bwMode="auto">
          <a:xfrm>
            <a:off x="4716463" y="2619376"/>
            <a:ext cx="1530351" cy="1430338"/>
          </a:xfrm>
          <a:custGeom>
            <a:avLst/>
            <a:gdLst>
              <a:gd name="T0" fmla="*/ 2147483647 w 964"/>
              <a:gd name="T1" fmla="*/ 2147483647 h 901"/>
              <a:gd name="T2" fmla="*/ 2147483647 w 964"/>
              <a:gd name="T3" fmla="*/ 2147483647 h 901"/>
              <a:gd name="T4" fmla="*/ 2147483647 w 964"/>
              <a:gd name="T5" fmla="*/ 2147483647 h 901"/>
              <a:gd name="T6" fmla="*/ 2147483647 w 964"/>
              <a:gd name="T7" fmla="*/ 2147483647 h 901"/>
              <a:gd name="T8" fmla="*/ 2147483647 w 964"/>
              <a:gd name="T9" fmla="*/ 2147483647 h 901"/>
              <a:gd name="T10" fmla="*/ 2147483647 w 964"/>
              <a:gd name="T11" fmla="*/ 0 h 901"/>
              <a:gd name="T12" fmla="*/ 2147483647 w 964"/>
              <a:gd name="T13" fmla="*/ 2147483647 h 901"/>
              <a:gd name="T14" fmla="*/ 2147483647 w 964"/>
              <a:gd name="T15" fmla="*/ 2147483647 h 901"/>
              <a:gd name="T16" fmla="*/ 2147483647 w 964"/>
              <a:gd name="T17" fmla="*/ 2147483647 h 901"/>
              <a:gd name="T18" fmla="*/ 2147483647 w 964"/>
              <a:gd name="T19" fmla="*/ 2147483647 h 901"/>
              <a:gd name="T20" fmla="*/ 2147483647 w 964"/>
              <a:gd name="T21" fmla="*/ 2147483647 h 901"/>
              <a:gd name="T22" fmla="*/ 2147483647 w 964"/>
              <a:gd name="T23" fmla="*/ 2147483647 h 901"/>
              <a:gd name="T24" fmla="*/ 2147483647 w 964"/>
              <a:gd name="T25" fmla="*/ 2147483647 h 901"/>
              <a:gd name="T26" fmla="*/ 2147483647 w 964"/>
              <a:gd name="T27" fmla="*/ 2147483647 h 901"/>
              <a:gd name="T28" fmla="*/ 2147483647 w 964"/>
              <a:gd name="T29" fmla="*/ 2147483647 h 901"/>
              <a:gd name="T30" fmla="*/ 2147483647 w 964"/>
              <a:gd name="T31" fmla="*/ 2147483647 h 901"/>
              <a:gd name="T32" fmla="*/ 2147483647 w 964"/>
              <a:gd name="T33" fmla="*/ 2147483647 h 901"/>
              <a:gd name="T34" fmla="*/ 2147483647 w 964"/>
              <a:gd name="T35" fmla="*/ 2147483647 h 901"/>
              <a:gd name="T36" fmla="*/ 2147483647 w 964"/>
              <a:gd name="T37" fmla="*/ 2147483647 h 901"/>
              <a:gd name="T38" fmla="*/ 2147483647 w 964"/>
              <a:gd name="T39" fmla="*/ 2147483647 h 901"/>
              <a:gd name="T40" fmla="*/ 2147483647 w 964"/>
              <a:gd name="T41" fmla="*/ 2147483647 h 901"/>
              <a:gd name="T42" fmla="*/ 2147483647 w 964"/>
              <a:gd name="T43" fmla="*/ 2147483647 h 901"/>
              <a:gd name="T44" fmla="*/ 2147483647 w 964"/>
              <a:gd name="T45" fmla="*/ 2147483647 h 901"/>
              <a:gd name="T46" fmla="*/ 2147483647 w 964"/>
              <a:gd name="T47" fmla="*/ 2147483647 h 901"/>
              <a:gd name="T48" fmla="*/ 2147483647 w 964"/>
              <a:gd name="T49" fmla="*/ 2147483647 h 901"/>
              <a:gd name="T50" fmla="*/ 2147483647 w 964"/>
              <a:gd name="T51" fmla="*/ 2147483647 h 901"/>
              <a:gd name="T52" fmla="*/ 2147483647 w 964"/>
              <a:gd name="T53" fmla="*/ 2147483647 h 901"/>
              <a:gd name="T54" fmla="*/ 2147483647 w 964"/>
              <a:gd name="T55" fmla="*/ 2147483647 h 901"/>
              <a:gd name="T56" fmla="*/ 2147483647 w 964"/>
              <a:gd name="T57" fmla="*/ 2147483647 h 901"/>
              <a:gd name="T58" fmla="*/ 2147483647 w 964"/>
              <a:gd name="T59" fmla="*/ 2147483647 h 901"/>
              <a:gd name="T60" fmla="*/ 2147483647 w 964"/>
              <a:gd name="T61" fmla="*/ 2147483647 h 901"/>
              <a:gd name="T62" fmla="*/ 2147483647 w 964"/>
              <a:gd name="T63" fmla="*/ 2147483647 h 901"/>
              <a:gd name="T64" fmla="*/ 2147483647 w 964"/>
              <a:gd name="T65" fmla="*/ 2147483647 h 901"/>
              <a:gd name="T66" fmla="*/ 2147483647 w 964"/>
              <a:gd name="T67" fmla="*/ 2147483647 h 901"/>
              <a:gd name="T68" fmla="*/ 2147483647 w 964"/>
              <a:gd name="T69" fmla="*/ 2147483647 h 901"/>
              <a:gd name="T70" fmla="*/ 2147483647 w 964"/>
              <a:gd name="T71" fmla="*/ 2147483647 h 901"/>
              <a:gd name="T72" fmla="*/ 2147483647 w 964"/>
              <a:gd name="T73" fmla="*/ 2147483647 h 901"/>
              <a:gd name="T74" fmla="*/ 2147483647 w 964"/>
              <a:gd name="T75" fmla="*/ 2147483647 h 901"/>
              <a:gd name="T76" fmla="*/ 2147483647 w 964"/>
              <a:gd name="T77" fmla="*/ 2147483647 h 901"/>
              <a:gd name="T78" fmla="*/ 2147483647 w 964"/>
              <a:gd name="T79" fmla="*/ 2147483647 h 901"/>
              <a:gd name="T80" fmla="*/ 2147483647 w 964"/>
              <a:gd name="T81" fmla="*/ 2147483647 h 901"/>
              <a:gd name="T82" fmla="*/ 2147483647 w 964"/>
              <a:gd name="T83" fmla="*/ 2147483647 h 901"/>
              <a:gd name="T84" fmla="*/ 2147483647 w 964"/>
              <a:gd name="T85" fmla="*/ 2147483647 h 901"/>
              <a:gd name="T86" fmla="*/ 2147483647 w 964"/>
              <a:gd name="T87" fmla="*/ 2147483647 h 901"/>
              <a:gd name="T88" fmla="*/ 2147483647 w 964"/>
              <a:gd name="T89" fmla="*/ 2147483647 h 901"/>
              <a:gd name="T90" fmla="*/ 2147483647 w 964"/>
              <a:gd name="T91" fmla="*/ 2147483647 h 901"/>
              <a:gd name="T92" fmla="*/ 2147483647 w 964"/>
              <a:gd name="T93" fmla="*/ 2147483647 h 901"/>
              <a:gd name="T94" fmla="*/ 2147483647 w 964"/>
              <a:gd name="T95" fmla="*/ 2147483647 h 901"/>
              <a:gd name="T96" fmla="*/ 2147483647 w 964"/>
              <a:gd name="T97" fmla="*/ 2147483647 h 901"/>
              <a:gd name="T98" fmla="*/ 2147483647 w 964"/>
              <a:gd name="T99" fmla="*/ 2147483647 h 901"/>
              <a:gd name="T100" fmla="*/ 2147483647 w 964"/>
              <a:gd name="T101" fmla="*/ 2147483647 h 901"/>
              <a:gd name="T102" fmla="*/ 2147483647 w 964"/>
              <a:gd name="T103" fmla="*/ 2147483647 h 901"/>
              <a:gd name="T104" fmla="*/ 2147483647 w 964"/>
              <a:gd name="T105" fmla="*/ 2147483647 h 901"/>
              <a:gd name="T106" fmla="*/ 2147483647 w 964"/>
              <a:gd name="T107" fmla="*/ 2147483647 h 901"/>
              <a:gd name="T108" fmla="*/ 2147483647 w 964"/>
              <a:gd name="T109" fmla="*/ 2147483647 h 901"/>
              <a:gd name="T110" fmla="*/ 0 w 964"/>
              <a:gd name="T111" fmla="*/ 2147483647 h 901"/>
              <a:gd name="T112" fmla="*/ 2147483647 w 964"/>
              <a:gd name="T113" fmla="*/ 2147483647 h 90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64"/>
              <a:gd name="T172" fmla="*/ 0 h 901"/>
              <a:gd name="T173" fmla="*/ 964 w 964"/>
              <a:gd name="T174" fmla="*/ 901 h 90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64" h="901">
                <a:moveTo>
                  <a:pt x="15" y="159"/>
                </a:moveTo>
                <a:lnTo>
                  <a:pt x="68" y="166"/>
                </a:lnTo>
                <a:lnTo>
                  <a:pt x="80" y="152"/>
                </a:lnTo>
                <a:lnTo>
                  <a:pt x="89" y="138"/>
                </a:lnTo>
                <a:lnTo>
                  <a:pt x="95" y="127"/>
                </a:lnTo>
                <a:lnTo>
                  <a:pt x="128" y="121"/>
                </a:lnTo>
                <a:lnTo>
                  <a:pt x="130" y="113"/>
                </a:lnTo>
                <a:lnTo>
                  <a:pt x="134" y="99"/>
                </a:lnTo>
                <a:lnTo>
                  <a:pt x="140" y="95"/>
                </a:lnTo>
                <a:lnTo>
                  <a:pt x="152" y="92"/>
                </a:lnTo>
                <a:lnTo>
                  <a:pt x="155" y="89"/>
                </a:lnTo>
                <a:lnTo>
                  <a:pt x="110" y="43"/>
                </a:lnTo>
                <a:lnTo>
                  <a:pt x="104" y="39"/>
                </a:lnTo>
                <a:lnTo>
                  <a:pt x="116" y="35"/>
                </a:lnTo>
                <a:lnTo>
                  <a:pt x="137" y="29"/>
                </a:lnTo>
                <a:lnTo>
                  <a:pt x="167" y="25"/>
                </a:lnTo>
                <a:lnTo>
                  <a:pt x="193" y="18"/>
                </a:lnTo>
                <a:lnTo>
                  <a:pt x="205" y="0"/>
                </a:lnTo>
                <a:lnTo>
                  <a:pt x="208" y="4"/>
                </a:lnTo>
                <a:lnTo>
                  <a:pt x="214" y="4"/>
                </a:lnTo>
                <a:lnTo>
                  <a:pt x="256" y="14"/>
                </a:lnTo>
                <a:lnTo>
                  <a:pt x="277" y="21"/>
                </a:lnTo>
                <a:lnTo>
                  <a:pt x="288" y="32"/>
                </a:lnTo>
                <a:lnTo>
                  <a:pt x="322" y="53"/>
                </a:lnTo>
                <a:lnTo>
                  <a:pt x="328" y="60"/>
                </a:lnTo>
                <a:lnTo>
                  <a:pt x="360" y="71"/>
                </a:lnTo>
                <a:lnTo>
                  <a:pt x="376" y="78"/>
                </a:lnTo>
                <a:lnTo>
                  <a:pt x="378" y="81"/>
                </a:lnTo>
                <a:lnTo>
                  <a:pt x="388" y="99"/>
                </a:lnTo>
                <a:lnTo>
                  <a:pt x="411" y="99"/>
                </a:lnTo>
                <a:lnTo>
                  <a:pt x="411" y="103"/>
                </a:lnTo>
                <a:lnTo>
                  <a:pt x="411" y="135"/>
                </a:lnTo>
                <a:lnTo>
                  <a:pt x="414" y="138"/>
                </a:lnTo>
                <a:lnTo>
                  <a:pt x="456" y="159"/>
                </a:lnTo>
                <a:lnTo>
                  <a:pt x="465" y="163"/>
                </a:lnTo>
                <a:lnTo>
                  <a:pt x="504" y="191"/>
                </a:lnTo>
                <a:lnTo>
                  <a:pt x="549" y="169"/>
                </a:lnTo>
                <a:lnTo>
                  <a:pt x="570" y="173"/>
                </a:lnTo>
                <a:lnTo>
                  <a:pt x="587" y="180"/>
                </a:lnTo>
                <a:lnTo>
                  <a:pt x="590" y="183"/>
                </a:lnTo>
                <a:lnTo>
                  <a:pt x="594" y="187"/>
                </a:lnTo>
                <a:lnTo>
                  <a:pt x="594" y="191"/>
                </a:lnTo>
                <a:lnTo>
                  <a:pt x="596" y="194"/>
                </a:lnTo>
                <a:lnTo>
                  <a:pt x="599" y="198"/>
                </a:lnTo>
                <a:lnTo>
                  <a:pt x="626" y="198"/>
                </a:lnTo>
                <a:lnTo>
                  <a:pt x="629" y="198"/>
                </a:lnTo>
                <a:lnTo>
                  <a:pt x="629" y="202"/>
                </a:lnTo>
                <a:lnTo>
                  <a:pt x="635" y="212"/>
                </a:lnTo>
                <a:lnTo>
                  <a:pt x="638" y="216"/>
                </a:lnTo>
                <a:lnTo>
                  <a:pt x="638" y="223"/>
                </a:lnTo>
                <a:lnTo>
                  <a:pt x="641" y="230"/>
                </a:lnTo>
                <a:lnTo>
                  <a:pt x="644" y="233"/>
                </a:lnTo>
                <a:lnTo>
                  <a:pt x="647" y="237"/>
                </a:lnTo>
                <a:lnTo>
                  <a:pt x="653" y="240"/>
                </a:lnTo>
                <a:lnTo>
                  <a:pt x="656" y="247"/>
                </a:lnTo>
                <a:lnTo>
                  <a:pt x="659" y="247"/>
                </a:lnTo>
                <a:lnTo>
                  <a:pt x="659" y="251"/>
                </a:lnTo>
                <a:lnTo>
                  <a:pt x="662" y="251"/>
                </a:lnTo>
                <a:lnTo>
                  <a:pt x="668" y="258"/>
                </a:lnTo>
                <a:lnTo>
                  <a:pt x="671" y="258"/>
                </a:lnTo>
                <a:lnTo>
                  <a:pt x="668" y="261"/>
                </a:lnTo>
                <a:lnTo>
                  <a:pt x="668" y="265"/>
                </a:lnTo>
                <a:lnTo>
                  <a:pt x="671" y="265"/>
                </a:lnTo>
                <a:lnTo>
                  <a:pt x="671" y="276"/>
                </a:lnTo>
                <a:lnTo>
                  <a:pt x="680" y="276"/>
                </a:lnTo>
                <a:lnTo>
                  <a:pt x="683" y="279"/>
                </a:lnTo>
                <a:lnTo>
                  <a:pt x="692" y="286"/>
                </a:lnTo>
                <a:lnTo>
                  <a:pt x="695" y="290"/>
                </a:lnTo>
                <a:lnTo>
                  <a:pt x="698" y="290"/>
                </a:lnTo>
                <a:lnTo>
                  <a:pt x="698" y="293"/>
                </a:lnTo>
                <a:lnTo>
                  <a:pt x="701" y="293"/>
                </a:lnTo>
                <a:lnTo>
                  <a:pt x="704" y="297"/>
                </a:lnTo>
                <a:lnTo>
                  <a:pt x="704" y="307"/>
                </a:lnTo>
                <a:lnTo>
                  <a:pt x="707" y="311"/>
                </a:lnTo>
                <a:lnTo>
                  <a:pt x="707" y="315"/>
                </a:lnTo>
                <a:lnTo>
                  <a:pt x="710" y="315"/>
                </a:lnTo>
                <a:lnTo>
                  <a:pt x="710" y="318"/>
                </a:lnTo>
                <a:lnTo>
                  <a:pt x="713" y="332"/>
                </a:lnTo>
                <a:lnTo>
                  <a:pt x="710" y="332"/>
                </a:lnTo>
                <a:lnTo>
                  <a:pt x="710" y="335"/>
                </a:lnTo>
                <a:lnTo>
                  <a:pt x="707" y="346"/>
                </a:lnTo>
                <a:lnTo>
                  <a:pt x="710" y="346"/>
                </a:lnTo>
                <a:lnTo>
                  <a:pt x="710" y="350"/>
                </a:lnTo>
                <a:lnTo>
                  <a:pt x="713" y="353"/>
                </a:lnTo>
                <a:lnTo>
                  <a:pt x="716" y="357"/>
                </a:lnTo>
                <a:lnTo>
                  <a:pt x="719" y="361"/>
                </a:lnTo>
                <a:lnTo>
                  <a:pt x="722" y="364"/>
                </a:lnTo>
                <a:lnTo>
                  <a:pt x="724" y="367"/>
                </a:lnTo>
                <a:lnTo>
                  <a:pt x="731" y="388"/>
                </a:lnTo>
                <a:lnTo>
                  <a:pt x="731" y="392"/>
                </a:lnTo>
                <a:lnTo>
                  <a:pt x="734" y="392"/>
                </a:lnTo>
                <a:lnTo>
                  <a:pt x="734" y="395"/>
                </a:lnTo>
                <a:lnTo>
                  <a:pt x="736" y="399"/>
                </a:lnTo>
                <a:lnTo>
                  <a:pt x="736" y="403"/>
                </a:lnTo>
                <a:lnTo>
                  <a:pt x="740" y="406"/>
                </a:lnTo>
                <a:lnTo>
                  <a:pt x="746" y="413"/>
                </a:lnTo>
                <a:lnTo>
                  <a:pt x="746" y="417"/>
                </a:lnTo>
                <a:lnTo>
                  <a:pt x="752" y="417"/>
                </a:lnTo>
                <a:lnTo>
                  <a:pt x="754" y="431"/>
                </a:lnTo>
                <a:lnTo>
                  <a:pt x="781" y="456"/>
                </a:lnTo>
                <a:lnTo>
                  <a:pt x="796" y="498"/>
                </a:lnTo>
                <a:lnTo>
                  <a:pt x="934" y="526"/>
                </a:lnTo>
                <a:lnTo>
                  <a:pt x="942" y="516"/>
                </a:lnTo>
                <a:lnTo>
                  <a:pt x="963" y="554"/>
                </a:lnTo>
                <a:lnTo>
                  <a:pt x="930" y="660"/>
                </a:lnTo>
                <a:lnTo>
                  <a:pt x="796" y="717"/>
                </a:lnTo>
                <a:lnTo>
                  <a:pt x="650" y="752"/>
                </a:lnTo>
                <a:lnTo>
                  <a:pt x="534" y="900"/>
                </a:lnTo>
                <a:lnTo>
                  <a:pt x="534" y="841"/>
                </a:lnTo>
                <a:lnTo>
                  <a:pt x="450" y="808"/>
                </a:lnTo>
                <a:lnTo>
                  <a:pt x="423" y="819"/>
                </a:lnTo>
                <a:lnTo>
                  <a:pt x="405" y="819"/>
                </a:lnTo>
                <a:lnTo>
                  <a:pt x="396" y="830"/>
                </a:lnTo>
                <a:lnTo>
                  <a:pt x="385" y="841"/>
                </a:lnTo>
                <a:lnTo>
                  <a:pt x="381" y="847"/>
                </a:lnTo>
                <a:lnTo>
                  <a:pt x="378" y="851"/>
                </a:lnTo>
                <a:lnTo>
                  <a:pt x="370" y="854"/>
                </a:lnTo>
                <a:lnTo>
                  <a:pt x="367" y="841"/>
                </a:lnTo>
                <a:lnTo>
                  <a:pt x="364" y="830"/>
                </a:lnTo>
                <a:lnTo>
                  <a:pt x="360" y="830"/>
                </a:lnTo>
                <a:lnTo>
                  <a:pt x="358" y="819"/>
                </a:lnTo>
                <a:lnTo>
                  <a:pt x="352" y="815"/>
                </a:lnTo>
                <a:lnTo>
                  <a:pt x="348" y="794"/>
                </a:lnTo>
                <a:lnTo>
                  <a:pt x="334" y="780"/>
                </a:lnTo>
                <a:lnTo>
                  <a:pt x="325" y="773"/>
                </a:lnTo>
                <a:lnTo>
                  <a:pt x="313" y="755"/>
                </a:lnTo>
                <a:lnTo>
                  <a:pt x="310" y="749"/>
                </a:lnTo>
                <a:lnTo>
                  <a:pt x="307" y="741"/>
                </a:lnTo>
                <a:lnTo>
                  <a:pt x="301" y="731"/>
                </a:lnTo>
                <a:lnTo>
                  <a:pt x="295" y="706"/>
                </a:lnTo>
                <a:lnTo>
                  <a:pt x="286" y="688"/>
                </a:lnTo>
                <a:lnTo>
                  <a:pt x="280" y="681"/>
                </a:lnTo>
                <a:lnTo>
                  <a:pt x="277" y="674"/>
                </a:lnTo>
                <a:lnTo>
                  <a:pt x="250" y="647"/>
                </a:lnTo>
                <a:lnTo>
                  <a:pt x="241" y="643"/>
                </a:lnTo>
                <a:lnTo>
                  <a:pt x="232" y="639"/>
                </a:lnTo>
                <a:lnTo>
                  <a:pt x="220" y="629"/>
                </a:lnTo>
                <a:lnTo>
                  <a:pt x="214" y="618"/>
                </a:lnTo>
                <a:lnTo>
                  <a:pt x="208" y="600"/>
                </a:lnTo>
                <a:lnTo>
                  <a:pt x="203" y="568"/>
                </a:lnTo>
                <a:lnTo>
                  <a:pt x="200" y="554"/>
                </a:lnTo>
                <a:lnTo>
                  <a:pt x="200" y="551"/>
                </a:lnTo>
                <a:lnTo>
                  <a:pt x="203" y="526"/>
                </a:lnTo>
                <a:lnTo>
                  <a:pt x="200" y="513"/>
                </a:lnTo>
                <a:lnTo>
                  <a:pt x="193" y="509"/>
                </a:lnTo>
                <a:lnTo>
                  <a:pt x="190" y="491"/>
                </a:lnTo>
                <a:lnTo>
                  <a:pt x="172" y="456"/>
                </a:lnTo>
                <a:lnTo>
                  <a:pt x="149" y="435"/>
                </a:lnTo>
                <a:lnTo>
                  <a:pt x="146" y="431"/>
                </a:lnTo>
                <a:lnTo>
                  <a:pt x="128" y="427"/>
                </a:lnTo>
                <a:lnTo>
                  <a:pt x="128" y="420"/>
                </a:lnTo>
                <a:lnTo>
                  <a:pt x="116" y="406"/>
                </a:lnTo>
                <a:lnTo>
                  <a:pt x="113" y="378"/>
                </a:lnTo>
                <a:lnTo>
                  <a:pt x="101" y="350"/>
                </a:lnTo>
                <a:lnTo>
                  <a:pt x="92" y="346"/>
                </a:lnTo>
                <a:lnTo>
                  <a:pt x="89" y="343"/>
                </a:lnTo>
                <a:lnTo>
                  <a:pt x="89" y="339"/>
                </a:lnTo>
                <a:lnTo>
                  <a:pt x="80" y="325"/>
                </a:lnTo>
                <a:lnTo>
                  <a:pt x="71" y="304"/>
                </a:lnTo>
                <a:lnTo>
                  <a:pt x="50" y="276"/>
                </a:lnTo>
                <a:lnTo>
                  <a:pt x="50" y="272"/>
                </a:lnTo>
                <a:lnTo>
                  <a:pt x="47" y="268"/>
                </a:lnTo>
                <a:lnTo>
                  <a:pt x="29" y="237"/>
                </a:lnTo>
                <a:lnTo>
                  <a:pt x="26" y="226"/>
                </a:lnTo>
                <a:lnTo>
                  <a:pt x="20" y="223"/>
                </a:lnTo>
                <a:lnTo>
                  <a:pt x="3" y="223"/>
                </a:lnTo>
                <a:lnTo>
                  <a:pt x="0" y="226"/>
                </a:lnTo>
                <a:lnTo>
                  <a:pt x="0" y="223"/>
                </a:lnTo>
                <a:lnTo>
                  <a:pt x="8" y="202"/>
                </a:lnTo>
                <a:lnTo>
                  <a:pt x="15" y="152"/>
                </a:lnTo>
                <a:lnTo>
                  <a:pt x="15" y="159"/>
                </a:lnTo>
              </a:path>
            </a:pathLst>
          </a:custGeom>
          <a:solidFill>
            <a:srgbClr val="00FF00"/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60" name="Freeform 20"/>
          <p:cNvSpPr>
            <a:spLocks/>
          </p:cNvSpPr>
          <p:nvPr/>
        </p:nvSpPr>
        <p:spPr bwMode="auto">
          <a:xfrm>
            <a:off x="5246689" y="3986214"/>
            <a:ext cx="26987" cy="26987"/>
          </a:xfrm>
          <a:custGeom>
            <a:avLst/>
            <a:gdLst>
              <a:gd name="T0" fmla="*/ 2147483647 w 17"/>
              <a:gd name="T1" fmla="*/ 2147483647 h 17"/>
              <a:gd name="T2" fmla="*/ 2147483647 w 17"/>
              <a:gd name="T3" fmla="*/ 2147483647 h 17"/>
              <a:gd name="T4" fmla="*/ 2147483647 w 17"/>
              <a:gd name="T5" fmla="*/ 0 h 17"/>
              <a:gd name="T6" fmla="*/ 0 w 17"/>
              <a:gd name="T7" fmla="*/ 0 h 17"/>
              <a:gd name="T8" fmla="*/ 0 w 17"/>
              <a:gd name="T9" fmla="*/ 2147483647 h 17"/>
              <a:gd name="T10" fmla="*/ 2147483647 w 17"/>
              <a:gd name="T11" fmla="*/ 2147483647 h 17"/>
              <a:gd name="T12" fmla="*/ 2147483647 w 17"/>
              <a:gd name="T13" fmla="*/ 2147483647 h 17"/>
              <a:gd name="T14" fmla="*/ 2147483647 w 17"/>
              <a:gd name="T15" fmla="*/ 2147483647 h 17"/>
              <a:gd name="T16" fmla="*/ 2147483647 w 17"/>
              <a:gd name="T17" fmla="*/ 2147483647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7"/>
              <a:gd name="T29" fmla="*/ 17 w 17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7">
                <a:moveTo>
                  <a:pt x="16" y="6"/>
                </a:moveTo>
                <a:lnTo>
                  <a:pt x="8" y="6"/>
                </a:lnTo>
                <a:lnTo>
                  <a:pt x="8" y="0"/>
                </a:lnTo>
                <a:lnTo>
                  <a:pt x="0" y="0"/>
                </a:lnTo>
                <a:lnTo>
                  <a:pt x="0" y="6"/>
                </a:lnTo>
                <a:lnTo>
                  <a:pt x="8" y="6"/>
                </a:lnTo>
                <a:lnTo>
                  <a:pt x="8" y="16"/>
                </a:lnTo>
                <a:lnTo>
                  <a:pt x="16" y="16"/>
                </a:lnTo>
                <a:lnTo>
                  <a:pt x="16" y="6"/>
                </a:lnTo>
              </a:path>
            </a:pathLst>
          </a:custGeom>
          <a:solidFill>
            <a:srgbClr val="66FF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61" name="Freeform 21"/>
          <p:cNvSpPr>
            <a:spLocks/>
          </p:cNvSpPr>
          <p:nvPr/>
        </p:nvSpPr>
        <p:spPr bwMode="auto">
          <a:xfrm>
            <a:off x="4792663" y="2190750"/>
            <a:ext cx="512763" cy="427038"/>
          </a:xfrm>
          <a:custGeom>
            <a:avLst/>
            <a:gdLst>
              <a:gd name="T0" fmla="*/ 0 w 323"/>
              <a:gd name="T1" fmla="*/ 2147483647 h 269"/>
              <a:gd name="T2" fmla="*/ 2147483647 w 323"/>
              <a:gd name="T3" fmla="*/ 2147483647 h 269"/>
              <a:gd name="T4" fmla="*/ 0 w 323"/>
              <a:gd name="T5" fmla="*/ 2147483647 h 269"/>
              <a:gd name="T6" fmla="*/ 2147483647 w 323"/>
              <a:gd name="T7" fmla="*/ 2147483647 h 269"/>
              <a:gd name="T8" fmla="*/ 2147483647 w 323"/>
              <a:gd name="T9" fmla="*/ 2147483647 h 269"/>
              <a:gd name="T10" fmla="*/ 2147483647 w 323"/>
              <a:gd name="T11" fmla="*/ 2147483647 h 269"/>
              <a:gd name="T12" fmla="*/ 2147483647 w 323"/>
              <a:gd name="T13" fmla="*/ 2147483647 h 269"/>
              <a:gd name="T14" fmla="*/ 2147483647 w 323"/>
              <a:gd name="T15" fmla="*/ 2147483647 h 269"/>
              <a:gd name="T16" fmla="*/ 2147483647 w 323"/>
              <a:gd name="T17" fmla="*/ 2147483647 h 269"/>
              <a:gd name="T18" fmla="*/ 2147483647 w 323"/>
              <a:gd name="T19" fmla="*/ 2147483647 h 269"/>
              <a:gd name="T20" fmla="*/ 2147483647 w 323"/>
              <a:gd name="T21" fmla="*/ 2147483647 h 269"/>
              <a:gd name="T22" fmla="*/ 2147483647 w 323"/>
              <a:gd name="T23" fmla="*/ 2147483647 h 269"/>
              <a:gd name="T24" fmla="*/ 2147483647 w 323"/>
              <a:gd name="T25" fmla="*/ 2147483647 h 269"/>
              <a:gd name="T26" fmla="*/ 2147483647 w 323"/>
              <a:gd name="T27" fmla="*/ 2147483647 h 269"/>
              <a:gd name="T28" fmla="*/ 2147483647 w 323"/>
              <a:gd name="T29" fmla="*/ 2147483647 h 269"/>
              <a:gd name="T30" fmla="*/ 2147483647 w 323"/>
              <a:gd name="T31" fmla="*/ 0 h 269"/>
              <a:gd name="T32" fmla="*/ 2147483647 w 323"/>
              <a:gd name="T33" fmla="*/ 0 h 269"/>
              <a:gd name="T34" fmla="*/ 2147483647 w 323"/>
              <a:gd name="T35" fmla="*/ 2147483647 h 269"/>
              <a:gd name="T36" fmla="*/ 2147483647 w 323"/>
              <a:gd name="T37" fmla="*/ 2147483647 h 269"/>
              <a:gd name="T38" fmla="*/ 2147483647 w 323"/>
              <a:gd name="T39" fmla="*/ 2147483647 h 269"/>
              <a:gd name="T40" fmla="*/ 2147483647 w 323"/>
              <a:gd name="T41" fmla="*/ 2147483647 h 269"/>
              <a:gd name="T42" fmla="*/ 2147483647 w 323"/>
              <a:gd name="T43" fmla="*/ 2147483647 h 269"/>
              <a:gd name="T44" fmla="*/ 2147483647 w 323"/>
              <a:gd name="T45" fmla="*/ 2147483647 h 269"/>
              <a:gd name="T46" fmla="*/ 2147483647 w 323"/>
              <a:gd name="T47" fmla="*/ 2147483647 h 269"/>
              <a:gd name="T48" fmla="*/ 2147483647 w 323"/>
              <a:gd name="T49" fmla="*/ 2147483647 h 269"/>
              <a:gd name="T50" fmla="*/ 2147483647 w 323"/>
              <a:gd name="T51" fmla="*/ 2147483647 h 269"/>
              <a:gd name="T52" fmla="*/ 2147483647 w 323"/>
              <a:gd name="T53" fmla="*/ 2147483647 h 269"/>
              <a:gd name="T54" fmla="*/ 2147483647 w 323"/>
              <a:gd name="T55" fmla="*/ 2147483647 h 269"/>
              <a:gd name="T56" fmla="*/ 2147483647 w 323"/>
              <a:gd name="T57" fmla="*/ 2147483647 h 269"/>
              <a:gd name="T58" fmla="*/ 2147483647 w 323"/>
              <a:gd name="T59" fmla="*/ 2147483647 h 269"/>
              <a:gd name="T60" fmla="*/ 2147483647 w 323"/>
              <a:gd name="T61" fmla="*/ 2147483647 h 269"/>
              <a:gd name="T62" fmla="*/ 2147483647 w 323"/>
              <a:gd name="T63" fmla="*/ 2147483647 h 269"/>
              <a:gd name="T64" fmla="*/ 2147483647 w 323"/>
              <a:gd name="T65" fmla="*/ 2147483647 h 269"/>
              <a:gd name="T66" fmla="*/ 2147483647 w 323"/>
              <a:gd name="T67" fmla="*/ 2147483647 h 269"/>
              <a:gd name="T68" fmla="*/ 2147483647 w 323"/>
              <a:gd name="T69" fmla="*/ 2147483647 h 269"/>
              <a:gd name="T70" fmla="*/ 2147483647 w 323"/>
              <a:gd name="T71" fmla="*/ 2147483647 h 269"/>
              <a:gd name="T72" fmla="*/ 2147483647 w 323"/>
              <a:gd name="T73" fmla="*/ 2147483647 h 269"/>
              <a:gd name="T74" fmla="*/ 2147483647 w 323"/>
              <a:gd name="T75" fmla="*/ 2147483647 h 269"/>
              <a:gd name="T76" fmla="*/ 2147483647 w 323"/>
              <a:gd name="T77" fmla="*/ 2147483647 h 269"/>
              <a:gd name="T78" fmla="*/ 2147483647 w 323"/>
              <a:gd name="T79" fmla="*/ 2147483647 h 269"/>
              <a:gd name="T80" fmla="*/ 2147483647 w 323"/>
              <a:gd name="T81" fmla="*/ 2147483647 h 269"/>
              <a:gd name="T82" fmla="*/ 2147483647 w 323"/>
              <a:gd name="T83" fmla="*/ 2147483647 h 269"/>
              <a:gd name="T84" fmla="*/ 2147483647 w 323"/>
              <a:gd name="T85" fmla="*/ 2147483647 h 269"/>
              <a:gd name="T86" fmla="*/ 2147483647 w 323"/>
              <a:gd name="T87" fmla="*/ 2147483647 h 269"/>
              <a:gd name="T88" fmla="*/ 2147483647 w 323"/>
              <a:gd name="T89" fmla="*/ 2147483647 h 269"/>
              <a:gd name="T90" fmla="*/ 2147483647 w 323"/>
              <a:gd name="T91" fmla="*/ 2147483647 h 269"/>
              <a:gd name="T92" fmla="*/ 2147483647 w 323"/>
              <a:gd name="T93" fmla="*/ 2147483647 h 269"/>
              <a:gd name="T94" fmla="*/ 2147483647 w 323"/>
              <a:gd name="T95" fmla="*/ 2147483647 h 269"/>
              <a:gd name="T96" fmla="*/ 2147483647 w 323"/>
              <a:gd name="T97" fmla="*/ 2147483647 h 269"/>
              <a:gd name="T98" fmla="*/ 2147483647 w 323"/>
              <a:gd name="T99" fmla="*/ 2147483647 h 269"/>
              <a:gd name="T100" fmla="*/ 2147483647 w 323"/>
              <a:gd name="T101" fmla="*/ 2147483647 h 269"/>
              <a:gd name="T102" fmla="*/ 2147483647 w 323"/>
              <a:gd name="T103" fmla="*/ 2147483647 h 269"/>
              <a:gd name="T104" fmla="*/ 2147483647 w 323"/>
              <a:gd name="T105" fmla="*/ 2147483647 h 269"/>
              <a:gd name="T106" fmla="*/ 2147483647 w 323"/>
              <a:gd name="T107" fmla="*/ 2147483647 h 269"/>
              <a:gd name="T108" fmla="*/ 2147483647 w 323"/>
              <a:gd name="T109" fmla="*/ 2147483647 h 269"/>
              <a:gd name="T110" fmla="*/ 2147483647 w 323"/>
              <a:gd name="T111" fmla="*/ 2147483647 h 269"/>
              <a:gd name="T112" fmla="*/ 2147483647 w 323"/>
              <a:gd name="T113" fmla="*/ 2147483647 h 269"/>
              <a:gd name="T114" fmla="*/ 2147483647 w 323"/>
              <a:gd name="T115" fmla="*/ 2147483647 h 269"/>
              <a:gd name="T116" fmla="*/ 2147483647 w 323"/>
              <a:gd name="T117" fmla="*/ 2147483647 h 269"/>
              <a:gd name="T118" fmla="*/ 2147483647 w 323"/>
              <a:gd name="T119" fmla="*/ 2147483647 h 269"/>
              <a:gd name="T120" fmla="*/ 2147483647 w 323"/>
              <a:gd name="T121" fmla="*/ 2147483647 h 269"/>
              <a:gd name="T122" fmla="*/ 2147483647 w 323"/>
              <a:gd name="T123" fmla="*/ 2147483647 h 2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23"/>
              <a:gd name="T187" fmla="*/ 0 h 269"/>
              <a:gd name="T188" fmla="*/ 323 w 323"/>
              <a:gd name="T189" fmla="*/ 269 h 26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23" h="269">
                <a:moveTo>
                  <a:pt x="2" y="229"/>
                </a:moveTo>
                <a:lnTo>
                  <a:pt x="0" y="233"/>
                </a:lnTo>
                <a:lnTo>
                  <a:pt x="2" y="243"/>
                </a:lnTo>
                <a:lnTo>
                  <a:pt x="2" y="247"/>
                </a:lnTo>
                <a:lnTo>
                  <a:pt x="0" y="247"/>
                </a:lnTo>
                <a:lnTo>
                  <a:pt x="0" y="250"/>
                </a:lnTo>
                <a:lnTo>
                  <a:pt x="12" y="250"/>
                </a:lnTo>
                <a:lnTo>
                  <a:pt x="26" y="264"/>
                </a:lnTo>
                <a:lnTo>
                  <a:pt x="56" y="268"/>
                </a:lnTo>
                <a:lnTo>
                  <a:pt x="62" y="264"/>
                </a:lnTo>
                <a:lnTo>
                  <a:pt x="65" y="261"/>
                </a:lnTo>
                <a:lnTo>
                  <a:pt x="83" y="250"/>
                </a:lnTo>
                <a:lnTo>
                  <a:pt x="95" y="243"/>
                </a:lnTo>
                <a:lnTo>
                  <a:pt x="110" y="236"/>
                </a:lnTo>
                <a:lnTo>
                  <a:pt x="143" y="219"/>
                </a:lnTo>
                <a:lnTo>
                  <a:pt x="149" y="212"/>
                </a:lnTo>
                <a:lnTo>
                  <a:pt x="172" y="198"/>
                </a:lnTo>
                <a:lnTo>
                  <a:pt x="193" y="183"/>
                </a:lnTo>
                <a:lnTo>
                  <a:pt x="199" y="180"/>
                </a:lnTo>
                <a:lnTo>
                  <a:pt x="211" y="176"/>
                </a:lnTo>
                <a:lnTo>
                  <a:pt x="220" y="173"/>
                </a:lnTo>
                <a:lnTo>
                  <a:pt x="229" y="166"/>
                </a:lnTo>
                <a:lnTo>
                  <a:pt x="238" y="158"/>
                </a:lnTo>
                <a:lnTo>
                  <a:pt x="253" y="155"/>
                </a:lnTo>
                <a:lnTo>
                  <a:pt x="262" y="134"/>
                </a:lnTo>
                <a:lnTo>
                  <a:pt x="265" y="102"/>
                </a:lnTo>
                <a:lnTo>
                  <a:pt x="268" y="45"/>
                </a:lnTo>
                <a:lnTo>
                  <a:pt x="292" y="39"/>
                </a:lnTo>
                <a:lnTo>
                  <a:pt x="307" y="13"/>
                </a:lnTo>
                <a:lnTo>
                  <a:pt x="322" y="7"/>
                </a:lnTo>
                <a:lnTo>
                  <a:pt x="313" y="7"/>
                </a:lnTo>
                <a:lnTo>
                  <a:pt x="313" y="0"/>
                </a:lnTo>
                <a:lnTo>
                  <a:pt x="310" y="0"/>
                </a:lnTo>
                <a:lnTo>
                  <a:pt x="307" y="0"/>
                </a:lnTo>
                <a:lnTo>
                  <a:pt x="304" y="0"/>
                </a:lnTo>
                <a:lnTo>
                  <a:pt x="226" y="13"/>
                </a:lnTo>
                <a:lnTo>
                  <a:pt x="220" y="17"/>
                </a:lnTo>
                <a:lnTo>
                  <a:pt x="202" y="25"/>
                </a:lnTo>
                <a:lnTo>
                  <a:pt x="146" y="27"/>
                </a:lnTo>
                <a:lnTo>
                  <a:pt x="139" y="21"/>
                </a:lnTo>
                <a:lnTo>
                  <a:pt x="116" y="21"/>
                </a:lnTo>
                <a:lnTo>
                  <a:pt x="116" y="25"/>
                </a:lnTo>
                <a:lnTo>
                  <a:pt x="104" y="27"/>
                </a:lnTo>
                <a:lnTo>
                  <a:pt x="92" y="31"/>
                </a:lnTo>
                <a:lnTo>
                  <a:pt x="92" y="35"/>
                </a:lnTo>
                <a:lnTo>
                  <a:pt x="74" y="31"/>
                </a:lnTo>
                <a:lnTo>
                  <a:pt x="74" y="35"/>
                </a:lnTo>
                <a:lnTo>
                  <a:pt x="71" y="35"/>
                </a:lnTo>
                <a:lnTo>
                  <a:pt x="71" y="27"/>
                </a:lnTo>
                <a:lnTo>
                  <a:pt x="56" y="25"/>
                </a:lnTo>
                <a:lnTo>
                  <a:pt x="53" y="27"/>
                </a:lnTo>
                <a:lnTo>
                  <a:pt x="50" y="31"/>
                </a:lnTo>
                <a:lnTo>
                  <a:pt x="50" y="35"/>
                </a:lnTo>
                <a:lnTo>
                  <a:pt x="50" y="39"/>
                </a:lnTo>
                <a:lnTo>
                  <a:pt x="47" y="42"/>
                </a:lnTo>
                <a:lnTo>
                  <a:pt x="47" y="45"/>
                </a:lnTo>
                <a:lnTo>
                  <a:pt x="56" y="56"/>
                </a:lnTo>
                <a:lnTo>
                  <a:pt x="44" y="56"/>
                </a:lnTo>
                <a:lnTo>
                  <a:pt x="44" y="59"/>
                </a:lnTo>
                <a:lnTo>
                  <a:pt x="41" y="59"/>
                </a:lnTo>
                <a:lnTo>
                  <a:pt x="38" y="59"/>
                </a:lnTo>
                <a:lnTo>
                  <a:pt x="38" y="70"/>
                </a:lnTo>
                <a:lnTo>
                  <a:pt x="35" y="70"/>
                </a:lnTo>
                <a:lnTo>
                  <a:pt x="35" y="73"/>
                </a:lnTo>
                <a:lnTo>
                  <a:pt x="32" y="73"/>
                </a:lnTo>
                <a:lnTo>
                  <a:pt x="29" y="81"/>
                </a:lnTo>
                <a:lnTo>
                  <a:pt x="29" y="77"/>
                </a:lnTo>
                <a:lnTo>
                  <a:pt x="26" y="77"/>
                </a:lnTo>
                <a:lnTo>
                  <a:pt x="20" y="70"/>
                </a:lnTo>
                <a:lnTo>
                  <a:pt x="20" y="73"/>
                </a:lnTo>
                <a:lnTo>
                  <a:pt x="14" y="92"/>
                </a:lnTo>
                <a:lnTo>
                  <a:pt x="17" y="95"/>
                </a:lnTo>
                <a:lnTo>
                  <a:pt x="23" y="106"/>
                </a:lnTo>
                <a:lnTo>
                  <a:pt x="23" y="119"/>
                </a:lnTo>
                <a:lnTo>
                  <a:pt x="20" y="130"/>
                </a:lnTo>
                <a:lnTo>
                  <a:pt x="23" y="141"/>
                </a:lnTo>
                <a:lnTo>
                  <a:pt x="35" y="141"/>
                </a:lnTo>
                <a:lnTo>
                  <a:pt x="38" y="141"/>
                </a:lnTo>
                <a:lnTo>
                  <a:pt x="38" y="137"/>
                </a:lnTo>
                <a:lnTo>
                  <a:pt x="41" y="137"/>
                </a:lnTo>
                <a:lnTo>
                  <a:pt x="41" y="141"/>
                </a:lnTo>
                <a:lnTo>
                  <a:pt x="44" y="141"/>
                </a:lnTo>
                <a:lnTo>
                  <a:pt x="47" y="141"/>
                </a:lnTo>
                <a:lnTo>
                  <a:pt x="47" y="144"/>
                </a:lnTo>
                <a:lnTo>
                  <a:pt x="41" y="144"/>
                </a:lnTo>
                <a:lnTo>
                  <a:pt x="41" y="147"/>
                </a:lnTo>
                <a:lnTo>
                  <a:pt x="44" y="147"/>
                </a:lnTo>
                <a:lnTo>
                  <a:pt x="47" y="152"/>
                </a:lnTo>
                <a:lnTo>
                  <a:pt x="50" y="152"/>
                </a:lnTo>
                <a:lnTo>
                  <a:pt x="50" y="155"/>
                </a:lnTo>
                <a:lnTo>
                  <a:pt x="50" y="158"/>
                </a:lnTo>
                <a:lnTo>
                  <a:pt x="53" y="158"/>
                </a:lnTo>
                <a:lnTo>
                  <a:pt x="53" y="162"/>
                </a:lnTo>
                <a:lnTo>
                  <a:pt x="53" y="166"/>
                </a:lnTo>
                <a:lnTo>
                  <a:pt x="50" y="166"/>
                </a:lnTo>
                <a:lnTo>
                  <a:pt x="53" y="166"/>
                </a:lnTo>
                <a:lnTo>
                  <a:pt x="53" y="169"/>
                </a:lnTo>
                <a:lnTo>
                  <a:pt x="50" y="173"/>
                </a:lnTo>
                <a:lnTo>
                  <a:pt x="47" y="173"/>
                </a:lnTo>
                <a:lnTo>
                  <a:pt x="47" y="176"/>
                </a:lnTo>
                <a:lnTo>
                  <a:pt x="41" y="176"/>
                </a:lnTo>
                <a:lnTo>
                  <a:pt x="41" y="180"/>
                </a:lnTo>
                <a:lnTo>
                  <a:pt x="38" y="180"/>
                </a:lnTo>
                <a:lnTo>
                  <a:pt x="35" y="183"/>
                </a:lnTo>
                <a:lnTo>
                  <a:pt x="38" y="183"/>
                </a:lnTo>
                <a:lnTo>
                  <a:pt x="38" y="187"/>
                </a:lnTo>
                <a:lnTo>
                  <a:pt x="41" y="187"/>
                </a:lnTo>
                <a:lnTo>
                  <a:pt x="38" y="187"/>
                </a:lnTo>
                <a:lnTo>
                  <a:pt x="32" y="187"/>
                </a:lnTo>
                <a:lnTo>
                  <a:pt x="29" y="187"/>
                </a:lnTo>
                <a:lnTo>
                  <a:pt x="23" y="187"/>
                </a:lnTo>
                <a:lnTo>
                  <a:pt x="23" y="190"/>
                </a:lnTo>
                <a:lnTo>
                  <a:pt x="23" y="194"/>
                </a:lnTo>
                <a:lnTo>
                  <a:pt x="20" y="194"/>
                </a:lnTo>
                <a:lnTo>
                  <a:pt x="20" y="198"/>
                </a:lnTo>
                <a:lnTo>
                  <a:pt x="23" y="201"/>
                </a:lnTo>
                <a:lnTo>
                  <a:pt x="23" y="205"/>
                </a:lnTo>
                <a:lnTo>
                  <a:pt x="20" y="208"/>
                </a:lnTo>
                <a:lnTo>
                  <a:pt x="14" y="212"/>
                </a:lnTo>
                <a:lnTo>
                  <a:pt x="12" y="215"/>
                </a:lnTo>
                <a:lnTo>
                  <a:pt x="6" y="219"/>
                </a:lnTo>
                <a:lnTo>
                  <a:pt x="2" y="219"/>
                </a:lnTo>
                <a:lnTo>
                  <a:pt x="2" y="222"/>
                </a:lnTo>
                <a:lnTo>
                  <a:pt x="2" y="229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62" name="Freeform 22"/>
          <p:cNvSpPr>
            <a:spLocks/>
          </p:cNvSpPr>
          <p:nvPr/>
        </p:nvSpPr>
        <p:spPr bwMode="auto">
          <a:xfrm>
            <a:off x="5892800" y="3170238"/>
            <a:ext cx="379413" cy="309562"/>
          </a:xfrm>
          <a:custGeom>
            <a:avLst/>
            <a:gdLst>
              <a:gd name="T0" fmla="*/ 2147483647 w 239"/>
              <a:gd name="T1" fmla="*/ 2147483647 h 195"/>
              <a:gd name="T2" fmla="*/ 2147483647 w 239"/>
              <a:gd name="T3" fmla="*/ 2147483647 h 195"/>
              <a:gd name="T4" fmla="*/ 2147483647 w 239"/>
              <a:gd name="T5" fmla="*/ 2147483647 h 195"/>
              <a:gd name="T6" fmla="*/ 2147483647 w 239"/>
              <a:gd name="T7" fmla="*/ 2147483647 h 195"/>
              <a:gd name="T8" fmla="*/ 2147483647 w 239"/>
              <a:gd name="T9" fmla="*/ 2147483647 h 195"/>
              <a:gd name="T10" fmla="*/ 2147483647 w 239"/>
              <a:gd name="T11" fmla="*/ 2147483647 h 195"/>
              <a:gd name="T12" fmla="*/ 2147483647 w 239"/>
              <a:gd name="T13" fmla="*/ 2147483647 h 195"/>
              <a:gd name="T14" fmla="*/ 2147483647 w 239"/>
              <a:gd name="T15" fmla="*/ 2147483647 h 195"/>
              <a:gd name="T16" fmla="*/ 2147483647 w 239"/>
              <a:gd name="T17" fmla="*/ 2147483647 h 195"/>
              <a:gd name="T18" fmla="*/ 2147483647 w 239"/>
              <a:gd name="T19" fmla="*/ 2147483647 h 195"/>
              <a:gd name="T20" fmla="*/ 2147483647 w 239"/>
              <a:gd name="T21" fmla="*/ 2147483647 h 195"/>
              <a:gd name="T22" fmla="*/ 2147483647 w 239"/>
              <a:gd name="T23" fmla="*/ 2147483647 h 195"/>
              <a:gd name="T24" fmla="*/ 2147483647 w 239"/>
              <a:gd name="T25" fmla="*/ 2147483647 h 195"/>
              <a:gd name="T26" fmla="*/ 2147483647 w 239"/>
              <a:gd name="T27" fmla="*/ 2147483647 h 195"/>
              <a:gd name="T28" fmla="*/ 2147483647 w 239"/>
              <a:gd name="T29" fmla="*/ 2147483647 h 195"/>
              <a:gd name="T30" fmla="*/ 2147483647 w 239"/>
              <a:gd name="T31" fmla="*/ 2147483647 h 195"/>
              <a:gd name="T32" fmla="*/ 2147483647 w 239"/>
              <a:gd name="T33" fmla="*/ 2147483647 h 195"/>
              <a:gd name="T34" fmla="*/ 2147483647 w 239"/>
              <a:gd name="T35" fmla="*/ 2147483647 h 195"/>
              <a:gd name="T36" fmla="*/ 2147483647 w 239"/>
              <a:gd name="T37" fmla="*/ 2147483647 h 195"/>
              <a:gd name="T38" fmla="*/ 2147483647 w 239"/>
              <a:gd name="T39" fmla="*/ 2147483647 h 195"/>
              <a:gd name="T40" fmla="*/ 2147483647 w 239"/>
              <a:gd name="T41" fmla="*/ 2147483647 h 195"/>
              <a:gd name="T42" fmla="*/ 2147483647 w 239"/>
              <a:gd name="T43" fmla="*/ 2147483647 h 195"/>
              <a:gd name="T44" fmla="*/ 2147483647 w 239"/>
              <a:gd name="T45" fmla="*/ 2147483647 h 195"/>
              <a:gd name="T46" fmla="*/ 2147483647 w 239"/>
              <a:gd name="T47" fmla="*/ 2147483647 h 195"/>
              <a:gd name="T48" fmla="*/ 2147483647 w 239"/>
              <a:gd name="T49" fmla="*/ 2147483647 h 195"/>
              <a:gd name="T50" fmla="*/ 2147483647 w 239"/>
              <a:gd name="T51" fmla="*/ 2147483647 h 195"/>
              <a:gd name="T52" fmla="*/ 2147483647 w 239"/>
              <a:gd name="T53" fmla="*/ 2147483647 h 195"/>
              <a:gd name="T54" fmla="*/ 2147483647 w 239"/>
              <a:gd name="T55" fmla="*/ 2147483647 h 195"/>
              <a:gd name="T56" fmla="*/ 2147483647 w 239"/>
              <a:gd name="T57" fmla="*/ 2147483647 h 195"/>
              <a:gd name="T58" fmla="*/ 2147483647 w 239"/>
              <a:gd name="T59" fmla="*/ 2147483647 h 195"/>
              <a:gd name="T60" fmla="*/ 2147483647 w 239"/>
              <a:gd name="T61" fmla="*/ 2147483647 h 195"/>
              <a:gd name="T62" fmla="*/ 2147483647 w 239"/>
              <a:gd name="T63" fmla="*/ 2147483647 h 195"/>
              <a:gd name="T64" fmla="*/ 2147483647 w 239"/>
              <a:gd name="T65" fmla="*/ 2147483647 h 195"/>
              <a:gd name="T66" fmla="*/ 2147483647 w 239"/>
              <a:gd name="T67" fmla="*/ 2147483647 h 195"/>
              <a:gd name="T68" fmla="*/ 2147483647 w 239"/>
              <a:gd name="T69" fmla="*/ 2147483647 h 195"/>
              <a:gd name="T70" fmla="*/ 2147483647 w 239"/>
              <a:gd name="T71" fmla="*/ 2147483647 h 195"/>
              <a:gd name="T72" fmla="*/ 2147483647 w 239"/>
              <a:gd name="T73" fmla="*/ 2147483647 h 195"/>
              <a:gd name="T74" fmla="*/ 2147483647 w 239"/>
              <a:gd name="T75" fmla="*/ 2147483647 h 195"/>
              <a:gd name="T76" fmla="*/ 2147483647 w 239"/>
              <a:gd name="T77" fmla="*/ 2147483647 h 195"/>
              <a:gd name="T78" fmla="*/ 2147483647 w 239"/>
              <a:gd name="T79" fmla="*/ 2147483647 h 195"/>
              <a:gd name="T80" fmla="*/ 2147483647 w 239"/>
              <a:gd name="T81" fmla="*/ 2147483647 h 195"/>
              <a:gd name="T82" fmla="*/ 2147483647 w 239"/>
              <a:gd name="T83" fmla="*/ 2147483647 h 195"/>
              <a:gd name="T84" fmla="*/ 2147483647 w 239"/>
              <a:gd name="T85" fmla="*/ 2147483647 h 195"/>
              <a:gd name="T86" fmla="*/ 2147483647 w 239"/>
              <a:gd name="T87" fmla="*/ 2147483647 h 195"/>
              <a:gd name="T88" fmla="*/ 2147483647 w 239"/>
              <a:gd name="T89" fmla="*/ 2147483647 h 195"/>
              <a:gd name="T90" fmla="*/ 2147483647 w 239"/>
              <a:gd name="T91" fmla="*/ 2147483647 h 195"/>
              <a:gd name="T92" fmla="*/ 2147483647 w 239"/>
              <a:gd name="T93" fmla="*/ 2147483647 h 195"/>
              <a:gd name="T94" fmla="*/ 2147483647 w 239"/>
              <a:gd name="T95" fmla="*/ 2147483647 h 195"/>
              <a:gd name="T96" fmla="*/ 2147483647 w 239"/>
              <a:gd name="T97" fmla="*/ 2147483647 h 195"/>
              <a:gd name="T98" fmla="*/ 2147483647 w 239"/>
              <a:gd name="T99" fmla="*/ 2147483647 h 195"/>
              <a:gd name="T100" fmla="*/ 0 w 239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39"/>
              <a:gd name="T154" fmla="*/ 0 h 195"/>
              <a:gd name="T155" fmla="*/ 239 w 239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39" h="195">
                <a:moveTo>
                  <a:pt x="18" y="78"/>
                </a:moveTo>
                <a:lnTo>
                  <a:pt x="15" y="78"/>
                </a:lnTo>
                <a:lnTo>
                  <a:pt x="15" y="85"/>
                </a:lnTo>
                <a:lnTo>
                  <a:pt x="18" y="85"/>
                </a:lnTo>
                <a:lnTo>
                  <a:pt x="18" y="88"/>
                </a:lnTo>
                <a:lnTo>
                  <a:pt x="15" y="88"/>
                </a:lnTo>
                <a:lnTo>
                  <a:pt x="12" y="99"/>
                </a:lnTo>
                <a:lnTo>
                  <a:pt x="27" y="99"/>
                </a:lnTo>
                <a:lnTo>
                  <a:pt x="27" y="95"/>
                </a:lnTo>
                <a:lnTo>
                  <a:pt x="30" y="99"/>
                </a:lnTo>
                <a:lnTo>
                  <a:pt x="30" y="106"/>
                </a:lnTo>
                <a:lnTo>
                  <a:pt x="32" y="106"/>
                </a:lnTo>
                <a:lnTo>
                  <a:pt x="32" y="109"/>
                </a:lnTo>
                <a:lnTo>
                  <a:pt x="63" y="113"/>
                </a:lnTo>
                <a:lnTo>
                  <a:pt x="63" y="109"/>
                </a:lnTo>
                <a:lnTo>
                  <a:pt x="68" y="106"/>
                </a:lnTo>
                <a:lnTo>
                  <a:pt x="134" y="109"/>
                </a:lnTo>
                <a:lnTo>
                  <a:pt x="134" y="106"/>
                </a:lnTo>
                <a:lnTo>
                  <a:pt x="137" y="106"/>
                </a:lnTo>
                <a:lnTo>
                  <a:pt x="140" y="99"/>
                </a:lnTo>
                <a:lnTo>
                  <a:pt x="149" y="99"/>
                </a:lnTo>
                <a:lnTo>
                  <a:pt x="149" y="95"/>
                </a:lnTo>
                <a:lnTo>
                  <a:pt x="155" y="95"/>
                </a:lnTo>
                <a:lnTo>
                  <a:pt x="155" y="92"/>
                </a:lnTo>
                <a:lnTo>
                  <a:pt x="155" y="88"/>
                </a:lnTo>
                <a:lnTo>
                  <a:pt x="152" y="88"/>
                </a:lnTo>
                <a:lnTo>
                  <a:pt x="158" y="88"/>
                </a:lnTo>
                <a:lnTo>
                  <a:pt x="158" y="85"/>
                </a:lnTo>
                <a:lnTo>
                  <a:pt x="161" y="85"/>
                </a:lnTo>
                <a:lnTo>
                  <a:pt x="158" y="85"/>
                </a:lnTo>
                <a:lnTo>
                  <a:pt x="161" y="85"/>
                </a:lnTo>
                <a:lnTo>
                  <a:pt x="164" y="81"/>
                </a:lnTo>
                <a:lnTo>
                  <a:pt x="161" y="81"/>
                </a:lnTo>
                <a:lnTo>
                  <a:pt x="161" y="78"/>
                </a:lnTo>
                <a:lnTo>
                  <a:pt x="164" y="78"/>
                </a:lnTo>
                <a:lnTo>
                  <a:pt x="164" y="74"/>
                </a:lnTo>
                <a:lnTo>
                  <a:pt x="164" y="71"/>
                </a:lnTo>
                <a:lnTo>
                  <a:pt x="167" y="71"/>
                </a:lnTo>
                <a:lnTo>
                  <a:pt x="170" y="71"/>
                </a:lnTo>
                <a:lnTo>
                  <a:pt x="170" y="67"/>
                </a:lnTo>
                <a:lnTo>
                  <a:pt x="173" y="67"/>
                </a:lnTo>
                <a:lnTo>
                  <a:pt x="176" y="67"/>
                </a:lnTo>
                <a:lnTo>
                  <a:pt x="176" y="64"/>
                </a:lnTo>
                <a:lnTo>
                  <a:pt x="176" y="60"/>
                </a:lnTo>
                <a:lnTo>
                  <a:pt x="179" y="60"/>
                </a:lnTo>
                <a:lnTo>
                  <a:pt x="179" y="57"/>
                </a:lnTo>
                <a:lnTo>
                  <a:pt x="182" y="57"/>
                </a:lnTo>
                <a:lnTo>
                  <a:pt x="182" y="53"/>
                </a:lnTo>
                <a:lnTo>
                  <a:pt x="185" y="53"/>
                </a:lnTo>
                <a:lnTo>
                  <a:pt x="188" y="53"/>
                </a:lnTo>
                <a:lnTo>
                  <a:pt x="188" y="50"/>
                </a:lnTo>
                <a:lnTo>
                  <a:pt x="194" y="46"/>
                </a:lnTo>
                <a:lnTo>
                  <a:pt x="194" y="42"/>
                </a:lnTo>
                <a:lnTo>
                  <a:pt x="197" y="42"/>
                </a:lnTo>
                <a:lnTo>
                  <a:pt x="197" y="39"/>
                </a:lnTo>
                <a:lnTo>
                  <a:pt x="200" y="39"/>
                </a:lnTo>
                <a:lnTo>
                  <a:pt x="200" y="35"/>
                </a:lnTo>
                <a:lnTo>
                  <a:pt x="203" y="35"/>
                </a:lnTo>
                <a:lnTo>
                  <a:pt x="203" y="32"/>
                </a:lnTo>
                <a:lnTo>
                  <a:pt x="206" y="32"/>
                </a:lnTo>
                <a:lnTo>
                  <a:pt x="206" y="29"/>
                </a:lnTo>
                <a:lnTo>
                  <a:pt x="206" y="25"/>
                </a:lnTo>
                <a:lnTo>
                  <a:pt x="209" y="25"/>
                </a:lnTo>
                <a:lnTo>
                  <a:pt x="212" y="25"/>
                </a:lnTo>
                <a:lnTo>
                  <a:pt x="212" y="21"/>
                </a:lnTo>
                <a:lnTo>
                  <a:pt x="215" y="21"/>
                </a:lnTo>
                <a:lnTo>
                  <a:pt x="218" y="18"/>
                </a:lnTo>
                <a:lnTo>
                  <a:pt x="218" y="14"/>
                </a:lnTo>
                <a:lnTo>
                  <a:pt x="221" y="14"/>
                </a:lnTo>
                <a:lnTo>
                  <a:pt x="224" y="14"/>
                </a:lnTo>
                <a:lnTo>
                  <a:pt x="224" y="11"/>
                </a:lnTo>
                <a:lnTo>
                  <a:pt x="224" y="7"/>
                </a:lnTo>
                <a:lnTo>
                  <a:pt x="227" y="7"/>
                </a:lnTo>
                <a:lnTo>
                  <a:pt x="227" y="3"/>
                </a:lnTo>
                <a:lnTo>
                  <a:pt x="227" y="0"/>
                </a:lnTo>
                <a:lnTo>
                  <a:pt x="227" y="3"/>
                </a:lnTo>
                <a:lnTo>
                  <a:pt x="230" y="3"/>
                </a:lnTo>
                <a:lnTo>
                  <a:pt x="230" y="7"/>
                </a:lnTo>
                <a:lnTo>
                  <a:pt x="230" y="11"/>
                </a:lnTo>
                <a:lnTo>
                  <a:pt x="230" y="14"/>
                </a:lnTo>
                <a:lnTo>
                  <a:pt x="230" y="18"/>
                </a:lnTo>
                <a:lnTo>
                  <a:pt x="230" y="21"/>
                </a:lnTo>
                <a:lnTo>
                  <a:pt x="233" y="21"/>
                </a:lnTo>
                <a:lnTo>
                  <a:pt x="236" y="21"/>
                </a:lnTo>
                <a:lnTo>
                  <a:pt x="236" y="25"/>
                </a:lnTo>
                <a:lnTo>
                  <a:pt x="238" y="25"/>
                </a:lnTo>
                <a:lnTo>
                  <a:pt x="238" y="29"/>
                </a:lnTo>
                <a:lnTo>
                  <a:pt x="238" y="35"/>
                </a:lnTo>
                <a:lnTo>
                  <a:pt x="238" y="39"/>
                </a:lnTo>
                <a:lnTo>
                  <a:pt x="238" y="53"/>
                </a:lnTo>
                <a:lnTo>
                  <a:pt x="238" y="57"/>
                </a:lnTo>
                <a:lnTo>
                  <a:pt x="238" y="60"/>
                </a:lnTo>
                <a:lnTo>
                  <a:pt x="238" y="64"/>
                </a:lnTo>
                <a:lnTo>
                  <a:pt x="212" y="67"/>
                </a:lnTo>
                <a:lnTo>
                  <a:pt x="227" y="109"/>
                </a:lnTo>
                <a:lnTo>
                  <a:pt x="200" y="120"/>
                </a:lnTo>
                <a:lnTo>
                  <a:pt x="191" y="184"/>
                </a:lnTo>
                <a:lnTo>
                  <a:pt x="182" y="194"/>
                </a:lnTo>
                <a:lnTo>
                  <a:pt x="44" y="166"/>
                </a:lnTo>
                <a:lnTo>
                  <a:pt x="30" y="124"/>
                </a:lnTo>
                <a:lnTo>
                  <a:pt x="3" y="99"/>
                </a:lnTo>
                <a:lnTo>
                  <a:pt x="0" y="85"/>
                </a:lnTo>
                <a:lnTo>
                  <a:pt x="18" y="78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63" name="Freeform 23"/>
          <p:cNvSpPr>
            <a:spLocks/>
          </p:cNvSpPr>
          <p:nvPr/>
        </p:nvSpPr>
        <p:spPr bwMode="auto">
          <a:xfrm>
            <a:off x="6172201" y="3322639"/>
            <a:ext cx="26988" cy="26987"/>
          </a:xfrm>
          <a:custGeom>
            <a:avLst/>
            <a:gdLst>
              <a:gd name="T0" fmla="*/ 2147483647 w 17"/>
              <a:gd name="T1" fmla="*/ 2147483647 h 17"/>
              <a:gd name="T2" fmla="*/ 2147483647 w 17"/>
              <a:gd name="T3" fmla="*/ 2147483647 h 17"/>
              <a:gd name="T4" fmla="*/ 2147483647 w 17"/>
              <a:gd name="T5" fmla="*/ 0 h 17"/>
              <a:gd name="T6" fmla="*/ 2147483647 w 17"/>
              <a:gd name="T7" fmla="*/ 0 h 17"/>
              <a:gd name="T8" fmla="*/ 2147483647 w 17"/>
              <a:gd name="T9" fmla="*/ 0 h 17"/>
              <a:gd name="T10" fmla="*/ 0 w 17"/>
              <a:gd name="T11" fmla="*/ 0 h 17"/>
              <a:gd name="T12" fmla="*/ 0 w 17"/>
              <a:gd name="T13" fmla="*/ 2147483647 h 17"/>
              <a:gd name="T14" fmla="*/ 0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"/>
              <a:gd name="T40" fmla="*/ 0 h 17"/>
              <a:gd name="T41" fmla="*/ 17 w 17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" h="17">
                <a:moveTo>
                  <a:pt x="16" y="6"/>
                </a:moveTo>
                <a:lnTo>
                  <a:pt x="12" y="6"/>
                </a:lnTo>
                <a:lnTo>
                  <a:pt x="12" y="0"/>
                </a:lnTo>
                <a:lnTo>
                  <a:pt x="8" y="0"/>
                </a:lnTo>
                <a:lnTo>
                  <a:pt x="4" y="0"/>
                </a:lnTo>
                <a:lnTo>
                  <a:pt x="0" y="0"/>
                </a:lnTo>
                <a:lnTo>
                  <a:pt x="0" y="6"/>
                </a:lnTo>
                <a:lnTo>
                  <a:pt x="0" y="16"/>
                </a:lnTo>
                <a:lnTo>
                  <a:pt x="4" y="16"/>
                </a:lnTo>
                <a:lnTo>
                  <a:pt x="8" y="16"/>
                </a:lnTo>
                <a:lnTo>
                  <a:pt x="12" y="16"/>
                </a:lnTo>
                <a:lnTo>
                  <a:pt x="16" y="16"/>
                </a:lnTo>
                <a:lnTo>
                  <a:pt x="16" y="6"/>
                </a:lnTo>
              </a:path>
            </a:pathLst>
          </a:custGeom>
          <a:solidFill>
            <a:srgbClr val="66FF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64" name="Freeform 24"/>
          <p:cNvSpPr>
            <a:spLocks/>
          </p:cNvSpPr>
          <p:nvPr/>
        </p:nvSpPr>
        <p:spPr bwMode="auto">
          <a:xfrm>
            <a:off x="5299075" y="4249739"/>
            <a:ext cx="26988" cy="26987"/>
          </a:xfrm>
          <a:custGeom>
            <a:avLst/>
            <a:gdLst>
              <a:gd name="T0" fmla="*/ 2147483647 w 17"/>
              <a:gd name="T1" fmla="*/ 0 h 17"/>
              <a:gd name="T2" fmla="*/ 0 w 17"/>
              <a:gd name="T3" fmla="*/ 0 h 17"/>
              <a:gd name="T4" fmla="*/ 0 w 17"/>
              <a:gd name="T5" fmla="*/ 2147483647 h 17"/>
              <a:gd name="T6" fmla="*/ 2147483647 w 17"/>
              <a:gd name="T7" fmla="*/ 2147483647 h 17"/>
              <a:gd name="T8" fmla="*/ 2147483647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16" y="0"/>
                </a:moveTo>
                <a:lnTo>
                  <a:pt x="0" y="0"/>
                </a:lnTo>
                <a:lnTo>
                  <a:pt x="0" y="16"/>
                </a:lnTo>
                <a:lnTo>
                  <a:pt x="16" y="16"/>
                </a:lnTo>
                <a:lnTo>
                  <a:pt x="16" y="0"/>
                </a:lnTo>
              </a:path>
            </a:pathLst>
          </a:custGeom>
          <a:solidFill>
            <a:srgbClr val="66FF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65" name="Freeform 25"/>
          <p:cNvSpPr>
            <a:spLocks/>
          </p:cNvSpPr>
          <p:nvPr/>
        </p:nvSpPr>
        <p:spPr bwMode="auto">
          <a:xfrm>
            <a:off x="5294313" y="3759200"/>
            <a:ext cx="754063" cy="546100"/>
          </a:xfrm>
          <a:custGeom>
            <a:avLst/>
            <a:gdLst>
              <a:gd name="T0" fmla="*/ 2147483647 w 475"/>
              <a:gd name="T1" fmla="*/ 2147483647 h 344"/>
              <a:gd name="T2" fmla="*/ 2147483647 w 475"/>
              <a:gd name="T3" fmla="*/ 2147483647 h 344"/>
              <a:gd name="T4" fmla="*/ 2147483647 w 475"/>
              <a:gd name="T5" fmla="*/ 2147483647 h 344"/>
              <a:gd name="T6" fmla="*/ 2147483647 w 475"/>
              <a:gd name="T7" fmla="*/ 2147483647 h 344"/>
              <a:gd name="T8" fmla="*/ 0 w 475"/>
              <a:gd name="T9" fmla="*/ 2147483647 h 344"/>
              <a:gd name="T10" fmla="*/ 0 w 475"/>
              <a:gd name="T11" fmla="*/ 2147483647 h 344"/>
              <a:gd name="T12" fmla="*/ 2147483647 w 475"/>
              <a:gd name="T13" fmla="*/ 2147483647 h 344"/>
              <a:gd name="T14" fmla="*/ 2147483647 w 475"/>
              <a:gd name="T15" fmla="*/ 2147483647 h 344"/>
              <a:gd name="T16" fmla="*/ 2147483647 w 475"/>
              <a:gd name="T17" fmla="*/ 2147483647 h 344"/>
              <a:gd name="T18" fmla="*/ 2147483647 w 475"/>
              <a:gd name="T19" fmla="*/ 2147483647 h 344"/>
              <a:gd name="T20" fmla="*/ 2147483647 w 475"/>
              <a:gd name="T21" fmla="*/ 2147483647 h 344"/>
              <a:gd name="T22" fmla="*/ 2147483647 w 475"/>
              <a:gd name="T23" fmla="*/ 2147483647 h 344"/>
              <a:gd name="T24" fmla="*/ 2147483647 w 475"/>
              <a:gd name="T25" fmla="*/ 0 h 344"/>
              <a:gd name="T26" fmla="*/ 2147483647 w 475"/>
              <a:gd name="T27" fmla="*/ 2147483647 h 344"/>
              <a:gd name="T28" fmla="*/ 2147483647 w 475"/>
              <a:gd name="T29" fmla="*/ 2147483647 h 344"/>
              <a:gd name="T30" fmla="*/ 2147483647 w 475"/>
              <a:gd name="T31" fmla="*/ 2147483647 h 344"/>
              <a:gd name="T32" fmla="*/ 2147483647 w 475"/>
              <a:gd name="T33" fmla="*/ 2147483647 h 344"/>
              <a:gd name="T34" fmla="*/ 2147483647 w 475"/>
              <a:gd name="T35" fmla="*/ 2147483647 h 344"/>
              <a:gd name="T36" fmla="*/ 2147483647 w 475"/>
              <a:gd name="T37" fmla="*/ 2147483647 h 344"/>
              <a:gd name="T38" fmla="*/ 2147483647 w 475"/>
              <a:gd name="T39" fmla="*/ 2147483647 h 344"/>
              <a:gd name="T40" fmla="*/ 2147483647 w 475"/>
              <a:gd name="T41" fmla="*/ 2147483647 h 344"/>
              <a:gd name="T42" fmla="*/ 2147483647 w 475"/>
              <a:gd name="T43" fmla="*/ 2147483647 h 344"/>
              <a:gd name="T44" fmla="*/ 2147483647 w 475"/>
              <a:gd name="T45" fmla="*/ 2147483647 h 344"/>
              <a:gd name="T46" fmla="*/ 2147483647 w 475"/>
              <a:gd name="T47" fmla="*/ 2147483647 h 344"/>
              <a:gd name="T48" fmla="*/ 2147483647 w 475"/>
              <a:gd name="T49" fmla="*/ 2147483647 h 344"/>
              <a:gd name="T50" fmla="*/ 2147483647 w 475"/>
              <a:gd name="T51" fmla="*/ 2147483647 h 344"/>
              <a:gd name="T52" fmla="*/ 2147483647 w 475"/>
              <a:gd name="T53" fmla="*/ 2147483647 h 344"/>
              <a:gd name="T54" fmla="*/ 2147483647 w 475"/>
              <a:gd name="T55" fmla="*/ 2147483647 h 344"/>
              <a:gd name="T56" fmla="*/ 2147483647 w 475"/>
              <a:gd name="T57" fmla="*/ 2147483647 h 344"/>
              <a:gd name="T58" fmla="*/ 2147483647 w 475"/>
              <a:gd name="T59" fmla="*/ 2147483647 h 344"/>
              <a:gd name="T60" fmla="*/ 2147483647 w 475"/>
              <a:gd name="T61" fmla="*/ 2147483647 h 344"/>
              <a:gd name="T62" fmla="*/ 2147483647 w 475"/>
              <a:gd name="T63" fmla="*/ 2147483647 h 344"/>
              <a:gd name="T64" fmla="*/ 2147483647 w 475"/>
              <a:gd name="T65" fmla="*/ 2147483647 h 344"/>
              <a:gd name="T66" fmla="*/ 2147483647 w 475"/>
              <a:gd name="T67" fmla="*/ 2147483647 h 344"/>
              <a:gd name="T68" fmla="*/ 2147483647 w 475"/>
              <a:gd name="T69" fmla="*/ 2147483647 h 344"/>
              <a:gd name="T70" fmla="*/ 2147483647 w 475"/>
              <a:gd name="T71" fmla="*/ 2147483647 h 344"/>
              <a:gd name="T72" fmla="*/ 2147483647 w 475"/>
              <a:gd name="T73" fmla="*/ 2147483647 h 344"/>
              <a:gd name="T74" fmla="*/ 2147483647 w 475"/>
              <a:gd name="T75" fmla="*/ 2147483647 h 344"/>
              <a:gd name="T76" fmla="*/ 2147483647 w 475"/>
              <a:gd name="T77" fmla="*/ 2147483647 h 344"/>
              <a:gd name="T78" fmla="*/ 2147483647 w 475"/>
              <a:gd name="T79" fmla="*/ 2147483647 h 344"/>
              <a:gd name="T80" fmla="*/ 2147483647 w 475"/>
              <a:gd name="T81" fmla="*/ 2147483647 h 344"/>
              <a:gd name="T82" fmla="*/ 2147483647 w 475"/>
              <a:gd name="T83" fmla="*/ 2147483647 h 344"/>
              <a:gd name="T84" fmla="*/ 2147483647 w 475"/>
              <a:gd name="T85" fmla="*/ 2147483647 h 344"/>
              <a:gd name="T86" fmla="*/ 2147483647 w 475"/>
              <a:gd name="T87" fmla="*/ 2147483647 h 344"/>
              <a:gd name="T88" fmla="*/ 2147483647 w 475"/>
              <a:gd name="T89" fmla="*/ 2147483647 h 344"/>
              <a:gd name="T90" fmla="*/ 2147483647 w 475"/>
              <a:gd name="T91" fmla="*/ 2147483647 h 344"/>
              <a:gd name="T92" fmla="*/ 2147483647 w 475"/>
              <a:gd name="T93" fmla="*/ 2147483647 h 344"/>
              <a:gd name="T94" fmla="*/ 2147483647 w 475"/>
              <a:gd name="T95" fmla="*/ 2147483647 h 344"/>
              <a:gd name="T96" fmla="*/ 2147483647 w 475"/>
              <a:gd name="T97" fmla="*/ 2147483647 h 344"/>
              <a:gd name="T98" fmla="*/ 2147483647 w 475"/>
              <a:gd name="T99" fmla="*/ 2147483647 h 344"/>
              <a:gd name="T100" fmla="*/ 2147483647 w 475"/>
              <a:gd name="T101" fmla="*/ 2147483647 h 344"/>
              <a:gd name="T102" fmla="*/ 2147483647 w 475"/>
              <a:gd name="T103" fmla="*/ 2147483647 h 3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75"/>
              <a:gd name="T157" fmla="*/ 0 h 344"/>
              <a:gd name="T158" fmla="*/ 475 w 475"/>
              <a:gd name="T159" fmla="*/ 344 h 34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75" h="344">
                <a:moveTo>
                  <a:pt x="35" y="325"/>
                </a:moveTo>
                <a:lnTo>
                  <a:pt x="33" y="322"/>
                </a:lnTo>
                <a:lnTo>
                  <a:pt x="30" y="318"/>
                </a:lnTo>
                <a:lnTo>
                  <a:pt x="26" y="315"/>
                </a:lnTo>
                <a:lnTo>
                  <a:pt x="26" y="280"/>
                </a:lnTo>
                <a:lnTo>
                  <a:pt x="21" y="272"/>
                </a:lnTo>
                <a:lnTo>
                  <a:pt x="15" y="230"/>
                </a:lnTo>
                <a:lnTo>
                  <a:pt x="9" y="223"/>
                </a:lnTo>
                <a:lnTo>
                  <a:pt x="9" y="212"/>
                </a:lnTo>
                <a:lnTo>
                  <a:pt x="0" y="198"/>
                </a:lnTo>
                <a:lnTo>
                  <a:pt x="3" y="198"/>
                </a:lnTo>
                <a:lnTo>
                  <a:pt x="0" y="177"/>
                </a:lnTo>
                <a:lnTo>
                  <a:pt x="6" y="170"/>
                </a:lnTo>
                <a:lnTo>
                  <a:pt x="3" y="142"/>
                </a:lnTo>
                <a:lnTo>
                  <a:pt x="3" y="138"/>
                </a:lnTo>
                <a:lnTo>
                  <a:pt x="11" y="135"/>
                </a:lnTo>
                <a:lnTo>
                  <a:pt x="15" y="131"/>
                </a:lnTo>
                <a:lnTo>
                  <a:pt x="18" y="124"/>
                </a:lnTo>
                <a:lnTo>
                  <a:pt x="30" y="113"/>
                </a:lnTo>
                <a:lnTo>
                  <a:pt x="38" y="103"/>
                </a:lnTo>
                <a:lnTo>
                  <a:pt x="57" y="103"/>
                </a:lnTo>
                <a:lnTo>
                  <a:pt x="83" y="92"/>
                </a:lnTo>
                <a:lnTo>
                  <a:pt x="167" y="124"/>
                </a:lnTo>
                <a:lnTo>
                  <a:pt x="167" y="184"/>
                </a:lnTo>
                <a:lnTo>
                  <a:pt x="283" y="36"/>
                </a:lnTo>
                <a:lnTo>
                  <a:pt x="429" y="0"/>
                </a:lnTo>
                <a:lnTo>
                  <a:pt x="462" y="96"/>
                </a:lnTo>
                <a:lnTo>
                  <a:pt x="465" y="96"/>
                </a:lnTo>
                <a:lnTo>
                  <a:pt x="468" y="110"/>
                </a:lnTo>
                <a:lnTo>
                  <a:pt x="471" y="113"/>
                </a:lnTo>
                <a:lnTo>
                  <a:pt x="474" y="128"/>
                </a:lnTo>
                <a:lnTo>
                  <a:pt x="462" y="135"/>
                </a:lnTo>
                <a:lnTo>
                  <a:pt x="459" y="135"/>
                </a:lnTo>
                <a:lnTo>
                  <a:pt x="457" y="138"/>
                </a:lnTo>
                <a:lnTo>
                  <a:pt x="453" y="142"/>
                </a:lnTo>
                <a:lnTo>
                  <a:pt x="451" y="145"/>
                </a:lnTo>
                <a:lnTo>
                  <a:pt x="447" y="145"/>
                </a:lnTo>
                <a:lnTo>
                  <a:pt x="447" y="149"/>
                </a:lnTo>
                <a:lnTo>
                  <a:pt x="445" y="149"/>
                </a:lnTo>
                <a:lnTo>
                  <a:pt x="445" y="152"/>
                </a:lnTo>
                <a:lnTo>
                  <a:pt x="441" y="184"/>
                </a:lnTo>
                <a:lnTo>
                  <a:pt x="439" y="184"/>
                </a:lnTo>
                <a:lnTo>
                  <a:pt x="415" y="191"/>
                </a:lnTo>
                <a:lnTo>
                  <a:pt x="411" y="191"/>
                </a:lnTo>
                <a:lnTo>
                  <a:pt x="411" y="195"/>
                </a:lnTo>
                <a:lnTo>
                  <a:pt x="409" y="198"/>
                </a:lnTo>
                <a:lnTo>
                  <a:pt x="405" y="202"/>
                </a:lnTo>
                <a:lnTo>
                  <a:pt x="385" y="205"/>
                </a:lnTo>
                <a:lnTo>
                  <a:pt x="370" y="212"/>
                </a:lnTo>
                <a:lnTo>
                  <a:pt x="367" y="212"/>
                </a:lnTo>
                <a:lnTo>
                  <a:pt x="358" y="216"/>
                </a:lnTo>
                <a:lnTo>
                  <a:pt x="355" y="219"/>
                </a:lnTo>
                <a:lnTo>
                  <a:pt x="313" y="234"/>
                </a:lnTo>
                <a:lnTo>
                  <a:pt x="307" y="234"/>
                </a:lnTo>
                <a:lnTo>
                  <a:pt x="304" y="237"/>
                </a:lnTo>
                <a:lnTo>
                  <a:pt x="298" y="240"/>
                </a:lnTo>
                <a:lnTo>
                  <a:pt x="295" y="244"/>
                </a:lnTo>
                <a:lnTo>
                  <a:pt x="292" y="251"/>
                </a:lnTo>
                <a:lnTo>
                  <a:pt x="289" y="255"/>
                </a:lnTo>
                <a:lnTo>
                  <a:pt x="286" y="262"/>
                </a:lnTo>
                <a:lnTo>
                  <a:pt x="283" y="262"/>
                </a:lnTo>
                <a:lnTo>
                  <a:pt x="280" y="266"/>
                </a:lnTo>
                <a:lnTo>
                  <a:pt x="277" y="266"/>
                </a:lnTo>
                <a:lnTo>
                  <a:pt x="277" y="269"/>
                </a:lnTo>
                <a:lnTo>
                  <a:pt x="274" y="269"/>
                </a:lnTo>
                <a:lnTo>
                  <a:pt x="271" y="272"/>
                </a:lnTo>
                <a:lnTo>
                  <a:pt x="235" y="276"/>
                </a:lnTo>
                <a:lnTo>
                  <a:pt x="230" y="280"/>
                </a:lnTo>
                <a:lnTo>
                  <a:pt x="227" y="283"/>
                </a:lnTo>
                <a:lnTo>
                  <a:pt x="227" y="286"/>
                </a:lnTo>
                <a:lnTo>
                  <a:pt x="224" y="290"/>
                </a:lnTo>
                <a:lnTo>
                  <a:pt x="221" y="290"/>
                </a:lnTo>
                <a:lnTo>
                  <a:pt x="215" y="294"/>
                </a:lnTo>
                <a:lnTo>
                  <a:pt x="211" y="297"/>
                </a:lnTo>
                <a:lnTo>
                  <a:pt x="143" y="304"/>
                </a:lnTo>
                <a:lnTo>
                  <a:pt x="140" y="308"/>
                </a:lnTo>
                <a:lnTo>
                  <a:pt x="137" y="311"/>
                </a:lnTo>
                <a:lnTo>
                  <a:pt x="134" y="315"/>
                </a:lnTo>
                <a:lnTo>
                  <a:pt x="131" y="322"/>
                </a:lnTo>
                <a:lnTo>
                  <a:pt x="125" y="325"/>
                </a:lnTo>
                <a:lnTo>
                  <a:pt x="122" y="325"/>
                </a:lnTo>
                <a:lnTo>
                  <a:pt x="113" y="332"/>
                </a:lnTo>
                <a:lnTo>
                  <a:pt x="110" y="332"/>
                </a:lnTo>
                <a:lnTo>
                  <a:pt x="107" y="332"/>
                </a:lnTo>
                <a:lnTo>
                  <a:pt x="107" y="336"/>
                </a:lnTo>
                <a:lnTo>
                  <a:pt x="104" y="336"/>
                </a:lnTo>
                <a:lnTo>
                  <a:pt x="104" y="339"/>
                </a:lnTo>
                <a:lnTo>
                  <a:pt x="98" y="339"/>
                </a:lnTo>
                <a:lnTo>
                  <a:pt x="89" y="339"/>
                </a:lnTo>
                <a:lnTo>
                  <a:pt x="83" y="339"/>
                </a:lnTo>
                <a:lnTo>
                  <a:pt x="80" y="339"/>
                </a:lnTo>
                <a:lnTo>
                  <a:pt x="77" y="339"/>
                </a:lnTo>
                <a:lnTo>
                  <a:pt x="77" y="343"/>
                </a:lnTo>
                <a:lnTo>
                  <a:pt x="74" y="343"/>
                </a:lnTo>
                <a:lnTo>
                  <a:pt x="71" y="343"/>
                </a:lnTo>
                <a:lnTo>
                  <a:pt x="69" y="343"/>
                </a:lnTo>
                <a:lnTo>
                  <a:pt x="63" y="343"/>
                </a:lnTo>
                <a:lnTo>
                  <a:pt x="59" y="343"/>
                </a:lnTo>
                <a:lnTo>
                  <a:pt x="57" y="343"/>
                </a:lnTo>
                <a:lnTo>
                  <a:pt x="54" y="343"/>
                </a:lnTo>
                <a:lnTo>
                  <a:pt x="54" y="339"/>
                </a:lnTo>
                <a:lnTo>
                  <a:pt x="50" y="339"/>
                </a:lnTo>
                <a:lnTo>
                  <a:pt x="42" y="339"/>
                </a:lnTo>
                <a:lnTo>
                  <a:pt x="38" y="339"/>
                </a:lnTo>
                <a:lnTo>
                  <a:pt x="35" y="325"/>
                </a:lnTo>
              </a:path>
            </a:pathLst>
          </a:custGeom>
          <a:solidFill>
            <a:srgbClr val="00FF00"/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66" name="Freeform 26"/>
          <p:cNvSpPr>
            <a:spLocks/>
          </p:cNvSpPr>
          <p:nvPr/>
        </p:nvSpPr>
        <p:spPr bwMode="auto">
          <a:xfrm>
            <a:off x="5984875" y="4124325"/>
            <a:ext cx="26988" cy="26988"/>
          </a:xfrm>
          <a:custGeom>
            <a:avLst/>
            <a:gdLst>
              <a:gd name="T0" fmla="*/ 2147483647 w 17"/>
              <a:gd name="T1" fmla="*/ 2147483647 h 17"/>
              <a:gd name="T2" fmla="*/ 2147483647 w 17"/>
              <a:gd name="T3" fmla="*/ 0 h 17"/>
              <a:gd name="T4" fmla="*/ 2147483647 w 17"/>
              <a:gd name="T5" fmla="*/ 2147483647 h 17"/>
              <a:gd name="T6" fmla="*/ 2147483647 w 17"/>
              <a:gd name="T7" fmla="*/ 2147483647 h 17"/>
              <a:gd name="T8" fmla="*/ 2147483647 w 17"/>
              <a:gd name="T9" fmla="*/ 2147483647 h 17"/>
              <a:gd name="T10" fmla="*/ 2147483647 w 17"/>
              <a:gd name="T11" fmla="*/ 0 h 17"/>
              <a:gd name="T12" fmla="*/ 2147483647 w 17"/>
              <a:gd name="T13" fmla="*/ 0 h 17"/>
              <a:gd name="T14" fmla="*/ 2147483647 w 17"/>
              <a:gd name="T15" fmla="*/ 2147483647 h 17"/>
              <a:gd name="T16" fmla="*/ 2147483647 w 17"/>
              <a:gd name="T17" fmla="*/ 0 h 17"/>
              <a:gd name="T18" fmla="*/ 0 w 17"/>
              <a:gd name="T19" fmla="*/ 0 h 17"/>
              <a:gd name="T20" fmla="*/ 0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2147483647 w 17"/>
              <a:gd name="T27" fmla="*/ 2147483647 h 17"/>
              <a:gd name="T28" fmla="*/ 2147483647 w 17"/>
              <a:gd name="T29" fmla="*/ 2147483647 h 17"/>
              <a:gd name="T30" fmla="*/ 2147483647 w 17"/>
              <a:gd name="T31" fmla="*/ 2147483647 h 17"/>
              <a:gd name="T32" fmla="*/ 2147483647 w 17"/>
              <a:gd name="T33" fmla="*/ 2147483647 h 17"/>
              <a:gd name="T34" fmla="*/ 2147483647 w 17"/>
              <a:gd name="T35" fmla="*/ 2147483647 h 17"/>
              <a:gd name="T36" fmla="*/ 2147483647 w 17"/>
              <a:gd name="T37" fmla="*/ 2147483647 h 17"/>
              <a:gd name="T38" fmla="*/ 2147483647 w 17"/>
              <a:gd name="T39" fmla="*/ 2147483647 h 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7"/>
              <a:gd name="T61" fmla="*/ 0 h 17"/>
              <a:gd name="T62" fmla="*/ 17 w 17"/>
              <a:gd name="T63" fmla="*/ 17 h 1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7" h="17">
                <a:moveTo>
                  <a:pt x="16" y="8"/>
                </a:moveTo>
                <a:lnTo>
                  <a:pt x="12" y="0"/>
                </a:lnTo>
                <a:lnTo>
                  <a:pt x="12" y="8"/>
                </a:lnTo>
                <a:lnTo>
                  <a:pt x="10" y="8"/>
                </a:lnTo>
                <a:lnTo>
                  <a:pt x="6" y="8"/>
                </a:lnTo>
                <a:lnTo>
                  <a:pt x="6" y="0"/>
                </a:lnTo>
                <a:lnTo>
                  <a:pt x="4" y="0"/>
                </a:lnTo>
                <a:lnTo>
                  <a:pt x="4" y="8"/>
                </a:lnTo>
                <a:lnTo>
                  <a:pt x="4" y="0"/>
                </a:lnTo>
                <a:lnTo>
                  <a:pt x="0" y="0"/>
                </a:lnTo>
                <a:lnTo>
                  <a:pt x="0" y="8"/>
                </a:lnTo>
                <a:lnTo>
                  <a:pt x="4" y="8"/>
                </a:lnTo>
                <a:lnTo>
                  <a:pt x="6" y="8"/>
                </a:lnTo>
                <a:lnTo>
                  <a:pt x="6" y="16"/>
                </a:lnTo>
                <a:lnTo>
                  <a:pt x="10" y="16"/>
                </a:lnTo>
                <a:lnTo>
                  <a:pt x="10" y="8"/>
                </a:lnTo>
                <a:lnTo>
                  <a:pt x="10" y="16"/>
                </a:lnTo>
                <a:lnTo>
                  <a:pt x="12" y="16"/>
                </a:lnTo>
                <a:lnTo>
                  <a:pt x="16" y="16"/>
                </a:lnTo>
                <a:lnTo>
                  <a:pt x="16" y="8"/>
                </a:lnTo>
              </a:path>
            </a:pathLst>
          </a:custGeom>
          <a:solidFill>
            <a:srgbClr val="66FF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67" name="Line 28"/>
          <p:cNvSpPr>
            <a:spLocks noChangeShapeType="1"/>
          </p:cNvSpPr>
          <p:nvPr/>
        </p:nvSpPr>
        <p:spPr bwMode="auto">
          <a:xfrm>
            <a:off x="5867401" y="3094039"/>
            <a:ext cx="1520825" cy="454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8" name="Oval 29"/>
          <p:cNvSpPr>
            <a:spLocks noChangeArrowheads="1"/>
          </p:cNvSpPr>
          <p:nvPr/>
        </p:nvSpPr>
        <p:spPr bwMode="auto">
          <a:xfrm>
            <a:off x="7319963" y="3579813"/>
            <a:ext cx="292100" cy="139700"/>
          </a:xfrm>
          <a:prstGeom prst="ellipse">
            <a:avLst/>
          </a:prstGeom>
          <a:solidFill>
            <a:srgbClr val="66FF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61469" name="Line 30"/>
          <p:cNvSpPr>
            <a:spLocks noChangeShapeType="1"/>
          </p:cNvSpPr>
          <p:nvPr/>
        </p:nvSpPr>
        <p:spPr bwMode="auto">
          <a:xfrm>
            <a:off x="3506789" y="2128839"/>
            <a:ext cx="1216025" cy="454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70" name="Oval 31"/>
          <p:cNvSpPr>
            <a:spLocks noChangeArrowheads="1"/>
          </p:cNvSpPr>
          <p:nvPr/>
        </p:nvSpPr>
        <p:spPr bwMode="auto">
          <a:xfrm>
            <a:off x="3281363" y="1962150"/>
            <a:ext cx="292100" cy="139700"/>
          </a:xfrm>
          <a:prstGeom prst="ellipse">
            <a:avLst/>
          </a:prstGeom>
          <a:solidFill>
            <a:srgbClr val="66FF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61471" name="Rectangle 32"/>
          <p:cNvSpPr>
            <a:spLocks noChangeArrowheads="1"/>
          </p:cNvSpPr>
          <p:nvPr/>
        </p:nvSpPr>
        <p:spPr bwMode="auto">
          <a:xfrm>
            <a:off x="2420937" y="1644651"/>
            <a:ext cx="1187451" cy="4007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64" tIns="46033" rIns="92064" bIns="46033">
            <a:spAutoFit/>
          </a:bodyPr>
          <a:lstStyle/>
          <a:p>
            <a:pPr eaLnBrk="0" hangingPunct="0"/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Palestine</a:t>
            </a:r>
          </a:p>
        </p:txBody>
      </p:sp>
      <p:sp>
        <p:nvSpPr>
          <p:cNvPr id="61472" name="Freeform 33"/>
          <p:cNvSpPr>
            <a:spLocks/>
          </p:cNvSpPr>
          <p:nvPr/>
        </p:nvSpPr>
        <p:spPr bwMode="auto">
          <a:xfrm>
            <a:off x="5237163" y="4321176"/>
            <a:ext cx="114300" cy="169863"/>
          </a:xfrm>
          <a:custGeom>
            <a:avLst/>
            <a:gdLst>
              <a:gd name="T0" fmla="*/ 2147483647 w 72"/>
              <a:gd name="T1" fmla="*/ 2147483647 h 107"/>
              <a:gd name="T2" fmla="*/ 2147483647 w 72"/>
              <a:gd name="T3" fmla="*/ 2147483647 h 107"/>
              <a:gd name="T4" fmla="*/ 2147483647 w 72"/>
              <a:gd name="T5" fmla="*/ 2147483647 h 107"/>
              <a:gd name="T6" fmla="*/ 2147483647 w 72"/>
              <a:gd name="T7" fmla="*/ 2147483647 h 107"/>
              <a:gd name="T8" fmla="*/ 2147483647 w 72"/>
              <a:gd name="T9" fmla="*/ 2147483647 h 107"/>
              <a:gd name="T10" fmla="*/ 0 w 72"/>
              <a:gd name="T11" fmla="*/ 2147483647 h 107"/>
              <a:gd name="T12" fmla="*/ 2147483647 w 72"/>
              <a:gd name="T13" fmla="*/ 2147483647 h 107"/>
              <a:gd name="T14" fmla="*/ 2147483647 w 72"/>
              <a:gd name="T15" fmla="*/ 2147483647 h 107"/>
              <a:gd name="T16" fmla="*/ 2147483647 w 72"/>
              <a:gd name="T17" fmla="*/ 2147483647 h 107"/>
              <a:gd name="T18" fmla="*/ 2147483647 w 72"/>
              <a:gd name="T19" fmla="*/ 2147483647 h 107"/>
              <a:gd name="T20" fmla="*/ 2147483647 w 72"/>
              <a:gd name="T21" fmla="*/ 2147483647 h 107"/>
              <a:gd name="T22" fmla="*/ 2147483647 w 72"/>
              <a:gd name="T23" fmla="*/ 2147483647 h 107"/>
              <a:gd name="T24" fmla="*/ 2147483647 w 72"/>
              <a:gd name="T25" fmla="*/ 2147483647 h 107"/>
              <a:gd name="T26" fmla="*/ 2147483647 w 72"/>
              <a:gd name="T27" fmla="*/ 2147483647 h 107"/>
              <a:gd name="T28" fmla="*/ 2147483647 w 72"/>
              <a:gd name="T29" fmla="*/ 2147483647 h 107"/>
              <a:gd name="T30" fmla="*/ 2147483647 w 72"/>
              <a:gd name="T31" fmla="*/ 2147483647 h 107"/>
              <a:gd name="T32" fmla="*/ 2147483647 w 72"/>
              <a:gd name="T33" fmla="*/ 2147483647 h 107"/>
              <a:gd name="T34" fmla="*/ 2147483647 w 72"/>
              <a:gd name="T35" fmla="*/ 2147483647 h 107"/>
              <a:gd name="T36" fmla="*/ 2147483647 w 72"/>
              <a:gd name="T37" fmla="*/ 2147483647 h 107"/>
              <a:gd name="T38" fmla="*/ 2147483647 w 72"/>
              <a:gd name="T39" fmla="*/ 2147483647 h 107"/>
              <a:gd name="T40" fmla="*/ 2147483647 w 72"/>
              <a:gd name="T41" fmla="*/ 2147483647 h 107"/>
              <a:gd name="T42" fmla="*/ 2147483647 w 72"/>
              <a:gd name="T43" fmla="*/ 2147483647 h 107"/>
              <a:gd name="T44" fmla="*/ 2147483647 w 72"/>
              <a:gd name="T45" fmla="*/ 2147483647 h 107"/>
              <a:gd name="T46" fmla="*/ 2147483647 w 72"/>
              <a:gd name="T47" fmla="*/ 2147483647 h 107"/>
              <a:gd name="T48" fmla="*/ 2147483647 w 72"/>
              <a:gd name="T49" fmla="*/ 2147483647 h 107"/>
              <a:gd name="T50" fmla="*/ 2147483647 w 72"/>
              <a:gd name="T51" fmla="*/ 2147483647 h 107"/>
              <a:gd name="T52" fmla="*/ 2147483647 w 72"/>
              <a:gd name="T53" fmla="*/ 2147483647 h 107"/>
              <a:gd name="T54" fmla="*/ 2147483647 w 72"/>
              <a:gd name="T55" fmla="*/ 2147483647 h 107"/>
              <a:gd name="T56" fmla="*/ 2147483647 w 72"/>
              <a:gd name="T57" fmla="*/ 2147483647 h 107"/>
              <a:gd name="T58" fmla="*/ 2147483647 w 72"/>
              <a:gd name="T59" fmla="*/ 2147483647 h 107"/>
              <a:gd name="T60" fmla="*/ 2147483647 w 72"/>
              <a:gd name="T61" fmla="*/ 2147483647 h 107"/>
              <a:gd name="T62" fmla="*/ 2147483647 w 72"/>
              <a:gd name="T63" fmla="*/ 2147483647 h 107"/>
              <a:gd name="T64" fmla="*/ 2147483647 w 72"/>
              <a:gd name="T65" fmla="*/ 2147483647 h 107"/>
              <a:gd name="T66" fmla="*/ 2147483647 w 72"/>
              <a:gd name="T67" fmla="*/ 2147483647 h 107"/>
              <a:gd name="T68" fmla="*/ 2147483647 w 72"/>
              <a:gd name="T69" fmla="*/ 2147483647 h 107"/>
              <a:gd name="T70" fmla="*/ 2147483647 w 72"/>
              <a:gd name="T71" fmla="*/ 2147483647 h 107"/>
              <a:gd name="T72" fmla="*/ 2147483647 w 72"/>
              <a:gd name="T73" fmla="*/ 2147483647 h 107"/>
              <a:gd name="T74" fmla="*/ 2147483647 w 72"/>
              <a:gd name="T75" fmla="*/ 2147483647 h 107"/>
              <a:gd name="T76" fmla="*/ 2147483647 w 72"/>
              <a:gd name="T77" fmla="*/ 2147483647 h 10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2"/>
              <a:gd name="T118" fmla="*/ 0 h 107"/>
              <a:gd name="T119" fmla="*/ 72 w 72"/>
              <a:gd name="T120" fmla="*/ 107 h 10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2" h="107">
                <a:moveTo>
                  <a:pt x="47" y="7"/>
                </a:moveTo>
                <a:lnTo>
                  <a:pt x="47" y="11"/>
                </a:lnTo>
                <a:lnTo>
                  <a:pt x="42" y="15"/>
                </a:lnTo>
                <a:lnTo>
                  <a:pt x="30" y="21"/>
                </a:lnTo>
                <a:lnTo>
                  <a:pt x="24" y="25"/>
                </a:lnTo>
                <a:lnTo>
                  <a:pt x="21" y="29"/>
                </a:lnTo>
                <a:lnTo>
                  <a:pt x="18" y="32"/>
                </a:lnTo>
                <a:lnTo>
                  <a:pt x="9" y="74"/>
                </a:lnTo>
                <a:lnTo>
                  <a:pt x="6" y="81"/>
                </a:lnTo>
                <a:lnTo>
                  <a:pt x="3" y="81"/>
                </a:lnTo>
                <a:lnTo>
                  <a:pt x="0" y="85"/>
                </a:lnTo>
                <a:lnTo>
                  <a:pt x="0" y="95"/>
                </a:lnTo>
                <a:lnTo>
                  <a:pt x="6" y="99"/>
                </a:lnTo>
                <a:lnTo>
                  <a:pt x="6" y="103"/>
                </a:lnTo>
                <a:lnTo>
                  <a:pt x="27" y="103"/>
                </a:lnTo>
                <a:lnTo>
                  <a:pt x="30" y="99"/>
                </a:lnTo>
                <a:lnTo>
                  <a:pt x="36" y="99"/>
                </a:lnTo>
                <a:lnTo>
                  <a:pt x="36" y="95"/>
                </a:lnTo>
                <a:lnTo>
                  <a:pt x="42" y="95"/>
                </a:lnTo>
                <a:lnTo>
                  <a:pt x="42" y="99"/>
                </a:lnTo>
                <a:lnTo>
                  <a:pt x="45" y="99"/>
                </a:lnTo>
                <a:lnTo>
                  <a:pt x="47" y="103"/>
                </a:lnTo>
                <a:lnTo>
                  <a:pt x="51" y="106"/>
                </a:lnTo>
                <a:lnTo>
                  <a:pt x="51" y="103"/>
                </a:lnTo>
                <a:lnTo>
                  <a:pt x="51" y="99"/>
                </a:lnTo>
                <a:lnTo>
                  <a:pt x="54" y="99"/>
                </a:lnTo>
                <a:lnTo>
                  <a:pt x="54" y="95"/>
                </a:lnTo>
                <a:lnTo>
                  <a:pt x="57" y="92"/>
                </a:lnTo>
                <a:lnTo>
                  <a:pt x="57" y="88"/>
                </a:lnTo>
                <a:lnTo>
                  <a:pt x="59" y="88"/>
                </a:lnTo>
                <a:lnTo>
                  <a:pt x="65" y="74"/>
                </a:lnTo>
                <a:lnTo>
                  <a:pt x="65" y="71"/>
                </a:lnTo>
                <a:lnTo>
                  <a:pt x="62" y="71"/>
                </a:lnTo>
                <a:lnTo>
                  <a:pt x="59" y="71"/>
                </a:lnTo>
                <a:lnTo>
                  <a:pt x="57" y="71"/>
                </a:lnTo>
                <a:lnTo>
                  <a:pt x="54" y="71"/>
                </a:lnTo>
                <a:lnTo>
                  <a:pt x="45" y="71"/>
                </a:lnTo>
                <a:lnTo>
                  <a:pt x="42" y="71"/>
                </a:lnTo>
                <a:lnTo>
                  <a:pt x="39" y="71"/>
                </a:lnTo>
                <a:lnTo>
                  <a:pt x="39" y="74"/>
                </a:lnTo>
                <a:lnTo>
                  <a:pt x="36" y="74"/>
                </a:lnTo>
                <a:lnTo>
                  <a:pt x="33" y="74"/>
                </a:lnTo>
                <a:lnTo>
                  <a:pt x="33" y="71"/>
                </a:lnTo>
                <a:lnTo>
                  <a:pt x="36" y="71"/>
                </a:lnTo>
                <a:lnTo>
                  <a:pt x="39" y="71"/>
                </a:lnTo>
                <a:lnTo>
                  <a:pt x="39" y="67"/>
                </a:lnTo>
                <a:lnTo>
                  <a:pt x="42" y="64"/>
                </a:lnTo>
                <a:lnTo>
                  <a:pt x="42" y="60"/>
                </a:lnTo>
                <a:lnTo>
                  <a:pt x="45" y="60"/>
                </a:lnTo>
                <a:lnTo>
                  <a:pt x="47" y="60"/>
                </a:lnTo>
                <a:lnTo>
                  <a:pt x="47" y="57"/>
                </a:lnTo>
                <a:lnTo>
                  <a:pt x="51" y="57"/>
                </a:lnTo>
                <a:lnTo>
                  <a:pt x="54" y="57"/>
                </a:lnTo>
                <a:lnTo>
                  <a:pt x="54" y="53"/>
                </a:lnTo>
                <a:lnTo>
                  <a:pt x="57" y="50"/>
                </a:lnTo>
                <a:lnTo>
                  <a:pt x="62" y="50"/>
                </a:lnTo>
                <a:lnTo>
                  <a:pt x="65" y="50"/>
                </a:lnTo>
                <a:lnTo>
                  <a:pt x="65" y="46"/>
                </a:lnTo>
                <a:lnTo>
                  <a:pt x="69" y="46"/>
                </a:lnTo>
                <a:lnTo>
                  <a:pt x="69" y="43"/>
                </a:lnTo>
                <a:lnTo>
                  <a:pt x="71" y="43"/>
                </a:lnTo>
                <a:lnTo>
                  <a:pt x="71" y="39"/>
                </a:lnTo>
                <a:lnTo>
                  <a:pt x="69" y="39"/>
                </a:lnTo>
                <a:lnTo>
                  <a:pt x="69" y="35"/>
                </a:lnTo>
                <a:lnTo>
                  <a:pt x="69" y="29"/>
                </a:lnTo>
                <a:lnTo>
                  <a:pt x="69" y="25"/>
                </a:lnTo>
                <a:lnTo>
                  <a:pt x="69" y="21"/>
                </a:lnTo>
                <a:lnTo>
                  <a:pt x="65" y="21"/>
                </a:lnTo>
                <a:lnTo>
                  <a:pt x="65" y="18"/>
                </a:lnTo>
                <a:lnTo>
                  <a:pt x="62" y="18"/>
                </a:lnTo>
                <a:lnTo>
                  <a:pt x="62" y="15"/>
                </a:lnTo>
                <a:lnTo>
                  <a:pt x="59" y="15"/>
                </a:lnTo>
                <a:lnTo>
                  <a:pt x="59" y="11"/>
                </a:lnTo>
                <a:lnTo>
                  <a:pt x="57" y="11"/>
                </a:lnTo>
                <a:lnTo>
                  <a:pt x="57" y="7"/>
                </a:lnTo>
                <a:lnTo>
                  <a:pt x="57" y="4"/>
                </a:lnTo>
                <a:lnTo>
                  <a:pt x="57" y="0"/>
                </a:lnTo>
                <a:lnTo>
                  <a:pt x="47" y="7"/>
                </a:lnTo>
              </a:path>
            </a:pathLst>
          </a:custGeom>
          <a:solidFill>
            <a:srgbClr val="00FF00"/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73" name="Rectangle 34"/>
          <p:cNvSpPr>
            <a:spLocks noChangeArrowheads="1"/>
          </p:cNvSpPr>
          <p:nvPr/>
        </p:nvSpPr>
        <p:spPr bwMode="auto">
          <a:xfrm>
            <a:off x="7667625" y="3473451"/>
            <a:ext cx="1035051" cy="4007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64" tIns="46033" rIns="92064" bIns="46033">
            <a:spAutoFit/>
          </a:bodyPr>
          <a:lstStyle/>
          <a:p>
            <a:pPr eaLnBrk="0" hangingPunct="0"/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Bahrain</a:t>
            </a:r>
          </a:p>
        </p:txBody>
      </p:sp>
      <p:sp>
        <p:nvSpPr>
          <p:cNvPr id="61474" name="Freeform 36"/>
          <p:cNvSpPr>
            <a:spLocks/>
          </p:cNvSpPr>
          <p:nvPr/>
        </p:nvSpPr>
        <p:spPr bwMode="auto">
          <a:xfrm>
            <a:off x="4992688" y="3867151"/>
            <a:ext cx="323851" cy="473075"/>
          </a:xfrm>
          <a:custGeom>
            <a:avLst/>
            <a:gdLst>
              <a:gd name="T0" fmla="*/ 0 w 204"/>
              <a:gd name="T1" fmla="*/ 0 h 298"/>
              <a:gd name="T2" fmla="*/ 2147483647 w 204"/>
              <a:gd name="T3" fmla="*/ 2147483647 h 298"/>
              <a:gd name="T4" fmla="*/ 2147483647 w 204"/>
              <a:gd name="T5" fmla="*/ 2147483647 h 298"/>
              <a:gd name="T6" fmla="*/ 2147483647 w 204"/>
              <a:gd name="T7" fmla="*/ 2147483647 h 298"/>
              <a:gd name="T8" fmla="*/ 2147483647 w 204"/>
              <a:gd name="T9" fmla="*/ 2147483647 h 298"/>
              <a:gd name="T10" fmla="*/ 2147483647 w 204"/>
              <a:gd name="T11" fmla="*/ 2147483647 h 298"/>
              <a:gd name="T12" fmla="*/ 2147483647 w 204"/>
              <a:gd name="T13" fmla="*/ 2147483647 h 298"/>
              <a:gd name="T14" fmla="*/ 2147483647 w 204"/>
              <a:gd name="T15" fmla="*/ 2147483647 h 298"/>
              <a:gd name="T16" fmla="*/ 2147483647 w 204"/>
              <a:gd name="T17" fmla="*/ 2147483647 h 298"/>
              <a:gd name="T18" fmla="*/ 2147483647 w 204"/>
              <a:gd name="T19" fmla="*/ 2147483647 h 298"/>
              <a:gd name="T20" fmla="*/ 2147483647 w 204"/>
              <a:gd name="T21" fmla="*/ 2147483647 h 2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4"/>
              <a:gd name="T34" fmla="*/ 0 h 298"/>
              <a:gd name="T35" fmla="*/ 204 w 204"/>
              <a:gd name="T36" fmla="*/ 298 h 29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4" h="298">
                <a:moveTo>
                  <a:pt x="0" y="0"/>
                </a:moveTo>
                <a:cubicBezTo>
                  <a:pt x="5" y="25"/>
                  <a:pt x="22" y="40"/>
                  <a:pt x="30" y="63"/>
                </a:cubicBezTo>
                <a:cubicBezTo>
                  <a:pt x="34" y="99"/>
                  <a:pt x="36" y="93"/>
                  <a:pt x="57" y="117"/>
                </a:cubicBezTo>
                <a:cubicBezTo>
                  <a:pt x="63" y="123"/>
                  <a:pt x="68" y="130"/>
                  <a:pt x="75" y="135"/>
                </a:cubicBezTo>
                <a:cubicBezTo>
                  <a:pt x="81" y="139"/>
                  <a:pt x="93" y="147"/>
                  <a:pt x="93" y="147"/>
                </a:cubicBezTo>
                <a:cubicBezTo>
                  <a:pt x="94" y="164"/>
                  <a:pt x="94" y="181"/>
                  <a:pt x="96" y="198"/>
                </a:cubicBezTo>
                <a:cubicBezTo>
                  <a:pt x="97" y="211"/>
                  <a:pt x="118" y="214"/>
                  <a:pt x="126" y="225"/>
                </a:cubicBezTo>
                <a:cubicBezTo>
                  <a:pt x="130" y="231"/>
                  <a:pt x="132" y="239"/>
                  <a:pt x="138" y="243"/>
                </a:cubicBezTo>
                <a:cubicBezTo>
                  <a:pt x="164" y="261"/>
                  <a:pt x="123" y="232"/>
                  <a:pt x="162" y="261"/>
                </a:cubicBezTo>
                <a:cubicBezTo>
                  <a:pt x="171" y="267"/>
                  <a:pt x="189" y="279"/>
                  <a:pt x="189" y="279"/>
                </a:cubicBezTo>
                <a:cubicBezTo>
                  <a:pt x="202" y="298"/>
                  <a:pt x="194" y="297"/>
                  <a:pt x="204" y="297"/>
                </a:cubicBez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75" name="Text Box 37"/>
          <p:cNvSpPr txBox="1">
            <a:spLocks noChangeArrowheads="1"/>
          </p:cNvSpPr>
          <p:nvPr/>
        </p:nvSpPr>
        <p:spPr bwMode="auto">
          <a:xfrm flipH="1" flipV="1">
            <a:off x="8613775" y="6154738"/>
            <a:ext cx="184151" cy="33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lIns="91429" tIns="45714" rIns="91429" bIns="45714">
            <a:spAutoFit/>
          </a:bodyPr>
          <a:lstStyle/>
          <a:p>
            <a:endParaRPr lang="ar-EG" sz="1600" b="1">
              <a:latin typeface="Monotype Sorts" pitchFamily="2" charset="2"/>
              <a:cs typeface="Times New Roman" pitchFamily="18" charset="0"/>
            </a:endParaRPr>
          </a:p>
        </p:txBody>
      </p:sp>
      <p:sp>
        <p:nvSpPr>
          <p:cNvPr id="61476" name="Rectangle 38"/>
          <p:cNvSpPr>
            <a:spLocks noChangeArrowheads="1"/>
          </p:cNvSpPr>
          <p:nvPr/>
        </p:nvSpPr>
        <p:spPr bwMode="auto">
          <a:xfrm>
            <a:off x="609600" y="5486400"/>
            <a:ext cx="360363" cy="195263"/>
          </a:xfrm>
          <a:prstGeom prst="rect">
            <a:avLst/>
          </a:prstGeom>
          <a:solidFill>
            <a:srgbClr val="FF0000"/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61481" name="Rectangle 46"/>
          <p:cNvSpPr>
            <a:spLocks noChangeArrowheads="1"/>
          </p:cNvSpPr>
          <p:nvPr/>
        </p:nvSpPr>
        <p:spPr bwMode="auto">
          <a:xfrm>
            <a:off x="609600" y="5181600"/>
            <a:ext cx="360363" cy="195263"/>
          </a:xfrm>
          <a:prstGeom prst="rect">
            <a:avLst/>
          </a:prstGeom>
          <a:solidFill>
            <a:srgbClr val="66FF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61484" name="Freeform 48"/>
          <p:cNvSpPr>
            <a:spLocks/>
          </p:cNvSpPr>
          <p:nvPr/>
        </p:nvSpPr>
        <p:spPr bwMode="auto">
          <a:xfrm>
            <a:off x="3944937" y="4335464"/>
            <a:ext cx="882651" cy="739775"/>
          </a:xfrm>
          <a:custGeom>
            <a:avLst/>
            <a:gdLst>
              <a:gd name="T0" fmla="*/ 16648 w 983629"/>
              <a:gd name="T1" fmla="*/ 392555 h 712482"/>
              <a:gd name="T2" fmla="*/ 21906 w 983629"/>
              <a:gd name="T3" fmla="*/ 309683 h 712482"/>
              <a:gd name="T4" fmla="*/ 28038 w 983629"/>
              <a:gd name="T5" fmla="*/ 252979 h 712482"/>
              <a:gd name="T6" fmla="*/ 50821 w 983629"/>
              <a:gd name="T7" fmla="*/ 222447 h 712482"/>
              <a:gd name="T8" fmla="*/ 55201 w 983629"/>
              <a:gd name="T9" fmla="*/ 252979 h 712482"/>
              <a:gd name="T10" fmla="*/ 63962 w 983629"/>
              <a:gd name="T11" fmla="*/ 327130 h 712482"/>
              <a:gd name="T12" fmla="*/ 91126 w 983629"/>
              <a:gd name="T13" fmla="*/ 314047 h 712482"/>
              <a:gd name="T14" fmla="*/ 104268 w 983629"/>
              <a:gd name="T15" fmla="*/ 331493 h 712482"/>
              <a:gd name="T16" fmla="*/ 121792 w 983629"/>
              <a:gd name="T17" fmla="*/ 335853 h 712482"/>
              <a:gd name="T18" fmla="*/ 135812 w 983629"/>
              <a:gd name="T19" fmla="*/ 292236 h 712482"/>
              <a:gd name="T20" fmla="*/ 141069 w 983629"/>
              <a:gd name="T21" fmla="*/ 261705 h 712482"/>
              <a:gd name="T22" fmla="*/ 152460 w 983629"/>
              <a:gd name="T23" fmla="*/ 244256 h 712482"/>
              <a:gd name="T24" fmla="*/ 165603 w 983629"/>
              <a:gd name="T25" fmla="*/ 279150 h 712482"/>
              <a:gd name="T26" fmla="*/ 181375 w 983629"/>
              <a:gd name="T27" fmla="*/ 287873 h 712482"/>
              <a:gd name="T28" fmla="*/ 190138 w 983629"/>
              <a:gd name="T29" fmla="*/ 266066 h 712482"/>
              <a:gd name="T30" fmla="*/ 201527 w 983629"/>
              <a:gd name="T31" fmla="*/ 191915 h 712482"/>
              <a:gd name="T32" fmla="*/ 210289 w 983629"/>
              <a:gd name="T33" fmla="*/ 130854 h 712482"/>
              <a:gd name="T34" fmla="*/ 210289 w 983629"/>
              <a:gd name="T35" fmla="*/ 39254 h 712482"/>
              <a:gd name="T36" fmla="*/ 219927 w 983629"/>
              <a:gd name="T37" fmla="*/ 0 h 712482"/>
              <a:gd name="T38" fmla="*/ 226062 w 983629"/>
              <a:gd name="T39" fmla="*/ 135211 h 712482"/>
              <a:gd name="T40" fmla="*/ 232196 w 983629"/>
              <a:gd name="T41" fmla="*/ 200640 h 712482"/>
              <a:gd name="T42" fmla="*/ 247967 w 983629"/>
              <a:gd name="T43" fmla="*/ 235534 h 712482"/>
              <a:gd name="T44" fmla="*/ 247091 w 983629"/>
              <a:gd name="T45" fmla="*/ 274790 h 712482"/>
              <a:gd name="T46" fmla="*/ 252347 w 983629"/>
              <a:gd name="T47" fmla="*/ 392555 h 712482"/>
              <a:gd name="T48" fmla="*/ 244462 w 983629"/>
              <a:gd name="T49" fmla="*/ 462342 h 712482"/>
              <a:gd name="T50" fmla="*/ 231319 w 983629"/>
              <a:gd name="T51" fmla="*/ 457983 h 712482"/>
              <a:gd name="T52" fmla="*/ 226937 w 983629"/>
              <a:gd name="T53" fmla="*/ 514686 h 712482"/>
              <a:gd name="T54" fmla="*/ 242708 w 983629"/>
              <a:gd name="T55" fmla="*/ 558303 h 712482"/>
              <a:gd name="T56" fmla="*/ 252347 w 983629"/>
              <a:gd name="T57" fmla="*/ 606281 h 712482"/>
              <a:gd name="T58" fmla="*/ 261109 w 983629"/>
              <a:gd name="T59" fmla="*/ 654262 h 712482"/>
              <a:gd name="T60" fmla="*/ 269872 w 983629"/>
              <a:gd name="T61" fmla="*/ 715328 h 712482"/>
              <a:gd name="T62" fmla="*/ 275128 w 983629"/>
              <a:gd name="T63" fmla="*/ 767667 h 712482"/>
              <a:gd name="T64" fmla="*/ 287397 w 983629"/>
              <a:gd name="T65" fmla="*/ 815647 h 712482"/>
              <a:gd name="T66" fmla="*/ 295282 w 983629"/>
              <a:gd name="T67" fmla="*/ 850541 h 712482"/>
              <a:gd name="T68" fmla="*/ 297033 w 983629"/>
              <a:gd name="T69" fmla="*/ 942136 h 712482"/>
              <a:gd name="T70" fmla="*/ 259357 w 983629"/>
              <a:gd name="T71" fmla="*/ 946499 h 712482"/>
              <a:gd name="T72" fmla="*/ 247091 w 983629"/>
              <a:gd name="T73" fmla="*/ 1020645 h 712482"/>
              <a:gd name="T74" fmla="*/ 226062 w 983629"/>
              <a:gd name="T75" fmla="*/ 1038096 h 712482"/>
              <a:gd name="T76" fmla="*/ 208537 w 983629"/>
              <a:gd name="T77" fmla="*/ 1051180 h 712482"/>
              <a:gd name="T78" fmla="*/ 198023 w 983629"/>
              <a:gd name="T79" fmla="*/ 1059902 h 712482"/>
              <a:gd name="T80" fmla="*/ 190138 w 983629"/>
              <a:gd name="T81" fmla="*/ 1064264 h 712482"/>
              <a:gd name="T82" fmla="*/ 176994 w 983629"/>
              <a:gd name="T83" fmla="*/ 1055542 h 712482"/>
              <a:gd name="T84" fmla="*/ 164727 w 983629"/>
              <a:gd name="T85" fmla="*/ 1072987 h 712482"/>
              <a:gd name="T86" fmla="*/ 154212 w 983629"/>
              <a:gd name="T87" fmla="*/ 1025008 h 712482"/>
              <a:gd name="T88" fmla="*/ 146326 w 983629"/>
              <a:gd name="T89" fmla="*/ 977030 h 712482"/>
              <a:gd name="T90" fmla="*/ 139317 w 983629"/>
              <a:gd name="T91" fmla="*/ 950859 h 712482"/>
              <a:gd name="T92" fmla="*/ 122669 w 983629"/>
              <a:gd name="T93" fmla="*/ 963943 h 712482"/>
              <a:gd name="T94" fmla="*/ 109526 w 983629"/>
              <a:gd name="T95" fmla="*/ 990115 h 712482"/>
              <a:gd name="T96" fmla="*/ 99887 w 983629"/>
              <a:gd name="T97" fmla="*/ 955222 h 712482"/>
              <a:gd name="T98" fmla="*/ 91126 w 983629"/>
              <a:gd name="T99" fmla="*/ 924692 h 712482"/>
              <a:gd name="T100" fmla="*/ 83240 w 983629"/>
              <a:gd name="T101" fmla="*/ 859262 h 712482"/>
              <a:gd name="T102" fmla="*/ 77107 w 983629"/>
              <a:gd name="T103" fmla="*/ 802562 h 712482"/>
              <a:gd name="T104" fmla="*/ 65716 w 983629"/>
              <a:gd name="T105" fmla="*/ 767667 h 712482"/>
              <a:gd name="T106" fmla="*/ 56077 w 983629"/>
              <a:gd name="T107" fmla="*/ 702240 h 712482"/>
              <a:gd name="T108" fmla="*/ 47316 w 983629"/>
              <a:gd name="T109" fmla="*/ 636817 h 712482"/>
              <a:gd name="T110" fmla="*/ 33295 w 983629"/>
              <a:gd name="T111" fmla="*/ 601921 h 712482"/>
              <a:gd name="T112" fmla="*/ 24533 w 983629"/>
              <a:gd name="T113" fmla="*/ 540856 h 712482"/>
              <a:gd name="T114" fmla="*/ 17524 w 983629"/>
              <a:gd name="T115" fmla="*/ 497238 h 712482"/>
              <a:gd name="T116" fmla="*/ 0 w 983629"/>
              <a:gd name="T117" fmla="*/ 449258 h 7124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983629"/>
              <a:gd name="T178" fmla="*/ 0 h 712482"/>
              <a:gd name="T179" fmla="*/ 983629 w 983629"/>
              <a:gd name="T180" fmla="*/ 712482 h 71248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983629" h="712482">
                <a:moveTo>
                  <a:pt x="25961" y="285569"/>
                </a:moveTo>
                <a:cubicBezTo>
                  <a:pt x="30769" y="281242"/>
                  <a:pt x="30427" y="268913"/>
                  <a:pt x="37499" y="265377"/>
                </a:cubicBezTo>
                <a:cubicBezTo>
                  <a:pt x="42938" y="262657"/>
                  <a:pt x="54806" y="259608"/>
                  <a:pt x="54806" y="259608"/>
                </a:cubicBezTo>
                <a:cubicBezTo>
                  <a:pt x="56729" y="256724"/>
                  <a:pt x="59209" y="254141"/>
                  <a:pt x="60575" y="250955"/>
                </a:cubicBezTo>
                <a:cubicBezTo>
                  <a:pt x="65115" y="240362"/>
                  <a:pt x="64026" y="222730"/>
                  <a:pt x="66344" y="213456"/>
                </a:cubicBezTo>
                <a:cubicBezTo>
                  <a:pt x="67185" y="210093"/>
                  <a:pt x="70563" y="207903"/>
                  <a:pt x="72113" y="204802"/>
                </a:cubicBezTo>
                <a:cubicBezTo>
                  <a:pt x="73473" y="202082"/>
                  <a:pt x="74036" y="199033"/>
                  <a:pt x="74998" y="196148"/>
                </a:cubicBezTo>
                <a:cubicBezTo>
                  <a:pt x="76615" y="184827"/>
                  <a:pt x="73735" y="176138"/>
                  <a:pt x="83652" y="170188"/>
                </a:cubicBezTo>
                <a:cubicBezTo>
                  <a:pt x="86259" y="168624"/>
                  <a:pt x="89421" y="168265"/>
                  <a:pt x="92305" y="167303"/>
                </a:cubicBezTo>
                <a:cubicBezTo>
                  <a:pt x="108838" y="142502"/>
                  <a:pt x="86823" y="171688"/>
                  <a:pt x="106728" y="155765"/>
                </a:cubicBezTo>
                <a:cubicBezTo>
                  <a:pt x="125368" y="140854"/>
                  <a:pt x="99399" y="151476"/>
                  <a:pt x="121151" y="144227"/>
                </a:cubicBezTo>
                <a:cubicBezTo>
                  <a:pt x="136535" y="145188"/>
                  <a:pt x="152299" y="143581"/>
                  <a:pt x="167303" y="147111"/>
                </a:cubicBezTo>
                <a:cubicBezTo>
                  <a:pt x="170263" y="147807"/>
                  <a:pt x="168038" y="153615"/>
                  <a:pt x="170188" y="155765"/>
                </a:cubicBezTo>
                <a:cubicBezTo>
                  <a:pt x="172338" y="157915"/>
                  <a:pt x="175957" y="157688"/>
                  <a:pt x="178841" y="158649"/>
                </a:cubicBezTo>
                <a:cubicBezTo>
                  <a:pt x="179803" y="161534"/>
                  <a:pt x="180891" y="164379"/>
                  <a:pt x="181726" y="167303"/>
                </a:cubicBezTo>
                <a:cubicBezTo>
                  <a:pt x="183779" y="174487"/>
                  <a:pt x="183875" y="182291"/>
                  <a:pt x="190380" y="187495"/>
                </a:cubicBezTo>
                <a:cubicBezTo>
                  <a:pt x="192754" y="189394"/>
                  <a:pt x="196149" y="189418"/>
                  <a:pt x="199033" y="190379"/>
                </a:cubicBezTo>
                <a:cubicBezTo>
                  <a:pt x="205898" y="210976"/>
                  <a:pt x="201429" y="202627"/>
                  <a:pt x="210571" y="216340"/>
                </a:cubicBezTo>
                <a:cubicBezTo>
                  <a:pt x="228840" y="215379"/>
                  <a:pt x="247214" y="215636"/>
                  <a:pt x="265378" y="213456"/>
                </a:cubicBezTo>
                <a:cubicBezTo>
                  <a:pt x="271416" y="212732"/>
                  <a:pt x="282685" y="207687"/>
                  <a:pt x="282685" y="207687"/>
                </a:cubicBezTo>
                <a:cubicBezTo>
                  <a:pt x="305764" y="215378"/>
                  <a:pt x="276915" y="207687"/>
                  <a:pt x="299992" y="207687"/>
                </a:cubicBezTo>
                <a:cubicBezTo>
                  <a:pt x="305841" y="207687"/>
                  <a:pt x="311531" y="209610"/>
                  <a:pt x="317300" y="210571"/>
                </a:cubicBezTo>
                <a:lnTo>
                  <a:pt x="334607" y="216340"/>
                </a:lnTo>
                <a:cubicBezTo>
                  <a:pt x="337491" y="217302"/>
                  <a:pt x="340730" y="217539"/>
                  <a:pt x="343260" y="219225"/>
                </a:cubicBezTo>
                <a:lnTo>
                  <a:pt x="351914" y="224994"/>
                </a:lnTo>
                <a:cubicBezTo>
                  <a:pt x="357683" y="224032"/>
                  <a:pt x="363372" y="222109"/>
                  <a:pt x="369221" y="222109"/>
                </a:cubicBezTo>
                <a:cubicBezTo>
                  <a:pt x="407118" y="222109"/>
                  <a:pt x="374782" y="228652"/>
                  <a:pt x="400951" y="222109"/>
                </a:cubicBezTo>
                <a:cubicBezTo>
                  <a:pt x="406720" y="218263"/>
                  <a:pt x="416065" y="217149"/>
                  <a:pt x="418258" y="210571"/>
                </a:cubicBezTo>
                <a:cubicBezTo>
                  <a:pt x="419220" y="207687"/>
                  <a:pt x="418669" y="203685"/>
                  <a:pt x="421143" y="201918"/>
                </a:cubicBezTo>
                <a:cubicBezTo>
                  <a:pt x="421151" y="201912"/>
                  <a:pt x="442772" y="194708"/>
                  <a:pt x="447104" y="193264"/>
                </a:cubicBezTo>
                <a:lnTo>
                  <a:pt x="455758" y="190379"/>
                </a:lnTo>
                <a:cubicBezTo>
                  <a:pt x="456719" y="187495"/>
                  <a:pt x="457282" y="184445"/>
                  <a:pt x="458642" y="181726"/>
                </a:cubicBezTo>
                <a:cubicBezTo>
                  <a:pt x="460192" y="178625"/>
                  <a:pt x="463003" y="176240"/>
                  <a:pt x="464411" y="173072"/>
                </a:cubicBezTo>
                <a:cubicBezTo>
                  <a:pt x="466881" y="167515"/>
                  <a:pt x="470180" y="155765"/>
                  <a:pt x="470180" y="155765"/>
                </a:cubicBezTo>
                <a:cubicBezTo>
                  <a:pt x="477872" y="156726"/>
                  <a:pt x="485630" y="157262"/>
                  <a:pt x="493257" y="158649"/>
                </a:cubicBezTo>
                <a:cubicBezTo>
                  <a:pt x="496248" y="159193"/>
                  <a:pt x="498987" y="160699"/>
                  <a:pt x="501910" y="161534"/>
                </a:cubicBezTo>
                <a:cubicBezTo>
                  <a:pt x="527272" y="168781"/>
                  <a:pt x="501346" y="160384"/>
                  <a:pt x="522102" y="167303"/>
                </a:cubicBezTo>
                <a:cubicBezTo>
                  <a:pt x="524025" y="170188"/>
                  <a:pt x="525420" y="173506"/>
                  <a:pt x="527871" y="175957"/>
                </a:cubicBezTo>
                <a:cubicBezTo>
                  <a:pt x="533463" y="181549"/>
                  <a:pt x="538140" y="182264"/>
                  <a:pt x="545178" y="184610"/>
                </a:cubicBezTo>
                <a:cubicBezTo>
                  <a:pt x="546140" y="187495"/>
                  <a:pt x="545913" y="191114"/>
                  <a:pt x="548063" y="193264"/>
                </a:cubicBezTo>
                <a:cubicBezTo>
                  <a:pt x="554793" y="199994"/>
                  <a:pt x="558640" y="194225"/>
                  <a:pt x="565370" y="193264"/>
                </a:cubicBezTo>
                <a:cubicBezTo>
                  <a:pt x="575884" y="191762"/>
                  <a:pt x="586523" y="191341"/>
                  <a:pt x="597100" y="190379"/>
                </a:cubicBezTo>
                <a:cubicBezTo>
                  <a:pt x="601908" y="189418"/>
                  <a:pt x="607266" y="189927"/>
                  <a:pt x="611523" y="187495"/>
                </a:cubicBezTo>
                <a:cubicBezTo>
                  <a:pt x="614533" y="185775"/>
                  <a:pt x="614585" y="181007"/>
                  <a:pt x="617292" y="178841"/>
                </a:cubicBezTo>
                <a:cubicBezTo>
                  <a:pt x="619666" y="176942"/>
                  <a:pt x="623061" y="176918"/>
                  <a:pt x="625946" y="175957"/>
                </a:cubicBezTo>
                <a:cubicBezTo>
                  <a:pt x="632811" y="155360"/>
                  <a:pt x="626655" y="162022"/>
                  <a:pt x="640368" y="152880"/>
                </a:cubicBezTo>
                <a:cubicBezTo>
                  <a:pt x="645630" y="137094"/>
                  <a:pt x="641991" y="136204"/>
                  <a:pt x="654791" y="129804"/>
                </a:cubicBezTo>
                <a:cubicBezTo>
                  <a:pt x="657511" y="128444"/>
                  <a:pt x="660560" y="127881"/>
                  <a:pt x="663445" y="126919"/>
                </a:cubicBezTo>
                <a:cubicBezTo>
                  <a:pt x="665368" y="124035"/>
                  <a:pt x="666763" y="120717"/>
                  <a:pt x="669214" y="118266"/>
                </a:cubicBezTo>
                <a:cubicBezTo>
                  <a:pt x="671665" y="115815"/>
                  <a:pt x="675584" y="115106"/>
                  <a:pt x="677867" y="112497"/>
                </a:cubicBezTo>
                <a:cubicBezTo>
                  <a:pt x="688547" y="100290"/>
                  <a:pt x="688328" y="98421"/>
                  <a:pt x="692290" y="86536"/>
                </a:cubicBezTo>
                <a:cubicBezTo>
                  <a:pt x="683753" y="60929"/>
                  <a:pt x="696126" y="101775"/>
                  <a:pt x="692290" y="40383"/>
                </a:cubicBezTo>
                <a:cubicBezTo>
                  <a:pt x="692074" y="36923"/>
                  <a:pt x="688444" y="34614"/>
                  <a:pt x="686521" y="31730"/>
                </a:cubicBezTo>
                <a:cubicBezTo>
                  <a:pt x="688444" y="29807"/>
                  <a:pt x="689743" y="26915"/>
                  <a:pt x="692290" y="25960"/>
                </a:cubicBezTo>
                <a:cubicBezTo>
                  <a:pt x="697766" y="23906"/>
                  <a:pt x="705195" y="26927"/>
                  <a:pt x="709597" y="23076"/>
                </a:cubicBezTo>
                <a:cubicBezTo>
                  <a:pt x="714174" y="19072"/>
                  <a:pt x="710306" y="9142"/>
                  <a:pt x="715366" y="5769"/>
                </a:cubicBezTo>
                <a:lnTo>
                  <a:pt x="724020" y="0"/>
                </a:lnTo>
                <a:cubicBezTo>
                  <a:pt x="733635" y="1923"/>
                  <a:pt x="755966" y="-3533"/>
                  <a:pt x="752865" y="5769"/>
                </a:cubicBezTo>
                <a:lnTo>
                  <a:pt x="747096" y="23076"/>
                </a:lnTo>
                <a:cubicBezTo>
                  <a:pt x="746135" y="45191"/>
                  <a:pt x="743361" y="67301"/>
                  <a:pt x="744212" y="89420"/>
                </a:cubicBezTo>
                <a:cubicBezTo>
                  <a:pt x="744345" y="92884"/>
                  <a:pt x="748573" y="94906"/>
                  <a:pt x="749981" y="98074"/>
                </a:cubicBezTo>
                <a:cubicBezTo>
                  <a:pt x="752451" y="103631"/>
                  <a:pt x="753827" y="109612"/>
                  <a:pt x="755750" y="115381"/>
                </a:cubicBezTo>
                <a:cubicBezTo>
                  <a:pt x="757231" y="119823"/>
                  <a:pt x="759799" y="130057"/>
                  <a:pt x="764404" y="132688"/>
                </a:cubicBezTo>
                <a:cubicBezTo>
                  <a:pt x="768661" y="135120"/>
                  <a:pt x="774019" y="134611"/>
                  <a:pt x="778826" y="135573"/>
                </a:cubicBezTo>
                <a:cubicBezTo>
                  <a:pt x="784603" y="152901"/>
                  <a:pt x="777043" y="138824"/>
                  <a:pt x="801903" y="147111"/>
                </a:cubicBezTo>
                <a:cubicBezTo>
                  <a:pt x="807222" y="148884"/>
                  <a:pt x="811518" y="152880"/>
                  <a:pt x="816325" y="155765"/>
                </a:cubicBezTo>
                <a:cubicBezTo>
                  <a:pt x="817287" y="158649"/>
                  <a:pt x="817523" y="161888"/>
                  <a:pt x="819210" y="164418"/>
                </a:cubicBezTo>
                <a:cubicBezTo>
                  <a:pt x="821473" y="167812"/>
                  <a:pt x="827064" y="169072"/>
                  <a:pt x="827864" y="173072"/>
                </a:cubicBezTo>
                <a:cubicBezTo>
                  <a:pt x="828853" y="178020"/>
                  <a:pt x="814714" y="181302"/>
                  <a:pt x="813441" y="181726"/>
                </a:cubicBezTo>
                <a:cubicBezTo>
                  <a:pt x="824169" y="197818"/>
                  <a:pt x="817306" y="184728"/>
                  <a:pt x="822094" y="213456"/>
                </a:cubicBezTo>
                <a:cubicBezTo>
                  <a:pt x="823301" y="220699"/>
                  <a:pt x="825578" y="226789"/>
                  <a:pt x="827864" y="233647"/>
                </a:cubicBezTo>
                <a:cubicBezTo>
                  <a:pt x="823056" y="248070"/>
                  <a:pt x="824017" y="239417"/>
                  <a:pt x="830748" y="259608"/>
                </a:cubicBezTo>
                <a:lnTo>
                  <a:pt x="833633" y="268262"/>
                </a:lnTo>
                <a:cubicBezTo>
                  <a:pt x="833566" y="268930"/>
                  <a:pt x="836711" y="298966"/>
                  <a:pt x="824979" y="302877"/>
                </a:cubicBezTo>
                <a:cubicBezTo>
                  <a:pt x="818529" y="305027"/>
                  <a:pt x="811518" y="304800"/>
                  <a:pt x="804787" y="305761"/>
                </a:cubicBezTo>
                <a:cubicBezTo>
                  <a:pt x="799979" y="304800"/>
                  <a:pt x="794870" y="304808"/>
                  <a:pt x="790364" y="302877"/>
                </a:cubicBezTo>
                <a:cubicBezTo>
                  <a:pt x="787864" y="301806"/>
                  <a:pt x="787287" y="297492"/>
                  <a:pt x="784595" y="297107"/>
                </a:cubicBezTo>
                <a:cubicBezTo>
                  <a:pt x="779723" y="296411"/>
                  <a:pt x="767052" y="301033"/>
                  <a:pt x="761519" y="302877"/>
                </a:cubicBezTo>
                <a:cubicBezTo>
                  <a:pt x="760558" y="305761"/>
                  <a:pt x="759135" y="308531"/>
                  <a:pt x="758635" y="311530"/>
                </a:cubicBezTo>
                <a:cubicBezTo>
                  <a:pt x="757204" y="320118"/>
                  <a:pt x="758984" y="329407"/>
                  <a:pt x="755750" y="337491"/>
                </a:cubicBezTo>
                <a:cubicBezTo>
                  <a:pt x="754621" y="340314"/>
                  <a:pt x="749981" y="339414"/>
                  <a:pt x="747096" y="340376"/>
                </a:cubicBezTo>
                <a:cubicBezTo>
                  <a:pt x="752961" y="369696"/>
                  <a:pt x="743852" y="345857"/>
                  <a:pt x="758635" y="357683"/>
                </a:cubicBezTo>
                <a:cubicBezTo>
                  <a:pt x="761342" y="359849"/>
                  <a:pt x="761071" y="365384"/>
                  <a:pt x="764404" y="366336"/>
                </a:cubicBezTo>
                <a:cubicBezTo>
                  <a:pt x="775537" y="369517"/>
                  <a:pt x="787480" y="368259"/>
                  <a:pt x="799018" y="369221"/>
                </a:cubicBezTo>
                <a:cubicBezTo>
                  <a:pt x="799980" y="372106"/>
                  <a:pt x="800004" y="375501"/>
                  <a:pt x="801903" y="377875"/>
                </a:cubicBezTo>
                <a:cubicBezTo>
                  <a:pt x="806883" y="384101"/>
                  <a:pt x="815165" y="384796"/>
                  <a:pt x="822094" y="386528"/>
                </a:cubicBezTo>
                <a:cubicBezTo>
                  <a:pt x="826665" y="391099"/>
                  <a:pt x="830748" y="393460"/>
                  <a:pt x="830748" y="400951"/>
                </a:cubicBezTo>
                <a:cubicBezTo>
                  <a:pt x="830748" y="403992"/>
                  <a:pt x="828825" y="406720"/>
                  <a:pt x="827864" y="409605"/>
                </a:cubicBezTo>
                <a:cubicBezTo>
                  <a:pt x="847351" y="416100"/>
                  <a:pt x="826227" y="407092"/>
                  <a:pt x="842286" y="421143"/>
                </a:cubicBezTo>
                <a:cubicBezTo>
                  <a:pt x="847504" y="425709"/>
                  <a:pt x="859594" y="432681"/>
                  <a:pt x="859594" y="432681"/>
                </a:cubicBezTo>
                <a:cubicBezTo>
                  <a:pt x="861517" y="435566"/>
                  <a:pt x="862423" y="439498"/>
                  <a:pt x="865363" y="441335"/>
                </a:cubicBezTo>
                <a:cubicBezTo>
                  <a:pt x="870520" y="444558"/>
                  <a:pt x="882670" y="447104"/>
                  <a:pt x="882670" y="447104"/>
                </a:cubicBezTo>
                <a:cubicBezTo>
                  <a:pt x="882700" y="447284"/>
                  <a:pt x="885448" y="469326"/>
                  <a:pt x="888439" y="473065"/>
                </a:cubicBezTo>
                <a:cubicBezTo>
                  <a:pt x="890605" y="475772"/>
                  <a:pt x="894208" y="476911"/>
                  <a:pt x="897093" y="478834"/>
                </a:cubicBezTo>
                <a:cubicBezTo>
                  <a:pt x="898054" y="482680"/>
                  <a:pt x="898838" y="486575"/>
                  <a:pt x="899977" y="490372"/>
                </a:cubicBezTo>
                <a:cubicBezTo>
                  <a:pt x="901724" y="496197"/>
                  <a:pt x="905746" y="507679"/>
                  <a:pt x="905746" y="507679"/>
                </a:cubicBezTo>
                <a:cubicBezTo>
                  <a:pt x="906708" y="514410"/>
                  <a:pt x="905027" y="522105"/>
                  <a:pt x="908631" y="527871"/>
                </a:cubicBezTo>
                <a:cubicBezTo>
                  <a:pt x="910732" y="531233"/>
                  <a:pt x="916380" y="529589"/>
                  <a:pt x="920169" y="530755"/>
                </a:cubicBezTo>
                <a:cubicBezTo>
                  <a:pt x="928887" y="533438"/>
                  <a:pt x="946130" y="539409"/>
                  <a:pt x="946130" y="539409"/>
                </a:cubicBezTo>
                <a:cubicBezTo>
                  <a:pt x="948053" y="542294"/>
                  <a:pt x="950349" y="544962"/>
                  <a:pt x="951899" y="548063"/>
                </a:cubicBezTo>
                <a:cubicBezTo>
                  <a:pt x="953259" y="550782"/>
                  <a:pt x="952309" y="554949"/>
                  <a:pt x="954783" y="556716"/>
                </a:cubicBezTo>
                <a:cubicBezTo>
                  <a:pt x="959732" y="560251"/>
                  <a:pt x="972091" y="562485"/>
                  <a:pt x="972091" y="562485"/>
                </a:cubicBezTo>
                <a:cubicBezTo>
                  <a:pt x="978956" y="583082"/>
                  <a:pt x="974487" y="574733"/>
                  <a:pt x="983629" y="588446"/>
                </a:cubicBezTo>
                <a:cubicBezTo>
                  <a:pt x="982667" y="591331"/>
                  <a:pt x="981244" y="594101"/>
                  <a:pt x="980744" y="597100"/>
                </a:cubicBezTo>
                <a:cubicBezTo>
                  <a:pt x="979313" y="605688"/>
                  <a:pt x="984368" y="617277"/>
                  <a:pt x="977860" y="623061"/>
                </a:cubicBezTo>
                <a:cubicBezTo>
                  <a:pt x="972066" y="628211"/>
                  <a:pt x="962475" y="621138"/>
                  <a:pt x="954783" y="620176"/>
                </a:cubicBezTo>
                <a:cubicBezTo>
                  <a:pt x="920084" y="608611"/>
                  <a:pt x="936496" y="612967"/>
                  <a:pt x="859594" y="620176"/>
                </a:cubicBezTo>
                <a:cubicBezTo>
                  <a:pt x="856886" y="620430"/>
                  <a:pt x="855747" y="624022"/>
                  <a:pt x="853824" y="625945"/>
                </a:cubicBezTo>
                <a:cubicBezTo>
                  <a:pt x="851767" y="632118"/>
                  <a:pt x="850434" y="638648"/>
                  <a:pt x="845171" y="643253"/>
                </a:cubicBezTo>
                <a:cubicBezTo>
                  <a:pt x="832963" y="653935"/>
                  <a:pt x="831096" y="653714"/>
                  <a:pt x="819210" y="657675"/>
                </a:cubicBezTo>
                <a:cubicBezTo>
                  <a:pt x="817287" y="663444"/>
                  <a:pt x="819210" y="673059"/>
                  <a:pt x="813441" y="674982"/>
                </a:cubicBezTo>
                <a:cubicBezTo>
                  <a:pt x="810556" y="675944"/>
                  <a:pt x="807507" y="676507"/>
                  <a:pt x="804787" y="677867"/>
                </a:cubicBezTo>
                <a:cubicBezTo>
                  <a:pt x="797511" y="681505"/>
                  <a:pt x="795729" y="684041"/>
                  <a:pt x="790364" y="689405"/>
                </a:cubicBezTo>
                <a:cubicBezTo>
                  <a:pt x="774980" y="688444"/>
                  <a:pt x="759626" y="686521"/>
                  <a:pt x="744212" y="686521"/>
                </a:cubicBezTo>
                <a:cubicBezTo>
                  <a:pt x="741171" y="686521"/>
                  <a:pt x="738575" y="689028"/>
                  <a:pt x="735558" y="689405"/>
                </a:cubicBezTo>
                <a:cubicBezTo>
                  <a:pt x="723118" y="690960"/>
                  <a:pt x="710559" y="691328"/>
                  <a:pt x="698059" y="692290"/>
                </a:cubicBezTo>
                <a:cubicBezTo>
                  <a:pt x="694213" y="693251"/>
                  <a:pt x="689963" y="693207"/>
                  <a:pt x="686521" y="695174"/>
                </a:cubicBezTo>
                <a:cubicBezTo>
                  <a:pt x="677623" y="700258"/>
                  <a:pt x="677736" y="704221"/>
                  <a:pt x="674983" y="712482"/>
                </a:cubicBezTo>
                <a:cubicBezTo>
                  <a:pt x="669214" y="710559"/>
                  <a:pt x="661976" y="711012"/>
                  <a:pt x="657676" y="706712"/>
                </a:cubicBezTo>
                <a:cubicBezTo>
                  <a:pt x="655753" y="704789"/>
                  <a:pt x="653605" y="703067"/>
                  <a:pt x="651906" y="700943"/>
                </a:cubicBezTo>
                <a:cubicBezTo>
                  <a:pt x="649740" y="698236"/>
                  <a:pt x="648844" y="694456"/>
                  <a:pt x="646137" y="692290"/>
                </a:cubicBezTo>
                <a:cubicBezTo>
                  <a:pt x="643763" y="690391"/>
                  <a:pt x="640368" y="690367"/>
                  <a:pt x="637484" y="689405"/>
                </a:cubicBezTo>
                <a:cubicBezTo>
                  <a:pt x="635211" y="698496"/>
                  <a:pt x="637325" y="703828"/>
                  <a:pt x="625946" y="703828"/>
                </a:cubicBezTo>
                <a:cubicBezTo>
                  <a:pt x="621043" y="703828"/>
                  <a:pt x="616253" y="702233"/>
                  <a:pt x="611523" y="700943"/>
                </a:cubicBezTo>
                <a:cubicBezTo>
                  <a:pt x="605656" y="699343"/>
                  <a:pt x="594216" y="695174"/>
                  <a:pt x="594216" y="695174"/>
                </a:cubicBezTo>
                <a:cubicBezTo>
                  <a:pt x="590370" y="696136"/>
                  <a:pt x="585976" y="695860"/>
                  <a:pt x="582677" y="698059"/>
                </a:cubicBezTo>
                <a:cubicBezTo>
                  <a:pt x="556577" y="715458"/>
                  <a:pt x="596549" y="700164"/>
                  <a:pt x="568255" y="709597"/>
                </a:cubicBezTo>
                <a:cubicBezTo>
                  <a:pt x="565370" y="707674"/>
                  <a:pt x="563068" y="703828"/>
                  <a:pt x="559601" y="703828"/>
                </a:cubicBezTo>
                <a:cubicBezTo>
                  <a:pt x="553520" y="703828"/>
                  <a:pt x="542294" y="709597"/>
                  <a:pt x="542294" y="709597"/>
                </a:cubicBezTo>
                <a:cubicBezTo>
                  <a:pt x="542151" y="708882"/>
                  <a:pt x="538889" y="689476"/>
                  <a:pt x="536525" y="686521"/>
                </a:cubicBezTo>
                <a:cubicBezTo>
                  <a:pt x="534359" y="683814"/>
                  <a:pt x="531192" y="681748"/>
                  <a:pt x="527871" y="680752"/>
                </a:cubicBezTo>
                <a:cubicBezTo>
                  <a:pt x="521359" y="678798"/>
                  <a:pt x="514410" y="678829"/>
                  <a:pt x="507679" y="677867"/>
                </a:cubicBezTo>
                <a:cubicBezTo>
                  <a:pt x="508641" y="673059"/>
                  <a:pt x="511911" y="668158"/>
                  <a:pt x="510564" y="663444"/>
                </a:cubicBezTo>
                <a:cubicBezTo>
                  <a:pt x="509612" y="660111"/>
                  <a:pt x="504362" y="660126"/>
                  <a:pt x="501910" y="657675"/>
                </a:cubicBezTo>
                <a:cubicBezTo>
                  <a:pt x="488115" y="643881"/>
                  <a:pt x="507045" y="651203"/>
                  <a:pt x="481718" y="646137"/>
                </a:cubicBezTo>
                <a:cubicBezTo>
                  <a:pt x="478834" y="644214"/>
                  <a:pt x="475231" y="643075"/>
                  <a:pt x="473065" y="640368"/>
                </a:cubicBezTo>
                <a:cubicBezTo>
                  <a:pt x="471166" y="637994"/>
                  <a:pt x="472554" y="633613"/>
                  <a:pt x="470180" y="631714"/>
                </a:cubicBezTo>
                <a:cubicBezTo>
                  <a:pt x="467084" y="629238"/>
                  <a:pt x="462488" y="629791"/>
                  <a:pt x="458642" y="628830"/>
                </a:cubicBezTo>
                <a:cubicBezTo>
                  <a:pt x="453834" y="629791"/>
                  <a:pt x="448476" y="629282"/>
                  <a:pt x="444219" y="631714"/>
                </a:cubicBezTo>
                <a:cubicBezTo>
                  <a:pt x="441209" y="633434"/>
                  <a:pt x="441882" y="639878"/>
                  <a:pt x="438450" y="640368"/>
                </a:cubicBezTo>
                <a:cubicBezTo>
                  <a:pt x="426988" y="642005"/>
                  <a:pt x="415374" y="638445"/>
                  <a:pt x="403836" y="637483"/>
                </a:cubicBezTo>
                <a:cubicBezTo>
                  <a:pt x="392298" y="638445"/>
                  <a:pt x="380287" y="636963"/>
                  <a:pt x="369221" y="640368"/>
                </a:cubicBezTo>
                <a:cubicBezTo>
                  <a:pt x="358111" y="643787"/>
                  <a:pt x="372640" y="654256"/>
                  <a:pt x="369221" y="657675"/>
                </a:cubicBezTo>
                <a:cubicBezTo>
                  <a:pt x="367071" y="659825"/>
                  <a:pt x="363452" y="655752"/>
                  <a:pt x="360568" y="654791"/>
                </a:cubicBezTo>
                <a:cubicBezTo>
                  <a:pt x="335763" y="638255"/>
                  <a:pt x="367150" y="658083"/>
                  <a:pt x="343260" y="646137"/>
                </a:cubicBezTo>
                <a:cubicBezTo>
                  <a:pt x="340159" y="644587"/>
                  <a:pt x="337491" y="642291"/>
                  <a:pt x="334607" y="640368"/>
                </a:cubicBezTo>
                <a:cubicBezTo>
                  <a:pt x="332684" y="637483"/>
                  <a:pt x="331545" y="633880"/>
                  <a:pt x="328838" y="631714"/>
                </a:cubicBezTo>
                <a:cubicBezTo>
                  <a:pt x="326464" y="629815"/>
                  <a:pt x="322334" y="630980"/>
                  <a:pt x="320184" y="628830"/>
                </a:cubicBezTo>
                <a:cubicBezTo>
                  <a:pt x="304800" y="613446"/>
                  <a:pt x="331723" y="624983"/>
                  <a:pt x="308646" y="617292"/>
                </a:cubicBezTo>
                <a:cubicBezTo>
                  <a:pt x="305761" y="615369"/>
                  <a:pt x="301829" y="614463"/>
                  <a:pt x="299992" y="611523"/>
                </a:cubicBezTo>
                <a:cubicBezTo>
                  <a:pt x="285822" y="588851"/>
                  <a:pt x="303712" y="597378"/>
                  <a:pt x="285570" y="591331"/>
                </a:cubicBezTo>
                <a:cubicBezTo>
                  <a:pt x="283647" y="589408"/>
                  <a:pt x="281016" y="587995"/>
                  <a:pt x="279800" y="585562"/>
                </a:cubicBezTo>
                <a:cubicBezTo>
                  <a:pt x="277080" y="580123"/>
                  <a:pt x="279091" y="571627"/>
                  <a:pt x="274031" y="568254"/>
                </a:cubicBezTo>
                <a:lnTo>
                  <a:pt x="265378" y="562485"/>
                </a:lnTo>
                <a:cubicBezTo>
                  <a:pt x="257685" y="539412"/>
                  <a:pt x="265378" y="568253"/>
                  <a:pt x="265378" y="545178"/>
                </a:cubicBezTo>
                <a:cubicBezTo>
                  <a:pt x="265378" y="535113"/>
                  <a:pt x="260484" y="536070"/>
                  <a:pt x="253840" y="530755"/>
                </a:cubicBezTo>
                <a:cubicBezTo>
                  <a:pt x="233289" y="514315"/>
                  <a:pt x="266048" y="536972"/>
                  <a:pt x="239417" y="519217"/>
                </a:cubicBezTo>
                <a:cubicBezTo>
                  <a:pt x="236532" y="520179"/>
                  <a:pt x="233762" y="522602"/>
                  <a:pt x="230763" y="522102"/>
                </a:cubicBezTo>
                <a:cubicBezTo>
                  <a:pt x="217129" y="519830"/>
                  <a:pt x="226130" y="513797"/>
                  <a:pt x="216341" y="507679"/>
                </a:cubicBezTo>
                <a:cubicBezTo>
                  <a:pt x="211184" y="504456"/>
                  <a:pt x="199033" y="501910"/>
                  <a:pt x="199033" y="501910"/>
                </a:cubicBezTo>
                <a:cubicBezTo>
                  <a:pt x="191786" y="480164"/>
                  <a:pt x="201560" y="506962"/>
                  <a:pt x="190380" y="484603"/>
                </a:cubicBezTo>
                <a:cubicBezTo>
                  <a:pt x="188451" y="480745"/>
                  <a:pt x="185351" y="467743"/>
                  <a:pt x="184611" y="464411"/>
                </a:cubicBezTo>
                <a:cubicBezTo>
                  <a:pt x="183547" y="459625"/>
                  <a:pt x="184736" y="453858"/>
                  <a:pt x="181726" y="449988"/>
                </a:cubicBezTo>
                <a:cubicBezTo>
                  <a:pt x="177469" y="444515"/>
                  <a:pt x="164419" y="438450"/>
                  <a:pt x="164419" y="438450"/>
                </a:cubicBezTo>
                <a:cubicBezTo>
                  <a:pt x="162519" y="432750"/>
                  <a:pt x="160848" y="425210"/>
                  <a:pt x="155765" y="421143"/>
                </a:cubicBezTo>
                <a:cubicBezTo>
                  <a:pt x="153391" y="419244"/>
                  <a:pt x="149996" y="419220"/>
                  <a:pt x="147111" y="418258"/>
                </a:cubicBezTo>
                <a:cubicBezTo>
                  <a:pt x="144227" y="414412"/>
                  <a:pt x="142458" y="409387"/>
                  <a:pt x="138458" y="406720"/>
                </a:cubicBezTo>
                <a:cubicBezTo>
                  <a:pt x="134245" y="403912"/>
                  <a:pt x="116061" y="399678"/>
                  <a:pt x="109612" y="398066"/>
                </a:cubicBezTo>
                <a:lnTo>
                  <a:pt x="98074" y="380759"/>
                </a:lnTo>
                <a:lnTo>
                  <a:pt x="92305" y="372106"/>
                </a:lnTo>
                <a:cubicBezTo>
                  <a:pt x="85057" y="350356"/>
                  <a:pt x="95677" y="376320"/>
                  <a:pt x="80767" y="357683"/>
                </a:cubicBezTo>
                <a:cubicBezTo>
                  <a:pt x="78867" y="355309"/>
                  <a:pt x="79242" y="351749"/>
                  <a:pt x="77882" y="349029"/>
                </a:cubicBezTo>
                <a:cubicBezTo>
                  <a:pt x="76332" y="345928"/>
                  <a:pt x="74279" y="343083"/>
                  <a:pt x="72113" y="340376"/>
                </a:cubicBezTo>
                <a:cubicBezTo>
                  <a:pt x="65398" y="331982"/>
                  <a:pt x="66689" y="336335"/>
                  <a:pt x="57691" y="328837"/>
                </a:cubicBezTo>
                <a:cubicBezTo>
                  <a:pt x="35486" y="310334"/>
                  <a:pt x="61864" y="328735"/>
                  <a:pt x="40383" y="314415"/>
                </a:cubicBezTo>
                <a:cubicBezTo>
                  <a:pt x="24218" y="317109"/>
                  <a:pt x="25239" y="320994"/>
                  <a:pt x="14423" y="311530"/>
                </a:cubicBezTo>
                <a:cubicBezTo>
                  <a:pt x="9306" y="307053"/>
                  <a:pt x="0" y="297107"/>
                  <a:pt x="0" y="297107"/>
                </a:cubicBezTo>
                <a:cubicBezTo>
                  <a:pt x="2884" y="295184"/>
                  <a:pt x="5290" y="292179"/>
                  <a:pt x="8653" y="291338"/>
                </a:cubicBezTo>
                <a:cubicBezTo>
                  <a:pt x="36525" y="284370"/>
                  <a:pt x="21153" y="289896"/>
                  <a:pt x="25961" y="285569"/>
                </a:cubicBezTo>
                <a:close/>
              </a:path>
            </a:pathLst>
          </a:custGeom>
          <a:solidFill>
            <a:srgbClr val="FF0000"/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88" name="Freeform 26"/>
          <p:cNvSpPr>
            <a:spLocks/>
          </p:cNvSpPr>
          <p:nvPr/>
        </p:nvSpPr>
        <p:spPr bwMode="auto">
          <a:xfrm>
            <a:off x="1981201" y="2197100"/>
            <a:ext cx="854075" cy="211138"/>
          </a:xfrm>
          <a:custGeom>
            <a:avLst/>
            <a:gdLst>
              <a:gd name="T0" fmla="*/ 0 w 576"/>
              <a:gd name="T1" fmla="*/ 2147483647 h 112"/>
              <a:gd name="T2" fmla="*/ 2147483647 w 576"/>
              <a:gd name="T3" fmla="*/ 2147483647 h 112"/>
              <a:gd name="T4" fmla="*/ 2147483647 w 576"/>
              <a:gd name="T5" fmla="*/ 2147483647 h 112"/>
              <a:gd name="T6" fmla="*/ 2147483647 w 576"/>
              <a:gd name="T7" fmla="*/ 2147483647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12"/>
              <a:gd name="T14" fmla="*/ 576 w 576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12">
                <a:moveTo>
                  <a:pt x="0" y="112"/>
                </a:moveTo>
                <a:cubicBezTo>
                  <a:pt x="88" y="72"/>
                  <a:pt x="176" y="32"/>
                  <a:pt x="240" y="16"/>
                </a:cubicBezTo>
                <a:cubicBezTo>
                  <a:pt x="304" y="0"/>
                  <a:pt x="328" y="16"/>
                  <a:pt x="384" y="16"/>
                </a:cubicBezTo>
                <a:cubicBezTo>
                  <a:pt x="440" y="16"/>
                  <a:pt x="508" y="16"/>
                  <a:pt x="576" y="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89" name="Freeform 27"/>
          <p:cNvSpPr>
            <a:spLocks/>
          </p:cNvSpPr>
          <p:nvPr/>
        </p:nvSpPr>
        <p:spPr bwMode="auto">
          <a:xfrm>
            <a:off x="849314" y="2312989"/>
            <a:ext cx="1290637" cy="1195387"/>
          </a:xfrm>
          <a:custGeom>
            <a:avLst/>
            <a:gdLst>
              <a:gd name="T0" fmla="*/ 2147483647 w 813"/>
              <a:gd name="T1" fmla="*/ 0 h 753"/>
              <a:gd name="T2" fmla="*/ 2147483647 w 813"/>
              <a:gd name="T3" fmla="*/ 2147483647 h 753"/>
              <a:gd name="T4" fmla="*/ 2147483647 w 813"/>
              <a:gd name="T5" fmla="*/ 2147483647 h 753"/>
              <a:gd name="T6" fmla="*/ 2147483647 w 813"/>
              <a:gd name="T7" fmla="*/ 2147483647 h 753"/>
              <a:gd name="T8" fmla="*/ 2147483647 w 813"/>
              <a:gd name="T9" fmla="*/ 2147483647 h 753"/>
              <a:gd name="T10" fmla="*/ 2147483647 w 813"/>
              <a:gd name="T11" fmla="*/ 2147483647 h 753"/>
              <a:gd name="T12" fmla="*/ 2147483647 w 813"/>
              <a:gd name="T13" fmla="*/ 2147483647 h 753"/>
              <a:gd name="T14" fmla="*/ 2147483647 w 813"/>
              <a:gd name="T15" fmla="*/ 2147483647 h 753"/>
              <a:gd name="T16" fmla="*/ 2147483647 w 813"/>
              <a:gd name="T17" fmla="*/ 2147483647 h 753"/>
              <a:gd name="T18" fmla="*/ 2147483647 w 813"/>
              <a:gd name="T19" fmla="*/ 2147483647 h 753"/>
              <a:gd name="T20" fmla="*/ 2147483647 w 813"/>
              <a:gd name="T21" fmla="*/ 2147483647 h 753"/>
              <a:gd name="T22" fmla="*/ 2147483647 w 813"/>
              <a:gd name="T23" fmla="*/ 2147483647 h 753"/>
              <a:gd name="T24" fmla="*/ 2147483647 w 813"/>
              <a:gd name="T25" fmla="*/ 2147483647 h 753"/>
              <a:gd name="T26" fmla="*/ 2147483647 w 813"/>
              <a:gd name="T27" fmla="*/ 2147483647 h 753"/>
              <a:gd name="T28" fmla="*/ 2147483647 w 813"/>
              <a:gd name="T29" fmla="*/ 2147483647 h 753"/>
              <a:gd name="T30" fmla="*/ 2147483647 w 813"/>
              <a:gd name="T31" fmla="*/ 2147483647 h 753"/>
              <a:gd name="T32" fmla="*/ 2147483647 w 813"/>
              <a:gd name="T33" fmla="*/ 2147483647 h 753"/>
              <a:gd name="T34" fmla="*/ 2147483647 w 813"/>
              <a:gd name="T35" fmla="*/ 2147483647 h 753"/>
              <a:gd name="T36" fmla="*/ 2147483647 w 813"/>
              <a:gd name="T37" fmla="*/ 2147483647 h 753"/>
              <a:gd name="T38" fmla="*/ 2147483647 w 813"/>
              <a:gd name="T39" fmla="*/ 2147483647 h 753"/>
              <a:gd name="T40" fmla="*/ 2147483647 w 813"/>
              <a:gd name="T41" fmla="*/ 2147483647 h 753"/>
              <a:gd name="T42" fmla="*/ 2147483647 w 813"/>
              <a:gd name="T43" fmla="*/ 2147483647 h 753"/>
              <a:gd name="T44" fmla="*/ 2147483647 w 813"/>
              <a:gd name="T45" fmla="*/ 2147483647 h 753"/>
              <a:gd name="T46" fmla="*/ 2147483647 w 813"/>
              <a:gd name="T47" fmla="*/ 2147483647 h 753"/>
              <a:gd name="T48" fmla="*/ 2147483647 w 813"/>
              <a:gd name="T49" fmla="*/ 2147483647 h 753"/>
              <a:gd name="T50" fmla="*/ 2147483647 w 813"/>
              <a:gd name="T51" fmla="*/ 2147483647 h 753"/>
              <a:gd name="T52" fmla="*/ 2147483647 w 813"/>
              <a:gd name="T53" fmla="*/ 2147483647 h 753"/>
              <a:gd name="T54" fmla="*/ 2147483647 w 813"/>
              <a:gd name="T55" fmla="*/ 2147483647 h 753"/>
              <a:gd name="T56" fmla="*/ 2147483647 w 813"/>
              <a:gd name="T57" fmla="*/ 2147483647 h 753"/>
              <a:gd name="T58" fmla="*/ 2147483647 w 813"/>
              <a:gd name="T59" fmla="*/ 2147483647 h 753"/>
              <a:gd name="T60" fmla="*/ 2147483647 w 813"/>
              <a:gd name="T61" fmla="*/ 2147483647 h 753"/>
              <a:gd name="T62" fmla="*/ 2147483647 w 813"/>
              <a:gd name="T63" fmla="*/ 2147483647 h 753"/>
              <a:gd name="T64" fmla="*/ 2147483647 w 813"/>
              <a:gd name="T65" fmla="*/ 2147483647 h 753"/>
              <a:gd name="T66" fmla="*/ 2147483647 w 813"/>
              <a:gd name="T67" fmla="*/ 2147483647 h 753"/>
              <a:gd name="T68" fmla="*/ 2147483647 w 813"/>
              <a:gd name="T69" fmla="*/ 2147483647 h 753"/>
              <a:gd name="T70" fmla="*/ 2147483647 w 813"/>
              <a:gd name="T71" fmla="*/ 2147483647 h 753"/>
              <a:gd name="T72" fmla="*/ 2147483647 w 813"/>
              <a:gd name="T73" fmla="*/ 2147483647 h 753"/>
              <a:gd name="T74" fmla="*/ 2147483647 w 813"/>
              <a:gd name="T75" fmla="*/ 2147483647 h 753"/>
              <a:gd name="T76" fmla="*/ 2147483647 w 813"/>
              <a:gd name="T77" fmla="*/ 2147483647 h 753"/>
              <a:gd name="T78" fmla="*/ 2147483647 w 813"/>
              <a:gd name="T79" fmla="*/ 2147483647 h 753"/>
              <a:gd name="T80" fmla="*/ 2147483647 w 813"/>
              <a:gd name="T81" fmla="*/ 2147483647 h 753"/>
              <a:gd name="T82" fmla="*/ 2147483647 w 813"/>
              <a:gd name="T83" fmla="*/ 2147483647 h 753"/>
              <a:gd name="T84" fmla="*/ 2147483647 w 813"/>
              <a:gd name="T85" fmla="*/ 2147483647 h 753"/>
              <a:gd name="T86" fmla="*/ 2147483647 w 813"/>
              <a:gd name="T87" fmla="*/ 2147483647 h 753"/>
              <a:gd name="T88" fmla="*/ 2147483647 w 813"/>
              <a:gd name="T89" fmla="*/ 2147483647 h 753"/>
              <a:gd name="T90" fmla="*/ 2147483647 w 813"/>
              <a:gd name="T91" fmla="*/ 2147483647 h 753"/>
              <a:gd name="T92" fmla="*/ 2147483647 w 813"/>
              <a:gd name="T93" fmla="*/ 2147483647 h 753"/>
              <a:gd name="T94" fmla="*/ 2147483647 w 813"/>
              <a:gd name="T95" fmla="*/ 2147483647 h 753"/>
              <a:gd name="T96" fmla="*/ 2147483647 w 813"/>
              <a:gd name="T97" fmla="*/ 2147483647 h 753"/>
              <a:gd name="T98" fmla="*/ 2147483647 w 813"/>
              <a:gd name="T99" fmla="*/ 2147483647 h 75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13"/>
              <a:gd name="T151" fmla="*/ 0 h 753"/>
              <a:gd name="T152" fmla="*/ 813 w 813"/>
              <a:gd name="T153" fmla="*/ 753 h 75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13" h="753">
                <a:moveTo>
                  <a:pt x="598" y="1"/>
                </a:moveTo>
                <a:lnTo>
                  <a:pt x="614" y="0"/>
                </a:lnTo>
                <a:lnTo>
                  <a:pt x="631" y="21"/>
                </a:lnTo>
                <a:lnTo>
                  <a:pt x="655" y="41"/>
                </a:lnTo>
                <a:lnTo>
                  <a:pt x="684" y="30"/>
                </a:lnTo>
                <a:lnTo>
                  <a:pt x="722" y="35"/>
                </a:lnTo>
                <a:lnTo>
                  <a:pt x="727" y="29"/>
                </a:lnTo>
                <a:lnTo>
                  <a:pt x="742" y="41"/>
                </a:lnTo>
                <a:lnTo>
                  <a:pt x="766" y="42"/>
                </a:lnTo>
                <a:lnTo>
                  <a:pt x="776" y="58"/>
                </a:lnTo>
                <a:lnTo>
                  <a:pt x="782" y="58"/>
                </a:lnTo>
                <a:lnTo>
                  <a:pt x="782" y="114"/>
                </a:lnTo>
                <a:lnTo>
                  <a:pt x="789" y="125"/>
                </a:lnTo>
                <a:lnTo>
                  <a:pt x="795" y="160"/>
                </a:lnTo>
                <a:lnTo>
                  <a:pt x="812" y="181"/>
                </a:lnTo>
                <a:lnTo>
                  <a:pt x="808" y="202"/>
                </a:lnTo>
                <a:lnTo>
                  <a:pt x="803" y="200"/>
                </a:lnTo>
                <a:lnTo>
                  <a:pt x="798" y="196"/>
                </a:lnTo>
                <a:lnTo>
                  <a:pt x="726" y="202"/>
                </a:lnTo>
                <a:lnTo>
                  <a:pt x="729" y="217"/>
                </a:lnTo>
                <a:lnTo>
                  <a:pt x="685" y="229"/>
                </a:lnTo>
                <a:lnTo>
                  <a:pt x="684" y="234"/>
                </a:lnTo>
                <a:lnTo>
                  <a:pt x="690" y="240"/>
                </a:lnTo>
                <a:lnTo>
                  <a:pt x="688" y="243"/>
                </a:lnTo>
                <a:lnTo>
                  <a:pt x="684" y="252"/>
                </a:lnTo>
                <a:lnTo>
                  <a:pt x="697" y="257"/>
                </a:lnTo>
                <a:lnTo>
                  <a:pt x="696" y="266"/>
                </a:lnTo>
                <a:lnTo>
                  <a:pt x="667" y="272"/>
                </a:lnTo>
                <a:lnTo>
                  <a:pt x="654" y="279"/>
                </a:lnTo>
                <a:lnTo>
                  <a:pt x="641" y="281"/>
                </a:lnTo>
                <a:lnTo>
                  <a:pt x="625" y="301"/>
                </a:lnTo>
                <a:lnTo>
                  <a:pt x="614" y="316"/>
                </a:lnTo>
                <a:lnTo>
                  <a:pt x="606" y="316"/>
                </a:lnTo>
                <a:lnTo>
                  <a:pt x="605" y="323"/>
                </a:lnTo>
                <a:lnTo>
                  <a:pt x="565" y="325"/>
                </a:lnTo>
                <a:lnTo>
                  <a:pt x="562" y="333"/>
                </a:lnTo>
                <a:lnTo>
                  <a:pt x="539" y="336"/>
                </a:lnTo>
                <a:lnTo>
                  <a:pt x="527" y="347"/>
                </a:lnTo>
                <a:lnTo>
                  <a:pt x="506" y="347"/>
                </a:lnTo>
                <a:lnTo>
                  <a:pt x="470" y="383"/>
                </a:lnTo>
                <a:lnTo>
                  <a:pt x="470" y="513"/>
                </a:lnTo>
                <a:lnTo>
                  <a:pt x="295" y="527"/>
                </a:lnTo>
                <a:lnTo>
                  <a:pt x="269" y="637"/>
                </a:lnTo>
                <a:lnTo>
                  <a:pt x="203" y="650"/>
                </a:lnTo>
                <a:lnTo>
                  <a:pt x="191" y="662"/>
                </a:lnTo>
                <a:lnTo>
                  <a:pt x="175" y="751"/>
                </a:lnTo>
                <a:lnTo>
                  <a:pt x="0" y="752"/>
                </a:lnTo>
                <a:lnTo>
                  <a:pt x="25" y="726"/>
                </a:lnTo>
                <a:lnTo>
                  <a:pt x="30" y="712"/>
                </a:lnTo>
                <a:lnTo>
                  <a:pt x="53" y="683"/>
                </a:lnTo>
                <a:lnTo>
                  <a:pt x="62" y="665"/>
                </a:lnTo>
                <a:lnTo>
                  <a:pt x="83" y="652"/>
                </a:lnTo>
                <a:lnTo>
                  <a:pt x="94" y="630"/>
                </a:lnTo>
                <a:lnTo>
                  <a:pt x="109" y="617"/>
                </a:lnTo>
                <a:lnTo>
                  <a:pt x="121" y="603"/>
                </a:lnTo>
                <a:lnTo>
                  <a:pt x="153" y="570"/>
                </a:lnTo>
                <a:lnTo>
                  <a:pt x="174" y="555"/>
                </a:lnTo>
                <a:lnTo>
                  <a:pt x="196" y="522"/>
                </a:lnTo>
                <a:lnTo>
                  <a:pt x="230" y="488"/>
                </a:lnTo>
                <a:lnTo>
                  <a:pt x="243" y="488"/>
                </a:lnTo>
                <a:lnTo>
                  <a:pt x="249" y="481"/>
                </a:lnTo>
                <a:lnTo>
                  <a:pt x="250" y="472"/>
                </a:lnTo>
                <a:lnTo>
                  <a:pt x="269" y="441"/>
                </a:lnTo>
                <a:lnTo>
                  <a:pt x="270" y="430"/>
                </a:lnTo>
                <a:lnTo>
                  <a:pt x="276" y="425"/>
                </a:lnTo>
                <a:lnTo>
                  <a:pt x="287" y="425"/>
                </a:lnTo>
                <a:lnTo>
                  <a:pt x="295" y="429"/>
                </a:lnTo>
                <a:lnTo>
                  <a:pt x="299" y="429"/>
                </a:lnTo>
                <a:lnTo>
                  <a:pt x="306" y="429"/>
                </a:lnTo>
                <a:lnTo>
                  <a:pt x="312" y="423"/>
                </a:lnTo>
                <a:lnTo>
                  <a:pt x="319" y="422"/>
                </a:lnTo>
                <a:lnTo>
                  <a:pt x="346" y="405"/>
                </a:lnTo>
                <a:lnTo>
                  <a:pt x="351" y="392"/>
                </a:lnTo>
                <a:lnTo>
                  <a:pt x="363" y="387"/>
                </a:lnTo>
                <a:lnTo>
                  <a:pt x="374" y="386"/>
                </a:lnTo>
                <a:lnTo>
                  <a:pt x="381" y="369"/>
                </a:lnTo>
                <a:lnTo>
                  <a:pt x="391" y="363"/>
                </a:lnTo>
                <a:lnTo>
                  <a:pt x="395" y="361"/>
                </a:lnTo>
                <a:lnTo>
                  <a:pt x="404" y="345"/>
                </a:lnTo>
                <a:lnTo>
                  <a:pt x="421" y="317"/>
                </a:lnTo>
                <a:lnTo>
                  <a:pt x="420" y="295"/>
                </a:lnTo>
                <a:lnTo>
                  <a:pt x="411" y="284"/>
                </a:lnTo>
                <a:lnTo>
                  <a:pt x="413" y="267"/>
                </a:lnTo>
                <a:lnTo>
                  <a:pt x="414" y="240"/>
                </a:lnTo>
                <a:lnTo>
                  <a:pt x="429" y="229"/>
                </a:lnTo>
                <a:lnTo>
                  <a:pt x="433" y="214"/>
                </a:lnTo>
                <a:lnTo>
                  <a:pt x="443" y="211"/>
                </a:lnTo>
                <a:lnTo>
                  <a:pt x="451" y="188"/>
                </a:lnTo>
                <a:lnTo>
                  <a:pt x="443" y="183"/>
                </a:lnTo>
                <a:lnTo>
                  <a:pt x="473" y="149"/>
                </a:lnTo>
                <a:lnTo>
                  <a:pt x="485" y="138"/>
                </a:lnTo>
                <a:lnTo>
                  <a:pt x="516" y="131"/>
                </a:lnTo>
                <a:lnTo>
                  <a:pt x="538" y="114"/>
                </a:lnTo>
                <a:lnTo>
                  <a:pt x="553" y="103"/>
                </a:lnTo>
                <a:lnTo>
                  <a:pt x="562" y="81"/>
                </a:lnTo>
                <a:lnTo>
                  <a:pt x="575" y="70"/>
                </a:lnTo>
                <a:lnTo>
                  <a:pt x="581" y="52"/>
                </a:lnTo>
                <a:lnTo>
                  <a:pt x="581" y="38"/>
                </a:lnTo>
                <a:lnTo>
                  <a:pt x="588" y="33"/>
                </a:lnTo>
                <a:lnTo>
                  <a:pt x="598" y="1"/>
                </a:lnTo>
              </a:path>
            </a:pathLst>
          </a:custGeom>
          <a:solidFill>
            <a:srgbClr val="00FF00"/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76200" y="116632"/>
            <a:ext cx="8991600" cy="1143000"/>
          </a:xfrm>
          <a:prstGeom prst="rect">
            <a:avLst/>
          </a:prstGeom>
          <a:noFill/>
          <a:effectLst>
            <a:outerShdw dist="17961" dir="2700000" algn="ctr" rotWithShape="0">
              <a:srgbClr val="96CCEE"/>
            </a:outerShdw>
          </a:effectLst>
        </p:spPr>
        <p:txBody>
          <a:bodyPr lIns="91424" tIns="45712" rIns="91424" bIns="45712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uLnTx/>
                <a:uFillTx/>
                <a:latin typeface="+mj-lt"/>
                <a:ea typeface="+mj-ea"/>
                <a:cs typeface="+mj-cs"/>
              </a:rPr>
              <a:t>MCV2 introduction into routine EPI in Countries of the EMR 2012</a:t>
            </a:r>
            <a:endParaRPr kumimoji="0" lang="en-ZW" sz="36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66800" y="5105400"/>
            <a:ext cx="2077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Routine MCV2 introduced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066800" y="5410200"/>
            <a:ext cx="340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No plan for routine MCV2 introduction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933669"/>
              </p:ext>
            </p:extLst>
          </p:nvPr>
        </p:nvGraphicFramePr>
        <p:xfrm>
          <a:off x="249238" y="304800"/>
          <a:ext cx="8604250" cy="6390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Chart" r:id="rId3" imgW="8581960" imgH="6057849" progId="Excel.Chart.8">
                  <p:embed/>
                </p:oleObj>
              </mc:Choice>
              <mc:Fallback>
                <p:oleObj name="Chart" r:id="rId3" imgW="8581960" imgH="6057849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8" y="304800"/>
                        <a:ext cx="8604250" cy="63906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35040" y="6213144"/>
            <a:ext cx="3061864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Source:  MCV1: WHO UNICEF estimates</a:t>
            </a:r>
          </a:p>
          <a:p>
            <a:r>
              <a:rPr lang="en-US" sz="1400" dirty="0" smtClean="0"/>
              <a:t>                MCV2: reported JRF</a:t>
            </a:r>
            <a:r>
              <a:rPr lang="en-US" sz="1400" dirty="0"/>
              <a:t>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51C625-6490-4EE1-B045-E29EDA4648E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60375"/>
          </a:xfrm>
          <a:solidFill>
            <a:schemeClr val="bg1"/>
          </a:solidFill>
        </p:spPr>
        <p:txBody>
          <a:bodyPr rtlCol="0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Routine measles vaccination, 2012</a:t>
            </a:r>
            <a:endParaRPr lang="en-US" sz="2400" b="1" dirty="0">
              <a:solidFill>
                <a:srgbClr val="333399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33400" y="1102056"/>
            <a:ext cx="8534400" cy="0"/>
          </a:xfrm>
          <a:prstGeom prst="straightConnector1">
            <a:avLst/>
          </a:prstGeom>
          <a:ln w="38100">
            <a:solidFill>
              <a:srgbClr val="66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030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auto">
          <a:xfrm>
            <a:off x="4289425" y="2176463"/>
            <a:ext cx="809625" cy="847725"/>
          </a:xfrm>
          <a:custGeom>
            <a:avLst/>
            <a:gdLst>
              <a:gd name="T0" fmla="*/ 2147483647 w 510"/>
              <a:gd name="T1" fmla="*/ 2147483647 h 534"/>
              <a:gd name="T2" fmla="*/ 2147483647 w 510"/>
              <a:gd name="T3" fmla="*/ 2147483647 h 534"/>
              <a:gd name="T4" fmla="*/ 2147483647 w 510"/>
              <a:gd name="T5" fmla="*/ 2147483647 h 534"/>
              <a:gd name="T6" fmla="*/ 2147483647 w 510"/>
              <a:gd name="T7" fmla="*/ 2147483647 h 534"/>
              <a:gd name="T8" fmla="*/ 2147483647 w 510"/>
              <a:gd name="T9" fmla="*/ 2147483647 h 534"/>
              <a:gd name="T10" fmla="*/ 2147483647 w 510"/>
              <a:gd name="T11" fmla="*/ 2147483647 h 534"/>
              <a:gd name="T12" fmla="*/ 2147483647 w 510"/>
              <a:gd name="T13" fmla="*/ 2147483647 h 534"/>
              <a:gd name="T14" fmla="*/ 2147483647 w 510"/>
              <a:gd name="T15" fmla="*/ 2147483647 h 534"/>
              <a:gd name="T16" fmla="*/ 2147483647 w 510"/>
              <a:gd name="T17" fmla="*/ 2147483647 h 534"/>
              <a:gd name="T18" fmla="*/ 2147483647 w 510"/>
              <a:gd name="T19" fmla="*/ 2147483647 h 534"/>
              <a:gd name="T20" fmla="*/ 2147483647 w 510"/>
              <a:gd name="T21" fmla="*/ 2147483647 h 534"/>
              <a:gd name="T22" fmla="*/ 2147483647 w 510"/>
              <a:gd name="T23" fmla="*/ 2147483647 h 534"/>
              <a:gd name="T24" fmla="*/ 2147483647 w 510"/>
              <a:gd name="T25" fmla="*/ 2147483647 h 534"/>
              <a:gd name="T26" fmla="*/ 2147483647 w 510"/>
              <a:gd name="T27" fmla="*/ 2147483647 h 534"/>
              <a:gd name="T28" fmla="*/ 2147483647 w 510"/>
              <a:gd name="T29" fmla="*/ 2147483647 h 534"/>
              <a:gd name="T30" fmla="*/ 2147483647 w 510"/>
              <a:gd name="T31" fmla="*/ 2147483647 h 534"/>
              <a:gd name="T32" fmla="*/ 2147483647 w 510"/>
              <a:gd name="T33" fmla="*/ 2147483647 h 534"/>
              <a:gd name="T34" fmla="*/ 2147483647 w 510"/>
              <a:gd name="T35" fmla="*/ 2147483647 h 534"/>
              <a:gd name="T36" fmla="*/ 2147483647 w 510"/>
              <a:gd name="T37" fmla="*/ 2147483647 h 534"/>
              <a:gd name="T38" fmla="*/ 2147483647 w 510"/>
              <a:gd name="T39" fmla="*/ 2147483647 h 534"/>
              <a:gd name="T40" fmla="*/ 2147483647 w 510"/>
              <a:gd name="T41" fmla="*/ 2147483647 h 534"/>
              <a:gd name="T42" fmla="*/ 2147483647 w 510"/>
              <a:gd name="T43" fmla="*/ 2147483647 h 534"/>
              <a:gd name="T44" fmla="*/ 2147483647 w 510"/>
              <a:gd name="T45" fmla="*/ 2147483647 h 534"/>
              <a:gd name="T46" fmla="*/ 2147483647 w 510"/>
              <a:gd name="T47" fmla="*/ 2147483647 h 534"/>
              <a:gd name="T48" fmla="*/ 2147483647 w 510"/>
              <a:gd name="T49" fmla="*/ 2147483647 h 534"/>
              <a:gd name="T50" fmla="*/ 2147483647 w 510"/>
              <a:gd name="T51" fmla="*/ 2147483647 h 534"/>
              <a:gd name="T52" fmla="*/ 2147483647 w 510"/>
              <a:gd name="T53" fmla="*/ 2147483647 h 534"/>
              <a:gd name="T54" fmla="*/ 2147483647 w 510"/>
              <a:gd name="T55" fmla="*/ 2147483647 h 534"/>
              <a:gd name="T56" fmla="*/ 2147483647 w 510"/>
              <a:gd name="T57" fmla="*/ 2147483647 h 534"/>
              <a:gd name="T58" fmla="*/ 2147483647 w 510"/>
              <a:gd name="T59" fmla="*/ 2147483647 h 534"/>
              <a:gd name="T60" fmla="*/ 2147483647 w 510"/>
              <a:gd name="T61" fmla="*/ 2147483647 h 534"/>
              <a:gd name="T62" fmla="*/ 2147483647 w 510"/>
              <a:gd name="T63" fmla="*/ 2147483647 h 534"/>
              <a:gd name="T64" fmla="*/ 2147483647 w 510"/>
              <a:gd name="T65" fmla="*/ 2147483647 h 534"/>
              <a:gd name="T66" fmla="*/ 2147483647 w 510"/>
              <a:gd name="T67" fmla="*/ 2147483647 h 534"/>
              <a:gd name="T68" fmla="*/ 2147483647 w 510"/>
              <a:gd name="T69" fmla="*/ 2147483647 h 534"/>
              <a:gd name="T70" fmla="*/ 2147483647 w 510"/>
              <a:gd name="T71" fmla="*/ 2147483647 h 534"/>
              <a:gd name="T72" fmla="*/ 2147483647 w 510"/>
              <a:gd name="T73" fmla="*/ 2147483647 h 534"/>
              <a:gd name="T74" fmla="*/ 2147483647 w 510"/>
              <a:gd name="T75" fmla="*/ 2147483647 h 534"/>
              <a:gd name="T76" fmla="*/ 2147483647 w 510"/>
              <a:gd name="T77" fmla="*/ 2147483647 h 534"/>
              <a:gd name="T78" fmla="*/ 2147483647 w 510"/>
              <a:gd name="T79" fmla="*/ 2147483647 h 534"/>
              <a:gd name="T80" fmla="*/ 2147483647 w 510"/>
              <a:gd name="T81" fmla="*/ 2147483647 h 534"/>
              <a:gd name="T82" fmla="*/ 2147483647 w 510"/>
              <a:gd name="T83" fmla="*/ 2147483647 h 534"/>
              <a:gd name="T84" fmla="*/ 2147483647 w 510"/>
              <a:gd name="T85" fmla="*/ 2147483647 h 534"/>
              <a:gd name="T86" fmla="*/ 2147483647 w 510"/>
              <a:gd name="T87" fmla="*/ 2147483647 h 534"/>
              <a:gd name="T88" fmla="*/ 2147483647 w 510"/>
              <a:gd name="T89" fmla="*/ 2147483647 h 534"/>
              <a:gd name="T90" fmla="*/ 2147483647 w 510"/>
              <a:gd name="T91" fmla="*/ 2147483647 h 534"/>
              <a:gd name="T92" fmla="*/ 2147483647 w 510"/>
              <a:gd name="T93" fmla="*/ 2147483647 h 534"/>
              <a:gd name="T94" fmla="*/ 2147483647 w 510"/>
              <a:gd name="T95" fmla="*/ 2147483647 h 534"/>
              <a:gd name="T96" fmla="*/ 2147483647 w 510"/>
              <a:gd name="T97" fmla="*/ 2147483647 h 534"/>
              <a:gd name="T98" fmla="*/ 2147483647 w 510"/>
              <a:gd name="T99" fmla="*/ 2147483647 h 534"/>
              <a:gd name="T100" fmla="*/ 2147483647 w 510"/>
              <a:gd name="T101" fmla="*/ 2147483647 h 534"/>
              <a:gd name="T102" fmla="*/ 2147483647 w 510"/>
              <a:gd name="T103" fmla="*/ 2147483647 h 534"/>
              <a:gd name="T104" fmla="*/ 2147483647 w 510"/>
              <a:gd name="T105" fmla="*/ 2147483647 h 534"/>
              <a:gd name="T106" fmla="*/ 2147483647 w 510"/>
              <a:gd name="T107" fmla="*/ 2147483647 h 53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10"/>
              <a:gd name="T163" fmla="*/ 0 h 534"/>
              <a:gd name="T164" fmla="*/ 510 w 510"/>
              <a:gd name="T165" fmla="*/ 534 h 53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10" h="534">
                <a:moveTo>
                  <a:pt x="14" y="3"/>
                </a:moveTo>
                <a:lnTo>
                  <a:pt x="14" y="11"/>
                </a:lnTo>
                <a:lnTo>
                  <a:pt x="9" y="14"/>
                </a:lnTo>
                <a:lnTo>
                  <a:pt x="12" y="74"/>
                </a:lnTo>
                <a:lnTo>
                  <a:pt x="0" y="81"/>
                </a:lnTo>
                <a:lnTo>
                  <a:pt x="2" y="102"/>
                </a:lnTo>
                <a:lnTo>
                  <a:pt x="9" y="109"/>
                </a:lnTo>
                <a:lnTo>
                  <a:pt x="9" y="127"/>
                </a:lnTo>
                <a:lnTo>
                  <a:pt x="20" y="141"/>
                </a:lnTo>
                <a:lnTo>
                  <a:pt x="20" y="519"/>
                </a:lnTo>
                <a:lnTo>
                  <a:pt x="20" y="522"/>
                </a:lnTo>
                <a:lnTo>
                  <a:pt x="307" y="522"/>
                </a:lnTo>
                <a:lnTo>
                  <a:pt x="313" y="508"/>
                </a:lnTo>
                <a:lnTo>
                  <a:pt x="316" y="512"/>
                </a:lnTo>
                <a:lnTo>
                  <a:pt x="319" y="512"/>
                </a:lnTo>
                <a:lnTo>
                  <a:pt x="316" y="522"/>
                </a:lnTo>
                <a:lnTo>
                  <a:pt x="402" y="526"/>
                </a:lnTo>
                <a:lnTo>
                  <a:pt x="408" y="533"/>
                </a:lnTo>
                <a:lnTo>
                  <a:pt x="432" y="533"/>
                </a:lnTo>
                <a:lnTo>
                  <a:pt x="438" y="508"/>
                </a:lnTo>
                <a:lnTo>
                  <a:pt x="465" y="504"/>
                </a:lnTo>
                <a:lnTo>
                  <a:pt x="474" y="476"/>
                </a:lnTo>
                <a:lnTo>
                  <a:pt x="486" y="480"/>
                </a:lnTo>
                <a:lnTo>
                  <a:pt x="488" y="476"/>
                </a:lnTo>
                <a:lnTo>
                  <a:pt x="488" y="473"/>
                </a:lnTo>
                <a:lnTo>
                  <a:pt x="503" y="462"/>
                </a:lnTo>
                <a:lnTo>
                  <a:pt x="497" y="416"/>
                </a:lnTo>
                <a:lnTo>
                  <a:pt x="509" y="420"/>
                </a:lnTo>
                <a:lnTo>
                  <a:pt x="509" y="416"/>
                </a:lnTo>
                <a:lnTo>
                  <a:pt x="503" y="409"/>
                </a:lnTo>
                <a:lnTo>
                  <a:pt x="494" y="402"/>
                </a:lnTo>
                <a:lnTo>
                  <a:pt x="488" y="395"/>
                </a:lnTo>
                <a:lnTo>
                  <a:pt x="486" y="392"/>
                </a:lnTo>
                <a:lnTo>
                  <a:pt x="486" y="388"/>
                </a:lnTo>
                <a:lnTo>
                  <a:pt x="482" y="388"/>
                </a:lnTo>
                <a:lnTo>
                  <a:pt x="476" y="371"/>
                </a:lnTo>
                <a:lnTo>
                  <a:pt x="474" y="371"/>
                </a:lnTo>
                <a:lnTo>
                  <a:pt x="474" y="367"/>
                </a:lnTo>
                <a:lnTo>
                  <a:pt x="474" y="363"/>
                </a:lnTo>
                <a:lnTo>
                  <a:pt x="471" y="363"/>
                </a:lnTo>
                <a:lnTo>
                  <a:pt x="471" y="360"/>
                </a:lnTo>
                <a:lnTo>
                  <a:pt x="471" y="356"/>
                </a:lnTo>
                <a:lnTo>
                  <a:pt x="467" y="356"/>
                </a:lnTo>
                <a:lnTo>
                  <a:pt x="467" y="353"/>
                </a:lnTo>
                <a:lnTo>
                  <a:pt x="465" y="353"/>
                </a:lnTo>
                <a:lnTo>
                  <a:pt x="462" y="342"/>
                </a:lnTo>
                <a:lnTo>
                  <a:pt x="450" y="318"/>
                </a:lnTo>
                <a:lnTo>
                  <a:pt x="450" y="314"/>
                </a:lnTo>
                <a:lnTo>
                  <a:pt x="447" y="314"/>
                </a:lnTo>
                <a:lnTo>
                  <a:pt x="444" y="300"/>
                </a:lnTo>
                <a:lnTo>
                  <a:pt x="441" y="296"/>
                </a:lnTo>
                <a:lnTo>
                  <a:pt x="435" y="286"/>
                </a:lnTo>
                <a:lnTo>
                  <a:pt x="435" y="282"/>
                </a:lnTo>
                <a:lnTo>
                  <a:pt x="432" y="282"/>
                </a:lnTo>
                <a:lnTo>
                  <a:pt x="420" y="240"/>
                </a:lnTo>
                <a:lnTo>
                  <a:pt x="420" y="236"/>
                </a:lnTo>
                <a:lnTo>
                  <a:pt x="417" y="236"/>
                </a:lnTo>
                <a:lnTo>
                  <a:pt x="417" y="233"/>
                </a:lnTo>
                <a:lnTo>
                  <a:pt x="414" y="229"/>
                </a:lnTo>
                <a:lnTo>
                  <a:pt x="414" y="226"/>
                </a:lnTo>
                <a:lnTo>
                  <a:pt x="408" y="201"/>
                </a:lnTo>
                <a:lnTo>
                  <a:pt x="405" y="197"/>
                </a:lnTo>
                <a:lnTo>
                  <a:pt x="396" y="190"/>
                </a:lnTo>
                <a:lnTo>
                  <a:pt x="388" y="183"/>
                </a:lnTo>
                <a:lnTo>
                  <a:pt x="388" y="180"/>
                </a:lnTo>
                <a:lnTo>
                  <a:pt x="373" y="155"/>
                </a:lnTo>
                <a:lnTo>
                  <a:pt x="367" y="123"/>
                </a:lnTo>
                <a:lnTo>
                  <a:pt x="363" y="123"/>
                </a:lnTo>
                <a:lnTo>
                  <a:pt x="363" y="120"/>
                </a:lnTo>
                <a:lnTo>
                  <a:pt x="361" y="117"/>
                </a:lnTo>
                <a:lnTo>
                  <a:pt x="357" y="113"/>
                </a:lnTo>
                <a:lnTo>
                  <a:pt x="357" y="99"/>
                </a:lnTo>
                <a:lnTo>
                  <a:pt x="361" y="99"/>
                </a:lnTo>
                <a:lnTo>
                  <a:pt x="361" y="95"/>
                </a:lnTo>
                <a:lnTo>
                  <a:pt x="361" y="91"/>
                </a:lnTo>
                <a:lnTo>
                  <a:pt x="363" y="91"/>
                </a:lnTo>
                <a:lnTo>
                  <a:pt x="363" y="88"/>
                </a:lnTo>
                <a:lnTo>
                  <a:pt x="367" y="88"/>
                </a:lnTo>
                <a:lnTo>
                  <a:pt x="367" y="95"/>
                </a:lnTo>
                <a:lnTo>
                  <a:pt x="369" y="99"/>
                </a:lnTo>
                <a:lnTo>
                  <a:pt x="373" y="117"/>
                </a:lnTo>
                <a:lnTo>
                  <a:pt x="382" y="131"/>
                </a:lnTo>
                <a:lnTo>
                  <a:pt x="385" y="134"/>
                </a:lnTo>
                <a:lnTo>
                  <a:pt x="388" y="134"/>
                </a:lnTo>
                <a:lnTo>
                  <a:pt x="388" y="137"/>
                </a:lnTo>
                <a:lnTo>
                  <a:pt x="390" y="141"/>
                </a:lnTo>
                <a:lnTo>
                  <a:pt x="393" y="148"/>
                </a:lnTo>
                <a:lnTo>
                  <a:pt x="396" y="165"/>
                </a:lnTo>
                <a:lnTo>
                  <a:pt x="399" y="165"/>
                </a:lnTo>
                <a:lnTo>
                  <a:pt x="405" y="176"/>
                </a:lnTo>
                <a:lnTo>
                  <a:pt x="408" y="180"/>
                </a:lnTo>
                <a:lnTo>
                  <a:pt x="417" y="190"/>
                </a:lnTo>
                <a:lnTo>
                  <a:pt x="420" y="194"/>
                </a:lnTo>
                <a:lnTo>
                  <a:pt x="423" y="197"/>
                </a:lnTo>
                <a:lnTo>
                  <a:pt x="432" y="208"/>
                </a:lnTo>
                <a:lnTo>
                  <a:pt x="441" y="208"/>
                </a:lnTo>
                <a:lnTo>
                  <a:pt x="447" y="205"/>
                </a:lnTo>
                <a:lnTo>
                  <a:pt x="450" y="180"/>
                </a:lnTo>
                <a:lnTo>
                  <a:pt x="453" y="176"/>
                </a:lnTo>
                <a:lnTo>
                  <a:pt x="467" y="123"/>
                </a:lnTo>
                <a:lnTo>
                  <a:pt x="467" y="120"/>
                </a:lnTo>
                <a:lnTo>
                  <a:pt x="462" y="109"/>
                </a:lnTo>
                <a:lnTo>
                  <a:pt x="456" y="88"/>
                </a:lnTo>
                <a:lnTo>
                  <a:pt x="456" y="85"/>
                </a:lnTo>
                <a:lnTo>
                  <a:pt x="450" y="70"/>
                </a:lnTo>
                <a:lnTo>
                  <a:pt x="435" y="21"/>
                </a:lnTo>
                <a:lnTo>
                  <a:pt x="435" y="18"/>
                </a:lnTo>
                <a:lnTo>
                  <a:pt x="411" y="32"/>
                </a:lnTo>
                <a:lnTo>
                  <a:pt x="390" y="35"/>
                </a:lnTo>
                <a:lnTo>
                  <a:pt x="388" y="28"/>
                </a:lnTo>
                <a:lnTo>
                  <a:pt x="385" y="32"/>
                </a:lnTo>
                <a:lnTo>
                  <a:pt x="382" y="35"/>
                </a:lnTo>
                <a:lnTo>
                  <a:pt x="363" y="35"/>
                </a:lnTo>
                <a:lnTo>
                  <a:pt x="355" y="25"/>
                </a:lnTo>
                <a:lnTo>
                  <a:pt x="349" y="21"/>
                </a:lnTo>
                <a:lnTo>
                  <a:pt x="349" y="32"/>
                </a:lnTo>
                <a:lnTo>
                  <a:pt x="340" y="35"/>
                </a:lnTo>
                <a:lnTo>
                  <a:pt x="340" y="25"/>
                </a:lnTo>
                <a:lnTo>
                  <a:pt x="343" y="25"/>
                </a:lnTo>
                <a:lnTo>
                  <a:pt x="340" y="21"/>
                </a:lnTo>
                <a:lnTo>
                  <a:pt x="331" y="21"/>
                </a:lnTo>
                <a:lnTo>
                  <a:pt x="331" y="18"/>
                </a:lnTo>
                <a:lnTo>
                  <a:pt x="331" y="14"/>
                </a:lnTo>
                <a:lnTo>
                  <a:pt x="337" y="14"/>
                </a:lnTo>
                <a:lnTo>
                  <a:pt x="340" y="14"/>
                </a:lnTo>
                <a:lnTo>
                  <a:pt x="340" y="18"/>
                </a:lnTo>
                <a:lnTo>
                  <a:pt x="343" y="18"/>
                </a:lnTo>
                <a:lnTo>
                  <a:pt x="346" y="21"/>
                </a:lnTo>
                <a:lnTo>
                  <a:pt x="349" y="25"/>
                </a:lnTo>
                <a:lnTo>
                  <a:pt x="349" y="21"/>
                </a:lnTo>
                <a:lnTo>
                  <a:pt x="343" y="14"/>
                </a:lnTo>
                <a:lnTo>
                  <a:pt x="340" y="14"/>
                </a:lnTo>
                <a:lnTo>
                  <a:pt x="334" y="7"/>
                </a:lnTo>
                <a:lnTo>
                  <a:pt x="331" y="7"/>
                </a:lnTo>
                <a:lnTo>
                  <a:pt x="295" y="7"/>
                </a:lnTo>
                <a:lnTo>
                  <a:pt x="295" y="11"/>
                </a:lnTo>
                <a:lnTo>
                  <a:pt x="292" y="11"/>
                </a:lnTo>
                <a:lnTo>
                  <a:pt x="289" y="11"/>
                </a:lnTo>
                <a:lnTo>
                  <a:pt x="286" y="14"/>
                </a:lnTo>
                <a:lnTo>
                  <a:pt x="268" y="18"/>
                </a:lnTo>
                <a:lnTo>
                  <a:pt x="271" y="14"/>
                </a:lnTo>
                <a:lnTo>
                  <a:pt x="280" y="11"/>
                </a:lnTo>
                <a:lnTo>
                  <a:pt x="283" y="7"/>
                </a:lnTo>
                <a:lnTo>
                  <a:pt x="259" y="11"/>
                </a:lnTo>
                <a:lnTo>
                  <a:pt x="259" y="14"/>
                </a:lnTo>
                <a:lnTo>
                  <a:pt x="256" y="14"/>
                </a:lnTo>
                <a:lnTo>
                  <a:pt x="253" y="18"/>
                </a:lnTo>
                <a:lnTo>
                  <a:pt x="250" y="18"/>
                </a:lnTo>
                <a:lnTo>
                  <a:pt x="241" y="21"/>
                </a:lnTo>
                <a:lnTo>
                  <a:pt x="241" y="25"/>
                </a:lnTo>
                <a:lnTo>
                  <a:pt x="235" y="28"/>
                </a:lnTo>
                <a:lnTo>
                  <a:pt x="232" y="28"/>
                </a:lnTo>
                <a:lnTo>
                  <a:pt x="217" y="39"/>
                </a:lnTo>
                <a:lnTo>
                  <a:pt x="196" y="42"/>
                </a:lnTo>
                <a:lnTo>
                  <a:pt x="152" y="28"/>
                </a:lnTo>
                <a:lnTo>
                  <a:pt x="128" y="25"/>
                </a:lnTo>
                <a:lnTo>
                  <a:pt x="125" y="21"/>
                </a:lnTo>
                <a:lnTo>
                  <a:pt x="23" y="7"/>
                </a:lnTo>
                <a:lnTo>
                  <a:pt x="23" y="3"/>
                </a:lnTo>
                <a:lnTo>
                  <a:pt x="23" y="0"/>
                </a:lnTo>
                <a:lnTo>
                  <a:pt x="20" y="0"/>
                </a:lnTo>
                <a:lnTo>
                  <a:pt x="14" y="3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0" dirty="0"/>
          </a:p>
        </p:txBody>
      </p:sp>
      <p:sp>
        <p:nvSpPr>
          <p:cNvPr id="10243" name="Freeform 3"/>
          <p:cNvSpPr>
            <a:spLocks/>
          </p:cNvSpPr>
          <p:nvPr/>
        </p:nvSpPr>
        <p:spPr bwMode="auto">
          <a:xfrm>
            <a:off x="3171825" y="2047875"/>
            <a:ext cx="1154113" cy="1173163"/>
          </a:xfrm>
          <a:custGeom>
            <a:avLst/>
            <a:gdLst>
              <a:gd name="T0" fmla="*/ 2147483647 w 726"/>
              <a:gd name="T1" fmla="*/ 2147483647 h 739"/>
              <a:gd name="T2" fmla="*/ 2147483647 w 726"/>
              <a:gd name="T3" fmla="*/ 2147483647 h 739"/>
              <a:gd name="T4" fmla="*/ 2147483647 w 726"/>
              <a:gd name="T5" fmla="*/ 2147483647 h 739"/>
              <a:gd name="T6" fmla="*/ 2147483647 w 726"/>
              <a:gd name="T7" fmla="*/ 2147483647 h 739"/>
              <a:gd name="T8" fmla="*/ 2147483647 w 726"/>
              <a:gd name="T9" fmla="*/ 2147483647 h 739"/>
              <a:gd name="T10" fmla="*/ 2147483647 w 726"/>
              <a:gd name="T11" fmla="*/ 2147483647 h 739"/>
              <a:gd name="T12" fmla="*/ 2147483647 w 726"/>
              <a:gd name="T13" fmla="*/ 2147483647 h 739"/>
              <a:gd name="T14" fmla="*/ 2147483647 w 726"/>
              <a:gd name="T15" fmla="*/ 2147483647 h 739"/>
              <a:gd name="T16" fmla="*/ 2147483647 w 726"/>
              <a:gd name="T17" fmla="*/ 2147483647 h 739"/>
              <a:gd name="T18" fmla="*/ 2147483647 w 726"/>
              <a:gd name="T19" fmla="*/ 2147483647 h 739"/>
              <a:gd name="T20" fmla="*/ 2147483647 w 726"/>
              <a:gd name="T21" fmla="*/ 2147483647 h 739"/>
              <a:gd name="T22" fmla="*/ 2147483647 w 726"/>
              <a:gd name="T23" fmla="*/ 2147483647 h 739"/>
              <a:gd name="T24" fmla="*/ 2147483647 w 726"/>
              <a:gd name="T25" fmla="*/ 2147483647 h 739"/>
              <a:gd name="T26" fmla="*/ 2147483647 w 726"/>
              <a:gd name="T27" fmla="*/ 2147483647 h 739"/>
              <a:gd name="T28" fmla="*/ 2147483647 w 726"/>
              <a:gd name="T29" fmla="*/ 2147483647 h 739"/>
              <a:gd name="T30" fmla="*/ 2147483647 w 726"/>
              <a:gd name="T31" fmla="*/ 2147483647 h 739"/>
              <a:gd name="T32" fmla="*/ 2147483647 w 726"/>
              <a:gd name="T33" fmla="*/ 2147483647 h 739"/>
              <a:gd name="T34" fmla="*/ 2147483647 w 726"/>
              <a:gd name="T35" fmla="*/ 2147483647 h 739"/>
              <a:gd name="T36" fmla="*/ 2147483647 w 726"/>
              <a:gd name="T37" fmla="*/ 2147483647 h 739"/>
              <a:gd name="T38" fmla="*/ 2147483647 w 726"/>
              <a:gd name="T39" fmla="*/ 2147483647 h 739"/>
              <a:gd name="T40" fmla="*/ 2147483647 w 726"/>
              <a:gd name="T41" fmla="*/ 2147483647 h 739"/>
              <a:gd name="T42" fmla="*/ 2147483647 w 726"/>
              <a:gd name="T43" fmla="*/ 2147483647 h 739"/>
              <a:gd name="T44" fmla="*/ 2147483647 w 726"/>
              <a:gd name="T45" fmla="*/ 2147483647 h 739"/>
              <a:gd name="T46" fmla="*/ 2147483647 w 726"/>
              <a:gd name="T47" fmla="*/ 2147483647 h 739"/>
              <a:gd name="T48" fmla="*/ 2147483647 w 726"/>
              <a:gd name="T49" fmla="*/ 2147483647 h 739"/>
              <a:gd name="T50" fmla="*/ 2147483647 w 726"/>
              <a:gd name="T51" fmla="*/ 2147483647 h 739"/>
              <a:gd name="T52" fmla="*/ 2147483647 w 726"/>
              <a:gd name="T53" fmla="*/ 2147483647 h 739"/>
              <a:gd name="T54" fmla="*/ 2147483647 w 726"/>
              <a:gd name="T55" fmla="*/ 2147483647 h 739"/>
              <a:gd name="T56" fmla="*/ 2147483647 w 726"/>
              <a:gd name="T57" fmla="*/ 2147483647 h 739"/>
              <a:gd name="T58" fmla="*/ 2147483647 w 726"/>
              <a:gd name="T59" fmla="*/ 2147483647 h 739"/>
              <a:gd name="T60" fmla="*/ 2147483647 w 726"/>
              <a:gd name="T61" fmla="*/ 2147483647 h 739"/>
              <a:gd name="T62" fmla="*/ 2147483647 w 726"/>
              <a:gd name="T63" fmla="*/ 2147483647 h 739"/>
              <a:gd name="T64" fmla="*/ 2147483647 w 726"/>
              <a:gd name="T65" fmla="*/ 2147483647 h 739"/>
              <a:gd name="T66" fmla="*/ 2147483647 w 726"/>
              <a:gd name="T67" fmla="*/ 2147483647 h 739"/>
              <a:gd name="T68" fmla="*/ 2147483647 w 726"/>
              <a:gd name="T69" fmla="*/ 2147483647 h 739"/>
              <a:gd name="T70" fmla="*/ 2147483647 w 726"/>
              <a:gd name="T71" fmla="*/ 2147483647 h 739"/>
              <a:gd name="T72" fmla="*/ 2147483647 w 726"/>
              <a:gd name="T73" fmla="*/ 2147483647 h 739"/>
              <a:gd name="T74" fmla="*/ 2147483647 w 726"/>
              <a:gd name="T75" fmla="*/ 2147483647 h 739"/>
              <a:gd name="T76" fmla="*/ 2147483647 w 726"/>
              <a:gd name="T77" fmla="*/ 2147483647 h 739"/>
              <a:gd name="T78" fmla="*/ 2147483647 w 726"/>
              <a:gd name="T79" fmla="*/ 2147483647 h 739"/>
              <a:gd name="T80" fmla="*/ 2147483647 w 726"/>
              <a:gd name="T81" fmla="*/ 2147483647 h 739"/>
              <a:gd name="T82" fmla="*/ 2147483647 w 726"/>
              <a:gd name="T83" fmla="*/ 2147483647 h 739"/>
              <a:gd name="T84" fmla="*/ 2147483647 w 726"/>
              <a:gd name="T85" fmla="*/ 2147483647 h 739"/>
              <a:gd name="T86" fmla="*/ 2147483647 w 726"/>
              <a:gd name="T87" fmla="*/ 2147483647 h 739"/>
              <a:gd name="T88" fmla="*/ 2147483647 w 726"/>
              <a:gd name="T89" fmla="*/ 2147483647 h 739"/>
              <a:gd name="T90" fmla="*/ 2147483647 w 726"/>
              <a:gd name="T91" fmla="*/ 2147483647 h 739"/>
              <a:gd name="T92" fmla="*/ 2147483647 w 726"/>
              <a:gd name="T93" fmla="*/ 2147483647 h 739"/>
              <a:gd name="T94" fmla="*/ 2147483647 w 726"/>
              <a:gd name="T95" fmla="*/ 2147483647 h 739"/>
              <a:gd name="T96" fmla="*/ 2147483647 w 726"/>
              <a:gd name="T97" fmla="*/ 2147483647 h 739"/>
              <a:gd name="T98" fmla="*/ 2147483647 w 726"/>
              <a:gd name="T99" fmla="*/ 2147483647 h 739"/>
              <a:gd name="T100" fmla="*/ 2147483647 w 726"/>
              <a:gd name="T101" fmla="*/ 2147483647 h 739"/>
              <a:gd name="T102" fmla="*/ 2147483647 w 726"/>
              <a:gd name="T103" fmla="*/ 2147483647 h 739"/>
              <a:gd name="T104" fmla="*/ 2147483647 w 726"/>
              <a:gd name="T105" fmla="*/ 2147483647 h 739"/>
              <a:gd name="T106" fmla="*/ 2147483647 w 726"/>
              <a:gd name="T107" fmla="*/ 2147483647 h 739"/>
              <a:gd name="T108" fmla="*/ 2147483647 w 726"/>
              <a:gd name="T109" fmla="*/ 2147483647 h 739"/>
              <a:gd name="T110" fmla="*/ 2147483647 w 726"/>
              <a:gd name="T111" fmla="*/ 2147483647 h 73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26"/>
              <a:gd name="T169" fmla="*/ 0 h 739"/>
              <a:gd name="T170" fmla="*/ 726 w 726"/>
              <a:gd name="T171" fmla="*/ 739 h 73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26" h="739">
                <a:moveTo>
                  <a:pt x="102" y="32"/>
                </a:moveTo>
                <a:lnTo>
                  <a:pt x="96" y="42"/>
                </a:lnTo>
                <a:lnTo>
                  <a:pt x="92" y="46"/>
                </a:lnTo>
                <a:lnTo>
                  <a:pt x="84" y="53"/>
                </a:lnTo>
                <a:lnTo>
                  <a:pt x="71" y="60"/>
                </a:lnTo>
                <a:lnTo>
                  <a:pt x="65" y="63"/>
                </a:lnTo>
                <a:lnTo>
                  <a:pt x="62" y="70"/>
                </a:lnTo>
                <a:lnTo>
                  <a:pt x="53" y="78"/>
                </a:lnTo>
                <a:lnTo>
                  <a:pt x="45" y="81"/>
                </a:lnTo>
                <a:lnTo>
                  <a:pt x="42" y="92"/>
                </a:lnTo>
                <a:lnTo>
                  <a:pt x="42" y="106"/>
                </a:lnTo>
                <a:lnTo>
                  <a:pt x="45" y="113"/>
                </a:lnTo>
                <a:lnTo>
                  <a:pt x="45" y="130"/>
                </a:lnTo>
                <a:lnTo>
                  <a:pt x="38" y="138"/>
                </a:lnTo>
                <a:lnTo>
                  <a:pt x="30" y="144"/>
                </a:lnTo>
                <a:lnTo>
                  <a:pt x="21" y="152"/>
                </a:lnTo>
                <a:lnTo>
                  <a:pt x="11" y="152"/>
                </a:lnTo>
                <a:lnTo>
                  <a:pt x="9" y="155"/>
                </a:lnTo>
                <a:lnTo>
                  <a:pt x="2" y="162"/>
                </a:lnTo>
                <a:lnTo>
                  <a:pt x="0" y="176"/>
                </a:lnTo>
                <a:lnTo>
                  <a:pt x="9" y="187"/>
                </a:lnTo>
                <a:lnTo>
                  <a:pt x="21" y="204"/>
                </a:lnTo>
                <a:lnTo>
                  <a:pt x="24" y="360"/>
                </a:lnTo>
                <a:lnTo>
                  <a:pt x="6" y="367"/>
                </a:lnTo>
                <a:lnTo>
                  <a:pt x="9" y="388"/>
                </a:lnTo>
                <a:lnTo>
                  <a:pt x="24" y="406"/>
                </a:lnTo>
                <a:lnTo>
                  <a:pt x="33" y="420"/>
                </a:lnTo>
                <a:lnTo>
                  <a:pt x="36" y="448"/>
                </a:lnTo>
                <a:lnTo>
                  <a:pt x="48" y="462"/>
                </a:lnTo>
                <a:lnTo>
                  <a:pt x="71" y="462"/>
                </a:lnTo>
                <a:lnTo>
                  <a:pt x="98" y="476"/>
                </a:lnTo>
                <a:lnTo>
                  <a:pt x="113" y="501"/>
                </a:lnTo>
                <a:lnTo>
                  <a:pt x="116" y="522"/>
                </a:lnTo>
                <a:lnTo>
                  <a:pt x="128" y="519"/>
                </a:lnTo>
                <a:lnTo>
                  <a:pt x="223" y="522"/>
                </a:lnTo>
                <a:lnTo>
                  <a:pt x="230" y="526"/>
                </a:lnTo>
                <a:lnTo>
                  <a:pt x="232" y="533"/>
                </a:lnTo>
                <a:lnTo>
                  <a:pt x="244" y="537"/>
                </a:lnTo>
                <a:lnTo>
                  <a:pt x="254" y="547"/>
                </a:lnTo>
                <a:lnTo>
                  <a:pt x="268" y="543"/>
                </a:lnTo>
                <a:lnTo>
                  <a:pt x="313" y="526"/>
                </a:lnTo>
                <a:lnTo>
                  <a:pt x="331" y="537"/>
                </a:lnTo>
                <a:lnTo>
                  <a:pt x="334" y="540"/>
                </a:lnTo>
                <a:lnTo>
                  <a:pt x="352" y="547"/>
                </a:lnTo>
                <a:lnTo>
                  <a:pt x="352" y="551"/>
                </a:lnTo>
                <a:lnTo>
                  <a:pt x="361" y="554"/>
                </a:lnTo>
                <a:lnTo>
                  <a:pt x="373" y="562"/>
                </a:lnTo>
                <a:lnTo>
                  <a:pt x="376" y="562"/>
                </a:lnTo>
                <a:lnTo>
                  <a:pt x="379" y="565"/>
                </a:lnTo>
                <a:lnTo>
                  <a:pt x="382" y="565"/>
                </a:lnTo>
                <a:lnTo>
                  <a:pt x="403" y="575"/>
                </a:lnTo>
                <a:lnTo>
                  <a:pt x="403" y="579"/>
                </a:lnTo>
                <a:lnTo>
                  <a:pt x="424" y="590"/>
                </a:lnTo>
                <a:lnTo>
                  <a:pt x="430" y="593"/>
                </a:lnTo>
                <a:lnTo>
                  <a:pt x="447" y="603"/>
                </a:lnTo>
                <a:lnTo>
                  <a:pt x="450" y="603"/>
                </a:lnTo>
                <a:lnTo>
                  <a:pt x="453" y="607"/>
                </a:lnTo>
                <a:lnTo>
                  <a:pt x="459" y="610"/>
                </a:lnTo>
                <a:lnTo>
                  <a:pt x="468" y="614"/>
                </a:lnTo>
                <a:lnTo>
                  <a:pt x="471" y="617"/>
                </a:lnTo>
                <a:lnTo>
                  <a:pt x="477" y="621"/>
                </a:lnTo>
                <a:lnTo>
                  <a:pt x="495" y="632"/>
                </a:lnTo>
                <a:lnTo>
                  <a:pt x="498" y="636"/>
                </a:lnTo>
                <a:lnTo>
                  <a:pt x="504" y="636"/>
                </a:lnTo>
                <a:lnTo>
                  <a:pt x="507" y="639"/>
                </a:lnTo>
                <a:lnTo>
                  <a:pt x="510" y="639"/>
                </a:lnTo>
                <a:lnTo>
                  <a:pt x="513" y="642"/>
                </a:lnTo>
                <a:lnTo>
                  <a:pt x="525" y="649"/>
                </a:lnTo>
                <a:lnTo>
                  <a:pt x="528" y="649"/>
                </a:lnTo>
                <a:lnTo>
                  <a:pt x="534" y="653"/>
                </a:lnTo>
                <a:lnTo>
                  <a:pt x="540" y="656"/>
                </a:lnTo>
                <a:lnTo>
                  <a:pt x="543" y="660"/>
                </a:lnTo>
                <a:lnTo>
                  <a:pt x="552" y="664"/>
                </a:lnTo>
                <a:lnTo>
                  <a:pt x="558" y="667"/>
                </a:lnTo>
                <a:lnTo>
                  <a:pt x="560" y="670"/>
                </a:lnTo>
                <a:lnTo>
                  <a:pt x="564" y="670"/>
                </a:lnTo>
                <a:lnTo>
                  <a:pt x="588" y="684"/>
                </a:lnTo>
                <a:lnTo>
                  <a:pt x="597" y="688"/>
                </a:lnTo>
                <a:lnTo>
                  <a:pt x="597" y="692"/>
                </a:lnTo>
                <a:lnTo>
                  <a:pt x="600" y="692"/>
                </a:lnTo>
                <a:lnTo>
                  <a:pt x="605" y="696"/>
                </a:lnTo>
                <a:lnTo>
                  <a:pt x="623" y="706"/>
                </a:lnTo>
                <a:lnTo>
                  <a:pt x="626" y="709"/>
                </a:lnTo>
                <a:lnTo>
                  <a:pt x="633" y="709"/>
                </a:lnTo>
                <a:lnTo>
                  <a:pt x="633" y="713"/>
                </a:lnTo>
                <a:lnTo>
                  <a:pt x="641" y="716"/>
                </a:lnTo>
                <a:lnTo>
                  <a:pt x="650" y="720"/>
                </a:lnTo>
                <a:lnTo>
                  <a:pt x="650" y="723"/>
                </a:lnTo>
                <a:lnTo>
                  <a:pt x="659" y="727"/>
                </a:lnTo>
                <a:lnTo>
                  <a:pt x="665" y="730"/>
                </a:lnTo>
                <a:lnTo>
                  <a:pt x="668" y="734"/>
                </a:lnTo>
                <a:lnTo>
                  <a:pt x="680" y="738"/>
                </a:lnTo>
                <a:lnTo>
                  <a:pt x="680" y="706"/>
                </a:lnTo>
                <a:lnTo>
                  <a:pt x="725" y="706"/>
                </a:lnTo>
                <a:lnTo>
                  <a:pt x="725" y="600"/>
                </a:lnTo>
                <a:lnTo>
                  <a:pt x="725" y="222"/>
                </a:lnTo>
                <a:lnTo>
                  <a:pt x="713" y="208"/>
                </a:lnTo>
                <a:lnTo>
                  <a:pt x="713" y="190"/>
                </a:lnTo>
                <a:lnTo>
                  <a:pt x="707" y="184"/>
                </a:lnTo>
                <a:lnTo>
                  <a:pt x="704" y="162"/>
                </a:lnTo>
                <a:lnTo>
                  <a:pt x="716" y="155"/>
                </a:lnTo>
                <a:lnTo>
                  <a:pt x="713" y="95"/>
                </a:lnTo>
                <a:lnTo>
                  <a:pt x="719" y="92"/>
                </a:lnTo>
                <a:lnTo>
                  <a:pt x="719" y="84"/>
                </a:lnTo>
                <a:lnTo>
                  <a:pt x="725" y="81"/>
                </a:lnTo>
                <a:lnTo>
                  <a:pt x="722" y="70"/>
                </a:lnTo>
                <a:lnTo>
                  <a:pt x="716" y="67"/>
                </a:lnTo>
                <a:lnTo>
                  <a:pt x="680" y="63"/>
                </a:lnTo>
                <a:lnTo>
                  <a:pt x="674" y="60"/>
                </a:lnTo>
                <a:lnTo>
                  <a:pt x="668" y="56"/>
                </a:lnTo>
                <a:lnTo>
                  <a:pt x="656" y="53"/>
                </a:lnTo>
                <a:lnTo>
                  <a:pt x="644" y="53"/>
                </a:lnTo>
                <a:lnTo>
                  <a:pt x="638" y="53"/>
                </a:lnTo>
                <a:lnTo>
                  <a:pt x="629" y="46"/>
                </a:lnTo>
                <a:lnTo>
                  <a:pt x="626" y="39"/>
                </a:lnTo>
                <a:lnTo>
                  <a:pt x="629" y="39"/>
                </a:lnTo>
                <a:lnTo>
                  <a:pt x="629" y="32"/>
                </a:lnTo>
                <a:lnTo>
                  <a:pt x="621" y="25"/>
                </a:lnTo>
                <a:lnTo>
                  <a:pt x="614" y="25"/>
                </a:lnTo>
                <a:lnTo>
                  <a:pt x="608" y="21"/>
                </a:lnTo>
                <a:lnTo>
                  <a:pt x="597" y="18"/>
                </a:lnTo>
                <a:lnTo>
                  <a:pt x="585" y="14"/>
                </a:lnTo>
                <a:lnTo>
                  <a:pt x="558" y="14"/>
                </a:lnTo>
                <a:lnTo>
                  <a:pt x="549" y="18"/>
                </a:lnTo>
                <a:lnTo>
                  <a:pt x="537" y="21"/>
                </a:lnTo>
                <a:lnTo>
                  <a:pt x="513" y="35"/>
                </a:lnTo>
                <a:lnTo>
                  <a:pt x="501" y="46"/>
                </a:lnTo>
                <a:lnTo>
                  <a:pt x="489" y="60"/>
                </a:lnTo>
                <a:lnTo>
                  <a:pt x="486" y="81"/>
                </a:lnTo>
                <a:lnTo>
                  <a:pt x="492" y="92"/>
                </a:lnTo>
                <a:lnTo>
                  <a:pt x="492" y="99"/>
                </a:lnTo>
                <a:lnTo>
                  <a:pt x="495" y="109"/>
                </a:lnTo>
                <a:lnTo>
                  <a:pt x="495" y="116"/>
                </a:lnTo>
                <a:lnTo>
                  <a:pt x="489" y="124"/>
                </a:lnTo>
                <a:lnTo>
                  <a:pt x="486" y="134"/>
                </a:lnTo>
                <a:lnTo>
                  <a:pt x="477" y="144"/>
                </a:lnTo>
                <a:lnTo>
                  <a:pt x="468" y="148"/>
                </a:lnTo>
                <a:lnTo>
                  <a:pt x="453" y="155"/>
                </a:lnTo>
                <a:lnTo>
                  <a:pt x="441" y="155"/>
                </a:lnTo>
                <a:lnTo>
                  <a:pt x="436" y="152"/>
                </a:lnTo>
                <a:lnTo>
                  <a:pt x="420" y="144"/>
                </a:lnTo>
                <a:lnTo>
                  <a:pt x="415" y="138"/>
                </a:lnTo>
                <a:lnTo>
                  <a:pt x="408" y="130"/>
                </a:lnTo>
                <a:lnTo>
                  <a:pt x="403" y="127"/>
                </a:lnTo>
                <a:lnTo>
                  <a:pt x="396" y="127"/>
                </a:lnTo>
                <a:lnTo>
                  <a:pt x="391" y="120"/>
                </a:lnTo>
                <a:lnTo>
                  <a:pt x="384" y="120"/>
                </a:lnTo>
                <a:lnTo>
                  <a:pt x="373" y="113"/>
                </a:lnTo>
                <a:lnTo>
                  <a:pt x="346" y="106"/>
                </a:lnTo>
                <a:lnTo>
                  <a:pt x="319" y="102"/>
                </a:lnTo>
                <a:lnTo>
                  <a:pt x="298" y="99"/>
                </a:lnTo>
                <a:lnTo>
                  <a:pt x="286" y="84"/>
                </a:lnTo>
                <a:lnTo>
                  <a:pt x="277" y="70"/>
                </a:lnTo>
                <a:lnTo>
                  <a:pt x="277" y="60"/>
                </a:lnTo>
                <a:lnTo>
                  <a:pt x="274" y="49"/>
                </a:lnTo>
                <a:lnTo>
                  <a:pt x="268" y="46"/>
                </a:lnTo>
                <a:lnTo>
                  <a:pt x="248" y="39"/>
                </a:lnTo>
                <a:lnTo>
                  <a:pt x="230" y="28"/>
                </a:lnTo>
                <a:lnTo>
                  <a:pt x="223" y="25"/>
                </a:lnTo>
                <a:lnTo>
                  <a:pt x="209" y="21"/>
                </a:lnTo>
                <a:lnTo>
                  <a:pt x="200" y="21"/>
                </a:lnTo>
                <a:lnTo>
                  <a:pt x="188" y="14"/>
                </a:lnTo>
                <a:lnTo>
                  <a:pt x="175" y="14"/>
                </a:lnTo>
                <a:lnTo>
                  <a:pt x="158" y="18"/>
                </a:lnTo>
                <a:lnTo>
                  <a:pt x="143" y="18"/>
                </a:lnTo>
                <a:lnTo>
                  <a:pt x="134" y="14"/>
                </a:lnTo>
                <a:lnTo>
                  <a:pt x="119" y="7"/>
                </a:lnTo>
                <a:lnTo>
                  <a:pt x="107" y="3"/>
                </a:lnTo>
                <a:lnTo>
                  <a:pt x="98" y="0"/>
                </a:lnTo>
                <a:lnTo>
                  <a:pt x="102" y="32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0" dirty="0"/>
          </a:p>
        </p:txBody>
      </p:sp>
      <p:sp>
        <p:nvSpPr>
          <p:cNvPr id="10244" name="Freeform 4"/>
          <p:cNvSpPr>
            <a:spLocks/>
          </p:cNvSpPr>
          <p:nvPr/>
        </p:nvSpPr>
        <p:spPr bwMode="auto">
          <a:xfrm>
            <a:off x="5486400" y="3867150"/>
            <a:ext cx="744538" cy="1160463"/>
          </a:xfrm>
          <a:custGeom>
            <a:avLst/>
            <a:gdLst>
              <a:gd name="T0" fmla="*/ 0 w 469"/>
              <a:gd name="T1" fmla="*/ 2147483647 h 732"/>
              <a:gd name="T2" fmla="*/ 2147483647 w 469"/>
              <a:gd name="T3" fmla="*/ 2147483647 h 732"/>
              <a:gd name="T4" fmla="*/ 2147483647 w 469"/>
              <a:gd name="T5" fmla="*/ 2147483647 h 732"/>
              <a:gd name="T6" fmla="*/ 2147483647 w 469"/>
              <a:gd name="T7" fmla="*/ 2147483647 h 732"/>
              <a:gd name="T8" fmla="*/ 2147483647 w 469"/>
              <a:gd name="T9" fmla="*/ 2147483647 h 732"/>
              <a:gd name="T10" fmla="*/ 2147483647 w 469"/>
              <a:gd name="T11" fmla="*/ 2147483647 h 732"/>
              <a:gd name="T12" fmla="*/ 2147483647 w 469"/>
              <a:gd name="T13" fmla="*/ 2147483647 h 732"/>
              <a:gd name="T14" fmla="*/ 2147483647 w 469"/>
              <a:gd name="T15" fmla="*/ 2147483647 h 732"/>
              <a:gd name="T16" fmla="*/ 2147483647 w 469"/>
              <a:gd name="T17" fmla="*/ 2147483647 h 732"/>
              <a:gd name="T18" fmla="*/ 2147483647 w 469"/>
              <a:gd name="T19" fmla="*/ 2147483647 h 732"/>
              <a:gd name="T20" fmla="*/ 2147483647 w 469"/>
              <a:gd name="T21" fmla="*/ 2147483647 h 732"/>
              <a:gd name="T22" fmla="*/ 2147483647 w 469"/>
              <a:gd name="T23" fmla="*/ 2147483647 h 732"/>
              <a:gd name="T24" fmla="*/ 2147483647 w 469"/>
              <a:gd name="T25" fmla="*/ 2147483647 h 732"/>
              <a:gd name="T26" fmla="*/ 2147483647 w 469"/>
              <a:gd name="T27" fmla="*/ 2147483647 h 732"/>
              <a:gd name="T28" fmla="*/ 2147483647 w 469"/>
              <a:gd name="T29" fmla="*/ 2147483647 h 732"/>
              <a:gd name="T30" fmla="*/ 2147483647 w 469"/>
              <a:gd name="T31" fmla="*/ 2147483647 h 732"/>
              <a:gd name="T32" fmla="*/ 2147483647 w 469"/>
              <a:gd name="T33" fmla="*/ 2147483647 h 732"/>
              <a:gd name="T34" fmla="*/ 2147483647 w 469"/>
              <a:gd name="T35" fmla="*/ 2147483647 h 732"/>
              <a:gd name="T36" fmla="*/ 2147483647 w 469"/>
              <a:gd name="T37" fmla="*/ 2147483647 h 732"/>
              <a:gd name="T38" fmla="*/ 2147483647 w 469"/>
              <a:gd name="T39" fmla="*/ 2147483647 h 732"/>
              <a:gd name="T40" fmla="*/ 2147483647 w 469"/>
              <a:gd name="T41" fmla="*/ 2147483647 h 732"/>
              <a:gd name="T42" fmla="*/ 2147483647 w 469"/>
              <a:gd name="T43" fmla="*/ 2147483647 h 732"/>
              <a:gd name="T44" fmla="*/ 2147483647 w 469"/>
              <a:gd name="T45" fmla="*/ 2147483647 h 732"/>
              <a:gd name="T46" fmla="*/ 2147483647 w 469"/>
              <a:gd name="T47" fmla="*/ 2147483647 h 732"/>
              <a:gd name="T48" fmla="*/ 2147483647 w 469"/>
              <a:gd name="T49" fmla="*/ 2147483647 h 732"/>
              <a:gd name="T50" fmla="*/ 2147483647 w 469"/>
              <a:gd name="T51" fmla="*/ 2147483647 h 732"/>
              <a:gd name="T52" fmla="*/ 2147483647 w 469"/>
              <a:gd name="T53" fmla="*/ 2147483647 h 732"/>
              <a:gd name="T54" fmla="*/ 2147483647 w 469"/>
              <a:gd name="T55" fmla="*/ 0 h 732"/>
              <a:gd name="T56" fmla="*/ 2147483647 w 469"/>
              <a:gd name="T57" fmla="*/ 2147483647 h 732"/>
              <a:gd name="T58" fmla="*/ 2147483647 w 469"/>
              <a:gd name="T59" fmla="*/ 2147483647 h 732"/>
              <a:gd name="T60" fmla="*/ 2147483647 w 469"/>
              <a:gd name="T61" fmla="*/ 2147483647 h 732"/>
              <a:gd name="T62" fmla="*/ 2147483647 w 469"/>
              <a:gd name="T63" fmla="*/ 2147483647 h 732"/>
              <a:gd name="T64" fmla="*/ 2147483647 w 469"/>
              <a:gd name="T65" fmla="*/ 2147483647 h 732"/>
              <a:gd name="T66" fmla="*/ 2147483647 w 469"/>
              <a:gd name="T67" fmla="*/ 2147483647 h 732"/>
              <a:gd name="T68" fmla="*/ 2147483647 w 469"/>
              <a:gd name="T69" fmla="*/ 2147483647 h 732"/>
              <a:gd name="T70" fmla="*/ 2147483647 w 469"/>
              <a:gd name="T71" fmla="*/ 2147483647 h 732"/>
              <a:gd name="T72" fmla="*/ 2147483647 w 469"/>
              <a:gd name="T73" fmla="*/ 2147483647 h 732"/>
              <a:gd name="T74" fmla="*/ 2147483647 w 469"/>
              <a:gd name="T75" fmla="*/ 2147483647 h 732"/>
              <a:gd name="T76" fmla="*/ 2147483647 w 469"/>
              <a:gd name="T77" fmla="*/ 2147483647 h 732"/>
              <a:gd name="T78" fmla="*/ 2147483647 w 469"/>
              <a:gd name="T79" fmla="*/ 2147483647 h 732"/>
              <a:gd name="T80" fmla="*/ 2147483647 w 469"/>
              <a:gd name="T81" fmla="*/ 2147483647 h 732"/>
              <a:gd name="T82" fmla="*/ 2147483647 w 469"/>
              <a:gd name="T83" fmla="*/ 2147483647 h 732"/>
              <a:gd name="T84" fmla="*/ 2147483647 w 469"/>
              <a:gd name="T85" fmla="*/ 2147483647 h 732"/>
              <a:gd name="T86" fmla="*/ 2147483647 w 469"/>
              <a:gd name="T87" fmla="*/ 2147483647 h 732"/>
              <a:gd name="T88" fmla="*/ 2147483647 w 469"/>
              <a:gd name="T89" fmla="*/ 2147483647 h 732"/>
              <a:gd name="T90" fmla="*/ 2147483647 w 469"/>
              <a:gd name="T91" fmla="*/ 2147483647 h 732"/>
              <a:gd name="T92" fmla="*/ 2147483647 w 469"/>
              <a:gd name="T93" fmla="*/ 2147483647 h 732"/>
              <a:gd name="T94" fmla="*/ 2147483647 w 469"/>
              <a:gd name="T95" fmla="*/ 2147483647 h 732"/>
              <a:gd name="T96" fmla="*/ 2147483647 w 469"/>
              <a:gd name="T97" fmla="*/ 2147483647 h 732"/>
              <a:gd name="T98" fmla="*/ 2147483647 w 469"/>
              <a:gd name="T99" fmla="*/ 2147483647 h 732"/>
              <a:gd name="T100" fmla="*/ 2147483647 w 469"/>
              <a:gd name="T101" fmla="*/ 2147483647 h 732"/>
              <a:gd name="T102" fmla="*/ 2147483647 w 469"/>
              <a:gd name="T103" fmla="*/ 2147483647 h 732"/>
              <a:gd name="T104" fmla="*/ 2147483647 w 469"/>
              <a:gd name="T105" fmla="*/ 2147483647 h 732"/>
              <a:gd name="T106" fmla="*/ 2147483647 w 469"/>
              <a:gd name="T107" fmla="*/ 2147483647 h 732"/>
              <a:gd name="T108" fmla="*/ 2147483647 w 469"/>
              <a:gd name="T109" fmla="*/ 2147483647 h 732"/>
              <a:gd name="T110" fmla="*/ 2147483647 w 469"/>
              <a:gd name="T111" fmla="*/ 2147483647 h 732"/>
              <a:gd name="T112" fmla="*/ 2147483647 w 469"/>
              <a:gd name="T113" fmla="*/ 2147483647 h 732"/>
              <a:gd name="T114" fmla="*/ 2147483647 w 469"/>
              <a:gd name="T115" fmla="*/ 2147483647 h 732"/>
              <a:gd name="T116" fmla="*/ 2147483647 w 469"/>
              <a:gd name="T117" fmla="*/ 2147483647 h 732"/>
              <a:gd name="T118" fmla="*/ 2147483647 w 469"/>
              <a:gd name="T119" fmla="*/ 2147483647 h 732"/>
              <a:gd name="T120" fmla="*/ 2147483647 w 469"/>
              <a:gd name="T121" fmla="*/ 2147483647 h 732"/>
              <a:gd name="T122" fmla="*/ 2147483647 w 469"/>
              <a:gd name="T123" fmla="*/ 2147483647 h 73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69"/>
              <a:gd name="T187" fmla="*/ 0 h 732"/>
              <a:gd name="T188" fmla="*/ 469 w 469"/>
              <a:gd name="T189" fmla="*/ 732 h 73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69" h="732">
                <a:moveTo>
                  <a:pt x="33" y="448"/>
                </a:moveTo>
                <a:lnTo>
                  <a:pt x="0" y="491"/>
                </a:lnTo>
                <a:lnTo>
                  <a:pt x="3" y="696"/>
                </a:lnTo>
                <a:lnTo>
                  <a:pt x="23" y="727"/>
                </a:lnTo>
                <a:lnTo>
                  <a:pt x="23" y="731"/>
                </a:lnTo>
                <a:lnTo>
                  <a:pt x="29" y="724"/>
                </a:lnTo>
                <a:lnTo>
                  <a:pt x="65" y="674"/>
                </a:lnTo>
                <a:lnTo>
                  <a:pt x="68" y="664"/>
                </a:lnTo>
                <a:lnTo>
                  <a:pt x="71" y="664"/>
                </a:lnTo>
                <a:lnTo>
                  <a:pt x="71" y="657"/>
                </a:lnTo>
                <a:lnTo>
                  <a:pt x="68" y="657"/>
                </a:lnTo>
                <a:lnTo>
                  <a:pt x="71" y="653"/>
                </a:lnTo>
                <a:lnTo>
                  <a:pt x="83" y="653"/>
                </a:lnTo>
                <a:lnTo>
                  <a:pt x="113" y="611"/>
                </a:lnTo>
                <a:lnTo>
                  <a:pt x="161" y="561"/>
                </a:lnTo>
                <a:lnTo>
                  <a:pt x="185" y="544"/>
                </a:lnTo>
                <a:lnTo>
                  <a:pt x="203" y="537"/>
                </a:lnTo>
                <a:lnTo>
                  <a:pt x="229" y="512"/>
                </a:lnTo>
                <a:lnTo>
                  <a:pt x="241" y="498"/>
                </a:lnTo>
                <a:lnTo>
                  <a:pt x="247" y="484"/>
                </a:lnTo>
                <a:lnTo>
                  <a:pt x="262" y="473"/>
                </a:lnTo>
                <a:lnTo>
                  <a:pt x="301" y="427"/>
                </a:lnTo>
                <a:lnTo>
                  <a:pt x="319" y="398"/>
                </a:lnTo>
                <a:lnTo>
                  <a:pt x="322" y="381"/>
                </a:lnTo>
                <a:lnTo>
                  <a:pt x="349" y="346"/>
                </a:lnTo>
                <a:lnTo>
                  <a:pt x="352" y="346"/>
                </a:lnTo>
                <a:lnTo>
                  <a:pt x="358" y="339"/>
                </a:lnTo>
                <a:lnTo>
                  <a:pt x="370" y="293"/>
                </a:lnTo>
                <a:lnTo>
                  <a:pt x="373" y="286"/>
                </a:lnTo>
                <a:lnTo>
                  <a:pt x="388" y="254"/>
                </a:lnTo>
                <a:lnTo>
                  <a:pt x="393" y="244"/>
                </a:lnTo>
                <a:lnTo>
                  <a:pt x="403" y="216"/>
                </a:lnTo>
                <a:lnTo>
                  <a:pt x="415" y="201"/>
                </a:lnTo>
                <a:lnTo>
                  <a:pt x="415" y="194"/>
                </a:lnTo>
                <a:lnTo>
                  <a:pt x="423" y="180"/>
                </a:lnTo>
                <a:lnTo>
                  <a:pt x="429" y="169"/>
                </a:lnTo>
                <a:lnTo>
                  <a:pt x="432" y="166"/>
                </a:lnTo>
                <a:lnTo>
                  <a:pt x="432" y="162"/>
                </a:lnTo>
                <a:lnTo>
                  <a:pt x="441" y="152"/>
                </a:lnTo>
                <a:lnTo>
                  <a:pt x="447" y="92"/>
                </a:lnTo>
                <a:lnTo>
                  <a:pt x="450" y="92"/>
                </a:lnTo>
                <a:lnTo>
                  <a:pt x="462" y="88"/>
                </a:lnTo>
                <a:lnTo>
                  <a:pt x="465" y="92"/>
                </a:lnTo>
                <a:lnTo>
                  <a:pt x="468" y="84"/>
                </a:lnTo>
                <a:lnTo>
                  <a:pt x="462" y="84"/>
                </a:lnTo>
                <a:lnTo>
                  <a:pt x="462" y="81"/>
                </a:lnTo>
                <a:lnTo>
                  <a:pt x="453" y="84"/>
                </a:lnTo>
                <a:lnTo>
                  <a:pt x="453" y="81"/>
                </a:lnTo>
                <a:lnTo>
                  <a:pt x="459" y="78"/>
                </a:lnTo>
                <a:lnTo>
                  <a:pt x="459" y="46"/>
                </a:lnTo>
                <a:lnTo>
                  <a:pt x="456" y="42"/>
                </a:lnTo>
                <a:lnTo>
                  <a:pt x="459" y="25"/>
                </a:lnTo>
                <a:lnTo>
                  <a:pt x="462" y="21"/>
                </a:lnTo>
                <a:lnTo>
                  <a:pt x="462" y="11"/>
                </a:lnTo>
                <a:lnTo>
                  <a:pt x="453" y="11"/>
                </a:lnTo>
                <a:lnTo>
                  <a:pt x="447" y="0"/>
                </a:lnTo>
                <a:lnTo>
                  <a:pt x="432" y="3"/>
                </a:lnTo>
                <a:lnTo>
                  <a:pt x="429" y="14"/>
                </a:lnTo>
                <a:lnTo>
                  <a:pt x="384" y="25"/>
                </a:lnTo>
                <a:lnTo>
                  <a:pt x="381" y="28"/>
                </a:lnTo>
                <a:lnTo>
                  <a:pt x="331" y="42"/>
                </a:lnTo>
                <a:lnTo>
                  <a:pt x="301" y="46"/>
                </a:lnTo>
                <a:lnTo>
                  <a:pt x="298" y="46"/>
                </a:lnTo>
                <a:lnTo>
                  <a:pt x="283" y="46"/>
                </a:lnTo>
                <a:lnTo>
                  <a:pt x="280" y="50"/>
                </a:lnTo>
                <a:lnTo>
                  <a:pt x="277" y="50"/>
                </a:lnTo>
                <a:lnTo>
                  <a:pt x="277" y="53"/>
                </a:lnTo>
                <a:lnTo>
                  <a:pt x="274" y="53"/>
                </a:lnTo>
                <a:lnTo>
                  <a:pt x="265" y="56"/>
                </a:lnTo>
                <a:lnTo>
                  <a:pt x="265" y="60"/>
                </a:lnTo>
                <a:lnTo>
                  <a:pt x="262" y="60"/>
                </a:lnTo>
                <a:lnTo>
                  <a:pt x="262" y="64"/>
                </a:lnTo>
                <a:lnTo>
                  <a:pt x="241" y="67"/>
                </a:lnTo>
                <a:lnTo>
                  <a:pt x="239" y="64"/>
                </a:lnTo>
                <a:lnTo>
                  <a:pt x="220" y="60"/>
                </a:lnTo>
                <a:lnTo>
                  <a:pt x="217" y="60"/>
                </a:lnTo>
                <a:lnTo>
                  <a:pt x="211" y="60"/>
                </a:lnTo>
                <a:lnTo>
                  <a:pt x="211" y="64"/>
                </a:lnTo>
                <a:lnTo>
                  <a:pt x="203" y="67"/>
                </a:lnTo>
                <a:lnTo>
                  <a:pt x="200" y="67"/>
                </a:lnTo>
                <a:lnTo>
                  <a:pt x="200" y="70"/>
                </a:lnTo>
                <a:lnTo>
                  <a:pt x="188" y="74"/>
                </a:lnTo>
                <a:lnTo>
                  <a:pt x="185" y="78"/>
                </a:lnTo>
                <a:lnTo>
                  <a:pt x="182" y="81"/>
                </a:lnTo>
                <a:lnTo>
                  <a:pt x="178" y="81"/>
                </a:lnTo>
                <a:lnTo>
                  <a:pt x="143" y="78"/>
                </a:lnTo>
                <a:lnTo>
                  <a:pt x="140" y="78"/>
                </a:lnTo>
                <a:lnTo>
                  <a:pt x="140" y="74"/>
                </a:lnTo>
                <a:lnTo>
                  <a:pt x="137" y="74"/>
                </a:lnTo>
                <a:lnTo>
                  <a:pt x="137" y="70"/>
                </a:lnTo>
                <a:lnTo>
                  <a:pt x="134" y="70"/>
                </a:lnTo>
                <a:lnTo>
                  <a:pt x="134" y="67"/>
                </a:lnTo>
                <a:lnTo>
                  <a:pt x="131" y="67"/>
                </a:lnTo>
                <a:lnTo>
                  <a:pt x="125" y="60"/>
                </a:lnTo>
                <a:lnTo>
                  <a:pt x="122" y="53"/>
                </a:lnTo>
                <a:lnTo>
                  <a:pt x="113" y="39"/>
                </a:lnTo>
                <a:lnTo>
                  <a:pt x="107" y="32"/>
                </a:lnTo>
                <a:lnTo>
                  <a:pt x="104" y="28"/>
                </a:lnTo>
                <a:lnTo>
                  <a:pt x="101" y="28"/>
                </a:lnTo>
                <a:lnTo>
                  <a:pt x="101" y="25"/>
                </a:lnTo>
                <a:lnTo>
                  <a:pt x="95" y="39"/>
                </a:lnTo>
                <a:lnTo>
                  <a:pt x="93" y="39"/>
                </a:lnTo>
                <a:lnTo>
                  <a:pt x="93" y="42"/>
                </a:lnTo>
                <a:lnTo>
                  <a:pt x="89" y="46"/>
                </a:lnTo>
                <a:lnTo>
                  <a:pt x="89" y="50"/>
                </a:lnTo>
                <a:lnTo>
                  <a:pt x="86" y="50"/>
                </a:lnTo>
                <a:lnTo>
                  <a:pt x="86" y="53"/>
                </a:lnTo>
                <a:lnTo>
                  <a:pt x="86" y="56"/>
                </a:lnTo>
                <a:lnTo>
                  <a:pt x="83" y="88"/>
                </a:lnTo>
                <a:lnTo>
                  <a:pt x="93" y="96"/>
                </a:lnTo>
                <a:lnTo>
                  <a:pt x="95" y="102"/>
                </a:lnTo>
                <a:lnTo>
                  <a:pt x="137" y="152"/>
                </a:lnTo>
                <a:lnTo>
                  <a:pt x="319" y="208"/>
                </a:lnTo>
                <a:lnTo>
                  <a:pt x="185" y="374"/>
                </a:lnTo>
                <a:lnTo>
                  <a:pt x="128" y="374"/>
                </a:lnTo>
                <a:lnTo>
                  <a:pt x="104" y="388"/>
                </a:lnTo>
                <a:lnTo>
                  <a:pt x="98" y="396"/>
                </a:lnTo>
                <a:lnTo>
                  <a:pt x="95" y="396"/>
                </a:lnTo>
                <a:lnTo>
                  <a:pt x="83" y="410"/>
                </a:lnTo>
                <a:lnTo>
                  <a:pt x="50" y="420"/>
                </a:lnTo>
                <a:lnTo>
                  <a:pt x="50" y="424"/>
                </a:lnTo>
                <a:lnTo>
                  <a:pt x="41" y="427"/>
                </a:lnTo>
                <a:lnTo>
                  <a:pt x="41" y="431"/>
                </a:lnTo>
                <a:lnTo>
                  <a:pt x="39" y="431"/>
                </a:lnTo>
                <a:lnTo>
                  <a:pt x="33" y="448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0" dirty="0"/>
          </a:p>
        </p:txBody>
      </p:sp>
      <p:sp>
        <p:nvSpPr>
          <p:cNvPr id="10245" name="Freeform 5"/>
          <p:cNvSpPr>
            <a:spLocks/>
          </p:cNvSpPr>
          <p:nvPr/>
        </p:nvSpPr>
        <p:spPr bwMode="auto">
          <a:xfrm>
            <a:off x="4067175" y="2909888"/>
            <a:ext cx="1204913" cy="1673225"/>
          </a:xfrm>
          <a:custGeom>
            <a:avLst/>
            <a:gdLst>
              <a:gd name="T0" fmla="*/ 2147483647 w 759"/>
              <a:gd name="T1" fmla="*/ 2147483647 h 1053"/>
              <a:gd name="T2" fmla="*/ 2147483647 w 759"/>
              <a:gd name="T3" fmla="*/ 2147483647 h 1053"/>
              <a:gd name="T4" fmla="*/ 2147483647 w 759"/>
              <a:gd name="T5" fmla="*/ 2147483647 h 1053"/>
              <a:gd name="T6" fmla="*/ 2147483647 w 759"/>
              <a:gd name="T7" fmla="*/ 2147483647 h 1053"/>
              <a:gd name="T8" fmla="*/ 2147483647 w 759"/>
              <a:gd name="T9" fmla="*/ 2147483647 h 1053"/>
              <a:gd name="T10" fmla="*/ 2147483647 w 759"/>
              <a:gd name="T11" fmla="*/ 2147483647 h 1053"/>
              <a:gd name="T12" fmla="*/ 2147483647 w 759"/>
              <a:gd name="T13" fmla="*/ 2147483647 h 1053"/>
              <a:gd name="T14" fmla="*/ 2147483647 w 759"/>
              <a:gd name="T15" fmla="*/ 2147483647 h 1053"/>
              <a:gd name="T16" fmla="*/ 2147483647 w 759"/>
              <a:gd name="T17" fmla="*/ 2147483647 h 1053"/>
              <a:gd name="T18" fmla="*/ 2147483647 w 759"/>
              <a:gd name="T19" fmla="*/ 2147483647 h 1053"/>
              <a:gd name="T20" fmla="*/ 2147483647 w 759"/>
              <a:gd name="T21" fmla="*/ 2147483647 h 1053"/>
              <a:gd name="T22" fmla="*/ 2147483647 w 759"/>
              <a:gd name="T23" fmla="*/ 2147483647 h 1053"/>
              <a:gd name="T24" fmla="*/ 2147483647 w 759"/>
              <a:gd name="T25" fmla="*/ 2147483647 h 1053"/>
              <a:gd name="T26" fmla="*/ 2147483647 w 759"/>
              <a:gd name="T27" fmla="*/ 2147483647 h 1053"/>
              <a:gd name="T28" fmla="*/ 2147483647 w 759"/>
              <a:gd name="T29" fmla="*/ 2147483647 h 1053"/>
              <a:gd name="T30" fmla="*/ 2147483647 w 759"/>
              <a:gd name="T31" fmla="*/ 2147483647 h 1053"/>
              <a:gd name="T32" fmla="*/ 2147483647 w 759"/>
              <a:gd name="T33" fmla="*/ 2147483647 h 1053"/>
              <a:gd name="T34" fmla="*/ 2147483647 w 759"/>
              <a:gd name="T35" fmla="*/ 2147483647 h 1053"/>
              <a:gd name="T36" fmla="*/ 2147483647 w 759"/>
              <a:gd name="T37" fmla="*/ 2147483647 h 1053"/>
              <a:gd name="T38" fmla="*/ 2147483647 w 759"/>
              <a:gd name="T39" fmla="*/ 2147483647 h 1053"/>
              <a:gd name="T40" fmla="*/ 2147483647 w 759"/>
              <a:gd name="T41" fmla="*/ 2147483647 h 1053"/>
              <a:gd name="T42" fmla="*/ 2147483647 w 759"/>
              <a:gd name="T43" fmla="*/ 2147483647 h 1053"/>
              <a:gd name="T44" fmla="*/ 2147483647 w 759"/>
              <a:gd name="T45" fmla="*/ 2147483647 h 1053"/>
              <a:gd name="T46" fmla="*/ 2147483647 w 759"/>
              <a:gd name="T47" fmla="*/ 2147483647 h 1053"/>
              <a:gd name="T48" fmla="*/ 2147483647 w 759"/>
              <a:gd name="T49" fmla="*/ 2147483647 h 1053"/>
              <a:gd name="T50" fmla="*/ 2147483647 w 759"/>
              <a:gd name="T51" fmla="*/ 2147483647 h 1053"/>
              <a:gd name="T52" fmla="*/ 2147483647 w 759"/>
              <a:gd name="T53" fmla="*/ 2147483647 h 1053"/>
              <a:gd name="T54" fmla="*/ 2147483647 w 759"/>
              <a:gd name="T55" fmla="*/ 2147483647 h 1053"/>
              <a:gd name="T56" fmla="*/ 2147483647 w 759"/>
              <a:gd name="T57" fmla="*/ 2147483647 h 1053"/>
              <a:gd name="T58" fmla="*/ 2147483647 w 759"/>
              <a:gd name="T59" fmla="*/ 2147483647 h 1053"/>
              <a:gd name="T60" fmla="*/ 2147483647 w 759"/>
              <a:gd name="T61" fmla="*/ 2147483647 h 1053"/>
              <a:gd name="T62" fmla="*/ 2147483647 w 759"/>
              <a:gd name="T63" fmla="*/ 2147483647 h 1053"/>
              <a:gd name="T64" fmla="*/ 2147483647 w 759"/>
              <a:gd name="T65" fmla="*/ 2147483647 h 1053"/>
              <a:gd name="T66" fmla="*/ 2147483647 w 759"/>
              <a:gd name="T67" fmla="*/ 2147483647 h 1053"/>
              <a:gd name="T68" fmla="*/ 2147483647 w 759"/>
              <a:gd name="T69" fmla="*/ 2147483647 h 1053"/>
              <a:gd name="T70" fmla="*/ 2147483647 w 759"/>
              <a:gd name="T71" fmla="*/ 2147483647 h 1053"/>
              <a:gd name="T72" fmla="*/ 2147483647 w 759"/>
              <a:gd name="T73" fmla="*/ 2147483647 h 1053"/>
              <a:gd name="T74" fmla="*/ 2147483647 w 759"/>
              <a:gd name="T75" fmla="*/ 2147483647 h 1053"/>
              <a:gd name="T76" fmla="*/ 2147483647 w 759"/>
              <a:gd name="T77" fmla="*/ 2147483647 h 1053"/>
              <a:gd name="T78" fmla="*/ 2147483647 w 759"/>
              <a:gd name="T79" fmla="*/ 2147483647 h 1053"/>
              <a:gd name="T80" fmla="*/ 2147483647 w 759"/>
              <a:gd name="T81" fmla="*/ 2147483647 h 1053"/>
              <a:gd name="T82" fmla="*/ 2147483647 w 759"/>
              <a:gd name="T83" fmla="*/ 2147483647 h 1053"/>
              <a:gd name="T84" fmla="*/ 2147483647 w 759"/>
              <a:gd name="T85" fmla="*/ 2147483647 h 1053"/>
              <a:gd name="T86" fmla="*/ 2147483647 w 759"/>
              <a:gd name="T87" fmla="*/ 2147483647 h 1053"/>
              <a:gd name="T88" fmla="*/ 2147483647 w 759"/>
              <a:gd name="T89" fmla="*/ 2147483647 h 1053"/>
              <a:gd name="T90" fmla="*/ 2147483647 w 759"/>
              <a:gd name="T91" fmla="*/ 2147483647 h 1053"/>
              <a:gd name="T92" fmla="*/ 2147483647 w 759"/>
              <a:gd name="T93" fmla="*/ 2147483647 h 1053"/>
              <a:gd name="T94" fmla="*/ 2147483647 w 759"/>
              <a:gd name="T95" fmla="*/ 2147483647 h 1053"/>
              <a:gd name="T96" fmla="*/ 2147483647 w 759"/>
              <a:gd name="T97" fmla="*/ 2147483647 h 1053"/>
              <a:gd name="T98" fmla="*/ 2147483647 w 759"/>
              <a:gd name="T99" fmla="*/ 2147483647 h 1053"/>
              <a:gd name="T100" fmla="*/ 2147483647 w 759"/>
              <a:gd name="T101" fmla="*/ 2147483647 h 1053"/>
              <a:gd name="T102" fmla="*/ 2147483647 w 759"/>
              <a:gd name="T103" fmla="*/ 2147483647 h 1053"/>
              <a:gd name="T104" fmla="*/ 2147483647 w 759"/>
              <a:gd name="T105" fmla="*/ 2147483647 h 1053"/>
              <a:gd name="T106" fmla="*/ 2147483647 w 759"/>
              <a:gd name="T107" fmla="*/ 2147483647 h 1053"/>
              <a:gd name="T108" fmla="*/ 2147483647 w 759"/>
              <a:gd name="T109" fmla="*/ 2147483647 h 1053"/>
              <a:gd name="T110" fmla="*/ 2147483647 w 759"/>
              <a:gd name="T111" fmla="*/ 2147483647 h 1053"/>
              <a:gd name="T112" fmla="*/ 2147483647 w 759"/>
              <a:gd name="T113" fmla="*/ 2147483647 h 1053"/>
              <a:gd name="T114" fmla="*/ 2147483647 w 759"/>
              <a:gd name="T115" fmla="*/ 2147483647 h 1053"/>
              <a:gd name="T116" fmla="*/ 2147483647 w 759"/>
              <a:gd name="T117" fmla="*/ 2147483647 h 1053"/>
              <a:gd name="T118" fmla="*/ 2147483647 w 759"/>
              <a:gd name="T119" fmla="*/ 2147483647 h 1053"/>
              <a:gd name="T120" fmla="*/ 2147483647 w 759"/>
              <a:gd name="T121" fmla="*/ 2147483647 h 1053"/>
              <a:gd name="T122" fmla="*/ 2147483647 w 759"/>
              <a:gd name="T123" fmla="*/ 2147483647 h 105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59"/>
              <a:gd name="T187" fmla="*/ 0 h 1053"/>
              <a:gd name="T188" fmla="*/ 759 w 759"/>
              <a:gd name="T189" fmla="*/ 1053 h 105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59" h="1053">
                <a:moveTo>
                  <a:pt x="99" y="396"/>
                </a:moveTo>
                <a:lnTo>
                  <a:pt x="51" y="400"/>
                </a:lnTo>
                <a:lnTo>
                  <a:pt x="47" y="420"/>
                </a:lnTo>
                <a:lnTo>
                  <a:pt x="41" y="431"/>
                </a:lnTo>
                <a:lnTo>
                  <a:pt x="39" y="434"/>
                </a:lnTo>
                <a:lnTo>
                  <a:pt x="33" y="445"/>
                </a:lnTo>
                <a:lnTo>
                  <a:pt x="21" y="462"/>
                </a:lnTo>
                <a:lnTo>
                  <a:pt x="21" y="488"/>
                </a:lnTo>
                <a:lnTo>
                  <a:pt x="18" y="491"/>
                </a:lnTo>
                <a:lnTo>
                  <a:pt x="12" y="495"/>
                </a:lnTo>
                <a:lnTo>
                  <a:pt x="9" y="530"/>
                </a:lnTo>
                <a:lnTo>
                  <a:pt x="3" y="537"/>
                </a:lnTo>
                <a:lnTo>
                  <a:pt x="0" y="561"/>
                </a:lnTo>
                <a:lnTo>
                  <a:pt x="21" y="554"/>
                </a:lnTo>
                <a:lnTo>
                  <a:pt x="24" y="583"/>
                </a:lnTo>
                <a:lnTo>
                  <a:pt x="27" y="597"/>
                </a:lnTo>
                <a:lnTo>
                  <a:pt x="33" y="615"/>
                </a:lnTo>
                <a:lnTo>
                  <a:pt x="35" y="622"/>
                </a:lnTo>
                <a:lnTo>
                  <a:pt x="41" y="629"/>
                </a:lnTo>
                <a:lnTo>
                  <a:pt x="47" y="646"/>
                </a:lnTo>
                <a:lnTo>
                  <a:pt x="45" y="646"/>
                </a:lnTo>
                <a:lnTo>
                  <a:pt x="41" y="650"/>
                </a:lnTo>
                <a:lnTo>
                  <a:pt x="39" y="650"/>
                </a:lnTo>
                <a:lnTo>
                  <a:pt x="47" y="664"/>
                </a:lnTo>
                <a:lnTo>
                  <a:pt x="57" y="674"/>
                </a:lnTo>
                <a:lnTo>
                  <a:pt x="63" y="682"/>
                </a:lnTo>
                <a:lnTo>
                  <a:pt x="68" y="692"/>
                </a:lnTo>
                <a:lnTo>
                  <a:pt x="75" y="703"/>
                </a:lnTo>
                <a:lnTo>
                  <a:pt x="81" y="720"/>
                </a:lnTo>
                <a:lnTo>
                  <a:pt x="75" y="735"/>
                </a:lnTo>
                <a:lnTo>
                  <a:pt x="75" y="752"/>
                </a:lnTo>
                <a:lnTo>
                  <a:pt x="75" y="766"/>
                </a:lnTo>
                <a:lnTo>
                  <a:pt x="84" y="773"/>
                </a:lnTo>
                <a:lnTo>
                  <a:pt x="92" y="777"/>
                </a:lnTo>
                <a:lnTo>
                  <a:pt x="104" y="780"/>
                </a:lnTo>
                <a:lnTo>
                  <a:pt x="107" y="795"/>
                </a:lnTo>
                <a:lnTo>
                  <a:pt x="120" y="798"/>
                </a:lnTo>
                <a:lnTo>
                  <a:pt x="128" y="798"/>
                </a:lnTo>
                <a:lnTo>
                  <a:pt x="137" y="798"/>
                </a:lnTo>
                <a:lnTo>
                  <a:pt x="143" y="806"/>
                </a:lnTo>
                <a:lnTo>
                  <a:pt x="152" y="812"/>
                </a:lnTo>
                <a:lnTo>
                  <a:pt x="152" y="816"/>
                </a:lnTo>
                <a:lnTo>
                  <a:pt x="152" y="827"/>
                </a:lnTo>
                <a:lnTo>
                  <a:pt x="155" y="837"/>
                </a:lnTo>
                <a:lnTo>
                  <a:pt x="164" y="844"/>
                </a:lnTo>
                <a:lnTo>
                  <a:pt x="170" y="851"/>
                </a:lnTo>
                <a:lnTo>
                  <a:pt x="179" y="858"/>
                </a:lnTo>
                <a:lnTo>
                  <a:pt x="188" y="862"/>
                </a:lnTo>
                <a:lnTo>
                  <a:pt x="194" y="872"/>
                </a:lnTo>
                <a:lnTo>
                  <a:pt x="203" y="876"/>
                </a:lnTo>
                <a:lnTo>
                  <a:pt x="206" y="886"/>
                </a:lnTo>
                <a:lnTo>
                  <a:pt x="209" y="897"/>
                </a:lnTo>
                <a:lnTo>
                  <a:pt x="215" y="908"/>
                </a:lnTo>
                <a:lnTo>
                  <a:pt x="215" y="911"/>
                </a:lnTo>
                <a:lnTo>
                  <a:pt x="218" y="918"/>
                </a:lnTo>
                <a:lnTo>
                  <a:pt x="224" y="922"/>
                </a:lnTo>
                <a:lnTo>
                  <a:pt x="233" y="926"/>
                </a:lnTo>
                <a:lnTo>
                  <a:pt x="242" y="932"/>
                </a:lnTo>
                <a:lnTo>
                  <a:pt x="251" y="940"/>
                </a:lnTo>
                <a:lnTo>
                  <a:pt x="253" y="950"/>
                </a:lnTo>
                <a:lnTo>
                  <a:pt x="257" y="960"/>
                </a:lnTo>
                <a:lnTo>
                  <a:pt x="259" y="968"/>
                </a:lnTo>
                <a:lnTo>
                  <a:pt x="265" y="978"/>
                </a:lnTo>
                <a:lnTo>
                  <a:pt x="275" y="985"/>
                </a:lnTo>
                <a:lnTo>
                  <a:pt x="287" y="1007"/>
                </a:lnTo>
                <a:lnTo>
                  <a:pt x="310" y="1010"/>
                </a:lnTo>
                <a:lnTo>
                  <a:pt x="316" y="1003"/>
                </a:lnTo>
                <a:lnTo>
                  <a:pt x="346" y="1007"/>
                </a:lnTo>
                <a:lnTo>
                  <a:pt x="358" y="996"/>
                </a:lnTo>
                <a:lnTo>
                  <a:pt x="388" y="1028"/>
                </a:lnTo>
                <a:lnTo>
                  <a:pt x="397" y="1038"/>
                </a:lnTo>
                <a:lnTo>
                  <a:pt x="412" y="1052"/>
                </a:lnTo>
                <a:lnTo>
                  <a:pt x="415" y="1049"/>
                </a:lnTo>
                <a:lnTo>
                  <a:pt x="421" y="1045"/>
                </a:lnTo>
                <a:lnTo>
                  <a:pt x="433" y="1045"/>
                </a:lnTo>
                <a:lnTo>
                  <a:pt x="442" y="1049"/>
                </a:lnTo>
                <a:lnTo>
                  <a:pt x="451" y="1045"/>
                </a:lnTo>
                <a:lnTo>
                  <a:pt x="460" y="1045"/>
                </a:lnTo>
                <a:lnTo>
                  <a:pt x="466" y="1052"/>
                </a:lnTo>
                <a:lnTo>
                  <a:pt x="480" y="1049"/>
                </a:lnTo>
                <a:lnTo>
                  <a:pt x="493" y="1049"/>
                </a:lnTo>
                <a:lnTo>
                  <a:pt x="502" y="1042"/>
                </a:lnTo>
                <a:lnTo>
                  <a:pt x="516" y="1042"/>
                </a:lnTo>
                <a:lnTo>
                  <a:pt x="531" y="1042"/>
                </a:lnTo>
                <a:lnTo>
                  <a:pt x="543" y="1035"/>
                </a:lnTo>
                <a:lnTo>
                  <a:pt x="552" y="1028"/>
                </a:lnTo>
                <a:lnTo>
                  <a:pt x="561" y="1017"/>
                </a:lnTo>
                <a:lnTo>
                  <a:pt x="567" y="1007"/>
                </a:lnTo>
                <a:lnTo>
                  <a:pt x="576" y="1000"/>
                </a:lnTo>
                <a:lnTo>
                  <a:pt x="588" y="1000"/>
                </a:lnTo>
                <a:lnTo>
                  <a:pt x="597" y="1000"/>
                </a:lnTo>
                <a:lnTo>
                  <a:pt x="611" y="1000"/>
                </a:lnTo>
                <a:lnTo>
                  <a:pt x="632" y="1000"/>
                </a:lnTo>
                <a:lnTo>
                  <a:pt x="638" y="1000"/>
                </a:lnTo>
                <a:lnTo>
                  <a:pt x="641" y="960"/>
                </a:lnTo>
                <a:lnTo>
                  <a:pt x="614" y="950"/>
                </a:lnTo>
                <a:lnTo>
                  <a:pt x="609" y="943"/>
                </a:lnTo>
                <a:lnTo>
                  <a:pt x="594" y="911"/>
                </a:lnTo>
                <a:lnTo>
                  <a:pt x="588" y="886"/>
                </a:lnTo>
                <a:lnTo>
                  <a:pt x="570" y="872"/>
                </a:lnTo>
                <a:lnTo>
                  <a:pt x="558" y="858"/>
                </a:lnTo>
                <a:lnTo>
                  <a:pt x="558" y="848"/>
                </a:lnTo>
                <a:lnTo>
                  <a:pt x="543" y="834"/>
                </a:lnTo>
                <a:lnTo>
                  <a:pt x="511" y="823"/>
                </a:lnTo>
                <a:lnTo>
                  <a:pt x="513" y="812"/>
                </a:lnTo>
                <a:lnTo>
                  <a:pt x="520" y="809"/>
                </a:lnTo>
                <a:lnTo>
                  <a:pt x="520" y="795"/>
                </a:lnTo>
                <a:lnTo>
                  <a:pt x="555" y="788"/>
                </a:lnTo>
                <a:lnTo>
                  <a:pt x="561" y="780"/>
                </a:lnTo>
                <a:lnTo>
                  <a:pt x="567" y="682"/>
                </a:lnTo>
                <a:lnTo>
                  <a:pt x="570" y="682"/>
                </a:lnTo>
                <a:lnTo>
                  <a:pt x="570" y="674"/>
                </a:lnTo>
                <a:lnTo>
                  <a:pt x="576" y="664"/>
                </a:lnTo>
                <a:lnTo>
                  <a:pt x="594" y="657"/>
                </a:lnTo>
                <a:lnTo>
                  <a:pt x="599" y="640"/>
                </a:lnTo>
                <a:lnTo>
                  <a:pt x="605" y="615"/>
                </a:lnTo>
                <a:lnTo>
                  <a:pt x="632" y="565"/>
                </a:lnTo>
                <a:lnTo>
                  <a:pt x="641" y="558"/>
                </a:lnTo>
                <a:lnTo>
                  <a:pt x="647" y="554"/>
                </a:lnTo>
                <a:lnTo>
                  <a:pt x="653" y="547"/>
                </a:lnTo>
                <a:lnTo>
                  <a:pt x="662" y="523"/>
                </a:lnTo>
                <a:lnTo>
                  <a:pt x="671" y="428"/>
                </a:lnTo>
                <a:lnTo>
                  <a:pt x="677" y="414"/>
                </a:lnTo>
                <a:lnTo>
                  <a:pt x="683" y="382"/>
                </a:lnTo>
                <a:lnTo>
                  <a:pt x="692" y="325"/>
                </a:lnTo>
                <a:lnTo>
                  <a:pt x="704" y="321"/>
                </a:lnTo>
                <a:lnTo>
                  <a:pt x="716" y="311"/>
                </a:lnTo>
                <a:lnTo>
                  <a:pt x="725" y="307"/>
                </a:lnTo>
                <a:lnTo>
                  <a:pt x="740" y="300"/>
                </a:lnTo>
                <a:lnTo>
                  <a:pt x="752" y="294"/>
                </a:lnTo>
                <a:lnTo>
                  <a:pt x="758" y="280"/>
                </a:lnTo>
                <a:lnTo>
                  <a:pt x="758" y="268"/>
                </a:lnTo>
                <a:lnTo>
                  <a:pt x="755" y="261"/>
                </a:lnTo>
                <a:lnTo>
                  <a:pt x="752" y="261"/>
                </a:lnTo>
                <a:lnTo>
                  <a:pt x="749" y="258"/>
                </a:lnTo>
                <a:lnTo>
                  <a:pt x="746" y="261"/>
                </a:lnTo>
                <a:lnTo>
                  <a:pt x="743" y="258"/>
                </a:lnTo>
                <a:lnTo>
                  <a:pt x="740" y="247"/>
                </a:lnTo>
                <a:lnTo>
                  <a:pt x="737" y="244"/>
                </a:lnTo>
                <a:lnTo>
                  <a:pt x="731" y="244"/>
                </a:lnTo>
                <a:lnTo>
                  <a:pt x="725" y="240"/>
                </a:lnTo>
                <a:lnTo>
                  <a:pt x="719" y="237"/>
                </a:lnTo>
                <a:lnTo>
                  <a:pt x="713" y="233"/>
                </a:lnTo>
                <a:lnTo>
                  <a:pt x="707" y="226"/>
                </a:lnTo>
                <a:lnTo>
                  <a:pt x="704" y="209"/>
                </a:lnTo>
                <a:lnTo>
                  <a:pt x="701" y="198"/>
                </a:lnTo>
                <a:lnTo>
                  <a:pt x="701" y="184"/>
                </a:lnTo>
                <a:lnTo>
                  <a:pt x="701" y="174"/>
                </a:lnTo>
                <a:lnTo>
                  <a:pt x="701" y="159"/>
                </a:lnTo>
                <a:lnTo>
                  <a:pt x="701" y="145"/>
                </a:lnTo>
                <a:lnTo>
                  <a:pt x="698" y="124"/>
                </a:lnTo>
                <a:lnTo>
                  <a:pt x="698" y="106"/>
                </a:lnTo>
                <a:lnTo>
                  <a:pt x="701" y="106"/>
                </a:lnTo>
                <a:lnTo>
                  <a:pt x="698" y="103"/>
                </a:lnTo>
                <a:lnTo>
                  <a:pt x="695" y="96"/>
                </a:lnTo>
                <a:lnTo>
                  <a:pt x="686" y="85"/>
                </a:lnTo>
                <a:lnTo>
                  <a:pt x="686" y="74"/>
                </a:lnTo>
                <a:lnTo>
                  <a:pt x="686" y="68"/>
                </a:lnTo>
                <a:lnTo>
                  <a:pt x="683" y="60"/>
                </a:lnTo>
                <a:lnTo>
                  <a:pt x="674" y="43"/>
                </a:lnTo>
                <a:lnTo>
                  <a:pt x="668" y="40"/>
                </a:lnTo>
                <a:lnTo>
                  <a:pt x="659" y="29"/>
                </a:lnTo>
                <a:lnTo>
                  <a:pt x="647" y="22"/>
                </a:lnTo>
                <a:lnTo>
                  <a:pt x="638" y="18"/>
                </a:lnTo>
                <a:lnTo>
                  <a:pt x="630" y="8"/>
                </a:lnTo>
                <a:lnTo>
                  <a:pt x="626" y="0"/>
                </a:lnTo>
                <a:lnTo>
                  <a:pt x="611" y="11"/>
                </a:lnTo>
                <a:lnTo>
                  <a:pt x="611" y="15"/>
                </a:lnTo>
                <a:lnTo>
                  <a:pt x="609" y="18"/>
                </a:lnTo>
                <a:lnTo>
                  <a:pt x="597" y="15"/>
                </a:lnTo>
                <a:lnTo>
                  <a:pt x="588" y="43"/>
                </a:lnTo>
                <a:lnTo>
                  <a:pt x="561" y="46"/>
                </a:lnTo>
                <a:lnTo>
                  <a:pt x="555" y="71"/>
                </a:lnTo>
                <a:lnTo>
                  <a:pt x="531" y="71"/>
                </a:lnTo>
                <a:lnTo>
                  <a:pt x="525" y="64"/>
                </a:lnTo>
                <a:lnTo>
                  <a:pt x="439" y="60"/>
                </a:lnTo>
                <a:lnTo>
                  <a:pt x="442" y="50"/>
                </a:lnTo>
                <a:lnTo>
                  <a:pt x="439" y="50"/>
                </a:lnTo>
                <a:lnTo>
                  <a:pt x="436" y="46"/>
                </a:lnTo>
                <a:lnTo>
                  <a:pt x="430" y="60"/>
                </a:lnTo>
                <a:lnTo>
                  <a:pt x="143" y="60"/>
                </a:lnTo>
                <a:lnTo>
                  <a:pt x="143" y="57"/>
                </a:lnTo>
                <a:lnTo>
                  <a:pt x="143" y="162"/>
                </a:lnTo>
                <a:lnTo>
                  <a:pt x="99" y="162"/>
                </a:lnTo>
                <a:lnTo>
                  <a:pt x="99" y="194"/>
                </a:lnTo>
                <a:lnTo>
                  <a:pt x="99" y="396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0" dirty="0"/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3043238" y="1687513"/>
            <a:ext cx="290512" cy="600075"/>
          </a:xfrm>
          <a:custGeom>
            <a:avLst/>
            <a:gdLst>
              <a:gd name="T0" fmla="*/ 2147483647 w 183"/>
              <a:gd name="T1" fmla="*/ 2147483647 h 379"/>
              <a:gd name="T2" fmla="*/ 2147483647 w 183"/>
              <a:gd name="T3" fmla="*/ 2147483647 h 379"/>
              <a:gd name="T4" fmla="*/ 2147483647 w 183"/>
              <a:gd name="T5" fmla="*/ 2147483647 h 379"/>
              <a:gd name="T6" fmla="*/ 2147483647 w 183"/>
              <a:gd name="T7" fmla="*/ 2147483647 h 379"/>
              <a:gd name="T8" fmla="*/ 0 w 183"/>
              <a:gd name="T9" fmla="*/ 2147483647 h 379"/>
              <a:gd name="T10" fmla="*/ 2147483647 w 183"/>
              <a:gd name="T11" fmla="*/ 2147483647 h 379"/>
              <a:gd name="T12" fmla="*/ 2147483647 w 183"/>
              <a:gd name="T13" fmla="*/ 2147483647 h 379"/>
              <a:gd name="T14" fmla="*/ 2147483647 w 183"/>
              <a:gd name="T15" fmla="*/ 2147483647 h 379"/>
              <a:gd name="T16" fmla="*/ 2147483647 w 183"/>
              <a:gd name="T17" fmla="*/ 2147483647 h 379"/>
              <a:gd name="T18" fmla="*/ 2147483647 w 183"/>
              <a:gd name="T19" fmla="*/ 2147483647 h 379"/>
              <a:gd name="T20" fmla="*/ 2147483647 w 183"/>
              <a:gd name="T21" fmla="*/ 2147483647 h 379"/>
              <a:gd name="T22" fmla="*/ 2147483647 w 183"/>
              <a:gd name="T23" fmla="*/ 2147483647 h 379"/>
              <a:gd name="T24" fmla="*/ 2147483647 w 183"/>
              <a:gd name="T25" fmla="*/ 2147483647 h 379"/>
              <a:gd name="T26" fmla="*/ 2147483647 w 183"/>
              <a:gd name="T27" fmla="*/ 2147483647 h 379"/>
              <a:gd name="T28" fmla="*/ 2147483647 w 183"/>
              <a:gd name="T29" fmla="*/ 2147483647 h 379"/>
              <a:gd name="T30" fmla="*/ 2147483647 w 183"/>
              <a:gd name="T31" fmla="*/ 2147483647 h 379"/>
              <a:gd name="T32" fmla="*/ 2147483647 w 183"/>
              <a:gd name="T33" fmla="*/ 2147483647 h 379"/>
              <a:gd name="T34" fmla="*/ 2147483647 w 183"/>
              <a:gd name="T35" fmla="*/ 2147483647 h 379"/>
              <a:gd name="T36" fmla="*/ 2147483647 w 183"/>
              <a:gd name="T37" fmla="*/ 2147483647 h 379"/>
              <a:gd name="T38" fmla="*/ 2147483647 w 183"/>
              <a:gd name="T39" fmla="*/ 2147483647 h 379"/>
              <a:gd name="T40" fmla="*/ 2147483647 w 183"/>
              <a:gd name="T41" fmla="*/ 2147483647 h 379"/>
              <a:gd name="T42" fmla="*/ 2147483647 w 183"/>
              <a:gd name="T43" fmla="*/ 2147483647 h 379"/>
              <a:gd name="T44" fmla="*/ 2147483647 w 183"/>
              <a:gd name="T45" fmla="*/ 2147483647 h 379"/>
              <a:gd name="T46" fmla="*/ 2147483647 w 183"/>
              <a:gd name="T47" fmla="*/ 2147483647 h 379"/>
              <a:gd name="T48" fmla="*/ 2147483647 w 183"/>
              <a:gd name="T49" fmla="*/ 2147483647 h 379"/>
              <a:gd name="T50" fmla="*/ 2147483647 w 183"/>
              <a:gd name="T51" fmla="*/ 2147483647 h 379"/>
              <a:gd name="T52" fmla="*/ 2147483647 w 183"/>
              <a:gd name="T53" fmla="*/ 2147483647 h 379"/>
              <a:gd name="T54" fmla="*/ 2147483647 w 183"/>
              <a:gd name="T55" fmla="*/ 2147483647 h 379"/>
              <a:gd name="T56" fmla="*/ 2147483647 w 183"/>
              <a:gd name="T57" fmla="*/ 2147483647 h 379"/>
              <a:gd name="T58" fmla="*/ 2147483647 w 183"/>
              <a:gd name="T59" fmla="*/ 2147483647 h 379"/>
              <a:gd name="T60" fmla="*/ 2147483647 w 183"/>
              <a:gd name="T61" fmla="*/ 2147483647 h 379"/>
              <a:gd name="T62" fmla="*/ 2147483647 w 183"/>
              <a:gd name="T63" fmla="*/ 2147483647 h 379"/>
              <a:gd name="T64" fmla="*/ 2147483647 w 183"/>
              <a:gd name="T65" fmla="*/ 2147483647 h 379"/>
              <a:gd name="T66" fmla="*/ 2147483647 w 183"/>
              <a:gd name="T67" fmla="*/ 2147483647 h 379"/>
              <a:gd name="T68" fmla="*/ 2147483647 w 183"/>
              <a:gd name="T69" fmla="*/ 2147483647 h 379"/>
              <a:gd name="T70" fmla="*/ 2147483647 w 183"/>
              <a:gd name="T71" fmla="*/ 2147483647 h 379"/>
              <a:gd name="T72" fmla="*/ 2147483647 w 183"/>
              <a:gd name="T73" fmla="*/ 2147483647 h 379"/>
              <a:gd name="T74" fmla="*/ 2147483647 w 183"/>
              <a:gd name="T75" fmla="*/ 2147483647 h 379"/>
              <a:gd name="T76" fmla="*/ 2147483647 w 183"/>
              <a:gd name="T77" fmla="*/ 2147483647 h 379"/>
              <a:gd name="T78" fmla="*/ 2147483647 w 183"/>
              <a:gd name="T79" fmla="*/ 2147483647 h 379"/>
              <a:gd name="T80" fmla="*/ 2147483647 w 183"/>
              <a:gd name="T81" fmla="*/ 2147483647 h 379"/>
              <a:gd name="T82" fmla="*/ 2147483647 w 183"/>
              <a:gd name="T83" fmla="*/ 2147483647 h 379"/>
              <a:gd name="T84" fmla="*/ 2147483647 w 183"/>
              <a:gd name="T85" fmla="*/ 2147483647 h 379"/>
              <a:gd name="T86" fmla="*/ 2147483647 w 183"/>
              <a:gd name="T87" fmla="*/ 2147483647 h 379"/>
              <a:gd name="T88" fmla="*/ 2147483647 w 183"/>
              <a:gd name="T89" fmla="*/ 2147483647 h 379"/>
              <a:gd name="T90" fmla="*/ 2147483647 w 183"/>
              <a:gd name="T91" fmla="*/ 2147483647 h 379"/>
              <a:gd name="T92" fmla="*/ 2147483647 w 183"/>
              <a:gd name="T93" fmla="*/ 2147483647 h 379"/>
              <a:gd name="T94" fmla="*/ 2147483647 w 183"/>
              <a:gd name="T95" fmla="*/ 0 h 379"/>
              <a:gd name="T96" fmla="*/ 2147483647 w 183"/>
              <a:gd name="T97" fmla="*/ 0 h 379"/>
              <a:gd name="T98" fmla="*/ 2147483647 w 183"/>
              <a:gd name="T99" fmla="*/ 2147483647 h 379"/>
              <a:gd name="T100" fmla="*/ 2147483647 w 183"/>
              <a:gd name="T101" fmla="*/ 2147483647 h 379"/>
              <a:gd name="T102" fmla="*/ 2147483647 w 183"/>
              <a:gd name="T103" fmla="*/ 2147483647 h 37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3"/>
              <a:gd name="T157" fmla="*/ 0 h 379"/>
              <a:gd name="T158" fmla="*/ 183 w 183"/>
              <a:gd name="T159" fmla="*/ 379 h 37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3" h="379">
                <a:moveTo>
                  <a:pt x="41" y="43"/>
                </a:moveTo>
                <a:lnTo>
                  <a:pt x="48" y="46"/>
                </a:lnTo>
                <a:lnTo>
                  <a:pt x="48" y="50"/>
                </a:lnTo>
                <a:lnTo>
                  <a:pt x="48" y="116"/>
                </a:lnTo>
                <a:lnTo>
                  <a:pt x="41" y="148"/>
                </a:lnTo>
                <a:lnTo>
                  <a:pt x="24" y="159"/>
                </a:lnTo>
                <a:lnTo>
                  <a:pt x="21" y="167"/>
                </a:lnTo>
                <a:lnTo>
                  <a:pt x="15" y="170"/>
                </a:lnTo>
                <a:lnTo>
                  <a:pt x="0" y="184"/>
                </a:lnTo>
                <a:lnTo>
                  <a:pt x="0" y="188"/>
                </a:lnTo>
                <a:lnTo>
                  <a:pt x="9" y="209"/>
                </a:lnTo>
                <a:lnTo>
                  <a:pt x="9" y="219"/>
                </a:lnTo>
                <a:lnTo>
                  <a:pt x="12" y="219"/>
                </a:lnTo>
                <a:lnTo>
                  <a:pt x="27" y="227"/>
                </a:lnTo>
                <a:lnTo>
                  <a:pt x="35" y="244"/>
                </a:lnTo>
                <a:lnTo>
                  <a:pt x="35" y="262"/>
                </a:lnTo>
                <a:lnTo>
                  <a:pt x="41" y="265"/>
                </a:lnTo>
                <a:lnTo>
                  <a:pt x="69" y="283"/>
                </a:lnTo>
                <a:lnTo>
                  <a:pt x="75" y="283"/>
                </a:lnTo>
                <a:lnTo>
                  <a:pt x="81" y="318"/>
                </a:lnTo>
                <a:lnTo>
                  <a:pt x="92" y="378"/>
                </a:lnTo>
                <a:lnTo>
                  <a:pt x="101" y="378"/>
                </a:lnTo>
                <a:lnTo>
                  <a:pt x="110" y="371"/>
                </a:lnTo>
                <a:lnTo>
                  <a:pt x="119" y="365"/>
                </a:lnTo>
                <a:lnTo>
                  <a:pt x="126" y="357"/>
                </a:lnTo>
                <a:lnTo>
                  <a:pt x="126" y="339"/>
                </a:lnTo>
                <a:lnTo>
                  <a:pt x="122" y="332"/>
                </a:lnTo>
                <a:lnTo>
                  <a:pt x="122" y="318"/>
                </a:lnTo>
                <a:lnTo>
                  <a:pt x="126" y="308"/>
                </a:lnTo>
                <a:lnTo>
                  <a:pt x="134" y="304"/>
                </a:lnTo>
                <a:lnTo>
                  <a:pt x="143" y="297"/>
                </a:lnTo>
                <a:lnTo>
                  <a:pt x="146" y="290"/>
                </a:lnTo>
                <a:lnTo>
                  <a:pt x="152" y="287"/>
                </a:lnTo>
                <a:lnTo>
                  <a:pt x="164" y="279"/>
                </a:lnTo>
                <a:lnTo>
                  <a:pt x="173" y="273"/>
                </a:lnTo>
                <a:lnTo>
                  <a:pt x="176" y="269"/>
                </a:lnTo>
                <a:lnTo>
                  <a:pt x="182" y="258"/>
                </a:lnTo>
                <a:lnTo>
                  <a:pt x="179" y="227"/>
                </a:lnTo>
                <a:lnTo>
                  <a:pt x="176" y="223"/>
                </a:lnTo>
                <a:lnTo>
                  <a:pt x="173" y="223"/>
                </a:lnTo>
                <a:lnTo>
                  <a:pt x="167" y="223"/>
                </a:lnTo>
                <a:lnTo>
                  <a:pt x="164" y="219"/>
                </a:lnTo>
                <a:lnTo>
                  <a:pt x="161" y="209"/>
                </a:lnTo>
                <a:lnTo>
                  <a:pt x="158" y="201"/>
                </a:lnTo>
                <a:lnTo>
                  <a:pt x="155" y="201"/>
                </a:lnTo>
                <a:lnTo>
                  <a:pt x="146" y="209"/>
                </a:lnTo>
                <a:lnTo>
                  <a:pt x="143" y="205"/>
                </a:lnTo>
                <a:lnTo>
                  <a:pt x="140" y="198"/>
                </a:lnTo>
                <a:lnTo>
                  <a:pt x="134" y="198"/>
                </a:lnTo>
                <a:lnTo>
                  <a:pt x="131" y="198"/>
                </a:lnTo>
                <a:lnTo>
                  <a:pt x="126" y="198"/>
                </a:lnTo>
                <a:lnTo>
                  <a:pt x="122" y="195"/>
                </a:lnTo>
                <a:lnTo>
                  <a:pt x="116" y="191"/>
                </a:lnTo>
                <a:lnTo>
                  <a:pt x="114" y="188"/>
                </a:lnTo>
                <a:lnTo>
                  <a:pt x="114" y="184"/>
                </a:lnTo>
                <a:lnTo>
                  <a:pt x="114" y="177"/>
                </a:lnTo>
                <a:lnTo>
                  <a:pt x="114" y="174"/>
                </a:lnTo>
                <a:lnTo>
                  <a:pt x="126" y="177"/>
                </a:lnTo>
                <a:lnTo>
                  <a:pt x="126" y="174"/>
                </a:lnTo>
                <a:lnTo>
                  <a:pt x="126" y="170"/>
                </a:lnTo>
                <a:lnTo>
                  <a:pt x="126" y="163"/>
                </a:lnTo>
                <a:lnTo>
                  <a:pt x="134" y="159"/>
                </a:lnTo>
                <a:lnTo>
                  <a:pt x="137" y="156"/>
                </a:lnTo>
                <a:lnTo>
                  <a:pt x="143" y="153"/>
                </a:lnTo>
                <a:lnTo>
                  <a:pt x="149" y="148"/>
                </a:lnTo>
                <a:lnTo>
                  <a:pt x="152" y="145"/>
                </a:lnTo>
                <a:lnTo>
                  <a:pt x="158" y="138"/>
                </a:lnTo>
                <a:lnTo>
                  <a:pt x="164" y="131"/>
                </a:lnTo>
                <a:lnTo>
                  <a:pt x="167" y="120"/>
                </a:lnTo>
                <a:lnTo>
                  <a:pt x="173" y="113"/>
                </a:lnTo>
                <a:lnTo>
                  <a:pt x="170" y="106"/>
                </a:lnTo>
                <a:lnTo>
                  <a:pt x="167" y="99"/>
                </a:lnTo>
                <a:lnTo>
                  <a:pt x="167" y="92"/>
                </a:lnTo>
                <a:lnTo>
                  <a:pt x="161" y="88"/>
                </a:lnTo>
                <a:lnTo>
                  <a:pt x="158" y="82"/>
                </a:lnTo>
                <a:lnTo>
                  <a:pt x="149" y="82"/>
                </a:lnTo>
                <a:lnTo>
                  <a:pt x="146" y="74"/>
                </a:lnTo>
                <a:lnTo>
                  <a:pt x="143" y="64"/>
                </a:lnTo>
                <a:lnTo>
                  <a:pt x="146" y="54"/>
                </a:lnTo>
                <a:lnTo>
                  <a:pt x="152" y="46"/>
                </a:lnTo>
                <a:lnTo>
                  <a:pt x="161" y="43"/>
                </a:lnTo>
                <a:lnTo>
                  <a:pt x="167" y="32"/>
                </a:lnTo>
                <a:lnTo>
                  <a:pt x="170" y="25"/>
                </a:lnTo>
                <a:lnTo>
                  <a:pt x="167" y="14"/>
                </a:lnTo>
                <a:lnTo>
                  <a:pt x="161" y="14"/>
                </a:lnTo>
                <a:lnTo>
                  <a:pt x="155" y="21"/>
                </a:lnTo>
                <a:lnTo>
                  <a:pt x="152" y="25"/>
                </a:lnTo>
                <a:lnTo>
                  <a:pt x="146" y="28"/>
                </a:lnTo>
                <a:lnTo>
                  <a:pt x="140" y="32"/>
                </a:lnTo>
                <a:lnTo>
                  <a:pt x="134" y="28"/>
                </a:lnTo>
                <a:lnTo>
                  <a:pt x="134" y="25"/>
                </a:lnTo>
                <a:lnTo>
                  <a:pt x="134" y="18"/>
                </a:lnTo>
                <a:lnTo>
                  <a:pt x="131" y="11"/>
                </a:lnTo>
                <a:lnTo>
                  <a:pt x="128" y="7"/>
                </a:lnTo>
                <a:lnTo>
                  <a:pt x="122" y="4"/>
                </a:lnTo>
                <a:lnTo>
                  <a:pt x="114" y="0"/>
                </a:lnTo>
                <a:lnTo>
                  <a:pt x="104" y="0"/>
                </a:lnTo>
                <a:lnTo>
                  <a:pt x="92" y="0"/>
                </a:lnTo>
                <a:lnTo>
                  <a:pt x="83" y="4"/>
                </a:lnTo>
                <a:lnTo>
                  <a:pt x="75" y="11"/>
                </a:lnTo>
                <a:lnTo>
                  <a:pt x="65" y="14"/>
                </a:lnTo>
                <a:lnTo>
                  <a:pt x="65" y="18"/>
                </a:lnTo>
                <a:lnTo>
                  <a:pt x="63" y="21"/>
                </a:lnTo>
                <a:lnTo>
                  <a:pt x="41" y="43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0" dirty="0"/>
          </a:p>
        </p:txBody>
      </p:sp>
      <p:sp>
        <p:nvSpPr>
          <p:cNvPr id="10247" name="Freeform 7"/>
          <p:cNvSpPr>
            <a:spLocks/>
          </p:cNvSpPr>
          <p:nvPr/>
        </p:nvSpPr>
        <p:spPr bwMode="auto">
          <a:xfrm>
            <a:off x="3276600" y="1987550"/>
            <a:ext cx="25400" cy="25400"/>
          </a:xfrm>
          <a:custGeom>
            <a:avLst/>
            <a:gdLst>
              <a:gd name="T0" fmla="*/ 2147483647 w 17"/>
              <a:gd name="T1" fmla="*/ 0 h 17"/>
              <a:gd name="T2" fmla="*/ 2147483647 w 17"/>
              <a:gd name="T3" fmla="*/ 2147483647 h 17"/>
              <a:gd name="T4" fmla="*/ 2147483647 w 17"/>
              <a:gd name="T5" fmla="*/ 2147483647 h 17"/>
              <a:gd name="T6" fmla="*/ 2147483647 w 17"/>
              <a:gd name="T7" fmla="*/ 2147483647 h 17"/>
              <a:gd name="T8" fmla="*/ 2147483647 w 17"/>
              <a:gd name="T9" fmla="*/ 2147483647 h 17"/>
              <a:gd name="T10" fmla="*/ 0 w 17"/>
              <a:gd name="T11" fmla="*/ 2147483647 h 17"/>
              <a:gd name="T12" fmla="*/ 2147483647 w 17"/>
              <a:gd name="T13" fmla="*/ 0 h 17"/>
              <a:gd name="T14" fmla="*/ 2147483647 w 17"/>
              <a:gd name="T15" fmla="*/ 0 h 17"/>
              <a:gd name="T16" fmla="*/ 2147483647 w 17"/>
              <a:gd name="T17" fmla="*/ 0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7"/>
              <a:gd name="T29" fmla="*/ 17 w 17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7">
                <a:moveTo>
                  <a:pt x="11" y="0"/>
                </a:moveTo>
                <a:lnTo>
                  <a:pt x="16" y="4"/>
                </a:lnTo>
                <a:lnTo>
                  <a:pt x="16" y="16"/>
                </a:lnTo>
                <a:lnTo>
                  <a:pt x="8" y="16"/>
                </a:lnTo>
                <a:lnTo>
                  <a:pt x="4" y="16"/>
                </a:lnTo>
                <a:lnTo>
                  <a:pt x="0" y="4"/>
                </a:lnTo>
                <a:lnTo>
                  <a:pt x="4" y="0"/>
                </a:lnTo>
                <a:lnTo>
                  <a:pt x="8" y="0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0" dirty="0"/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>
            <a:off x="6897688" y="1609725"/>
            <a:ext cx="1039812" cy="750888"/>
          </a:xfrm>
          <a:custGeom>
            <a:avLst/>
            <a:gdLst>
              <a:gd name="T0" fmla="*/ 2147483647 w 655"/>
              <a:gd name="T1" fmla="*/ 2147483647 h 473"/>
              <a:gd name="T2" fmla="*/ 2147483647 w 655"/>
              <a:gd name="T3" fmla="*/ 2147483647 h 473"/>
              <a:gd name="T4" fmla="*/ 2147483647 w 655"/>
              <a:gd name="T5" fmla="*/ 2147483647 h 473"/>
              <a:gd name="T6" fmla="*/ 2147483647 w 655"/>
              <a:gd name="T7" fmla="*/ 2147483647 h 473"/>
              <a:gd name="T8" fmla="*/ 2147483647 w 655"/>
              <a:gd name="T9" fmla="*/ 2147483647 h 473"/>
              <a:gd name="T10" fmla="*/ 2147483647 w 655"/>
              <a:gd name="T11" fmla="*/ 2147483647 h 473"/>
              <a:gd name="T12" fmla="*/ 2147483647 w 655"/>
              <a:gd name="T13" fmla="*/ 2147483647 h 473"/>
              <a:gd name="T14" fmla="*/ 0 w 655"/>
              <a:gd name="T15" fmla="*/ 2147483647 h 473"/>
              <a:gd name="T16" fmla="*/ 2147483647 w 655"/>
              <a:gd name="T17" fmla="*/ 2147483647 h 473"/>
              <a:gd name="T18" fmla="*/ 2147483647 w 655"/>
              <a:gd name="T19" fmla="*/ 2147483647 h 473"/>
              <a:gd name="T20" fmla="*/ 2147483647 w 655"/>
              <a:gd name="T21" fmla="*/ 2147483647 h 473"/>
              <a:gd name="T22" fmla="*/ 2147483647 w 655"/>
              <a:gd name="T23" fmla="*/ 2147483647 h 473"/>
              <a:gd name="T24" fmla="*/ 2147483647 w 655"/>
              <a:gd name="T25" fmla="*/ 2147483647 h 473"/>
              <a:gd name="T26" fmla="*/ 2147483647 w 655"/>
              <a:gd name="T27" fmla="*/ 2147483647 h 473"/>
              <a:gd name="T28" fmla="*/ 2147483647 w 655"/>
              <a:gd name="T29" fmla="*/ 2147483647 h 473"/>
              <a:gd name="T30" fmla="*/ 2147483647 w 655"/>
              <a:gd name="T31" fmla="*/ 2147483647 h 473"/>
              <a:gd name="T32" fmla="*/ 2147483647 w 655"/>
              <a:gd name="T33" fmla="*/ 2147483647 h 473"/>
              <a:gd name="T34" fmla="*/ 2147483647 w 655"/>
              <a:gd name="T35" fmla="*/ 2147483647 h 473"/>
              <a:gd name="T36" fmla="*/ 2147483647 w 655"/>
              <a:gd name="T37" fmla="*/ 2147483647 h 473"/>
              <a:gd name="T38" fmla="*/ 2147483647 w 655"/>
              <a:gd name="T39" fmla="*/ 2147483647 h 473"/>
              <a:gd name="T40" fmla="*/ 2147483647 w 655"/>
              <a:gd name="T41" fmla="*/ 2147483647 h 473"/>
              <a:gd name="T42" fmla="*/ 2147483647 w 655"/>
              <a:gd name="T43" fmla="*/ 2147483647 h 473"/>
              <a:gd name="T44" fmla="*/ 2147483647 w 655"/>
              <a:gd name="T45" fmla="*/ 2147483647 h 473"/>
              <a:gd name="T46" fmla="*/ 2147483647 w 655"/>
              <a:gd name="T47" fmla="*/ 2147483647 h 473"/>
              <a:gd name="T48" fmla="*/ 2147483647 w 655"/>
              <a:gd name="T49" fmla="*/ 2147483647 h 473"/>
              <a:gd name="T50" fmla="*/ 2147483647 w 655"/>
              <a:gd name="T51" fmla="*/ 2147483647 h 473"/>
              <a:gd name="T52" fmla="*/ 2147483647 w 655"/>
              <a:gd name="T53" fmla="*/ 2147483647 h 473"/>
              <a:gd name="T54" fmla="*/ 2147483647 w 655"/>
              <a:gd name="T55" fmla="*/ 2147483647 h 473"/>
              <a:gd name="T56" fmla="*/ 2147483647 w 655"/>
              <a:gd name="T57" fmla="*/ 2147483647 h 473"/>
              <a:gd name="T58" fmla="*/ 2147483647 w 655"/>
              <a:gd name="T59" fmla="*/ 2147483647 h 473"/>
              <a:gd name="T60" fmla="*/ 2147483647 w 655"/>
              <a:gd name="T61" fmla="*/ 2147483647 h 473"/>
              <a:gd name="T62" fmla="*/ 2147483647 w 655"/>
              <a:gd name="T63" fmla="*/ 2147483647 h 473"/>
              <a:gd name="T64" fmla="*/ 2147483647 w 655"/>
              <a:gd name="T65" fmla="*/ 2147483647 h 473"/>
              <a:gd name="T66" fmla="*/ 2147483647 w 655"/>
              <a:gd name="T67" fmla="*/ 2147483647 h 473"/>
              <a:gd name="T68" fmla="*/ 2147483647 w 655"/>
              <a:gd name="T69" fmla="*/ 2147483647 h 473"/>
              <a:gd name="T70" fmla="*/ 2147483647 w 655"/>
              <a:gd name="T71" fmla="*/ 2147483647 h 473"/>
              <a:gd name="T72" fmla="*/ 2147483647 w 655"/>
              <a:gd name="T73" fmla="*/ 2147483647 h 473"/>
              <a:gd name="T74" fmla="*/ 2147483647 w 655"/>
              <a:gd name="T75" fmla="*/ 2147483647 h 473"/>
              <a:gd name="T76" fmla="*/ 2147483647 w 655"/>
              <a:gd name="T77" fmla="*/ 2147483647 h 473"/>
              <a:gd name="T78" fmla="*/ 2147483647 w 655"/>
              <a:gd name="T79" fmla="*/ 2147483647 h 473"/>
              <a:gd name="T80" fmla="*/ 2147483647 w 655"/>
              <a:gd name="T81" fmla="*/ 2147483647 h 473"/>
              <a:gd name="T82" fmla="*/ 2147483647 w 655"/>
              <a:gd name="T83" fmla="*/ 2147483647 h 473"/>
              <a:gd name="T84" fmla="*/ 2147483647 w 655"/>
              <a:gd name="T85" fmla="*/ 2147483647 h 473"/>
              <a:gd name="T86" fmla="*/ 2147483647 w 655"/>
              <a:gd name="T87" fmla="*/ 2147483647 h 4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55"/>
              <a:gd name="T133" fmla="*/ 0 h 473"/>
              <a:gd name="T134" fmla="*/ 655 w 655"/>
              <a:gd name="T135" fmla="*/ 473 h 47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55" h="473">
                <a:moveTo>
                  <a:pt x="30" y="433"/>
                </a:moveTo>
                <a:lnTo>
                  <a:pt x="48" y="409"/>
                </a:lnTo>
                <a:lnTo>
                  <a:pt x="54" y="395"/>
                </a:lnTo>
                <a:lnTo>
                  <a:pt x="54" y="384"/>
                </a:lnTo>
                <a:lnTo>
                  <a:pt x="48" y="366"/>
                </a:lnTo>
                <a:lnTo>
                  <a:pt x="42" y="359"/>
                </a:lnTo>
                <a:lnTo>
                  <a:pt x="30" y="359"/>
                </a:lnTo>
                <a:lnTo>
                  <a:pt x="18" y="356"/>
                </a:lnTo>
                <a:lnTo>
                  <a:pt x="12" y="349"/>
                </a:lnTo>
                <a:lnTo>
                  <a:pt x="12" y="306"/>
                </a:lnTo>
                <a:lnTo>
                  <a:pt x="6" y="296"/>
                </a:lnTo>
                <a:lnTo>
                  <a:pt x="3" y="285"/>
                </a:lnTo>
                <a:lnTo>
                  <a:pt x="6" y="271"/>
                </a:lnTo>
                <a:lnTo>
                  <a:pt x="12" y="253"/>
                </a:lnTo>
                <a:lnTo>
                  <a:pt x="12" y="246"/>
                </a:lnTo>
                <a:lnTo>
                  <a:pt x="0" y="243"/>
                </a:lnTo>
                <a:lnTo>
                  <a:pt x="0" y="218"/>
                </a:lnTo>
                <a:lnTo>
                  <a:pt x="18" y="211"/>
                </a:lnTo>
                <a:lnTo>
                  <a:pt x="18" y="196"/>
                </a:lnTo>
                <a:lnTo>
                  <a:pt x="30" y="179"/>
                </a:lnTo>
                <a:lnTo>
                  <a:pt x="33" y="161"/>
                </a:lnTo>
                <a:lnTo>
                  <a:pt x="36" y="126"/>
                </a:lnTo>
                <a:lnTo>
                  <a:pt x="36" y="140"/>
                </a:lnTo>
                <a:lnTo>
                  <a:pt x="197" y="59"/>
                </a:lnTo>
                <a:lnTo>
                  <a:pt x="496" y="0"/>
                </a:lnTo>
                <a:lnTo>
                  <a:pt x="510" y="84"/>
                </a:lnTo>
                <a:lnTo>
                  <a:pt x="654" y="52"/>
                </a:lnTo>
                <a:lnTo>
                  <a:pt x="638" y="59"/>
                </a:lnTo>
                <a:lnTo>
                  <a:pt x="648" y="69"/>
                </a:lnTo>
                <a:lnTo>
                  <a:pt x="636" y="69"/>
                </a:lnTo>
                <a:lnTo>
                  <a:pt x="532" y="84"/>
                </a:lnTo>
                <a:lnTo>
                  <a:pt x="532" y="88"/>
                </a:lnTo>
                <a:lnTo>
                  <a:pt x="522" y="91"/>
                </a:lnTo>
                <a:lnTo>
                  <a:pt x="522" y="94"/>
                </a:lnTo>
                <a:lnTo>
                  <a:pt x="510" y="94"/>
                </a:lnTo>
                <a:lnTo>
                  <a:pt x="510" y="102"/>
                </a:lnTo>
                <a:lnTo>
                  <a:pt x="502" y="105"/>
                </a:lnTo>
                <a:lnTo>
                  <a:pt x="493" y="116"/>
                </a:lnTo>
                <a:lnTo>
                  <a:pt x="493" y="119"/>
                </a:lnTo>
                <a:lnTo>
                  <a:pt x="505" y="130"/>
                </a:lnTo>
                <a:lnTo>
                  <a:pt x="510" y="168"/>
                </a:lnTo>
                <a:lnTo>
                  <a:pt x="484" y="196"/>
                </a:lnTo>
                <a:lnTo>
                  <a:pt x="484" y="201"/>
                </a:lnTo>
                <a:lnTo>
                  <a:pt x="484" y="207"/>
                </a:lnTo>
                <a:lnTo>
                  <a:pt x="489" y="207"/>
                </a:lnTo>
                <a:lnTo>
                  <a:pt x="487" y="211"/>
                </a:lnTo>
                <a:lnTo>
                  <a:pt x="487" y="218"/>
                </a:lnTo>
                <a:lnTo>
                  <a:pt x="477" y="229"/>
                </a:lnTo>
                <a:lnTo>
                  <a:pt x="433" y="229"/>
                </a:lnTo>
                <a:lnTo>
                  <a:pt x="436" y="243"/>
                </a:lnTo>
                <a:lnTo>
                  <a:pt x="442" y="243"/>
                </a:lnTo>
                <a:lnTo>
                  <a:pt x="445" y="257"/>
                </a:lnTo>
                <a:lnTo>
                  <a:pt x="451" y="257"/>
                </a:lnTo>
                <a:lnTo>
                  <a:pt x="448" y="267"/>
                </a:lnTo>
                <a:lnTo>
                  <a:pt x="415" y="278"/>
                </a:lnTo>
                <a:lnTo>
                  <a:pt x="415" y="289"/>
                </a:lnTo>
                <a:lnTo>
                  <a:pt x="409" y="292"/>
                </a:lnTo>
                <a:lnTo>
                  <a:pt x="409" y="303"/>
                </a:lnTo>
                <a:lnTo>
                  <a:pt x="400" y="310"/>
                </a:lnTo>
                <a:lnTo>
                  <a:pt x="403" y="342"/>
                </a:lnTo>
                <a:lnTo>
                  <a:pt x="385" y="359"/>
                </a:lnTo>
                <a:lnTo>
                  <a:pt x="382" y="359"/>
                </a:lnTo>
                <a:lnTo>
                  <a:pt x="376" y="352"/>
                </a:lnTo>
                <a:lnTo>
                  <a:pt x="368" y="345"/>
                </a:lnTo>
                <a:lnTo>
                  <a:pt x="364" y="349"/>
                </a:lnTo>
                <a:lnTo>
                  <a:pt x="368" y="352"/>
                </a:lnTo>
                <a:lnTo>
                  <a:pt x="346" y="352"/>
                </a:lnTo>
                <a:lnTo>
                  <a:pt x="344" y="356"/>
                </a:lnTo>
                <a:lnTo>
                  <a:pt x="328" y="363"/>
                </a:lnTo>
                <a:lnTo>
                  <a:pt x="325" y="366"/>
                </a:lnTo>
                <a:lnTo>
                  <a:pt x="334" y="370"/>
                </a:lnTo>
                <a:lnTo>
                  <a:pt x="334" y="373"/>
                </a:lnTo>
                <a:lnTo>
                  <a:pt x="332" y="373"/>
                </a:lnTo>
                <a:lnTo>
                  <a:pt x="298" y="377"/>
                </a:lnTo>
                <a:lnTo>
                  <a:pt x="298" y="373"/>
                </a:lnTo>
                <a:lnTo>
                  <a:pt x="287" y="377"/>
                </a:lnTo>
                <a:lnTo>
                  <a:pt x="284" y="384"/>
                </a:lnTo>
                <a:lnTo>
                  <a:pt x="269" y="398"/>
                </a:lnTo>
                <a:lnTo>
                  <a:pt x="269" y="447"/>
                </a:lnTo>
                <a:lnTo>
                  <a:pt x="266" y="451"/>
                </a:lnTo>
                <a:lnTo>
                  <a:pt x="233" y="461"/>
                </a:lnTo>
                <a:lnTo>
                  <a:pt x="173" y="469"/>
                </a:lnTo>
                <a:lnTo>
                  <a:pt x="167" y="472"/>
                </a:lnTo>
                <a:lnTo>
                  <a:pt x="75" y="472"/>
                </a:lnTo>
                <a:lnTo>
                  <a:pt x="42" y="461"/>
                </a:lnTo>
                <a:lnTo>
                  <a:pt x="21" y="455"/>
                </a:lnTo>
                <a:lnTo>
                  <a:pt x="18" y="455"/>
                </a:lnTo>
                <a:lnTo>
                  <a:pt x="30" y="433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0" dirty="0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6169025" y="2633663"/>
            <a:ext cx="28575" cy="31750"/>
          </a:xfrm>
          <a:custGeom>
            <a:avLst/>
            <a:gdLst>
              <a:gd name="T0" fmla="*/ 2147483647 w 17"/>
              <a:gd name="T1" fmla="*/ 2147483647 h 19"/>
              <a:gd name="T2" fmla="*/ 0 w 17"/>
              <a:gd name="T3" fmla="*/ 0 h 19"/>
              <a:gd name="T4" fmla="*/ 0 w 17"/>
              <a:gd name="T5" fmla="*/ 2147483647 h 19"/>
              <a:gd name="T6" fmla="*/ 0 w 17"/>
              <a:gd name="T7" fmla="*/ 2147483647 h 19"/>
              <a:gd name="T8" fmla="*/ 2147483647 w 17"/>
              <a:gd name="T9" fmla="*/ 2147483647 h 19"/>
              <a:gd name="T10" fmla="*/ 2147483647 w 17"/>
              <a:gd name="T11" fmla="*/ 2147483647 h 19"/>
              <a:gd name="T12" fmla="*/ 2147483647 w 17"/>
              <a:gd name="T13" fmla="*/ 2147483647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19"/>
              <a:gd name="T23" fmla="*/ 17 w 17"/>
              <a:gd name="T24" fmla="*/ 19 h 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19">
                <a:moveTo>
                  <a:pt x="8" y="4"/>
                </a:moveTo>
                <a:lnTo>
                  <a:pt x="0" y="0"/>
                </a:lnTo>
                <a:lnTo>
                  <a:pt x="0" y="11"/>
                </a:lnTo>
                <a:lnTo>
                  <a:pt x="0" y="18"/>
                </a:lnTo>
                <a:lnTo>
                  <a:pt x="8" y="18"/>
                </a:lnTo>
                <a:lnTo>
                  <a:pt x="16" y="4"/>
                </a:lnTo>
                <a:lnTo>
                  <a:pt x="8" y="4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0" dirty="0"/>
          </a:p>
        </p:txBody>
      </p:sp>
      <p:sp>
        <p:nvSpPr>
          <p:cNvPr id="10250" name="Freeform 10"/>
          <p:cNvSpPr>
            <a:spLocks/>
          </p:cNvSpPr>
          <p:nvPr/>
        </p:nvSpPr>
        <p:spPr bwMode="auto">
          <a:xfrm>
            <a:off x="5713413" y="1468438"/>
            <a:ext cx="1390650" cy="1270000"/>
          </a:xfrm>
          <a:custGeom>
            <a:avLst/>
            <a:gdLst>
              <a:gd name="T0" fmla="*/ 2147483647 w 876"/>
              <a:gd name="T1" fmla="*/ 2147483647 h 799"/>
              <a:gd name="T2" fmla="*/ 0 w 876"/>
              <a:gd name="T3" fmla="*/ 2147483647 h 799"/>
              <a:gd name="T4" fmla="*/ 2147483647 w 876"/>
              <a:gd name="T5" fmla="*/ 0 h 799"/>
              <a:gd name="T6" fmla="*/ 2147483647 w 876"/>
              <a:gd name="T7" fmla="*/ 2147483647 h 799"/>
              <a:gd name="T8" fmla="*/ 2147483647 w 876"/>
              <a:gd name="T9" fmla="*/ 2147483647 h 799"/>
              <a:gd name="T10" fmla="*/ 2147483647 w 876"/>
              <a:gd name="T11" fmla="*/ 2147483647 h 799"/>
              <a:gd name="T12" fmla="*/ 2147483647 w 876"/>
              <a:gd name="T13" fmla="*/ 2147483647 h 799"/>
              <a:gd name="T14" fmla="*/ 2147483647 w 876"/>
              <a:gd name="T15" fmla="*/ 2147483647 h 799"/>
              <a:gd name="T16" fmla="*/ 2147483647 w 876"/>
              <a:gd name="T17" fmla="*/ 2147483647 h 799"/>
              <a:gd name="T18" fmla="*/ 2147483647 w 876"/>
              <a:gd name="T19" fmla="*/ 2147483647 h 799"/>
              <a:gd name="T20" fmla="*/ 2147483647 w 876"/>
              <a:gd name="T21" fmla="*/ 2147483647 h 799"/>
              <a:gd name="T22" fmla="*/ 2147483647 w 876"/>
              <a:gd name="T23" fmla="*/ 2147483647 h 799"/>
              <a:gd name="T24" fmla="*/ 2147483647 w 876"/>
              <a:gd name="T25" fmla="*/ 2147483647 h 799"/>
              <a:gd name="T26" fmla="*/ 2147483647 w 876"/>
              <a:gd name="T27" fmla="*/ 2147483647 h 799"/>
              <a:gd name="T28" fmla="*/ 2147483647 w 876"/>
              <a:gd name="T29" fmla="*/ 2147483647 h 799"/>
              <a:gd name="T30" fmla="*/ 2147483647 w 876"/>
              <a:gd name="T31" fmla="*/ 2147483647 h 799"/>
              <a:gd name="T32" fmla="*/ 2147483647 w 876"/>
              <a:gd name="T33" fmla="*/ 2147483647 h 799"/>
              <a:gd name="T34" fmla="*/ 2147483647 w 876"/>
              <a:gd name="T35" fmla="*/ 2147483647 h 799"/>
              <a:gd name="T36" fmla="*/ 2147483647 w 876"/>
              <a:gd name="T37" fmla="*/ 2147483647 h 799"/>
              <a:gd name="T38" fmla="*/ 2147483647 w 876"/>
              <a:gd name="T39" fmla="*/ 2147483647 h 799"/>
              <a:gd name="T40" fmla="*/ 2147483647 w 876"/>
              <a:gd name="T41" fmla="*/ 2147483647 h 799"/>
              <a:gd name="T42" fmla="*/ 2147483647 w 876"/>
              <a:gd name="T43" fmla="*/ 2147483647 h 799"/>
              <a:gd name="T44" fmla="*/ 2147483647 w 876"/>
              <a:gd name="T45" fmla="*/ 2147483647 h 799"/>
              <a:gd name="T46" fmla="*/ 2147483647 w 876"/>
              <a:gd name="T47" fmla="*/ 2147483647 h 799"/>
              <a:gd name="T48" fmla="*/ 2147483647 w 876"/>
              <a:gd name="T49" fmla="*/ 2147483647 h 799"/>
              <a:gd name="T50" fmla="*/ 2147483647 w 876"/>
              <a:gd name="T51" fmla="*/ 2147483647 h 799"/>
              <a:gd name="T52" fmla="*/ 2147483647 w 876"/>
              <a:gd name="T53" fmla="*/ 2147483647 h 799"/>
              <a:gd name="T54" fmla="*/ 2147483647 w 876"/>
              <a:gd name="T55" fmla="*/ 2147483647 h 799"/>
              <a:gd name="T56" fmla="*/ 2147483647 w 876"/>
              <a:gd name="T57" fmla="*/ 2147483647 h 799"/>
              <a:gd name="T58" fmla="*/ 2147483647 w 876"/>
              <a:gd name="T59" fmla="*/ 2147483647 h 799"/>
              <a:gd name="T60" fmla="*/ 2147483647 w 876"/>
              <a:gd name="T61" fmla="*/ 2147483647 h 799"/>
              <a:gd name="T62" fmla="*/ 2147483647 w 876"/>
              <a:gd name="T63" fmla="*/ 2147483647 h 799"/>
              <a:gd name="T64" fmla="*/ 2147483647 w 876"/>
              <a:gd name="T65" fmla="*/ 2147483647 h 799"/>
              <a:gd name="T66" fmla="*/ 2147483647 w 876"/>
              <a:gd name="T67" fmla="*/ 2147483647 h 799"/>
              <a:gd name="T68" fmla="*/ 2147483647 w 876"/>
              <a:gd name="T69" fmla="*/ 2147483647 h 799"/>
              <a:gd name="T70" fmla="*/ 2147483647 w 876"/>
              <a:gd name="T71" fmla="*/ 2147483647 h 799"/>
              <a:gd name="T72" fmla="*/ 2147483647 w 876"/>
              <a:gd name="T73" fmla="*/ 2147483647 h 799"/>
              <a:gd name="T74" fmla="*/ 2147483647 w 876"/>
              <a:gd name="T75" fmla="*/ 2147483647 h 799"/>
              <a:gd name="T76" fmla="*/ 2147483647 w 876"/>
              <a:gd name="T77" fmla="*/ 2147483647 h 799"/>
              <a:gd name="T78" fmla="*/ 2147483647 w 876"/>
              <a:gd name="T79" fmla="*/ 2147483647 h 799"/>
              <a:gd name="T80" fmla="*/ 2147483647 w 876"/>
              <a:gd name="T81" fmla="*/ 2147483647 h 799"/>
              <a:gd name="T82" fmla="*/ 2147483647 w 876"/>
              <a:gd name="T83" fmla="*/ 2147483647 h 799"/>
              <a:gd name="T84" fmla="*/ 2147483647 w 876"/>
              <a:gd name="T85" fmla="*/ 2147483647 h 799"/>
              <a:gd name="T86" fmla="*/ 2147483647 w 876"/>
              <a:gd name="T87" fmla="*/ 2147483647 h 799"/>
              <a:gd name="T88" fmla="*/ 2147483647 w 876"/>
              <a:gd name="T89" fmla="*/ 2147483647 h 799"/>
              <a:gd name="T90" fmla="*/ 2147483647 w 876"/>
              <a:gd name="T91" fmla="*/ 2147483647 h 799"/>
              <a:gd name="T92" fmla="*/ 2147483647 w 876"/>
              <a:gd name="T93" fmla="*/ 2147483647 h 799"/>
              <a:gd name="T94" fmla="*/ 2147483647 w 876"/>
              <a:gd name="T95" fmla="*/ 2147483647 h 799"/>
              <a:gd name="T96" fmla="*/ 2147483647 w 876"/>
              <a:gd name="T97" fmla="*/ 2147483647 h 799"/>
              <a:gd name="T98" fmla="*/ 2147483647 w 876"/>
              <a:gd name="T99" fmla="*/ 2147483647 h 799"/>
              <a:gd name="T100" fmla="*/ 2147483647 w 876"/>
              <a:gd name="T101" fmla="*/ 2147483647 h 799"/>
              <a:gd name="T102" fmla="*/ 2147483647 w 876"/>
              <a:gd name="T103" fmla="*/ 2147483647 h 799"/>
              <a:gd name="T104" fmla="*/ 2147483647 w 876"/>
              <a:gd name="T105" fmla="*/ 2147483647 h 799"/>
              <a:gd name="T106" fmla="*/ 2147483647 w 876"/>
              <a:gd name="T107" fmla="*/ 2147483647 h 799"/>
              <a:gd name="T108" fmla="*/ 2147483647 w 876"/>
              <a:gd name="T109" fmla="*/ 2147483647 h 799"/>
              <a:gd name="T110" fmla="*/ 2147483647 w 876"/>
              <a:gd name="T111" fmla="*/ 2147483647 h 799"/>
              <a:gd name="T112" fmla="*/ 2147483647 w 876"/>
              <a:gd name="T113" fmla="*/ 2147483647 h 799"/>
              <a:gd name="T114" fmla="*/ 2147483647 w 876"/>
              <a:gd name="T115" fmla="*/ 2147483647 h 799"/>
              <a:gd name="T116" fmla="*/ 2147483647 w 876"/>
              <a:gd name="T117" fmla="*/ 2147483647 h 799"/>
              <a:gd name="T118" fmla="*/ 2147483647 w 876"/>
              <a:gd name="T119" fmla="*/ 2147483647 h 7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76"/>
              <a:gd name="T181" fmla="*/ 0 h 799"/>
              <a:gd name="T182" fmla="*/ 876 w 876"/>
              <a:gd name="T183" fmla="*/ 799 h 79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76" h="799">
                <a:moveTo>
                  <a:pt x="28" y="127"/>
                </a:moveTo>
                <a:lnTo>
                  <a:pt x="18" y="113"/>
                </a:lnTo>
                <a:lnTo>
                  <a:pt x="6" y="106"/>
                </a:lnTo>
                <a:lnTo>
                  <a:pt x="6" y="46"/>
                </a:lnTo>
                <a:lnTo>
                  <a:pt x="0" y="32"/>
                </a:lnTo>
                <a:lnTo>
                  <a:pt x="0" y="25"/>
                </a:lnTo>
                <a:lnTo>
                  <a:pt x="12" y="18"/>
                </a:lnTo>
                <a:lnTo>
                  <a:pt x="12" y="14"/>
                </a:lnTo>
                <a:lnTo>
                  <a:pt x="21" y="0"/>
                </a:lnTo>
                <a:lnTo>
                  <a:pt x="57" y="46"/>
                </a:lnTo>
                <a:lnTo>
                  <a:pt x="216" y="71"/>
                </a:lnTo>
                <a:lnTo>
                  <a:pt x="218" y="95"/>
                </a:lnTo>
                <a:lnTo>
                  <a:pt x="221" y="109"/>
                </a:lnTo>
                <a:lnTo>
                  <a:pt x="224" y="120"/>
                </a:lnTo>
                <a:lnTo>
                  <a:pt x="236" y="127"/>
                </a:lnTo>
                <a:lnTo>
                  <a:pt x="245" y="127"/>
                </a:lnTo>
                <a:lnTo>
                  <a:pt x="254" y="130"/>
                </a:lnTo>
                <a:lnTo>
                  <a:pt x="275" y="130"/>
                </a:lnTo>
                <a:lnTo>
                  <a:pt x="281" y="137"/>
                </a:lnTo>
                <a:lnTo>
                  <a:pt x="287" y="148"/>
                </a:lnTo>
                <a:lnTo>
                  <a:pt x="299" y="159"/>
                </a:lnTo>
                <a:lnTo>
                  <a:pt x="314" y="165"/>
                </a:lnTo>
                <a:lnTo>
                  <a:pt x="344" y="177"/>
                </a:lnTo>
                <a:lnTo>
                  <a:pt x="376" y="169"/>
                </a:lnTo>
                <a:lnTo>
                  <a:pt x="400" y="163"/>
                </a:lnTo>
                <a:lnTo>
                  <a:pt x="415" y="159"/>
                </a:lnTo>
                <a:lnTo>
                  <a:pt x="424" y="159"/>
                </a:lnTo>
                <a:lnTo>
                  <a:pt x="433" y="155"/>
                </a:lnTo>
                <a:lnTo>
                  <a:pt x="430" y="159"/>
                </a:lnTo>
                <a:lnTo>
                  <a:pt x="418" y="163"/>
                </a:lnTo>
                <a:lnTo>
                  <a:pt x="451" y="159"/>
                </a:lnTo>
                <a:lnTo>
                  <a:pt x="451" y="145"/>
                </a:lnTo>
                <a:lnTo>
                  <a:pt x="448" y="134"/>
                </a:lnTo>
                <a:lnTo>
                  <a:pt x="445" y="127"/>
                </a:lnTo>
                <a:lnTo>
                  <a:pt x="782" y="215"/>
                </a:lnTo>
                <a:lnTo>
                  <a:pt x="780" y="251"/>
                </a:lnTo>
                <a:lnTo>
                  <a:pt x="776" y="268"/>
                </a:lnTo>
                <a:lnTo>
                  <a:pt x="764" y="285"/>
                </a:lnTo>
                <a:lnTo>
                  <a:pt x="764" y="300"/>
                </a:lnTo>
                <a:lnTo>
                  <a:pt x="747" y="307"/>
                </a:lnTo>
                <a:lnTo>
                  <a:pt x="747" y="332"/>
                </a:lnTo>
                <a:lnTo>
                  <a:pt x="759" y="335"/>
                </a:lnTo>
                <a:lnTo>
                  <a:pt x="759" y="342"/>
                </a:lnTo>
                <a:lnTo>
                  <a:pt x="753" y="360"/>
                </a:lnTo>
                <a:lnTo>
                  <a:pt x="749" y="374"/>
                </a:lnTo>
                <a:lnTo>
                  <a:pt x="753" y="385"/>
                </a:lnTo>
                <a:lnTo>
                  <a:pt x="759" y="395"/>
                </a:lnTo>
                <a:lnTo>
                  <a:pt x="759" y="438"/>
                </a:lnTo>
                <a:lnTo>
                  <a:pt x="764" y="445"/>
                </a:lnTo>
                <a:lnTo>
                  <a:pt x="776" y="448"/>
                </a:lnTo>
                <a:lnTo>
                  <a:pt x="788" y="448"/>
                </a:lnTo>
                <a:lnTo>
                  <a:pt x="794" y="456"/>
                </a:lnTo>
                <a:lnTo>
                  <a:pt x="800" y="473"/>
                </a:lnTo>
                <a:lnTo>
                  <a:pt x="800" y="484"/>
                </a:lnTo>
                <a:lnTo>
                  <a:pt x="794" y="498"/>
                </a:lnTo>
                <a:lnTo>
                  <a:pt x="776" y="522"/>
                </a:lnTo>
                <a:lnTo>
                  <a:pt x="764" y="544"/>
                </a:lnTo>
                <a:lnTo>
                  <a:pt x="764" y="547"/>
                </a:lnTo>
                <a:lnTo>
                  <a:pt x="782" y="565"/>
                </a:lnTo>
                <a:lnTo>
                  <a:pt x="800" y="604"/>
                </a:lnTo>
                <a:lnTo>
                  <a:pt x="821" y="621"/>
                </a:lnTo>
                <a:lnTo>
                  <a:pt x="845" y="628"/>
                </a:lnTo>
                <a:lnTo>
                  <a:pt x="851" y="632"/>
                </a:lnTo>
                <a:lnTo>
                  <a:pt x="854" y="681"/>
                </a:lnTo>
                <a:lnTo>
                  <a:pt x="875" y="689"/>
                </a:lnTo>
                <a:lnTo>
                  <a:pt x="872" y="703"/>
                </a:lnTo>
                <a:lnTo>
                  <a:pt x="860" y="713"/>
                </a:lnTo>
                <a:lnTo>
                  <a:pt x="827" y="724"/>
                </a:lnTo>
                <a:lnTo>
                  <a:pt x="809" y="745"/>
                </a:lnTo>
                <a:lnTo>
                  <a:pt x="800" y="770"/>
                </a:lnTo>
                <a:lnTo>
                  <a:pt x="797" y="794"/>
                </a:lnTo>
                <a:lnTo>
                  <a:pt x="776" y="798"/>
                </a:lnTo>
                <a:lnTo>
                  <a:pt x="768" y="794"/>
                </a:lnTo>
                <a:lnTo>
                  <a:pt x="753" y="791"/>
                </a:lnTo>
                <a:lnTo>
                  <a:pt x="747" y="784"/>
                </a:lnTo>
                <a:lnTo>
                  <a:pt x="741" y="787"/>
                </a:lnTo>
                <a:lnTo>
                  <a:pt x="714" y="787"/>
                </a:lnTo>
                <a:lnTo>
                  <a:pt x="699" y="784"/>
                </a:lnTo>
                <a:lnTo>
                  <a:pt x="687" y="780"/>
                </a:lnTo>
                <a:lnTo>
                  <a:pt x="684" y="780"/>
                </a:lnTo>
                <a:lnTo>
                  <a:pt x="681" y="784"/>
                </a:lnTo>
                <a:lnTo>
                  <a:pt x="672" y="777"/>
                </a:lnTo>
                <a:lnTo>
                  <a:pt x="660" y="774"/>
                </a:lnTo>
                <a:lnTo>
                  <a:pt x="630" y="770"/>
                </a:lnTo>
                <a:lnTo>
                  <a:pt x="621" y="766"/>
                </a:lnTo>
                <a:lnTo>
                  <a:pt x="606" y="766"/>
                </a:lnTo>
                <a:lnTo>
                  <a:pt x="597" y="755"/>
                </a:lnTo>
                <a:lnTo>
                  <a:pt x="592" y="738"/>
                </a:lnTo>
                <a:lnTo>
                  <a:pt x="588" y="717"/>
                </a:lnTo>
                <a:lnTo>
                  <a:pt x="585" y="713"/>
                </a:lnTo>
                <a:lnTo>
                  <a:pt x="583" y="703"/>
                </a:lnTo>
                <a:lnTo>
                  <a:pt x="571" y="692"/>
                </a:lnTo>
                <a:lnTo>
                  <a:pt x="561" y="689"/>
                </a:lnTo>
                <a:lnTo>
                  <a:pt x="555" y="689"/>
                </a:lnTo>
                <a:lnTo>
                  <a:pt x="550" y="692"/>
                </a:lnTo>
                <a:lnTo>
                  <a:pt x="538" y="696"/>
                </a:lnTo>
                <a:lnTo>
                  <a:pt x="520" y="703"/>
                </a:lnTo>
                <a:lnTo>
                  <a:pt x="517" y="710"/>
                </a:lnTo>
                <a:lnTo>
                  <a:pt x="511" y="713"/>
                </a:lnTo>
                <a:lnTo>
                  <a:pt x="502" y="713"/>
                </a:lnTo>
                <a:lnTo>
                  <a:pt x="487" y="720"/>
                </a:lnTo>
                <a:lnTo>
                  <a:pt x="478" y="724"/>
                </a:lnTo>
                <a:lnTo>
                  <a:pt x="466" y="720"/>
                </a:lnTo>
                <a:lnTo>
                  <a:pt x="460" y="717"/>
                </a:lnTo>
                <a:lnTo>
                  <a:pt x="448" y="713"/>
                </a:lnTo>
                <a:lnTo>
                  <a:pt x="430" y="713"/>
                </a:lnTo>
                <a:lnTo>
                  <a:pt x="421" y="706"/>
                </a:lnTo>
                <a:lnTo>
                  <a:pt x="424" y="706"/>
                </a:lnTo>
                <a:lnTo>
                  <a:pt x="424" y="703"/>
                </a:lnTo>
                <a:lnTo>
                  <a:pt x="391" y="689"/>
                </a:lnTo>
                <a:lnTo>
                  <a:pt x="386" y="678"/>
                </a:lnTo>
                <a:lnTo>
                  <a:pt x="386" y="674"/>
                </a:lnTo>
                <a:lnTo>
                  <a:pt x="376" y="667"/>
                </a:lnTo>
                <a:lnTo>
                  <a:pt x="364" y="660"/>
                </a:lnTo>
                <a:lnTo>
                  <a:pt x="356" y="657"/>
                </a:lnTo>
                <a:lnTo>
                  <a:pt x="341" y="653"/>
                </a:lnTo>
                <a:lnTo>
                  <a:pt x="332" y="650"/>
                </a:lnTo>
                <a:lnTo>
                  <a:pt x="326" y="642"/>
                </a:lnTo>
                <a:lnTo>
                  <a:pt x="320" y="621"/>
                </a:lnTo>
                <a:lnTo>
                  <a:pt x="314" y="607"/>
                </a:lnTo>
                <a:lnTo>
                  <a:pt x="311" y="593"/>
                </a:lnTo>
                <a:lnTo>
                  <a:pt x="293" y="579"/>
                </a:lnTo>
                <a:lnTo>
                  <a:pt x="290" y="568"/>
                </a:lnTo>
                <a:lnTo>
                  <a:pt x="287" y="558"/>
                </a:lnTo>
                <a:lnTo>
                  <a:pt x="278" y="554"/>
                </a:lnTo>
                <a:lnTo>
                  <a:pt x="269" y="540"/>
                </a:lnTo>
                <a:lnTo>
                  <a:pt x="269" y="536"/>
                </a:lnTo>
                <a:lnTo>
                  <a:pt x="260" y="526"/>
                </a:lnTo>
                <a:lnTo>
                  <a:pt x="251" y="530"/>
                </a:lnTo>
                <a:lnTo>
                  <a:pt x="245" y="536"/>
                </a:lnTo>
                <a:lnTo>
                  <a:pt x="242" y="533"/>
                </a:lnTo>
                <a:lnTo>
                  <a:pt x="239" y="533"/>
                </a:lnTo>
                <a:lnTo>
                  <a:pt x="236" y="530"/>
                </a:lnTo>
                <a:lnTo>
                  <a:pt x="230" y="526"/>
                </a:lnTo>
                <a:lnTo>
                  <a:pt x="227" y="519"/>
                </a:lnTo>
                <a:lnTo>
                  <a:pt x="224" y="508"/>
                </a:lnTo>
                <a:lnTo>
                  <a:pt x="221" y="505"/>
                </a:lnTo>
                <a:lnTo>
                  <a:pt x="210" y="505"/>
                </a:lnTo>
                <a:lnTo>
                  <a:pt x="210" y="522"/>
                </a:lnTo>
                <a:lnTo>
                  <a:pt x="204" y="522"/>
                </a:lnTo>
                <a:lnTo>
                  <a:pt x="204" y="530"/>
                </a:lnTo>
                <a:lnTo>
                  <a:pt x="198" y="530"/>
                </a:lnTo>
                <a:lnTo>
                  <a:pt x="173" y="508"/>
                </a:lnTo>
                <a:lnTo>
                  <a:pt x="171" y="502"/>
                </a:lnTo>
                <a:lnTo>
                  <a:pt x="167" y="484"/>
                </a:lnTo>
                <a:lnTo>
                  <a:pt x="162" y="484"/>
                </a:lnTo>
                <a:lnTo>
                  <a:pt x="156" y="480"/>
                </a:lnTo>
                <a:lnTo>
                  <a:pt x="162" y="438"/>
                </a:lnTo>
                <a:lnTo>
                  <a:pt x="156" y="427"/>
                </a:lnTo>
                <a:lnTo>
                  <a:pt x="144" y="402"/>
                </a:lnTo>
                <a:lnTo>
                  <a:pt x="138" y="395"/>
                </a:lnTo>
                <a:lnTo>
                  <a:pt x="126" y="392"/>
                </a:lnTo>
                <a:lnTo>
                  <a:pt x="116" y="388"/>
                </a:lnTo>
                <a:lnTo>
                  <a:pt x="105" y="378"/>
                </a:lnTo>
                <a:lnTo>
                  <a:pt x="84" y="367"/>
                </a:lnTo>
                <a:lnTo>
                  <a:pt x="84" y="357"/>
                </a:lnTo>
                <a:lnTo>
                  <a:pt x="78" y="346"/>
                </a:lnTo>
                <a:lnTo>
                  <a:pt x="72" y="338"/>
                </a:lnTo>
                <a:lnTo>
                  <a:pt x="69" y="332"/>
                </a:lnTo>
                <a:lnTo>
                  <a:pt x="60" y="335"/>
                </a:lnTo>
                <a:lnTo>
                  <a:pt x="57" y="328"/>
                </a:lnTo>
                <a:lnTo>
                  <a:pt x="54" y="318"/>
                </a:lnTo>
                <a:lnTo>
                  <a:pt x="57" y="314"/>
                </a:lnTo>
                <a:lnTo>
                  <a:pt x="63" y="290"/>
                </a:lnTo>
                <a:lnTo>
                  <a:pt x="66" y="282"/>
                </a:lnTo>
                <a:lnTo>
                  <a:pt x="72" y="282"/>
                </a:lnTo>
                <a:lnTo>
                  <a:pt x="72" y="275"/>
                </a:lnTo>
                <a:lnTo>
                  <a:pt x="84" y="257"/>
                </a:lnTo>
                <a:lnTo>
                  <a:pt x="90" y="247"/>
                </a:lnTo>
                <a:lnTo>
                  <a:pt x="87" y="233"/>
                </a:lnTo>
                <a:lnTo>
                  <a:pt x="93" y="222"/>
                </a:lnTo>
                <a:lnTo>
                  <a:pt x="96" y="219"/>
                </a:lnTo>
                <a:lnTo>
                  <a:pt x="84" y="215"/>
                </a:lnTo>
                <a:lnTo>
                  <a:pt x="66" y="211"/>
                </a:lnTo>
                <a:lnTo>
                  <a:pt x="57" y="205"/>
                </a:lnTo>
                <a:lnTo>
                  <a:pt x="51" y="187"/>
                </a:lnTo>
                <a:lnTo>
                  <a:pt x="42" y="180"/>
                </a:lnTo>
                <a:lnTo>
                  <a:pt x="34" y="165"/>
                </a:lnTo>
                <a:lnTo>
                  <a:pt x="30" y="148"/>
                </a:lnTo>
                <a:lnTo>
                  <a:pt x="30" y="137"/>
                </a:lnTo>
                <a:lnTo>
                  <a:pt x="28" y="127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0" dirty="0"/>
          </a:p>
        </p:txBody>
      </p:sp>
      <p:sp>
        <p:nvSpPr>
          <p:cNvPr id="10251" name="Freeform 11"/>
          <p:cNvSpPr>
            <a:spLocks/>
          </p:cNvSpPr>
          <p:nvPr/>
        </p:nvSpPr>
        <p:spPr bwMode="auto">
          <a:xfrm>
            <a:off x="6519863" y="2579688"/>
            <a:ext cx="68262" cy="39687"/>
          </a:xfrm>
          <a:custGeom>
            <a:avLst/>
            <a:gdLst>
              <a:gd name="T0" fmla="*/ 2147483647 w 43"/>
              <a:gd name="T1" fmla="*/ 0 h 26"/>
              <a:gd name="T2" fmla="*/ 2147483647 w 43"/>
              <a:gd name="T3" fmla="*/ 0 h 26"/>
              <a:gd name="T4" fmla="*/ 2147483647 w 43"/>
              <a:gd name="T5" fmla="*/ 2147483647 h 26"/>
              <a:gd name="T6" fmla="*/ 2147483647 w 43"/>
              <a:gd name="T7" fmla="*/ 2147483647 h 26"/>
              <a:gd name="T8" fmla="*/ 2147483647 w 43"/>
              <a:gd name="T9" fmla="*/ 2147483647 h 26"/>
              <a:gd name="T10" fmla="*/ 0 w 43"/>
              <a:gd name="T11" fmla="*/ 2147483647 h 26"/>
              <a:gd name="T12" fmla="*/ 0 w 43"/>
              <a:gd name="T13" fmla="*/ 2147483647 h 26"/>
              <a:gd name="T14" fmla="*/ 2147483647 w 43"/>
              <a:gd name="T15" fmla="*/ 2147483647 h 26"/>
              <a:gd name="T16" fmla="*/ 2147483647 w 43"/>
              <a:gd name="T17" fmla="*/ 2147483647 h 26"/>
              <a:gd name="T18" fmla="*/ 2147483647 w 43"/>
              <a:gd name="T19" fmla="*/ 2147483647 h 26"/>
              <a:gd name="T20" fmla="*/ 2147483647 w 43"/>
              <a:gd name="T21" fmla="*/ 0 h 26"/>
              <a:gd name="T22" fmla="*/ 2147483647 w 43"/>
              <a:gd name="T23" fmla="*/ 0 h 2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3"/>
              <a:gd name="T37" fmla="*/ 0 h 26"/>
              <a:gd name="T38" fmla="*/ 43 w 43"/>
              <a:gd name="T39" fmla="*/ 26 h 2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3" h="26">
                <a:moveTo>
                  <a:pt x="36" y="0"/>
                </a:moveTo>
                <a:lnTo>
                  <a:pt x="30" y="0"/>
                </a:lnTo>
                <a:lnTo>
                  <a:pt x="21" y="4"/>
                </a:lnTo>
                <a:lnTo>
                  <a:pt x="18" y="11"/>
                </a:lnTo>
                <a:lnTo>
                  <a:pt x="9" y="14"/>
                </a:lnTo>
                <a:lnTo>
                  <a:pt x="0" y="21"/>
                </a:lnTo>
                <a:lnTo>
                  <a:pt x="0" y="25"/>
                </a:lnTo>
                <a:lnTo>
                  <a:pt x="12" y="21"/>
                </a:lnTo>
                <a:lnTo>
                  <a:pt x="21" y="18"/>
                </a:lnTo>
                <a:lnTo>
                  <a:pt x="36" y="7"/>
                </a:lnTo>
                <a:lnTo>
                  <a:pt x="42" y="0"/>
                </a:lnTo>
                <a:lnTo>
                  <a:pt x="36" y="0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0" dirty="0"/>
          </a:p>
        </p:txBody>
      </p:sp>
      <p:sp>
        <p:nvSpPr>
          <p:cNvPr id="10252" name="Freeform 12"/>
          <p:cNvSpPr>
            <a:spLocks/>
          </p:cNvSpPr>
          <p:nvPr/>
        </p:nvSpPr>
        <p:spPr bwMode="auto">
          <a:xfrm>
            <a:off x="5311775" y="1670050"/>
            <a:ext cx="727075" cy="758825"/>
          </a:xfrm>
          <a:custGeom>
            <a:avLst/>
            <a:gdLst>
              <a:gd name="T0" fmla="*/ 2147483647 w 457"/>
              <a:gd name="T1" fmla="*/ 2147483647 h 478"/>
              <a:gd name="T2" fmla="*/ 2147483647 w 457"/>
              <a:gd name="T3" fmla="*/ 2147483647 h 478"/>
              <a:gd name="T4" fmla="*/ 2147483647 w 457"/>
              <a:gd name="T5" fmla="*/ 2147483647 h 478"/>
              <a:gd name="T6" fmla="*/ 2147483647 w 457"/>
              <a:gd name="T7" fmla="*/ 2147483647 h 478"/>
              <a:gd name="T8" fmla="*/ 2147483647 w 457"/>
              <a:gd name="T9" fmla="*/ 2147483647 h 478"/>
              <a:gd name="T10" fmla="*/ 2147483647 w 457"/>
              <a:gd name="T11" fmla="*/ 2147483647 h 478"/>
              <a:gd name="T12" fmla="*/ 2147483647 w 457"/>
              <a:gd name="T13" fmla="*/ 2147483647 h 478"/>
              <a:gd name="T14" fmla="*/ 2147483647 w 457"/>
              <a:gd name="T15" fmla="*/ 2147483647 h 478"/>
              <a:gd name="T16" fmla="*/ 2147483647 w 457"/>
              <a:gd name="T17" fmla="*/ 2147483647 h 478"/>
              <a:gd name="T18" fmla="*/ 0 w 457"/>
              <a:gd name="T19" fmla="*/ 2147483647 h 478"/>
              <a:gd name="T20" fmla="*/ 2147483647 w 457"/>
              <a:gd name="T21" fmla="*/ 2147483647 h 478"/>
              <a:gd name="T22" fmla="*/ 2147483647 w 457"/>
              <a:gd name="T23" fmla="*/ 2147483647 h 478"/>
              <a:gd name="T24" fmla="*/ 2147483647 w 457"/>
              <a:gd name="T25" fmla="*/ 2147483647 h 478"/>
              <a:gd name="T26" fmla="*/ 2147483647 w 457"/>
              <a:gd name="T27" fmla="*/ 2147483647 h 478"/>
              <a:gd name="T28" fmla="*/ 2147483647 w 457"/>
              <a:gd name="T29" fmla="*/ 2147483647 h 478"/>
              <a:gd name="T30" fmla="*/ 2147483647 w 457"/>
              <a:gd name="T31" fmla="*/ 2147483647 h 478"/>
              <a:gd name="T32" fmla="*/ 2147483647 w 457"/>
              <a:gd name="T33" fmla="*/ 2147483647 h 478"/>
              <a:gd name="T34" fmla="*/ 2147483647 w 457"/>
              <a:gd name="T35" fmla="*/ 2147483647 h 478"/>
              <a:gd name="T36" fmla="*/ 2147483647 w 457"/>
              <a:gd name="T37" fmla="*/ 2147483647 h 478"/>
              <a:gd name="T38" fmla="*/ 2147483647 w 457"/>
              <a:gd name="T39" fmla="*/ 2147483647 h 478"/>
              <a:gd name="T40" fmla="*/ 2147483647 w 457"/>
              <a:gd name="T41" fmla="*/ 2147483647 h 478"/>
              <a:gd name="T42" fmla="*/ 2147483647 w 457"/>
              <a:gd name="T43" fmla="*/ 2147483647 h 478"/>
              <a:gd name="T44" fmla="*/ 2147483647 w 457"/>
              <a:gd name="T45" fmla="*/ 2147483647 h 478"/>
              <a:gd name="T46" fmla="*/ 2147483647 w 457"/>
              <a:gd name="T47" fmla="*/ 2147483647 h 478"/>
              <a:gd name="T48" fmla="*/ 2147483647 w 457"/>
              <a:gd name="T49" fmla="*/ 2147483647 h 478"/>
              <a:gd name="T50" fmla="*/ 2147483647 w 457"/>
              <a:gd name="T51" fmla="*/ 2147483647 h 478"/>
              <a:gd name="T52" fmla="*/ 2147483647 w 457"/>
              <a:gd name="T53" fmla="*/ 2147483647 h 478"/>
              <a:gd name="T54" fmla="*/ 2147483647 w 457"/>
              <a:gd name="T55" fmla="*/ 2147483647 h 478"/>
              <a:gd name="T56" fmla="*/ 2147483647 w 457"/>
              <a:gd name="T57" fmla="*/ 2147483647 h 478"/>
              <a:gd name="T58" fmla="*/ 2147483647 w 457"/>
              <a:gd name="T59" fmla="*/ 2147483647 h 478"/>
              <a:gd name="T60" fmla="*/ 2147483647 w 457"/>
              <a:gd name="T61" fmla="*/ 2147483647 h 478"/>
              <a:gd name="T62" fmla="*/ 2147483647 w 457"/>
              <a:gd name="T63" fmla="*/ 2147483647 h 478"/>
              <a:gd name="T64" fmla="*/ 2147483647 w 457"/>
              <a:gd name="T65" fmla="*/ 2147483647 h 478"/>
              <a:gd name="T66" fmla="*/ 2147483647 w 457"/>
              <a:gd name="T67" fmla="*/ 2147483647 h 478"/>
              <a:gd name="T68" fmla="*/ 2147483647 w 457"/>
              <a:gd name="T69" fmla="*/ 2147483647 h 478"/>
              <a:gd name="T70" fmla="*/ 2147483647 w 457"/>
              <a:gd name="T71" fmla="*/ 2147483647 h 478"/>
              <a:gd name="T72" fmla="*/ 2147483647 w 457"/>
              <a:gd name="T73" fmla="*/ 2147483647 h 478"/>
              <a:gd name="T74" fmla="*/ 2147483647 w 457"/>
              <a:gd name="T75" fmla="*/ 2147483647 h 478"/>
              <a:gd name="T76" fmla="*/ 2147483647 w 457"/>
              <a:gd name="T77" fmla="*/ 2147483647 h 478"/>
              <a:gd name="T78" fmla="*/ 2147483647 w 457"/>
              <a:gd name="T79" fmla="*/ 2147483647 h 478"/>
              <a:gd name="T80" fmla="*/ 2147483647 w 457"/>
              <a:gd name="T81" fmla="*/ 2147483647 h 478"/>
              <a:gd name="T82" fmla="*/ 2147483647 w 457"/>
              <a:gd name="T83" fmla="*/ 2147483647 h 478"/>
              <a:gd name="T84" fmla="*/ 2147483647 w 457"/>
              <a:gd name="T85" fmla="*/ 2147483647 h 478"/>
              <a:gd name="T86" fmla="*/ 2147483647 w 457"/>
              <a:gd name="T87" fmla="*/ 2147483647 h 478"/>
              <a:gd name="T88" fmla="*/ 2147483647 w 457"/>
              <a:gd name="T89" fmla="*/ 2147483647 h 478"/>
              <a:gd name="T90" fmla="*/ 2147483647 w 457"/>
              <a:gd name="T91" fmla="*/ 2147483647 h 478"/>
              <a:gd name="T92" fmla="*/ 2147483647 w 457"/>
              <a:gd name="T93" fmla="*/ 2147483647 h 478"/>
              <a:gd name="T94" fmla="*/ 2147483647 w 457"/>
              <a:gd name="T95" fmla="*/ 2147483647 h 478"/>
              <a:gd name="T96" fmla="*/ 2147483647 w 457"/>
              <a:gd name="T97" fmla="*/ 2147483647 h 478"/>
              <a:gd name="T98" fmla="*/ 2147483647 w 457"/>
              <a:gd name="T99" fmla="*/ 2147483647 h 478"/>
              <a:gd name="T100" fmla="*/ 2147483647 w 457"/>
              <a:gd name="T101" fmla="*/ 2147483647 h 478"/>
              <a:gd name="T102" fmla="*/ 2147483647 w 457"/>
              <a:gd name="T103" fmla="*/ 2147483647 h 478"/>
              <a:gd name="T104" fmla="*/ 2147483647 w 457"/>
              <a:gd name="T105" fmla="*/ 2147483647 h 478"/>
              <a:gd name="T106" fmla="*/ 2147483647 w 457"/>
              <a:gd name="T107" fmla="*/ 2147483647 h 478"/>
              <a:gd name="T108" fmla="*/ 2147483647 w 457"/>
              <a:gd name="T109" fmla="*/ 2147483647 h 478"/>
              <a:gd name="T110" fmla="*/ 2147483647 w 457"/>
              <a:gd name="T111" fmla="*/ 2147483647 h 478"/>
              <a:gd name="T112" fmla="*/ 2147483647 w 457"/>
              <a:gd name="T113" fmla="*/ 2147483647 h 478"/>
              <a:gd name="T114" fmla="*/ 2147483647 w 457"/>
              <a:gd name="T115" fmla="*/ 2147483647 h 478"/>
              <a:gd name="T116" fmla="*/ 2147483647 w 457"/>
              <a:gd name="T117" fmla="*/ 2147483647 h 478"/>
              <a:gd name="T118" fmla="*/ 2147483647 w 457"/>
              <a:gd name="T119" fmla="*/ 2147483647 h 4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57"/>
              <a:gd name="T181" fmla="*/ 0 h 478"/>
              <a:gd name="T182" fmla="*/ 457 w 457"/>
              <a:gd name="T183" fmla="*/ 478 h 47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57" h="478">
                <a:moveTo>
                  <a:pt x="21" y="286"/>
                </a:moveTo>
                <a:lnTo>
                  <a:pt x="21" y="283"/>
                </a:lnTo>
                <a:lnTo>
                  <a:pt x="21" y="279"/>
                </a:lnTo>
                <a:lnTo>
                  <a:pt x="18" y="279"/>
                </a:lnTo>
                <a:lnTo>
                  <a:pt x="18" y="276"/>
                </a:lnTo>
                <a:lnTo>
                  <a:pt x="18" y="269"/>
                </a:lnTo>
                <a:lnTo>
                  <a:pt x="15" y="269"/>
                </a:lnTo>
                <a:lnTo>
                  <a:pt x="15" y="265"/>
                </a:lnTo>
                <a:lnTo>
                  <a:pt x="15" y="262"/>
                </a:lnTo>
                <a:lnTo>
                  <a:pt x="15" y="258"/>
                </a:lnTo>
                <a:lnTo>
                  <a:pt x="11" y="255"/>
                </a:lnTo>
                <a:lnTo>
                  <a:pt x="11" y="251"/>
                </a:lnTo>
                <a:lnTo>
                  <a:pt x="8" y="248"/>
                </a:lnTo>
                <a:lnTo>
                  <a:pt x="8" y="244"/>
                </a:lnTo>
                <a:lnTo>
                  <a:pt x="6" y="237"/>
                </a:lnTo>
                <a:lnTo>
                  <a:pt x="6" y="233"/>
                </a:lnTo>
                <a:lnTo>
                  <a:pt x="6" y="230"/>
                </a:lnTo>
                <a:lnTo>
                  <a:pt x="3" y="230"/>
                </a:lnTo>
                <a:lnTo>
                  <a:pt x="3" y="226"/>
                </a:lnTo>
                <a:lnTo>
                  <a:pt x="0" y="230"/>
                </a:lnTo>
                <a:lnTo>
                  <a:pt x="6" y="223"/>
                </a:lnTo>
                <a:lnTo>
                  <a:pt x="29" y="209"/>
                </a:lnTo>
                <a:lnTo>
                  <a:pt x="50" y="195"/>
                </a:lnTo>
                <a:lnTo>
                  <a:pt x="56" y="191"/>
                </a:lnTo>
                <a:lnTo>
                  <a:pt x="68" y="188"/>
                </a:lnTo>
                <a:lnTo>
                  <a:pt x="77" y="184"/>
                </a:lnTo>
                <a:lnTo>
                  <a:pt x="87" y="177"/>
                </a:lnTo>
                <a:lnTo>
                  <a:pt x="95" y="170"/>
                </a:lnTo>
                <a:lnTo>
                  <a:pt x="110" y="166"/>
                </a:lnTo>
                <a:lnTo>
                  <a:pt x="119" y="145"/>
                </a:lnTo>
                <a:lnTo>
                  <a:pt x="122" y="113"/>
                </a:lnTo>
                <a:lnTo>
                  <a:pt x="125" y="57"/>
                </a:lnTo>
                <a:lnTo>
                  <a:pt x="149" y="50"/>
                </a:lnTo>
                <a:lnTo>
                  <a:pt x="164" y="25"/>
                </a:lnTo>
                <a:lnTo>
                  <a:pt x="179" y="18"/>
                </a:lnTo>
                <a:lnTo>
                  <a:pt x="185" y="15"/>
                </a:lnTo>
                <a:lnTo>
                  <a:pt x="197" y="0"/>
                </a:lnTo>
                <a:lnTo>
                  <a:pt x="217" y="7"/>
                </a:lnTo>
                <a:lnTo>
                  <a:pt x="256" y="7"/>
                </a:lnTo>
                <a:lnTo>
                  <a:pt x="262" y="18"/>
                </a:lnTo>
                <a:lnTo>
                  <a:pt x="277" y="18"/>
                </a:lnTo>
                <a:lnTo>
                  <a:pt x="283" y="11"/>
                </a:lnTo>
                <a:lnTo>
                  <a:pt x="283" y="22"/>
                </a:lnTo>
                <a:lnTo>
                  <a:pt x="286" y="39"/>
                </a:lnTo>
                <a:lnTo>
                  <a:pt x="295" y="53"/>
                </a:lnTo>
                <a:lnTo>
                  <a:pt x="304" y="60"/>
                </a:lnTo>
                <a:lnTo>
                  <a:pt x="310" y="78"/>
                </a:lnTo>
                <a:lnTo>
                  <a:pt x="319" y="85"/>
                </a:lnTo>
                <a:lnTo>
                  <a:pt x="337" y="89"/>
                </a:lnTo>
                <a:lnTo>
                  <a:pt x="349" y="92"/>
                </a:lnTo>
                <a:lnTo>
                  <a:pt x="345" y="96"/>
                </a:lnTo>
                <a:lnTo>
                  <a:pt x="340" y="106"/>
                </a:lnTo>
                <a:lnTo>
                  <a:pt x="343" y="120"/>
                </a:lnTo>
                <a:lnTo>
                  <a:pt x="337" y="131"/>
                </a:lnTo>
                <a:lnTo>
                  <a:pt x="325" y="149"/>
                </a:lnTo>
                <a:lnTo>
                  <a:pt x="325" y="156"/>
                </a:lnTo>
                <a:lnTo>
                  <a:pt x="319" y="156"/>
                </a:lnTo>
                <a:lnTo>
                  <a:pt x="316" y="163"/>
                </a:lnTo>
                <a:lnTo>
                  <a:pt x="310" y="188"/>
                </a:lnTo>
                <a:lnTo>
                  <a:pt x="307" y="191"/>
                </a:lnTo>
                <a:lnTo>
                  <a:pt x="310" y="202"/>
                </a:lnTo>
                <a:lnTo>
                  <a:pt x="313" y="209"/>
                </a:lnTo>
                <a:lnTo>
                  <a:pt x="322" y="205"/>
                </a:lnTo>
                <a:lnTo>
                  <a:pt x="325" y="212"/>
                </a:lnTo>
                <a:lnTo>
                  <a:pt x="331" y="219"/>
                </a:lnTo>
                <a:lnTo>
                  <a:pt x="337" y="230"/>
                </a:lnTo>
                <a:lnTo>
                  <a:pt x="337" y="241"/>
                </a:lnTo>
                <a:lnTo>
                  <a:pt x="357" y="251"/>
                </a:lnTo>
                <a:lnTo>
                  <a:pt x="369" y="262"/>
                </a:lnTo>
                <a:lnTo>
                  <a:pt x="379" y="265"/>
                </a:lnTo>
                <a:lnTo>
                  <a:pt x="390" y="269"/>
                </a:lnTo>
                <a:lnTo>
                  <a:pt x="397" y="276"/>
                </a:lnTo>
                <a:lnTo>
                  <a:pt x="409" y="301"/>
                </a:lnTo>
                <a:lnTo>
                  <a:pt x="415" y="311"/>
                </a:lnTo>
                <a:lnTo>
                  <a:pt x="409" y="353"/>
                </a:lnTo>
                <a:lnTo>
                  <a:pt x="415" y="357"/>
                </a:lnTo>
                <a:lnTo>
                  <a:pt x="420" y="357"/>
                </a:lnTo>
                <a:lnTo>
                  <a:pt x="423" y="375"/>
                </a:lnTo>
                <a:lnTo>
                  <a:pt x="426" y="381"/>
                </a:lnTo>
                <a:lnTo>
                  <a:pt x="450" y="403"/>
                </a:lnTo>
                <a:lnTo>
                  <a:pt x="456" y="403"/>
                </a:lnTo>
                <a:lnTo>
                  <a:pt x="453" y="403"/>
                </a:lnTo>
                <a:lnTo>
                  <a:pt x="453" y="407"/>
                </a:lnTo>
                <a:lnTo>
                  <a:pt x="450" y="407"/>
                </a:lnTo>
                <a:lnTo>
                  <a:pt x="450" y="410"/>
                </a:lnTo>
                <a:lnTo>
                  <a:pt x="447" y="410"/>
                </a:lnTo>
                <a:lnTo>
                  <a:pt x="447" y="414"/>
                </a:lnTo>
                <a:lnTo>
                  <a:pt x="447" y="410"/>
                </a:lnTo>
                <a:lnTo>
                  <a:pt x="444" y="410"/>
                </a:lnTo>
                <a:lnTo>
                  <a:pt x="441" y="410"/>
                </a:lnTo>
                <a:lnTo>
                  <a:pt x="441" y="407"/>
                </a:lnTo>
                <a:lnTo>
                  <a:pt x="438" y="407"/>
                </a:lnTo>
                <a:lnTo>
                  <a:pt x="435" y="407"/>
                </a:lnTo>
                <a:lnTo>
                  <a:pt x="432" y="407"/>
                </a:lnTo>
                <a:lnTo>
                  <a:pt x="429" y="407"/>
                </a:lnTo>
                <a:lnTo>
                  <a:pt x="417" y="407"/>
                </a:lnTo>
                <a:lnTo>
                  <a:pt x="406" y="403"/>
                </a:lnTo>
                <a:lnTo>
                  <a:pt x="393" y="407"/>
                </a:lnTo>
                <a:lnTo>
                  <a:pt x="385" y="424"/>
                </a:lnTo>
                <a:lnTo>
                  <a:pt x="375" y="442"/>
                </a:lnTo>
                <a:lnTo>
                  <a:pt x="364" y="456"/>
                </a:lnTo>
                <a:lnTo>
                  <a:pt x="319" y="477"/>
                </a:lnTo>
                <a:lnTo>
                  <a:pt x="280" y="449"/>
                </a:lnTo>
                <a:lnTo>
                  <a:pt x="271" y="445"/>
                </a:lnTo>
                <a:lnTo>
                  <a:pt x="229" y="424"/>
                </a:lnTo>
                <a:lnTo>
                  <a:pt x="226" y="421"/>
                </a:lnTo>
                <a:lnTo>
                  <a:pt x="226" y="389"/>
                </a:lnTo>
                <a:lnTo>
                  <a:pt x="226" y="385"/>
                </a:lnTo>
                <a:lnTo>
                  <a:pt x="203" y="385"/>
                </a:lnTo>
                <a:lnTo>
                  <a:pt x="193" y="367"/>
                </a:lnTo>
                <a:lnTo>
                  <a:pt x="191" y="364"/>
                </a:lnTo>
                <a:lnTo>
                  <a:pt x="176" y="357"/>
                </a:lnTo>
                <a:lnTo>
                  <a:pt x="143" y="347"/>
                </a:lnTo>
                <a:lnTo>
                  <a:pt x="137" y="339"/>
                </a:lnTo>
                <a:lnTo>
                  <a:pt x="104" y="319"/>
                </a:lnTo>
                <a:lnTo>
                  <a:pt x="92" y="307"/>
                </a:lnTo>
                <a:lnTo>
                  <a:pt x="71" y="301"/>
                </a:lnTo>
                <a:lnTo>
                  <a:pt x="29" y="290"/>
                </a:lnTo>
                <a:lnTo>
                  <a:pt x="23" y="290"/>
                </a:lnTo>
                <a:lnTo>
                  <a:pt x="21" y="286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0" dirty="0"/>
          </a:p>
        </p:txBody>
      </p:sp>
      <p:sp>
        <p:nvSpPr>
          <p:cNvPr id="10253" name="Freeform 13"/>
          <p:cNvSpPr>
            <a:spLocks/>
          </p:cNvSpPr>
          <p:nvPr/>
        </p:nvSpPr>
        <p:spPr bwMode="auto">
          <a:xfrm>
            <a:off x="5032375" y="2027238"/>
            <a:ext cx="319088" cy="361950"/>
          </a:xfrm>
          <a:custGeom>
            <a:avLst/>
            <a:gdLst>
              <a:gd name="T0" fmla="*/ 2147483647 w 201"/>
              <a:gd name="T1" fmla="*/ 2147483647 h 227"/>
              <a:gd name="T2" fmla="*/ 2147483647 w 201"/>
              <a:gd name="T3" fmla="*/ 2147483647 h 227"/>
              <a:gd name="T4" fmla="*/ 2147483647 w 201"/>
              <a:gd name="T5" fmla="*/ 2147483647 h 227"/>
              <a:gd name="T6" fmla="*/ 2147483647 w 201"/>
              <a:gd name="T7" fmla="*/ 2147483647 h 227"/>
              <a:gd name="T8" fmla="*/ 2147483647 w 201"/>
              <a:gd name="T9" fmla="*/ 2147483647 h 227"/>
              <a:gd name="T10" fmla="*/ 2147483647 w 201"/>
              <a:gd name="T11" fmla="*/ 2147483647 h 227"/>
              <a:gd name="T12" fmla="*/ 2147483647 w 201"/>
              <a:gd name="T13" fmla="*/ 2147483647 h 227"/>
              <a:gd name="T14" fmla="*/ 2147483647 w 201"/>
              <a:gd name="T15" fmla="*/ 2147483647 h 227"/>
              <a:gd name="T16" fmla="*/ 2147483647 w 201"/>
              <a:gd name="T17" fmla="*/ 2147483647 h 227"/>
              <a:gd name="T18" fmla="*/ 2147483647 w 201"/>
              <a:gd name="T19" fmla="*/ 2147483647 h 227"/>
              <a:gd name="T20" fmla="*/ 2147483647 w 201"/>
              <a:gd name="T21" fmla="*/ 2147483647 h 227"/>
              <a:gd name="T22" fmla="*/ 2147483647 w 201"/>
              <a:gd name="T23" fmla="*/ 2147483647 h 227"/>
              <a:gd name="T24" fmla="*/ 2147483647 w 201"/>
              <a:gd name="T25" fmla="*/ 2147483647 h 227"/>
              <a:gd name="T26" fmla="*/ 2147483647 w 201"/>
              <a:gd name="T27" fmla="*/ 2147483647 h 227"/>
              <a:gd name="T28" fmla="*/ 2147483647 w 201"/>
              <a:gd name="T29" fmla="*/ 2147483647 h 227"/>
              <a:gd name="T30" fmla="*/ 2147483647 w 201"/>
              <a:gd name="T31" fmla="*/ 2147483647 h 227"/>
              <a:gd name="T32" fmla="*/ 2147483647 w 201"/>
              <a:gd name="T33" fmla="*/ 2147483647 h 227"/>
              <a:gd name="T34" fmla="*/ 2147483647 w 201"/>
              <a:gd name="T35" fmla="*/ 2147483647 h 227"/>
              <a:gd name="T36" fmla="*/ 0 w 201"/>
              <a:gd name="T37" fmla="*/ 2147483647 h 227"/>
              <a:gd name="T38" fmla="*/ 2147483647 w 201"/>
              <a:gd name="T39" fmla="*/ 2147483647 h 227"/>
              <a:gd name="T40" fmla="*/ 2147483647 w 201"/>
              <a:gd name="T41" fmla="*/ 2147483647 h 227"/>
              <a:gd name="T42" fmla="*/ 2147483647 w 201"/>
              <a:gd name="T43" fmla="*/ 2147483647 h 227"/>
              <a:gd name="T44" fmla="*/ 2147483647 w 201"/>
              <a:gd name="T45" fmla="*/ 2147483647 h 227"/>
              <a:gd name="T46" fmla="*/ 2147483647 w 201"/>
              <a:gd name="T47" fmla="*/ 2147483647 h 227"/>
              <a:gd name="T48" fmla="*/ 2147483647 w 201"/>
              <a:gd name="T49" fmla="*/ 2147483647 h 227"/>
              <a:gd name="T50" fmla="*/ 2147483647 w 201"/>
              <a:gd name="T51" fmla="*/ 2147483647 h 227"/>
              <a:gd name="T52" fmla="*/ 2147483647 w 201"/>
              <a:gd name="T53" fmla="*/ 2147483647 h 227"/>
              <a:gd name="T54" fmla="*/ 2147483647 w 201"/>
              <a:gd name="T55" fmla="*/ 2147483647 h 227"/>
              <a:gd name="T56" fmla="*/ 2147483647 w 201"/>
              <a:gd name="T57" fmla="*/ 2147483647 h 227"/>
              <a:gd name="T58" fmla="*/ 2147483647 w 201"/>
              <a:gd name="T59" fmla="*/ 2147483647 h 227"/>
              <a:gd name="T60" fmla="*/ 2147483647 w 201"/>
              <a:gd name="T61" fmla="*/ 2147483647 h 227"/>
              <a:gd name="T62" fmla="*/ 2147483647 w 201"/>
              <a:gd name="T63" fmla="*/ 2147483647 h 227"/>
              <a:gd name="T64" fmla="*/ 2147483647 w 201"/>
              <a:gd name="T65" fmla="*/ 2147483647 h 227"/>
              <a:gd name="T66" fmla="*/ 2147483647 w 201"/>
              <a:gd name="T67" fmla="*/ 2147483647 h 227"/>
              <a:gd name="T68" fmla="*/ 2147483647 w 201"/>
              <a:gd name="T69" fmla="*/ 2147483647 h 227"/>
              <a:gd name="T70" fmla="*/ 2147483647 w 201"/>
              <a:gd name="T71" fmla="*/ 2147483647 h 227"/>
              <a:gd name="T72" fmla="*/ 2147483647 w 201"/>
              <a:gd name="T73" fmla="*/ 2147483647 h 227"/>
              <a:gd name="T74" fmla="*/ 2147483647 w 201"/>
              <a:gd name="T75" fmla="*/ 2147483647 h 227"/>
              <a:gd name="T76" fmla="*/ 2147483647 w 201"/>
              <a:gd name="T77" fmla="*/ 2147483647 h 227"/>
              <a:gd name="T78" fmla="*/ 2147483647 w 201"/>
              <a:gd name="T79" fmla="*/ 2147483647 h 227"/>
              <a:gd name="T80" fmla="*/ 2147483647 w 201"/>
              <a:gd name="T81" fmla="*/ 2147483647 h 227"/>
              <a:gd name="T82" fmla="*/ 2147483647 w 201"/>
              <a:gd name="T83" fmla="*/ 2147483647 h 227"/>
              <a:gd name="T84" fmla="*/ 2147483647 w 201"/>
              <a:gd name="T85" fmla="*/ 2147483647 h 227"/>
              <a:gd name="T86" fmla="*/ 2147483647 w 201"/>
              <a:gd name="T87" fmla="*/ 2147483647 h 227"/>
              <a:gd name="T88" fmla="*/ 2147483647 w 201"/>
              <a:gd name="T89" fmla="*/ 2147483647 h 227"/>
              <a:gd name="T90" fmla="*/ 2147483647 w 201"/>
              <a:gd name="T91" fmla="*/ 2147483647 h 227"/>
              <a:gd name="T92" fmla="*/ 2147483647 w 201"/>
              <a:gd name="T93" fmla="*/ 2147483647 h 227"/>
              <a:gd name="T94" fmla="*/ 2147483647 w 201"/>
              <a:gd name="T95" fmla="*/ 2147483647 h 227"/>
              <a:gd name="T96" fmla="*/ 2147483647 w 201"/>
              <a:gd name="T97" fmla="*/ 2147483647 h 227"/>
              <a:gd name="T98" fmla="*/ 2147483647 w 201"/>
              <a:gd name="T99" fmla="*/ 2147483647 h 227"/>
              <a:gd name="T100" fmla="*/ 2147483647 w 201"/>
              <a:gd name="T101" fmla="*/ 2147483647 h 227"/>
              <a:gd name="T102" fmla="*/ 2147483647 w 201"/>
              <a:gd name="T103" fmla="*/ 2147483647 h 227"/>
              <a:gd name="T104" fmla="*/ 2147483647 w 201"/>
              <a:gd name="T105" fmla="*/ 2147483647 h 227"/>
              <a:gd name="T106" fmla="*/ 2147483647 w 201"/>
              <a:gd name="T107" fmla="*/ 2147483647 h 227"/>
              <a:gd name="T108" fmla="*/ 2147483647 w 201"/>
              <a:gd name="T109" fmla="*/ 2147483647 h 227"/>
              <a:gd name="T110" fmla="*/ 2147483647 w 201"/>
              <a:gd name="T111" fmla="*/ 2147483647 h 227"/>
              <a:gd name="T112" fmla="*/ 2147483647 w 201"/>
              <a:gd name="T113" fmla="*/ 0 h 227"/>
              <a:gd name="T114" fmla="*/ 2147483647 w 201"/>
              <a:gd name="T115" fmla="*/ 2147483647 h 227"/>
              <a:gd name="T116" fmla="*/ 2147483647 w 201"/>
              <a:gd name="T117" fmla="*/ 2147483647 h 227"/>
              <a:gd name="T118" fmla="*/ 2147483647 w 201"/>
              <a:gd name="T119" fmla="*/ 2147483647 h 227"/>
              <a:gd name="T120" fmla="*/ 2147483647 w 201"/>
              <a:gd name="T121" fmla="*/ 2147483647 h 227"/>
              <a:gd name="T122" fmla="*/ 2147483647 w 201"/>
              <a:gd name="T123" fmla="*/ 2147483647 h 2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1"/>
              <a:gd name="T187" fmla="*/ 0 h 227"/>
              <a:gd name="T188" fmla="*/ 201 w 201"/>
              <a:gd name="T189" fmla="*/ 227 h 22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1" h="227">
                <a:moveTo>
                  <a:pt x="33" y="43"/>
                </a:moveTo>
                <a:lnTo>
                  <a:pt x="30" y="43"/>
                </a:lnTo>
                <a:lnTo>
                  <a:pt x="30" y="53"/>
                </a:lnTo>
                <a:lnTo>
                  <a:pt x="27" y="53"/>
                </a:lnTo>
                <a:lnTo>
                  <a:pt x="27" y="50"/>
                </a:lnTo>
                <a:lnTo>
                  <a:pt x="24" y="50"/>
                </a:lnTo>
                <a:lnTo>
                  <a:pt x="24" y="43"/>
                </a:lnTo>
                <a:lnTo>
                  <a:pt x="21" y="46"/>
                </a:lnTo>
                <a:lnTo>
                  <a:pt x="18" y="46"/>
                </a:lnTo>
                <a:lnTo>
                  <a:pt x="18" y="43"/>
                </a:lnTo>
                <a:lnTo>
                  <a:pt x="15" y="43"/>
                </a:lnTo>
                <a:lnTo>
                  <a:pt x="11" y="46"/>
                </a:lnTo>
                <a:lnTo>
                  <a:pt x="9" y="46"/>
                </a:lnTo>
                <a:lnTo>
                  <a:pt x="9" y="53"/>
                </a:lnTo>
                <a:lnTo>
                  <a:pt x="9" y="57"/>
                </a:lnTo>
                <a:lnTo>
                  <a:pt x="6" y="57"/>
                </a:lnTo>
                <a:lnTo>
                  <a:pt x="3" y="60"/>
                </a:lnTo>
                <a:lnTo>
                  <a:pt x="3" y="71"/>
                </a:lnTo>
                <a:lnTo>
                  <a:pt x="3" y="74"/>
                </a:lnTo>
                <a:lnTo>
                  <a:pt x="6" y="74"/>
                </a:lnTo>
                <a:lnTo>
                  <a:pt x="6" y="78"/>
                </a:lnTo>
                <a:lnTo>
                  <a:pt x="3" y="82"/>
                </a:lnTo>
                <a:lnTo>
                  <a:pt x="9" y="82"/>
                </a:lnTo>
                <a:lnTo>
                  <a:pt x="11" y="82"/>
                </a:lnTo>
                <a:lnTo>
                  <a:pt x="15" y="82"/>
                </a:lnTo>
                <a:lnTo>
                  <a:pt x="18" y="82"/>
                </a:lnTo>
                <a:lnTo>
                  <a:pt x="18" y="85"/>
                </a:lnTo>
                <a:lnTo>
                  <a:pt x="15" y="85"/>
                </a:lnTo>
                <a:lnTo>
                  <a:pt x="11" y="85"/>
                </a:lnTo>
                <a:lnTo>
                  <a:pt x="9" y="85"/>
                </a:lnTo>
                <a:lnTo>
                  <a:pt x="9" y="89"/>
                </a:lnTo>
                <a:lnTo>
                  <a:pt x="6" y="89"/>
                </a:lnTo>
                <a:lnTo>
                  <a:pt x="6" y="92"/>
                </a:lnTo>
                <a:lnTo>
                  <a:pt x="3" y="96"/>
                </a:lnTo>
                <a:lnTo>
                  <a:pt x="3" y="99"/>
                </a:lnTo>
                <a:lnTo>
                  <a:pt x="3" y="103"/>
                </a:lnTo>
                <a:lnTo>
                  <a:pt x="0" y="103"/>
                </a:lnTo>
                <a:lnTo>
                  <a:pt x="0" y="106"/>
                </a:lnTo>
                <a:lnTo>
                  <a:pt x="3" y="110"/>
                </a:lnTo>
                <a:lnTo>
                  <a:pt x="9" y="106"/>
                </a:lnTo>
                <a:lnTo>
                  <a:pt x="15" y="106"/>
                </a:lnTo>
                <a:lnTo>
                  <a:pt x="18" y="103"/>
                </a:lnTo>
                <a:lnTo>
                  <a:pt x="21" y="103"/>
                </a:lnTo>
                <a:lnTo>
                  <a:pt x="24" y="99"/>
                </a:lnTo>
                <a:lnTo>
                  <a:pt x="27" y="99"/>
                </a:lnTo>
                <a:lnTo>
                  <a:pt x="27" y="103"/>
                </a:lnTo>
                <a:lnTo>
                  <a:pt x="27" y="106"/>
                </a:lnTo>
                <a:lnTo>
                  <a:pt x="27" y="110"/>
                </a:lnTo>
                <a:lnTo>
                  <a:pt x="24" y="114"/>
                </a:lnTo>
                <a:lnTo>
                  <a:pt x="27" y="117"/>
                </a:lnTo>
                <a:lnTo>
                  <a:pt x="27" y="120"/>
                </a:lnTo>
                <a:lnTo>
                  <a:pt x="24" y="124"/>
                </a:lnTo>
                <a:lnTo>
                  <a:pt x="24" y="128"/>
                </a:lnTo>
                <a:lnTo>
                  <a:pt x="21" y="131"/>
                </a:lnTo>
                <a:lnTo>
                  <a:pt x="21" y="134"/>
                </a:lnTo>
                <a:lnTo>
                  <a:pt x="18" y="134"/>
                </a:lnTo>
                <a:lnTo>
                  <a:pt x="18" y="138"/>
                </a:lnTo>
                <a:lnTo>
                  <a:pt x="18" y="142"/>
                </a:lnTo>
                <a:lnTo>
                  <a:pt x="18" y="145"/>
                </a:lnTo>
                <a:lnTo>
                  <a:pt x="15" y="145"/>
                </a:lnTo>
                <a:lnTo>
                  <a:pt x="15" y="149"/>
                </a:lnTo>
                <a:lnTo>
                  <a:pt x="15" y="152"/>
                </a:lnTo>
                <a:lnTo>
                  <a:pt x="15" y="156"/>
                </a:lnTo>
                <a:lnTo>
                  <a:pt x="11" y="156"/>
                </a:lnTo>
                <a:lnTo>
                  <a:pt x="11" y="159"/>
                </a:lnTo>
                <a:lnTo>
                  <a:pt x="11" y="166"/>
                </a:lnTo>
                <a:lnTo>
                  <a:pt x="11" y="170"/>
                </a:lnTo>
                <a:lnTo>
                  <a:pt x="11" y="184"/>
                </a:lnTo>
                <a:lnTo>
                  <a:pt x="11" y="188"/>
                </a:lnTo>
                <a:lnTo>
                  <a:pt x="9" y="188"/>
                </a:lnTo>
                <a:lnTo>
                  <a:pt x="9" y="191"/>
                </a:lnTo>
                <a:lnTo>
                  <a:pt x="9" y="198"/>
                </a:lnTo>
                <a:lnTo>
                  <a:pt x="9" y="202"/>
                </a:lnTo>
                <a:lnTo>
                  <a:pt x="6" y="205"/>
                </a:lnTo>
                <a:lnTo>
                  <a:pt x="6" y="209"/>
                </a:lnTo>
                <a:lnTo>
                  <a:pt x="6" y="212"/>
                </a:lnTo>
                <a:lnTo>
                  <a:pt x="6" y="219"/>
                </a:lnTo>
                <a:lnTo>
                  <a:pt x="59" y="226"/>
                </a:lnTo>
                <a:lnTo>
                  <a:pt x="71" y="212"/>
                </a:lnTo>
                <a:lnTo>
                  <a:pt x="81" y="198"/>
                </a:lnTo>
                <a:lnTo>
                  <a:pt x="87" y="188"/>
                </a:lnTo>
                <a:lnTo>
                  <a:pt x="119" y="181"/>
                </a:lnTo>
                <a:lnTo>
                  <a:pt x="122" y="174"/>
                </a:lnTo>
                <a:lnTo>
                  <a:pt x="125" y="159"/>
                </a:lnTo>
                <a:lnTo>
                  <a:pt x="131" y="156"/>
                </a:lnTo>
                <a:lnTo>
                  <a:pt x="143" y="152"/>
                </a:lnTo>
                <a:lnTo>
                  <a:pt x="146" y="149"/>
                </a:lnTo>
                <a:lnTo>
                  <a:pt x="101" y="103"/>
                </a:lnTo>
                <a:lnTo>
                  <a:pt x="95" y="99"/>
                </a:lnTo>
                <a:lnTo>
                  <a:pt x="107" y="96"/>
                </a:lnTo>
                <a:lnTo>
                  <a:pt x="128" y="89"/>
                </a:lnTo>
                <a:lnTo>
                  <a:pt x="158" y="85"/>
                </a:lnTo>
                <a:lnTo>
                  <a:pt x="185" y="78"/>
                </a:lnTo>
                <a:lnTo>
                  <a:pt x="197" y="60"/>
                </a:lnTo>
                <a:lnTo>
                  <a:pt x="200" y="64"/>
                </a:lnTo>
                <a:lnTo>
                  <a:pt x="197" y="60"/>
                </a:lnTo>
                <a:lnTo>
                  <a:pt x="197" y="57"/>
                </a:lnTo>
                <a:lnTo>
                  <a:pt x="197" y="53"/>
                </a:lnTo>
                <a:lnTo>
                  <a:pt x="194" y="53"/>
                </a:lnTo>
                <a:lnTo>
                  <a:pt x="194" y="50"/>
                </a:lnTo>
                <a:lnTo>
                  <a:pt x="194" y="43"/>
                </a:lnTo>
                <a:lnTo>
                  <a:pt x="191" y="43"/>
                </a:lnTo>
                <a:lnTo>
                  <a:pt x="191" y="39"/>
                </a:lnTo>
                <a:lnTo>
                  <a:pt x="191" y="36"/>
                </a:lnTo>
                <a:lnTo>
                  <a:pt x="191" y="32"/>
                </a:lnTo>
                <a:lnTo>
                  <a:pt x="188" y="29"/>
                </a:lnTo>
                <a:lnTo>
                  <a:pt x="188" y="25"/>
                </a:lnTo>
                <a:lnTo>
                  <a:pt x="185" y="22"/>
                </a:lnTo>
                <a:lnTo>
                  <a:pt x="185" y="18"/>
                </a:lnTo>
                <a:lnTo>
                  <a:pt x="182" y="11"/>
                </a:lnTo>
                <a:lnTo>
                  <a:pt x="182" y="7"/>
                </a:lnTo>
                <a:lnTo>
                  <a:pt x="182" y="4"/>
                </a:lnTo>
                <a:lnTo>
                  <a:pt x="179" y="4"/>
                </a:lnTo>
                <a:lnTo>
                  <a:pt x="179" y="0"/>
                </a:lnTo>
                <a:lnTo>
                  <a:pt x="176" y="4"/>
                </a:lnTo>
                <a:lnTo>
                  <a:pt x="143" y="22"/>
                </a:lnTo>
                <a:lnTo>
                  <a:pt x="128" y="29"/>
                </a:lnTo>
                <a:lnTo>
                  <a:pt x="116" y="36"/>
                </a:lnTo>
                <a:lnTo>
                  <a:pt x="98" y="46"/>
                </a:lnTo>
                <a:lnTo>
                  <a:pt x="95" y="50"/>
                </a:lnTo>
                <a:lnTo>
                  <a:pt x="90" y="53"/>
                </a:lnTo>
                <a:lnTo>
                  <a:pt x="59" y="50"/>
                </a:lnTo>
                <a:lnTo>
                  <a:pt x="45" y="36"/>
                </a:lnTo>
                <a:lnTo>
                  <a:pt x="33" y="36"/>
                </a:lnTo>
                <a:lnTo>
                  <a:pt x="33" y="43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0" dirty="0"/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5889625" y="2309813"/>
            <a:ext cx="123825" cy="130175"/>
          </a:xfrm>
          <a:custGeom>
            <a:avLst/>
            <a:gdLst>
              <a:gd name="T0" fmla="*/ 2147483647 w 78"/>
              <a:gd name="T1" fmla="*/ 2147483647 h 81"/>
              <a:gd name="T2" fmla="*/ 2147483647 w 78"/>
              <a:gd name="T3" fmla="*/ 0 h 81"/>
              <a:gd name="T4" fmla="*/ 2147483647 w 78"/>
              <a:gd name="T5" fmla="*/ 2147483647 h 81"/>
              <a:gd name="T6" fmla="*/ 2147483647 w 78"/>
              <a:gd name="T7" fmla="*/ 2147483647 h 81"/>
              <a:gd name="T8" fmla="*/ 2147483647 w 78"/>
              <a:gd name="T9" fmla="*/ 2147483647 h 81"/>
              <a:gd name="T10" fmla="*/ 0 w 78"/>
              <a:gd name="T11" fmla="*/ 2147483647 h 81"/>
              <a:gd name="T12" fmla="*/ 2147483647 w 78"/>
              <a:gd name="T13" fmla="*/ 2147483647 h 81"/>
              <a:gd name="T14" fmla="*/ 2147483647 w 78"/>
              <a:gd name="T15" fmla="*/ 2147483647 h 81"/>
              <a:gd name="T16" fmla="*/ 2147483647 w 78"/>
              <a:gd name="T17" fmla="*/ 2147483647 h 81"/>
              <a:gd name="T18" fmla="*/ 2147483647 w 78"/>
              <a:gd name="T19" fmla="*/ 2147483647 h 81"/>
              <a:gd name="T20" fmla="*/ 2147483647 w 78"/>
              <a:gd name="T21" fmla="*/ 2147483647 h 81"/>
              <a:gd name="T22" fmla="*/ 2147483647 w 78"/>
              <a:gd name="T23" fmla="*/ 2147483647 h 81"/>
              <a:gd name="T24" fmla="*/ 2147483647 w 78"/>
              <a:gd name="T25" fmla="*/ 2147483647 h 81"/>
              <a:gd name="T26" fmla="*/ 2147483647 w 78"/>
              <a:gd name="T27" fmla="*/ 2147483647 h 81"/>
              <a:gd name="T28" fmla="*/ 2147483647 w 78"/>
              <a:gd name="T29" fmla="*/ 2147483647 h 81"/>
              <a:gd name="T30" fmla="*/ 2147483647 w 78"/>
              <a:gd name="T31" fmla="*/ 2147483647 h 81"/>
              <a:gd name="T32" fmla="*/ 2147483647 w 78"/>
              <a:gd name="T33" fmla="*/ 2147483647 h 81"/>
              <a:gd name="T34" fmla="*/ 2147483647 w 78"/>
              <a:gd name="T35" fmla="*/ 2147483647 h 81"/>
              <a:gd name="T36" fmla="*/ 2147483647 w 78"/>
              <a:gd name="T37" fmla="*/ 2147483647 h 81"/>
              <a:gd name="T38" fmla="*/ 2147483647 w 78"/>
              <a:gd name="T39" fmla="*/ 2147483647 h 81"/>
              <a:gd name="T40" fmla="*/ 2147483647 w 78"/>
              <a:gd name="T41" fmla="*/ 2147483647 h 81"/>
              <a:gd name="T42" fmla="*/ 2147483647 w 78"/>
              <a:gd name="T43" fmla="*/ 2147483647 h 81"/>
              <a:gd name="T44" fmla="*/ 2147483647 w 78"/>
              <a:gd name="T45" fmla="*/ 2147483647 h 81"/>
              <a:gd name="T46" fmla="*/ 2147483647 w 78"/>
              <a:gd name="T47" fmla="*/ 2147483647 h 81"/>
              <a:gd name="T48" fmla="*/ 2147483647 w 78"/>
              <a:gd name="T49" fmla="*/ 2147483647 h 81"/>
              <a:gd name="T50" fmla="*/ 2147483647 w 78"/>
              <a:gd name="T51" fmla="*/ 2147483647 h 81"/>
              <a:gd name="T52" fmla="*/ 2147483647 w 78"/>
              <a:gd name="T53" fmla="*/ 2147483647 h 81"/>
              <a:gd name="T54" fmla="*/ 2147483647 w 78"/>
              <a:gd name="T55" fmla="*/ 2147483647 h 81"/>
              <a:gd name="T56" fmla="*/ 2147483647 w 78"/>
              <a:gd name="T57" fmla="*/ 2147483647 h 81"/>
              <a:gd name="T58" fmla="*/ 2147483647 w 78"/>
              <a:gd name="T59" fmla="*/ 2147483647 h 81"/>
              <a:gd name="T60" fmla="*/ 2147483647 w 78"/>
              <a:gd name="T61" fmla="*/ 2147483647 h 81"/>
              <a:gd name="T62" fmla="*/ 2147483647 w 78"/>
              <a:gd name="T63" fmla="*/ 2147483647 h 81"/>
              <a:gd name="T64" fmla="*/ 2147483647 w 78"/>
              <a:gd name="T65" fmla="*/ 2147483647 h 81"/>
              <a:gd name="T66" fmla="*/ 2147483647 w 78"/>
              <a:gd name="T67" fmla="*/ 2147483647 h 81"/>
              <a:gd name="T68" fmla="*/ 2147483647 w 78"/>
              <a:gd name="T69" fmla="*/ 2147483647 h 81"/>
              <a:gd name="T70" fmla="*/ 2147483647 w 78"/>
              <a:gd name="T71" fmla="*/ 2147483647 h 81"/>
              <a:gd name="T72" fmla="*/ 2147483647 w 78"/>
              <a:gd name="T73" fmla="*/ 2147483647 h 81"/>
              <a:gd name="T74" fmla="*/ 2147483647 w 78"/>
              <a:gd name="T75" fmla="*/ 2147483647 h 81"/>
              <a:gd name="T76" fmla="*/ 2147483647 w 78"/>
              <a:gd name="T77" fmla="*/ 2147483647 h 81"/>
              <a:gd name="T78" fmla="*/ 2147483647 w 78"/>
              <a:gd name="T79" fmla="*/ 2147483647 h 81"/>
              <a:gd name="T80" fmla="*/ 2147483647 w 78"/>
              <a:gd name="T81" fmla="*/ 2147483647 h 81"/>
              <a:gd name="T82" fmla="*/ 2147483647 w 78"/>
              <a:gd name="T83" fmla="*/ 2147483647 h 81"/>
              <a:gd name="T84" fmla="*/ 2147483647 w 78"/>
              <a:gd name="T85" fmla="*/ 2147483647 h 81"/>
              <a:gd name="T86" fmla="*/ 2147483647 w 78"/>
              <a:gd name="T87" fmla="*/ 2147483647 h 81"/>
              <a:gd name="T88" fmla="*/ 2147483647 w 78"/>
              <a:gd name="T89" fmla="*/ 2147483647 h 81"/>
              <a:gd name="T90" fmla="*/ 2147483647 w 78"/>
              <a:gd name="T91" fmla="*/ 2147483647 h 81"/>
              <a:gd name="T92" fmla="*/ 2147483647 w 78"/>
              <a:gd name="T93" fmla="*/ 2147483647 h 81"/>
              <a:gd name="T94" fmla="*/ 2147483647 w 78"/>
              <a:gd name="T95" fmla="*/ 2147483647 h 81"/>
              <a:gd name="T96" fmla="*/ 2147483647 w 78"/>
              <a:gd name="T97" fmla="*/ 2147483647 h 81"/>
              <a:gd name="T98" fmla="*/ 2147483647 w 78"/>
              <a:gd name="T99" fmla="*/ 2147483647 h 81"/>
              <a:gd name="T100" fmla="*/ 2147483647 w 78"/>
              <a:gd name="T101" fmla="*/ 2147483647 h 81"/>
              <a:gd name="T102" fmla="*/ 2147483647 w 78"/>
              <a:gd name="T103" fmla="*/ 2147483647 h 81"/>
              <a:gd name="T104" fmla="*/ 2147483647 w 78"/>
              <a:gd name="T105" fmla="*/ 2147483647 h 81"/>
              <a:gd name="T106" fmla="*/ 2147483647 w 78"/>
              <a:gd name="T107" fmla="*/ 2147483647 h 81"/>
              <a:gd name="T108" fmla="*/ 2147483647 w 78"/>
              <a:gd name="T109" fmla="*/ 2147483647 h 81"/>
              <a:gd name="T110" fmla="*/ 2147483647 w 78"/>
              <a:gd name="T111" fmla="*/ 2147483647 h 81"/>
              <a:gd name="T112" fmla="*/ 2147483647 w 78"/>
              <a:gd name="T113" fmla="*/ 2147483647 h 81"/>
              <a:gd name="T114" fmla="*/ 2147483647 w 78"/>
              <a:gd name="T115" fmla="*/ 2147483647 h 81"/>
              <a:gd name="T116" fmla="*/ 2147483647 w 78"/>
              <a:gd name="T117" fmla="*/ 2147483647 h 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8"/>
              <a:gd name="T178" fmla="*/ 0 h 81"/>
              <a:gd name="T179" fmla="*/ 78 w 78"/>
              <a:gd name="T180" fmla="*/ 81 h 8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8" h="81">
                <a:moveTo>
                  <a:pt x="53" y="4"/>
                </a:moveTo>
                <a:lnTo>
                  <a:pt x="42" y="0"/>
                </a:lnTo>
                <a:lnTo>
                  <a:pt x="29" y="4"/>
                </a:lnTo>
                <a:lnTo>
                  <a:pt x="21" y="21"/>
                </a:lnTo>
                <a:lnTo>
                  <a:pt x="11" y="38"/>
                </a:lnTo>
                <a:lnTo>
                  <a:pt x="0" y="52"/>
                </a:lnTo>
                <a:lnTo>
                  <a:pt x="21" y="56"/>
                </a:lnTo>
                <a:lnTo>
                  <a:pt x="38" y="63"/>
                </a:lnTo>
                <a:lnTo>
                  <a:pt x="42" y="66"/>
                </a:lnTo>
                <a:lnTo>
                  <a:pt x="45" y="70"/>
                </a:lnTo>
                <a:lnTo>
                  <a:pt x="45" y="74"/>
                </a:lnTo>
                <a:lnTo>
                  <a:pt x="48" y="77"/>
                </a:lnTo>
                <a:lnTo>
                  <a:pt x="50" y="80"/>
                </a:lnTo>
                <a:lnTo>
                  <a:pt x="77" y="80"/>
                </a:lnTo>
                <a:lnTo>
                  <a:pt x="77" y="77"/>
                </a:lnTo>
                <a:lnTo>
                  <a:pt x="77" y="74"/>
                </a:lnTo>
                <a:lnTo>
                  <a:pt x="77" y="70"/>
                </a:lnTo>
                <a:lnTo>
                  <a:pt x="74" y="70"/>
                </a:lnTo>
                <a:lnTo>
                  <a:pt x="74" y="66"/>
                </a:lnTo>
                <a:lnTo>
                  <a:pt x="71" y="66"/>
                </a:lnTo>
                <a:lnTo>
                  <a:pt x="71" y="63"/>
                </a:lnTo>
                <a:lnTo>
                  <a:pt x="71" y="60"/>
                </a:lnTo>
                <a:lnTo>
                  <a:pt x="68" y="56"/>
                </a:lnTo>
                <a:lnTo>
                  <a:pt x="68" y="52"/>
                </a:lnTo>
                <a:lnTo>
                  <a:pt x="68" y="49"/>
                </a:lnTo>
                <a:lnTo>
                  <a:pt x="68" y="46"/>
                </a:lnTo>
                <a:lnTo>
                  <a:pt x="65" y="42"/>
                </a:lnTo>
                <a:lnTo>
                  <a:pt x="62" y="42"/>
                </a:lnTo>
                <a:lnTo>
                  <a:pt x="59" y="42"/>
                </a:lnTo>
                <a:lnTo>
                  <a:pt x="56" y="42"/>
                </a:lnTo>
                <a:lnTo>
                  <a:pt x="53" y="42"/>
                </a:lnTo>
                <a:lnTo>
                  <a:pt x="50" y="42"/>
                </a:lnTo>
                <a:lnTo>
                  <a:pt x="50" y="38"/>
                </a:lnTo>
                <a:lnTo>
                  <a:pt x="50" y="35"/>
                </a:lnTo>
                <a:lnTo>
                  <a:pt x="53" y="35"/>
                </a:lnTo>
                <a:lnTo>
                  <a:pt x="53" y="32"/>
                </a:lnTo>
                <a:lnTo>
                  <a:pt x="56" y="32"/>
                </a:lnTo>
                <a:lnTo>
                  <a:pt x="59" y="32"/>
                </a:lnTo>
                <a:lnTo>
                  <a:pt x="62" y="32"/>
                </a:lnTo>
                <a:lnTo>
                  <a:pt x="62" y="28"/>
                </a:lnTo>
                <a:lnTo>
                  <a:pt x="65" y="28"/>
                </a:lnTo>
                <a:lnTo>
                  <a:pt x="68" y="28"/>
                </a:lnTo>
                <a:lnTo>
                  <a:pt x="71" y="28"/>
                </a:lnTo>
                <a:lnTo>
                  <a:pt x="71" y="24"/>
                </a:lnTo>
                <a:lnTo>
                  <a:pt x="74" y="24"/>
                </a:lnTo>
                <a:lnTo>
                  <a:pt x="77" y="24"/>
                </a:lnTo>
                <a:lnTo>
                  <a:pt x="77" y="21"/>
                </a:lnTo>
                <a:lnTo>
                  <a:pt x="77" y="18"/>
                </a:lnTo>
                <a:lnTo>
                  <a:pt x="74" y="18"/>
                </a:lnTo>
                <a:lnTo>
                  <a:pt x="74" y="14"/>
                </a:lnTo>
                <a:lnTo>
                  <a:pt x="71" y="14"/>
                </a:lnTo>
                <a:lnTo>
                  <a:pt x="68" y="14"/>
                </a:lnTo>
                <a:lnTo>
                  <a:pt x="68" y="10"/>
                </a:lnTo>
                <a:lnTo>
                  <a:pt x="65" y="10"/>
                </a:lnTo>
                <a:lnTo>
                  <a:pt x="65" y="7"/>
                </a:lnTo>
                <a:lnTo>
                  <a:pt x="62" y="7"/>
                </a:lnTo>
                <a:lnTo>
                  <a:pt x="62" y="4"/>
                </a:lnTo>
                <a:lnTo>
                  <a:pt x="65" y="4"/>
                </a:lnTo>
                <a:lnTo>
                  <a:pt x="53" y="4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0" dirty="0"/>
          </a:p>
        </p:txBody>
      </p:sp>
      <p:sp>
        <p:nvSpPr>
          <p:cNvPr id="10255" name="Freeform 15"/>
          <p:cNvSpPr>
            <a:spLocks/>
          </p:cNvSpPr>
          <p:nvPr/>
        </p:nvSpPr>
        <p:spPr bwMode="auto">
          <a:xfrm>
            <a:off x="5045075" y="1905000"/>
            <a:ext cx="125413" cy="153988"/>
          </a:xfrm>
          <a:custGeom>
            <a:avLst/>
            <a:gdLst>
              <a:gd name="T0" fmla="*/ 2147483647 w 79"/>
              <a:gd name="T1" fmla="*/ 2147483647 h 96"/>
              <a:gd name="T2" fmla="*/ 2147483647 w 79"/>
              <a:gd name="T3" fmla="*/ 2147483647 h 96"/>
              <a:gd name="T4" fmla="*/ 2147483647 w 79"/>
              <a:gd name="T5" fmla="*/ 2147483647 h 96"/>
              <a:gd name="T6" fmla="*/ 0 w 79"/>
              <a:gd name="T7" fmla="*/ 2147483647 h 96"/>
              <a:gd name="T8" fmla="*/ 2147483647 w 79"/>
              <a:gd name="T9" fmla="*/ 2147483647 h 96"/>
              <a:gd name="T10" fmla="*/ 2147483647 w 79"/>
              <a:gd name="T11" fmla="*/ 2147483647 h 96"/>
              <a:gd name="T12" fmla="*/ 2147483647 w 79"/>
              <a:gd name="T13" fmla="*/ 2147483647 h 96"/>
              <a:gd name="T14" fmla="*/ 2147483647 w 79"/>
              <a:gd name="T15" fmla="*/ 2147483647 h 96"/>
              <a:gd name="T16" fmla="*/ 2147483647 w 79"/>
              <a:gd name="T17" fmla="*/ 2147483647 h 96"/>
              <a:gd name="T18" fmla="*/ 2147483647 w 79"/>
              <a:gd name="T19" fmla="*/ 2147483647 h 96"/>
              <a:gd name="T20" fmla="*/ 2147483647 w 79"/>
              <a:gd name="T21" fmla="*/ 2147483647 h 96"/>
              <a:gd name="T22" fmla="*/ 2147483647 w 79"/>
              <a:gd name="T23" fmla="*/ 2147483647 h 96"/>
              <a:gd name="T24" fmla="*/ 2147483647 w 79"/>
              <a:gd name="T25" fmla="*/ 2147483647 h 96"/>
              <a:gd name="T26" fmla="*/ 2147483647 w 79"/>
              <a:gd name="T27" fmla="*/ 2147483647 h 96"/>
              <a:gd name="T28" fmla="*/ 2147483647 w 79"/>
              <a:gd name="T29" fmla="*/ 2147483647 h 96"/>
              <a:gd name="T30" fmla="*/ 2147483647 w 79"/>
              <a:gd name="T31" fmla="*/ 0 h 96"/>
              <a:gd name="T32" fmla="*/ 2147483647 w 79"/>
              <a:gd name="T33" fmla="*/ 2147483647 h 96"/>
              <a:gd name="T34" fmla="*/ 2147483647 w 79"/>
              <a:gd name="T35" fmla="*/ 2147483647 h 96"/>
              <a:gd name="T36" fmla="*/ 2147483647 w 79"/>
              <a:gd name="T37" fmla="*/ 2147483647 h 96"/>
              <a:gd name="T38" fmla="*/ 2147483647 w 79"/>
              <a:gd name="T39" fmla="*/ 2147483647 h 96"/>
              <a:gd name="T40" fmla="*/ 2147483647 w 79"/>
              <a:gd name="T41" fmla="*/ 2147483647 h 96"/>
              <a:gd name="T42" fmla="*/ 2147483647 w 79"/>
              <a:gd name="T43" fmla="*/ 2147483647 h 96"/>
              <a:gd name="T44" fmla="*/ 2147483647 w 79"/>
              <a:gd name="T45" fmla="*/ 2147483647 h 96"/>
              <a:gd name="T46" fmla="*/ 2147483647 w 79"/>
              <a:gd name="T47" fmla="*/ 2147483647 h 96"/>
              <a:gd name="T48" fmla="*/ 2147483647 w 79"/>
              <a:gd name="T49" fmla="*/ 2147483647 h 96"/>
              <a:gd name="T50" fmla="*/ 2147483647 w 79"/>
              <a:gd name="T51" fmla="*/ 2147483647 h 96"/>
              <a:gd name="T52" fmla="*/ 2147483647 w 79"/>
              <a:gd name="T53" fmla="*/ 2147483647 h 96"/>
              <a:gd name="T54" fmla="*/ 2147483647 w 79"/>
              <a:gd name="T55" fmla="*/ 2147483647 h 96"/>
              <a:gd name="T56" fmla="*/ 2147483647 w 79"/>
              <a:gd name="T57" fmla="*/ 2147483647 h 96"/>
              <a:gd name="T58" fmla="*/ 2147483647 w 79"/>
              <a:gd name="T59" fmla="*/ 2147483647 h 96"/>
              <a:gd name="T60" fmla="*/ 2147483647 w 79"/>
              <a:gd name="T61" fmla="*/ 2147483647 h 96"/>
              <a:gd name="T62" fmla="*/ 2147483647 w 79"/>
              <a:gd name="T63" fmla="*/ 2147483647 h 96"/>
              <a:gd name="T64" fmla="*/ 2147483647 w 79"/>
              <a:gd name="T65" fmla="*/ 2147483647 h 96"/>
              <a:gd name="T66" fmla="*/ 2147483647 w 79"/>
              <a:gd name="T67" fmla="*/ 2147483647 h 96"/>
              <a:gd name="T68" fmla="*/ 2147483647 w 79"/>
              <a:gd name="T69" fmla="*/ 2147483647 h 96"/>
              <a:gd name="T70" fmla="*/ 2147483647 w 79"/>
              <a:gd name="T71" fmla="*/ 2147483647 h 96"/>
              <a:gd name="T72" fmla="*/ 2147483647 w 79"/>
              <a:gd name="T73" fmla="*/ 2147483647 h 96"/>
              <a:gd name="T74" fmla="*/ 2147483647 w 79"/>
              <a:gd name="T75" fmla="*/ 2147483647 h 9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9"/>
              <a:gd name="T115" fmla="*/ 0 h 96"/>
              <a:gd name="T116" fmla="*/ 79 w 79"/>
              <a:gd name="T117" fmla="*/ 96 h 9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9" h="96">
                <a:moveTo>
                  <a:pt x="27" y="81"/>
                </a:moveTo>
                <a:lnTo>
                  <a:pt x="24" y="81"/>
                </a:lnTo>
                <a:lnTo>
                  <a:pt x="21" y="81"/>
                </a:lnTo>
                <a:lnTo>
                  <a:pt x="21" y="91"/>
                </a:lnTo>
                <a:lnTo>
                  <a:pt x="18" y="91"/>
                </a:lnTo>
                <a:lnTo>
                  <a:pt x="15" y="95"/>
                </a:lnTo>
                <a:lnTo>
                  <a:pt x="12" y="91"/>
                </a:lnTo>
                <a:lnTo>
                  <a:pt x="0" y="91"/>
                </a:lnTo>
                <a:lnTo>
                  <a:pt x="0" y="88"/>
                </a:lnTo>
                <a:lnTo>
                  <a:pt x="3" y="84"/>
                </a:lnTo>
                <a:lnTo>
                  <a:pt x="3" y="81"/>
                </a:lnTo>
                <a:lnTo>
                  <a:pt x="6" y="81"/>
                </a:lnTo>
                <a:lnTo>
                  <a:pt x="6" y="77"/>
                </a:lnTo>
                <a:lnTo>
                  <a:pt x="6" y="74"/>
                </a:lnTo>
                <a:lnTo>
                  <a:pt x="9" y="70"/>
                </a:lnTo>
                <a:lnTo>
                  <a:pt x="12" y="63"/>
                </a:lnTo>
                <a:lnTo>
                  <a:pt x="15" y="63"/>
                </a:lnTo>
                <a:lnTo>
                  <a:pt x="15" y="60"/>
                </a:lnTo>
                <a:lnTo>
                  <a:pt x="18" y="57"/>
                </a:lnTo>
                <a:lnTo>
                  <a:pt x="18" y="49"/>
                </a:lnTo>
                <a:lnTo>
                  <a:pt x="21" y="49"/>
                </a:lnTo>
                <a:lnTo>
                  <a:pt x="21" y="46"/>
                </a:lnTo>
                <a:lnTo>
                  <a:pt x="24" y="46"/>
                </a:lnTo>
                <a:lnTo>
                  <a:pt x="27" y="42"/>
                </a:lnTo>
                <a:lnTo>
                  <a:pt x="30" y="32"/>
                </a:lnTo>
                <a:lnTo>
                  <a:pt x="33" y="21"/>
                </a:lnTo>
                <a:lnTo>
                  <a:pt x="39" y="18"/>
                </a:lnTo>
                <a:lnTo>
                  <a:pt x="48" y="10"/>
                </a:lnTo>
                <a:lnTo>
                  <a:pt x="48" y="4"/>
                </a:lnTo>
                <a:lnTo>
                  <a:pt x="60" y="4"/>
                </a:lnTo>
                <a:lnTo>
                  <a:pt x="62" y="4"/>
                </a:lnTo>
                <a:lnTo>
                  <a:pt x="62" y="0"/>
                </a:lnTo>
                <a:lnTo>
                  <a:pt x="66" y="0"/>
                </a:lnTo>
                <a:lnTo>
                  <a:pt x="66" y="4"/>
                </a:lnTo>
                <a:lnTo>
                  <a:pt x="69" y="4"/>
                </a:lnTo>
                <a:lnTo>
                  <a:pt x="72" y="4"/>
                </a:lnTo>
                <a:lnTo>
                  <a:pt x="72" y="7"/>
                </a:lnTo>
                <a:lnTo>
                  <a:pt x="66" y="7"/>
                </a:lnTo>
                <a:lnTo>
                  <a:pt x="66" y="10"/>
                </a:lnTo>
                <a:lnTo>
                  <a:pt x="69" y="10"/>
                </a:lnTo>
                <a:lnTo>
                  <a:pt x="72" y="14"/>
                </a:lnTo>
                <a:lnTo>
                  <a:pt x="75" y="14"/>
                </a:lnTo>
                <a:lnTo>
                  <a:pt x="75" y="18"/>
                </a:lnTo>
                <a:lnTo>
                  <a:pt x="75" y="21"/>
                </a:lnTo>
                <a:lnTo>
                  <a:pt x="78" y="21"/>
                </a:lnTo>
                <a:lnTo>
                  <a:pt x="78" y="25"/>
                </a:lnTo>
                <a:lnTo>
                  <a:pt x="78" y="29"/>
                </a:lnTo>
                <a:lnTo>
                  <a:pt x="75" y="29"/>
                </a:lnTo>
                <a:lnTo>
                  <a:pt x="78" y="29"/>
                </a:lnTo>
                <a:lnTo>
                  <a:pt x="78" y="32"/>
                </a:lnTo>
                <a:lnTo>
                  <a:pt x="75" y="35"/>
                </a:lnTo>
                <a:lnTo>
                  <a:pt x="72" y="35"/>
                </a:lnTo>
                <a:lnTo>
                  <a:pt x="72" y="39"/>
                </a:lnTo>
                <a:lnTo>
                  <a:pt x="66" y="39"/>
                </a:lnTo>
                <a:lnTo>
                  <a:pt x="66" y="42"/>
                </a:lnTo>
                <a:lnTo>
                  <a:pt x="62" y="42"/>
                </a:lnTo>
                <a:lnTo>
                  <a:pt x="60" y="46"/>
                </a:lnTo>
                <a:lnTo>
                  <a:pt x="62" y="46"/>
                </a:lnTo>
                <a:lnTo>
                  <a:pt x="62" y="49"/>
                </a:lnTo>
                <a:lnTo>
                  <a:pt x="66" y="49"/>
                </a:lnTo>
                <a:lnTo>
                  <a:pt x="62" y="49"/>
                </a:lnTo>
                <a:lnTo>
                  <a:pt x="57" y="49"/>
                </a:lnTo>
                <a:lnTo>
                  <a:pt x="54" y="49"/>
                </a:lnTo>
                <a:lnTo>
                  <a:pt x="48" y="49"/>
                </a:lnTo>
                <a:lnTo>
                  <a:pt x="48" y="53"/>
                </a:lnTo>
                <a:lnTo>
                  <a:pt x="48" y="57"/>
                </a:lnTo>
                <a:lnTo>
                  <a:pt x="45" y="57"/>
                </a:lnTo>
                <a:lnTo>
                  <a:pt x="45" y="60"/>
                </a:lnTo>
                <a:lnTo>
                  <a:pt x="48" y="63"/>
                </a:lnTo>
                <a:lnTo>
                  <a:pt x="48" y="67"/>
                </a:lnTo>
                <a:lnTo>
                  <a:pt x="45" y="70"/>
                </a:lnTo>
                <a:lnTo>
                  <a:pt x="39" y="74"/>
                </a:lnTo>
                <a:lnTo>
                  <a:pt x="36" y="77"/>
                </a:lnTo>
                <a:lnTo>
                  <a:pt x="30" y="81"/>
                </a:lnTo>
                <a:lnTo>
                  <a:pt x="27" y="81"/>
                </a:lnTo>
                <a:lnTo>
                  <a:pt x="27" y="84"/>
                </a:lnTo>
                <a:lnTo>
                  <a:pt x="27" y="81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0" dirty="0"/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>
            <a:off x="6281738" y="2752725"/>
            <a:ext cx="568325" cy="712788"/>
          </a:xfrm>
          <a:custGeom>
            <a:avLst/>
            <a:gdLst>
              <a:gd name="T0" fmla="*/ 2147483647 w 357"/>
              <a:gd name="T1" fmla="*/ 2147483647 h 449"/>
              <a:gd name="T2" fmla="*/ 2147483647 w 357"/>
              <a:gd name="T3" fmla="*/ 2147483647 h 449"/>
              <a:gd name="T4" fmla="*/ 2147483647 w 357"/>
              <a:gd name="T5" fmla="*/ 2147483647 h 449"/>
              <a:gd name="T6" fmla="*/ 2147483647 w 357"/>
              <a:gd name="T7" fmla="*/ 0 h 449"/>
              <a:gd name="T8" fmla="*/ 2147483647 w 357"/>
              <a:gd name="T9" fmla="*/ 2147483647 h 449"/>
              <a:gd name="T10" fmla="*/ 2147483647 w 357"/>
              <a:gd name="T11" fmla="*/ 2147483647 h 449"/>
              <a:gd name="T12" fmla="*/ 2147483647 w 357"/>
              <a:gd name="T13" fmla="*/ 2147483647 h 449"/>
              <a:gd name="T14" fmla="*/ 2147483647 w 357"/>
              <a:gd name="T15" fmla="*/ 2147483647 h 449"/>
              <a:gd name="T16" fmla="*/ 2147483647 w 357"/>
              <a:gd name="T17" fmla="*/ 2147483647 h 449"/>
              <a:gd name="T18" fmla="*/ 2147483647 w 357"/>
              <a:gd name="T19" fmla="*/ 2147483647 h 449"/>
              <a:gd name="T20" fmla="*/ 2147483647 w 357"/>
              <a:gd name="T21" fmla="*/ 2147483647 h 449"/>
              <a:gd name="T22" fmla="*/ 2147483647 w 357"/>
              <a:gd name="T23" fmla="*/ 2147483647 h 449"/>
              <a:gd name="T24" fmla="*/ 2147483647 w 357"/>
              <a:gd name="T25" fmla="*/ 2147483647 h 449"/>
              <a:gd name="T26" fmla="*/ 2147483647 w 357"/>
              <a:gd name="T27" fmla="*/ 2147483647 h 449"/>
              <a:gd name="T28" fmla="*/ 2147483647 w 357"/>
              <a:gd name="T29" fmla="*/ 2147483647 h 449"/>
              <a:gd name="T30" fmla="*/ 2147483647 w 357"/>
              <a:gd name="T31" fmla="*/ 2147483647 h 449"/>
              <a:gd name="T32" fmla="*/ 2147483647 w 357"/>
              <a:gd name="T33" fmla="*/ 2147483647 h 449"/>
              <a:gd name="T34" fmla="*/ 2147483647 w 357"/>
              <a:gd name="T35" fmla="*/ 2147483647 h 449"/>
              <a:gd name="T36" fmla="*/ 2147483647 w 357"/>
              <a:gd name="T37" fmla="*/ 2147483647 h 449"/>
              <a:gd name="T38" fmla="*/ 2147483647 w 357"/>
              <a:gd name="T39" fmla="*/ 2147483647 h 449"/>
              <a:gd name="T40" fmla="*/ 2147483647 w 357"/>
              <a:gd name="T41" fmla="*/ 2147483647 h 449"/>
              <a:gd name="T42" fmla="*/ 2147483647 w 357"/>
              <a:gd name="T43" fmla="*/ 2147483647 h 449"/>
              <a:gd name="T44" fmla="*/ 2147483647 w 357"/>
              <a:gd name="T45" fmla="*/ 2147483647 h 449"/>
              <a:gd name="T46" fmla="*/ 2147483647 w 357"/>
              <a:gd name="T47" fmla="*/ 2147483647 h 449"/>
              <a:gd name="T48" fmla="*/ 2147483647 w 357"/>
              <a:gd name="T49" fmla="*/ 2147483647 h 449"/>
              <a:gd name="T50" fmla="*/ 2147483647 w 357"/>
              <a:gd name="T51" fmla="*/ 2147483647 h 449"/>
              <a:gd name="T52" fmla="*/ 2147483647 w 357"/>
              <a:gd name="T53" fmla="*/ 2147483647 h 449"/>
              <a:gd name="T54" fmla="*/ 2147483647 w 357"/>
              <a:gd name="T55" fmla="*/ 2147483647 h 449"/>
              <a:gd name="T56" fmla="*/ 2147483647 w 357"/>
              <a:gd name="T57" fmla="*/ 2147483647 h 449"/>
              <a:gd name="T58" fmla="*/ 2147483647 w 357"/>
              <a:gd name="T59" fmla="*/ 2147483647 h 449"/>
              <a:gd name="T60" fmla="*/ 2147483647 w 357"/>
              <a:gd name="T61" fmla="*/ 2147483647 h 449"/>
              <a:gd name="T62" fmla="*/ 2147483647 w 357"/>
              <a:gd name="T63" fmla="*/ 2147483647 h 449"/>
              <a:gd name="T64" fmla="*/ 2147483647 w 357"/>
              <a:gd name="T65" fmla="*/ 2147483647 h 449"/>
              <a:gd name="T66" fmla="*/ 2147483647 w 357"/>
              <a:gd name="T67" fmla="*/ 2147483647 h 449"/>
              <a:gd name="T68" fmla="*/ 2147483647 w 357"/>
              <a:gd name="T69" fmla="*/ 2147483647 h 449"/>
              <a:gd name="T70" fmla="*/ 2147483647 w 357"/>
              <a:gd name="T71" fmla="*/ 2147483647 h 449"/>
              <a:gd name="T72" fmla="*/ 2147483647 w 357"/>
              <a:gd name="T73" fmla="*/ 2147483647 h 449"/>
              <a:gd name="T74" fmla="*/ 2147483647 w 357"/>
              <a:gd name="T75" fmla="*/ 2147483647 h 449"/>
              <a:gd name="T76" fmla="*/ 2147483647 w 357"/>
              <a:gd name="T77" fmla="*/ 2147483647 h 449"/>
              <a:gd name="T78" fmla="*/ 2147483647 w 357"/>
              <a:gd name="T79" fmla="*/ 2147483647 h 449"/>
              <a:gd name="T80" fmla="*/ 2147483647 w 357"/>
              <a:gd name="T81" fmla="*/ 2147483647 h 449"/>
              <a:gd name="T82" fmla="*/ 2147483647 w 357"/>
              <a:gd name="T83" fmla="*/ 2147483647 h 449"/>
              <a:gd name="T84" fmla="*/ 2147483647 w 357"/>
              <a:gd name="T85" fmla="*/ 2147483647 h 449"/>
              <a:gd name="T86" fmla="*/ 2147483647 w 357"/>
              <a:gd name="T87" fmla="*/ 2147483647 h 449"/>
              <a:gd name="T88" fmla="*/ 2147483647 w 357"/>
              <a:gd name="T89" fmla="*/ 2147483647 h 44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57"/>
              <a:gd name="T136" fmla="*/ 0 h 449"/>
              <a:gd name="T137" fmla="*/ 357 w 357"/>
              <a:gd name="T138" fmla="*/ 449 h 44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57" h="449">
                <a:moveTo>
                  <a:pt x="42" y="434"/>
                </a:moveTo>
                <a:lnTo>
                  <a:pt x="39" y="430"/>
                </a:lnTo>
                <a:lnTo>
                  <a:pt x="36" y="416"/>
                </a:lnTo>
                <a:lnTo>
                  <a:pt x="33" y="416"/>
                </a:lnTo>
                <a:lnTo>
                  <a:pt x="0" y="321"/>
                </a:lnTo>
                <a:lnTo>
                  <a:pt x="135" y="264"/>
                </a:lnTo>
                <a:lnTo>
                  <a:pt x="168" y="158"/>
                </a:lnTo>
                <a:lnTo>
                  <a:pt x="147" y="120"/>
                </a:lnTo>
                <a:lnTo>
                  <a:pt x="156" y="56"/>
                </a:lnTo>
                <a:lnTo>
                  <a:pt x="182" y="45"/>
                </a:lnTo>
                <a:lnTo>
                  <a:pt x="168" y="3"/>
                </a:lnTo>
                <a:lnTo>
                  <a:pt x="194" y="0"/>
                </a:lnTo>
                <a:lnTo>
                  <a:pt x="197" y="10"/>
                </a:lnTo>
                <a:lnTo>
                  <a:pt x="203" y="17"/>
                </a:lnTo>
                <a:lnTo>
                  <a:pt x="206" y="21"/>
                </a:lnTo>
                <a:lnTo>
                  <a:pt x="209" y="21"/>
                </a:lnTo>
                <a:lnTo>
                  <a:pt x="209" y="24"/>
                </a:lnTo>
                <a:lnTo>
                  <a:pt x="213" y="24"/>
                </a:lnTo>
                <a:lnTo>
                  <a:pt x="213" y="28"/>
                </a:lnTo>
                <a:lnTo>
                  <a:pt x="215" y="31"/>
                </a:lnTo>
                <a:lnTo>
                  <a:pt x="218" y="35"/>
                </a:lnTo>
                <a:lnTo>
                  <a:pt x="218" y="39"/>
                </a:lnTo>
                <a:lnTo>
                  <a:pt x="221" y="39"/>
                </a:lnTo>
                <a:lnTo>
                  <a:pt x="230" y="42"/>
                </a:lnTo>
                <a:lnTo>
                  <a:pt x="230" y="45"/>
                </a:lnTo>
                <a:lnTo>
                  <a:pt x="234" y="45"/>
                </a:lnTo>
                <a:lnTo>
                  <a:pt x="234" y="49"/>
                </a:lnTo>
                <a:lnTo>
                  <a:pt x="278" y="63"/>
                </a:lnTo>
                <a:lnTo>
                  <a:pt x="281" y="63"/>
                </a:lnTo>
                <a:lnTo>
                  <a:pt x="284" y="67"/>
                </a:lnTo>
                <a:lnTo>
                  <a:pt x="302" y="70"/>
                </a:lnTo>
                <a:lnTo>
                  <a:pt x="308" y="78"/>
                </a:lnTo>
                <a:lnTo>
                  <a:pt x="311" y="85"/>
                </a:lnTo>
                <a:lnTo>
                  <a:pt x="317" y="92"/>
                </a:lnTo>
                <a:lnTo>
                  <a:pt x="317" y="95"/>
                </a:lnTo>
                <a:lnTo>
                  <a:pt x="320" y="98"/>
                </a:lnTo>
                <a:lnTo>
                  <a:pt x="323" y="98"/>
                </a:lnTo>
                <a:lnTo>
                  <a:pt x="326" y="102"/>
                </a:lnTo>
                <a:lnTo>
                  <a:pt x="326" y="106"/>
                </a:lnTo>
                <a:lnTo>
                  <a:pt x="329" y="113"/>
                </a:lnTo>
                <a:lnTo>
                  <a:pt x="332" y="117"/>
                </a:lnTo>
                <a:lnTo>
                  <a:pt x="335" y="120"/>
                </a:lnTo>
                <a:lnTo>
                  <a:pt x="347" y="123"/>
                </a:lnTo>
                <a:lnTo>
                  <a:pt x="350" y="127"/>
                </a:lnTo>
                <a:lnTo>
                  <a:pt x="352" y="130"/>
                </a:lnTo>
                <a:lnTo>
                  <a:pt x="356" y="130"/>
                </a:lnTo>
                <a:lnTo>
                  <a:pt x="347" y="162"/>
                </a:lnTo>
                <a:lnTo>
                  <a:pt x="341" y="173"/>
                </a:lnTo>
                <a:lnTo>
                  <a:pt x="335" y="180"/>
                </a:lnTo>
                <a:lnTo>
                  <a:pt x="335" y="183"/>
                </a:lnTo>
                <a:lnTo>
                  <a:pt x="332" y="187"/>
                </a:lnTo>
                <a:lnTo>
                  <a:pt x="326" y="194"/>
                </a:lnTo>
                <a:lnTo>
                  <a:pt x="323" y="194"/>
                </a:lnTo>
                <a:lnTo>
                  <a:pt x="323" y="197"/>
                </a:lnTo>
                <a:lnTo>
                  <a:pt x="320" y="197"/>
                </a:lnTo>
                <a:lnTo>
                  <a:pt x="317" y="201"/>
                </a:lnTo>
                <a:lnTo>
                  <a:pt x="314" y="204"/>
                </a:lnTo>
                <a:lnTo>
                  <a:pt x="314" y="208"/>
                </a:lnTo>
                <a:lnTo>
                  <a:pt x="311" y="211"/>
                </a:lnTo>
                <a:lnTo>
                  <a:pt x="305" y="222"/>
                </a:lnTo>
                <a:lnTo>
                  <a:pt x="302" y="225"/>
                </a:lnTo>
                <a:lnTo>
                  <a:pt x="302" y="229"/>
                </a:lnTo>
                <a:lnTo>
                  <a:pt x="299" y="236"/>
                </a:lnTo>
                <a:lnTo>
                  <a:pt x="296" y="239"/>
                </a:lnTo>
                <a:lnTo>
                  <a:pt x="293" y="243"/>
                </a:lnTo>
                <a:lnTo>
                  <a:pt x="287" y="243"/>
                </a:lnTo>
                <a:lnTo>
                  <a:pt x="287" y="239"/>
                </a:lnTo>
                <a:lnTo>
                  <a:pt x="284" y="239"/>
                </a:lnTo>
                <a:lnTo>
                  <a:pt x="284" y="236"/>
                </a:lnTo>
                <a:lnTo>
                  <a:pt x="281" y="233"/>
                </a:lnTo>
                <a:lnTo>
                  <a:pt x="281" y="236"/>
                </a:lnTo>
                <a:lnTo>
                  <a:pt x="275" y="239"/>
                </a:lnTo>
                <a:lnTo>
                  <a:pt x="275" y="243"/>
                </a:lnTo>
                <a:lnTo>
                  <a:pt x="272" y="243"/>
                </a:lnTo>
                <a:lnTo>
                  <a:pt x="269" y="247"/>
                </a:lnTo>
                <a:lnTo>
                  <a:pt x="269" y="253"/>
                </a:lnTo>
                <a:lnTo>
                  <a:pt x="266" y="253"/>
                </a:lnTo>
                <a:lnTo>
                  <a:pt x="263" y="257"/>
                </a:lnTo>
                <a:lnTo>
                  <a:pt x="260" y="261"/>
                </a:lnTo>
                <a:lnTo>
                  <a:pt x="260" y="303"/>
                </a:lnTo>
                <a:lnTo>
                  <a:pt x="263" y="303"/>
                </a:lnTo>
                <a:lnTo>
                  <a:pt x="263" y="314"/>
                </a:lnTo>
                <a:lnTo>
                  <a:pt x="263" y="317"/>
                </a:lnTo>
                <a:lnTo>
                  <a:pt x="234" y="321"/>
                </a:lnTo>
                <a:lnTo>
                  <a:pt x="234" y="324"/>
                </a:lnTo>
                <a:lnTo>
                  <a:pt x="230" y="328"/>
                </a:lnTo>
                <a:lnTo>
                  <a:pt x="225" y="328"/>
                </a:lnTo>
                <a:lnTo>
                  <a:pt x="221" y="331"/>
                </a:lnTo>
                <a:lnTo>
                  <a:pt x="218" y="331"/>
                </a:lnTo>
                <a:lnTo>
                  <a:pt x="218" y="335"/>
                </a:lnTo>
                <a:lnTo>
                  <a:pt x="215" y="335"/>
                </a:lnTo>
                <a:lnTo>
                  <a:pt x="213" y="338"/>
                </a:lnTo>
                <a:lnTo>
                  <a:pt x="213" y="342"/>
                </a:lnTo>
                <a:lnTo>
                  <a:pt x="206" y="367"/>
                </a:lnTo>
                <a:lnTo>
                  <a:pt x="203" y="370"/>
                </a:lnTo>
                <a:lnTo>
                  <a:pt x="203" y="373"/>
                </a:lnTo>
                <a:lnTo>
                  <a:pt x="201" y="373"/>
                </a:lnTo>
                <a:lnTo>
                  <a:pt x="162" y="385"/>
                </a:lnTo>
                <a:lnTo>
                  <a:pt x="153" y="395"/>
                </a:lnTo>
                <a:lnTo>
                  <a:pt x="150" y="398"/>
                </a:lnTo>
                <a:lnTo>
                  <a:pt x="150" y="413"/>
                </a:lnTo>
                <a:lnTo>
                  <a:pt x="147" y="416"/>
                </a:lnTo>
                <a:lnTo>
                  <a:pt x="144" y="419"/>
                </a:lnTo>
                <a:lnTo>
                  <a:pt x="141" y="423"/>
                </a:lnTo>
                <a:lnTo>
                  <a:pt x="141" y="427"/>
                </a:lnTo>
                <a:lnTo>
                  <a:pt x="138" y="427"/>
                </a:lnTo>
                <a:lnTo>
                  <a:pt x="135" y="430"/>
                </a:lnTo>
                <a:lnTo>
                  <a:pt x="105" y="427"/>
                </a:lnTo>
                <a:lnTo>
                  <a:pt x="102" y="427"/>
                </a:lnTo>
                <a:lnTo>
                  <a:pt x="99" y="427"/>
                </a:lnTo>
                <a:lnTo>
                  <a:pt x="96" y="427"/>
                </a:lnTo>
                <a:lnTo>
                  <a:pt x="96" y="430"/>
                </a:lnTo>
                <a:lnTo>
                  <a:pt x="93" y="430"/>
                </a:lnTo>
                <a:lnTo>
                  <a:pt x="93" y="434"/>
                </a:lnTo>
                <a:lnTo>
                  <a:pt x="90" y="434"/>
                </a:lnTo>
                <a:lnTo>
                  <a:pt x="87" y="434"/>
                </a:lnTo>
                <a:lnTo>
                  <a:pt x="84" y="434"/>
                </a:lnTo>
                <a:lnTo>
                  <a:pt x="84" y="437"/>
                </a:lnTo>
                <a:lnTo>
                  <a:pt x="81" y="437"/>
                </a:lnTo>
                <a:lnTo>
                  <a:pt x="78" y="437"/>
                </a:lnTo>
                <a:lnTo>
                  <a:pt x="78" y="441"/>
                </a:lnTo>
                <a:lnTo>
                  <a:pt x="75" y="441"/>
                </a:lnTo>
                <a:lnTo>
                  <a:pt x="72" y="441"/>
                </a:lnTo>
                <a:lnTo>
                  <a:pt x="69" y="441"/>
                </a:lnTo>
                <a:lnTo>
                  <a:pt x="66" y="441"/>
                </a:lnTo>
                <a:lnTo>
                  <a:pt x="64" y="441"/>
                </a:lnTo>
                <a:lnTo>
                  <a:pt x="64" y="445"/>
                </a:lnTo>
                <a:lnTo>
                  <a:pt x="60" y="445"/>
                </a:lnTo>
                <a:lnTo>
                  <a:pt x="57" y="445"/>
                </a:lnTo>
                <a:lnTo>
                  <a:pt x="54" y="445"/>
                </a:lnTo>
                <a:lnTo>
                  <a:pt x="54" y="448"/>
                </a:lnTo>
                <a:lnTo>
                  <a:pt x="51" y="448"/>
                </a:lnTo>
                <a:lnTo>
                  <a:pt x="48" y="448"/>
                </a:lnTo>
                <a:lnTo>
                  <a:pt x="45" y="448"/>
                </a:lnTo>
                <a:lnTo>
                  <a:pt x="42" y="434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0" dirty="0"/>
          </a:p>
        </p:txBody>
      </p:sp>
      <p:sp>
        <p:nvSpPr>
          <p:cNvPr id="10257" name="Freeform 17"/>
          <p:cNvSpPr>
            <a:spLocks/>
          </p:cNvSpPr>
          <p:nvPr/>
        </p:nvSpPr>
        <p:spPr bwMode="auto">
          <a:xfrm>
            <a:off x="6570663" y="2633663"/>
            <a:ext cx="30162" cy="58737"/>
          </a:xfrm>
          <a:custGeom>
            <a:avLst/>
            <a:gdLst>
              <a:gd name="T0" fmla="*/ 0 w 19"/>
              <a:gd name="T1" fmla="*/ 2147483647 h 37"/>
              <a:gd name="T2" fmla="*/ 2147483647 w 19"/>
              <a:gd name="T3" fmla="*/ 2147483647 h 37"/>
              <a:gd name="T4" fmla="*/ 2147483647 w 19"/>
              <a:gd name="T5" fmla="*/ 2147483647 h 37"/>
              <a:gd name="T6" fmla="*/ 2147483647 w 19"/>
              <a:gd name="T7" fmla="*/ 2147483647 h 37"/>
              <a:gd name="T8" fmla="*/ 2147483647 w 19"/>
              <a:gd name="T9" fmla="*/ 2147483647 h 37"/>
              <a:gd name="T10" fmla="*/ 2147483647 w 19"/>
              <a:gd name="T11" fmla="*/ 2147483647 h 37"/>
              <a:gd name="T12" fmla="*/ 2147483647 w 19"/>
              <a:gd name="T13" fmla="*/ 2147483647 h 37"/>
              <a:gd name="T14" fmla="*/ 2147483647 w 19"/>
              <a:gd name="T15" fmla="*/ 2147483647 h 37"/>
              <a:gd name="T16" fmla="*/ 2147483647 w 19"/>
              <a:gd name="T17" fmla="*/ 2147483647 h 37"/>
              <a:gd name="T18" fmla="*/ 2147483647 w 19"/>
              <a:gd name="T19" fmla="*/ 2147483647 h 37"/>
              <a:gd name="T20" fmla="*/ 2147483647 w 19"/>
              <a:gd name="T21" fmla="*/ 2147483647 h 37"/>
              <a:gd name="T22" fmla="*/ 2147483647 w 19"/>
              <a:gd name="T23" fmla="*/ 2147483647 h 37"/>
              <a:gd name="T24" fmla="*/ 2147483647 w 19"/>
              <a:gd name="T25" fmla="*/ 2147483647 h 37"/>
              <a:gd name="T26" fmla="*/ 2147483647 w 19"/>
              <a:gd name="T27" fmla="*/ 2147483647 h 37"/>
              <a:gd name="T28" fmla="*/ 2147483647 w 19"/>
              <a:gd name="T29" fmla="*/ 2147483647 h 37"/>
              <a:gd name="T30" fmla="*/ 2147483647 w 19"/>
              <a:gd name="T31" fmla="*/ 2147483647 h 37"/>
              <a:gd name="T32" fmla="*/ 2147483647 w 19"/>
              <a:gd name="T33" fmla="*/ 2147483647 h 37"/>
              <a:gd name="T34" fmla="*/ 2147483647 w 19"/>
              <a:gd name="T35" fmla="*/ 2147483647 h 37"/>
              <a:gd name="T36" fmla="*/ 2147483647 w 19"/>
              <a:gd name="T37" fmla="*/ 2147483647 h 37"/>
              <a:gd name="T38" fmla="*/ 2147483647 w 19"/>
              <a:gd name="T39" fmla="*/ 2147483647 h 37"/>
              <a:gd name="T40" fmla="*/ 2147483647 w 19"/>
              <a:gd name="T41" fmla="*/ 2147483647 h 37"/>
              <a:gd name="T42" fmla="*/ 2147483647 w 19"/>
              <a:gd name="T43" fmla="*/ 2147483647 h 37"/>
              <a:gd name="T44" fmla="*/ 2147483647 w 19"/>
              <a:gd name="T45" fmla="*/ 0 h 37"/>
              <a:gd name="T46" fmla="*/ 2147483647 w 19"/>
              <a:gd name="T47" fmla="*/ 0 h 37"/>
              <a:gd name="T48" fmla="*/ 2147483647 w 19"/>
              <a:gd name="T49" fmla="*/ 0 h 37"/>
              <a:gd name="T50" fmla="*/ 2147483647 w 19"/>
              <a:gd name="T51" fmla="*/ 2147483647 h 37"/>
              <a:gd name="T52" fmla="*/ 2147483647 w 19"/>
              <a:gd name="T53" fmla="*/ 2147483647 h 37"/>
              <a:gd name="T54" fmla="*/ 2147483647 w 19"/>
              <a:gd name="T55" fmla="*/ 2147483647 h 37"/>
              <a:gd name="T56" fmla="*/ 2147483647 w 19"/>
              <a:gd name="T57" fmla="*/ 2147483647 h 37"/>
              <a:gd name="T58" fmla="*/ 2147483647 w 19"/>
              <a:gd name="T59" fmla="*/ 2147483647 h 37"/>
              <a:gd name="T60" fmla="*/ 2147483647 w 19"/>
              <a:gd name="T61" fmla="*/ 2147483647 h 37"/>
              <a:gd name="T62" fmla="*/ 0 w 19"/>
              <a:gd name="T63" fmla="*/ 2147483647 h 37"/>
              <a:gd name="T64" fmla="*/ 0 w 19"/>
              <a:gd name="T65" fmla="*/ 2147483647 h 3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"/>
              <a:gd name="T100" fmla="*/ 0 h 37"/>
              <a:gd name="T101" fmla="*/ 19 w 19"/>
              <a:gd name="T102" fmla="*/ 37 h 3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" h="37">
                <a:moveTo>
                  <a:pt x="0" y="14"/>
                </a:moveTo>
                <a:lnTo>
                  <a:pt x="4" y="14"/>
                </a:lnTo>
                <a:lnTo>
                  <a:pt x="4" y="18"/>
                </a:lnTo>
                <a:lnTo>
                  <a:pt x="4" y="22"/>
                </a:lnTo>
                <a:lnTo>
                  <a:pt x="4" y="25"/>
                </a:lnTo>
                <a:lnTo>
                  <a:pt x="4" y="29"/>
                </a:lnTo>
                <a:lnTo>
                  <a:pt x="4" y="32"/>
                </a:lnTo>
                <a:lnTo>
                  <a:pt x="6" y="32"/>
                </a:lnTo>
                <a:lnTo>
                  <a:pt x="9" y="32"/>
                </a:lnTo>
                <a:lnTo>
                  <a:pt x="9" y="36"/>
                </a:lnTo>
                <a:lnTo>
                  <a:pt x="12" y="36"/>
                </a:lnTo>
                <a:lnTo>
                  <a:pt x="12" y="32"/>
                </a:lnTo>
                <a:lnTo>
                  <a:pt x="12" y="29"/>
                </a:lnTo>
                <a:lnTo>
                  <a:pt x="12" y="25"/>
                </a:lnTo>
                <a:lnTo>
                  <a:pt x="15" y="25"/>
                </a:lnTo>
                <a:lnTo>
                  <a:pt x="15" y="22"/>
                </a:lnTo>
                <a:lnTo>
                  <a:pt x="15" y="18"/>
                </a:lnTo>
                <a:lnTo>
                  <a:pt x="15" y="14"/>
                </a:lnTo>
                <a:lnTo>
                  <a:pt x="15" y="11"/>
                </a:lnTo>
                <a:lnTo>
                  <a:pt x="15" y="8"/>
                </a:lnTo>
                <a:lnTo>
                  <a:pt x="18" y="8"/>
                </a:lnTo>
                <a:lnTo>
                  <a:pt x="18" y="4"/>
                </a:lnTo>
                <a:lnTo>
                  <a:pt x="18" y="0"/>
                </a:lnTo>
                <a:lnTo>
                  <a:pt x="15" y="0"/>
                </a:lnTo>
                <a:lnTo>
                  <a:pt x="12" y="0"/>
                </a:lnTo>
                <a:lnTo>
                  <a:pt x="12" y="4"/>
                </a:lnTo>
                <a:lnTo>
                  <a:pt x="9" y="4"/>
                </a:lnTo>
                <a:lnTo>
                  <a:pt x="6" y="4"/>
                </a:lnTo>
                <a:lnTo>
                  <a:pt x="6" y="8"/>
                </a:lnTo>
                <a:lnTo>
                  <a:pt x="4" y="8"/>
                </a:lnTo>
                <a:lnTo>
                  <a:pt x="4" y="11"/>
                </a:lnTo>
                <a:lnTo>
                  <a:pt x="0" y="11"/>
                </a:lnTo>
                <a:lnTo>
                  <a:pt x="0" y="14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0" dirty="0"/>
          </a:p>
        </p:txBody>
      </p:sp>
      <p:sp>
        <p:nvSpPr>
          <p:cNvPr id="10258" name="Freeform 18"/>
          <p:cNvSpPr>
            <a:spLocks/>
          </p:cNvSpPr>
          <p:nvPr/>
        </p:nvSpPr>
        <p:spPr bwMode="auto">
          <a:xfrm>
            <a:off x="6761163" y="3117850"/>
            <a:ext cx="26987" cy="38100"/>
          </a:xfrm>
          <a:custGeom>
            <a:avLst/>
            <a:gdLst>
              <a:gd name="T0" fmla="*/ 2147483647 w 17"/>
              <a:gd name="T1" fmla="*/ 2147483647 h 25"/>
              <a:gd name="T2" fmla="*/ 2147483647 w 17"/>
              <a:gd name="T3" fmla="*/ 0 h 25"/>
              <a:gd name="T4" fmla="*/ 2147483647 w 17"/>
              <a:gd name="T5" fmla="*/ 0 h 25"/>
              <a:gd name="T6" fmla="*/ 2147483647 w 17"/>
              <a:gd name="T7" fmla="*/ 2147483647 h 25"/>
              <a:gd name="T8" fmla="*/ 2147483647 w 17"/>
              <a:gd name="T9" fmla="*/ 2147483647 h 25"/>
              <a:gd name="T10" fmla="*/ 2147483647 w 17"/>
              <a:gd name="T11" fmla="*/ 2147483647 h 25"/>
              <a:gd name="T12" fmla="*/ 2147483647 w 17"/>
              <a:gd name="T13" fmla="*/ 2147483647 h 25"/>
              <a:gd name="T14" fmla="*/ 2147483647 w 17"/>
              <a:gd name="T15" fmla="*/ 2147483647 h 25"/>
              <a:gd name="T16" fmla="*/ 2147483647 w 17"/>
              <a:gd name="T17" fmla="*/ 2147483647 h 25"/>
              <a:gd name="T18" fmla="*/ 0 w 17"/>
              <a:gd name="T19" fmla="*/ 2147483647 h 25"/>
              <a:gd name="T20" fmla="*/ 0 w 17"/>
              <a:gd name="T21" fmla="*/ 2147483647 h 25"/>
              <a:gd name="T22" fmla="*/ 0 w 17"/>
              <a:gd name="T23" fmla="*/ 2147483647 h 25"/>
              <a:gd name="T24" fmla="*/ 0 w 17"/>
              <a:gd name="T25" fmla="*/ 2147483647 h 25"/>
              <a:gd name="T26" fmla="*/ 0 w 17"/>
              <a:gd name="T27" fmla="*/ 2147483647 h 25"/>
              <a:gd name="T28" fmla="*/ 2147483647 w 17"/>
              <a:gd name="T29" fmla="*/ 2147483647 h 25"/>
              <a:gd name="T30" fmla="*/ 2147483647 w 17"/>
              <a:gd name="T31" fmla="*/ 2147483647 h 25"/>
              <a:gd name="T32" fmla="*/ 2147483647 w 17"/>
              <a:gd name="T33" fmla="*/ 2147483647 h 25"/>
              <a:gd name="T34" fmla="*/ 2147483647 w 17"/>
              <a:gd name="T35" fmla="*/ 2147483647 h 25"/>
              <a:gd name="T36" fmla="*/ 2147483647 w 17"/>
              <a:gd name="T37" fmla="*/ 2147483647 h 25"/>
              <a:gd name="T38" fmla="*/ 2147483647 w 17"/>
              <a:gd name="T39" fmla="*/ 2147483647 h 25"/>
              <a:gd name="T40" fmla="*/ 2147483647 w 17"/>
              <a:gd name="T41" fmla="*/ 2147483647 h 25"/>
              <a:gd name="T42" fmla="*/ 2147483647 w 17"/>
              <a:gd name="T43" fmla="*/ 2147483647 h 25"/>
              <a:gd name="T44" fmla="*/ 2147483647 w 17"/>
              <a:gd name="T45" fmla="*/ 2147483647 h 2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7"/>
              <a:gd name="T70" fmla="*/ 0 h 25"/>
              <a:gd name="T71" fmla="*/ 17 w 17"/>
              <a:gd name="T72" fmla="*/ 25 h 2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7" h="25">
                <a:moveTo>
                  <a:pt x="16" y="4"/>
                </a:moveTo>
                <a:lnTo>
                  <a:pt x="16" y="0"/>
                </a:lnTo>
                <a:lnTo>
                  <a:pt x="10" y="0"/>
                </a:lnTo>
                <a:lnTo>
                  <a:pt x="10" y="4"/>
                </a:lnTo>
                <a:lnTo>
                  <a:pt x="8" y="4"/>
                </a:lnTo>
                <a:lnTo>
                  <a:pt x="8" y="7"/>
                </a:lnTo>
                <a:lnTo>
                  <a:pt x="8" y="10"/>
                </a:lnTo>
                <a:lnTo>
                  <a:pt x="4" y="10"/>
                </a:lnTo>
                <a:lnTo>
                  <a:pt x="4" y="14"/>
                </a:lnTo>
                <a:lnTo>
                  <a:pt x="0" y="14"/>
                </a:lnTo>
                <a:lnTo>
                  <a:pt x="0" y="18"/>
                </a:lnTo>
                <a:lnTo>
                  <a:pt x="0" y="22"/>
                </a:lnTo>
                <a:lnTo>
                  <a:pt x="0" y="24"/>
                </a:lnTo>
                <a:lnTo>
                  <a:pt x="0" y="22"/>
                </a:lnTo>
                <a:lnTo>
                  <a:pt x="4" y="22"/>
                </a:lnTo>
                <a:lnTo>
                  <a:pt x="4" y="18"/>
                </a:lnTo>
                <a:lnTo>
                  <a:pt x="8" y="18"/>
                </a:lnTo>
                <a:lnTo>
                  <a:pt x="8" y="14"/>
                </a:lnTo>
                <a:lnTo>
                  <a:pt x="8" y="10"/>
                </a:lnTo>
                <a:lnTo>
                  <a:pt x="10" y="10"/>
                </a:lnTo>
                <a:lnTo>
                  <a:pt x="16" y="10"/>
                </a:lnTo>
                <a:lnTo>
                  <a:pt x="16" y="7"/>
                </a:lnTo>
                <a:lnTo>
                  <a:pt x="16" y="4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0" dirty="0"/>
          </a:p>
        </p:txBody>
      </p:sp>
      <p:sp>
        <p:nvSpPr>
          <p:cNvPr id="10259" name="Freeform 19"/>
          <p:cNvSpPr>
            <a:spLocks/>
          </p:cNvSpPr>
          <p:nvPr/>
        </p:nvSpPr>
        <p:spPr bwMode="auto">
          <a:xfrm>
            <a:off x="6929438" y="1722438"/>
            <a:ext cx="1217612" cy="1133475"/>
          </a:xfrm>
          <a:custGeom>
            <a:avLst/>
            <a:gdLst>
              <a:gd name="T0" fmla="*/ 2147483647 w 768"/>
              <a:gd name="T1" fmla="*/ 2147483647 h 714"/>
              <a:gd name="T2" fmla="*/ 2147483647 w 768"/>
              <a:gd name="T3" fmla="*/ 2147483647 h 714"/>
              <a:gd name="T4" fmla="*/ 2147483647 w 768"/>
              <a:gd name="T5" fmla="*/ 2147483647 h 714"/>
              <a:gd name="T6" fmla="*/ 2147483647 w 768"/>
              <a:gd name="T7" fmla="*/ 2147483647 h 714"/>
              <a:gd name="T8" fmla="*/ 2147483647 w 768"/>
              <a:gd name="T9" fmla="*/ 2147483647 h 714"/>
              <a:gd name="T10" fmla="*/ 2147483647 w 768"/>
              <a:gd name="T11" fmla="*/ 2147483647 h 714"/>
              <a:gd name="T12" fmla="*/ 2147483647 w 768"/>
              <a:gd name="T13" fmla="*/ 2147483647 h 714"/>
              <a:gd name="T14" fmla="*/ 2147483647 w 768"/>
              <a:gd name="T15" fmla="*/ 2147483647 h 714"/>
              <a:gd name="T16" fmla="*/ 2147483647 w 768"/>
              <a:gd name="T17" fmla="*/ 2147483647 h 714"/>
              <a:gd name="T18" fmla="*/ 2147483647 w 768"/>
              <a:gd name="T19" fmla="*/ 2147483647 h 714"/>
              <a:gd name="T20" fmla="*/ 2147483647 w 768"/>
              <a:gd name="T21" fmla="*/ 2147483647 h 714"/>
              <a:gd name="T22" fmla="*/ 2147483647 w 768"/>
              <a:gd name="T23" fmla="*/ 2147483647 h 714"/>
              <a:gd name="T24" fmla="*/ 2147483647 w 768"/>
              <a:gd name="T25" fmla="*/ 2147483647 h 714"/>
              <a:gd name="T26" fmla="*/ 2147483647 w 768"/>
              <a:gd name="T27" fmla="*/ 2147483647 h 714"/>
              <a:gd name="T28" fmla="*/ 2147483647 w 768"/>
              <a:gd name="T29" fmla="*/ 2147483647 h 714"/>
              <a:gd name="T30" fmla="*/ 2147483647 w 768"/>
              <a:gd name="T31" fmla="*/ 2147483647 h 714"/>
              <a:gd name="T32" fmla="*/ 2147483647 w 768"/>
              <a:gd name="T33" fmla="*/ 2147483647 h 714"/>
              <a:gd name="T34" fmla="*/ 2147483647 w 768"/>
              <a:gd name="T35" fmla="*/ 2147483647 h 714"/>
              <a:gd name="T36" fmla="*/ 2147483647 w 768"/>
              <a:gd name="T37" fmla="*/ 2147483647 h 714"/>
              <a:gd name="T38" fmla="*/ 2147483647 w 768"/>
              <a:gd name="T39" fmla="*/ 2147483647 h 714"/>
              <a:gd name="T40" fmla="*/ 2147483647 w 768"/>
              <a:gd name="T41" fmla="*/ 2147483647 h 714"/>
              <a:gd name="T42" fmla="*/ 2147483647 w 768"/>
              <a:gd name="T43" fmla="*/ 2147483647 h 714"/>
              <a:gd name="T44" fmla="*/ 2147483647 w 768"/>
              <a:gd name="T45" fmla="*/ 2147483647 h 714"/>
              <a:gd name="T46" fmla="*/ 2147483647 w 768"/>
              <a:gd name="T47" fmla="*/ 0 h 714"/>
              <a:gd name="T48" fmla="*/ 2147483647 w 768"/>
              <a:gd name="T49" fmla="*/ 2147483647 h 714"/>
              <a:gd name="T50" fmla="*/ 2147483647 w 768"/>
              <a:gd name="T51" fmla="*/ 2147483647 h 714"/>
              <a:gd name="T52" fmla="*/ 2147483647 w 768"/>
              <a:gd name="T53" fmla="*/ 2147483647 h 714"/>
              <a:gd name="T54" fmla="*/ 2147483647 w 768"/>
              <a:gd name="T55" fmla="*/ 2147483647 h 714"/>
              <a:gd name="T56" fmla="*/ 2147483647 w 768"/>
              <a:gd name="T57" fmla="*/ 2147483647 h 714"/>
              <a:gd name="T58" fmla="*/ 2147483647 w 768"/>
              <a:gd name="T59" fmla="*/ 2147483647 h 714"/>
              <a:gd name="T60" fmla="*/ 2147483647 w 768"/>
              <a:gd name="T61" fmla="*/ 2147483647 h 714"/>
              <a:gd name="T62" fmla="*/ 2147483647 w 768"/>
              <a:gd name="T63" fmla="*/ 2147483647 h 714"/>
              <a:gd name="T64" fmla="*/ 2147483647 w 768"/>
              <a:gd name="T65" fmla="*/ 2147483647 h 714"/>
              <a:gd name="T66" fmla="*/ 2147483647 w 768"/>
              <a:gd name="T67" fmla="*/ 2147483647 h 714"/>
              <a:gd name="T68" fmla="*/ 2147483647 w 768"/>
              <a:gd name="T69" fmla="*/ 2147483647 h 714"/>
              <a:gd name="T70" fmla="*/ 2147483647 w 768"/>
              <a:gd name="T71" fmla="*/ 2147483647 h 714"/>
              <a:gd name="T72" fmla="*/ 2147483647 w 768"/>
              <a:gd name="T73" fmla="*/ 2147483647 h 714"/>
              <a:gd name="T74" fmla="*/ 2147483647 w 768"/>
              <a:gd name="T75" fmla="*/ 2147483647 h 714"/>
              <a:gd name="T76" fmla="*/ 2147483647 w 768"/>
              <a:gd name="T77" fmla="*/ 2147483647 h 714"/>
              <a:gd name="T78" fmla="*/ 2147483647 w 768"/>
              <a:gd name="T79" fmla="*/ 2147483647 h 714"/>
              <a:gd name="T80" fmla="*/ 2147483647 w 768"/>
              <a:gd name="T81" fmla="*/ 2147483647 h 714"/>
              <a:gd name="T82" fmla="*/ 2147483647 w 768"/>
              <a:gd name="T83" fmla="*/ 2147483647 h 714"/>
              <a:gd name="T84" fmla="*/ 2147483647 w 768"/>
              <a:gd name="T85" fmla="*/ 2147483647 h 714"/>
              <a:gd name="T86" fmla="*/ 2147483647 w 768"/>
              <a:gd name="T87" fmla="*/ 2147483647 h 714"/>
              <a:gd name="T88" fmla="*/ 2147483647 w 768"/>
              <a:gd name="T89" fmla="*/ 2147483647 h 714"/>
              <a:gd name="T90" fmla="*/ 2147483647 w 768"/>
              <a:gd name="T91" fmla="*/ 2147483647 h 714"/>
              <a:gd name="T92" fmla="*/ 2147483647 w 768"/>
              <a:gd name="T93" fmla="*/ 2147483647 h 7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68"/>
              <a:gd name="T142" fmla="*/ 0 h 714"/>
              <a:gd name="T143" fmla="*/ 768 w 768"/>
              <a:gd name="T144" fmla="*/ 714 h 71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68" h="714">
                <a:moveTo>
                  <a:pt x="36" y="610"/>
                </a:moveTo>
                <a:lnTo>
                  <a:pt x="45" y="586"/>
                </a:lnTo>
                <a:lnTo>
                  <a:pt x="63" y="565"/>
                </a:lnTo>
                <a:lnTo>
                  <a:pt x="95" y="554"/>
                </a:lnTo>
                <a:lnTo>
                  <a:pt x="107" y="544"/>
                </a:lnTo>
                <a:lnTo>
                  <a:pt x="110" y="530"/>
                </a:lnTo>
                <a:lnTo>
                  <a:pt x="90" y="522"/>
                </a:lnTo>
                <a:lnTo>
                  <a:pt x="86" y="473"/>
                </a:lnTo>
                <a:lnTo>
                  <a:pt x="81" y="469"/>
                </a:lnTo>
                <a:lnTo>
                  <a:pt x="57" y="462"/>
                </a:lnTo>
                <a:lnTo>
                  <a:pt x="36" y="445"/>
                </a:lnTo>
                <a:lnTo>
                  <a:pt x="18" y="405"/>
                </a:lnTo>
                <a:lnTo>
                  <a:pt x="0" y="388"/>
                </a:lnTo>
                <a:lnTo>
                  <a:pt x="0" y="385"/>
                </a:lnTo>
                <a:lnTo>
                  <a:pt x="3" y="385"/>
                </a:lnTo>
                <a:lnTo>
                  <a:pt x="24" y="391"/>
                </a:lnTo>
                <a:lnTo>
                  <a:pt x="57" y="402"/>
                </a:lnTo>
                <a:lnTo>
                  <a:pt x="149" y="402"/>
                </a:lnTo>
                <a:lnTo>
                  <a:pt x="155" y="399"/>
                </a:lnTo>
                <a:lnTo>
                  <a:pt x="215" y="391"/>
                </a:lnTo>
                <a:lnTo>
                  <a:pt x="248" y="381"/>
                </a:lnTo>
                <a:lnTo>
                  <a:pt x="251" y="377"/>
                </a:lnTo>
                <a:lnTo>
                  <a:pt x="251" y="328"/>
                </a:lnTo>
                <a:lnTo>
                  <a:pt x="265" y="314"/>
                </a:lnTo>
                <a:lnTo>
                  <a:pt x="269" y="307"/>
                </a:lnTo>
                <a:lnTo>
                  <a:pt x="281" y="303"/>
                </a:lnTo>
                <a:lnTo>
                  <a:pt x="281" y="307"/>
                </a:lnTo>
                <a:lnTo>
                  <a:pt x="313" y="303"/>
                </a:lnTo>
                <a:lnTo>
                  <a:pt x="316" y="303"/>
                </a:lnTo>
                <a:lnTo>
                  <a:pt x="316" y="300"/>
                </a:lnTo>
                <a:lnTo>
                  <a:pt x="307" y="296"/>
                </a:lnTo>
                <a:lnTo>
                  <a:pt x="310" y="293"/>
                </a:lnTo>
                <a:lnTo>
                  <a:pt x="325" y="286"/>
                </a:lnTo>
                <a:lnTo>
                  <a:pt x="328" y="282"/>
                </a:lnTo>
                <a:lnTo>
                  <a:pt x="349" y="282"/>
                </a:lnTo>
                <a:lnTo>
                  <a:pt x="346" y="279"/>
                </a:lnTo>
                <a:lnTo>
                  <a:pt x="349" y="275"/>
                </a:lnTo>
                <a:lnTo>
                  <a:pt x="358" y="282"/>
                </a:lnTo>
                <a:lnTo>
                  <a:pt x="364" y="289"/>
                </a:lnTo>
                <a:lnTo>
                  <a:pt x="367" y="289"/>
                </a:lnTo>
                <a:lnTo>
                  <a:pt x="385" y="272"/>
                </a:lnTo>
                <a:lnTo>
                  <a:pt x="382" y="240"/>
                </a:lnTo>
                <a:lnTo>
                  <a:pt x="391" y="233"/>
                </a:lnTo>
                <a:lnTo>
                  <a:pt x="391" y="222"/>
                </a:lnTo>
                <a:lnTo>
                  <a:pt x="397" y="219"/>
                </a:lnTo>
                <a:lnTo>
                  <a:pt x="397" y="208"/>
                </a:lnTo>
                <a:lnTo>
                  <a:pt x="429" y="197"/>
                </a:lnTo>
                <a:lnTo>
                  <a:pt x="432" y="187"/>
                </a:lnTo>
                <a:lnTo>
                  <a:pt x="427" y="187"/>
                </a:lnTo>
                <a:lnTo>
                  <a:pt x="424" y="173"/>
                </a:lnTo>
                <a:lnTo>
                  <a:pt x="418" y="173"/>
                </a:lnTo>
                <a:lnTo>
                  <a:pt x="415" y="159"/>
                </a:lnTo>
                <a:lnTo>
                  <a:pt x="459" y="159"/>
                </a:lnTo>
                <a:lnTo>
                  <a:pt x="469" y="148"/>
                </a:lnTo>
                <a:lnTo>
                  <a:pt x="469" y="141"/>
                </a:lnTo>
                <a:lnTo>
                  <a:pt x="471" y="137"/>
                </a:lnTo>
                <a:lnTo>
                  <a:pt x="465" y="137"/>
                </a:lnTo>
                <a:lnTo>
                  <a:pt x="465" y="131"/>
                </a:lnTo>
                <a:lnTo>
                  <a:pt x="465" y="126"/>
                </a:lnTo>
                <a:lnTo>
                  <a:pt x="492" y="98"/>
                </a:lnTo>
                <a:lnTo>
                  <a:pt x="486" y="60"/>
                </a:lnTo>
                <a:lnTo>
                  <a:pt x="475" y="49"/>
                </a:lnTo>
                <a:lnTo>
                  <a:pt x="475" y="46"/>
                </a:lnTo>
                <a:lnTo>
                  <a:pt x="483" y="35"/>
                </a:lnTo>
                <a:lnTo>
                  <a:pt x="492" y="32"/>
                </a:lnTo>
                <a:lnTo>
                  <a:pt x="492" y="24"/>
                </a:lnTo>
                <a:lnTo>
                  <a:pt x="504" y="24"/>
                </a:lnTo>
                <a:lnTo>
                  <a:pt x="504" y="21"/>
                </a:lnTo>
                <a:lnTo>
                  <a:pt x="513" y="18"/>
                </a:lnTo>
                <a:lnTo>
                  <a:pt x="513" y="14"/>
                </a:lnTo>
                <a:lnTo>
                  <a:pt x="617" y="0"/>
                </a:lnTo>
                <a:lnTo>
                  <a:pt x="629" y="0"/>
                </a:lnTo>
                <a:lnTo>
                  <a:pt x="662" y="0"/>
                </a:lnTo>
                <a:lnTo>
                  <a:pt x="665" y="10"/>
                </a:lnTo>
                <a:lnTo>
                  <a:pt x="689" y="24"/>
                </a:lnTo>
                <a:lnTo>
                  <a:pt x="698" y="60"/>
                </a:lnTo>
                <a:lnTo>
                  <a:pt x="767" y="80"/>
                </a:lnTo>
                <a:lnTo>
                  <a:pt x="734" y="116"/>
                </a:lnTo>
                <a:lnTo>
                  <a:pt x="687" y="123"/>
                </a:lnTo>
                <a:lnTo>
                  <a:pt x="681" y="126"/>
                </a:lnTo>
                <a:lnTo>
                  <a:pt x="609" y="113"/>
                </a:lnTo>
                <a:lnTo>
                  <a:pt x="588" y="137"/>
                </a:lnTo>
                <a:lnTo>
                  <a:pt x="596" y="137"/>
                </a:lnTo>
                <a:lnTo>
                  <a:pt x="596" y="145"/>
                </a:lnTo>
                <a:lnTo>
                  <a:pt x="593" y="148"/>
                </a:lnTo>
                <a:lnTo>
                  <a:pt x="609" y="155"/>
                </a:lnTo>
                <a:lnTo>
                  <a:pt x="609" y="162"/>
                </a:lnTo>
                <a:lnTo>
                  <a:pt x="600" y="166"/>
                </a:lnTo>
                <a:lnTo>
                  <a:pt x="609" y="179"/>
                </a:lnTo>
                <a:lnTo>
                  <a:pt x="609" y="191"/>
                </a:lnTo>
                <a:lnTo>
                  <a:pt x="596" y="197"/>
                </a:lnTo>
                <a:lnTo>
                  <a:pt x="615" y="215"/>
                </a:lnTo>
                <a:lnTo>
                  <a:pt x="615" y="222"/>
                </a:lnTo>
                <a:lnTo>
                  <a:pt x="629" y="226"/>
                </a:lnTo>
                <a:lnTo>
                  <a:pt x="633" y="240"/>
                </a:lnTo>
                <a:lnTo>
                  <a:pt x="656" y="243"/>
                </a:lnTo>
                <a:lnTo>
                  <a:pt x="662" y="257"/>
                </a:lnTo>
                <a:lnTo>
                  <a:pt x="656" y="265"/>
                </a:lnTo>
                <a:lnTo>
                  <a:pt x="629" y="272"/>
                </a:lnTo>
                <a:lnTo>
                  <a:pt x="627" y="314"/>
                </a:lnTo>
                <a:lnTo>
                  <a:pt x="636" y="314"/>
                </a:lnTo>
                <a:lnTo>
                  <a:pt x="639" y="321"/>
                </a:lnTo>
                <a:lnTo>
                  <a:pt x="627" y="321"/>
                </a:lnTo>
                <a:lnTo>
                  <a:pt x="593" y="353"/>
                </a:lnTo>
                <a:lnTo>
                  <a:pt x="591" y="374"/>
                </a:lnTo>
                <a:lnTo>
                  <a:pt x="498" y="487"/>
                </a:lnTo>
                <a:lnTo>
                  <a:pt x="463" y="494"/>
                </a:lnTo>
                <a:lnTo>
                  <a:pt x="459" y="501"/>
                </a:lnTo>
                <a:lnTo>
                  <a:pt x="453" y="501"/>
                </a:lnTo>
                <a:lnTo>
                  <a:pt x="445" y="483"/>
                </a:lnTo>
                <a:lnTo>
                  <a:pt x="439" y="483"/>
                </a:lnTo>
                <a:lnTo>
                  <a:pt x="400" y="526"/>
                </a:lnTo>
                <a:lnTo>
                  <a:pt x="397" y="558"/>
                </a:lnTo>
                <a:lnTo>
                  <a:pt x="424" y="561"/>
                </a:lnTo>
                <a:lnTo>
                  <a:pt x="424" y="600"/>
                </a:lnTo>
                <a:lnTo>
                  <a:pt x="429" y="607"/>
                </a:lnTo>
                <a:lnTo>
                  <a:pt x="445" y="607"/>
                </a:lnTo>
                <a:lnTo>
                  <a:pt x="465" y="660"/>
                </a:lnTo>
                <a:lnTo>
                  <a:pt x="459" y="678"/>
                </a:lnTo>
                <a:lnTo>
                  <a:pt x="465" y="678"/>
                </a:lnTo>
                <a:lnTo>
                  <a:pt x="445" y="685"/>
                </a:lnTo>
                <a:lnTo>
                  <a:pt x="445" y="678"/>
                </a:lnTo>
                <a:lnTo>
                  <a:pt x="424" y="681"/>
                </a:lnTo>
                <a:lnTo>
                  <a:pt x="421" y="688"/>
                </a:lnTo>
                <a:lnTo>
                  <a:pt x="367" y="685"/>
                </a:lnTo>
                <a:lnTo>
                  <a:pt x="361" y="699"/>
                </a:lnTo>
                <a:lnTo>
                  <a:pt x="337" y="699"/>
                </a:lnTo>
                <a:lnTo>
                  <a:pt x="328" y="713"/>
                </a:lnTo>
                <a:lnTo>
                  <a:pt x="305" y="709"/>
                </a:lnTo>
                <a:lnTo>
                  <a:pt x="295" y="692"/>
                </a:lnTo>
                <a:lnTo>
                  <a:pt x="287" y="660"/>
                </a:lnTo>
                <a:lnTo>
                  <a:pt x="265" y="653"/>
                </a:lnTo>
                <a:lnTo>
                  <a:pt x="263" y="632"/>
                </a:lnTo>
                <a:lnTo>
                  <a:pt x="251" y="621"/>
                </a:lnTo>
                <a:lnTo>
                  <a:pt x="176" y="628"/>
                </a:lnTo>
                <a:lnTo>
                  <a:pt x="170" y="639"/>
                </a:lnTo>
                <a:lnTo>
                  <a:pt x="164" y="632"/>
                </a:lnTo>
                <a:lnTo>
                  <a:pt x="119" y="632"/>
                </a:lnTo>
                <a:lnTo>
                  <a:pt x="39" y="642"/>
                </a:lnTo>
                <a:lnTo>
                  <a:pt x="33" y="635"/>
                </a:lnTo>
                <a:lnTo>
                  <a:pt x="36" y="610"/>
                </a:lnTo>
              </a:path>
            </a:pathLst>
          </a:custGeom>
          <a:solidFill>
            <a:srgbClr val="FFC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0" dirty="0"/>
          </a:p>
        </p:txBody>
      </p:sp>
      <p:sp>
        <p:nvSpPr>
          <p:cNvPr id="10260" name="Freeform 20"/>
          <p:cNvSpPr>
            <a:spLocks/>
          </p:cNvSpPr>
          <p:nvPr/>
        </p:nvSpPr>
        <p:spPr bwMode="auto">
          <a:xfrm>
            <a:off x="6188075" y="2644775"/>
            <a:ext cx="63500" cy="141288"/>
          </a:xfrm>
          <a:custGeom>
            <a:avLst/>
            <a:gdLst>
              <a:gd name="T0" fmla="*/ 2147483647 w 40"/>
              <a:gd name="T1" fmla="*/ 2147483647 h 89"/>
              <a:gd name="T2" fmla="*/ 2147483647 w 40"/>
              <a:gd name="T3" fmla="*/ 2147483647 h 89"/>
              <a:gd name="T4" fmla="*/ 2147483647 w 40"/>
              <a:gd name="T5" fmla="*/ 2147483647 h 89"/>
              <a:gd name="T6" fmla="*/ 2147483647 w 40"/>
              <a:gd name="T7" fmla="*/ 2147483647 h 89"/>
              <a:gd name="T8" fmla="*/ 2147483647 w 40"/>
              <a:gd name="T9" fmla="*/ 2147483647 h 89"/>
              <a:gd name="T10" fmla="*/ 2147483647 w 40"/>
              <a:gd name="T11" fmla="*/ 2147483647 h 89"/>
              <a:gd name="T12" fmla="*/ 2147483647 w 40"/>
              <a:gd name="T13" fmla="*/ 2147483647 h 89"/>
              <a:gd name="T14" fmla="*/ 2147483647 w 40"/>
              <a:gd name="T15" fmla="*/ 2147483647 h 89"/>
              <a:gd name="T16" fmla="*/ 2147483647 w 40"/>
              <a:gd name="T17" fmla="*/ 2147483647 h 89"/>
              <a:gd name="T18" fmla="*/ 2147483647 w 40"/>
              <a:gd name="T19" fmla="*/ 2147483647 h 89"/>
              <a:gd name="T20" fmla="*/ 2147483647 w 40"/>
              <a:gd name="T21" fmla="*/ 2147483647 h 89"/>
              <a:gd name="T22" fmla="*/ 2147483647 w 40"/>
              <a:gd name="T23" fmla="*/ 2147483647 h 89"/>
              <a:gd name="T24" fmla="*/ 2147483647 w 40"/>
              <a:gd name="T25" fmla="*/ 2147483647 h 89"/>
              <a:gd name="T26" fmla="*/ 2147483647 w 40"/>
              <a:gd name="T27" fmla="*/ 2147483647 h 89"/>
              <a:gd name="T28" fmla="*/ 2147483647 w 40"/>
              <a:gd name="T29" fmla="*/ 0 h 89"/>
              <a:gd name="T30" fmla="*/ 2147483647 w 40"/>
              <a:gd name="T31" fmla="*/ 0 h 89"/>
              <a:gd name="T32" fmla="*/ 2147483647 w 40"/>
              <a:gd name="T33" fmla="*/ 2147483647 h 89"/>
              <a:gd name="T34" fmla="*/ 2147483647 w 40"/>
              <a:gd name="T35" fmla="*/ 2147483647 h 89"/>
              <a:gd name="T36" fmla="*/ 2147483647 w 40"/>
              <a:gd name="T37" fmla="*/ 2147483647 h 89"/>
              <a:gd name="T38" fmla="*/ 2147483647 w 40"/>
              <a:gd name="T39" fmla="*/ 2147483647 h 89"/>
              <a:gd name="T40" fmla="*/ 2147483647 w 40"/>
              <a:gd name="T41" fmla="*/ 2147483647 h 89"/>
              <a:gd name="T42" fmla="*/ 2147483647 w 40"/>
              <a:gd name="T43" fmla="*/ 2147483647 h 89"/>
              <a:gd name="T44" fmla="*/ 2147483647 w 40"/>
              <a:gd name="T45" fmla="*/ 2147483647 h 89"/>
              <a:gd name="T46" fmla="*/ 2147483647 w 40"/>
              <a:gd name="T47" fmla="*/ 2147483647 h 89"/>
              <a:gd name="T48" fmla="*/ 0 w 40"/>
              <a:gd name="T49" fmla="*/ 2147483647 h 89"/>
              <a:gd name="T50" fmla="*/ 2147483647 w 40"/>
              <a:gd name="T51" fmla="*/ 2147483647 h 89"/>
              <a:gd name="T52" fmla="*/ 0 w 40"/>
              <a:gd name="T53" fmla="*/ 2147483647 h 89"/>
              <a:gd name="T54" fmla="*/ 2147483647 w 40"/>
              <a:gd name="T55" fmla="*/ 2147483647 h 89"/>
              <a:gd name="T56" fmla="*/ 2147483647 w 40"/>
              <a:gd name="T57" fmla="*/ 2147483647 h 89"/>
              <a:gd name="T58" fmla="*/ 2147483647 w 40"/>
              <a:gd name="T59" fmla="*/ 2147483647 h 89"/>
              <a:gd name="T60" fmla="*/ 2147483647 w 40"/>
              <a:gd name="T61" fmla="*/ 2147483647 h 89"/>
              <a:gd name="T62" fmla="*/ 2147483647 w 40"/>
              <a:gd name="T63" fmla="*/ 2147483647 h 89"/>
              <a:gd name="T64" fmla="*/ 2147483647 w 40"/>
              <a:gd name="T65" fmla="*/ 2147483647 h 89"/>
              <a:gd name="T66" fmla="*/ 2147483647 w 40"/>
              <a:gd name="T67" fmla="*/ 2147483647 h 8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0"/>
              <a:gd name="T103" fmla="*/ 0 h 89"/>
              <a:gd name="T104" fmla="*/ 40 w 40"/>
              <a:gd name="T105" fmla="*/ 89 h 8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0" h="89">
                <a:moveTo>
                  <a:pt x="9" y="84"/>
                </a:moveTo>
                <a:lnTo>
                  <a:pt x="9" y="88"/>
                </a:lnTo>
                <a:lnTo>
                  <a:pt x="15" y="88"/>
                </a:lnTo>
                <a:lnTo>
                  <a:pt x="33" y="81"/>
                </a:lnTo>
                <a:lnTo>
                  <a:pt x="33" y="77"/>
                </a:lnTo>
                <a:lnTo>
                  <a:pt x="33" y="74"/>
                </a:lnTo>
                <a:lnTo>
                  <a:pt x="33" y="70"/>
                </a:lnTo>
                <a:lnTo>
                  <a:pt x="36" y="70"/>
                </a:lnTo>
                <a:lnTo>
                  <a:pt x="36" y="67"/>
                </a:lnTo>
                <a:lnTo>
                  <a:pt x="39" y="67"/>
                </a:lnTo>
                <a:lnTo>
                  <a:pt x="39" y="63"/>
                </a:lnTo>
                <a:lnTo>
                  <a:pt x="39" y="59"/>
                </a:lnTo>
                <a:lnTo>
                  <a:pt x="39" y="56"/>
                </a:lnTo>
                <a:lnTo>
                  <a:pt x="39" y="49"/>
                </a:lnTo>
                <a:lnTo>
                  <a:pt x="39" y="45"/>
                </a:lnTo>
                <a:lnTo>
                  <a:pt x="36" y="45"/>
                </a:lnTo>
                <a:lnTo>
                  <a:pt x="36" y="42"/>
                </a:lnTo>
                <a:lnTo>
                  <a:pt x="36" y="28"/>
                </a:lnTo>
                <a:lnTo>
                  <a:pt x="36" y="25"/>
                </a:lnTo>
                <a:lnTo>
                  <a:pt x="39" y="21"/>
                </a:lnTo>
                <a:lnTo>
                  <a:pt x="39" y="17"/>
                </a:lnTo>
                <a:lnTo>
                  <a:pt x="39" y="14"/>
                </a:lnTo>
                <a:lnTo>
                  <a:pt x="36" y="10"/>
                </a:lnTo>
                <a:lnTo>
                  <a:pt x="33" y="10"/>
                </a:lnTo>
                <a:lnTo>
                  <a:pt x="29" y="10"/>
                </a:lnTo>
                <a:lnTo>
                  <a:pt x="29" y="7"/>
                </a:lnTo>
                <a:lnTo>
                  <a:pt x="29" y="3"/>
                </a:lnTo>
                <a:lnTo>
                  <a:pt x="27" y="3"/>
                </a:lnTo>
                <a:lnTo>
                  <a:pt x="27" y="0"/>
                </a:lnTo>
                <a:lnTo>
                  <a:pt x="24" y="0"/>
                </a:lnTo>
                <a:lnTo>
                  <a:pt x="21" y="0"/>
                </a:lnTo>
                <a:lnTo>
                  <a:pt x="18" y="0"/>
                </a:lnTo>
                <a:lnTo>
                  <a:pt x="18" y="3"/>
                </a:lnTo>
                <a:lnTo>
                  <a:pt x="15" y="3"/>
                </a:lnTo>
                <a:lnTo>
                  <a:pt x="15" y="7"/>
                </a:lnTo>
                <a:lnTo>
                  <a:pt x="15" y="10"/>
                </a:lnTo>
                <a:lnTo>
                  <a:pt x="12" y="10"/>
                </a:lnTo>
                <a:lnTo>
                  <a:pt x="12" y="14"/>
                </a:lnTo>
                <a:lnTo>
                  <a:pt x="12" y="17"/>
                </a:lnTo>
                <a:lnTo>
                  <a:pt x="12" y="21"/>
                </a:lnTo>
                <a:lnTo>
                  <a:pt x="9" y="21"/>
                </a:lnTo>
                <a:lnTo>
                  <a:pt x="9" y="25"/>
                </a:lnTo>
                <a:lnTo>
                  <a:pt x="9" y="28"/>
                </a:lnTo>
                <a:lnTo>
                  <a:pt x="9" y="32"/>
                </a:lnTo>
                <a:lnTo>
                  <a:pt x="7" y="32"/>
                </a:lnTo>
                <a:lnTo>
                  <a:pt x="7" y="35"/>
                </a:lnTo>
                <a:lnTo>
                  <a:pt x="3" y="35"/>
                </a:lnTo>
                <a:lnTo>
                  <a:pt x="3" y="39"/>
                </a:lnTo>
                <a:lnTo>
                  <a:pt x="3" y="42"/>
                </a:lnTo>
                <a:lnTo>
                  <a:pt x="0" y="42"/>
                </a:lnTo>
                <a:lnTo>
                  <a:pt x="3" y="42"/>
                </a:lnTo>
                <a:lnTo>
                  <a:pt x="3" y="45"/>
                </a:lnTo>
                <a:lnTo>
                  <a:pt x="0" y="45"/>
                </a:lnTo>
                <a:lnTo>
                  <a:pt x="0" y="49"/>
                </a:lnTo>
                <a:lnTo>
                  <a:pt x="3" y="49"/>
                </a:lnTo>
                <a:lnTo>
                  <a:pt x="3" y="53"/>
                </a:lnTo>
                <a:lnTo>
                  <a:pt x="0" y="56"/>
                </a:lnTo>
                <a:lnTo>
                  <a:pt x="3" y="56"/>
                </a:lnTo>
                <a:lnTo>
                  <a:pt x="3" y="59"/>
                </a:lnTo>
                <a:lnTo>
                  <a:pt x="3" y="63"/>
                </a:lnTo>
                <a:lnTo>
                  <a:pt x="7" y="63"/>
                </a:lnTo>
                <a:lnTo>
                  <a:pt x="7" y="67"/>
                </a:lnTo>
                <a:lnTo>
                  <a:pt x="3" y="67"/>
                </a:lnTo>
                <a:lnTo>
                  <a:pt x="3" y="70"/>
                </a:lnTo>
                <a:lnTo>
                  <a:pt x="7" y="70"/>
                </a:lnTo>
                <a:lnTo>
                  <a:pt x="7" y="74"/>
                </a:lnTo>
                <a:lnTo>
                  <a:pt x="3" y="74"/>
                </a:lnTo>
                <a:lnTo>
                  <a:pt x="3" y="77"/>
                </a:lnTo>
                <a:lnTo>
                  <a:pt x="9" y="84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0" dirty="0"/>
          </a:p>
        </p:txBody>
      </p:sp>
      <p:sp>
        <p:nvSpPr>
          <p:cNvPr id="10261" name="Freeform 21"/>
          <p:cNvSpPr>
            <a:spLocks/>
          </p:cNvSpPr>
          <p:nvPr/>
        </p:nvSpPr>
        <p:spPr bwMode="auto">
          <a:xfrm>
            <a:off x="5018088" y="2125663"/>
            <a:ext cx="1530350" cy="1430337"/>
          </a:xfrm>
          <a:custGeom>
            <a:avLst/>
            <a:gdLst>
              <a:gd name="T0" fmla="*/ 2147483647 w 964"/>
              <a:gd name="T1" fmla="*/ 2147483647 h 901"/>
              <a:gd name="T2" fmla="*/ 2147483647 w 964"/>
              <a:gd name="T3" fmla="*/ 2147483647 h 901"/>
              <a:gd name="T4" fmla="*/ 2147483647 w 964"/>
              <a:gd name="T5" fmla="*/ 2147483647 h 901"/>
              <a:gd name="T6" fmla="*/ 2147483647 w 964"/>
              <a:gd name="T7" fmla="*/ 2147483647 h 901"/>
              <a:gd name="T8" fmla="*/ 2147483647 w 964"/>
              <a:gd name="T9" fmla="*/ 2147483647 h 901"/>
              <a:gd name="T10" fmla="*/ 2147483647 w 964"/>
              <a:gd name="T11" fmla="*/ 0 h 901"/>
              <a:gd name="T12" fmla="*/ 2147483647 w 964"/>
              <a:gd name="T13" fmla="*/ 2147483647 h 901"/>
              <a:gd name="T14" fmla="*/ 2147483647 w 964"/>
              <a:gd name="T15" fmla="*/ 2147483647 h 901"/>
              <a:gd name="T16" fmla="*/ 2147483647 w 964"/>
              <a:gd name="T17" fmla="*/ 2147483647 h 901"/>
              <a:gd name="T18" fmla="*/ 2147483647 w 964"/>
              <a:gd name="T19" fmla="*/ 2147483647 h 901"/>
              <a:gd name="T20" fmla="*/ 2147483647 w 964"/>
              <a:gd name="T21" fmla="*/ 2147483647 h 901"/>
              <a:gd name="T22" fmla="*/ 2147483647 w 964"/>
              <a:gd name="T23" fmla="*/ 2147483647 h 901"/>
              <a:gd name="T24" fmla="*/ 2147483647 w 964"/>
              <a:gd name="T25" fmla="*/ 2147483647 h 901"/>
              <a:gd name="T26" fmla="*/ 2147483647 w 964"/>
              <a:gd name="T27" fmla="*/ 2147483647 h 901"/>
              <a:gd name="T28" fmla="*/ 2147483647 w 964"/>
              <a:gd name="T29" fmla="*/ 2147483647 h 901"/>
              <a:gd name="T30" fmla="*/ 2147483647 w 964"/>
              <a:gd name="T31" fmla="*/ 2147483647 h 901"/>
              <a:gd name="T32" fmla="*/ 2147483647 w 964"/>
              <a:gd name="T33" fmla="*/ 2147483647 h 901"/>
              <a:gd name="T34" fmla="*/ 2147483647 w 964"/>
              <a:gd name="T35" fmla="*/ 2147483647 h 901"/>
              <a:gd name="T36" fmla="*/ 2147483647 w 964"/>
              <a:gd name="T37" fmla="*/ 2147483647 h 901"/>
              <a:gd name="T38" fmla="*/ 2147483647 w 964"/>
              <a:gd name="T39" fmla="*/ 2147483647 h 901"/>
              <a:gd name="T40" fmla="*/ 2147483647 w 964"/>
              <a:gd name="T41" fmla="*/ 2147483647 h 901"/>
              <a:gd name="T42" fmla="*/ 2147483647 w 964"/>
              <a:gd name="T43" fmla="*/ 2147483647 h 901"/>
              <a:gd name="T44" fmla="*/ 2147483647 w 964"/>
              <a:gd name="T45" fmla="*/ 2147483647 h 901"/>
              <a:gd name="T46" fmla="*/ 2147483647 w 964"/>
              <a:gd name="T47" fmla="*/ 2147483647 h 901"/>
              <a:gd name="T48" fmla="*/ 2147483647 w 964"/>
              <a:gd name="T49" fmla="*/ 2147483647 h 901"/>
              <a:gd name="T50" fmla="*/ 2147483647 w 964"/>
              <a:gd name="T51" fmla="*/ 2147483647 h 901"/>
              <a:gd name="T52" fmla="*/ 2147483647 w 964"/>
              <a:gd name="T53" fmla="*/ 2147483647 h 901"/>
              <a:gd name="T54" fmla="*/ 2147483647 w 964"/>
              <a:gd name="T55" fmla="*/ 2147483647 h 901"/>
              <a:gd name="T56" fmla="*/ 2147483647 w 964"/>
              <a:gd name="T57" fmla="*/ 2147483647 h 901"/>
              <a:gd name="T58" fmla="*/ 2147483647 w 964"/>
              <a:gd name="T59" fmla="*/ 2147483647 h 901"/>
              <a:gd name="T60" fmla="*/ 2147483647 w 964"/>
              <a:gd name="T61" fmla="*/ 2147483647 h 901"/>
              <a:gd name="T62" fmla="*/ 2147483647 w 964"/>
              <a:gd name="T63" fmla="*/ 2147483647 h 901"/>
              <a:gd name="T64" fmla="*/ 2147483647 w 964"/>
              <a:gd name="T65" fmla="*/ 2147483647 h 901"/>
              <a:gd name="T66" fmla="*/ 2147483647 w 964"/>
              <a:gd name="T67" fmla="*/ 2147483647 h 901"/>
              <a:gd name="T68" fmla="*/ 2147483647 w 964"/>
              <a:gd name="T69" fmla="*/ 2147483647 h 901"/>
              <a:gd name="T70" fmla="*/ 2147483647 w 964"/>
              <a:gd name="T71" fmla="*/ 2147483647 h 901"/>
              <a:gd name="T72" fmla="*/ 2147483647 w 964"/>
              <a:gd name="T73" fmla="*/ 2147483647 h 901"/>
              <a:gd name="T74" fmla="*/ 2147483647 w 964"/>
              <a:gd name="T75" fmla="*/ 2147483647 h 901"/>
              <a:gd name="T76" fmla="*/ 2147483647 w 964"/>
              <a:gd name="T77" fmla="*/ 2147483647 h 901"/>
              <a:gd name="T78" fmla="*/ 2147483647 w 964"/>
              <a:gd name="T79" fmla="*/ 2147483647 h 901"/>
              <a:gd name="T80" fmla="*/ 2147483647 w 964"/>
              <a:gd name="T81" fmla="*/ 2147483647 h 901"/>
              <a:gd name="T82" fmla="*/ 2147483647 w 964"/>
              <a:gd name="T83" fmla="*/ 2147483647 h 901"/>
              <a:gd name="T84" fmla="*/ 2147483647 w 964"/>
              <a:gd name="T85" fmla="*/ 2147483647 h 901"/>
              <a:gd name="T86" fmla="*/ 2147483647 w 964"/>
              <a:gd name="T87" fmla="*/ 2147483647 h 901"/>
              <a:gd name="T88" fmla="*/ 2147483647 w 964"/>
              <a:gd name="T89" fmla="*/ 2147483647 h 901"/>
              <a:gd name="T90" fmla="*/ 2147483647 w 964"/>
              <a:gd name="T91" fmla="*/ 2147483647 h 901"/>
              <a:gd name="T92" fmla="*/ 2147483647 w 964"/>
              <a:gd name="T93" fmla="*/ 2147483647 h 901"/>
              <a:gd name="T94" fmla="*/ 2147483647 w 964"/>
              <a:gd name="T95" fmla="*/ 2147483647 h 901"/>
              <a:gd name="T96" fmla="*/ 2147483647 w 964"/>
              <a:gd name="T97" fmla="*/ 2147483647 h 901"/>
              <a:gd name="T98" fmla="*/ 2147483647 w 964"/>
              <a:gd name="T99" fmla="*/ 2147483647 h 901"/>
              <a:gd name="T100" fmla="*/ 2147483647 w 964"/>
              <a:gd name="T101" fmla="*/ 2147483647 h 901"/>
              <a:gd name="T102" fmla="*/ 2147483647 w 964"/>
              <a:gd name="T103" fmla="*/ 2147483647 h 901"/>
              <a:gd name="T104" fmla="*/ 2147483647 w 964"/>
              <a:gd name="T105" fmla="*/ 2147483647 h 901"/>
              <a:gd name="T106" fmla="*/ 2147483647 w 964"/>
              <a:gd name="T107" fmla="*/ 2147483647 h 901"/>
              <a:gd name="T108" fmla="*/ 2147483647 w 964"/>
              <a:gd name="T109" fmla="*/ 2147483647 h 901"/>
              <a:gd name="T110" fmla="*/ 0 w 964"/>
              <a:gd name="T111" fmla="*/ 2147483647 h 901"/>
              <a:gd name="T112" fmla="*/ 2147483647 w 964"/>
              <a:gd name="T113" fmla="*/ 2147483647 h 90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64"/>
              <a:gd name="T172" fmla="*/ 0 h 901"/>
              <a:gd name="T173" fmla="*/ 964 w 964"/>
              <a:gd name="T174" fmla="*/ 901 h 90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64" h="901">
                <a:moveTo>
                  <a:pt x="15" y="159"/>
                </a:moveTo>
                <a:lnTo>
                  <a:pt x="68" y="166"/>
                </a:lnTo>
                <a:lnTo>
                  <a:pt x="80" y="152"/>
                </a:lnTo>
                <a:lnTo>
                  <a:pt x="89" y="138"/>
                </a:lnTo>
                <a:lnTo>
                  <a:pt x="95" y="127"/>
                </a:lnTo>
                <a:lnTo>
                  <a:pt x="128" y="121"/>
                </a:lnTo>
                <a:lnTo>
                  <a:pt x="130" y="113"/>
                </a:lnTo>
                <a:lnTo>
                  <a:pt x="134" y="99"/>
                </a:lnTo>
                <a:lnTo>
                  <a:pt x="140" y="95"/>
                </a:lnTo>
                <a:lnTo>
                  <a:pt x="152" y="92"/>
                </a:lnTo>
                <a:lnTo>
                  <a:pt x="155" y="89"/>
                </a:lnTo>
                <a:lnTo>
                  <a:pt x="110" y="43"/>
                </a:lnTo>
                <a:lnTo>
                  <a:pt x="104" y="39"/>
                </a:lnTo>
                <a:lnTo>
                  <a:pt x="116" y="35"/>
                </a:lnTo>
                <a:lnTo>
                  <a:pt x="137" y="29"/>
                </a:lnTo>
                <a:lnTo>
                  <a:pt x="167" y="25"/>
                </a:lnTo>
                <a:lnTo>
                  <a:pt x="193" y="18"/>
                </a:lnTo>
                <a:lnTo>
                  <a:pt x="205" y="0"/>
                </a:lnTo>
                <a:lnTo>
                  <a:pt x="208" y="4"/>
                </a:lnTo>
                <a:lnTo>
                  <a:pt x="214" y="4"/>
                </a:lnTo>
                <a:lnTo>
                  <a:pt x="256" y="14"/>
                </a:lnTo>
                <a:lnTo>
                  <a:pt x="277" y="21"/>
                </a:lnTo>
                <a:lnTo>
                  <a:pt x="288" y="32"/>
                </a:lnTo>
                <a:lnTo>
                  <a:pt x="322" y="53"/>
                </a:lnTo>
                <a:lnTo>
                  <a:pt x="328" y="60"/>
                </a:lnTo>
                <a:lnTo>
                  <a:pt x="360" y="71"/>
                </a:lnTo>
                <a:lnTo>
                  <a:pt x="376" y="78"/>
                </a:lnTo>
                <a:lnTo>
                  <a:pt x="378" y="81"/>
                </a:lnTo>
                <a:lnTo>
                  <a:pt x="388" y="99"/>
                </a:lnTo>
                <a:lnTo>
                  <a:pt x="411" y="99"/>
                </a:lnTo>
                <a:lnTo>
                  <a:pt x="411" y="103"/>
                </a:lnTo>
                <a:lnTo>
                  <a:pt x="411" y="135"/>
                </a:lnTo>
                <a:lnTo>
                  <a:pt x="414" y="138"/>
                </a:lnTo>
                <a:lnTo>
                  <a:pt x="456" y="159"/>
                </a:lnTo>
                <a:lnTo>
                  <a:pt x="465" y="163"/>
                </a:lnTo>
                <a:lnTo>
                  <a:pt x="504" y="191"/>
                </a:lnTo>
                <a:lnTo>
                  <a:pt x="549" y="169"/>
                </a:lnTo>
                <a:lnTo>
                  <a:pt x="570" y="173"/>
                </a:lnTo>
                <a:lnTo>
                  <a:pt x="587" y="180"/>
                </a:lnTo>
                <a:lnTo>
                  <a:pt x="590" y="183"/>
                </a:lnTo>
                <a:lnTo>
                  <a:pt x="594" y="187"/>
                </a:lnTo>
                <a:lnTo>
                  <a:pt x="594" y="191"/>
                </a:lnTo>
                <a:lnTo>
                  <a:pt x="596" y="194"/>
                </a:lnTo>
                <a:lnTo>
                  <a:pt x="599" y="198"/>
                </a:lnTo>
                <a:lnTo>
                  <a:pt x="626" y="198"/>
                </a:lnTo>
                <a:lnTo>
                  <a:pt x="629" y="198"/>
                </a:lnTo>
                <a:lnTo>
                  <a:pt x="629" y="202"/>
                </a:lnTo>
                <a:lnTo>
                  <a:pt x="635" y="212"/>
                </a:lnTo>
                <a:lnTo>
                  <a:pt x="638" y="216"/>
                </a:lnTo>
                <a:lnTo>
                  <a:pt x="638" y="223"/>
                </a:lnTo>
                <a:lnTo>
                  <a:pt x="641" y="230"/>
                </a:lnTo>
                <a:lnTo>
                  <a:pt x="644" y="233"/>
                </a:lnTo>
                <a:lnTo>
                  <a:pt x="647" y="237"/>
                </a:lnTo>
                <a:lnTo>
                  <a:pt x="653" y="240"/>
                </a:lnTo>
                <a:lnTo>
                  <a:pt x="656" y="247"/>
                </a:lnTo>
                <a:lnTo>
                  <a:pt x="659" y="247"/>
                </a:lnTo>
                <a:lnTo>
                  <a:pt x="659" y="251"/>
                </a:lnTo>
                <a:lnTo>
                  <a:pt x="662" y="251"/>
                </a:lnTo>
                <a:lnTo>
                  <a:pt x="668" y="258"/>
                </a:lnTo>
                <a:lnTo>
                  <a:pt x="671" y="258"/>
                </a:lnTo>
                <a:lnTo>
                  <a:pt x="668" y="261"/>
                </a:lnTo>
                <a:lnTo>
                  <a:pt x="668" y="265"/>
                </a:lnTo>
                <a:lnTo>
                  <a:pt x="671" y="265"/>
                </a:lnTo>
                <a:lnTo>
                  <a:pt x="671" y="276"/>
                </a:lnTo>
                <a:lnTo>
                  <a:pt x="680" y="276"/>
                </a:lnTo>
                <a:lnTo>
                  <a:pt x="683" y="279"/>
                </a:lnTo>
                <a:lnTo>
                  <a:pt x="692" y="286"/>
                </a:lnTo>
                <a:lnTo>
                  <a:pt x="695" y="290"/>
                </a:lnTo>
                <a:lnTo>
                  <a:pt x="698" y="290"/>
                </a:lnTo>
                <a:lnTo>
                  <a:pt x="698" y="293"/>
                </a:lnTo>
                <a:lnTo>
                  <a:pt x="701" y="293"/>
                </a:lnTo>
                <a:lnTo>
                  <a:pt x="704" y="297"/>
                </a:lnTo>
                <a:lnTo>
                  <a:pt x="704" y="307"/>
                </a:lnTo>
                <a:lnTo>
                  <a:pt x="707" y="311"/>
                </a:lnTo>
                <a:lnTo>
                  <a:pt x="707" y="315"/>
                </a:lnTo>
                <a:lnTo>
                  <a:pt x="710" y="315"/>
                </a:lnTo>
                <a:lnTo>
                  <a:pt x="710" y="318"/>
                </a:lnTo>
                <a:lnTo>
                  <a:pt x="713" y="332"/>
                </a:lnTo>
                <a:lnTo>
                  <a:pt x="710" y="332"/>
                </a:lnTo>
                <a:lnTo>
                  <a:pt x="710" y="335"/>
                </a:lnTo>
                <a:lnTo>
                  <a:pt x="707" y="346"/>
                </a:lnTo>
                <a:lnTo>
                  <a:pt x="710" y="346"/>
                </a:lnTo>
                <a:lnTo>
                  <a:pt x="710" y="350"/>
                </a:lnTo>
                <a:lnTo>
                  <a:pt x="713" y="353"/>
                </a:lnTo>
                <a:lnTo>
                  <a:pt x="716" y="357"/>
                </a:lnTo>
                <a:lnTo>
                  <a:pt x="719" y="361"/>
                </a:lnTo>
                <a:lnTo>
                  <a:pt x="722" y="364"/>
                </a:lnTo>
                <a:lnTo>
                  <a:pt x="724" y="367"/>
                </a:lnTo>
                <a:lnTo>
                  <a:pt x="731" y="388"/>
                </a:lnTo>
                <a:lnTo>
                  <a:pt x="731" y="392"/>
                </a:lnTo>
                <a:lnTo>
                  <a:pt x="734" y="392"/>
                </a:lnTo>
                <a:lnTo>
                  <a:pt x="734" y="395"/>
                </a:lnTo>
                <a:lnTo>
                  <a:pt x="736" y="399"/>
                </a:lnTo>
                <a:lnTo>
                  <a:pt x="736" y="403"/>
                </a:lnTo>
                <a:lnTo>
                  <a:pt x="740" y="406"/>
                </a:lnTo>
                <a:lnTo>
                  <a:pt x="746" y="413"/>
                </a:lnTo>
                <a:lnTo>
                  <a:pt x="746" y="417"/>
                </a:lnTo>
                <a:lnTo>
                  <a:pt x="752" y="417"/>
                </a:lnTo>
                <a:lnTo>
                  <a:pt x="754" y="431"/>
                </a:lnTo>
                <a:lnTo>
                  <a:pt x="781" y="456"/>
                </a:lnTo>
                <a:lnTo>
                  <a:pt x="796" y="498"/>
                </a:lnTo>
                <a:lnTo>
                  <a:pt x="934" y="526"/>
                </a:lnTo>
                <a:lnTo>
                  <a:pt x="942" y="516"/>
                </a:lnTo>
                <a:lnTo>
                  <a:pt x="963" y="554"/>
                </a:lnTo>
                <a:lnTo>
                  <a:pt x="930" y="660"/>
                </a:lnTo>
                <a:lnTo>
                  <a:pt x="796" y="717"/>
                </a:lnTo>
                <a:lnTo>
                  <a:pt x="650" y="752"/>
                </a:lnTo>
                <a:lnTo>
                  <a:pt x="534" y="900"/>
                </a:lnTo>
                <a:lnTo>
                  <a:pt x="534" y="841"/>
                </a:lnTo>
                <a:lnTo>
                  <a:pt x="450" y="808"/>
                </a:lnTo>
                <a:lnTo>
                  <a:pt x="423" y="819"/>
                </a:lnTo>
                <a:lnTo>
                  <a:pt x="405" y="819"/>
                </a:lnTo>
                <a:lnTo>
                  <a:pt x="396" y="830"/>
                </a:lnTo>
                <a:lnTo>
                  <a:pt x="385" y="841"/>
                </a:lnTo>
                <a:lnTo>
                  <a:pt x="381" y="847"/>
                </a:lnTo>
                <a:lnTo>
                  <a:pt x="378" y="851"/>
                </a:lnTo>
                <a:lnTo>
                  <a:pt x="370" y="854"/>
                </a:lnTo>
                <a:lnTo>
                  <a:pt x="367" y="841"/>
                </a:lnTo>
                <a:lnTo>
                  <a:pt x="364" y="830"/>
                </a:lnTo>
                <a:lnTo>
                  <a:pt x="360" y="830"/>
                </a:lnTo>
                <a:lnTo>
                  <a:pt x="358" y="819"/>
                </a:lnTo>
                <a:lnTo>
                  <a:pt x="352" y="815"/>
                </a:lnTo>
                <a:lnTo>
                  <a:pt x="348" y="794"/>
                </a:lnTo>
                <a:lnTo>
                  <a:pt x="334" y="780"/>
                </a:lnTo>
                <a:lnTo>
                  <a:pt x="325" y="773"/>
                </a:lnTo>
                <a:lnTo>
                  <a:pt x="313" y="755"/>
                </a:lnTo>
                <a:lnTo>
                  <a:pt x="310" y="749"/>
                </a:lnTo>
                <a:lnTo>
                  <a:pt x="307" y="741"/>
                </a:lnTo>
                <a:lnTo>
                  <a:pt x="301" y="731"/>
                </a:lnTo>
                <a:lnTo>
                  <a:pt x="295" y="706"/>
                </a:lnTo>
                <a:lnTo>
                  <a:pt x="286" y="688"/>
                </a:lnTo>
                <a:lnTo>
                  <a:pt x="280" y="681"/>
                </a:lnTo>
                <a:lnTo>
                  <a:pt x="277" y="674"/>
                </a:lnTo>
                <a:lnTo>
                  <a:pt x="250" y="647"/>
                </a:lnTo>
                <a:lnTo>
                  <a:pt x="241" y="643"/>
                </a:lnTo>
                <a:lnTo>
                  <a:pt x="232" y="639"/>
                </a:lnTo>
                <a:lnTo>
                  <a:pt x="220" y="629"/>
                </a:lnTo>
                <a:lnTo>
                  <a:pt x="214" y="618"/>
                </a:lnTo>
                <a:lnTo>
                  <a:pt x="208" y="600"/>
                </a:lnTo>
                <a:lnTo>
                  <a:pt x="203" y="568"/>
                </a:lnTo>
                <a:lnTo>
                  <a:pt x="200" y="554"/>
                </a:lnTo>
                <a:lnTo>
                  <a:pt x="200" y="551"/>
                </a:lnTo>
                <a:lnTo>
                  <a:pt x="203" y="526"/>
                </a:lnTo>
                <a:lnTo>
                  <a:pt x="200" y="513"/>
                </a:lnTo>
                <a:lnTo>
                  <a:pt x="193" y="509"/>
                </a:lnTo>
                <a:lnTo>
                  <a:pt x="190" y="491"/>
                </a:lnTo>
                <a:lnTo>
                  <a:pt x="172" y="456"/>
                </a:lnTo>
                <a:lnTo>
                  <a:pt x="149" y="435"/>
                </a:lnTo>
                <a:lnTo>
                  <a:pt x="146" y="431"/>
                </a:lnTo>
                <a:lnTo>
                  <a:pt x="128" y="427"/>
                </a:lnTo>
                <a:lnTo>
                  <a:pt x="128" y="420"/>
                </a:lnTo>
                <a:lnTo>
                  <a:pt x="116" y="406"/>
                </a:lnTo>
                <a:lnTo>
                  <a:pt x="113" y="378"/>
                </a:lnTo>
                <a:lnTo>
                  <a:pt x="101" y="350"/>
                </a:lnTo>
                <a:lnTo>
                  <a:pt x="92" y="346"/>
                </a:lnTo>
                <a:lnTo>
                  <a:pt x="89" y="343"/>
                </a:lnTo>
                <a:lnTo>
                  <a:pt x="89" y="339"/>
                </a:lnTo>
                <a:lnTo>
                  <a:pt x="80" y="325"/>
                </a:lnTo>
                <a:lnTo>
                  <a:pt x="71" y="304"/>
                </a:lnTo>
                <a:lnTo>
                  <a:pt x="50" y="276"/>
                </a:lnTo>
                <a:lnTo>
                  <a:pt x="50" y="272"/>
                </a:lnTo>
                <a:lnTo>
                  <a:pt x="47" y="268"/>
                </a:lnTo>
                <a:lnTo>
                  <a:pt x="29" y="237"/>
                </a:lnTo>
                <a:lnTo>
                  <a:pt x="26" y="226"/>
                </a:lnTo>
                <a:lnTo>
                  <a:pt x="20" y="223"/>
                </a:lnTo>
                <a:lnTo>
                  <a:pt x="3" y="223"/>
                </a:lnTo>
                <a:lnTo>
                  <a:pt x="0" y="226"/>
                </a:lnTo>
                <a:lnTo>
                  <a:pt x="0" y="223"/>
                </a:lnTo>
                <a:lnTo>
                  <a:pt x="8" y="202"/>
                </a:lnTo>
                <a:lnTo>
                  <a:pt x="15" y="152"/>
                </a:lnTo>
                <a:lnTo>
                  <a:pt x="15" y="159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0" dirty="0"/>
          </a:p>
        </p:txBody>
      </p:sp>
      <p:sp>
        <p:nvSpPr>
          <p:cNvPr id="10262" name="Freeform 22"/>
          <p:cNvSpPr>
            <a:spLocks/>
          </p:cNvSpPr>
          <p:nvPr/>
        </p:nvSpPr>
        <p:spPr bwMode="auto">
          <a:xfrm>
            <a:off x="5538788" y="3435350"/>
            <a:ext cx="26987" cy="26988"/>
          </a:xfrm>
          <a:custGeom>
            <a:avLst/>
            <a:gdLst>
              <a:gd name="T0" fmla="*/ 2147483647 w 17"/>
              <a:gd name="T1" fmla="*/ 2147483647 h 17"/>
              <a:gd name="T2" fmla="*/ 2147483647 w 17"/>
              <a:gd name="T3" fmla="*/ 2147483647 h 17"/>
              <a:gd name="T4" fmla="*/ 2147483647 w 17"/>
              <a:gd name="T5" fmla="*/ 2147483647 h 17"/>
              <a:gd name="T6" fmla="*/ 2147483647 w 17"/>
              <a:gd name="T7" fmla="*/ 0 h 17"/>
              <a:gd name="T8" fmla="*/ 0 w 17"/>
              <a:gd name="T9" fmla="*/ 0 h 17"/>
              <a:gd name="T10" fmla="*/ 0 w 17"/>
              <a:gd name="T11" fmla="*/ 2147483647 h 17"/>
              <a:gd name="T12" fmla="*/ 2147483647 w 17"/>
              <a:gd name="T13" fmla="*/ 2147483647 h 17"/>
              <a:gd name="T14" fmla="*/ 2147483647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16" y="10"/>
                </a:moveTo>
                <a:lnTo>
                  <a:pt x="16" y="5"/>
                </a:lnTo>
                <a:lnTo>
                  <a:pt x="8" y="5"/>
                </a:lnTo>
                <a:lnTo>
                  <a:pt x="8" y="0"/>
                </a:lnTo>
                <a:lnTo>
                  <a:pt x="0" y="0"/>
                </a:lnTo>
                <a:lnTo>
                  <a:pt x="0" y="5"/>
                </a:lnTo>
                <a:lnTo>
                  <a:pt x="8" y="5"/>
                </a:lnTo>
                <a:lnTo>
                  <a:pt x="8" y="10"/>
                </a:lnTo>
                <a:lnTo>
                  <a:pt x="8" y="16"/>
                </a:lnTo>
                <a:lnTo>
                  <a:pt x="16" y="16"/>
                </a:lnTo>
                <a:lnTo>
                  <a:pt x="16" y="10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0" dirty="0"/>
          </a:p>
        </p:txBody>
      </p:sp>
      <p:sp>
        <p:nvSpPr>
          <p:cNvPr id="10263" name="Freeform 23"/>
          <p:cNvSpPr>
            <a:spLocks/>
          </p:cNvSpPr>
          <p:nvPr/>
        </p:nvSpPr>
        <p:spPr bwMode="auto">
          <a:xfrm>
            <a:off x="5534025" y="3440113"/>
            <a:ext cx="28575" cy="25400"/>
          </a:xfrm>
          <a:custGeom>
            <a:avLst/>
            <a:gdLst>
              <a:gd name="T0" fmla="*/ 2147483647 w 17"/>
              <a:gd name="T1" fmla="*/ 2147483647 h 17"/>
              <a:gd name="T2" fmla="*/ 2147483647 w 17"/>
              <a:gd name="T3" fmla="*/ 2147483647 h 17"/>
              <a:gd name="T4" fmla="*/ 2147483647 w 17"/>
              <a:gd name="T5" fmla="*/ 2147483647 h 17"/>
              <a:gd name="T6" fmla="*/ 2147483647 w 17"/>
              <a:gd name="T7" fmla="*/ 2147483647 h 17"/>
              <a:gd name="T8" fmla="*/ 2147483647 w 17"/>
              <a:gd name="T9" fmla="*/ 2147483647 h 17"/>
              <a:gd name="T10" fmla="*/ 2147483647 w 17"/>
              <a:gd name="T11" fmla="*/ 0 h 17"/>
              <a:gd name="T12" fmla="*/ 0 w 17"/>
              <a:gd name="T13" fmla="*/ 0 h 17"/>
              <a:gd name="T14" fmla="*/ 0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"/>
              <a:gd name="T40" fmla="*/ 0 h 17"/>
              <a:gd name="T41" fmla="*/ 17 w 17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" h="17">
                <a:moveTo>
                  <a:pt x="16" y="16"/>
                </a:moveTo>
                <a:lnTo>
                  <a:pt x="16" y="10"/>
                </a:lnTo>
                <a:lnTo>
                  <a:pt x="10" y="10"/>
                </a:lnTo>
                <a:lnTo>
                  <a:pt x="10" y="4"/>
                </a:lnTo>
                <a:lnTo>
                  <a:pt x="5" y="4"/>
                </a:lnTo>
                <a:lnTo>
                  <a:pt x="5" y="0"/>
                </a:lnTo>
                <a:lnTo>
                  <a:pt x="0" y="0"/>
                </a:lnTo>
                <a:lnTo>
                  <a:pt x="0" y="4"/>
                </a:lnTo>
                <a:lnTo>
                  <a:pt x="5" y="4"/>
                </a:lnTo>
                <a:lnTo>
                  <a:pt x="5" y="10"/>
                </a:lnTo>
                <a:lnTo>
                  <a:pt x="10" y="10"/>
                </a:lnTo>
                <a:lnTo>
                  <a:pt x="10" y="16"/>
                </a:lnTo>
                <a:lnTo>
                  <a:pt x="16" y="16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0" dirty="0"/>
          </a:p>
        </p:txBody>
      </p:sp>
      <p:sp>
        <p:nvSpPr>
          <p:cNvPr id="10264" name="Freeform 24"/>
          <p:cNvSpPr>
            <a:spLocks/>
          </p:cNvSpPr>
          <p:nvPr/>
        </p:nvSpPr>
        <p:spPr bwMode="auto">
          <a:xfrm>
            <a:off x="5553075" y="3452813"/>
            <a:ext cx="26988" cy="25400"/>
          </a:xfrm>
          <a:custGeom>
            <a:avLst/>
            <a:gdLst>
              <a:gd name="T0" fmla="*/ 2147483647 w 17"/>
              <a:gd name="T1" fmla="*/ 2147483647 h 17"/>
              <a:gd name="T2" fmla="*/ 2147483647 w 17"/>
              <a:gd name="T3" fmla="*/ 2147483647 h 17"/>
              <a:gd name="T4" fmla="*/ 2147483647 w 17"/>
              <a:gd name="T5" fmla="*/ 0 h 17"/>
              <a:gd name="T6" fmla="*/ 0 w 17"/>
              <a:gd name="T7" fmla="*/ 0 h 17"/>
              <a:gd name="T8" fmla="*/ 0 w 17"/>
              <a:gd name="T9" fmla="*/ 2147483647 h 17"/>
              <a:gd name="T10" fmla="*/ 2147483647 w 17"/>
              <a:gd name="T11" fmla="*/ 2147483647 h 17"/>
              <a:gd name="T12" fmla="*/ 2147483647 w 17"/>
              <a:gd name="T13" fmla="*/ 2147483647 h 17"/>
              <a:gd name="T14" fmla="*/ 2147483647 w 17"/>
              <a:gd name="T15" fmla="*/ 2147483647 h 17"/>
              <a:gd name="T16" fmla="*/ 2147483647 w 17"/>
              <a:gd name="T17" fmla="*/ 2147483647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7"/>
              <a:gd name="T29" fmla="*/ 17 w 17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7">
                <a:moveTo>
                  <a:pt x="16" y="6"/>
                </a:moveTo>
                <a:lnTo>
                  <a:pt x="8" y="6"/>
                </a:lnTo>
                <a:lnTo>
                  <a:pt x="8" y="0"/>
                </a:lnTo>
                <a:lnTo>
                  <a:pt x="0" y="0"/>
                </a:lnTo>
                <a:lnTo>
                  <a:pt x="0" y="6"/>
                </a:lnTo>
                <a:lnTo>
                  <a:pt x="8" y="6"/>
                </a:lnTo>
                <a:lnTo>
                  <a:pt x="8" y="16"/>
                </a:lnTo>
                <a:lnTo>
                  <a:pt x="16" y="16"/>
                </a:lnTo>
                <a:lnTo>
                  <a:pt x="16" y="6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0" dirty="0"/>
          </a:p>
        </p:txBody>
      </p:sp>
      <p:sp>
        <p:nvSpPr>
          <p:cNvPr id="10265" name="Freeform 25"/>
          <p:cNvSpPr>
            <a:spLocks/>
          </p:cNvSpPr>
          <p:nvPr/>
        </p:nvSpPr>
        <p:spPr bwMode="auto">
          <a:xfrm>
            <a:off x="5591175" y="3570288"/>
            <a:ext cx="26988" cy="25400"/>
          </a:xfrm>
          <a:custGeom>
            <a:avLst/>
            <a:gdLst>
              <a:gd name="T0" fmla="*/ 2147483647 w 17"/>
              <a:gd name="T1" fmla="*/ 0 h 17"/>
              <a:gd name="T2" fmla="*/ 0 w 17"/>
              <a:gd name="T3" fmla="*/ 0 h 17"/>
              <a:gd name="T4" fmla="*/ 0 w 17"/>
              <a:gd name="T5" fmla="*/ 2147483647 h 17"/>
              <a:gd name="T6" fmla="*/ 0 w 17"/>
              <a:gd name="T7" fmla="*/ 2147483647 h 17"/>
              <a:gd name="T8" fmla="*/ 0 w 17"/>
              <a:gd name="T9" fmla="*/ 2147483647 h 17"/>
              <a:gd name="T10" fmla="*/ 2147483647 w 17"/>
              <a:gd name="T11" fmla="*/ 2147483647 h 17"/>
              <a:gd name="T12" fmla="*/ 2147483647 w 17"/>
              <a:gd name="T13" fmla="*/ 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17"/>
              <a:gd name="T23" fmla="*/ 17 w 17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17">
                <a:moveTo>
                  <a:pt x="16" y="0"/>
                </a:moveTo>
                <a:lnTo>
                  <a:pt x="0" y="0"/>
                </a:lnTo>
                <a:lnTo>
                  <a:pt x="0" y="6"/>
                </a:lnTo>
                <a:lnTo>
                  <a:pt x="0" y="16"/>
                </a:lnTo>
                <a:lnTo>
                  <a:pt x="0" y="6"/>
                </a:lnTo>
                <a:lnTo>
                  <a:pt x="16" y="6"/>
                </a:lnTo>
                <a:lnTo>
                  <a:pt x="16" y="0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0" dirty="0"/>
          </a:p>
        </p:txBody>
      </p:sp>
      <p:sp>
        <p:nvSpPr>
          <p:cNvPr id="10266" name="Freeform 26"/>
          <p:cNvSpPr>
            <a:spLocks/>
          </p:cNvSpPr>
          <p:nvPr/>
        </p:nvSpPr>
        <p:spPr bwMode="auto">
          <a:xfrm>
            <a:off x="5086350" y="1689100"/>
            <a:ext cx="511175" cy="427038"/>
          </a:xfrm>
          <a:custGeom>
            <a:avLst/>
            <a:gdLst>
              <a:gd name="T0" fmla="*/ 0 w 323"/>
              <a:gd name="T1" fmla="*/ 2147483647 h 269"/>
              <a:gd name="T2" fmla="*/ 2147483647 w 323"/>
              <a:gd name="T3" fmla="*/ 2147483647 h 269"/>
              <a:gd name="T4" fmla="*/ 0 w 323"/>
              <a:gd name="T5" fmla="*/ 2147483647 h 269"/>
              <a:gd name="T6" fmla="*/ 2147483647 w 323"/>
              <a:gd name="T7" fmla="*/ 2147483647 h 269"/>
              <a:gd name="T8" fmla="*/ 2147483647 w 323"/>
              <a:gd name="T9" fmla="*/ 2147483647 h 269"/>
              <a:gd name="T10" fmla="*/ 2147483647 w 323"/>
              <a:gd name="T11" fmla="*/ 2147483647 h 269"/>
              <a:gd name="T12" fmla="*/ 2147483647 w 323"/>
              <a:gd name="T13" fmla="*/ 2147483647 h 269"/>
              <a:gd name="T14" fmla="*/ 2147483647 w 323"/>
              <a:gd name="T15" fmla="*/ 2147483647 h 269"/>
              <a:gd name="T16" fmla="*/ 2147483647 w 323"/>
              <a:gd name="T17" fmla="*/ 2147483647 h 269"/>
              <a:gd name="T18" fmla="*/ 2147483647 w 323"/>
              <a:gd name="T19" fmla="*/ 2147483647 h 269"/>
              <a:gd name="T20" fmla="*/ 2147483647 w 323"/>
              <a:gd name="T21" fmla="*/ 2147483647 h 269"/>
              <a:gd name="T22" fmla="*/ 2147483647 w 323"/>
              <a:gd name="T23" fmla="*/ 2147483647 h 269"/>
              <a:gd name="T24" fmla="*/ 2147483647 w 323"/>
              <a:gd name="T25" fmla="*/ 2147483647 h 269"/>
              <a:gd name="T26" fmla="*/ 2147483647 w 323"/>
              <a:gd name="T27" fmla="*/ 2147483647 h 269"/>
              <a:gd name="T28" fmla="*/ 2147483647 w 323"/>
              <a:gd name="T29" fmla="*/ 2147483647 h 269"/>
              <a:gd name="T30" fmla="*/ 2147483647 w 323"/>
              <a:gd name="T31" fmla="*/ 0 h 269"/>
              <a:gd name="T32" fmla="*/ 2147483647 w 323"/>
              <a:gd name="T33" fmla="*/ 0 h 269"/>
              <a:gd name="T34" fmla="*/ 2147483647 w 323"/>
              <a:gd name="T35" fmla="*/ 2147483647 h 269"/>
              <a:gd name="T36" fmla="*/ 2147483647 w 323"/>
              <a:gd name="T37" fmla="*/ 2147483647 h 269"/>
              <a:gd name="T38" fmla="*/ 2147483647 w 323"/>
              <a:gd name="T39" fmla="*/ 2147483647 h 269"/>
              <a:gd name="T40" fmla="*/ 2147483647 w 323"/>
              <a:gd name="T41" fmla="*/ 2147483647 h 269"/>
              <a:gd name="T42" fmla="*/ 2147483647 w 323"/>
              <a:gd name="T43" fmla="*/ 2147483647 h 269"/>
              <a:gd name="T44" fmla="*/ 2147483647 w 323"/>
              <a:gd name="T45" fmla="*/ 2147483647 h 269"/>
              <a:gd name="T46" fmla="*/ 2147483647 w 323"/>
              <a:gd name="T47" fmla="*/ 2147483647 h 269"/>
              <a:gd name="T48" fmla="*/ 2147483647 w 323"/>
              <a:gd name="T49" fmla="*/ 2147483647 h 269"/>
              <a:gd name="T50" fmla="*/ 2147483647 w 323"/>
              <a:gd name="T51" fmla="*/ 2147483647 h 269"/>
              <a:gd name="T52" fmla="*/ 2147483647 w 323"/>
              <a:gd name="T53" fmla="*/ 2147483647 h 269"/>
              <a:gd name="T54" fmla="*/ 2147483647 w 323"/>
              <a:gd name="T55" fmla="*/ 2147483647 h 269"/>
              <a:gd name="T56" fmla="*/ 2147483647 w 323"/>
              <a:gd name="T57" fmla="*/ 2147483647 h 269"/>
              <a:gd name="T58" fmla="*/ 2147483647 w 323"/>
              <a:gd name="T59" fmla="*/ 2147483647 h 269"/>
              <a:gd name="T60" fmla="*/ 2147483647 w 323"/>
              <a:gd name="T61" fmla="*/ 2147483647 h 269"/>
              <a:gd name="T62" fmla="*/ 2147483647 w 323"/>
              <a:gd name="T63" fmla="*/ 2147483647 h 269"/>
              <a:gd name="T64" fmla="*/ 2147483647 w 323"/>
              <a:gd name="T65" fmla="*/ 2147483647 h 269"/>
              <a:gd name="T66" fmla="*/ 2147483647 w 323"/>
              <a:gd name="T67" fmla="*/ 2147483647 h 269"/>
              <a:gd name="T68" fmla="*/ 2147483647 w 323"/>
              <a:gd name="T69" fmla="*/ 2147483647 h 269"/>
              <a:gd name="T70" fmla="*/ 2147483647 w 323"/>
              <a:gd name="T71" fmla="*/ 2147483647 h 269"/>
              <a:gd name="T72" fmla="*/ 2147483647 w 323"/>
              <a:gd name="T73" fmla="*/ 2147483647 h 269"/>
              <a:gd name="T74" fmla="*/ 2147483647 w 323"/>
              <a:gd name="T75" fmla="*/ 2147483647 h 269"/>
              <a:gd name="T76" fmla="*/ 2147483647 w 323"/>
              <a:gd name="T77" fmla="*/ 2147483647 h 269"/>
              <a:gd name="T78" fmla="*/ 2147483647 w 323"/>
              <a:gd name="T79" fmla="*/ 2147483647 h 269"/>
              <a:gd name="T80" fmla="*/ 2147483647 w 323"/>
              <a:gd name="T81" fmla="*/ 2147483647 h 269"/>
              <a:gd name="T82" fmla="*/ 2147483647 w 323"/>
              <a:gd name="T83" fmla="*/ 2147483647 h 269"/>
              <a:gd name="T84" fmla="*/ 2147483647 w 323"/>
              <a:gd name="T85" fmla="*/ 2147483647 h 269"/>
              <a:gd name="T86" fmla="*/ 2147483647 w 323"/>
              <a:gd name="T87" fmla="*/ 2147483647 h 269"/>
              <a:gd name="T88" fmla="*/ 2147483647 w 323"/>
              <a:gd name="T89" fmla="*/ 2147483647 h 269"/>
              <a:gd name="T90" fmla="*/ 2147483647 w 323"/>
              <a:gd name="T91" fmla="*/ 2147483647 h 269"/>
              <a:gd name="T92" fmla="*/ 2147483647 w 323"/>
              <a:gd name="T93" fmla="*/ 2147483647 h 269"/>
              <a:gd name="T94" fmla="*/ 2147483647 w 323"/>
              <a:gd name="T95" fmla="*/ 2147483647 h 269"/>
              <a:gd name="T96" fmla="*/ 2147483647 w 323"/>
              <a:gd name="T97" fmla="*/ 2147483647 h 269"/>
              <a:gd name="T98" fmla="*/ 2147483647 w 323"/>
              <a:gd name="T99" fmla="*/ 2147483647 h 269"/>
              <a:gd name="T100" fmla="*/ 2147483647 w 323"/>
              <a:gd name="T101" fmla="*/ 2147483647 h 269"/>
              <a:gd name="T102" fmla="*/ 2147483647 w 323"/>
              <a:gd name="T103" fmla="*/ 2147483647 h 269"/>
              <a:gd name="T104" fmla="*/ 2147483647 w 323"/>
              <a:gd name="T105" fmla="*/ 2147483647 h 269"/>
              <a:gd name="T106" fmla="*/ 2147483647 w 323"/>
              <a:gd name="T107" fmla="*/ 2147483647 h 269"/>
              <a:gd name="T108" fmla="*/ 2147483647 w 323"/>
              <a:gd name="T109" fmla="*/ 2147483647 h 269"/>
              <a:gd name="T110" fmla="*/ 2147483647 w 323"/>
              <a:gd name="T111" fmla="*/ 2147483647 h 269"/>
              <a:gd name="T112" fmla="*/ 2147483647 w 323"/>
              <a:gd name="T113" fmla="*/ 2147483647 h 269"/>
              <a:gd name="T114" fmla="*/ 2147483647 w 323"/>
              <a:gd name="T115" fmla="*/ 2147483647 h 269"/>
              <a:gd name="T116" fmla="*/ 2147483647 w 323"/>
              <a:gd name="T117" fmla="*/ 2147483647 h 269"/>
              <a:gd name="T118" fmla="*/ 2147483647 w 323"/>
              <a:gd name="T119" fmla="*/ 2147483647 h 269"/>
              <a:gd name="T120" fmla="*/ 2147483647 w 323"/>
              <a:gd name="T121" fmla="*/ 2147483647 h 269"/>
              <a:gd name="T122" fmla="*/ 2147483647 w 323"/>
              <a:gd name="T123" fmla="*/ 2147483647 h 2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23"/>
              <a:gd name="T187" fmla="*/ 0 h 269"/>
              <a:gd name="T188" fmla="*/ 323 w 323"/>
              <a:gd name="T189" fmla="*/ 269 h 26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23" h="269">
                <a:moveTo>
                  <a:pt x="2" y="229"/>
                </a:moveTo>
                <a:lnTo>
                  <a:pt x="0" y="233"/>
                </a:lnTo>
                <a:lnTo>
                  <a:pt x="2" y="243"/>
                </a:lnTo>
                <a:lnTo>
                  <a:pt x="2" y="247"/>
                </a:lnTo>
                <a:lnTo>
                  <a:pt x="0" y="247"/>
                </a:lnTo>
                <a:lnTo>
                  <a:pt x="0" y="250"/>
                </a:lnTo>
                <a:lnTo>
                  <a:pt x="12" y="250"/>
                </a:lnTo>
                <a:lnTo>
                  <a:pt x="26" y="264"/>
                </a:lnTo>
                <a:lnTo>
                  <a:pt x="56" y="268"/>
                </a:lnTo>
                <a:lnTo>
                  <a:pt x="62" y="264"/>
                </a:lnTo>
                <a:lnTo>
                  <a:pt x="65" y="261"/>
                </a:lnTo>
                <a:lnTo>
                  <a:pt x="83" y="250"/>
                </a:lnTo>
                <a:lnTo>
                  <a:pt x="95" y="243"/>
                </a:lnTo>
                <a:lnTo>
                  <a:pt x="110" y="236"/>
                </a:lnTo>
                <a:lnTo>
                  <a:pt x="143" y="219"/>
                </a:lnTo>
                <a:lnTo>
                  <a:pt x="149" y="212"/>
                </a:lnTo>
                <a:lnTo>
                  <a:pt x="172" y="198"/>
                </a:lnTo>
                <a:lnTo>
                  <a:pt x="193" y="183"/>
                </a:lnTo>
                <a:lnTo>
                  <a:pt x="199" y="180"/>
                </a:lnTo>
                <a:lnTo>
                  <a:pt x="211" y="176"/>
                </a:lnTo>
                <a:lnTo>
                  <a:pt x="220" y="173"/>
                </a:lnTo>
                <a:lnTo>
                  <a:pt x="229" y="166"/>
                </a:lnTo>
                <a:lnTo>
                  <a:pt x="238" y="158"/>
                </a:lnTo>
                <a:lnTo>
                  <a:pt x="253" y="155"/>
                </a:lnTo>
                <a:lnTo>
                  <a:pt x="262" y="134"/>
                </a:lnTo>
                <a:lnTo>
                  <a:pt x="265" y="102"/>
                </a:lnTo>
                <a:lnTo>
                  <a:pt x="268" y="45"/>
                </a:lnTo>
                <a:lnTo>
                  <a:pt x="292" y="39"/>
                </a:lnTo>
                <a:lnTo>
                  <a:pt x="307" y="13"/>
                </a:lnTo>
                <a:lnTo>
                  <a:pt x="322" y="7"/>
                </a:lnTo>
                <a:lnTo>
                  <a:pt x="313" y="7"/>
                </a:lnTo>
                <a:lnTo>
                  <a:pt x="313" y="0"/>
                </a:lnTo>
                <a:lnTo>
                  <a:pt x="310" y="0"/>
                </a:lnTo>
                <a:lnTo>
                  <a:pt x="307" y="0"/>
                </a:lnTo>
                <a:lnTo>
                  <a:pt x="304" y="0"/>
                </a:lnTo>
                <a:lnTo>
                  <a:pt x="226" y="13"/>
                </a:lnTo>
                <a:lnTo>
                  <a:pt x="220" y="17"/>
                </a:lnTo>
                <a:lnTo>
                  <a:pt x="202" y="25"/>
                </a:lnTo>
                <a:lnTo>
                  <a:pt x="146" y="27"/>
                </a:lnTo>
                <a:lnTo>
                  <a:pt x="139" y="21"/>
                </a:lnTo>
                <a:lnTo>
                  <a:pt x="116" y="21"/>
                </a:lnTo>
                <a:lnTo>
                  <a:pt x="116" y="25"/>
                </a:lnTo>
                <a:lnTo>
                  <a:pt x="104" y="27"/>
                </a:lnTo>
                <a:lnTo>
                  <a:pt x="92" y="31"/>
                </a:lnTo>
                <a:lnTo>
                  <a:pt x="92" y="35"/>
                </a:lnTo>
                <a:lnTo>
                  <a:pt x="74" y="31"/>
                </a:lnTo>
                <a:lnTo>
                  <a:pt x="74" y="35"/>
                </a:lnTo>
                <a:lnTo>
                  <a:pt x="71" y="35"/>
                </a:lnTo>
                <a:lnTo>
                  <a:pt x="71" y="27"/>
                </a:lnTo>
                <a:lnTo>
                  <a:pt x="56" y="25"/>
                </a:lnTo>
                <a:lnTo>
                  <a:pt x="53" y="27"/>
                </a:lnTo>
                <a:lnTo>
                  <a:pt x="50" y="31"/>
                </a:lnTo>
                <a:lnTo>
                  <a:pt x="50" y="35"/>
                </a:lnTo>
                <a:lnTo>
                  <a:pt x="50" y="39"/>
                </a:lnTo>
                <a:lnTo>
                  <a:pt x="47" y="42"/>
                </a:lnTo>
                <a:lnTo>
                  <a:pt x="47" y="45"/>
                </a:lnTo>
                <a:lnTo>
                  <a:pt x="56" y="56"/>
                </a:lnTo>
                <a:lnTo>
                  <a:pt x="44" y="56"/>
                </a:lnTo>
                <a:lnTo>
                  <a:pt x="44" y="59"/>
                </a:lnTo>
                <a:lnTo>
                  <a:pt x="41" y="59"/>
                </a:lnTo>
                <a:lnTo>
                  <a:pt x="38" y="59"/>
                </a:lnTo>
                <a:lnTo>
                  <a:pt x="38" y="70"/>
                </a:lnTo>
                <a:lnTo>
                  <a:pt x="35" y="70"/>
                </a:lnTo>
                <a:lnTo>
                  <a:pt x="35" y="73"/>
                </a:lnTo>
                <a:lnTo>
                  <a:pt x="32" y="73"/>
                </a:lnTo>
                <a:lnTo>
                  <a:pt x="29" y="81"/>
                </a:lnTo>
                <a:lnTo>
                  <a:pt x="29" y="77"/>
                </a:lnTo>
                <a:lnTo>
                  <a:pt x="26" y="77"/>
                </a:lnTo>
                <a:lnTo>
                  <a:pt x="20" y="70"/>
                </a:lnTo>
                <a:lnTo>
                  <a:pt x="20" y="73"/>
                </a:lnTo>
                <a:lnTo>
                  <a:pt x="14" y="92"/>
                </a:lnTo>
                <a:lnTo>
                  <a:pt x="17" y="95"/>
                </a:lnTo>
                <a:lnTo>
                  <a:pt x="23" y="106"/>
                </a:lnTo>
                <a:lnTo>
                  <a:pt x="23" y="119"/>
                </a:lnTo>
                <a:lnTo>
                  <a:pt x="20" y="130"/>
                </a:lnTo>
                <a:lnTo>
                  <a:pt x="23" y="141"/>
                </a:lnTo>
                <a:lnTo>
                  <a:pt x="35" y="141"/>
                </a:lnTo>
                <a:lnTo>
                  <a:pt x="38" y="141"/>
                </a:lnTo>
                <a:lnTo>
                  <a:pt x="38" y="137"/>
                </a:lnTo>
                <a:lnTo>
                  <a:pt x="41" y="137"/>
                </a:lnTo>
                <a:lnTo>
                  <a:pt x="41" y="141"/>
                </a:lnTo>
                <a:lnTo>
                  <a:pt x="44" y="141"/>
                </a:lnTo>
                <a:lnTo>
                  <a:pt x="47" y="141"/>
                </a:lnTo>
                <a:lnTo>
                  <a:pt x="47" y="144"/>
                </a:lnTo>
                <a:lnTo>
                  <a:pt x="41" y="144"/>
                </a:lnTo>
                <a:lnTo>
                  <a:pt x="41" y="147"/>
                </a:lnTo>
                <a:lnTo>
                  <a:pt x="44" y="147"/>
                </a:lnTo>
                <a:lnTo>
                  <a:pt x="47" y="152"/>
                </a:lnTo>
                <a:lnTo>
                  <a:pt x="50" y="152"/>
                </a:lnTo>
                <a:lnTo>
                  <a:pt x="50" y="155"/>
                </a:lnTo>
                <a:lnTo>
                  <a:pt x="50" y="158"/>
                </a:lnTo>
                <a:lnTo>
                  <a:pt x="53" y="158"/>
                </a:lnTo>
                <a:lnTo>
                  <a:pt x="53" y="162"/>
                </a:lnTo>
                <a:lnTo>
                  <a:pt x="53" y="166"/>
                </a:lnTo>
                <a:lnTo>
                  <a:pt x="50" y="166"/>
                </a:lnTo>
                <a:lnTo>
                  <a:pt x="53" y="166"/>
                </a:lnTo>
                <a:lnTo>
                  <a:pt x="53" y="169"/>
                </a:lnTo>
                <a:lnTo>
                  <a:pt x="50" y="173"/>
                </a:lnTo>
                <a:lnTo>
                  <a:pt x="47" y="173"/>
                </a:lnTo>
                <a:lnTo>
                  <a:pt x="47" y="176"/>
                </a:lnTo>
                <a:lnTo>
                  <a:pt x="41" y="176"/>
                </a:lnTo>
                <a:lnTo>
                  <a:pt x="41" y="180"/>
                </a:lnTo>
                <a:lnTo>
                  <a:pt x="38" y="180"/>
                </a:lnTo>
                <a:lnTo>
                  <a:pt x="35" y="183"/>
                </a:lnTo>
                <a:lnTo>
                  <a:pt x="38" y="183"/>
                </a:lnTo>
                <a:lnTo>
                  <a:pt x="38" y="187"/>
                </a:lnTo>
                <a:lnTo>
                  <a:pt x="41" y="187"/>
                </a:lnTo>
                <a:lnTo>
                  <a:pt x="38" y="187"/>
                </a:lnTo>
                <a:lnTo>
                  <a:pt x="32" y="187"/>
                </a:lnTo>
                <a:lnTo>
                  <a:pt x="29" y="187"/>
                </a:lnTo>
                <a:lnTo>
                  <a:pt x="23" y="187"/>
                </a:lnTo>
                <a:lnTo>
                  <a:pt x="23" y="190"/>
                </a:lnTo>
                <a:lnTo>
                  <a:pt x="23" y="194"/>
                </a:lnTo>
                <a:lnTo>
                  <a:pt x="20" y="194"/>
                </a:lnTo>
                <a:lnTo>
                  <a:pt x="20" y="198"/>
                </a:lnTo>
                <a:lnTo>
                  <a:pt x="23" y="201"/>
                </a:lnTo>
                <a:lnTo>
                  <a:pt x="23" y="205"/>
                </a:lnTo>
                <a:lnTo>
                  <a:pt x="20" y="208"/>
                </a:lnTo>
                <a:lnTo>
                  <a:pt x="14" y="212"/>
                </a:lnTo>
                <a:lnTo>
                  <a:pt x="12" y="215"/>
                </a:lnTo>
                <a:lnTo>
                  <a:pt x="6" y="219"/>
                </a:lnTo>
                <a:lnTo>
                  <a:pt x="2" y="219"/>
                </a:lnTo>
                <a:lnTo>
                  <a:pt x="2" y="222"/>
                </a:lnTo>
                <a:lnTo>
                  <a:pt x="2" y="229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0" dirty="0"/>
          </a:p>
        </p:txBody>
      </p:sp>
      <p:sp>
        <p:nvSpPr>
          <p:cNvPr id="10267" name="Freeform 27"/>
          <p:cNvSpPr>
            <a:spLocks/>
          </p:cNvSpPr>
          <p:nvPr/>
        </p:nvSpPr>
        <p:spPr bwMode="auto">
          <a:xfrm>
            <a:off x="6213475" y="2652713"/>
            <a:ext cx="377825" cy="309562"/>
          </a:xfrm>
          <a:custGeom>
            <a:avLst/>
            <a:gdLst>
              <a:gd name="T0" fmla="*/ 2147483647 w 239"/>
              <a:gd name="T1" fmla="*/ 2147483647 h 195"/>
              <a:gd name="T2" fmla="*/ 2147483647 w 239"/>
              <a:gd name="T3" fmla="*/ 2147483647 h 195"/>
              <a:gd name="T4" fmla="*/ 2147483647 w 239"/>
              <a:gd name="T5" fmla="*/ 2147483647 h 195"/>
              <a:gd name="T6" fmla="*/ 2147483647 w 239"/>
              <a:gd name="T7" fmla="*/ 2147483647 h 195"/>
              <a:gd name="T8" fmla="*/ 2147483647 w 239"/>
              <a:gd name="T9" fmla="*/ 2147483647 h 195"/>
              <a:gd name="T10" fmla="*/ 2147483647 w 239"/>
              <a:gd name="T11" fmla="*/ 2147483647 h 195"/>
              <a:gd name="T12" fmla="*/ 2147483647 w 239"/>
              <a:gd name="T13" fmla="*/ 2147483647 h 195"/>
              <a:gd name="T14" fmla="*/ 2147483647 w 239"/>
              <a:gd name="T15" fmla="*/ 2147483647 h 195"/>
              <a:gd name="T16" fmla="*/ 2147483647 w 239"/>
              <a:gd name="T17" fmla="*/ 2147483647 h 195"/>
              <a:gd name="T18" fmla="*/ 2147483647 w 239"/>
              <a:gd name="T19" fmla="*/ 2147483647 h 195"/>
              <a:gd name="T20" fmla="*/ 2147483647 w 239"/>
              <a:gd name="T21" fmla="*/ 2147483647 h 195"/>
              <a:gd name="T22" fmla="*/ 2147483647 w 239"/>
              <a:gd name="T23" fmla="*/ 2147483647 h 195"/>
              <a:gd name="T24" fmla="*/ 2147483647 w 239"/>
              <a:gd name="T25" fmla="*/ 2147483647 h 195"/>
              <a:gd name="T26" fmla="*/ 2147483647 w 239"/>
              <a:gd name="T27" fmla="*/ 2147483647 h 195"/>
              <a:gd name="T28" fmla="*/ 2147483647 w 239"/>
              <a:gd name="T29" fmla="*/ 2147483647 h 195"/>
              <a:gd name="T30" fmla="*/ 2147483647 w 239"/>
              <a:gd name="T31" fmla="*/ 2147483647 h 195"/>
              <a:gd name="T32" fmla="*/ 2147483647 w 239"/>
              <a:gd name="T33" fmla="*/ 2147483647 h 195"/>
              <a:gd name="T34" fmla="*/ 2147483647 w 239"/>
              <a:gd name="T35" fmla="*/ 2147483647 h 195"/>
              <a:gd name="T36" fmla="*/ 2147483647 w 239"/>
              <a:gd name="T37" fmla="*/ 2147483647 h 195"/>
              <a:gd name="T38" fmla="*/ 2147483647 w 239"/>
              <a:gd name="T39" fmla="*/ 2147483647 h 195"/>
              <a:gd name="T40" fmla="*/ 2147483647 w 239"/>
              <a:gd name="T41" fmla="*/ 2147483647 h 195"/>
              <a:gd name="T42" fmla="*/ 2147483647 w 239"/>
              <a:gd name="T43" fmla="*/ 2147483647 h 195"/>
              <a:gd name="T44" fmla="*/ 2147483647 w 239"/>
              <a:gd name="T45" fmla="*/ 2147483647 h 195"/>
              <a:gd name="T46" fmla="*/ 2147483647 w 239"/>
              <a:gd name="T47" fmla="*/ 2147483647 h 195"/>
              <a:gd name="T48" fmla="*/ 2147483647 w 239"/>
              <a:gd name="T49" fmla="*/ 2147483647 h 195"/>
              <a:gd name="T50" fmla="*/ 2147483647 w 239"/>
              <a:gd name="T51" fmla="*/ 2147483647 h 195"/>
              <a:gd name="T52" fmla="*/ 2147483647 w 239"/>
              <a:gd name="T53" fmla="*/ 2147483647 h 195"/>
              <a:gd name="T54" fmla="*/ 2147483647 w 239"/>
              <a:gd name="T55" fmla="*/ 2147483647 h 195"/>
              <a:gd name="T56" fmla="*/ 2147483647 w 239"/>
              <a:gd name="T57" fmla="*/ 2147483647 h 195"/>
              <a:gd name="T58" fmla="*/ 2147483647 w 239"/>
              <a:gd name="T59" fmla="*/ 2147483647 h 195"/>
              <a:gd name="T60" fmla="*/ 2147483647 w 239"/>
              <a:gd name="T61" fmla="*/ 2147483647 h 195"/>
              <a:gd name="T62" fmla="*/ 2147483647 w 239"/>
              <a:gd name="T63" fmla="*/ 2147483647 h 195"/>
              <a:gd name="T64" fmla="*/ 2147483647 w 239"/>
              <a:gd name="T65" fmla="*/ 2147483647 h 195"/>
              <a:gd name="T66" fmla="*/ 2147483647 w 239"/>
              <a:gd name="T67" fmla="*/ 2147483647 h 195"/>
              <a:gd name="T68" fmla="*/ 2147483647 w 239"/>
              <a:gd name="T69" fmla="*/ 2147483647 h 195"/>
              <a:gd name="T70" fmla="*/ 2147483647 w 239"/>
              <a:gd name="T71" fmla="*/ 2147483647 h 195"/>
              <a:gd name="T72" fmla="*/ 2147483647 w 239"/>
              <a:gd name="T73" fmla="*/ 2147483647 h 195"/>
              <a:gd name="T74" fmla="*/ 2147483647 w 239"/>
              <a:gd name="T75" fmla="*/ 2147483647 h 195"/>
              <a:gd name="T76" fmla="*/ 2147483647 w 239"/>
              <a:gd name="T77" fmla="*/ 2147483647 h 195"/>
              <a:gd name="T78" fmla="*/ 2147483647 w 239"/>
              <a:gd name="T79" fmla="*/ 2147483647 h 195"/>
              <a:gd name="T80" fmla="*/ 2147483647 w 239"/>
              <a:gd name="T81" fmla="*/ 2147483647 h 195"/>
              <a:gd name="T82" fmla="*/ 2147483647 w 239"/>
              <a:gd name="T83" fmla="*/ 2147483647 h 195"/>
              <a:gd name="T84" fmla="*/ 2147483647 w 239"/>
              <a:gd name="T85" fmla="*/ 2147483647 h 195"/>
              <a:gd name="T86" fmla="*/ 2147483647 w 239"/>
              <a:gd name="T87" fmla="*/ 2147483647 h 195"/>
              <a:gd name="T88" fmla="*/ 2147483647 w 239"/>
              <a:gd name="T89" fmla="*/ 2147483647 h 195"/>
              <a:gd name="T90" fmla="*/ 2147483647 w 239"/>
              <a:gd name="T91" fmla="*/ 2147483647 h 195"/>
              <a:gd name="T92" fmla="*/ 2147483647 w 239"/>
              <a:gd name="T93" fmla="*/ 2147483647 h 195"/>
              <a:gd name="T94" fmla="*/ 2147483647 w 239"/>
              <a:gd name="T95" fmla="*/ 2147483647 h 195"/>
              <a:gd name="T96" fmla="*/ 2147483647 w 239"/>
              <a:gd name="T97" fmla="*/ 2147483647 h 195"/>
              <a:gd name="T98" fmla="*/ 2147483647 w 239"/>
              <a:gd name="T99" fmla="*/ 2147483647 h 195"/>
              <a:gd name="T100" fmla="*/ 0 w 239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39"/>
              <a:gd name="T154" fmla="*/ 0 h 195"/>
              <a:gd name="T155" fmla="*/ 239 w 239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39" h="195">
                <a:moveTo>
                  <a:pt x="18" y="78"/>
                </a:moveTo>
                <a:lnTo>
                  <a:pt x="15" y="78"/>
                </a:lnTo>
                <a:lnTo>
                  <a:pt x="15" y="85"/>
                </a:lnTo>
                <a:lnTo>
                  <a:pt x="18" y="85"/>
                </a:lnTo>
                <a:lnTo>
                  <a:pt x="18" y="88"/>
                </a:lnTo>
                <a:lnTo>
                  <a:pt x="15" y="88"/>
                </a:lnTo>
                <a:lnTo>
                  <a:pt x="12" y="99"/>
                </a:lnTo>
                <a:lnTo>
                  <a:pt x="27" y="99"/>
                </a:lnTo>
                <a:lnTo>
                  <a:pt x="27" y="95"/>
                </a:lnTo>
                <a:lnTo>
                  <a:pt x="30" y="99"/>
                </a:lnTo>
                <a:lnTo>
                  <a:pt x="30" y="106"/>
                </a:lnTo>
                <a:lnTo>
                  <a:pt x="32" y="106"/>
                </a:lnTo>
                <a:lnTo>
                  <a:pt x="32" y="109"/>
                </a:lnTo>
                <a:lnTo>
                  <a:pt x="63" y="113"/>
                </a:lnTo>
                <a:lnTo>
                  <a:pt x="63" y="109"/>
                </a:lnTo>
                <a:lnTo>
                  <a:pt x="68" y="106"/>
                </a:lnTo>
                <a:lnTo>
                  <a:pt x="134" y="109"/>
                </a:lnTo>
                <a:lnTo>
                  <a:pt x="134" y="106"/>
                </a:lnTo>
                <a:lnTo>
                  <a:pt x="137" y="106"/>
                </a:lnTo>
                <a:lnTo>
                  <a:pt x="140" y="99"/>
                </a:lnTo>
                <a:lnTo>
                  <a:pt x="149" y="99"/>
                </a:lnTo>
                <a:lnTo>
                  <a:pt x="149" y="95"/>
                </a:lnTo>
                <a:lnTo>
                  <a:pt x="155" y="95"/>
                </a:lnTo>
                <a:lnTo>
                  <a:pt x="155" y="92"/>
                </a:lnTo>
                <a:lnTo>
                  <a:pt x="155" y="88"/>
                </a:lnTo>
                <a:lnTo>
                  <a:pt x="152" y="88"/>
                </a:lnTo>
                <a:lnTo>
                  <a:pt x="158" y="88"/>
                </a:lnTo>
                <a:lnTo>
                  <a:pt x="158" y="85"/>
                </a:lnTo>
                <a:lnTo>
                  <a:pt x="161" y="85"/>
                </a:lnTo>
                <a:lnTo>
                  <a:pt x="158" y="85"/>
                </a:lnTo>
                <a:lnTo>
                  <a:pt x="161" y="85"/>
                </a:lnTo>
                <a:lnTo>
                  <a:pt x="164" y="81"/>
                </a:lnTo>
                <a:lnTo>
                  <a:pt x="161" y="81"/>
                </a:lnTo>
                <a:lnTo>
                  <a:pt x="161" y="78"/>
                </a:lnTo>
                <a:lnTo>
                  <a:pt x="164" y="78"/>
                </a:lnTo>
                <a:lnTo>
                  <a:pt x="164" y="74"/>
                </a:lnTo>
                <a:lnTo>
                  <a:pt x="164" y="71"/>
                </a:lnTo>
                <a:lnTo>
                  <a:pt x="167" y="71"/>
                </a:lnTo>
                <a:lnTo>
                  <a:pt x="170" y="71"/>
                </a:lnTo>
                <a:lnTo>
                  <a:pt x="170" y="67"/>
                </a:lnTo>
                <a:lnTo>
                  <a:pt x="173" y="67"/>
                </a:lnTo>
                <a:lnTo>
                  <a:pt x="176" y="67"/>
                </a:lnTo>
                <a:lnTo>
                  <a:pt x="176" y="64"/>
                </a:lnTo>
                <a:lnTo>
                  <a:pt x="176" y="60"/>
                </a:lnTo>
                <a:lnTo>
                  <a:pt x="179" y="60"/>
                </a:lnTo>
                <a:lnTo>
                  <a:pt x="179" y="57"/>
                </a:lnTo>
                <a:lnTo>
                  <a:pt x="182" y="57"/>
                </a:lnTo>
                <a:lnTo>
                  <a:pt x="182" y="53"/>
                </a:lnTo>
                <a:lnTo>
                  <a:pt x="185" y="53"/>
                </a:lnTo>
                <a:lnTo>
                  <a:pt x="188" y="53"/>
                </a:lnTo>
                <a:lnTo>
                  <a:pt x="188" y="50"/>
                </a:lnTo>
                <a:lnTo>
                  <a:pt x="194" y="46"/>
                </a:lnTo>
                <a:lnTo>
                  <a:pt x="194" y="42"/>
                </a:lnTo>
                <a:lnTo>
                  <a:pt x="197" y="42"/>
                </a:lnTo>
                <a:lnTo>
                  <a:pt x="197" y="39"/>
                </a:lnTo>
                <a:lnTo>
                  <a:pt x="200" y="39"/>
                </a:lnTo>
                <a:lnTo>
                  <a:pt x="200" y="35"/>
                </a:lnTo>
                <a:lnTo>
                  <a:pt x="203" y="35"/>
                </a:lnTo>
                <a:lnTo>
                  <a:pt x="203" y="32"/>
                </a:lnTo>
                <a:lnTo>
                  <a:pt x="206" y="32"/>
                </a:lnTo>
                <a:lnTo>
                  <a:pt x="206" y="29"/>
                </a:lnTo>
                <a:lnTo>
                  <a:pt x="206" y="25"/>
                </a:lnTo>
                <a:lnTo>
                  <a:pt x="209" y="25"/>
                </a:lnTo>
                <a:lnTo>
                  <a:pt x="212" y="25"/>
                </a:lnTo>
                <a:lnTo>
                  <a:pt x="212" y="21"/>
                </a:lnTo>
                <a:lnTo>
                  <a:pt x="215" y="21"/>
                </a:lnTo>
                <a:lnTo>
                  <a:pt x="218" y="18"/>
                </a:lnTo>
                <a:lnTo>
                  <a:pt x="218" y="14"/>
                </a:lnTo>
                <a:lnTo>
                  <a:pt x="221" y="14"/>
                </a:lnTo>
                <a:lnTo>
                  <a:pt x="224" y="14"/>
                </a:lnTo>
                <a:lnTo>
                  <a:pt x="224" y="11"/>
                </a:lnTo>
                <a:lnTo>
                  <a:pt x="224" y="7"/>
                </a:lnTo>
                <a:lnTo>
                  <a:pt x="227" y="7"/>
                </a:lnTo>
                <a:lnTo>
                  <a:pt x="227" y="3"/>
                </a:lnTo>
                <a:lnTo>
                  <a:pt x="227" y="0"/>
                </a:lnTo>
                <a:lnTo>
                  <a:pt x="227" y="3"/>
                </a:lnTo>
                <a:lnTo>
                  <a:pt x="230" y="3"/>
                </a:lnTo>
                <a:lnTo>
                  <a:pt x="230" y="7"/>
                </a:lnTo>
                <a:lnTo>
                  <a:pt x="230" y="11"/>
                </a:lnTo>
                <a:lnTo>
                  <a:pt x="230" y="14"/>
                </a:lnTo>
                <a:lnTo>
                  <a:pt x="230" y="18"/>
                </a:lnTo>
                <a:lnTo>
                  <a:pt x="230" y="21"/>
                </a:lnTo>
                <a:lnTo>
                  <a:pt x="233" y="21"/>
                </a:lnTo>
                <a:lnTo>
                  <a:pt x="236" y="21"/>
                </a:lnTo>
                <a:lnTo>
                  <a:pt x="236" y="25"/>
                </a:lnTo>
                <a:lnTo>
                  <a:pt x="238" y="25"/>
                </a:lnTo>
                <a:lnTo>
                  <a:pt x="238" y="29"/>
                </a:lnTo>
                <a:lnTo>
                  <a:pt x="238" y="35"/>
                </a:lnTo>
                <a:lnTo>
                  <a:pt x="238" y="39"/>
                </a:lnTo>
                <a:lnTo>
                  <a:pt x="238" y="53"/>
                </a:lnTo>
                <a:lnTo>
                  <a:pt x="238" y="57"/>
                </a:lnTo>
                <a:lnTo>
                  <a:pt x="238" y="60"/>
                </a:lnTo>
                <a:lnTo>
                  <a:pt x="238" y="64"/>
                </a:lnTo>
                <a:lnTo>
                  <a:pt x="212" y="67"/>
                </a:lnTo>
                <a:lnTo>
                  <a:pt x="227" y="109"/>
                </a:lnTo>
                <a:lnTo>
                  <a:pt x="200" y="120"/>
                </a:lnTo>
                <a:lnTo>
                  <a:pt x="191" y="184"/>
                </a:lnTo>
                <a:lnTo>
                  <a:pt x="182" y="194"/>
                </a:lnTo>
                <a:lnTo>
                  <a:pt x="44" y="166"/>
                </a:lnTo>
                <a:lnTo>
                  <a:pt x="30" y="124"/>
                </a:lnTo>
                <a:lnTo>
                  <a:pt x="3" y="99"/>
                </a:lnTo>
                <a:lnTo>
                  <a:pt x="0" y="85"/>
                </a:lnTo>
                <a:lnTo>
                  <a:pt x="18" y="78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0" dirty="0"/>
          </a:p>
        </p:txBody>
      </p:sp>
      <p:sp>
        <p:nvSpPr>
          <p:cNvPr id="10268" name="Freeform 28"/>
          <p:cNvSpPr>
            <a:spLocks/>
          </p:cNvSpPr>
          <p:nvPr/>
        </p:nvSpPr>
        <p:spPr bwMode="auto">
          <a:xfrm>
            <a:off x="6400800" y="2809875"/>
            <a:ext cx="26988" cy="25400"/>
          </a:xfrm>
          <a:custGeom>
            <a:avLst/>
            <a:gdLst>
              <a:gd name="T0" fmla="*/ 2147483647 w 17"/>
              <a:gd name="T1" fmla="*/ 2147483647 h 17"/>
              <a:gd name="T2" fmla="*/ 2147483647 w 17"/>
              <a:gd name="T3" fmla="*/ 2147483647 h 17"/>
              <a:gd name="T4" fmla="*/ 2147483647 w 17"/>
              <a:gd name="T5" fmla="*/ 0 h 17"/>
              <a:gd name="T6" fmla="*/ 2147483647 w 17"/>
              <a:gd name="T7" fmla="*/ 0 h 17"/>
              <a:gd name="T8" fmla="*/ 2147483647 w 17"/>
              <a:gd name="T9" fmla="*/ 0 h 17"/>
              <a:gd name="T10" fmla="*/ 0 w 17"/>
              <a:gd name="T11" fmla="*/ 0 h 17"/>
              <a:gd name="T12" fmla="*/ 0 w 17"/>
              <a:gd name="T13" fmla="*/ 2147483647 h 17"/>
              <a:gd name="T14" fmla="*/ 0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"/>
              <a:gd name="T40" fmla="*/ 0 h 17"/>
              <a:gd name="T41" fmla="*/ 17 w 17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" h="17">
                <a:moveTo>
                  <a:pt x="16" y="6"/>
                </a:moveTo>
                <a:lnTo>
                  <a:pt x="12" y="6"/>
                </a:lnTo>
                <a:lnTo>
                  <a:pt x="12" y="0"/>
                </a:lnTo>
                <a:lnTo>
                  <a:pt x="8" y="0"/>
                </a:lnTo>
                <a:lnTo>
                  <a:pt x="4" y="0"/>
                </a:lnTo>
                <a:lnTo>
                  <a:pt x="0" y="0"/>
                </a:lnTo>
                <a:lnTo>
                  <a:pt x="0" y="6"/>
                </a:lnTo>
                <a:lnTo>
                  <a:pt x="0" y="16"/>
                </a:lnTo>
                <a:lnTo>
                  <a:pt x="4" y="16"/>
                </a:lnTo>
                <a:lnTo>
                  <a:pt x="8" y="16"/>
                </a:lnTo>
                <a:lnTo>
                  <a:pt x="12" y="16"/>
                </a:lnTo>
                <a:lnTo>
                  <a:pt x="16" y="16"/>
                </a:lnTo>
                <a:lnTo>
                  <a:pt x="16" y="6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0" dirty="0"/>
          </a:p>
        </p:txBody>
      </p:sp>
      <p:sp>
        <p:nvSpPr>
          <p:cNvPr id="10269" name="Freeform 29"/>
          <p:cNvSpPr>
            <a:spLocks/>
          </p:cNvSpPr>
          <p:nvPr/>
        </p:nvSpPr>
        <p:spPr bwMode="auto">
          <a:xfrm>
            <a:off x="5600700" y="3692525"/>
            <a:ext cx="26988" cy="28575"/>
          </a:xfrm>
          <a:custGeom>
            <a:avLst/>
            <a:gdLst>
              <a:gd name="T0" fmla="*/ 2147483647 w 17"/>
              <a:gd name="T1" fmla="*/ 0 h 17"/>
              <a:gd name="T2" fmla="*/ 2147483647 w 17"/>
              <a:gd name="T3" fmla="*/ 0 h 17"/>
              <a:gd name="T4" fmla="*/ 0 w 17"/>
              <a:gd name="T5" fmla="*/ 0 h 17"/>
              <a:gd name="T6" fmla="*/ 2147483647 w 17"/>
              <a:gd name="T7" fmla="*/ 0 h 17"/>
              <a:gd name="T8" fmla="*/ 2147483647 w 17"/>
              <a:gd name="T9" fmla="*/ 2147483647 h 17"/>
              <a:gd name="T10" fmla="*/ 2147483647 w 17"/>
              <a:gd name="T11" fmla="*/ 2147483647 h 17"/>
              <a:gd name="T12" fmla="*/ 2147483647 w 17"/>
              <a:gd name="T13" fmla="*/ 2147483647 h 17"/>
              <a:gd name="T14" fmla="*/ 2147483647 w 17"/>
              <a:gd name="T15" fmla="*/ 2147483647 h 17"/>
              <a:gd name="T16" fmla="*/ 2147483647 w 17"/>
              <a:gd name="T17" fmla="*/ 0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7"/>
              <a:gd name="T29" fmla="*/ 17 w 17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7">
                <a:moveTo>
                  <a:pt x="16" y="0"/>
                </a:moveTo>
                <a:lnTo>
                  <a:pt x="8" y="0"/>
                </a:lnTo>
                <a:lnTo>
                  <a:pt x="0" y="0"/>
                </a:lnTo>
                <a:lnTo>
                  <a:pt x="8" y="0"/>
                </a:lnTo>
                <a:lnTo>
                  <a:pt x="8" y="6"/>
                </a:lnTo>
                <a:lnTo>
                  <a:pt x="16" y="6"/>
                </a:lnTo>
                <a:lnTo>
                  <a:pt x="16" y="16"/>
                </a:lnTo>
                <a:lnTo>
                  <a:pt x="16" y="6"/>
                </a:lnTo>
                <a:lnTo>
                  <a:pt x="16" y="0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0" dirty="0"/>
          </a:p>
        </p:txBody>
      </p:sp>
      <p:sp>
        <p:nvSpPr>
          <p:cNvPr id="10270" name="Freeform 30"/>
          <p:cNvSpPr>
            <a:spLocks/>
          </p:cNvSpPr>
          <p:nvPr/>
        </p:nvSpPr>
        <p:spPr bwMode="auto">
          <a:xfrm>
            <a:off x="5605463" y="3714750"/>
            <a:ext cx="26987" cy="26988"/>
          </a:xfrm>
          <a:custGeom>
            <a:avLst/>
            <a:gdLst>
              <a:gd name="T0" fmla="*/ 2147483647 w 17"/>
              <a:gd name="T1" fmla="*/ 0 h 17"/>
              <a:gd name="T2" fmla="*/ 0 w 17"/>
              <a:gd name="T3" fmla="*/ 0 h 17"/>
              <a:gd name="T4" fmla="*/ 0 w 17"/>
              <a:gd name="T5" fmla="*/ 2147483647 h 17"/>
              <a:gd name="T6" fmla="*/ 2147483647 w 17"/>
              <a:gd name="T7" fmla="*/ 2147483647 h 17"/>
              <a:gd name="T8" fmla="*/ 2147483647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16" y="0"/>
                </a:moveTo>
                <a:lnTo>
                  <a:pt x="0" y="0"/>
                </a:lnTo>
                <a:lnTo>
                  <a:pt x="0" y="16"/>
                </a:lnTo>
                <a:lnTo>
                  <a:pt x="16" y="16"/>
                </a:lnTo>
                <a:lnTo>
                  <a:pt x="16" y="0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0" dirty="0"/>
          </a:p>
        </p:txBody>
      </p:sp>
      <p:sp>
        <p:nvSpPr>
          <p:cNvPr id="10271" name="Freeform 31"/>
          <p:cNvSpPr>
            <a:spLocks/>
          </p:cNvSpPr>
          <p:nvPr/>
        </p:nvSpPr>
        <p:spPr bwMode="auto">
          <a:xfrm>
            <a:off x="5600700" y="3260725"/>
            <a:ext cx="755650" cy="546100"/>
          </a:xfrm>
          <a:custGeom>
            <a:avLst/>
            <a:gdLst>
              <a:gd name="T0" fmla="*/ 2147483647 w 475"/>
              <a:gd name="T1" fmla="*/ 2147483647 h 344"/>
              <a:gd name="T2" fmla="*/ 2147483647 w 475"/>
              <a:gd name="T3" fmla="*/ 2147483647 h 344"/>
              <a:gd name="T4" fmla="*/ 2147483647 w 475"/>
              <a:gd name="T5" fmla="*/ 2147483647 h 344"/>
              <a:gd name="T6" fmla="*/ 2147483647 w 475"/>
              <a:gd name="T7" fmla="*/ 2147483647 h 344"/>
              <a:gd name="T8" fmla="*/ 0 w 475"/>
              <a:gd name="T9" fmla="*/ 2147483647 h 344"/>
              <a:gd name="T10" fmla="*/ 0 w 475"/>
              <a:gd name="T11" fmla="*/ 2147483647 h 344"/>
              <a:gd name="T12" fmla="*/ 2147483647 w 475"/>
              <a:gd name="T13" fmla="*/ 2147483647 h 344"/>
              <a:gd name="T14" fmla="*/ 2147483647 w 475"/>
              <a:gd name="T15" fmla="*/ 2147483647 h 344"/>
              <a:gd name="T16" fmla="*/ 2147483647 w 475"/>
              <a:gd name="T17" fmla="*/ 2147483647 h 344"/>
              <a:gd name="T18" fmla="*/ 2147483647 w 475"/>
              <a:gd name="T19" fmla="*/ 2147483647 h 344"/>
              <a:gd name="T20" fmla="*/ 2147483647 w 475"/>
              <a:gd name="T21" fmla="*/ 2147483647 h 344"/>
              <a:gd name="T22" fmla="*/ 2147483647 w 475"/>
              <a:gd name="T23" fmla="*/ 2147483647 h 344"/>
              <a:gd name="T24" fmla="*/ 2147483647 w 475"/>
              <a:gd name="T25" fmla="*/ 0 h 344"/>
              <a:gd name="T26" fmla="*/ 2147483647 w 475"/>
              <a:gd name="T27" fmla="*/ 2147483647 h 344"/>
              <a:gd name="T28" fmla="*/ 2147483647 w 475"/>
              <a:gd name="T29" fmla="*/ 2147483647 h 344"/>
              <a:gd name="T30" fmla="*/ 2147483647 w 475"/>
              <a:gd name="T31" fmla="*/ 2147483647 h 344"/>
              <a:gd name="T32" fmla="*/ 2147483647 w 475"/>
              <a:gd name="T33" fmla="*/ 2147483647 h 344"/>
              <a:gd name="T34" fmla="*/ 2147483647 w 475"/>
              <a:gd name="T35" fmla="*/ 2147483647 h 344"/>
              <a:gd name="T36" fmla="*/ 2147483647 w 475"/>
              <a:gd name="T37" fmla="*/ 2147483647 h 344"/>
              <a:gd name="T38" fmla="*/ 2147483647 w 475"/>
              <a:gd name="T39" fmla="*/ 2147483647 h 344"/>
              <a:gd name="T40" fmla="*/ 2147483647 w 475"/>
              <a:gd name="T41" fmla="*/ 2147483647 h 344"/>
              <a:gd name="T42" fmla="*/ 2147483647 w 475"/>
              <a:gd name="T43" fmla="*/ 2147483647 h 344"/>
              <a:gd name="T44" fmla="*/ 2147483647 w 475"/>
              <a:gd name="T45" fmla="*/ 2147483647 h 344"/>
              <a:gd name="T46" fmla="*/ 2147483647 w 475"/>
              <a:gd name="T47" fmla="*/ 2147483647 h 344"/>
              <a:gd name="T48" fmla="*/ 2147483647 w 475"/>
              <a:gd name="T49" fmla="*/ 2147483647 h 344"/>
              <a:gd name="T50" fmla="*/ 2147483647 w 475"/>
              <a:gd name="T51" fmla="*/ 2147483647 h 344"/>
              <a:gd name="T52" fmla="*/ 2147483647 w 475"/>
              <a:gd name="T53" fmla="*/ 2147483647 h 344"/>
              <a:gd name="T54" fmla="*/ 2147483647 w 475"/>
              <a:gd name="T55" fmla="*/ 2147483647 h 344"/>
              <a:gd name="T56" fmla="*/ 2147483647 w 475"/>
              <a:gd name="T57" fmla="*/ 2147483647 h 344"/>
              <a:gd name="T58" fmla="*/ 2147483647 w 475"/>
              <a:gd name="T59" fmla="*/ 2147483647 h 344"/>
              <a:gd name="T60" fmla="*/ 2147483647 w 475"/>
              <a:gd name="T61" fmla="*/ 2147483647 h 344"/>
              <a:gd name="T62" fmla="*/ 2147483647 w 475"/>
              <a:gd name="T63" fmla="*/ 2147483647 h 344"/>
              <a:gd name="T64" fmla="*/ 2147483647 w 475"/>
              <a:gd name="T65" fmla="*/ 2147483647 h 344"/>
              <a:gd name="T66" fmla="*/ 2147483647 w 475"/>
              <a:gd name="T67" fmla="*/ 2147483647 h 344"/>
              <a:gd name="T68" fmla="*/ 2147483647 w 475"/>
              <a:gd name="T69" fmla="*/ 2147483647 h 344"/>
              <a:gd name="T70" fmla="*/ 2147483647 w 475"/>
              <a:gd name="T71" fmla="*/ 2147483647 h 344"/>
              <a:gd name="T72" fmla="*/ 2147483647 w 475"/>
              <a:gd name="T73" fmla="*/ 2147483647 h 344"/>
              <a:gd name="T74" fmla="*/ 2147483647 w 475"/>
              <a:gd name="T75" fmla="*/ 2147483647 h 344"/>
              <a:gd name="T76" fmla="*/ 2147483647 w 475"/>
              <a:gd name="T77" fmla="*/ 2147483647 h 344"/>
              <a:gd name="T78" fmla="*/ 2147483647 w 475"/>
              <a:gd name="T79" fmla="*/ 2147483647 h 344"/>
              <a:gd name="T80" fmla="*/ 2147483647 w 475"/>
              <a:gd name="T81" fmla="*/ 2147483647 h 344"/>
              <a:gd name="T82" fmla="*/ 2147483647 w 475"/>
              <a:gd name="T83" fmla="*/ 2147483647 h 344"/>
              <a:gd name="T84" fmla="*/ 2147483647 w 475"/>
              <a:gd name="T85" fmla="*/ 2147483647 h 344"/>
              <a:gd name="T86" fmla="*/ 2147483647 w 475"/>
              <a:gd name="T87" fmla="*/ 2147483647 h 344"/>
              <a:gd name="T88" fmla="*/ 2147483647 w 475"/>
              <a:gd name="T89" fmla="*/ 2147483647 h 344"/>
              <a:gd name="T90" fmla="*/ 2147483647 w 475"/>
              <a:gd name="T91" fmla="*/ 2147483647 h 344"/>
              <a:gd name="T92" fmla="*/ 2147483647 w 475"/>
              <a:gd name="T93" fmla="*/ 2147483647 h 344"/>
              <a:gd name="T94" fmla="*/ 2147483647 w 475"/>
              <a:gd name="T95" fmla="*/ 2147483647 h 344"/>
              <a:gd name="T96" fmla="*/ 2147483647 w 475"/>
              <a:gd name="T97" fmla="*/ 2147483647 h 344"/>
              <a:gd name="T98" fmla="*/ 2147483647 w 475"/>
              <a:gd name="T99" fmla="*/ 2147483647 h 344"/>
              <a:gd name="T100" fmla="*/ 2147483647 w 475"/>
              <a:gd name="T101" fmla="*/ 2147483647 h 344"/>
              <a:gd name="T102" fmla="*/ 2147483647 w 475"/>
              <a:gd name="T103" fmla="*/ 2147483647 h 3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75"/>
              <a:gd name="T157" fmla="*/ 0 h 344"/>
              <a:gd name="T158" fmla="*/ 475 w 475"/>
              <a:gd name="T159" fmla="*/ 344 h 34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75" h="344">
                <a:moveTo>
                  <a:pt x="35" y="325"/>
                </a:moveTo>
                <a:lnTo>
                  <a:pt x="33" y="322"/>
                </a:lnTo>
                <a:lnTo>
                  <a:pt x="30" y="318"/>
                </a:lnTo>
                <a:lnTo>
                  <a:pt x="26" y="315"/>
                </a:lnTo>
                <a:lnTo>
                  <a:pt x="26" y="280"/>
                </a:lnTo>
                <a:lnTo>
                  <a:pt x="21" y="272"/>
                </a:lnTo>
                <a:lnTo>
                  <a:pt x="15" y="230"/>
                </a:lnTo>
                <a:lnTo>
                  <a:pt x="9" y="223"/>
                </a:lnTo>
                <a:lnTo>
                  <a:pt x="9" y="212"/>
                </a:lnTo>
                <a:lnTo>
                  <a:pt x="0" y="198"/>
                </a:lnTo>
                <a:lnTo>
                  <a:pt x="3" y="198"/>
                </a:lnTo>
                <a:lnTo>
                  <a:pt x="0" y="177"/>
                </a:lnTo>
                <a:lnTo>
                  <a:pt x="6" y="170"/>
                </a:lnTo>
                <a:lnTo>
                  <a:pt x="3" y="142"/>
                </a:lnTo>
                <a:lnTo>
                  <a:pt x="3" y="138"/>
                </a:lnTo>
                <a:lnTo>
                  <a:pt x="11" y="135"/>
                </a:lnTo>
                <a:lnTo>
                  <a:pt x="15" y="131"/>
                </a:lnTo>
                <a:lnTo>
                  <a:pt x="18" y="124"/>
                </a:lnTo>
                <a:lnTo>
                  <a:pt x="30" y="113"/>
                </a:lnTo>
                <a:lnTo>
                  <a:pt x="38" y="103"/>
                </a:lnTo>
                <a:lnTo>
                  <a:pt x="57" y="103"/>
                </a:lnTo>
                <a:lnTo>
                  <a:pt x="83" y="92"/>
                </a:lnTo>
                <a:lnTo>
                  <a:pt x="167" y="124"/>
                </a:lnTo>
                <a:lnTo>
                  <a:pt x="167" y="184"/>
                </a:lnTo>
                <a:lnTo>
                  <a:pt x="283" y="36"/>
                </a:lnTo>
                <a:lnTo>
                  <a:pt x="429" y="0"/>
                </a:lnTo>
                <a:lnTo>
                  <a:pt x="462" y="96"/>
                </a:lnTo>
                <a:lnTo>
                  <a:pt x="465" y="96"/>
                </a:lnTo>
                <a:lnTo>
                  <a:pt x="468" y="110"/>
                </a:lnTo>
                <a:lnTo>
                  <a:pt x="471" y="113"/>
                </a:lnTo>
                <a:lnTo>
                  <a:pt x="474" y="128"/>
                </a:lnTo>
                <a:lnTo>
                  <a:pt x="462" y="135"/>
                </a:lnTo>
                <a:lnTo>
                  <a:pt x="459" y="135"/>
                </a:lnTo>
                <a:lnTo>
                  <a:pt x="457" y="138"/>
                </a:lnTo>
                <a:lnTo>
                  <a:pt x="453" y="142"/>
                </a:lnTo>
                <a:lnTo>
                  <a:pt x="451" y="145"/>
                </a:lnTo>
                <a:lnTo>
                  <a:pt x="447" y="145"/>
                </a:lnTo>
                <a:lnTo>
                  <a:pt x="447" y="149"/>
                </a:lnTo>
                <a:lnTo>
                  <a:pt x="445" y="149"/>
                </a:lnTo>
                <a:lnTo>
                  <a:pt x="445" y="152"/>
                </a:lnTo>
                <a:lnTo>
                  <a:pt x="441" y="184"/>
                </a:lnTo>
                <a:lnTo>
                  <a:pt x="439" y="184"/>
                </a:lnTo>
                <a:lnTo>
                  <a:pt x="415" y="191"/>
                </a:lnTo>
                <a:lnTo>
                  <a:pt x="411" y="191"/>
                </a:lnTo>
                <a:lnTo>
                  <a:pt x="411" y="195"/>
                </a:lnTo>
                <a:lnTo>
                  <a:pt x="409" y="198"/>
                </a:lnTo>
                <a:lnTo>
                  <a:pt x="405" y="202"/>
                </a:lnTo>
                <a:lnTo>
                  <a:pt x="385" y="205"/>
                </a:lnTo>
                <a:lnTo>
                  <a:pt x="370" y="212"/>
                </a:lnTo>
                <a:lnTo>
                  <a:pt x="367" y="212"/>
                </a:lnTo>
                <a:lnTo>
                  <a:pt x="358" y="216"/>
                </a:lnTo>
                <a:lnTo>
                  <a:pt x="355" y="219"/>
                </a:lnTo>
                <a:lnTo>
                  <a:pt x="313" y="234"/>
                </a:lnTo>
                <a:lnTo>
                  <a:pt x="307" y="234"/>
                </a:lnTo>
                <a:lnTo>
                  <a:pt x="304" y="237"/>
                </a:lnTo>
                <a:lnTo>
                  <a:pt x="298" y="240"/>
                </a:lnTo>
                <a:lnTo>
                  <a:pt x="295" y="244"/>
                </a:lnTo>
                <a:lnTo>
                  <a:pt x="292" y="251"/>
                </a:lnTo>
                <a:lnTo>
                  <a:pt x="289" y="255"/>
                </a:lnTo>
                <a:lnTo>
                  <a:pt x="286" y="262"/>
                </a:lnTo>
                <a:lnTo>
                  <a:pt x="283" y="262"/>
                </a:lnTo>
                <a:lnTo>
                  <a:pt x="280" y="266"/>
                </a:lnTo>
                <a:lnTo>
                  <a:pt x="277" y="266"/>
                </a:lnTo>
                <a:lnTo>
                  <a:pt x="277" y="269"/>
                </a:lnTo>
                <a:lnTo>
                  <a:pt x="274" y="269"/>
                </a:lnTo>
                <a:lnTo>
                  <a:pt x="271" y="272"/>
                </a:lnTo>
                <a:lnTo>
                  <a:pt x="235" y="276"/>
                </a:lnTo>
                <a:lnTo>
                  <a:pt x="230" y="280"/>
                </a:lnTo>
                <a:lnTo>
                  <a:pt x="227" y="283"/>
                </a:lnTo>
                <a:lnTo>
                  <a:pt x="227" y="286"/>
                </a:lnTo>
                <a:lnTo>
                  <a:pt x="224" y="290"/>
                </a:lnTo>
                <a:lnTo>
                  <a:pt x="221" y="290"/>
                </a:lnTo>
                <a:lnTo>
                  <a:pt x="215" y="294"/>
                </a:lnTo>
                <a:lnTo>
                  <a:pt x="211" y="297"/>
                </a:lnTo>
                <a:lnTo>
                  <a:pt x="143" y="304"/>
                </a:lnTo>
                <a:lnTo>
                  <a:pt x="140" y="308"/>
                </a:lnTo>
                <a:lnTo>
                  <a:pt x="137" y="311"/>
                </a:lnTo>
                <a:lnTo>
                  <a:pt x="134" y="315"/>
                </a:lnTo>
                <a:lnTo>
                  <a:pt x="131" y="322"/>
                </a:lnTo>
                <a:lnTo>
                  <a:pt x="125" y="325"/>
                </a:lnTo>
                <a:lnTo>
                  <a:pt x="122" y="325"/>
                </a:lnTo>
                <a:lnTo>
                  <a:pt x="113" y="332"/>
                </a:lnTo>
                <a:lnTo>
                  <a:pt x="110" y="332"/>
                </a:lnTo>
                <a:lnTo>
                  <a:pt x="107" y="332"/>
                </a:lnTo>
                <a:lnTo>
                  <a:pt x="107" y="336"/>
                </a:lnTo>
                <a:lnTo>
                  <a:pt x="104" y="336"/>
                </a:lnTo>
                <a:lnTo>
                  <a:pt x="104" y="339"/>
                </a:lnTo>
                <a:lnTo>
                  <a:pt x="98" y="339"/>
                </a:lnTo>
                <a:lnTo>
                  <a:pt x="89" y="339"/>
                </a:lnTo>
                <a:lnTo>
                  <a:pt x="83" y="339"/>
                </a:lnTo>
                <a:lnTo>
                  <a:pt x="80" y="339"/>
                </a:lnTo>
                <a:lnTo>
                  <a:pt x="77" y="339"/>
                </a:lnTo>
                <a:lnTo>
                  <a:pt x="77" y="343"/>
                </a:lnTo>
                <a:lnTo>
                  <a:pt x="74" y="343"/>
                </a:lnTo>
                <a:lnTo>
                  <a:pt x="71" y="343"/>
                </a:lnTo>
                <a:lnTo>
                  <a:pt x="69" y="343"/>
                </a:lnTo>
                <a:lnTo>
                  <a:pt x="63" y="343"/>
                </a:lnTo>
                <a:lnTo>
                  <a:pt x="59" y="343"/>
                </a:lnTo>
                <a:lnTo>
                  <a:pt x="57" y="343"/>
                </a:lnTo>
                <a:lnTo>
                  <a:pt x="54" y="343"/>
                </a:lnTo>
                <a:lnTo>
                  <a:pt x="54" y="339"/>
                </a:lnTo>
                <a:lnTo>
                  <a:pt x="50" y="339"/>
                </a:lnTo>
                <a:lnTo>
                  <a:pt x="42" y="339"/>
                </a:lnTo>
                <a:lnTo>
                  <a:pt x="38" y="339"/>
                </a:lnTo>
                <a:lnTo>
                  <a:pt x="35" y="325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0" dirty="0"/>
          </a:p>
        </p:txBody>
      </p:sp>
      <p:sp>
        <p:nvSpPr>
          <p:cNvPr id="10272" name="Freeform 32"/>
          <p:cNvSpPr>
            <a:spLocks/>
          </p:cNvSpPr>
          <p:nvPr/>
        </p:nvSpPr>
        <p:spPr bwMode="auto">
          <a:xfrm>
            <a:off x="6292850" y="3836988"/>
            <a:ext cx="25400" cy="28575"/>
          </a:xfrm>
          <a:custGeom>
            <a:avLst/>
            <a:gdLst>
              <a:gd name="T0" fmla="*/ 2147483647 w 17"/>
              <a:gd name="T1" fmla="*/ 2147483647 h 17"/>
              <a:gd name="T2" fmla="*/ 2147483647 w 17"/>
              <a:gd name="T3" fmla="*/ 0 h 17"/>
              <a:gd name="T4" fmla="*/ 2147483647 w 17"/>
              <a:gd name="T5" fmla="*/ 2147483647 h 17"/>
              <a:gd name="T6" fmla="*/ 2147483647 w 17"/>
              <a:gd name="T7" fmla="*/ 2147483647 h 17"/>
              <a:gd name="T8" fmla="*/ 2147483647 w 17"/>
              <a:gd name="T9" fmla="*/ 2147483647 h 17"/>
              <a:gd name="T10" fmla="*/ 2147483647 w 17"/>
              <a:gd name="T11" fmla="*/ 0 h 17"/>
              <a:gd name="T12" fmla="*/ 2147483647 w 17"/>
              <a:gd name="T13" fmla="*/ 0 h 17"/>
              <a:gd name="T14" fmla="*/ 2147483647 w 17"/>
              <a:gd name="T15" fmla="*/ 2147483647 h 17"/>
              <a:gd name="T16" fmla="*/ 2147483647 w 17"/>
              <a:gd name="T17" fmla="*/ 0 h 17"/>
              <a:gd name="T18" fmla="*/ 0 w 17"/>
              <a:gd name="T19" fmla="*/ 0 h 17"/>
              <a:gd name="T20" fmla="*/ 0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2147483647 w 17"/>
              <a:gd name="T27" fmla="*/ 2147483647 h 17"/>
              <a:gd name="T28" fmla="*/ 2147483647 w 17"/>
              <a:gd name="T29" fmla="*/ 2147483647 h 17"/>
              <a:gd name="T30" fmla="*/ 2147483647 w 17"/>
              <a:gd name="T31" fmla="*/ 2147483647 h 17"/>
              <a:gd name="T32" fmla="*/ 2147483647 w 17"/>
              <a:gd name="T33" fmla="*/ 2147483647 h 17"/>
              <a:gd name="T34" fmla="*/ 2147483647 w 17"/>
              <a:gd name="T35" fmla="*/ 2147483647 h 17"/>
              <a:gd name="T36" fmla="*/ 2147483647 w 17"/>
              <a:gd name="T37" fmla="*/ 2147483647 h 17"/>
              <a:gd name="T38" fmla="*/ 2147483647 w 17"/>
              <a:gd name="T39" fmla="*/ 2147483647 h 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7"/>
              <a:gd name="T61" fmla="*/ 0 h 17"/>
              <a:gd name="T62" fmla="*/ 17 w 17"/>
              <a:gd name="T63" fmla="*/ 17 h 1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7" h="17">
                <a:moveTo>
                  <a:pt x="16" y="8"/>
                </a:moveTo>
                <a:lnTo>
                  <a:pt x="12" y="0"/>
                </a:lnTo>
                <a:lnTo>
                  <a:pt x="12" y="8"/>
                </a:lnTo>
                <a:lnTo>
                  <a:pt x="10" y="8"/>
                </a:lnTo>
                <a:lnTo>
                  <a:pt x="6" y="8"/>
                </a:lnTo>
                <a:lnTo>
                  <a:pt x="6" y="0"/>
                </a:lnTo>
                <a:lnTo>
                  <a:pt x="4" y="0"/>
                </a:lnTo>
                <a:lnTo>
                  <a:pt x="4" y="8"/>
                </a:lnTo>
                <a:lnTo>
                  <a:pt x="4" y="0"/>
                </a:lnTo>
                <a:lnTo>
                  <a:pt x="0" y="0"/>
                </a:lnTo>
                <a:lnTo>
                  <a:pt x="0" y="8"/>
                </a:lnTo>
                <a:lnTo>
                  <a:pt x="4" y="8"/>
                </a:lnTo>
                <a:lnTo>
                  <a:pt x="6" y="8"/>
                </a:lnTo>
                <a:lnTo>
                  <a:pt x="6" y="16"/>
                </a:lnTo>
                <a:lnTo>
                  <a:pt x="10" y="16"/>
                </a:lnTo>
                <a:lnTo>
                  <a:pt x="10" y="8"/>
                </a:lnTo>
                <a:lnTo>
                  <a:pt x="10" y="16"/>
                </a:lnTo>
                <a:lnTo>
                  <a:pt x="12" y="16"/>
                </a:lnTo>
                <a:lnTo>
                  <a:pt x="16" y="16"/>
                </a:lnTo>
                <a:lnTo>
                  <a:pt x="16" y="8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0" dirty="0"/>
          </a:p>
        </p:txBody>
      </p:sp>
      <p:sp>
        <p:nvSpPr>
          <p:cNvPr id="10273" name="Freeform 33"/>
          <p:cNvSpPr>
            <a:spLocks/>
          </p:cNvSpPr>
          <p:nvPr/>
        </p:nvSpPr>
        <p:spPr bwMode="auto">
          <a:xfrm>
            <a:off x="1144588" y="1809750"/>
            <a:ext cx="1292225" cy="1196975"/>
          </a:xfrm>
          <a:custGeom>
            <a:avLst/>
            <a:gdLst>
              <a:gd name="T0" fmla="*/ 2147483647 w 813"/>
              <a:gd name="T1" fmla="*/ 0 h 753"/>
              <a:gd name="T2" fmla="*/ 2147483647 w 813"/>
              <a:gd name="T3" fmla="*/ 2147483647 h 753"/>
              <a:gd name="T4" fmla="*/ 2147483647 w 813"/>
              <a:gd name="T5" fmla="*/ 2147483647 h 753"/>
              <a:gd name="T6" fmla="*/ 2147483647 w 813"/>
              <a:gd name="T7" fmla="*/ 2147483647 h 753"/>
              <a:gd name="T8" fmla="*/ 2147483647 w 813"/>
              <a:gd name="T9" fmla="*/ 2147483647 h 753"/>
              <a:gd name="T10" fmla="*/ 2147483647 w 813"/>
              <a:gd name="T11" fmla="*/ 2147483647 h 753"/>
              <a:gd name="T12" fmla="*/ 2147483647 w 813"/>
              <a:gd name="T13" fmla="*/ 2147483647 h 753"/>
              <a:gd name="T14" fmla="*/ 2147483647 w 813"/>
              <a:gd name="T15" fmla="*/ 2147483647 h 753"/>
              <a:gd name="T16" fmla="*/ 2147483647 w 813"/>
              <a:gd name="T17" fmla="*/ 2147483647 h 753"/>
              <a:gd name="T18" fmla="*/ 2147483647 w 813"/>
              <a:gd name="T19" fmla="*/ 2147483647 h 753"/>
              <a:gd name="T20" fmla="*/ 2147483647 w 813"/>
              <a:gd name="T21" fmla="*/ 2147483647 h 753"/>
              <a:gd name="T22" fmla="*/ 2147483647 w 813"/>
              <a:gd name="T23" fmla="*/ 2147483647 h 753"/>
              <a:gd name="T24" fmla="*/ 2147483647 w 813"/>
              <a:gd name="T25" fmla="*/ 2147483647 h 753"/>
              <a:gd name="T26" fmla="*/ 2147483647 w 813"/>
              <a:gd name="T27" fmla="*/ 2147483647 h 753"/>
              <a:gd name="T28" fmla="*/ 2147483647 w 813"/>
              <a:gd name="T29" fmla="*/ 2147483647 h 753"/>
              <a:gd name="T30" fmla="*/ 2147483647 w 813"/>
              <a:gd name="T31" fmla="*/ 2147483647 h 753"/>
              <a:gd name="T32" fmla="*/ 2147483647 w 813"/>
              <a:gd name="T33" fmla="*/ 2147483647 h 753"/>
              <a:gd name="T34" fmla="*/ 2147483647 w 813"/>
              <a:gd name="T35" fmla="*/ 2147483647 h 753"/>
              <a:gd name="T36" fmla="*/ 2147483647 w 813"/>
              <a:gd name="T37" fmla="*/ 2147483647 h 753"/>
              <a:gd name="T38" fmla="*/ 2147483647 w 813"/>
              <a:gd name="T39" fmla="*/ 2147483647 h 753"/>
              <a:gd name="T40" fmla="*/ 2147483647 w 813"/>
              <a:gd name="T41" fmla="*/ 2147483647 h 753"/>
              <a:gd name="T42" fmla="*/ 2147483647 w 813"/>
              <a:gd name="T43" fmla="*/ 2147483647 h 753"/>
              <a:gd name="T44" fmla="*/ 2147483647 w 813"/>
              <a:gd name="T45" fmla="*/ 2147483647 h 753"/>
              <a:gd name="T46" fmla="*/ 2147483647 w 813"/>
              <a:gd name="T47" fmla="*/ 2147483647 h 753"/>
              <a:gd name="T48" fmla="*/ 2147483647 w 813"/>
              <a:gd name="T49" fmla="*/ 2147483647 h 753"/>
              <a:gd name="T50" fmla="*/ 2147483647 w 813"/>
              <a:gd name="T51" fmla="*/ 2147483647 h 753"/>
              <a:gd name="T52" fmla="*/ 2147483647 w 813"/>
              <a:gd name="T53" fmla="*/ 2147483647 h 753"/>
              <a:gd name="T54" fmla="*/ 2147483647 w 813"/>
              <a:gd name="T55" fmla="*/ 2147483647 h 753"/>
              <a:gd name="T56" fmla="*/ 2147483647 w 813"/>
              <a:gd name="T57" fmla="*/ 2147483647 h 753"/>
              <a:gd name="T58" fmla="*/ 2147483647 w 813"/>
              <a:gd name="T59" fmla="*/ 2147483647 h 753"/>
              <a:gd name="T60" fmla="*/ 2147483647 w 813"/>
              <a:gd name="T61" fmla="*/ 2147483647 h 753"/>
              <a:gd name="T62" fmla="*/ 2147483647 w 813"/>
              <a:gd name="T63" fmla="*/ 2147483647 h 753"/>
              <a:gd name="T64" fmla="*/ 2147483647 w 813"/>
              <a:gd name="T65" fmla="*/ 2147483647 h 753"/>
              <a:gd name="T66" fmla="*/ 2147483647 w 813"/>
              <a:gd name="T67" fmla="*/ 2147483647 h 753"/>
              <a:gd name="T68" fmla="*/ 2147483647 w 813"/>
              <a:gd name="T69" fmla="*/ 2147483647 h 753"/>
              <a:gd name="T70" fmla="*/ 2147483647 w 813"/>
              <a:gd name="T71" fmla="*/ 2147483647 h 753"/>
              <a:gd name="T72" fmla="*/ 2147483647 w 813"/>
              <a:gd name="T73" fmla="*/ 2147483647 h 753"/>
              <a:gd name="T74" fmla="*/ 2147483647 w 813"/>
              <a:gd name="T75" fmla="*/ 2147483647 h 753"/>
              <a:gd name="T76" fmla="*/ 2147483647 w 813"/>
              <a:gd name="T77" fmla="*/ 2147483647 h 753"/>
              <a:gd name="T78" fmla="*/ 2147483647 w 813"/>
              <a:gd name="T79" fmla="*/ 2147483647 h 753"/>
              <a:gd name="T80" fmla="*/ 2147483647 w 813"/>
              <a:gd name="T81" fmla="*/ 2147483647 h 753"/>
              <a:gd name="T82" fmla="*/ 2147483647 w 813"/>
              <a:gd name="T83" fmla="*/ 2147483647 h 753"/>
              <a:gd name="T84" fmla="*/ 2147483647 w 813"/>
              <a:gd name="T85" fmla="*/ 2147483647 h 753"/>
              <a:gd name="T86" fmla="*/ 2147483647 w 813"/>
              <a:gd name="T87" fmla="*/ 2147483647 h 753"/>
              <a:gd name="T88" fmla="*/ 2147483647 w 813"/>
              <a:gd name="T89" fmla="*/ 2147483647 h 753"/>
              <a:gd name="T90" fmla="*/ 2147483647 w 813"/>
              <a:gd name="T91" fmla="*/ 2147483647 h 753"/>
              <a:gd name="T92" fmla="*/ 2147483647 w 813"/>
              <a:gd name="T93" fmla="*/ 2147483647 h 753"/>
              <a:gd name="T94" fmla="*/ 2147483647 w 813"/>
              <a:gd name="T95" fmla="*/ 2147483647 h 753"/>
              <a:gd name="T96" fmla="*/ 2147483647 w 813"/>
              <a:gd name="T97" fmla="*/ 2147483647 h 753"/>
              <a:gd name="T98" fmla="*/ 2147483647 w 813"/>
              <a:gd name="T99" fmla="*/ 2147483647 h 75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13"/>
              <a:gd name="T151" fmla="*/ 0 h 753"/>
              <a:gd name="T152" fmla="*/ 813 w 813"/>
              <a:gd name="T153" fmla="*/ 753 h 75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13" h="753">
                <a:moveTo>
                  <a:pt x="598" y="1"/>
                </a:moveTo>
                <a:lnTo>
                  <a:pt x="614" y="0"/>
                </a:lnTo>
                <a:lnTo>
                  <a:pt x="631" y="21"/>
                </a:lnTo>
                <a:lnTo>
                  <a:pt x="655" y="41"/>
                </a:lnTo>
                <a:lnTo>
                  <a:pt x="684" y="30"/>
                </a:lnTo>
                <a:lnTo>
                  <a:pt x="722" y="35"/>
                </a:lnTo>
                <a:lnTo>
                  <a:pt x="727" y="29"/>
                </a:lnTo>
                <a:lnTo>
                  <a:pt x="742" y="41"/>
                </a:lnTo>
                <a:lnTo>
                  <a:pt x="766" y="42"/>
                </a:lnTo>
                <a:lnTo>
                  <a:pt x="776" y="58"/>
                </a:lnTo>
                <a:lnTo>
                  <a:pt x="782" y="58"/>
                </a:lnTo>
                <a:lnTo>
                  <a:pt x="782" y="114"/>
                </a:lnTo>
                <a:lnTo>
                  <a:pt x="789" y="125"/>
                </a:lnTo>
                <a:lnTo>
                  <a:pt x="795" y="160"/>
                </a:lnTo>
                <a:lnTo>
                  <a:pt x="812" y="181"/>
                </a:lnTo>
                <a:lnTo>
                  <a:pt x="808" y="202"/>
                </a:lnTo>
                <a:lnTo>
                  <a:pt x="803" y="200"/>
                </a:lnTo>
                <a:lnTo>
                  <a:pt x="798" y="196"/>
                </a:lnTo>
                <a:lnTo>
                  <a:pt x="726" y="202"/>
                </a:lnTo>
                <a:lnTo>
                  <a:pt x="729" y="217"/>
                </a:lnTo>
                <a:lnTo>
                  <a:pt x="685" y="229"/>
                </a:lnTo>
                <a:lnTo>
                  <a:pt x="684" y="234"/>
                </a:lnTo>
                <a:lnTo>
                  <a:pt x="690" y="240"/>
                </a:lnTo>
                <a:lnTo>
                  <a:pt x="688" y="243"/>
                </a:lnTo>
                <a:lnTo>
                  <a:pt x="684" y="252"/>
                </a:lnTo>
                <a:lnTo>
                  <a:pt x="697" y="257"/>
                </a:lnTo>
                <a:lnTo>
                  <a:pt x="696" y="266"/>
                </a:lnTo>
                <a:lnTo>
                  <a:pt x="667" y="272"/>
                </a:lnTo>
                <a:lnTo>
                  <a:pt x="654" y="279"/>
                </a:lnTo>
                <a:lnTo>
                  <a:pt x="641" y="281"/>
                </a:lnTo>
                <a:lnTo>
                  <a:pt x="625" y="301"/>
                </a:lnTo>
                <a:lnTo>
                  <a:pt x="614" y="316"/>
                </a:lnTo>
                <a:lnTo>
                  <a:pt x="606" y="316"/>
                </a:lnTo>
                <a:lnTo>
                  <a:pt x="605" y="323"/>
                </a:lnTo>
                <a:lnTo>
                  <a:pt x="565" y="325"/>
                </a:lnTo>
                <a:lnTo>
                  <a:pt x="562" y="333"/>
                </a:lnTo>
                <a:lnTo>
                  <a:pt x="539" y="336"/>
                </a:lnTo>
                <a:lnTo>
                  <a:pt x="527" y="347"/>
                </a:lnTo>
                <a:lnTo>
                  <a:pt x="506" y="347"/>
                </a:lnTo>
                <a:lnTo>
                  <a:pt x="470" y="383"/>
                </a:lnTo>
                <a:lnTo>
                  <a:pt x="470" y="513"/>
                </a:lnTo>
                <a:lnTo>
                  <a:pt x="295" y="527"/>
                </a:lnTo>
                <a:lnTo>
                  <a:pt x="269" y="637"/>
                </a:lnTo>
                <a:lnTo>
                  <a:pt x="203" y="650"/>
                </a:lnTo>
                <a:lnTo>
                  <a:pt x="191" y="662"/>
                </a:lnTo>
                <a:lnTo>
                  <a:pt x="175" y="751"/>
                </a:lnTo>
                <a:lnTo>
                  <a:pt x="0" y="752"/>
                </a:lnTo>
                <a:lnTo>
                  <a:pt x="25" y="726"/>
                </a:lnTo>
                <a:lnTo>
                  <a:pt x="30" y="712"/>
                </a:lnTo>
                <a:lnTo>
                  <a:pt x="53" y="683"/>
                </a:lnTo>
                <a:lnTo>
                  <a:pt x="62" y="665"/>
                </a:lnTo>
                <a:lnTo>
                  <a:pt x="83" y="652"/>
                </a:lnTo>
                <a:lnTo>
                  <a:pt x="94" y="630"/>
                </a:lnTo>
                <a:lnTo>
                  <a:pt x="109" y="617"/>
                </a:lnTo>
                <a:lnTo>
                  <a:pt x="121" y="603"/>
                </a:lnTo>
                <a:lnTo>
                  <a:pt x="153" y="570"/>
                </a:lnTo>
                <a:lnTo>
                  <a:pt x="174" y="555"/>
                </a:lnTo>
                <a:lnTo>
                  <a:pt x="196" y="522"/>
                </a:lnTo>
                <a:lnTo>
                  <a:pt x="230" y="488"/>
                </a:lnTo>
                <a:lnTo>
                  <a:pt x="243" y="488"/>
                </a:lnTo>
                <a:lnTo>
                  <a:pt x="249" y="481"/>
                </a:lnTo>
                <a:lnTo>
                  <a:pt x="250" y="472"/>
                </a:lnTo>
                <a:lnTo>
                  <a:pt x="269" y="441"/>
                </a:lnTo>
                <a:lnTo>
                  <a:pt x="270" y="430"/>
                </a:lnTo>
                <a:lnTo>
                  <a:pt x="276" y="425"/>
                </a:lnTo>
                <a:lnTo>
                  <a:pt x="287" y="425"/>
                </a:lnTo>
                <a:lnTo>
                  <a:pt x="295" y="429"/>
                </a:lnTo>
                <a:lnTo>
                  <a:pt x="299" y="429"/>
                </a:lnTo>
                <a:lnTo>
                  <a:pt x="306" y="429"/>
                </a:lnTo>
                <a:lnTo>
                  <a:pt x="312" y="423"/>
                </a:lnTo>
                <a:lnTo>
                  <a:pt x="319" y="422"/>
                </a:lnTo>
                <a:lnTo>
                  <a:pt x="346" y="405"/>
                </a:lnTo>
                <a:lnTo>
                  <a:pt x="351" y="392"/>
                </a:lnTo>
                <a:lnTo>
                  <a:pt x="363" y="387"/>
                </a:lnTo>
                <a:lnTo>
                  <a:pt x="374" y="386"/>
                </a:lnTo>
                <a:lnTo>
                  <a:pt x="381" y="369"/>
                </a:lnTo>
                <a:lnTo>
                  <a:pt x="391" y="363"/>
                </a:lnTo>
                <a:lnTo>
                  <a:pt x="395" y="361"/>
                </a:lnTo>
                <a:lnTo>
                  <a:pt x="404" y="345"/>
                </a:lnTo>
                <a:lnTo>
                  <a:pt x="421" y="317"/>
                </a:lnTo>
                <a:lnTo>
                  <a:pt x="420" y="295"/>
                </a:lnTo>
                <a:lnTo>
                  <a:pt x="411" y="284"/>
                </a:lnTo>
                <a:lnTo>
                  <a:pt x="413" y="267"/>
                </a:lnTo>
                <a:lnTo>
                  <a:pt x="414" y="240"/>
                </a:lnTo>
                <a:lnTo>
                  <a:pt x="429" y="229"/>
                </a:lnTo>
                <a:lnTo>
                  <a:pt x="433" y="214"/>
                </a:lnTo>
                <a:lnTo>
                  <a:pt x="443" y="211"/>
                </a:lnTo>
                <a:lnTo>
                  <a:pt x="451" y="188"/>
                </a:lnTo>
                <a:lnTo>
                  <a:pt x="443" y="183"/>
                </a:lnTo>
                <a:lnTo>
                  <a:pt x="473" y="149"/>
                </a:lnTo>
                <a:lnTo>
                  <a:pt x="485" y="138"/>
                </a:lnTo>
                <a:lnTo>
                  <a:pt x="516" y="131"/>
                </a:lnTo>
                <a:lnTo>
                  <a:pt x="538" y="114"/>
                </a:lnTo>
                <a:lnTo>
                  <a:pt x="553" y="103"/>
                </a:lnTo>
                <a:lnTo>
                  <a:pt x="562" y="81"/>
                </a:lnTo>
                <a:lnTo>
                  <a:pt x="575" y="70"/>
                </a:lnTo>
                <a:lnTo>
                  <a:pt x="581" y="52"/>
                </a:lnTo>
                <a:lnTo>
                  <a:pt x="581" y="38"/>
                </a:lnTo>
                <a:lnTo>
                  <a:pt x="588" y="33"/>
                </a:lnTo>
                <a:lnTo>
                  <a:pt x="598" y="1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0" dirty="0"/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>
            <a:off x="6172200" y="2616200"/>
            <a:ext cx="1524000" cy="455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75" name="Oval 35"/>
          <p:cNvSpPr>
            <a:spLocks noChangeArrowheads="1"/>
          </p:cNvSpPr>
          <p:nvPr/>
        </p:nvSpPr>
        <p:spPr bwMode="auto">
          <a:xfrm>
            <a:off x="7627938" y="3078163"/>
            <a:ext cx="290512" cy="138112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b="0" dirty="0"/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>
            <a:off x="3813175" y="1627188"/>
            <a:ext cx="1216025" cy="454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77" name="Oval 37"/>
          <p:cNvSpPr>
            <a:spLocks noChangeArrowheads="1"/>
          </p:cNvSpPr>
          <p:nvPr/>
        </p:nvSpPr>
        <p:spPr bwMode="auto">
          <a:xfrm>
            <a:off x="3587750" y="1476375"/>
            <a:ext cx="293688" cy="141288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b="0" dirty="0"/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2727325" y="1143000"/>
            <a:ext cx="12017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64" tIns="46033" rIns="92064" bIns="46033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Palestine</a:t>
            </a:r>
          </a:p>
        </p:txBody>
      </p:sp>
      <p:sp>
        <p:nvSpPr>
          <p:cNvPr id="10279" name="Freeform 39"/>
          <p:cNvSpPr>
            <a:spLocks/>
          </p:cNvSpPr>
          <p:nvPr/>
        </p:nvSpPr>
        <p:spPr bwMode="auto">
          <a:xfrm>
            <a:off x="5543550" y="3786188"/>
            <a:ext cx="115888" cy="169862"/>
          </a:xfrm>
          <a:custGeom>
            <a:avLst/>
            <a:gdLst>
              <a:gd name="T0" fmla="*/ 2147483647 w 72"/>
              <a:gd name="T1" fmla="*/ 2147483647 h 107"/>
              <a:gd name="T2" fmla="*/ 2147483647 w 72"/>
              <a:gd name="T3" fmla="*/ 2147483647 h 107"/>
              <a:gd name="T4" fmla="*/ 2147483647 w 72"/>
              <a:gd name="T5" fmla="*/ 2147483647 h 107"/>
              <a:gd name="T6" fmla="*/ 2147483647 w 72"/>
              <a:gd name="T7" fmla="*/ 2147483647 h 107"/>
              <a:gd name="T8" fmla="*/ 2147483647 w 72"/>
              <a:gd name="T9" fmla="*/ 2147483647 h 107"/>
              <a:gd name="T10" fmla="*/ 0 w 72"/>
              <a:gd name="T11" fmla="*/ 2147483647 h 107"/>
              <a:gd name="T12" fmla="*/ 2147483647 w 72"/>
              <a:gd name="T13" fmla="*/ 2147483647 h 107"/>
              <a:gd name="T14" fmla="*/ 2147483647 w 72"/>
              <a:gd name="T15" fmla="*/ 2147483647 h 107"/>
              <a:gd name="T16" fmla="*/ 2147483647 w 72"/>
              <a:gd name="T17" fmla="*/ 2147483647 h 107"/>
              <a:gd name="T18" fmla="*/ 2147483647 w 72"/>
              <a:gd name="T19" fmla="*/ 2147483647 h 107"/>
              <a:gd name="T20" fmla="*/ 2147483647 w 72"/>
              <a:gd name="T21" fmla="*/ 2147483647 h 107"/>
              <a:gd name="T22" fmla="*/ 2147483647 w 72"/>
              <a:gd name="T23" fmla="*/ 2147483647 h 107"/>
              <a:gd name="T24" fmla="*/ 2147483647 w 72"/>
              <a:gd name="T25" fmla="*/ 2147483647 h 107"/>
              <a:gd name="T26" fmla="*/ 2147483647 w 72"/>
              <a:gd name="T27" fmla="*/ 2147483647 h 107"/>
              <a:gd name="T28" fmla="*/ 2147483647 w 72"/>
              <a:gd name="T29" fmla="*/ 2147483647 h 107"/>
              <a:gd name="T30" fmla="*/ 2147483647 w 72"/>
              <a:gd name="T31" fmla="*/ 2147483647 h 107"/>
              <a:gd name="T32" fmla="*/ 2147483647 w 72"/>
              <a:gd name="T33" fmla="*/ 2147483647 h 107"/>
              <a:gd name="T34" fmla="*/ 2147483647 w 72"/>
              <a:gd name="T35" fmla="*/ 2147483647 h 107"/>
              <a:gd name="T36" fmla="*/ 2147483647 w 72"/>
              <a:gd name="T37" fmla="*/ 2147483647 h 107"/>
              <a:gd name="T38" fmla="*/ 2147483647 w 72"/>
              <a:gd name="T39" fmla="*/ 2147483647 h 107"/>
              <a:gd name="T40" fmla="*/ 2147483647 w 72"/>
              <a:gd name="T41" fmla="*/ 2147483647 h 107"/>
              <a:gd name="T42" fmla="*/ 2147483647 w 72"/>
              <a:gd name="T43" fmla="*/ 2147483647 h 107"/>
              <a:gd name="T44" fmla="*/ 2147483647 w 72"/>
              <a:gd name="T45" fmla="*/ 2147483647 h 107"/>
              <a:gd name="T46" fmla="*/ 2147483647 w 72"/>
              <a:gd name="T47" fmla="*/ 2147483647 h 107"/>
              <a:gd name="T48" fmla="*/ 2147483647 w 72"/>
              <a:gd name="T49" fmla="*/ 2147483647 h 107"/>
              <a:gd name="T50" fmla="*/ 2147483647 w 72"/>
              <a:gd name="T51" fmla="*/ 2147483647 h 107"/>
              <a:gd name="T52" fmla="*/ 2147483647 w 72"/>
              <a:gd name="T53" fmla="*/ 2147483647 h 107"/>
              <a:gd name="T54" fmla="*/ 2147483647 w 72"/>
              <a:gd name="T55" fmla="*/ 2147483647 h 107"/>
              <a:gd name="T56" fmla="*/ 2147483647 w 72"/>
              <a:gd name="T57" fmla="*/ 2147483647 h 107"/>
              <a:gd name="T58" fmla="*/ 2147483647 w 72"/>
              <a:gd name="T59" fmla="*/ 2147483647 h 107"/>
              <a:gd name="T60" fmla="*/ 2147483647 w 72"/>
              <a:gd name="T61" fmla="*/ 2147483647 h 107"/>
              <a:gd name="T62" fmla="*/ 2147483647 w 72"/>
              <a:gd name="T63" fmla="*/ 2147483647 h 107"/>
              <a:gd name="T64" fmla="*/ 2147483647 w 72"/>
              <a:gd name="T65" fmla="*/ 2147483647 h 107"/>
              <a:gd name="T66" fmla="*/ 2147483647 w 72"/>
              <a:gd name="T67" fmla="*/ 2147483647 h 107"/>
              <a:gd name="T68" fmla="*/ 2147483647 w 72"/>
              <a:gd name="T69" fmla="*/ 2147483647 h 107"/>
              <a:gd name="T70" fmla="*/ 2147483647 w 72"/>
              <a:gd name="T71" fmla="*/ 2147483647 h 107"/>
              <a:gd name="T72" fmla="*/ 2147483647 w 72"/>
              <a:gd name="T73" fmla="*/ 2147483647 h 107"/>
              <a:gd name="T74" fmla="*/ 2147483647 w 72"/>
              <a:gd name="T75" fmla="*/ 2147483647 h 107"/>
              <a:gd name="T76" fmla="*/ 2147483647 w 72"/>
              <a:gd name="T77" fmla="*/ 2147483647 h 10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2"/>
              <a:gd name="T118" fmla="*/ 0 h 107"/>
              <a:gd name="T119" fmla="*/ 72 w 72"/>
              <a:gd name="T120" fmla="*/ 107 h 10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2" h="107">
                <a:moveTo>
                  <a:pt x="47" y="7"/>
                </a:moveTo>
                <a:lnTo>
                  <a:pt x="47" y="11"/>
                </a:lnTo>
                <a:lnTo>
                  <a:pt x="42" y="15"/>
                </a:lnTo>
                <a:lnTo>
                  <a:pt x="30" y="21"/>
                </a:lnTo>
                <a:lnTo>
                  <a:pt x="24" y="25"/>
                </a:lnTo>
                <a:lnTo>
                  <a:pt x="21" y="29"/>
                </a:lnTo>
                <a:lnTo>
                  <a:pt x="18" y="32"/>
                </a:lnTo>
                <a:lnTo>
                  <a:pt x="9" y="74"/>
                </a:lnTo>
                <a:lnTo>
                  <a:pt x="6" y="81"/>
                </a:lnTo>
                <a:lnTo>
                  <a:pt x="3" y="81"/>
                </a:lnTo>
                <a:lnTo>
                  <a:pt x="0" y="85"/>
                </a:lnTo>
                <a:lnTo>
                  <a:pt x="0" y="95"/>
                </a:lnTo>
                <a:lnTo>
                  <a:pt x="6" y="99"/>
                </a:lnTo>
                <a:lnTo>
                  <a:pt x="6" y="103"/>
                </a:lnTo>
                <a:lnTo>
                  <a:pt x="27" y="103"/>
                </a:lnTo>
                <a:lnTo>
                  <a:pt x="30" y="99"/>
                </a:lnTo>
                <a:lnTo>
                  <a:pt x="36" y="99"/>
                </a:lnTo>
                <a:lnTo>
                  <a:pt x="36" y="95"/>
                </a:lnTo>
                <a:lnTo>
                  <a:pt x="42" y="95"/>
                </a:lnTo>
                <a:lnTo>
                  <a:pt x="42" y="99"/>
                </a:lnTo>
                <a:lnTo>
                  <a:pt x="45" y="99"/>
                </a:lnTo>
                <a:lnTo>
                  <a:pt x="47" y="103"/>
                </a:lnTo>
                <a:lnTo>
                  <a:pt x="51" y="106"/>
                </a:lnTo>
                <a:lnTo>
                  <a:pt x="51" y="103"/>
                </a:lnTo>
                <a:lnTo>
                  <a:pt x="51" y="99"/>
                </a:lnTo>
                <a:lnTo>
                  <a:pt x="54" y="99"/>
                </a:lnTo>
                <a:lnTo>
                  <a:pt x="54" y="95"/>
                </a:lnTo>
                <a:lnTo>
                  <a:pt x="57" y="92"/>
                </a:lnTo>
                <a:lnTo>
                  <a:pt x="57" y="88"/>
                </a:lnTo>
                <a:lnTo>
                  <a:pt x="59" y="88"/>
                </a:lnTo>
                <a:lnTo>
                  <a:pt x="65" y="74"/>
                </a:lnTo>
                <a:lnTo>
                  <a:pt x="65" y="71"/>
                </a:lnTo>
                <a:lnTo>
                  <a:pt x="62" y="71"/>
                </a:lnTo>
                <a:lnTo>
                  <a:pt x="59" y="71"/>
                </a:lnTo>
                <a:lnTo>
                  <a:pt x="57" y="71"/>
                </a:lnTo>
                <a:lnTo>
                  <a:pt x="54" y="71"/>
                </a:lnTo>
                <a:lnTo>
                  <a:pt x="45" y="71"/>
                </a:lnTo>
                <a:lnTo>
                  <a:pt x="42" y="71"/>
                </a:lnTo>
                <a:lnTo>
                  <a:pt x="39" y="71"/>
                </a:lnTo>
                <a:lnTo>
                  <a:pt x="39" y="74"/>
                </a:lnTo>
                <a:lnTo>
                  <a:pt x="36" y="74"/>
                </a:lnTo>
                <a:lnTo>
                  <a:pt x="33" y="74"/>
                </a:lnTo>
                <a:lnTo>
                  <a:pt x="33" y="71"/>
                </a:lnTo>
                <a:lnTo>
                  <a:pt x="36" y="71"/>
                </a:lnTo>
                <a:lnTo>
                  <a:pt x="39" y="71"/>
                </a:lnTo>
                <a:lnTo>
                  <a:pt x="39" y="67"/>
                </a:lnTo>
                <a:lnTo>
                  <a:pt x="42" y="64"/>
                </a:lnTo>
                <a:lnTo>
                  <a:pt x="42" y="60"/>
                </a:lnTo>
                <a:lnTo>
                  <a:pt x="45" y="60"/>
                </a:lnTo>
                <a:lnTo>
                  <a:pt x="47" y="60"/>
                </a:lnTo>
                <a:lnTo>
                  <a:pt x="47" y="57"/>
                </a:lnTo>
                <a:lnTo>
                  <a:pt x="51" y="57"/>
                </a:lnTo>
                <a:lnTo>
                  <a:pt x="54" y="57"/>
                </a:lnTo>
                <a:lnTo>
                  <a:pt x="54" y="53"/>
                </a:lnTo>
                <a:lnTo>
                  <a:pt x="57" y="50"/>
                </a:lnTo>
                <a:lnTo>
                  <a:pt x="62" y="50"/>
                </a:lnTo>
                <a:lnTo>
                  <a:pt x="65" y="50"/>
                </a:lnTo>
                <a:lnTo>
                  <a:pt x="65" y="46"/>
                </a:lnTo>
                <a:lnTo>
                  <a:pt x="69" y="46"/>
                </a:lnTo>
                <a:lnTo>
                  <a:pt x="69" y="43"/>
                </a:lnTo>
                <a:lnTo>
                  <a:pt x="71" y="43"/>
                </a:lnTo>
                <a:lnTo>
                  <a:pt x="71" y="39"/>
                </a:lnTo>
                <a:lnTo>
                  <a:pt x="69" y="39"/>
                </a:lnTo>
                <a:lnTo>
                  <a:pt x="69" y="35"/>
                </a:lnTo>
                <a:lnTo>
                  <a:pt x="69" y="29"/>
                </a:lnTo>
                <a:lnTo>
                  <a:pt x="69" y="25"/>
                </a:lnTo>
                <a:lnTo>
                  <a:pt x="69" y="21"/>
                </a:lnTo>
                <a:lnTo>
                  <a:pt x="65" y="21"/>
                </a:lnTo>
                <a:lnTo>
                  <a:pt x="65" y="18"/>
                </a:lnTo>
                <a:lnTo>
                  <a:pt x="62" y="18"/>
                </a:lnTo>
                <a:lnTo>
                  <a:pt x="62" y="15"/>
                </a:lnTo>
                <a:lnTo>
                  <a:pt x="59" y="15"/>
                </a:lnTo>
                <a:lnTo>
                  <a:pt x="59" y="11"/>
                </a:lnTo>
                <a:lnTo>
                  <a:pt x="57" y="11"/>
                </a:lnTo>
                <a:lnTo>
                  <a:pt x="57" y="7"/>
                </a:lnTo>
                <a:lnTo>
                  <a:pt x="57" y="4"/>
                </a:lnTo>
                <a:lnTo>
                  <a:pt x="57" y="0"/>
                </a:lnTo>
                <a:lnTo>
                  <a:pt x="47" y="7"/>
                </a:lnTo>
              </a:path>
            </a:pathLst>
          </a:custGeom>
          <a:solidFill>
            <a:srgbClr val="66FF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0" dirty="0"/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8061325" y="2971800"/>
            <a:ext cx="10477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64" tIns="46033" rIns="92064" bIns="46033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Bahrain</a:t>
            </a:r>
          </a:p>
        </p:txBody>
      </p:sp>
      <p:sp>
        <p:nvSpPr>
          <p:cNvPr id="10281" name="Text Box 42"/>
          <p:cNvSpPr txBox="1">
            <a:spLocks noChangeArrowheads="1"/>
          </p:cNvSpPr>
          <p:nvPr/>
        </p:nvSpPr>
        <p:spPr bwMode="auto">
          <a:xfrm>
            <a:off x="827088" y="5003800"/>
            <a:ext cx="6275157" cy="4000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 Nation-wide </a:t>
            </a:r>
            <a:r>
              <a:rPr lang="en-US" sz="2000" dirty="0" smtClean="0"/>
              <a:t>Measles-rubella Case-based </a:t>
            </a:r>
            <a:r>
              <a:rPr lang="en-US" sz="2000" dirty="0"/>
              <a:t>surveillance (20)</a:t>
            </a:r>
          </a:p>
        </p:txBody>
      </p:sp>
      <p:sp>
        <p:nvSpPr>
          <p:cNvPr id="10282" name="Freeform 44"/>
          <p:cNvSpPr>
            <a:spLocks/>
          </p:cNvSpPr>
          <p:nvPr/>
        </p:nvSpPr>
        <p:spPr bwMode="auto">
          <a:xfrm>
            <a:off x="5292725" y="3343275"/>
            <a:ext cx="341313" cy="446088"/>
          </a:xfrm>
          <a:custGeom>
            <a:avLst/>
            <a:gdLst>
              <a:gd name="T0" fmla="*/ 0 w 216"/>
              <a:gd name="T1" fmla="*/ 0 h 282"/>
              <a:gd name="T2" fmla="*/ 2147483647 w 216"/>
              <a:gd name="T3" fmla="*/ 2147483647 h 282"/>
              <a:gd name="T4" fmla="*/ 2147483647 w 216"/>
              <a:gd name="T5" fmla="*/ 2147483647 h 282"/>
              <a:gd name="T6" fmla="*/ 2147483647 w 216"/>
              <a:gd name="T7" fmla="*/ 2147483647 h 282"/>
              <a:gd name="T8" fmla="*/ 2147483647 w 216"/>
              <a:gd name="T9" fmla="*/ 2147483647 h 282"/>
              <a:gd name="T10" fmla="*/ 2147483647 w 216"/>
              <a:gd name="T11" fmla="*/ 2147483647 h 282"/>
              <a:gd name="T12" fmla="*/ 2147483647 w 216"/>
              <a:gd name="T13" fmla="*/ 2147483647 h 282"/>
              <a:gd name="T14" fmla="*/ 2147483647 w 216"/>
              <a:gd name="T15" fmla="*/ 2147483647 h 282"/>
              <a:gd name="T16" fmla="*/ 2147483647 w 216"/>
              <a:gd name="T17" fmla="*/ 2147483647 h 2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282"/>
              <a:gd name="T29" fmla="*/ 216 w 216"/>
              <a:gd name="T30" fmla="*/ 282 h 2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282">
                <a:moveTo>
                  <a:pt x="0" y="0"/>
                </a:moveTo>
                <a:cubicBezTo>
                  <a:pt x="16" y="24"/>
                  <a:pt x="33" y="53"/>
                  <a:pt x="42" y="81"/>
                </a:cubicBezTo>
                <a:cubicBezTo>
                  <a:pt x="46" y="111"/>
                  <a:pt x="44" y="104"/>
                  <a:pt x="66" y="117"/>
                </a:cubicBezTo>
                <a:cubicBezTo>
                  <a:pt x="72" y="121"/>
                  <a:pt x="84" y="129"/>
                  <a:pt x="84" y="129"/>
                </a:cubicBezTo>
                <a:cubicBezTo>
                  <a:pt x="100" y="153"/>
                  <a:pt x="90" y="143"/>
                  <a:pt x="114" y="159"/>
                </a:cubicBezTo>
                <a:cubicBezTo>
                  <a:pt x="117" y="161"/>
                  <a:pt x="123" y="165"/>
                  <a:pt x="123" y="165"/>
                </a:cubicBezTo>
                <a:cubicBezTo>
                  <a:pt x="138" y="187"/>
                  <a:pt x="131" y="177"/>
                  <a:pt x="144" y="195"/>
                </a:cubicBezTo>
                <a:cubicBezTo>
                  <a:pt x="150" y="227"/>
                  <a:pt x="161" y="253"/>
                  <a:pt x="195" y="264"/>
                </a:cubicBezTo>
                <a:cubicBezTo>
                  <a:pt x="202" y="271"/>
                  <a:pt x="206" y="282"/>
                  <a:pt x="216" y="282"/>
                </a:cubicBez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 b="0" dirty="0"/>
          </a:p>
        </p:txBody>
      </p:sp>
      <p:sp>
        <p:nvSpPr>
          <p:cNvPr id="10283" name="Oval 45"/>
          <p:cNvSpPr>
            <a:spLocks noChangeArrowheads="1"/>
          </p:cNvSpPr>
          <p:nvPr/>
        </p:nvSpPr>
        <p:spPr bwMode="auto">
          <a:xfrm>
            <a:off x="381000" y="5508625"/>
            <a:ext cx="407988" cy="282575"/>
          </a:xfrm>
          <a:prstGeom prst="ellipse">
            <a:avLst/>
          </a:prstGeom>
          <a:solidFill>
            <a:srgbClr val="FFC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b="0" dirty="0"/>
          </a:p>
        </p:txBody>
      </p:sp>
      <p:sp>
        <p:nvSpPr>
          <p:cNvPr id="10284" name="Text Box 46"/>
          <p:cNvSpPr txBox="1">
            <a:spLocks noChangeArrowheads="1"/>
          </p:cNvSpPr>
          <p:nvPr/>
        </p:nvSpPr>
        <p:spPr bwMode="auto">
          <a:xfrm>
            <a:off x="900113" y="5459412"/>
            <a:ext cx="4727575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Moving to Nation-wide measles surveillance (1)</a:t>
            </a:r>
          </a:p>
        </p:txBody>
      </p:sp>
      <p:sp>
        <p:nvSpPr>
          <p:cNvPr id="10285" name="Rectangle 47"/>
          <p:cNvSpPr>
            <a:spLocks noChangeArrowheads="1"/>
          </p:cNvSpPr>
          <p:nvPr/>
        </p:nvSpPr>
        <p:spPr bwMode="auto">
          <a:xfrm>
            <a:off x="457200" y="228600"/>
            <a:ext cx="8183562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21" tIns="41010" rIns="82021" bIns="41010" anchor="ctr"/>
          <a:lstStyle/>
          <a:p>
            <a:pPr algn="ctr" eaLnBrk="0" hangingPunct="0"/>
            <a:r>
              <a:rPr lang="en-US" sz="2800" b="1" dirty="0">
                <a:solidFill>
                  <a:srgbClr val="003399"/>
                </a:solidFill>
                <a:latin typeface="+mj-lt"/>
              </a:rPr>
              <a:t>Measles Case-Based Surveillance in EMR, 2012</a:t>
            </a:r>
          </a:p>
        </p:txBody>
      </p:sp>
      <p:sp>
        <p:nvSpPr>
          <p:cNvPr id="10286" name="Freeform 47"/>
          <p:cNvSpPr>
            <a:spLocks/>
          </p:cNvSpPr>
          <p:nvPr/>
        </p:nvSpPr>
        <p:spPr bwMode="auto">
          <a:xfrm>
            <a:off x="4237038" y="3859213"/>
            <a:ext cx="882650" cy="739775"/>
          </a:xfrm>
          <a:custGeom>
            <a:avLst/>
            <a:gdLst>
              <a:gd name="T0" fmla="*/ 6999 w 983629"/>
              <a:gd name="T1" fmla="*/ 530283 h 712482"/>
              <a:gd name="T2" fmla="*/ 9209 w 983629"/>
              <a:gd name="T3" fmla="*/ 418333 h 712482"/>
              <a:gd name="T4" fmla="*/ 11787 w 983629"/>
              <a:gd name="T5" fmla="*/ 341737 h 712482"/>
              <a:gd name="T6" fmla="*/ 21365 w 983629"/>
              <a:gd name="T7" fmla="*/ 300492 h 712482"/>
              <a:gd name="T8" fmla="*/ 23206 w 983629"/>
              <a:gd name="T9" fmla="*/ 341737 h 712482"/>
              <a:gd name="T10" fmla="*/ 26891 w 983629"/>
              <a:gd name="T11" fmla="*/ 441902 h 712482"/>
              <a:gd name="T12" fmla="*/ 38308 w 983629"/>
              <a:gd name="T13" fmla="*/ 424229 h 712482"/>
              <a:gd name="T14" fmla="*/ 43834 w 983629"/>
              <a:gd name="T15" fmla="*/ 447795 h 712482"/>
              <a:gd name="T16" fmla="*/ 51200 w 983629"/>
              <a:gd name="T17" fmla="*/ 453686 h 712482"/>
              <a:gd name="T18" fmla="*/ 57095 w 983629"/>
              <a:gd name="T19" fmla="*/ 394767 h 712482"/>
              <a:gd name="T20" fmla="*/ 59305 w 983629"/>
              <a:gd name="T21" fmla="*/ 353524 h 712482"/>
              <a:gd name="T22" fmla="*/ 64094 w 983629"/>
              <a:gd name="T23" fmla="*/ 329953 h 712482"/>
              <a:gd name="T24" fmla="*/ 69619 w 983629"/>
              <a:gd name="T25" fmla="*/ 377088 h 712482"/>
              <a:gd name="T26" fmla="*/ 76250 w 983629"/>
              <a:gd name="T27" fmla="*/ 388874 h 712482"/>
              <a:gd name="T28" fmla="*/ 79933 w 983629"/>
              <a:gd name="T29" fmla="*/ 359415 h 712482"/>
              <a:gd name="T30" fmla="*/ 84721 w 983629"/>
              <a:gd name="T31" fmla="*/ 259249 h 712482"/>
              <a:gd name="T32" fmla="*/ 88405 w 983629"/>
              <a:gd name="T33" fmla="*/ 176764 h 712482"/>
              <a:gd name="T34" fmla="*/ 88405 w 983629"/>
              <a:gd name="T35" fmla="*/ 53026 h 712482"/>
              <a:gd name="T36" fmla="*/ 92456 w 983629"/>
              <a:gd name="T37" fmla="*/ 0 h 712482"/>
              <a:gd name="T38" fmla="*/ 95036 w 983629"/>
              <a:gd name="T39" fmla="*/ 182651 h 712482"/>
              <a:gd name="T40" fmla="*/ 97614 w 983629"/>
              <a:gd name="T41" fmla="*/ 271032 h 712482"/>
              <a:gd name="T42" fmla="*/ 104244 w 983629"/>
              <a:gd name="T43" fmla="*/ 318170 h 712482"/>
              <a:gd name="T44" fmla="*/ 103876 w 983629"/>
              <a:gd name="T45" fmla="*/ 371199 h 712482"/>
              <a:gd name="T46" fmla="*/ 106086 w 983629"/>
              <a:gd name="T47" fmla="*/ 530283 h 712482"/>
              <a:gd name="T48" fmla="*/ 102771 w 983629"/>
              <a:gd name="T49" fmla="*/ 624553 h 712482"/>
              <a:gd name="T50" fmla="*/ 97246 w 983629"/>
              <a:gd name="T51" fmla="*/ 618666 h 712482"/>
              <a:gd name="T52" fmla="*/ 95403 w 983629"/>
              <a:gd name="T53" fmla="*/ 695262 h 712482"/>
              <a:gd name="T54" fmla="*/ 102033 w 983629"/>
              <a:gd name="T55" fmla="*/ 754182 h 712482"/>
              <a:gd name="T56" fmla="*/ 106086 w 983629"/>
              <a:gd name="T57" fmla="*/ 818992 h 712482"/>
              <a:gd name="T58" fmla="*/ 109769 w 983629"/>
              <a:gd name="T59" fmla="*/ 883808 h 712482"/>
              <a:gd name="T60" fmla="*/ 113453 w 983629"/>
              <a:gd name="T61" fmla="*/ 966298 h 712482"/>
              <a:gd name="T62" fmla="*/ 115664 w 983629"/>
              <a:gd name="T63" fmla="*/ 1036999 h 712482"/>
              <a:gd name="T64" fmla="*/ 120821 w 983629"/>
              <a:gd name="T65" fmla="*/ 1101815 h 712482"/>
              <a:gd name="T66" fmla="*/ 124135 w 983629"/>
              <a:gd name="T67" fmla="*/ 1148951 h 712482"/>
              <a:gd name="T68" fmla="*/ 124871 w 983629"/>
              <a:gd name="T69" fmla="*/ 1272681 h 712482"/>
              <a:gd name="T70" fmla="*/ 109033 w 983629"/>
              <a:gd name="T71" fmla="*/ 1278574 h 712482"/>
              <a:gd name="T72" fmla="*/ 103876 w 983629"/>
              <a:gd name="T73" fmla="*/ 1378737 h 712482"/>
              <a:gd name="T74" fmla="*/ 95036 w 983629"/>
              <a:gd name="T75" fmla="*/ 1402309 h 712482"/>
              <a:gd name="T76" fmla="*/ 87667 w 983629"/>
              <a:gd name="T77" fmla="*/ 1419984 h 712482"/>
              <a:gd name="T78" fmla="*/ 83248 w 983629"/>
              <a:gd name="T79" fmla="*/ 1431766 h 712482"/>
              <a:gd name="T80" fmla="*/ 79933 w 983629"/>
              <a:gd name="T81" fmla="*/ 1437660 h 712482"/>
              <a:gd name="T82" fmla="*/ 74407 w 983629"/>
              <a:gd name="T83" fmla="*/ 1425878 h 712482"/>
              <a:gd name="T84" fmla="*/ 69250 w 983629"/>
              <a:gd name="T85" fmla="*/ 1449440 h 712482"/>
              <a:gd name="T86" fmla="*/ 64830 w 983629"/>
              <a:gd name="T87" fmla="*/ 1384628 h 712482"/>
              <a:gd name="T88" fmla="*/ 61514 w 983629"/>
              <a:gd name="T89" fmla="*/ 1319819 h 712482"/>
              <a:gd name="T90" fmla="*/ 58569 w 983629"/>
              <a:gd name="T91" fmla="*/ 1284465 h 712482"/>
              <a:gd name="T92" fmla="*/ 51570 w 983629"/>
              <a:gd name="T93" fmla="*/ 1302139 h 712482"/>
              <a:gd name="T94" fmla="*/ 46044 w 983629"/>
              <a:gd name="T95" fmla="*/ 1337494 h 712482"/>
              <a:gd name="T96" fmla="*/ 41992 w 983629"/>
              <a:gd name="T97" fmla="*/ 1290359 h 712482"/>
              <a:gd name="T98" fmla="*/ 38308 w 983629"/>
              <a:gd name="T99" fmla="*/ 1249118 h 712482"/>
              <a:gd name="T100" fmla="*/ 34994 w 983629"/>
              <a:gd name="T101" fmla="*/ 1160732 h 712482"/>
              <a:gd name="T102" fmla="*/ 32415 w 983629"/>
              <a:gd name="T103" fmla="*/ 1084138 h 712482"/>
              <a:gd name="T104" fmla="*/ 27627 w 983629"/>
              <a:gd name="T105" fmla="*/ 1036999 h 712482"/>
              <a:gd name="T106" fmla="*/ 23574 w 983629"/>
              <a:gd name="T107" fmla="*/ 948619 h 712482"/>
              <a:gd name="T108" fmla="*/ 19892 w 983629"/>
              <a:gd name="T109" fmla="*/ 860243 h 712482"/>
              <a:gd name="T110" fmla="*/ 13997 w 983629"/>
              <a:gd name="T111" fmla="*/ 813103 h 712482"/>
              <a:gd name="T112" fmla="*/ 10313 w 983629"/>
              <a:gd name="T113" fmla="*/ 730614 h 712482"/>
              <a:gd name="T114" fmla="*/ 7367 w 983629"/>
              <a:gd name="T115" fmla="*/ 671692 h 712482"/>
              <a:gd name="T116" fmla="*/ 0 w 983629"/>
              <a:gd name="T117" fmla="*/ 606878 h 7124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983629"/>
              <a:gd name="T178" fmla="*/ 0 h 712482"/>
              <a:gd name="T179" fmla="*/ 983629 w 983629"/>
              <a:gd name="T180" fmla="*/ 712482 h 71248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983629" h="712482">
                <a:moveTo>
                  <a:pt x="25961" y="285569"/>
                </a:moveTo>
                <a:cubicBezTo>
                  <a:pt x="30769" y="281242"/>
                  <a:pt x="30427" y="268913"/>
                  <a:pt x="37499" y="265377"/>
                </a:cubicBezTo>
                <a:cubicBezTo>
                  <a:pt x="42938" y="262657"/>
                  <a:pt x="54806" y="259608"/>
                  <a:pt x="54806" y="259608"/>
                </a:cubicBezTo>
                <a:cubicBezTo>
                  <a:pt x="56729" y="256724"/>
                  <a:pt x="59209" y="254141"/>
                  <a:pt x="60575" y="250955"/>
                </a:cubicBezTo>
                <a:cubicBezTo>
                  <a:pt x="65115" y="240362"/>
                  <a:pt x="64026" y="222730"/>
                  <a:pt x="66344" y="213456"/>
                </a:cubicBezTo>
                <a:cubicBezTo>
                  <a:pt x="67185" y="210093"/>
                  <a:pt x="70563" y="207903"/>
                  <a:pt x="72113" y="204802"/>
                </a:cubicBezTo>
                <a:cubicBezTo>
                  <a:pt x="73473" y="202082"/>
                  <a:pt x="74036" y="199033"/>
                  <a:pt x="74998" y="196148"/>
                </a:cubicBezTo>
                <a:cubicBezTo>
                  <a:pt x="76615" y="184827"/>
                  <a:pt x="73735" y="176138"/>
                  <a:pt x="83652" y="170188"/>
                </a:cubicBezTo>
                <a:cubicBezTo>
                  <a:pt x="86259" y="168624"/>
                  <a:pt x="89421" y="168265"/>
                  <a:pt x="92305" y="167303"/>
                </a:cubicBezTo>
                <a:cubicBezTo>
                  <a:pt x="108838" y="142502"/>
                  <a:pt x="86823" y="171688"/>
                  <a:pt x="106728" y="155765"/>
                </a:cubicBezTo>
                <a:cubicBezTo>
                  <a:pt x="125368" y="140854"/>
                  <a:pt x="99399" y="151476"/>
                  <a:pt x="121151" y="144227"/>
                </a:cubicBezTo>
                <a:cubicBezTo>
                  <a:pt x="136535" y="145188"/>
                  <a:pt x="152299" y="143581"/>
                  <a:pt x="167303" y="147111"/>
                </a:cubicBezTo>
                <a:cubicBezTo>
                  <a:pt x="170263" y="147807"/>
                  <a:pt x="168038" y="153615"/>
                  <a:pt x="170188" y="155765"/>
                </a:cubicBezTo>
                <a:cubicBezTo>
                  <a:pt x="172338" y="157915"/>
                  <a:pt x="175957" y="157688"/>
                  <a:pt x="178841" y="158649"/>
                </a:cubicBezTo>
                <a:cubicBezTo>
                  <a:pt x="179803" y="161534"/>
                  <a:pt x="180891" y="164379"/>
                  <a:pt x="181726" y="167303"/>
                </a:cubicBezTo>
                <a:cubicBezTo>
                  <a:pt x="183779" y="174487"/>
                  <a:pt x="183875" y="182291"/>
                  <a:pt x="190380" y="187495"/>
                </a:cubicBezTo>
                <a:cubicBezTo>
                  <a:pt x="192754" y="189394"/>
                  <a:pt x="196149" y="189418"/>
                  <a:pt x="199033" y="190379"/>
                </a:cubicBezTo>
                <a:cubicBezTo>
                  <a:pt x="205898" y="210976"/>
                  <a:pt x="201429" y="202627"/>
                  <a:pt x="210571" y="216340"/>
                </a:cubicBezTo>
                <a:cubicBezTo>
                  <a:pt x="228840" y="215379"/>
                  <a:pt x="247214" y="215636"/>
                  <a:pt x="265378" y="213456"/>
                </a:cubicBezTo>
                <a:cubicBezTo>
                  <a:pt x="271416" y="212732"/>
                  <a:pt x="282685" y="207687"/>
                  <a:pt x="282685" y="207687"/>
                </a:cubicBezTo>
                <a:cubicBezTo>
                  <a:pt x="305764" y="215378"/>
                  <a:pt x="276915" y="207687"/>
                  <a:pt x="299992" y="207687"/>
                </a:cubicBezTo>
                <a:cubicBezTo>
                  <a:pt x="305841" y="207687"/>
                  <a:pt x="311531" y="209610"/>
                  <a:pt x="317300" y="210571"/>
                </a:cubicBezTo>
                <a:lnTo>
                  <a:pt x="334607" y="216340"/>
                </a:lnTo>
                <a:cubicBezTo>
                  <a:pt x="337491" y="217302"/>
                  <a:pt x="340730" y="217539"/>
                  <a:pt x="343260" y="219225"/>
                </a:cubicBezTo>
                <a:lnTo>
                  <a:pt x="351914" y="224994"/>
                </a:lnTo>
                <a:cubicBezTo>
                  <a:pt x="357683" y="224032"/>
                  <a:pt x="363372" y="222109"/>
                  <a:pt x="369221" y="222109"/>
                </a:cubicBezTo>
                <a:cubicBezTo>
                  <a:pt x="407118" y="222109"/>
                  <a:pt x="374782" y="228652"/>
                  <a:pt x="400951" y="222109"/>
                </a:cubicBezTo>
                <a:cubicBezTo>
                  <a:pt x="406720" y="218263"/>
                  <a:pt x="416065" y="217149"/>
                  <a:pt x="418258" y="210571"/>
                </a:cubicBezTo>
                <a:cubicBezTo>
                  <a:pt x="419220" y="207687"/>
                  <a:pt x="418669" y="203685"/>
                  <a:pt x="421143" y="201918"/>
                </a:cubicBezTo>
                <a:cubicBezTo>
                  <a:pt x="421151" y="201912"/>
                  <a:pt x="442772" y="194708"/>
                  <a:pt x="447104" y="193264"/>
                </a:cubicBezTo>
                <a:lnTo>
                  <a:pt x="455758" y="190379"/>
                </a:lnTo>
                <a:cubicBezTo>
                  <a:pt x="456719" y="187495"/>
                  <a:pt x="457282" y="184445"/>
                  <a:pt x="458642" y="181726"/>
                </a:cubicBezTo>
                <a:cubicBezTo>
                  <a:pt x="460192" y="178625"/>
                  <a:pt x="463003" y="176240"/>
                  <a:pt x="464411" y="173072"/>
                </a:cubicBezTo>
                <a:cubicBezTo>
                  <a:pt x="466881" y="167515"/>
                  <a:pt x="470180" y="155765"/>
                  <a:pt x="470180" y="155765"/>
                </a:cubicBezTo>
                <a:cubicBezTo>
                  <a:pt x="477872" y="156726"/>
                  <a:pt x="485630" y="157262"/>
                  <a:pt x="493257" y="158649"/>
                </a:cubicBezTo>
                <a:cubicBezTo>
                  <a:pt x="496248" y="159193"/>
                  <a:pt x="498987" y="160699"/>
                  <a:pt x="501910" y="161534"/>
                </a:cubicBezTo>
                <a:cubicBezTo>
                  <a:pt x="527272" y="168781"/>
                  <a:pt x="501346" y="160384"/>
                  <a:pt x="522102" y="167303"/>
                </a:cubicBezTo>
                <a:cubicBezTo>
                  <a:pt x="524025" y="170188"/>
                  <a:pt x="525420" y="173506"/>
                  <a:pt x="527871" y="175957"/>
                </a:cubicBezTo>
                <a:cubicBezTo>
                  <a:pt x="533463" y="181549"/>
                  <a:pt x="538140" y="182264"/>
                  <a:pt x="545178" y="184610"/>
                </a:cubicBezTo>
                <a:cubicBezTo>
                  <a:pt x="546140" y="187495"/>
                  <a:pt x="545913" y="191114"/>
                  <a:pt x="548063" y="193264"/>
                </a:cubicBezTo>
                <a:cubicBezTo>
                  <a:pt x="554793" y="199994"/>
                  <a:pt x="558640" y="194225"/>
                  <a:pt x="565370" y="193264"/>
                </a:cubicBezTo>
                <a:cubicBezTo>
                  <a:pt x="575884" y="191762"/>
                  <a:pt x="586523" y="191341"/>
                  <a:pt x="597100" y="190379"/>
                </a:cubicBezTo>
                <a:cubicBezTo>
                  <a:pt x="601908" y="189418"/>
                  <a:pt x="607266" y="189927"/>
                  <a:pt x="611523" y="187495"/>
                </a:cubicBezTo>
                <a:cubicBezTo>
                  <a:pt x="614533" y="185775"/>
                  <a:pt x="614585" y="181007"/>
                  <a:pt x="617292" y="178841"/>
                </a:cubicBezTo>
                <a:cubicBezTo>
                  <a:pt x="619666" y="176942"/>
                  <a:pt x="623061" y="176918"/>
                  <a:pt x="625946" y="175957"/>
                </a:cubicBezTo>
                <a:cubicBezTo>
                  <a:pt x="632811" y="155360"/>
                  <a:pt x="626655" y="162022"/>
                  <a:pt x="640368" y="152880"/>
                </a:cubicBezTo>
                <a:cubicBezTo>
                  <a:pt x="645630" y="137094"/>
                  <a:pt x="641991" y="136204"/>
                  <a:pt x="654791" y="129804"/>
                </a:cubicBezTo>
                <a:cubicBezTo>
                  <a:pt x="657511" y="128444"/>
                  <a:pt x="660560" y="127881"/>
                  <a:pt x="663445" y="126919"/>
                </a:cubicBezTo>
                <a:cubicBezTo>
                  <a:pt x="665368" y="124035"/>
                  <a:pt x="666763" y="120717"/>
                  <a:pt x="669214" y="118266"/>
                </a:cubicBezTo>
                <a:cubicBezTo>
                  <a:pt x="671665" y="115815"/>
                  <a:pt x="675584" y="115106"/>
                  <a:pt x="677867" y="112497"/>
                </a:cubicBezTo>
                <a:cubicBezTo>
                  <a:pt x="688547" y="100290"/>
                  <a:pt x="688328" y="98421"/>
                  <a:pt x="692290" y="86536"/>
                </a:cubicBezTo>
                <a:cubicBezTo>
                  <a:pt x="683753" y="60929"/>
                  <a:pt x="696126" y="101775"/>
                  <a:pt x="692290" y="40383"/>
                </a:cubicBezTo>
                <a:cubicBezTo>
                  <a:pt x="692074" y="36923"/>
                  <a:pt x="688444" y="34614"/>
                  <a:pt x="686521" y="31730"/>
                </a:cubicBezTo>
                <a:cubicBezTo>
                  <a:pt x="688444" y="29807"/>
                  <a:pt x="689743" y="26915"/>
                  <a:pt x="692290" y="25960"/>
                </a:cubicBezTo>
                <a:cubicBezTo>
                  <a:pt x="697766" y="23906"/>
                  <a:pt x="705195" y="26927"/>
                  <a:pt x="709597" y="23076"/>
                </a:cubicBezTo>
                <a:cubicBezTo>
                  <a:pt x="714174" y="19072"/>
                  <a:pt x="710306" y="9142"/>
                  <a:pt x="715366" y="5769"/>
                </a:cubicBezTo>
                <a:lnTo>
                  <a:pt x="724020" y="0"/>
                </a:lnTo>
                <a:cubicBezTo>
                  <a:pt x="733635" y="1923"/>
                  <a:pt x="755966" y="-3533"/>
                  <a:pt x="752865" y="5769"/>
                </a:cubicBezTo>
                <a:lnTo>
                  <a:pt x="747096" y="23076"/>
                </a:lnTo>
                <a:cubicBezTo>
                  <a:pt x="746135" y="45191"/>
                  <a:pt x="743361" y="67301"/>
                  <a:pt x="744212" y="89420"/>
                </a:cubicBezTo>
                <a:cubicBezTo>
                  <a:pt x="744345" y="92884"/>
                  <a:pt x="748573" y="94906"/>
                  <a:pt x="749981" y="98074"/>
                </a:cubicBezTo>
                <a:cubicBezTo>
                  <a:pt x="752451" y="103631"/>
                  <a:pt x="753827" y="109612"/>
                  <a:pt x="755750" y="115381"/>
                </a:cubicBezTo>
                <a:cubicBezTo>
                  <a:pt x="757231" y="119823"/>
                  <a:pt x="759799" y="130057"/>
                  <a:pt x="764404" y="132688"/>
                </a:cubicBezTo>
                <a:cubicBezTo>
                  <a:pt x="768661" y="135120"/>
                  <a:pt x="774019" y="134611"/>
                  <a:pt x="778826" y="135573"/>
                </a:cubicBezTo>
                <a:cubicBezTo>
                  <a:pt x="784603" y="152901"/>
                  <a:pt x="777043" y="138824"/>
                  <a:pt x="801903" y="147111"/>
                </a:cubicBezTo>
                <a:cubicBezTo>
                  <a:pt x="807222" y="148884"/>
                  <a:pt x="811518" y="152880"/>
                  <a:pt x="816325" y="155765"/>
                </a:cubicBezTo>
                <a:cubicBezTo>
                  <a:pt x="817287" y="158649"/>
                  <a:pt x="817523" y="161888"/>
                  <a:pt x="819210" y="164418"/>
                </a:cubicBezTo>
                <a:cubicBezTo>
                  <a:pt x="821473" y="167812"/>
                  <a:pt x="827064" y="169072"/>
                  <a:pt x="827864" y="173072"/>
                </a:cubicBezTo>
                <a:cubicBezTo>
                  <a:pt x="828853" y="178020"/>
                  <a:pt x="814714" y="181302"/>
                  <a:pt x="813441" y="181726"/>
                </a:cubicBezTo>
                <a:cubicBezTo>
                  <a:pt x="824169" y="197818"/>
                  <a:pt x="817306" y="184728"/>
                  <a:pt x="822094" y="213456"/>
                </a:cubicBezTo>
                <a:cubicBezTo>
                  <a:pt x="823301" y="220699"/>
                  <a:pt x="825578" y="226789"/>
                  <a:pt x="827864" y="233647"/>
                </a:cubicBezTo>
                <a:cubicBezTo>
                  <a:pt x="823056" y="248070"/>
                  <a:pt x="824017" y="239417"/>
                  <a:pt x="830748" y="259608"/>
                </a:cubicBezTo>
                <a:lnTo>
                  <a:pt x="833633" y="268262"/>
                </a:lnTo>
                <a:cubicBezTo>
                  <a:pt x="833566" y="268930"/>
                  <a:pt x="836711" y="298966"/>
                  <a:pt x="824979" y="302877"/>
                </a:cubicBezTo>
                <a:cubicBezTo>
                  <a:pt x="818529" y="305027"/>
                  <a:pt x="811518" y="304800"/>
                  <a:pt x="804787" y="305761"/>
                </a:cubicBezTo>
                <a:cubicBezTo>
                  <a:pt x="799979" y="304800"/>
                  <a:pt x="794870" y="304808"/>
                  <a:pt x="790364" y="302877"/>
                </a:cubicBezTo>
                <a:cubicBezTo>
                  <a:pt x="787864" y="301806"/>
                  <a:pt x="787287" y="297492"/>
                  <a:pt x="784595" y="297107"/>
                </a:cubicBezTo>
                <a:cubicBezTo>
                  <a:pt x="779723" y="296411"/>
                  <a:pt x="767052" y="301033"/>
                  <a:pt x="761519" y="302877"/>
                </a:cubicBezTo>
                <a:cubicBezTo>
                  <a:pt x="760558" y="305761"/>
                  <a:pt x="759135" y="308531"/>
                  <a:pt x="758635" y="311530"/>
                </a:cubicBezTo>
                <a:cubicBezTo>
                  <a:pt x="757204" y="320118"/>
                  <a:pt x="758984" y="329407"/>
                  <a:pt x="755750" y="337491"/>
                </a:cubicBezTo>
                <a:cubicBezTo>
                  <a:pt x="754621" y="340314"/>
                  <a:pt x="749981" y="339414"/>
                  <a:pt x="747096" y="340376"/>
                </a:cubicBezTo>
                <a:cubicBezTo>
                  <a:pt x="752961" y="369696"/>
                  <a:pt x="743852" y="345857"/>
                  <a:pt x="758635" y="357683"/>
                </a:cubicBezTo>
                <a:cubicBezTo>
                  <a:pt x="761342" y="359849"/>
                  <a:pt x="761071" y="365384"/>
                  <a:pt x="764404" y="366336"/>
                </a:cubicBezTo>
                <a:cubicBezTo>
                  <a:pt x="775537" y="369517"/>
                  <a:pt x="787480" y="368259"/>
                  <a:pt x="799018" y="369221"/>
                </a:cubicBezTo>
                <a:cubicBezTo>
                  <a:pt x="799980" y="372106"/>
                  <a:pt x="800004" y="375501"/>
                  <a:pt x="801903" y="377875"/>
                </a:cubicBezTo>
                <a:cubicBezTo>
                  <a:pt x="806883" y="384101"/>
                  <a:pt x="815165" y="384796"/>
                  <a:pt x="822094" y="386528"/>
                </a:cubicBezTo>
                <a:cubicBezTo>
                  <a:pt x="826665" y="391099"/>
                  <a:pt x="830748" y="393460"/>
                  <a:pt x="830748" y="400951"/>
                </a:cubicBezTo>
                <a:cubicBezTo>
                  <a:pt x="830748" y="403992"/>
                  <a:pt x="828825" y="406720"/>
                  <a:pt x="827864" y="409605"/>
                </a:cubicBezTo>
                <a:cubicBezTo>
                  <a:pt x="847351" y="416100"/>
                  <a:pt x="826227" y="407092"/>
                  <a:pt x="842286" y="421143"/>
                </a:cubicBezTo>
                <a:cubicBezTo>
                  <a:pt x="847504" y="425709"/>
                  <a:pt x="859594" y="432681"/>
                  <a:pt x="859594" y="432681"/>
                </a:cubicBezTo>
                <a:cubicBezTo>
                  <a:pt x="861517" y="435566"/>
                  <a:pt x="862423" y="439498"/>
                  <a:pt x="865363" y="441335"/>
                </a:cubicBezTo>
                <a:cubicBezTo>
                  <a:pt x="870520" y="444558"/>
                  <a:pt x="882670" y="447104"/>
                  <a:pt x="882670" y="447104"/>
                </a:cubicBezTo>
                <a:cubicBezTo>
                  <a:pt x="882700" y="447284"/>
                  <a:pt x="885448" y="469326"/>
                  <a:pt x="888439" y="473065"/>
                </a:cubicBezTo>
                <a:cubicBezTo>
                  <a:pt x="890605" y="475772"/>
                  <a:pt x="894208" y="476911"/>
                  <a:pt x="897093" y="478834"/>
                </a:cubicBezTo>
                <a:cubicBezTo>
                  <a:pt x="898054" y="482680"/>
                  <a:pt x="898838" y="486575"/>
                  <a:pt x="899977" y="490372"/>
                </a:cubicBezTo>
                <a:cubicBezTo>
                  <a:pt x="901724" y="496197"/>
                  <a:pt x="905746" y="507679"/>
                  <a:pt x="905746" y="507679"/>
                </a:cubicBezTo>
                <a:cubicBezTo>
                  <a:pt x="906708" y="514410"/>
                  <a:pt x="905027" y="522105"/>
                  <a:pt x="908631" y="527871"/>
                </a:cubicBezTo>
                <a:cubicBezTo>
                  <a:pt x="910732" y="531233"/>
                  <a:pt x="916380" y="529589"/>
                  <a:pt x="920169" y="530755"/>
                </a:cubicBezTo>
                <a:cubicBezTo>
                  <a:pt x="928887" y="533438"/>
                  <a:pt x="946130" y="539409"/>
                  <a:pt x="946130" y="539409"/>
                </a:cubicBezTo>
                <a:cubicBezTo>
                  <a:pt x="948053" y="542294"/>
                  <a:pt x="950349" y="544962"/>
                  <a:pt x="951899" y="548063"/>
                </a:cubicBezTo>
                <a:cubicBezTo>
                  <a:pt x="953259" y="550782"/>
                  <a:pt x="952309" y="554949"/>
                  <a:pt x="954783" y="556716"/>
                </a:cubicBezTo>
                <a:cubicBezTo>
                  <a:pt x="959732" y="560251"/>
                  <a:pt x="972091" y="562485"/>
                  <a:pt x="972091" y="562485"/>
                </a:cubicBezTo>
                <a:cubicBezTo>
                  <a:pt x="978956" y="583082"/>
                  <a:pt x="974487" y="574733"/>
                  <a:pt x="983629" y="588446"/>
                </a:cubicBezTo>
                <a:cubicBezTo>
                  <a:pt x="982667" y="591331"/>
                  <a:pt x="981244" y="594101"/>
                  <a:pt x="980744" y="597100"/>
                </a:cubicBezTo>
                <a:cubicBezTo>
                  <a:pt x="979313" y="605688"/>
                  <a:pt x="984368" y="617277"/>
                  <a:pt x="977860" y="623061"/>
                </a:cubicBezTo>
                <a:cubicBezTo>
                  <a:pt x="972066" y="628211"/>
                  <a:pt x="962475" y="621138"/>
                  <a:pt x="954783" y="620176"/>
                </a:cubicBezTo>
                <a:cubicBezTo>
                  <a:pt x="920084" y="608611"/>
                  <a:pt x="936496" y="612967"/>
                  <a:pt x="859594" y="620176"/>
                </a:cubicBezTo>
                <a:cubicBezTo>
                  <a:pt x="856886" y="620430"/>
                  <a:pt x="855747" y="624022"/>
                  <a:pt x="853824" y="625945"/>
                </a:cubicBezTo>
                <a:cubicBezTo>
                  <a:pt x="851767" y="632118"/>
                  <a:pt x="850434" y="638648"/>
                  <a:pt x="845171" y="643253"/>
                </a:cubicBezTo>
                <a:cubicBezTo>
                  <a:pt x="832963" y="653935"/>
                  <a:pt x="831096" y="653714"/>
                  <a:pt x="819210" y="657675"/>
                </a:cubicBezTo>
                <a:cubicBezTo>
                  <a:pt x="817287" y="663444"/>
                  <a:pt x="819210" y="673059"/>
                  <a:pt x="813441" y="674982"/>
                </a:cubicBezTo>
                <a:cubicBezTo>
                  <a:pt x="810556" y="675944"/>
                  <a:pt x="807507" y="676507"/>
                  <a:pt x="804787" y="677867"/>
                </a:cubicBezTo>
                <a:cubicBezTo>
                  <a:pt x="797511" y="681505"/>
                  <a:pt x="795729" y="684041"/>
                  <a:pt x="790364" y="689405"/>
                </a:cubicBezTo>
                <a:cubicBezTo>
                  <a:pt x="774980" y="688444"/>
                  <a:pt x="759626" y="686521"/>
                  <a:pt x="744212" y="686521"/>
                </a:cubicBezTo>
                <a:cubicBezTo>
                  <a:pt x="741171" y="686521"/>
                  <a:pt x="738575" y="689028"/>
                  <a:pt x="735558" y="689405"/>
                </a:cubicBezTo>
                <a:cubicBezTo>
                  <a:pt x="723118" y="690960"/>
                  <a:pt x="710559" y="691328"/>
                  <a:pt x="698059" y="692290"/>
                </a:cubicBezTo>
                <a:cubicBezTo>
                  <a:pt x="694213" y="693251"/>
                  <a:pt x="689963" y="693207"/>
                  <a:pt x="686521" y="695174"/>
                </a:cubicBezTo>
                <a:cubicBezTo>
                  <a:pt x="677623" y="700258"/>
                  <a:pt x="677736" y="704221"/>
                  <a:pt x="674983" y="712482"/>
                </a:cubicBezTo>
                <a:cubicBezTo>
                  <a:pt x="669214" y="710559"/>
                  <a:pt x="661976" y="711012"/>
                  <a:pt x="657676" y="706712"/>
                </a:cubicBezTo>
                <a:cubicBezTo>
                  <a:pt x="655753" y="704789"/>
                  <a:pt x="653605" y="703067"/>
                  <a:pt x="651906" y="700943"/>
                </a:cubicBezTo>
                <a:cubicBezTo>
                  <a:pt x="649740" y="698236"/>
                  <a:pt x="648844" y="694456"/>
                  <a:pt x="646137" y="692290"/>
                </a:cubicBezTo>
                <a:cubicBezTo>
                  <a:pt x="643763" y="690391"/>
                  <a:pt x="640368" y="690367"/>
                  <a:pt x="637484" y="689405"/>
                </a:cubicBezTo>
                <a:cubicBezTo>
                  <a:pt x="635211" y="698496"/>
                  <a:pt x="637325" y="703828"/>
                  <a:pt x="625946" y="703828"/>
                </a:cubicBezTo>
                <a:cubicBezTo>
                  <a:pt x="621043" y="703828"/>
                  <a:pt x="616253" y="702233"/>
                  <a:pt x="611523" y="700943"/>
                </a:cubicBezTo>
                <a:cubicBezTo>
                  <a:pt x="605656" y="699343"/>
                  <a:pt x="594216" y="695174"/>
                  <a:pt x="594216" y="695174"/>
                </a:cubicBezTo>
                <a:cubicBezTo>
                  <a:pt x="590370" y="696136"/>
                  <a:pt x="585976" y="695860"/>
                  <a:pt x="582677" y="698059"/>
                </a:cubicBezTo>
                <a:cubicBezTo>
                  <a:pt x="556577" y="715458"/>
                  <a:pt x="596549" y="700164"/>
                  <a:pt x="568255" y="709597"/>
                </a:cubicBezTo>
                <a:cubicBezTo>
                  <a:pt x="565370" y="707674"/>
                  <a:pt x="563068" y="703828"/>
                  <a:pt x="559601" y="703828"/>
                </a:cubicBezTo>
                <a:cubicBezTo>
                  <a:pt x="553520" y="703828"/>
                  <a:pt x="542294" y="709597"/>
                  <a:pt x="542294" y="709597"/>
                </a:cubicBezTo>
                <a:cubicBezTo>
                  <a:pt x="542151" y="708882"/>
                  <a:pt x="538889" y="689476"/>
                  <a:pt x="536525" y="686521"/>
                </a:cubicBezTo>
                <a:cubicBezTo>
                  <a:pt x="534359" y="683814"/>
                  <a:pt x="531192" y="681748"/>
                  <a:pt x="527871" y="680752"/>
                </a:cubicBezTo>
                <a:cubicBezTo>
                  <a:pt x="521359" y="678798"/>
                  <a:pt x="514410" y="678829"/>
                  <a:pt x="507679" y="677867"/>
                </a:cubicBezTo>
                <a:cubicBezTo>
                  <a:pt x="508641" y="673059"/>
                  <a:pt x="511911" y="668158"/>
                  <a:pt x="510564" y="663444"/>
                </a:cubicBezTo>
                <a:cubicBezTo>
                  <a:pt x="509612" y="660111"/>
                  <a:pt x="504362" y="660126"/>
                  <a:pt x="501910" y="657675"/>
                </a:cubicBezTo>
                <a:cubicBezTo>
                  <a:pt x="488115" y="643881"/>
                  <a:pt x="507045" y="651203"/>
                  <a:pt x="481718" y="646137"/>
                </a:cubicBezTo>
                <a:cubicBezTo>
                  <a:pt x="478834" y="644214"/>
                  <a:pt x="475231" y="643075"/>
                  <a:pt x="473065" y="640368"/>
                </a:cubicBezTo>
                <a:cubicBezTo>
                  <a:pt x="471166" y="637994"/>
                  <a:pt x="472554" y="633613"/>
                  <a:pt x="470180" y="631714"/>
                </a:cubicBezTo>
                <a:cubicBezTo>
                  <a:pt x="467084" y="629238"/>
                  <a:pt x="462488" y="629791"/>
                  <a:pt x="458642" y="628830"/>
                </a:cubicBezTo>
                <a:cubicBezTo>
                  <a:pt x="453834" y="629791"/>
                  <a:pt x="448476" y="629282"/>
                  <a:pt x="444219" y="631714"/>
                </a:cubicBezTo>
                <a:cubicBezTo>
                  <a:pt x="441209" y="633434"/>
                  <a:pt x="441882" y="639878"/>
                  <a:pt x="438450" y="640368"/>
                </a:cubicBezTo>
                <a:cubicBezTo>
                  <a:pt x="426988" y="642005"/>
                  <a:pt x="415374" y="638445"/>
                  <a:pt x="403836" y="637483"/>
                </a:cubicBezTo>
                <a:cubicBezTo>
                  <a:pt x="392298" y="638445"/>
                  <a:pt x="380287" y="636963"/>
                  <a:pt x="369221" y="640368"/>
                </a:cubicBezTo>
                <a:cubicBezTo>
                  <a:pt x="358111" y="643787"/>
                  <a:pt x="372640" y="654256"/>
                  <a:pt x="369221" y="657675"/>
                </a:cubicBezTo>
                <a:cubicBezTo>
                  <a:pt x="367071" y="659825"/>
                  <a:pt x="363452" y="655752"/>
                  <a:pt x="360568" y="654791"/>
                </a:cubicBezTo>
                <a:cubicBezTo>
                  <a:pt x="335763" y="638255"/>
                  <a:pt x="367150" y="658083"/>
                  <a:pt x="343260" y="646137"/>
                </a:cubicBezTo>
                <a:cubicBezTo>
                  <a:pt x="340159" y="644587"/>
                  <a:pt x="337491" y="642291"/>
                  <a:pt x="334607" y="640368"/>
                </a:cubicBezTo>
                <a:cubicBezTo>
                  <a:pt x="332684" y="637483"/>
                  <a:pt x="331545" y="633880"/>
                  <a:pt x="328838" y="631714"/>
                </a:cubicBezTo>
                <a:cubicBezTo>
                  <a:pt x="326464" y="629815"/>
                  <a:pt x="322334" y="630980"/>
                  <a:pt x="320184" y="628830"/>
                </a:cubicBezTo>
                <a:cubicBezTo>
                  <a:pt x="304800" y="613446"/>
                  <a:pt x="331723" y="624983"/>
                  <a:pt x="308646" y="617292"/>
                </a:cubicBezTo>
                <a:cubicBezTo>
                  <a:pt x="305761" y="615369"/>
                  <a:pt x="301829" y="614463"/>
                  <a:pt x="299992" y="611523"/>
                </a:cubicBezTo>
                <a:cubicBezTo>
                  <a:pt x="285822" y="588851"/>
                  <a:pt x="303712" y="597378"/>
                  <a:pt x="285570" y="591331"/>
                </a:cubicBezTo>
                <a:cubicBezTo>
                  <a:pt x="283647" y="589408"/>
                  <a:pt x="281016" y="587995"/>
                  <a:pt x="279800" y="585562"/>
                </a:cubicBezTo>
                <a:cubicBezTo>
                  <a:pt x="277080" y="580123"/>
                  <a:pt x="279091" y="571627"/>
                  <a:pt x="274031" y="568254"/>
                </a:cubicBezTo>
                <a:lnTo>
                  <a:pt x="265378" y="562485"/>
                </a:lnTo>
                <a:cubicBezTo>
                  <a:pt x="257685" y="539412"/>
                  <a:pt x="265378" y="568253"/>
                  <a:pt x="265378" y="545178"/>
                </a:cubicBezTo>
                <a:cubicBezTo>
                  <a:pt x="265378" y="535113"/>
                  <a:pt x="260484" y="536070"/>
                  <a:pt x="253840" y="530755"/>
                </a:cubicBezTo>
                <a:cubicBezTo>
                  <a:pt x="233289" y="514315"/>
                  <a:pt x="266048" y="536972"/>
                  <a:pt x="239417" y="519217"/>
                </a:cubicBezTo>
                <a:cubicBezTo>
                  <a:pt x="236532" y="520179"/>
                  <a:pt x="233762" y="522602"/>
                  <a:pt x="230763" y="522102"/>
                </a:cubicBezTo>
                <a:cubicBezTo>
                  <a:pt x="217129" y="519830"/>
                  <a:pt x="226130" y="513797"/>
                  <a:pt x="216341" y="507679"/>
                </a:cubicBezTo>
                <a:cubicBezTo>
                  <a:pt x="211184" y="504456"/>
                  <a:pt x="199033" y="501910"/>
                  <a:pt x="199033" y="501910"/>
                </a:cubicBezTo>
                <a:cubicBezTo>
                  <a:pt x="191786" y="480164"/>
                  <a:pt x="201560" y="506962"/>
                  <a:pt x="190380" y="484603"/>
                </a:cubicBezTo>
                <a:cubicBezTo>
                  <a:pt x="188451" y="480745"/>
                  <a:pt x="185351" y="467743"/>
                  <a:pt x="184611" y="464411"/>
                </a:cubicBezTo>
                <a:cubicBezTo>
                  <a:pt x="183547" y="459625"/>
                  <a:pt x="184736" y="453858"/>
                  <a:pt x="181726" y="449988"/>
                </a:cubicBezTo>
                <a:cubicBezTo>
                  <a:pt x="177469" y="444515"/>
                  <a:pt x="164419" y="438450"/>
                  <a:pt x="164419" y="438450"/>
                </a:cubicBezTo>
                <a:cubicBezTo>
                  <a:pt x="162519" y="432750"/>
                  <a:pt x="160848" y="425210"/>
                  <a:pt x="155765" y="421143"/>
                </a:cubicBezTo>
                <a:cubicBezTo>
                  <a:pt x="153391" y="419244"/>
                  <a:pt x="149996" y="419220"/>
                  <a:pt x="147111" y="418258"/>
                </a:cubicBezTo>
                <a:cubicBezTo>
                  <a:pt x="144227" y="414412"/>
                  <a:pt x="142458" y="409387"/>
                  <a:pt x="138458" y="406720"/>
                </a:cubicBezTo>
                <a:cubicBezTo>
                  <a:pt x="134245" y="403912"/>
                  <a:pt x="116061" y="399678"/>
                  <a:pt x="109612" y="398066"/>
                </a:cubicBezTo>
                <a:lnTo>
                  <a:pt x="98074" y="380759"/>
                </a:lnTo>
                <a:lnTo>
                  <a:pt x="92305" y="372106"/>
                </a:lnTo>
                <a:cubicBezTo>
                  <a:pt x="85057" y="350356"/>
                  <a:pt x="95677" y="376320"/>
                  <a:pt x="80767" y="357683"/>
                </a:cubicBezTo>
                <a:cubicBezTo>
                  <a:pt x="78867" y="355309"/>
                  <a:pt x="79242" y="351749"/>
                  <a:pt x="77882" y="349029"/>
                </a:cubicBezTo>
                <a:cubicBezTo>
                  <a:pt x="76332" y="345928"/>
                  <a:pt x="74279" y="343083"/>
                  <a:pt x="72113" y="340376"/>
                </a:cubicBezTo>
                <a:cubicBezTo>
                  <a:pt x="65398" y="331982"/>
                  <a:pt x="66689" y="336335"/>
                  <a:pt x="57691" y="328837"/>
                </a:cubicBezTo>
                <a:cubicBezTo>
                  <a:pt x="35486" y="310334"/>
                  <a:pt x="61864" y="328735"/>
                  <a:pt x="40383" y="314415"/>
                </a:cubicBezTo>
                <a:cubicBezTo>
                  <a:pt x="24218" y="317109"/>
                  <a:pt x="25239" y="320994"/>
                  <a:pt x="14423" y="311530"/>
                </a:cubicBezTo>
                <a:cubicBezTo>
                  <a:pt x="9306" y="307053"/>
                  <a:pt x="0" y="297107"/>
                  <a:pt x="0" y="297107"/>
                </a:cubicBezTo>
                <a:cubicBezTo>
                  <a:pt x="2884" y="295184"/>
                  <a:pt x="5290" y="292179"/>
                  <a:pt x="8653" y="291338"/>
                </a:cubicBezTo>
                <a:cubicBezTo>
                  <a:pt x="36525" y="284370"/>
                  <a:pt x="21153" y="289896"/>
                  <a:pt x="25961" y="285569"/>
                </a:cubicBezTo>
                <a:close/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0" dirty="0"/>
          </a:p>
        </p:txBody>
      </p:sp>
      <p:sp>
        <p:nvSpPr>
          <p:cNvPr id="10287" name="Oval 45"/>
          <p:cNvSpPr>
            <a:spLocks noChangeArrowheads="1"/>
          </p:cNvSpPr>
          <p:nvPr/>
        </p:nvSpPr>
        <p:spPr bwMode="auto">
          <a:xfrm>
            <a:off x="381000" y="5100637"/>
            <a:ext cx="407988" cy="282575"/>
          </a:xfrm>
          <a:prstGeom prst="ellipse">
            <a:avLst/>
          </a:pr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 b="0" dirty="0"/>
          </a:p>
        </p:txBody>
      </p:sp>
      <p:sp>
        <p:nvSpPr>
          <p:cNvPr id="10288" name="Oval 45"/>
          <p:cNvSpPr>
            <a:spLocks noChangeArrowheads="1"/>
          </p:cNvSpPr>
          <p:nvPr/>
        </p:nvSpPr>
        <p:spPr bwMode="auto">
          <a:xfrm>
            <a:off x="381000" y="5900737"/>
            <a:ext cx="407988" cy="28257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b="0" dirty="0"/>
          </a:p>
        </p:txBody>
      </p:sp>
      <p:sp>
        <p:nvSpPr>
          <p:cNvPr id="10289" name="Text Box 46"/>
          <p:cNvSpPr txBox="1">
            <a:spLocks noChangeArrowheads="1"/>
          </p:cNvSpPr>
          <p:nvPr/>
        </p:nvSpPr>
        <p:spPr bwMode="auto">
          <a:xfrm>
            <a:off x="900113" y="5851525"/>
            <a:ext cx="46656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Sentinel site measles surveillance (2)</a:t>
            </a:r>
          </a:p>
        </p:txBody>
      </p:sp>
      <p:sp>
        <p:nvSpPr>
          <p:cNvPr id="10290" name="Freeform 26"/>
          <p:cNvSpPr>
            <a:spLocks/>
          </p:cNvSpPr>
          <p:nvPr/>
        </p:nvSpPr>
        <p:spPr bwMode="auto">
          <a:xfrm>
            <a:off x="2346325" y="1657350"/>
            <a:ext cx="854075" cy="209550"/>
          </a:xfrm>
          <a:custGeom>
            <a:avLst/>
            <a:gdLst>
              <a:gd name="T0" fmla="*/ 0 w 576"/>
              <a:gd name="T1" fmla="*/ 2147483647 h 112"/>
              <a:gd name="T2" fmla="*/ 2147483647 w 576"/>
              <a:gd name="T3" fmla="*/ 2147483647 h 112"/>
              <a:gd name="T4" fmla="*/ 2147483647 w 576"/>
              <a:gd name="T5" fmla="*/ 2147483647 h 112"/>
              <a:gd name="T6" fmla="*/ 2147483647 w 576"/>
              <a:gd name="T7" fmla="*/ 2147483647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12"/>
              <a:gd name="T14" fmla="*/ 576 w 576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12">
                <a:moveTo>
                  <a:pt x="0" y="112"/>
                </a:moveTo>
                <a:cubicBezTo>
                  <a:pt x="88" y="72"/>
                  <a:pt x="176" y="32"/>
                  <a:pt x="240" y="16"/>
                </a:cubicBezTo>
                <a:cubicBezTo>
                  <a:pt x="304" y="0"/>
                  <a:pt x="328" y="16"/>
                  <a:pt x="384" y="16"/>
                </a:cubicBezTo>
                <a:cubicBezTo>
                  <a:pt x="440" y="16"/>
                  <a:pt x="508" y="16"/>
                  <a:pt x="576" y="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76335255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52400"/>
            <a:ext cx="8686800" cy="1371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855530"/>
              </p:ext>
            </p:extLst>
          </p:nvPr>
        </p:nvGraphicFramePr>
        <p:xfrm>
          <a:off x="64826" y="0"/>
          <a:ext cx="900297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30480" y="1039083"/>
            <a:ext cx="806696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11,183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3810000"/>
            <a:ext cx="704039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6,459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3745468"/>
            <a:ext cx="704039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6,079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4431268"/>
            <a:ext cx="704039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3,081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5445" y="4278868"/>
            <a:ext cx="704039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4,983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6045" y="2514600"/>
            <a:ext cx="819455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13,348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4845" y="3352800"/>
            <a:ext cx="819455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12,347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1400" y="1295400"/>
            <a:ext cx="819455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23,451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313639" y="3124200"/>
            <a:ext cx="9144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313638" y="3352800"/>
            <a:ext cx="1353361" cy="3107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389838" y="1905000"/>
            <a:ext cx="1048562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389838" y="1371600"/>
            <a:ext cx="9144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9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Situation of Rubella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41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reeform 2"/>
          <p:cNvSpPr>
            <a:spLocks/>
          </p:cNvSpPr>
          <p:nvPr/>
        </p:nvSpPr>
        <p:spPr bwMode="auto">
          <a:xfrm>
            <a:off x="4289426" y="2408239"/>
            <a:ext cx="809625" cy="847725"/>
          </a:xfrm>
          <a:custGeom>
            <a:avLst/>
            <a:gdLst>
              <a:gd name="T0" fmla="*/ 2147483647 w 510"/>
              <a:gd name="T1" fmla="*/ 2147483647 h 534"/>
              <a:gd name="T2" fmla="*/ 2147483647 w 510"/>
              <a:gd name="T3" fmla="*/ 2147483647 h 534"/>
              <a:gd name="T4" fmla="*/ 2147483647 w 510"/>
              <a:gd name="T5" fmla="*/ 2147483647 h 534"/>
              <a:gd name="T6" fmla="*/ 2147483647 w 510"/>
              <a:gd name="T7" fmla="*/ 2147483647 h 534"/>
              <a:gd name="T8" fmla="*/ 2147483647 w 510"/>
              <a:gd name="T9" fmla="*/ 2147483647 h 534"/>
              <a:gd name="T10" fmla="*/ 2147483647 w 510"/>
              <a:gd name="T11" fmla="*/ 2147483647 h 534"/>
              <a:gd name="T12" fmla="*/ 2147483647 w 510"/>
              <a:gd name="T13" fmla="*/ 2147483647 h 534"/>
              <a:gd name="T14" fmla="*/ 2147483647 w 510"/>
              <a:gd name="T15" fmla="*/ 2147483647 h 534"/>
              <a:gd name="T16" fmla="*/ 2147483647 w 510"/>
              <a:gd name="T17" fmla="*/ 2147483647 h 534"/>
              <a:gd name="T18" fmla="*/ 2147483647 w 510"/>
              <a:gd name="T19" fmla="*/ 2147483647 h 534"/>
              <a:gd name="T20" fmla="*/ 2147483647 w 510"/>
              <a:gd name="T21" fmla="*/ 2147483647 h 534"/>
              <a:gd name="T22" fmla="*/ 2147483647 w 510"/>
              <a:gd name="T23" fmla="*/ 2147483647 h 534"/>
              <a:gd name="T24" fmla="*/ 2147483647 w 510"/>
              <a:gd name="T25" fmla="*/ 2147483647 h 534"/>
              <a:gd name="T26" fmla="*/ 2147483647 w 510"/>
              <a:gd name="T27" fmla="*/ 2147483647 h 534"/>
              <a:gd name="T28" fmla="*/ 2147483647 w 510"/>
              <a:gd name="T29" fmla="*/ 2147483647 h 534"/>
              <a:gd name="T30" fmla="*/ 2147483647 w 510"/>
              <a:gd name="T31" fmla="*/ 2147483647 h 534"/>
              <a:gd name="T32" fmla="*/ 2147483647 w 510"/>
              <a:gd name="T33" fmla="*/ 2147483647 h 534"/>
              <a:gd name="T34" fmla="*/ 2147483647 w 510"/>
              <a:gd name="T35" fmla="*/ 2147483647 h 534"/>
              <a:gd name="T36" fmla="*/ 2147483647 w 510"/>
              <a:gd name="T37" fmla="*/ 2147483647 h 534"/>
              <a:gd name="T38" fmla="*/ 2147483647 w 510"/>
              <a:gd name="T39" fmla="*/ 2147483647 h 534"/>
              <a:gd name="T40" fmla="*/ 2147483647 w 510"/>
              <a:gd name="T41" fmla="*/ 2147483647 h 534"/>
              <a:gd name="T42" fmla="*/ 2147483647 w 510"/>
              <a:gd name="T43" fmla="*/ 2147483647 h 534"/>
              <a:gd name="T44" fmla="*/ 2147483647 w 510"/>
              <a:gd name="T45" fmla="*/ 2147483647 h 534"/>
              <a:gd name="T46" fmla="*/ 2147483647 w 510"/>
              <a:gd name="T47" fmla="*/ 2147483647 h 534"/>
              <a:gd name="T48" fmla="*/ 2147483647 w 510"/>
              <a:gd name="T49" fmla="*/ 2147483647 h 534"/>
              <a:gd name="T50" fmla="*/ 2147483647 w 510"/>
              <a:gd name="T51" fmla="*/ 2147483647 h 534"/>
              <a:gd name="T52" fmla="*/ 2147483647 w 510"/>
              <a:gd name="T53" fmla="*/ 2147483647 h 534"/>
              <a:gd name="T54" fmla="*/ 2147483647 w 510"/>
              <a:gd name="T55" fmla="*/ 2147483647 h 534"/>
              <a:gd name="T56" fmla="*/ 2147483647 w 510"/>
              <a:gd name="T57" fmla="*/ 2147483647 h 534"/>
              <a:gd name="T58" fmla="*/ 2147483647 w 510"/>
              <a:gd name="T59" fmla="*/ 2147483647 h 534"/>
              <a:gd name="T60" fmla="*/ 2147483647 w 510"/>
              <a:gd name="T61" fmla="*/ 2147483647 h 534"/>
              <a:gd name="T62" fmla="*/ 2147483647 w 510"/>
              <a:gd name="T63" fmla="*/ 2147483647 h 534"/>
              <a:gd name="T64" fmla="*/ 2147483647 w 510"/>
              <a:gd name="T65" fmla="*/ 2147483647 h 534"/>
              <a:gd name="T66" fmla="*/ 2147483647 w 510"/>
              <a:gd name="T67" fmla="*/ 2147483647 h 534"/>
              <a:gd name="T68" fmla="*/ 2147483647 w 510"/>
              <a:gd name="T69" fmla="*/ 2147483647 h 534"/>
              <a:gd name="T70" fmla="*/ 2147483647 w 510"/>
              <a:gd name="T71" fmla="*/ 2147483647 h 534"/>
              <a:gd name="T72" fmla="*/ 2147483647 w 510"/>
              <a:gd name="T73" fmla="*/ 2147483647 h 534"/>
              <a:gd name="T74" fmla="*/ 2147483647 w 510"/>
              <a:gd name="T75" fmla="*/ 2147483647 h 534"/>
              <a:gd name="T76" fmla="*/ 2147483647 w 510"/>
              <a:gd name="T77" fmla="*/ 2147483647 h 534"/>
              <a:gd name="T78" fmla="*/ 2147483647 w 510"/>
              <a:gd name="T79" fmla="*/ 2147483647 h 534"/>
              <a:gd name="T80" fmla="*/ 2147483647 w 510"/>
              <a:gd name="T81" fmla="*/ 2147483647 h 534"/>
              <a:gd name="T82" fmla="*/ 2147483647 w 510"/>
              <a:gd name="T83" fmla="*/ 2147483647 h 534"/>
              <a:gd name="T84" fmla="*/ 2147483647 w 510"/>
              <a:gd name="T85" fmla="*/ 2147483647 h 534"/>
              <a:gd name="T86" fmla="*/ 2147483647 w 510"/>
              <a:gd name="T87" fmla="*/ 2147483647 h 534"/>
              <a:gd name="T88" fmla="*/ 2147483647 w 510"/>
              <a:gd name="T89" fmla="*/ 2147483647 h 534"/>
              <a:gd name="T90" fmla="*/ 2147483647 w 510"/>
              <a:gd name="T91" fmla="*/ 2147483647 h 534"/>
              <a:gd name="T92" fmla="*/ 2147483647 w 510"/>
              <a:gd name="T93" fmla="*/ 2147483647 h 534"/>
              <a:gd name="T94" fmla="*/ 2147483647 w 510"/>
              <a:gd name="T95" fmla="*/ 2147483647 h 534"/>
              <a:gd name="T96" fmla="*/ 2147483647 w 510"/>
              <a:gd name="T97" fmla="*/ 2147483647 h 534"/>
              <a:gd name="T98" fmla="*/ 2147483647 w 510"/>
              <a:gd name="T99" fmla="*/ 2147483647 h 534"/>
              <a:gd name="T100" fmla="*/ 2147483647 w 510"/>
              <a:gd name="T101" fmla="*/ 2147483647 h 534"/>
              <a:gd name="T102" fmla="*/ 2147483647 w 510"/>
              <a:gd name="T103" fmla="*/ 2147483647 h 534"/>
              <a:gd name="T104" fmla="*/ 2147483647 w 510"/>
              <a:gd name="T105" fmla="*/ 2147483647 h 534"/>
              <a:gd name="T106" fmla="*/ 2147483647 w 510"/>
              <a:gd name="T107" fmla="*/ 2147483647 h 53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10"/>
              <a:gd name="T163" fmla="*/ 0 h 534"/>
              <a:gd name="T164" fmla="*/ 510 w 510"/>
              <a:gd name="T165" fmla="*/ 534 h 53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10" h="534">
                <a:moveTo>
                  <a:pt x="14" y="3"/>
                </a:moveTo>
                <a:lnTo>
                  <a:pt x="14" y="11"/>
                </a:lnTo>
                <a:lnTo>
                  <a:pt x="9" y="14"/>
                </a:lnTo>
                <a:lnTo>
                  <a:pt x="12" y="74"/>
                </a:lnTo>
                <a:lnTo>
                  <a:pt x="0" y="81"/>
                </a:lnTo>
                <a:lnTo>
                  <a:pt x="2" y="102"/>
                </a:lnTo>
                <a:lnTo>
                  <a:pt x="9" y="109"/>
                </a:lnTo>
                <a:lnTo>
                  <a:pt x="9" y="127"/>
                </a:lnTo>
                <a:lnTo>
                  <a:pt x="20" y="141"/>
                </a:lnTo>
                <a:lnTo>
                  <a:pt x="20" y="519"/>
                </a:lnTo>
                <a:lnTo>
                  <a:pt x="20" y="522"/>
                </a:lnTo>
                <a:lnTo>
                  <a:pt x="307" y="522"/>
                </a:lnTo>
                <a:lnTo>
                  <a:pt x="313" y="508"/>
                </a:lnTo>
                <a:lnTo>
                  <a:pt x="316" y="512"/>
                </a:lnTo>
                <a:lnTo>
                  <a:pt x="319" y="512"/>
                </a:lnTo>
                <a:lnTo>
                  <a:pt x="316" y="522"/>
                </a:lnTo>
                <a:lnTo>
                  <a:pt x="402" y="526"/>
                </a:lnTo>
                <a:lnTo>
                  <a:pt x="408" y="533"/>
                </a:lnTo>
                <a:lnTo>
                  <a:pt x="432" y="533"/>
                </a:lnTo>
                <a:lnTo>
                  <a:pt x="438" y="508"/>
                </a:lnTo>
                <a:lnTo>
                  <a:pt x="465" y="504"/>
                </a:lnTo>
                <a:lnTo>
                  <a:pt x="474" y="476"/>
                </a:lnTo>
                <a:lnTo>
                  <a:pt x="486" y="480"/>
                </a:lnTo>
                <a:lnTo>
                  <a:pt x="488" y="476"/>
                </a:lnTo>
                <a:lnTo>
                  <a:pt x="488" y="473"/>
                </a:lnTo>
                <a:lnTo>
                  <a:pt x="503" y="462"/>
                </a:lnTo>
                <a:lnTo>
                  <a:pt x="497" y="416"/>
                </a:lnTo>
                <a:lnTo>
                  <a:pt x="509" y="420"/>
                </a:lnTo>
                <a:lnTo>
                  <a:pt x="509" y="416"/>
                </a:lnTo>
                <a:lnTo>
                  <a:pt x="503" y="409"/>
                </a:lnTo>
                <a:lnTo>
                  <a:pt x="494" y="402"/>
                </a:lnTo>
                <a:lnTo>
                  <a:pt x="488" y="395"/>
                </a:lnTo>
                <a:lnTo>
                  <a:pt x="486" y="392"/>
                </a:lnTo>
                <a:lnTo>
                  <a:pt x="486" y="388"/>
                </a:lnTo>
                <a:lnTo>
                  <a:pt x="482" y="388"/>
                </a:lnTo>
                <a:lnTo>
                  <a:pt x="476" y="371"/>
                </a:lnTo>
                <a:lnTo>
                  <a:pt x="474" y="371"/>
                </a:lnTo>
                <a:lnTo>
                  <a:pt x="474" y="367"/>
                </a:lnTo>
                <a:lnTo>
                  <a:pt x="474" y="363"/>
                </a:lnTo>
                <a:lnTo>
                  <a:pt x="471" y="363"/>
                </a:lnTo>
                <a:lnTo>
                  <a:pt x="471" y="360"/>
                </a:lnTo>
                <a:lnTo>
                  <a:pt x="471" y="356"/>
                </a:lnTo>
                <a:lnTo>
                  <a:pt x="467" y="356"/>
                </a:lnTo>
                <a:lnTo>
                  <a:pt x="467" y="353"/>
                </a:lnTo>
                <a:lnTo>
                  <a:pt x="465" y="353"/>
                </a:lnTo>
                <a:lnTo>
                  <a:pt x="462" y="342"/>
                </a:lnTo>
                <a:lnTo>
                  <a:pt x="450" y="318"/>
                </a:lnTo>
                <a:lnTo>
                  <a:pt x="450" y="314"/>
                </a:lnTo>
                <a:lnTo>
                  <a:pt x="447" y="314"/>
                </a:lnTo>
                <a:lnTo>
                  <a:pt x="444" y="300"/>
                </a:lnTo>
                <a:lnTo>
                  <a:pt x="441" y="296"/>
                </a:lnTo>
                <a:lnTo>
                  <a:pt x="435" y="286"/>
                </a:lnTo>
                <a:lnTo>
                  <a:pt x="435" y="282"/>
                </a:lnTo>
                <a:lnTo>
                  <a:pt x="432" y="282"/>
                </a:lnTo>
                <a:lnTo>
                  <a:pt x="420" y="240"/>
                </a:lnTo>
                <a:lnTo>
                  <a:pt x="420" y="236"/>
                </a:lnTo>
                <a:lnTo>
                  <a:pt x="417" y="236"/>
                </a:lnTo>
                <a:lnTo>
                  <a:pt x="417" y="233"/>
                </a:lnTo>
                <a:lnTo>
                  <a:pt x="414" y="229"/>
                </a:lnTo>
                <a:lnTo>
                  <a:pt x="414" y="226"/>
                </a:lnTo>
                <a:lnTo>
                  <a:pt x="408" y="201"/>
                </a:lnTo>
                <a:lnTo>
                  <a:pt x="405" y="197"/>
                </a:lnTo>
                <a:lnTo>
                  <a:pt x="396" y="190"/>
                </a:lnTo>
                <a:lnTo>
                  <a:pt x="388" y="183"/>
                </a:lnTo>
                <a:lnTo>
                  <a:pt x="388" y="180"/>
                </a:lnTo>
                <a:lnTo>
                  <a:pt x="373" y="155"/>
                </a:lnTo>
                <a:lnTo>
                  <a:pt x="367" y="123"/>
                </a:lnTo>
                <a:lnTo>
                  <a:pt x="363" y="123"/>
                </a:lnTo>
                <a:lnTo>
                  <a:pt x="363" y="120"/>
                </a:lnTo>
                <a:lnTo>
                  <a:pt x="361" y="117"/>
                </a:lnTo>
                <a:lnTo>
                  <a:pt x="357" y="113"/>
                </a:lnTo>
                <a:lnTo>
                  <a:pt x="357" y="99"/>
                </a:lnTo>
                <a:lnTo>
                  <a:pt x="361" y="99"/>
                </a:lnTo>
                <a:lnTo>
                  <a:pt x="361" y="95"/>
                </a:lnTo>
                <a:lnTo>
                  <a:pt x="361" y="91"/>
                </a:lnTo>
                <a:lnTo>
                  <a:pt x="363" y="91"/>
                </a:lnTo>
                <a:lnTo>
                  <a:pt x="363" y="88"/>
                </a:lnTo>
                <a:lnTo>
                  <a:pt x="367" y="88"/>
                </a:lnTo>
                <a:lnTo>
                  <a:pt x="367" y="95"/>
                </a:lnTo>
                <a:lnTo>
                  <a:pt x="369" y="99"/>
                </a:lnTo>
                <a:lnTo>
                  <a:pt x="373" y="117"/>
                </a:lnTo>
                <a:lnTo>
                  <a:pt x="382" y="131"/>
                </a:lnTo>
                <a:lnTo>
                  <a:pt x="385" y="134"/>
                </a:lnTo>
                <a:lnTo>
                  <a:pt x="388" y="134"/>
                </a:lnTo>
                <a:lnTo>
                  <a:pt x="388" y="137"/>
                </a:lnTo>
                <a:lnTo>
                  <a:pt x="390" y="141"/>
                </a:lnTo>
                <a:lnTo>
                  <a:pt x="393" y="148"/>
                </a:lnTo>
                <a:lnTo>
                  <a:pt x="396" y="165"/>
                </a:lnTo>
                <a:lnTo>
                  <a:pt x="399" y="165"/>
                </a:lnTo>
                <a:lnTo>
                  <a:pt x="405" y="176"/>
                </a:lnTo>
                <a:lnTo>
                  <a:pt x="408" y="180"/>
                </a:lnTo>
                <a:lnTo>
                  <a:pt x="417" y="190"/>
                </a:lnTo>
                <a:lnTo>
                  <a:pt x="420" y="194"/>
                </a:lnTo>
                <a:lnTo>
                  <a:pt x="423" y="197"/>
                </a:lnTo>
                <a:lnTo>
                  <a:pt x="432" y="208"/>
                </a:lnTo>
                <a:lnTo>
                  <a:pt x="441" y="208"/>
                </a:lnTo>
                <a:lnTo>
                  <a:pt x="447" y="205"/>
                </a:lnTo>
                <a:lnTo>
                  <a:pt x="450" y="180"/>
                </a:lnTo>
                <a:lnTo>
                  <a:pt x="453" y="176"/>
                </a:lnTo>
                <a:lnTo>
                  <a:pt x="467" y="123"/>
                </a:lnTo>
                <a:lnTo>
                  <a:pt x="467" y="120"/>
                </a:lnTo>
                <a:lnTo>
                  <a:pt x="462" y="109"/>
                </a:lnTo>
                <a:lnTo>
                  <a:pt x="456" y="88"/>
                </a:lnTo>
                <a:lnTo>
                  <a:pt x="456" y="85"/>
                </a:lnTo>
                <a:lnTo>
                  <a:pt x="450" y="70"/>
                </a:lnTo>
                <a:lnTo>
                  <a:pt x="435" y="21"/>
                </a:lnTo>
                <a:lnTo>
                  <a:pt x="435" y="18"/>
                </a:lnTo>
                <a:lnTo>
                  <a:pt x="411" y="32"/>
                </a:lnTo>
                <a:lnTo>
                  <a:pt x="390" y="35"/>
                </a:lnTo>
                <a:lnTo>
                  <a:pt x="388" y="28"/>
                </a:lnTo>
                <a:lnTo>
                  <a:pt x="385" y="32"/>
                </a:lnTo>
                <a:lnTo>
                  <a:pt x="382" y="35"/>
                </a:lnTo>
                <a:lnTo>
                  <a:pt x="363" y="35"/>
                </a:lnTo>
                <a:lnTo>
                  <a:pt x="355" y="25"/>
                </a:lnTo>
                <a:lnTo>
                  <a:pt x="349" y="21"/>
                </a:lnTo>
                <a:lnTo>
                  <a:pt x="349" y="32"/>
                </a:lnTo>
                <a:lnTo>
                  <a:pt x="340" y="35"/>
                </a:lnTo>
                <a:lnTo>
                  <a:pt x="340" y="25"/>
                </a:lnTo>
                <a:lnTo>
                  <a:pt x="343" y="25"/>
                </a:lnTo>
                <a:lnTo>
                  <a:pt x="340" y="21"/>
                </a:lnTo>
                <a:lnTo>
                  <a:pt x="331" y="21"/>
                </a:lnTo>
                <a:lnTo>
                  <a:pt x="331" y="18"/>
                </a:lnTo>
                <a:lnTo>
                  <a:pt x="331" y="14"/>
                </a:lnTo>
                <a:lnTo>
                  <a:pt x="337" y="14"/>
                </a:lnTo>
                <a:lnTo>
                  <a:pt x="340" y="14"/>
                </a:lnTo>
                <a:lnTo>
                  <a:pt x="340" y="18"/>
                </a:lnTo>
                <a:lnTo>
                  <a:pt x="343" y="18"/>
                </a:lnTo>
                <a:lnTo>
                  <a:pt x="346" y="21"/>
                </a:lnTo>
                <a:lnTo>
                  <a:pt x="349" y="25"/>
                </a:lnTo>
                <a:lnTo>
                  <a:pt x="349" y="21"/>
                </a:lnTo>
                <a:lnTo>
                  <a:pt x="343" y="14"/>
                </a:lnTo>
                <a:lnTo>
                  <a:pt x="340" y="14"/>
                </a:lnTo>
                <a:lnTo>
                  <a:pt x="334" y="7"/>
                </a:lnTo>
                <a:lnTo>
                  <a:pt x="331" y="7"/>
                </a:lnTo>
                <a:lnTo>
                  <a:pt x="295" y="7"/>
                </a:lnTo>
                <a:lnTo>
                  <a:pt x="295" y="11"/>
                </a:lnTo>
                <a:lnTo>
                  <a:pt x="292" y="11"/>
                </a:lnTo>
                <a:lnTo>
                  <a:pt x="289" y="11"/>
                </a:lnTo>
                <a:lnTo>
                  <a:pt x="286" y="14"/>
                </a:lnTo>
                <a:lnTo>
                  <a:pt x="268" y="18"/>
                </a:lnTo>
                <a:lnTo>
                  <a:pt x="271" y="14"/>
                </a:lnTo>
                <a:lnTo>
                  <a:pt x="280" y="11"/>
                </a:lnTo>
                <a:lnTo>
                  <a:pt x="283" y="7"/>
                </a:lnTo>
                <a:lnTo>
                  <a:pt x="259" y="11"/>
                </a:lnTo>
                <a:lnTo>
                  <a:pt x="259" y="14"/>
                </a:lnTo>
                <a:lnTo>
                  <a:pt x="256" y="14"/>
                </a:lnTo>
                <a:lnTo>
                  <a:pt x="253" y="18"/>
                </a:lnTo>
                <a:lnTo>
                  <a:pt x="250" y="18"/>
                </a:lnTo>
                <a:lnTo>
                  <a:pt x="241" y="21"/>
                </a:lnTo>
                <a:lnTo>
                  <a:pt x="241" y="25"/>
                </a:lnTo>
                <a:lnTo>
                  <a:pt x="235" y="28"/>
                </a:lnTo>
                <a:lnTo>
                  <a:pt x="232" y="28"/>
                </a:lnTo>
                <a:lnTo>
                  <a:pt x="217" y="39"/>
                </a:lnTo>
                <a:lnTo>
                  <a:pt x="196" y="42"/>
                </a:lnTo>
                <a:lnTo>
                  <a:pt x="152" y="28"/>
                </a:lnTo>
                <a:lnTo>
                  <a:pt x="128" y="25"/>
                </a:lnTo>
                <a:lnTo>
                  <a:pt x="125" y="21"/>
                </a:lnTo>
                <a:lnTo>
                  <a:pt x="23" y="7"/>
                </a:lnTo>
                <a:lnTo>
                  <a:pt x="23" y="3"/>
                </a:lnTo>
                <a:lnTo>
                  <a:pt x="23" y="0"/>
                </a:lnTo>
                <a:lnTo>
                  <a:pt x="20" y="0"/>
                </a:lnTo>
                <a:lnTo>
                  <a:pt x="14" y="3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39" name="Freeform 3"/>
          <p:cNvSpPr>
            <a:spLocks/>
          </p:cNvSpPr>
          <p:nvPr/>
        </p:nvSpPr>
        <p:spPr bwMode="auto">
          <a:xfrm>
            <a:off x="3171826" y="2279651"/>
            <a:ext cx="1154113" cy="1173163"/>
          </a:xfrm>
          <a:custGeom>
            <a:avLst/>
            <a:gdLst>
              <a:gd name="T0" fmla="*/ 2147483647 w 726"/>
              <a:gd name="T1" fmla="*/ 2147483647 h 739"/>
              <a:gd name="T2" fmla="*/ 2147483647 w 726"/>
              <a:gd name="T3" fmla="*/ 2147483647 h 739"/>
              <a:gd name="T4" fmla="*/ 2147483647 w 726"/>
              <a:gd name="T5" fmla="*/ 2147483647 h 739"/>
              <a:gd name="T6" fmla="*/ 2147483647 w 726"/>
              <a:gd name="T7" fmla="*/ 2147483647 h 739"/>
              <a:gd name="T8" fmla="*/ 2147483647 w 726"/>
              <a:gd name="T9" fmla="*/ 2147483647 h 739"/>
              <a:gd name="T10" fmla="*/ 2147483647 w 726"/>
              <a:gd name="T11" fmla="*/ 2147483647 h 739"/>
              <a:gd name="T12" fmla="*/ 2147483647 w 726"/>
              <a:gd name="T13" fmla="*/ 2147483647 h 739"/>
              <a:gd name="T14" fmla="*/ 2147483647 w 726"/>
              <a:gd name="T15" fmla="*/ 2147483647 h 739"/>
              <a:gd name="T16" fmla="*/ 2147483647 w 726"/>
              <a:gd name="T17" fmla="*/ 2147483647 h 739"/>
              <a:gd name="T18" fmla="*/ 2147483647 w 726"/>
              <a:gd name="T19" fmla="*/ 2147483647 h 739"/>
              <a:gd name="T20" fmla="*/ 2147483647 w 726"/>
              <a:gd name="T21" fmla="*/ 2147483647 h 739"/>
              <a:gd name="T22" fmla="*/ 2147483647 w 726"/>
              <a:gd name="T23" fmla="*/ 2147483647 h 739"/>
              <a:gd name="T24" fmla="*/ 2147483647 w 726"/>
              <a:gd name="T25" fmla="*/ 2147483647 h 739"/>
              <a:gd name="T26" fmla="*/ 2147483647 w 726"/>
              <a:gd name="T27" fmla="*/ 2147483647 h 739"/>
              <a:gd name="T28" fmla="*/ 2147483647 w 726"/>
              <a:gd name="T29" fmla="*/ 2147483647 h 739"/>
              <a:gd name="T30" fmla="*/ 2147483647 w 726"/>
              <a:gd name="T31" fmla="*/ 2147483647 h 739"/>
              <a:gd name="T32" fmla="*/ 2147483647 w 726"/>
              <a:gd name="T33" fmla="*/ 2147483647 h 739"/>
              <a:gd name="T34" fmla="*/ 2147483647 w 726"/>
              <a:gd name="T35" fmla="*/ 2147483647 h 739"/>
              <a:gd name="T36" fmla="*/ 2147483647 w 726"/>
              <a:gd name="T37" fmla="*/ 2147483647 h 739"/>
              <a:gd name="T38" fmla="*/ 2147483647 w 726"/>
              <a:gd name="T39" fmla="*/ 2147483647 h 739"/>
              <a:gd name="T40" fmla="*/ 2147483647 w 726"/>
              <a:gd name="T41" fmla="*/ 2147483647 h 739"/>
              <a:gd name="T42" fmla="*/ 2147483647 w 726"/>
              <a:gd name="T43" fmla="*/ 2147483647 h 739"/>
              <a:gd name="T44" fmla="*/ 2147483647 w 726"/>
              <a:gd name="T45" fmla="*/ 2147483647 h 739"/>
              <a:gd name="T46" fmla="*/ 2147483647 w 726"/>
              <a:gd name="T47" fmla="*/ 2147483647 h 739"/>
              <a:gd name="T48" fmla="*/ 2147483647 w 726"/>
              <a:gd name="T49" fmla="*/ 2147483647 h 739"/>
              <a:gd name="T50" fmla="*/ 2147483647 w 726"/>
              <a:gd name="T51" fmla="*/ 2147483647 h 739"/>
              <a:gd name="T52" fmla="*/ 2147483647 w 726"/>
              <a:gd name="T53" fmla="*/ 2147483647 h 739"/>
              <a:gd name="T54" fmla="*/ 2147483647 w 726"/>
              <a:gd name="T55" fmla="*/ 2147483647 h 739"/>
              <a:gd name="T56" fmla="*/ 2147483647 w 726"/>
              <a:gd name="T57" fmla="*/ 2147483647 h 739"/>
              <a:gd name="T58" fmla="*/ 2147483647 w 726"/>
              <a:gd name="T59" fmla="*/ 2147483647 h 739"/>
              <a:gd name="T60" fmla="*/ 2147483647 w 726"/>
              <a:gd name="T61" fmla="*/ 2147483647 h 739"/>
              <a:gd name="T62" fmla="*/ 2147483647 w 726"/>
              <a:gd name="T63" fmla="*/ 2147483647 h 739"/>
              <a:gd name="T64" fmla="*/ 2147483647 w 726"/>
              <a:gd name="T65" fmla="*/ 2147483647 h 739"/>
              <a:gd name="T66" fmla="*/ 2147483647 w 726"/>
              <a:gd name="T67" fmla="*/ 2147483647 h 739"/>
              <a:gd name="T68" fmla="*/ 2147483647 w 726"/>
              <a:gd name="T69" fmla="*/ 2147483647 h 739"/>
              <a:gd name="T70" fmla="*/ 2147483647 w 726"/>
              <a:gd name="T71" fmla="*/ 2147483647 h 739"/>
              <a:gd name="T72" fmla="*/ 2147483647 w 726"/>
              <a:gd name="T73" fmla="*/ 2147483647 h 739"/>
              <a:gd name="T74" fmla="*/ 2147483647 w 726"/>
              <a:gd name="T75" fmla="*/ 2147483647 h 739"/>
              <a:gd name="T76" fmla="*/ 2147483647 w 726"/>
              <a:gd name="T77" fmla="*/ 2147483647 h 739"/>
              <a:gd name="T78" fmla="*/ 2147483647 w 726"/>
              <a:gd name="T79" fmla="*/ 2147483647 h 739"/>
              <a:gd name="T80" fmla="*/ 2147483647 w 726"/>
              <a:gd name="T81" fmla="*/ 2147483647 h 739"/>
              <a:gd name="T82" fmla="*/ 2147483647 w 726"/>
              <a:gd name="T83" fmla="*/ 2147483647 h 739"/>
              <a:gd name="T84" fmla="*/ 2147483647 w 726"/>
              <a:gd name="T85" fmla="*/ 2147483647 h 739"/>
              <a:gd name="T86" fmla="*/ 2147483647 w 726"/>
              <a:gd name="T87" fmla="*/ 2147483647 h 739"/>
              <a:gd name="T88" fmla="*/ 2147483647 w 726"/>
              <a:gd name="T89" fmla="*/ 2147483647 h 739"/>
              <a:gd name="T90" fmla="*/ 2147483647 w 726"/>
              <a:gd name="T91" fmla="*/ 2147483647 h 739"/>
              <a:gd name="T92" fmla="*/ 2147483647 w 726"/>
              <a:gd name="T93" fmla="*/ 2147483647 h 739"/>
              <a:gd name="T94" fmla="*/ 2147483647 w 726"/>
              <a:gd name="T95" fmla="*/ 2147483647 h 739"/>
              <a:gd name="T96" fmla="*/ 2147483647 w 726"/>
              <a:gd name="T97" fmla="*/ 2147483647 h 739"/>
              <a:gd name="T98" fmla="*/ 2147483647 w 726"/>
              <a:gd name="T99" fmla="*/ 2147483647 h 739"/>
              <a:gd name="T100" fmla="*/ 2147483647 w 726"/>
              <a:gd name="T101" fmla="*/ 2147483647 h 739"/>
              <a:gd name="T102" fmla="*/ 2147483647 w 726"/>
              <a:gd name="T103" fmla="*/ 2147483647 h 739"/>
              <a:gd name="T104" fmla="*/ 2147483647 w 726"/>
              <a:gd name="T105" fmla="*/ 2147483647 h 739"/>
              <a:gd name="T106" fmla="*/ 2147483647 w 726"/>
              <a:gd name="T107" fmla="*/ 2147483647 h 739"/>
              <a:gd name="T108" fmla="*/ 2147483647 w 726"/>
              <a:gd name="T109" fmla="*/ 2147483647 h 739"/>
              <a:gd name="T110" fmla="*/ 2147483647 w 726"/>
              <a:gd name="T111" fmla="*/ 2147483647 h 73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26"/>
              <a:gd name="T169" fmla="*/ 0 h 739"/>
              <a:gd name="T170" fmla="*/ 726 w 726"/>
              <a:gd name="T171" fmla="*/ 739 h 73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26" h="739">
                <a:moveTo>
                  <a:pt x="102" y="32"/>
                </a:moveTo>
                <a:lnTo>
                  <a:pt x="96" y="42"/>
                </a:lnTo>
                <a:lnTo>
                  <a:pt x="92" y="46"/>
                </a:lnTo>
                <a:lnTo>
                  <a:pt x="84" y="53"/>
                </a:lnTo>
                <a:lnTo>
                  <a:pt x="71" y="60"/>
                </a:lnTo>
                <a:lnTo>
                  <a:pt x="65" y="63"/>
                </a:lnTo>
                <a:lnTo>
                  <a:pt x="62" y="70"/>
                </a:lnTo>
                <a:lnTo>
                  <a:pt x="53" y="78"/>
                </a:lnTo>
                <a:lnTo>
                  <a:pt x="45" y="81"/>
                </a:lnTo>
                <a:lnTo>
                  <a:pt x="42" y="92"/>
                </a:lnTo>
                <a:lnTo>
                  <a:pt x="42" y="106"/>
                </a:lnTo>
                <a:lnTo>
                  <a:pt x="45" y="113"/>
                </a:lnTo>
                <a:lnTo>
                  <a:pt x="45" y="130"/>
                </a:lnTo>
                <a:lnTo>
                  <a:pt x="38" y="138"/>
                </a:lnTo>
                <a:lnTo>
                  <a:pt x="30" y="144"/>
                </a:lnTo>
                <a:lnTo>
                  <a:pt x="21" y="152"/>
                </a:lnTo>
                <a:lnTo>
                  <a:pt x="11" y="152"/>
                </a:lnTo>
                <a:lnTo>
                  <a:pt x="9" y="155"/>
                </a:lnTo>
                <a:lnTo>
                  <a:pt x="2" y="162"/>
                </a:lnTo>
                <a:lnTo>
                  <a:pt x="0" y="176"/>
                </a:lnTo>
                <a:lnTo>
                  <a:pt x="9" y="187"/>
                </a:lnTo>
                <a:lnTo>
                  <a:pt x="21" y="204"/>
                </a:lnTo>
                <a:lnTo>
                  <a:pt x="24" y="360"/>
                </a:lnTo>
                <a:lnTo>
                  <a:pt x="6" y="367"/>
                </a:lnTo>
                <a:lnTo>
                  <a:pt x="9" y="388"/>
                </a:lnTo>
                <a:lnTo>
                  <a:pt x="24" y="406"/>
                </a:lnTo>
                <a:lnTo>
                  <a:pt x="33" y="420"/>
                </a:lnTo>
                <a:lnTo>
                  <a:pt x="36" y="448"/>
                </a:lnTo>
                <a:lnTo>
                  <a:pt x="48" y="462"/>
                </a:lnTo>
                <a:lnTo>
                  <a:pt x="71" y="462"/>
                </a:lnTo>
                <a:lnTo>
                  <a:pt x="98" y="476"/>
                </a:lnTo>
                <a:lnTo>
                  <a:pt x="113" y="501"/>
                </a:lnTo>
                <a:lnTo>
                  <a:pt x="116" y="522"/>
                </a:lnTo>
                <a:lnTo>
                  <a:pt x="128" y="519"/>
                </a:lnTo>
                <a:lnTo>
                  <a:pt x="223" y="522"/>
                </a:lnTo>
                <a:lnTo>
                  <a:pt x="230" y="526"/>
                </a:lnTo>
                <a:lnTo>
                  <a:pt x="232" y="533"/>
                </a:lnTo>
                <a:lnTo>
                  <a:pt x="244" y="537"/>
                </a:lnTo>
                <a:lnTo>
                  <a:pt x="254" y="547"/>
                </a:lnTo>
                <a:lnTo>
                  <a:pt x="268" y="543"/>
                </a:lnTo>
                <a:lnTo>
                  <a:pt x="313" y="526"/>
                </a:lnTo>
                <a:lnTo>
                  <a:pt x="331" y="537"/>
                </a:lnTo>
                <a:lnTo>
                  <a:pt x="334" y="540"/>
                </a:lnTo>
                <a:lnTo>
                  <a:pt x="352" y="547"/>
                </a:lnTo>
                <a:lnTo>
                  <a:pt x="352" y="551"/>
                </a:lnTo>
                <a:lnTo>
                  <a:pt x="361" y="554"/>
                </a:lnTo>
                <a:lnTo>
                  <a:pt x="373" y="562"/>
                </a:lnTo>
                <a:lnTo>
                  <a:pt x="376" y="562"/>
                </a:lnTo>
                <a:lnTo>
                  <a:pt x="379" y="565"/>
                </a:lnTo>
                <a:lnTo>
                  <a:pt x="382" y="565"/>
                </a:lnTo>
                <a:lnTo>
                  <a:pt x="403" y="575"/>
                </a:lnTo>
                <a:lnTo>
                  <a:pt x="403" y="579"/>
                </a:lnTo>
                <a:lnTo>
                  <a:pt x="424" y="590"/>
                </a:lnTo>
                <a:lnTo>
                  <a:pt x="430" y="593"/>
                </a:lnTo>
                <a:lnTo>
                  <a:pt x="447" y="603"/>
                </a:lnTo>
                <a:lnTo>
                  <a:pt x="450" y="603"/>
                </a:lnTo>
                <a:lnTo>
                  <a:pt x="453" y="607"/>
                </a:lnTo>
                <a:lnTo>
                  <a:pt x="459" y="610"/>
                </a:lnTo>
                <a:lnTo>
                  <a:pt x="468" y="614"/>
                </a:lnTo>
                <a:lnTo>
                  <a:pt x="471" y="617"/>
                </a:lnTo>
                <a:lnTo>
                  <a:pt x="477" y="621"/>
                </a:lnTo>
                <a:lnTo>
                  <a:pt x="495" y="632"/>
                </a:lnTo>
                <a:lnTo>
                  <a:pt x="498" y="636"/>
                </a:lnTo>
                <a:lnTo>
                  <a:pt x="504" y="636"/>
                </a:lnTo>
                <a:lnTo>
                  <a:pt x="507" y="639"/>
                </a:lnTo>
                <a:lnTo>
                  <a:pt x="510" y="639"/>
                </a:lnTo>
                <a:lnTo>
                  <a:pt x="513" y="642"/>
                </a:lnTo>
                <a:lnTo>
                  <a:pt x="525" y="649"/>
                </a:lnTo>
                <a:lnTo>
                  <a:pt x="528" y="649"/>
                </a:lnTo>
                <a:lnTo>
                  <a:pt x="534" y="653"/>
                </a:lnTo>
                <a:lnTo>
                  <a:pt x="540" y="656"/>
                </a:lnTo>
                <a:lnTo>
                  <a:pt x="543" y="660"/>
                </a:lnTo>
                <a:lnTo>
                  <a:pt x="552" y="664"/>
                </a:lnTo>
                <a:lnTo>
                  <a:pt x="558" y="667"/>
                </a:lnTo>
                <a:lnTo>
                  <a:pt x="560" y="670"/>
                </a:lnTo>
                <a:lnTo>
                  <a:pt x="564" y="670"/>
                </a:lnTo>
                <a:lnTo>
                  <a:pt x="588" y="684"/>
                </a:lnTo>
                <a:lnTo>
                  <a:pt x="597" y="688"/>
                </a:lnTo>
                <a:lnTo>
                  <a:pt x="597" y="692"/>
                </a:lnTo>
                <a:lnTo>
                  <a:pt x="600" y="692"/>
                </a:lnTo>
                <a:lnTo>
                  <a:pt x="605" y="696"/>
                </a:lnTo>
                <a:lnTo>
                  <a:pt x="623" y="706"/>
                </a:lnTo>
                <a:lnTo>
                  <a:pt x="626" y="709"/>
                </a:lnTo>
                <a:lnTo>
                  <a:pt x="633" y="709"/>
                </a:lnTo>
                <a:lnTo>
                  <a:pt x="633" y="713"/>
                </a:lnTo>
                <a:lnTo>
                  <a:pt x="641" y="716"/>
                </a:lnTo>
                <a:lnTo>
                  <a:pt x="650" y="720"/>
                </a:lnTo>
                <a:lnTo>
                  <a:pt x="650" y="723"/>
                </a:lnTo>
                <a:lnTo>
                  <a:pt x="659" y="727"/>
                </a:lnTo>
                <a:lnTo>
                  <a:pt x="665" y="730"/>
                </a:lnTo>
                <a:lnTo>
                  <a:pt x="668" y="734"/>
                </a:lnTo>
                <a:lnTo>
                  <a:pt x="680" y="738"/>
                </a:lnTo>
                <a:lnTo>
                  <a:pt x="680" y="706"/>
                </a:lnTo>
                <a:lnTo>
                  <a:pt x="725" y="706"/>
                </a:lnTo>
                <a:lnTo>
                  <a:pt x="725" y="600"/>
                </a:lnTo>
                <a:lnTo>
                  <a:pt x="725" y="222"/>
                </a:lnTo>
                <a:lnTo>
                  <a:pt x="713" y="208"/>
                </a:lnTo>
                <a:lnTo>
                  <a:pt x="713" y="190"/>
                </a:lnTo>
                <a:lnTo>
                  <a:pt x="707" y="184"/>
                </a:lnTo>
                <a:lnTo>
                  <a:pt x="704" y="162"/>
                </a:lnTo>
                <a:lnTo>
                  <a:pt x="716" y="155"/>
                </a:lnTo>
                <a:lnTo>
                  <a:pt x="713" y="95"/>
                </a:lnTo>
                <a:lnTo>
                  <a:pt x="719" y="92"/>
                </a:lnTo>
                <a:lnTo>
                  <a:pt x="719" y="84"/>
                </a:lnTo>
                <a:lnTo>
                  <a:pt x="725" y="81"/>
                </a:lnTo>
                <a:lnTo>
                  <a:pt x="722" y="70"/>
                </a:lnTo>
                <a:lnTo>
                  <a:pt x="716" y="67"/>
                </a:lnTo>
                <a:lnTo>
                  <a:pt x="680" y="63"/>
                </a:lnTo>
                <a:lnTo>
                  <a:pt x="674" y="60"/>
                </a:lnTo>
                <a:lnTo>
                  <a:pt x="668" y="56"/>
                </a:lnTo>
                <a:lnTo>
                  <a:pt x="656" y="53"/>
                </a:lnTo>
                <a:lnTo>
                  <a:pt x="644" y="53"/>
                </a:lnTo>
                <a:lnTo>
                  <a:pt x="638" y="53"/>
                </a:lnTo>
                <a:lnTo>
                  <a:pt x="629" y="46"/>
                </a:lnTo>
                <a:lnTo>
                  <a:pt x="626" y="39"/>
                </a:lnTo>
                <a:lnTo>
                  <a:pt x="629" y="39"/>
                </a:lnTo>
                <a:lnTo>
                  <a:pt x="629" y="32"/>
                </a:lnTo>
                <a:lnTo>
                  <a:pt x="621" y="25"/>
                </a:lnTo>
                <a:lnTo>
                  <a:pt x="614" y="25"/>
                </a:lnTo>
                <a:lnTo>
                  <a:pt x="608" y="21"/>
                </a:lnTo>
                <a:lnTo>
                  <a:pt x="597" y="18"/>
                </a:lnTo>
                <a:lnTo>
                  <a:pt x="585" y="14"/>
                </a:lnTo>
                <a:lnTo>
                  <a:pt x="558" y="14"/>
                </a:lnTo>
                <a:lnTo>
                  <a:pt x="549" y="18"/>
                </a:lnTo>
                <a:lnTo>
                  <a:pt x="537" y="21"/>
                </a:lnTo>
                <a:lnTo>
                  <a:pt x="513" y="35"/>
                </a:lnTo>
                <a:lnTo>
                  <a:pt x="501" y="46"/>
                </a:lnTo>
                <a:lnTo>
                  <a:pt x="489" y="60"/>
                </a:lnTo>
                <a:lnTo>
                  <a:pt x="486" y="81"/>
                </a:lnTo>
                <a:lnTo>
                  <a:pt x="492" y="92"/>
                </a:lnTo>
                <a:lnTo>
                  <a:pt x="492" y="99"/>
                </a:lnTo>
                <a:lnTo>
                  <a:pt x="495" y="109"/>
                </a:lnTo>
                <a:lnTo>
                  <a:pt x="495" y="116"/>
                </a:lnTo>
                <a:lnTo>
                  <a:pt x="489" y="124"/>
                </a:lnTo>
                <a:lnTo>
                  <a:pt x="486" y="134"/>
                </a:lnTo>
                <a:lnTo>
                  <a:pt x="477" y="144"/>
                </a:lnTo>
                <a:lnTo>
                  <a:pt x="468" y="148"/>
                </a:lnTo>
                <a:lnTo>
                  <a:pt x="453" y="155"/>
                </a:lnTo>
                <a:lnTo>
                  <a:pt x="441" y="155"/>
                </a:lnTo>
                <a:lnTo>
                  <a:pt x="436" y="152"/>
                </a:lnTo>
                <a:lnTo>
                  <a:pt x="420" y="144"/>
                </a:lnTo>
                <a:lnTo>
                  <a:pt x="415" y="138"/>
                </a:lnTo>
                <a:lnTo>
                  <a:pt x="408" y="130"/>
                </a:lnTo>
                <a:lnTo>
                  <a:pt x="403" y="127"/>
                </a:lnTo>
                <a:lnTo>
                  <a:pt x="396" y="127"/>
                </a:lnTo>
                <a:lnTo>
                  <a:pt x="391" y="120"/>
                </a:lnTo>
                <a:lnTo>
                  <a:pt x="384" y="120"/>
                </a:lnTo>
                <a:lnTo>
                  <a:pt x="373" y="113"/>
                </a:lnTo>
                <a:lnTo>
                  <a:pt x="346" y="106"/>
                </a:lnTo>
                <a:lnTo>
                  <a:pt x="319" y="102"/>
                </a:lnTo>
                <a:lnTo>
                  <a:pt x="298" y="99"/>
                </a:lnTo>
                <a:lnTo>
                  <a:pt x="286" y="84"/>
                </a:lnTo>
                <a:lnTo>
                  <a:pt x="277" y="70"/>
                </a:lnTo>
                <a:lnTo>
                  <a:pt x="277" y="60"/>
                </a:lnTo>
                <a:lnTo>
                  <a:pt x="274" y="49"/>
                </a:lnTo>
                <a:lnTo>
                  <a:pt x="268" y="46"/>
                </a:lnTo>
                <a:lnTo>
                  <a:pt x="248" y="39"/>
                </a:lnTo>
                <a:lnTo>
                  <a:pt x="230" y="28"/>
                </a:lnTo>
                <a:lnTo>
                  <a:pt x="223" y="25"/>
                </a:lnTo>
                <a:lnTo>
                  <a:pt x="209" y="21"/>
                </a:lnTo>
                <a:lnTo>
                  <a:pt x="200" y="21"/>
                </a:lnTo>
                <a:lnTo>
                  <a:pt x="188" y="14"/>
                </a:lnTo>
                <a:lnTo>
                  <a:pt x="175" y="14"/>
                </a:lnTo>
                <a:lnTo>
                  <a:pt x="158" y="18"/>
                </a:lnTo>
                <a:lnTo>
                  <a:pt x="143" y="18"/>
                </a:lnTo>
                <a:lnTo>
                  <a:pt x="134" y="14"/>
                </a:lnTo>
                <a:lnTo>
                  <a:pt x="119" y="7"/>
                </a:lnTo>
                <a:lnTo>
                  <a:pt x="107" y="3"/>
                </a:lnTo>
                <a:lnTo>
                  <a:pt x="98" y="0"/>
                </a:lnTo>
                <a:lnTo>
                  <a:pt x="102" y="32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40" name="Freeform 4"/>
          <p:cNvSpPr>
            <a:spLocks/>
          </p:cNvSpPr>
          <p:nvPr/>
        </p:nvSpPr>
        <p:spPr bwMode="auto">
          <a:xfrm>
            <a:off x="5486400" y="4098926"/>
            <a:ext cx="744539" cy="1160463"/>
          </a:xfrm>
          <a:custGeom>
            <a:avLst/>
            <a:gdLst>
              <a:gd name="T0" fmla="*/ 0 w 469"/>
              <a:gd name="T1" fmla="*/ 2147483647 h 732"/>
              <a:gd name="T2" fmla="*/ 2147483647 w 469"/>
              <a:gd name="T3" fmla="*/ 2147483647 h 732"/>
              <a:gd name="T4" fmla="*/ 2147483647 w 469"/>
              <a:gd name="T5" fmla="*/ 2147483647 h 732"/>
              <a:gd name="T6" fmla="*/ 2147483647 w 469"/>
              <a:gd name="T7" fmla="*/ 2147483647 h 732"/>
              <a:gd name="T8" fmla="*/ 2147483647 w 469"/>
              <a:gd name="T9" fmla="*/ 2147483647 h 732"/>
              <a:gd name="T10" fmla="*/ 2147483647 w 469"/>
              <a:gd name="T11" fmla="*/ 2147483647 h 732"/>
              <a:gd name="T12" fmla="*/ 2147483647 w 469"/>
              <a:gd name="T13" fmla="*/ 2147483647 h 732"/>
              <a:gd name="T14" fmla="*/ 2147483647 w 469"/>
              <a:gd name="T15" fmla="*/ 2147483647 h 732"/>
              <a:gd name="T16" fmla="*/ 2147483647 w 469"/>
              <a:gd name="T17" fmla="*/ 2147483647 h 732"/>
              <a:gd name="T18" fmla="*/ 2147483647 w 469"/>
              <a:gd name="T19" fmla="*/ 2147483647 h 732"/>
              <a:gd name="T20" fmla="*/ 2147483647 w 469"/>
              <a:gd name="T21" fmla="*/ 2147483647 h 732"/>
              <a:gd name="T22" fmla="*/ 2147483647 w 469"/>
              <a:gd name="T23" fmla="*/ 2147483647 h 732"/>
              <a:gd name="T24" fmla="*/ 2147483647 w 469"/>
              <a:gd name="T25" fmla="*/ 2147483647 h 732"/>
              <a:gd name="T26" fmla="*/ 2147483647 w 469"/>
              <a:gd name="T27" fmla="*/ 2147483647 h 732"/>
              <a:gd name="T28" fmla="*/ 2147483647 w 469"/>
              <a:gd name="T29" fmla="*/ 2147483647 h 732"/>
              <a:gd name="T30" fmla="*/ 2147483647 w 469"/>
              <a:gd name="T31" fmla="*/ 2147483647 h 732"/>
              <a:gd name="T32" fmla="*/ 2147483647 w 469"/>
              <a:gd name="T33" fmla="*/ 2147483647 h 732"/>
              <a:gd name="T34" fmla="*/ 2147483647 w 469"/>
              <a:gd name="T35" fmla="*/ 2147483647 h 732"/>
              <a:gd name="T36" fmla="*/ 2147483647 w 469"/>
              <a:gd name="T37" fmla="*/ 2147483647 h 732"/>
              <a:gd name="T38" fmla="*/ 2147483647 w 469"/>
              <a:gd name="T39" fmla="*/ 2147483647 h 732"/>
              <a:gd name="T40" fmla="*/ 2147483647 w 469"/>
              <a:gd name="T41" fmla="*/ 2147483647 h 732"/>
              <a:gd name="T42" fmla="*/ 2147483647 w 469"/>
              <a:gd name="T43" fmla="*/ 2147483647 h 732"/>
              <a:gd name="T44" fmla="*/ 2147483647 w 469"/>
              <a:gd name="T45" fmla="*/ 2147483647 h 732"/>
              <a:gd name="T46" fmla="*/ 2147483647 w 469"/>
              <a:gd name="T47" fmla="*/ 2147483647 h 732"/>
              <a:gd name="T48" fmla="*/ 2147483647 w 469"/>
              <a:gd name="T49" fmla="*/ 2147483647 h 732"/>
              <a:gd name="T50" fmla="*/ 2147483647 w 469"/>
              <a:gd name="T51" fmla="*/ 2147483647 h 732"/>
              <a:gd name="T52" fmla="*/ 2147483647 w 469"/>
              <a:gd name="T53" fmla="*/ 2147483647 h 732"/>
              <a:gd name="T54" fmla="*/ 2147483647 w 469"/>
              <a:gd name="T55" fmla="*/ 0 h 732"/>
              <a:gd name="T56" fmla="*/ 2147483647 w 469"/>
              <a:gd name="T57" fmla="*/ 2147483647 h 732"/>
              <a:gd name="T58" fmla="*/ 2147483647 w 469"/>
              <a:gd name="T59" fmla="*/ 2147483647 h 732"/>
              <a:gd name="T60" fmla="*/ 2147483647 w 469"/>
              <a:gd name="T61" fmla="*/ 2147483647 h 732"/>
              <a:gd name="T62" fmla="*/ 2147483647 w 469"/>
              <a:gd name="T63" fmla="*/ 2147483647 h 732"/>
              <a:gd name="T64" fmla="*/ 2147483647 w 469"/>
              <a:gd name="T65" fmla="*/ 2147483647 h 732"/>
              <a:gd name="T66" fmla="*/ 2147483647 w 469"/>
              <a:gd name="T67" fmla="*/ 2147483647 h 732"/>
              <a:gd name="T68" fmla="*/ 2147483647 w 469"/>
              <a:gd name="T69" fmla="*/ 2147483647 h 732"/>
              <a:gd name="T70" fmla="*/ 2147483647 w 469"/>
              <a:gd name="T71" fmla="*/ 2147483647 h 732"/>
              <a:gd name="T72" fmla="*/ 2147483647 w 469"/>
              <a:gd name="T73" fmla="*/ 2147483647 h 732"/>
              <a:gd name="T74" fmla="*/ 2147483647 w 469"/>
              <a:gd name="T75" fmla="*/ 2147483647 h 732"/>
              <a:gd name="T76" fmla="*/ 2147483647 w 469"/>
              <a:gd name="T77" fmla="*/ 2147483647 h 732"/>
              <a:gd name="T78" fmla="*/ 2147483647 w 469"/>
              <a:gd name="T79" fmla="*/ 2147483647 h 732"/>
              <a:gd name="T80" fmla="*/ 2147483647 w 469"/>
              <a:gd name="T81" fmla="*/ 2147483647 h 732"/>
              <a:gd name="T82" fmla="*/ 2147483647 w 469"/>
              <a:gd name="T83" fmla="*/ 2147483647 h 732"/>
              <a:gd name="T84" fmla="*/ 2147483647 w 469"/>
              <a:gd name="T85" fmla="*/ 2147483647 h 732"/>
              <a:gd name="T86" fmla="*/ 2147483647 w 469"/>
              <a:gd name="T87" fmla="*/ 2147483647 h 732"/>
              <a:gd name="T88" fmla="*/ 2147483647 w 469"/>
              <a:gd name="T89" fmla="*/ 2147483647 h 732"/>
              <a:gd name="T90" fmla="*/ 2147483647 w 469"/>
              <a:gd name="T91" fmla="*/ 2147483647 h 732"/>
              <a:gd name="T92" fmla="*/ 2147483647 w 469"/>
              <a:gd name="T93" fmla="*/ 2147483647 h 732"/>
              <a:gd name="T94" fmla="*/ 2147483647 w 469"/>
              <a:gd name="T95" fmla="*/ 2147483647 h 732"/>
              <a:gd name="T96" fmla="*/ 2147483647 w 469"/>
              <a:gd name="T97" fmla="*/ 2147483647 h 732"/>
              <a:gd name="T98" fmla="*/ 2147483647 w 469"/>
              <a:gd name="T99" fmla="*/ 2147483647 h 732"/>
              <a:gd name="T100" fmla="*/ 2147483647 w 469"/>
              <a:gd name="T101" fmla="*/ 2147483647 h 732"/>
              <a:gd name="T102" fmla="*/ 2147483647 w 469"/>
              <a:gd name="T103" fmla="*/ 2147483647 h 732"/>
              <a:gd name="T104" fmla="*/ 2147483647 w 469"/>
              <a:gd name="T105" fmla="*/ 2147483647 h 732"/>
              <a:gd name="T106" fmla="*/ 2147483647 w 469"/>
              <a:gd name="T107" fmla="*/ 2147483647 h 732"/>
              <a:gd name="T108" fmla="*/ 2147483647 w 469"/>
              <a:gd name="T109" fmla="*/ 2147483647 h 732"/>
              <a:gd name="T110" fmla="*/ 2147483647 w 469"/>
              <a:gd name="T111" fmla="*/ 2147483647 h 732"/>
              <a:gd name="T112" fmla="*/ 2147483647 w 469"/>
              <a:gd name="T113" fmla="*/ 2147483647 h 732"/>
              <a:gd name="T114" fmla="*/ 2147483647 w 469"/>
              <a:gd name="T115" fmla="*/ 2147483647 h 732"/>
              <a:gd name="T116" fmla="*/ 2147483647 w 469"/>
              <a:gd name="T117" fmla="*/ 2147483647 h 732"/>
              <a:gd name="T118" fmla="*/ 2147483647 w 469"/>
              <a:gd name="T119" fmla="*/ 2147483647 h 732"/>
              <a:gd name="T120" fmla="*/ 2147483647 w 469"/>
              <a:gd name="T121" fmla="*/ 2147483647 h 732"/>
              <a:gd name="T122" fmla="*/ 2147483647 w 469"/>
              <a:gd name="T123" fmla="*/ 2147483647 h 73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69"/>
              <a:gd name="T187" fmla="*/ 0 h 732"/>
              <a:gd name="T188" fmla="*/ 469 w 469"/>
              <a:gd name="T189" fmla="*/ 732 h 73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69" h="732">
                <a:moveTo>
                  <a:pt x="33" y="448"/>
                </a:moveTo>
                <a:lnTo>
                  <a:pt x="0" y="491"/>
                </a:lnTo>
                <a:lnTo>
                  <a:pt x="3" y="696"/>
                </a:lnTo>
                <a:lnTo>
                  <a:pt x="23" y="727"/>
                </a:lnTo>
                <a:lnTo>
                  <a:pt x="23" y="731"/>
                </a:lnTo>
                <a:lnTo>
                  <a:pt x="29" y="724"/>
                </a:lnTo>
                <a:lnTo>
                  <a:pt x="65" y="674"/>
                </a:lnTo>
                <a:lnTo>
                  <a:pt x="68" y="664"/>
                </a:lnTo>
                <a:lnTo>
                  <a:pt x="71" y="664"/>
                </a:lnTo>
                <a:lnTo>
                  <a:pt x="71" y="657"/>
                </a:lnTo>
                <a:lnTo>
                  <a:pt x="68" y="657"/>
                </a:lnTo>
                <a:lnTo>
                  <a:pt x="71" y="653"/>
                </a:lnTo>
                <a:lnTo>
                  <a:pt x="83" y="653"/>
                </a:lnTo>
                <a:lnTo>
                  <a:pt x="113" y="611"/>
                </a:lnTo>
                <a:lnTo>
                  <a:pt x="161" y="561"/>
                </a:lnTo>
                <a:lnTo>
                  <a:pt x="185" y="544"/>
                </a:lnTo>
                <a:lnTo>
                  <a:pt x="203" y="537"/>
                </a:lnTo>
                <a:lnTo>
                  <a:pt x="229" y="512"/>
                </a:lnTo>
                <a:lnTo>
                  <a:pt x="241" y="498"/>
                </a:lnTo>
                <a:lnTo>
                  <a:pt x="247" y="484"/>
                </a:lnTo>
                <a:lnTo>
                  <a:pt x="262" y="473"/>
                </a:lnTo>
                <a:lnTo>
                  <a:pt x="301" y="427"/>
                </a:lnTo>
                <a:lnTo>
                  <a:pt x="319" y="398"/>
                </a:lnTo>
                <a:lnTo>
                  <a:pt x="322" y="381"/>
                </a:lnTo>
                <a:lnTo>
                  <a:pt x="349" y="346"/>
                </a:lnTo>
                <a:lnTo>
                  <a:pt x="352" y="346"/>
                </a:lnTo>
                <a:lnTo>
                  <a:pt x="358" y="339"/>
                </a:lnTo>
                <a:lnTo>
                  <a:pt x="370" y="293"/>
                </a:lnTo>
                <a:lnTo>
                  <a:pt x="373" y="286"/>
                </a:lnTo>
                <a:lnTo>
                  <a:pt x="388" y="254"/>
                </a:lnTo>
                <a:lnTo>
                  <a:pt x="393" y="244"/>
                </a:lnTo>
                <a:lnTo>
                  <a:pt x="403" y="216"/>
                </a:lnTo>
                <a:lnTo>
                  <a:pt x="415" y="201"/>
                </a:lnTo>
                <a:lnTo>
                  <a:pt x="415" y="194"/>
                </a:lnTo>
                <a:lnTo>
                  <a:pt x="423" y="180"/>
                </a:lnTo>
                <a:lnTo>
                  <a:pt x="429" y="169"/>
                </a:lnTo>
                <a:lnTo>
                  <a:pt x="432" y="166"/>
                </a:lnTo>
                <a:lnTo>
                  <a:pt x="432" y="162"/>
                </a:lnTo>
                <a:lnTo>
                  <a:pt x="441" y="152"/>
                </a:lnTo>
                <a:lnTo>
                  <a:pt x="447" y="92"/>
                </a:lnTo>
                <a:lnTo>
                  <a:pt x="450" y="92"/>
                </a:lnTo>
                <a:lnTo>
                  <a:pt x="462" y="88"/>
                </a:lnTo>
                <a:lnTo>
                  <a:pt x="465" y="92"/>
                </a:lnTo>
                <a:lnTo>
                  <a:pt x="468" y="84"/>
                </a:lnTo>
                <a:lnTo>
                  <a:pt x="462" y="84"/>
                </a:lnTo>
                <a:lnTo>
                  <a:pt x="462" y="81"/>
                </a:lnTo>
                <a:lnTo>
                  <a:pt x="453" y="84"/>
                </a:lnTo>
                <a:lnTo>
                  <a:pt x="453" y="81"/>
                </a:lnTo>
                <a:lnTo>
                  <a:pt x="459" y="78"/>
                </a:lnTo>
                <a:lnTo>
                  <a:pt x="459" y="46"/>
                </a:lnTo>
                <a:lnTo>
                  <a:pt x="456" y="42"/>
                </a:lnTo>
                <a:lnTo>
                  <a:pt x="459" y="25"/>
                </a:lnTo>
                <a:lnTo>
                  <a:pt x="462" y="21"/>
                </a:lnTo>
                <a:lnTo>
                  <a:pt x="462" y="11"/>
                </a:lnTo>
                <a:lnTo>
                  <a:pt x="453" y="11"/>
                </a:lnTo>
                <a:lnTo>
                  <a:pt x="447" y="0"/>
                </a:lnTo>
                <a:lnTo>
                  <a:pt x="432" y="3"/>
                </a:lnTo>
                <a:lnTo>
                  <a:pt x="429" y="14"/>
                </a:lnTo>
                <a:lnTo>
                  <a:pt x="384" y="25"/>
                </a:lnTo>
                <a:lnTo>
                  <a:pt x="381" y="28"/>
                </a:lnTo>
                <a:lnTo>
                  <a:pt x="331" y="42"/>
                </a:lnTo>
                <a:lnTo>
                  <a:pt x="301" y="46"/>
                </a:lnTo>
                <a:lnTo>
                  <a:pt x="298" y="46"/>
                </a:lnTo>
                <a:lnTo>
                  <a:pt x="283" y="46"/>
                </a:lnTo>
                <a:lnTo>
                  <a:pt x="280" y="50"/>
                </a:lnTo>
                <a:lnTo>
                  <a:pt x="277" y="50"/>
                </a:lnTo>
                <a:lnTo>
                  <a:pt x="277" y="53"/>
                </a:lnTo>
                <a:lnTo>
                  <a:pt x="274" y="53"/>
                </a:lnTo>
                <a:lnTo>
                  <a:pt x="265" y="56"/>
                </a:lnTo>
                <a:lnTo>
                  <a:pt x="265" y="60"/>
                </a:lnTo>
                <a:lnTo>
                  <a:pt x="262" y="60"/>
                </a:lnTo>
                <a:lnTo>
                  <a:pt x="262" y="64"/>
                </a:lnTo>
                <a:lnTo>
                  <a:pt x="241" y="67"/>
                </a:lnTo>
                <a:lnTo>
                  <a:pt x="239" y="64"/>
                </a:lnTo>
                <a:lnTo>
                  <a:pt x="220" y="60"/>
                </a:lnTo>
                <a:lnTo>
                  <a:pt x="217" y="60"/>
                </a:lnTo>
                <a:lnTo>
                  <a:pt x="211" y="60"/>
                </a:lnTo>
                <a:lnTo>
                  <a:pt x="211" y="64"/>
                </a:lnTo>
                <a:lnTo>
                  <a:pt x="203" y="67"/>
                </a:lnTo>
                <a:lnTo>
                  <a:pt x="200" y="67"/>
                </a:lnTo>
                <a:lnTo>
                  <a:pt x="200" y="70"/>
                </a:lnTo>
                <a:lnTo>
                  <a:pt x="188" y="74"/>
                </a:lnTo>
                <a:lnTo>
                  <a:pt x="185" y="78"/>
                </a:lnTo>
                <a:lnTo>
                  <a:pt x="182" y="81"/>
                </a:lnTo>
                <a:lnTo>
                  <a:pt x="178" y="81"/>
                </a:lnTo>
                <a:lnTo>
                  <a:pt x="143" y="78"/>
                </a:lnTo>
                <a:lnTo>
                  <a:pt x="140" y="78"/>
                </a:lnTo>
                <a:lnTo>
                  <a:pt x="140" y="74"/>
                </a:lnTo>
                <a:lnTo>
                  <a:pt x="137" y="74"/>
                </a:lnTo>
                <a:lnTo>
                  <a:pt x="137" y="70"/>
                </a:lnTo>
                <a:lnTo>
                  <a:pt x="134" y="70"/>
                </a:lnTo>
                <a:lnTo>
                  <a:pt x="134" y="67"/>
                </a:lnTo>
                <a:lnTo>
                  <a:pt x="131" y="67"/>
                </a:lnTo>
                <a:lnTo>
                  <a:pt x="125" y="60"/>
                </a:lnTo>
                <a:lnTo>
                  <a:pt x="122" y="53"/>
                </a:lnTo>
                <a:lnTo>
                  <a:pt x="113" y="39"/>
                </a:lnTo>
                <a:lnTo>
                  <a:pt x="107" y="32"/>
                </a:lnTo>
                <a:lnTo>
                  <a:pt x="104" y="28"/>
                </a:lnTo>
                <a:lnTo>
                  <a:pt x="101" y="28"/>
                </a:lnTo>
                <a:lnTo>
                  <a:pt x="101" y="25"/>
                </a:lnTo>
                <a:lnTo>
                  <a:pt x="95" y="39"/>
                </a:lnTo>
                <a:lnTo>
                  <a:pt x="93" y="39"/>
                </a:lnTo>
                <a:lnTo>
                  <a:pt x="93" y="42"/>
                </a:lnTo>
                <a:lnTo>
                  <a:pt x="89" y="46"/>
                </a:lnTo>
                <a:lnTo>
                  <a:pt x="89" y="50"/>
                </a:lnTo>
                <a:lnTo>
                  <a:pt x="86" y="50"/>
                </a:lnTo>
                <a:lnTo>
                  <a:pt x="86" y="53"/>
                </a:lnTo>
                <a:lnTo>
                  <a:pt x="86" y="56"/>
                </a:lnTo>
                <a:lnTo>
                  <a:pt x="83" y="88"/>
                </a:lnTo>
                <a:lnTo>
                  <a:pt x="93" y="96"/>
                </a:lnTo>
                <a:lnTo>
                  <a:pt x="95" y="102"/>
                </a:lnTo>
                <a:lnTo>
                  <a:pt x="137" y="152"/>
                </a:lnTo>
                <a:lnTo>
                  <a:pt x="319" y="208"/>
                </a:lnTo>
                <a:lnTo>
                  <a:pt x="185" y="374"/>
                </a:lnTo>
                <a:lnTo>
                  <a:pt x="128" y="374"/>
                </a:lnTo>
                <a:lnTo>
                  <a:pt x="104" y="388"/>
                </a:lnTo>
                <a:lnTo>
                  <a:pt x="98" y="396"/>
                </a:lnTo>
                <a:lnTo>
                  <a:pt x="95" y="396"/>
                </a:lnTo>
                <a:lnTo>
                  <a:pt x="83" y="410"/>
                </a:lnTo>
                <a:lnTo>
                  <a:pt x="50" y="420"/>
                </a:lnTo>
                <a:lnTo>
                  <a:pt x="50" y="424"/>
                </a:lnTo>
                <a:lnTo>
                  <a:pt x="41" y="427"/>
                </a:lnTo>
                <a:lnTo>
                  <a:pt x="41" y="431"/>
                </a:lnTo>
                <a:lnTo>
                  <a:pt x="39" y="431"/>
                </a:lnTo>
                <a:lnTo>
                  <a:pt x="33" y="44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41" name="Freeform 5"/>
          <p:cNvSpPr>
            <a:spLocks/>
          </p:cNvSpPr>
          <p:nvPr/>
        </p:nvSpPr>
        <p:spPr bwMode="auto">
          <a:xfrm>
            <a:off x="4094163" y="3138489"/>
            <a:ext cx="1204912" cy="1673225"/>
          </a:xfrm>
          <a:custGeom>
            <a:avLst/>
            <a:gdLst>
              <a:gd name="T0" fmla="*/ 2147483647 w 759"/>
              <a:gd name="T1" fmla="*/ 2147483647 h 1053"/>
              <a:gd name="T2" fmla="*/ 2147483647 w 759"/>
              <a:gd name="T3" fmla="*/ 2147483647 h 1053"/>
              <a:gd name="T4" fmla="*/ 2147483647 w 759"/>
              <a:gd name="T5" fmla="*/ 2147483647 h 1053"/>
              <a:gd name="T6" fmla="*/ 2147483647 w 759"/>
              <a:gd name="T7" fmla="*/ 2147483647 h 1053"/>
              <a:gd name="T8" fmla="*/ 2147483647 w 759"/>
              <a:gd name="T9" fmla="*/ 2147483647 h 1053"/>
              <a:gd name="T10" fmla="*/ 2147483647 w 759"/>
              <a:gd name="T11" fmla="*/ 2147483647 h 1053"/>
              <a:gd name="T12" fmla="*/ 2147483647 w 759"/>
              <a:gd name="T13" fmla="*/ 2147483647 h 1053"/>
              <a:gd name="T14" fmla="*/ 2147483647 w 759"/>
              <a:gd name="T15" fmla="*/ 2147483647 h 1053"/>
              <a:gd name="T16" fmla="*/ 2147483647 w 759"/>
              <a:gd name="T17" fmla="*/ 2147483647 h 1053"/>
              <a:gd name="T18" fmla="*/ 2147483647 w 759"/>
              <a:gd name="T19" fmla="*/ 2147483647 h 1053"/>
              <a:gd name="T20" fmla="*/ 2147483647 w 759"/>
              <a:gd name="T21" fmla="*/ 2147483647 h 1053"/>
              <a:gd name="T22" fmla="*/ 2147483647 w 759"/>
              <a:gd name="T23" fmla="*/ 2147483647 h 1053"/>
              <a:gd name="T24" fmla="*/ 2147483647 w 759"/>
              <a:gd name="T25" fmla="*/ 2147483647 h 1053"/>
              <a:gd name="T26" fmla="*/ 2147483647 w 759"/>
              <a:gd name="T27" fmla="*/ 2147483647 h 1053"/>
              <a:gd name="T28" fmla="*/ 2147483647 w 759"/>
              <a:gd name="T29" fmla="*/ 2147483647 h 1053"/>
              <a:gd name="T30" fmla="*/ 2147483647 w 759"/>
              <a:gd name="T31" fmla="*/ 2147483647 h 1053"/>
              <a:gd name="T32" fmla="*/ 2147483647 w 759"/>
              <a:gd name="T33" fmla="*/ 2147483647 h 1053"/>
              <a:gd name="T34" fmla="*/ 2147483647 w 759"/>
              <a:gd name="T35" fmla="*/ 2147483647 h 1053"/>
              <a:gd name="T36" fmla="*/ 2147483647 w 759"/>
              <a:gd name="T37" fmla="*/ 2147483647 h 1053"/>
              <a:gd name="T38" fmla="*/ 2147483647 w 759"/>
              <a:gd name="T39" fmla="*/ 2147483647 h 1053"/>
              <a:gd name="T40" fmla="*/ 2147483647 w 759"/>
              <a:gd name="T41" fmla="*/ 2147483647 h 1053"/>
              <a:gd name="T42" fmla="*/ 2147483647 w 759"/>
              <a:gd name="T43" fmla="*/ 2147483647 h 1053"/>
              <a:gd name="T44" fmla="*/ 2147483647 w 759"/>
              <a:gd name="T45" fmla="*/ 2147483647 h 1053"/>
              <a:gd name="T46" fmla="*/ 2147483647 w 759"/>
              <a:gd name="T47" fmla="*/ 2147483647 h 1053"/>
              <a:gd name="T48" fmla="*/ 2147483647 w 759"/>
              <a:gd name="T49" fmla="*/ 2147483647 h 1053"/>
              <a:gd name="T50" fmla="*/ 2147483647 w 759"/>
              <a:gd name="T51" fmla="*/ 2147483647 h 1053"/>
              <a:gd name="T52" fmla="*/ 2147483647 w 759"/>
              <a:gd name="T53" fmla="*/ 2147483647 h 1053"/>
              <a:gd name="T54" fmla="*/ 2147483647 w 759"/>
              <a:gd name="T55" fmla="*/ 2147483647 h 1053"/>
              <a:gd name="T56" fmla="*/ 2147483647 w 759"/>
              <a:gd name="T57" fmla="*/ 2147483647 h 1053"/>
              <a:gd name="T58" fmla="*/ 2147483647 w 759"/>
              <a:gd name="T59" fmla="*/ 2147483647 h 1053"/>
              <a:gd name="T60" fmla="*/ 2147483647 w 759"/>
              <a:gd name="T61" fmla="*/ 2147483647 h 1053"/>
              <a:gd name="T62" fmla="*/ 2147483647 w 759"/>
              <a:gd name="T63" fmla="*/ 2147483647 h 1053"/>
              <a:gd name="T64" fmla="*/ 2147483647 w 759"/>
              <a:gd name="T65" fmla="*/ 2147483647 h 1053"/>
              <a:gd name="T66" fmla="*/ 2147483647 w 759"/>
              <a:gd name="T67" fmla="*/ 2147483647 h 1053"/>
              <a:gd name="T68" fmla="*/ 2147483647 w 759"/>
              <a:gd name="T69" fmla="*/ 2147483647 h 1053"/>
              <a:gd name="T70" fmla="*/ 2147483647 w 759"/>
              <a:gd name="T71" fmla="*/ 2147483647 h 1053"/>
              <a:gd name="T72" fmla="*/ 2147483647 w 759"/>
              <a:gd name="T73" fmla="*/ 2147483647 h 1053"/>
              <a:gd name="T74" fmla="*/ 2147483647 w 759"/>
              <a:gd name="T75" fmla="*/ 2147483647 h 1053"/>
              <a:gd name="T76" fmla="*/ 2147483647 w 759"/>
              <a:gd name="T77" fmla="*/ 2147483647 h 1053"/>
              <a:gd name="T78" fmla="*/ 2147483647 w 759"/>
              <a:gd name="T79" fmla="*/ 2147483647 h 1053"/>
              <a:gd name="T80" fmla="*/ 2147483647 w 759"/>
              <a:gd name="T81" fmla="*/ 2147483647 h 1053"/>
              <a:gd name="T82" fmla="*/ 2147483647 w 759"/>
              <a:gd name="T83" fmla="*/ 2147483647 h 1053"/>
              <a:gd name="T84" fmla="*/ 2147483647 w 759"/>
              <a:gd name="T85" fmla="*/ 2147483647 h 1053"/>
              <a:gd name="T86" fmla="*/ 2147483647 w 759"/>
              <a:gd name="T87" fmla="*/ 2147483647 h 1053"/>
              <a:gd name="T88" fmla="*/ 2147483647 w 759"/>
              <a:gd name="T89" fmla="*/ 2147483647 h 1053"/>
              <a:gd name="T90" fmla="*/ 2147483647 w 759"/>
              <a:gd name="T91" fmla="*/ 2147483647 h 1053"/>
              <a:gd name="T92" fmla="*/ 2147483647 w 759"/>
              <a:gd name="T93" fmla="*/ 2147483647 h 1053"/>
              <a:gd name="T94" fmla="*/ 2147483647 w 759"/>
              <a:gd name="T95" fmla="*/ 2147483647 h 1053"/>
              <a:gd name="T96" fmla="*/ 2147483647 w 759"/>
              <a:gd name="T97" fmla="*/ 2147483647 h 1053"/>
              <a:gd name="T98" fmla="*/ 2147483647 w 759"/>
              <a:gd name="T99" fmla="*/ 2147483647 h 1053"/>
              <a:gd name="T100" fmla="*/ 2147483647 w 759"/>
              <a:gd name="T101" fmla="*/ 2147483647 h 1053"/>
              <a:gd name="T102" fmla="*/ 2147483647 w 759"/>
              <a:gd name="T103" fmla="*/ 2147483647 h 1053"/>
              <a:gd name="T104" fmla="*/ 2147483647 w 759"/>
              <a:gd name="T105" fmla="*/ 2147483647 h 1053"/>
              <a:gd name="T106" fmla="*/ 2147483647 w 759"/>
              <a:gd name="T107" fmla="*/ 2147483647 h 1053"/>
              <a:gd name="T108" fmla="*/ 2147483647 w 759"/>
              <a:gd name="T109" fmla="*/ 2147483647 h 1053"/>
              <a:gd name="T110" fmla="*/ 2147483647 w 759"/>
              <a:gd name="T111" fmla="*/ 2147483647 h 1053"/>
              <a:gd name="T112" fmla="*/ 2147483647 w 759"/>
              <a:gd name="T113" fmla="*/ 2147483647 h 1053"/>
              <a:gd name="T114" fmla="*/ 2147483647 w 759"/>
              <a:gd name="T115" fmla="*/ 2147483647 h 1053"/>
              <a:gd name="T116" fmla="*/ 2147483647 w 759"/>
              <a:gd name="T117" fmla="*/ 2147483647 h 1053"/>
              <a:gd name="T118" fmla="*/ 2147483647 w 759"/>
              <a:gd name="T119" fmla="*/ 2147483647 h 1053"/>
              <a:gd name="T120" fmla="*/ 2147483647 w 759"/>
              <a:gd name="T121" fmla="*/ 2147483647 h 1053"/>
              <a:gd name="T122" fmla="*/ 2147483647 w 759"/>
              <a:gd name="T123" fmla="*/ 2147483647 h 105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59"/>
              <a:gd name="T187" fmla="*/ 0 h 1053"/>
              <a:gd name="T188" fmla="*/ 759 w 759"/>
              <a:gd name="T189" fmla="*/ 1053 h 105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59" h="1053">
                <a:moveTo>
                  <a:pt x="99" y="396"/>
                </a:moveTo>
                <a:lnTo>
                  <a:pt x="51" y="400"/>
                </a:lnTo>
                <a:lnTo>
                  <a:pt x="47" y="420"/>
                </a:lnTo>
                <a:lnTo>
                  <a:pt x="41" y="431"/>
                </a:lnTo>
                <a:lnTo>
                  <a:pt x="39" y="434"/>
                </a:lnTo>
                <a:lnTo>
                  <a:pt x="33" y="445"/>
                </a:lnTo>
                <a:lnTo>
                  <a:pt x="21" y="462"/>
                </a:lnTo>
                <a:lnTo>
                  <a:pt x="21" y="488"/>
                </a:lnTo>
                <a:lnTo>
                  <a:pt x="18" y="491"/>
                </a:lnTo>
                <a:lnTo>
                  <a:pt x="12" y="495"/>
                </a:lnTo>
                <a:lnTo>
                  <a:pt x="9" y="530"/>
                </a:lnTo>
                <a:lnTo>
                  <a:pt x="3" y="537"/>
                </a:lnTo>
                <a:lnTo>
                  <a:pt x="0" y="561"/>
                </a:lnTo>
                <a:lnTo>
                  <a:pt x="21" y="554"/>
                </a:lnTo>
                <a:lnTo>
                  <a:pt x="24" y="583"/>
                </a:lnTo>
                <a:lnTo>
                  <a:pt x="27" y="597"/>
                </a:lnTo>
                <a:lnTo>
                  <a:pt x="33" y="615"/>
                </a:lnTo>
                <a:lnTo>
                  <a:pt x="35" y="622"/>
                </a:lnTo>
                <a:lnTo>
                  <a:pt x="41" y="629"/>
                </a:lnTo>
                <a:lnTo>
                  <a:pt x="47" y="646"/>
                </a:lnTo>
                <a:lnTo>
                  <a:pt x="45" y="646"/>
                </a:lnTo>
                <a:lnTo>
                  <a:pt x="41" y="650"/>
                </a:lnTo>
                <a:lnTo>
                  <a:pt x="39" y="650"/>
                </a:lnTo>
                <a:lnTo>
                  <a:pt x="47" y="664"/>
                </a:lnTo>
                <a:lnTo>
                  <a:pt x="57" y="674"/>
                </a:lnTo>
                <a:lnTo>
                  <a:pt x="63" y="682"/>
                </a:lnTo>
                <a:lnTo>
                  <a:pt x="68" y="692"/>
                </a:lnTo>
                <a:lnTo>
                  <a:pt x="75" y="703"/>
                </a:lnTo>
                <a:lnTo>
                  <a:pt x="81" y="720"/>
                </a:lnTo>
                <a:lnTo>
                  <a:pt x="75" y="735"/>
                </a:lnTo>
                <a:lnTo>
                  <a:pt x="75" y="752"/>
                </a:lnTo>
                <a:lnTo>
                  <a:pt x="75" y="766"/>
                </a:lnTo>
                <a:lnTo>
                  <a:pt x="84" y="773"/>
                </a:lnTo>
                <a:lnTo>
                  <a:pt x="92" y="777"/>
                </a:lnTo>
                <a:lnTo>
                  <a:pt x="104" y="780"/>
                </a:lnTo>
                <a:lnTo>
                  <a:pt x="107" y="795"/>
                </a:lnTo>
                <a:lnTo>
                  <a:pt x="120" y="798"/>
                </a:lnTo>
                <a:lnTo>
                  <a:pt x="128" y="798"/>
                </a:lnTo>
                <a:lnTo>
                  <a:pt x="137" y="798"/>
                </a:lnTo>
                <a:lnTo>
                  <a:pt x="143" y="806"/>
                </a:lnTo>
                <a:lnTo>
                  <a:pt x="152" y="812"/>
                </a:lnTo>
                <a:lnTo>
                  <a:pt x="152" y="816"/>
                </a:lnTo>
                <a:lnTo>
                  <a:pt x="152" y="827"/>
                </a:lnTo>
                <a:lnTo>
                  <a:pt x="155" y="837"/>
                </a:lnTo>
                <a:lnTo>
                  <a:pt x="164" y="844"/>
                </a:lnTo>
                <a:lnTo>
                  <a:pt x="170" y="851"/>
                </a:lnTo>
                <a:lnTo>
                  <a:pt x="179" y="858"/>
                </a:lnTo>
                <a:lnTo>
                  <a:pt x="188" y="862"/>
                </a:lnTo>
                <a:lnTo>
                  <a:pt x="194" y="872"/>
                </a:lnTo>
                <a:lnTo>
                  <a:pt x="203" y="876"/>
                </a:lnTo>
                <a:lnTo>
                  <a:pt x="206" y="886"/>
                </a:lnTo>
                <a:lnTo>
                  <a:pt x="209" y="897"/>
                </a:lnTo>
                <a:lnTo>
                  <a:pt x="215" y="908"/>
                </a:lnTo>
                <a:lnTo>
                  <a:pt x="215" y="911"/>
                </a:lnTo>
                <a:lnTo>
                  <a:pt x="218" y="918"/>
                </a:lnTo>
                <a:lnTo>
                  <a:pt x="224" y="922"/>
                </a:lnTo>
                <a:lnTo>
                  <a:pt x="233" y="926"/>
                </a:lnTo>
                <a:lnTo>
                  <a:pt x="242" y="932"/>
                </a:lnTo>
                <a:lnTo>
                  <a:pt x="251" y="940"/>
                </a:lnTo>
                <a:lnTo>
                  <a:pt x="253" y="950"/>
                </a:lnTo>
                <a:lnTo>
                  <a:pt x="257" y="960"/>
                </a:lnTo>
                <a:lnTo>
                  <a:pt x="259" y="968"/>
                </a:lnTo>
                <a:lnTo>
                  <a:pt x="265" y="978"/>
                </a:lnTo>
                <a:lnTo>
                  <a:pt x="275" y="985"/>
                </a:lnTo>
                <a:lnTo>
                  <a:pt x="287" y="1007"/>
                </a:lnTo>
                <a:lnTo>
                  <a:pt x="310" y="1010"/>
                </a:lnTo>
                <a:lnTo>
                  <a:pt x="316" y="1003"/>
                </a:lnTo>
                <a:lnTo>
                  <a:pt x="346" y="1007"/>
                </a:lnTo>
                <a:lnTo>
                  <a:pt x="358" y="996"/>
                </a:lnTo>
                <a:lnTo>
                  <a:pt x="388" y="1028"/>
                </a:lnTo>
                <a:lnTo>
                  <a:pt x="397" y="1038"/>
                </a:lnTo>
                <a:lnTo>
                  <a:pt x="412" y="1052"/>
                </a:lnTo>
                <a:lnTo>
                  <a:pt x="415" y="1049"/>
                </a:lnTo>
                <a:lnTo>
                  <a:pt x="421" y="1045"/>
                </a:lnTo>
                <a:lnTo>
                  <a:pt x="433" y="1045"/>
                </a:lnTo>
                <a:lnTo>
                  <a:pt x="442" y="1049"/>
                </a:lnTo>
                <a:lnTo>
                  <a:pt x="451" y="1045"/>
                </a:lnTo>
                <a:lnTo>
                  <a:pt x="460" y="1045"/>
                </a:lnTo>
                <a:lnTo>
                  <a:pt x="466" y="1052"/>
                </a:lnTo>
                <a:lnTo>
                  <a:pt x="480" y="1049"/>
                </a:lnTo>
                <a:lnTo>
                  <a:pt x="493" y="1049"/>
                </a:lnTo>
                <a:lnTo>
                  <a:pt x="502" y="1042"/>
                </a:lnTo>
                <a:lnTo>
                  <a:pt x="516" y="1042"/>
                </a:lnTo>
                <a:lnTo>
                  <a:pt x="531" y="1042"/>
                </a:lnTo>
                <a:lnTo>
                  <a:pt x="543" y="1035"/>
                </a:lnTo>
                <a:lnTo>
                  <a:pt x="552" y="1028"/>
                </a:lnTo>
                <a:lnTo>
                  <a:pt x="561" y="1017"/>
                </a:lnTo>
                <a:lnTo>
                  <a:pt x="567" y="1007"/>
                </a:lnTo>
                <a:lnTo>
                  <a:pt x="576" y="1000"/>
                </a:lnTo>
                <a:lnTo>
                  <a:pt x="588" y="1000"/>
                </a:lnTo>
                <a:lnTo>
                  <a:pt x="597" y="1000"/>
                </a:lnTo>
                <a:lnTo>
                  <a:pt x="611" y="1000"/>
                </a:lnTo>
                <a:lnTo>
                  <a:pt x="632" y="1000"/>
                </a:lnTo>
                <a:lnTo>
                  <a:pt x="638" y="1000"/>
                </a:lnTo>
                <a:lnTo>
                  <a:pt x="641" y="960"/>
                </a:lnTo>
                <a:lnTo>
                  <a:pt x="614" y="950"/>
                </a:lnTo>
                <a:lnTo>
                  <a:pt x="609" y="943"/>
                </a:lnTo>
                <a:lnTo>
                  <a:pt x="594" y="911"/>
                </a:lnTo>
                <a:lnTo>
                  <a:pt x="588" y="886"/>
                </a:lnTo>
                <a:lnTo>
                  <a:pt x="570" y="872"/>
                </a:lnTo>
                <a:lnTo>
                  <a:pt x="558" y="858"/>
                </a:lnTo>
                <a:lnTo>
                  <a:pt x="558" y="848"/>
                </a:lnTo>
                <a:lnTo>
                  <a:pt x="543" y="834"/>
                </a:lnTo>
                <a:lnTo>
                  <a:pt x="511" y="823"/>
                </a:lnTo>
                <a:lnTo>
                  <a:pt x="513" y="812"/>
                </a:lnTo>
                <a:lnTo>
                  <a:pt x="520" y="809"/>
                </a:lnTo>
                <a:lnTo>
                  <a:pt x="520" y="795"/>
                </a:lnTo>
                <a:lnTo>
                  <a:pt x="555" y="788"/>
                </a:lnTo>
                <a:lnTo>
                  <a:pt x="561" y="780"/>
                </a:lnTo>
                <a:lnTo>
                  <a:pt x="567" y="682"/>
                </a:lnTo>
                <a:lnTo>
                  <a:pt x="570" y="682"/>
                </a:lnTo>
                <a:lnTo>
                  <a:pt x="570" y="674"/>
                </a:lnTo>
                <a:lnTo>
                  <a:pt x="576" y="664"/>
                </a:lnTo>
                <a:lnTo>
                  <a:pt x="594" y="657"/>
                </a:lnTo>
                <a:lnTo>
                  <a:pt x="599" y="640"/>
                </a:lnTo>
                <a:lnTo>
                  <a:pt x="605" y="615"/>
                </a:lnTo>
                <a:lnTo>
                  <a:pt x="632" y="565"/>
                </a:lnTo>
                <a:lnTo>
                  <a:pt x="641" y="558"/>
                </a:lnTo>
                <a:lnTo>
                  <a:pt x="647" y="554"/>
                </a:lnTo>
                <a:lnTo>
                  <a:pt x="653" y="547"/>
                </a:lnTo>
                <a:lnTo>
                  <a:pt x="662" y="523"/>
                </a:lnTo>
                <a:lnTo>
                  <a:pt x="671" y="428"/>
                </a:lnTo>
                <a:lnTo>
                  <a:pt x="677" y="414"/>
                </a:lnTo>
                <a:lnTo>
                  <a:pt x="683" y="382"/>
                </a:lnTo>
                <a:lnTo>
                  <a:pt x="692" y="325"/>
                </a:lnTo>
                <a:lnTo>
                  <a:pt x="704" y="321"/>
                </a:lnTo>
                <a:lnTo>
                  <a:pt x="716" y="311"/>
                </a:lnTo>
                <a:lnTo>
                  <a:pt x="725" y="307"/>
                </a:lnTo>
                <a:lnTo>
                  <a:pt x="740" y="300"/>
                </a:lnTo>
                <a:lnTo>
                  <a:pt x="752" y="294"/>
                </a:lnTo>
                <a:lnTo>
                  <a:pt x="758" y="280"/>
                </a:lnTo>
                <a:lnTo>
                  <a:pt x="758" y="268"/>
                </a:lnTo>
                <a:lnTo>
                  <a:pt x="755" y="261"/>
                </a:lnTo>
                <a:lnTo>
                  <a:pt x="752" y="261"/>
                </a:lnTo>
                <a:lnTo>
                  <a:pt x="749" y="258"/>
                </a:lnTo>
                <a:lnTo>
                  <a:pt x="746" y="261"/>
                </a:lnTo>
                <a:lnTo>
                  <a:pt x="743" y="258"/>
                </a:lnTo>
                <a:lnTo>
                  <a:pt x="740" y="247"/>
                </a:lnTo>
                <a:lnTo>
                  <a:pt x="737" y="244"/>
                </a:lnTo>
                <a:lnTo>
                  <a:pt x="731" y="244"/>
                </a:lnTo>
                <a:lnTo>
                  <a:pt x="725" y="240"/>
                </a:lnTo>
                <a:lnTo>
                  <a:pt x="719" y="237"/>
                </a:lnTo>
                <a:lnTo>
                  <a:pt x="713" y="233"/>
                </a:lnTo>
                <a:lnTo>
                  <a:pt x="707" y="226"/>
                </a:lnTo>
                <a:lnTo>
                  <a:pt x="704" y="209"/>
                </a:lnTo>
                <a:lnTo>
                  <a:pt x="701" y="198"/>
                </a:lnTo>
                <a:lnTo>
                  <a:pt x="701" y="184"/>
                </a:lnTo>
                <a:lnTo>
                  <a:pt x="701" y="174"/>
                </a:lnTo>
                <a:lnTo>
                  <a:pt x="701" y="159"/>
                </a:lnTo>
                <a:lnTo>
                  <a:pt x="701" y="145"/>
                </a:lnTo>
                <a:lnTo>
                  <a:pt x="698" y="124"/>
                </a:lnTo>
                <a:lnTo>
                  <a:pt x="698" y="106"/>
                </a:lnTo>
                <a:lnTo>
                  <a:pt x="701" y="106"/>
                </a:lnTo>
                <a:lnTo>
                  <a:pt x="698" y="103"/>
                </a:lnTo>
                <a:lnTo>
                  <a:pt x="695" y="96"/>
                </a:lnTo>
                <a:lnTo>
                  <a:pt x="686" y="85"/>
                </a:lnTo>
                <a:lnTo>
                  <a:pt x="686" y="74"/>
                </a:lnTo>
                <a:lnTo>
                  <a:pt x="686" y="68"/>
                </a:lnTo>
                <a:lnTo>
                  <a:pt x="683" y="60"/>
                </a:lnTo>
                <a:lnTo>
                  <a:pt x="674" y="43"/>
                </a:lnTo>
                <a:lnTo>
                  <a:pt x="668" y="40"/>
                </a:lnTo>
                <a:lnTo>
                  <a:pt x="659" y="29"/>
                </a:lnTo>
                <a:lnTo>
                  <a:pt x="647" y="22"/>
                </a:lnTo>
                <a:lnTo>
                  <a:pt x="638" y="18"/>
                </a:lnTo>
                <a:lnTo>
                  <a:pt x="630" y="8"/>
                </a:lnTo>
                <a:lnTo>
                  <a:pt x="626" y="0"/>
                </a:lnTo>
                <a:lnTo>
                  <a:pt x="611" y="11"/>
                </a:lnTo>
                <a:lnTo>
                  <a:pt x="611" y="15"/>
                </a:lnTo>
                <a:lnTo>
                  <a:pt x="609" y="18"/>
                </a:lnTo>
                <a:lnTo>
                  <a:pt x="597" y="15"/>
                </a:lnTo>
                <a:lnTo>
                  <a:pt x="588" y="43"/>
                </a:lnTo>
                <a:lnTo>
                  <a:pt x="561" y="46"/>
                </a:lnTo>
                <a:lnTo>
                  <a:pt x="555" y="71"/>
                </a:lnTo>
                <a:lnTo>
                  <a:pt x="531" y="71"/>
                </a:lnTo>
                <a:lnTo>
                  <a:pt x="525" y="64"/>
                </a:lnTo>
                <a:lnTo>
                  <a:pt x="439" y="60"/>
                </a:lnTo>
                <a:lnTo>
                  <a:pt x="442" y="50"/>
                </a:lnTo>
                <a:lnTo>
                  <a:pt x="439" y="50"/>
                </a:lnTo>
                <a:lnTo>
                  <a:pt x="436" y="46"/>
                </a:lnTo>
                <a:lnTo>
                  <a:pt x="430" y="60"/>
                </a:lnTo>
                <a:lnTo>
                  <a:pt x="143" y="60"/>
                </a:lnTo>
                <a:lnTo>
                  <a:pt x="143" y="57"/>
                </a:lnTo>
                <a:lnTo>
                  <a:pt x="143" y="162"/>
                </a:lnTo>
                <a:lnTo>
                  <a:pt x="99" y="162"/>
                </a:lnTo>
                <a:lnTo>
                  <a:pt x="99" y="194"/>
                </a:lnTo>
                <a:lnTo>
                  <a:pt x="99" y="39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42" name="Freeform 6"/>
          <p:cNvSpPr>
            <a:spLocks/>
          </p:cNvSpPr>
          <p:nvPr/>
        </p:nvSpPr>
        <p:spPr bwMode="auto">
          <a:xfrm>
            <a:off x="3043239" y="1919288"/>
            <a:ext cx="290512" cy="600075"/>
          </a:xfrm>
          <a:custGeom>
            <a:avLst/>
            <a:gdLst>
              <a:gd name="T0" fmla="*/ 2147483647 w 183"/>
              <a:gd name="T1" fmla="*/ 2147483647 h 379"/>
              <a:gd name="T2" fmla="*/ 2147483647 w 183"/>
              <a:gd name="T3" fmla="*/ 2147483647 h 379"/>
              <a:gd name="T4" fmla="*/ 2147483647 w 183"/>
              <a:gd name="T5" fmla="*/ 2147483647 h 379"/>
              <a:gd name="T6" fmla="*/ 2147483647 w 183"/>
              <a:gd name="T7" fmla="*/ 2147483647 h 379"/>
              <a:gd name="T8" fmla="*/ 0 w 183"/>
              <a:gd name="T9" fmla="*/ 2147483647 h 379"/>
              <a:gd name="T10" fmla="*/ 2147483647 w 183"/>
              <a:gd name="T11" fmla="*/ 2147483647 h 379"/>
              <a:gd name="T12" fmla="*/ 2147483647 w 183"/>
              <a:gd name="T13" fmla="*/ 2147483647 h 379"/>
              <a:gd name="T14" fmla="*/ 2147483647 w 183"/>
              <a:gd name="T15" fmla="*/ 2147483647 h 379"/>
              <a:gd name="T16" fmla="*/ 2147483647 w 183"/>
              <a:gd name="T17" fmla="*/ 2147483647 h 379"/>
              <a:gd name="T18" fmla="*/ 2147483647 w 183"/>
              <a:gd name="T19" fmla="*/ 2147483647 h 379"/>
              <a:gd name="T20" fmla="*/ 2147483647 w 183"/>
              <a:gd name="T21" fmla="*/ 2147483647 h 379"/>
              <a:gd name="T22" fmla="*/ 2147483647 w 183"/>
              <a:gd name="T23" fmla="*/ 2147483647 h 379"/>
              <a:gd name="T24" fmla="*/ 2147483647 w 183"/>
              <a:gd name="T25" fmla="*/ 2147483647 h 379"/>
              <a:gd name="T26" fmla="*/ 2147483647 w 183"/>
              <a:gd name="T27" fmla="*/ 2147483647 h 379"/>
              <a:gd name="T28" fmla="*/ 2147483647 w 183"/>
              <a:gd name="T29" fmla="*/ 2147483647 h 379"/>
              <a:gd name="T30" fmla="*/ 2147483647 w 183"/>
              <a:gd name="T31" fmla="*/ 2147483647 h 379"/>
              <a:gd name="T32" fmla="*/ 2147483647 w 183"/>
              <a:gd name="T33" fmla="*/ 2147483647 h 379"/>
              <a:gd name="T34" fmla="*/ 2147483647 w 183"/>
              <a:gd name="T35" fmla="*/ 2147483647 h 379"/>
              <a:gd name="T36" fmla="*/ 2147483647 w 183"/>
              <a:gd name="T37" fmla="*/ 2147483647 h 379"/>
              <a:gd name="T38" fmla="*/ 2147483647 w 183"/>
              <a:gd name="T39" fmla="*/ 2147483647 h 379"/>
              <a:gd name="T40" fmla="*/ 2147483647 w 183"/>
              <a:gd name="T41" fmla="*/ 2147483647 h 379"/>
              <a:gd name="T42" fmla="*/ 2147483647 w 183"/>
              <a:gd name="T43" fmla="*/ 2147483647 h 379"/>
              <a:gd name="T44" fmla="*/ 2147483647 w 183"/>
              <a:gd name="T45" fmla="*/ 2147483647 h 379"/>
              <a:gd name="T46" fmla="*/ 2147483647 w 183"/>
              <a:gd name="T47" fmla="*/ 2147483647 h 379"/>
              <a:gd name="T48" fmla="*/ 2147483647 w 183"/>
              <a:gd name="T49" fmla="*/ 2147483647 h 379"/>
              <a:gd name="T50" fmla="*/ 2147483647 w 183"/>
              <a:gd name="T51" fmla="*/ 2147483647 h 379"/>
              <a:gd name="T52" fmla="*/ 2147483647 w 183"/>
              <a:gd name="T53" fmla="*/ 2147483647 h 379"/>
              <a:gd name="T54" fmla="*/ 2147483647 w 183"/>
              <a:gd name="T55" fmla="*/ 2147483647 h 379"/>
              <a:gd name="T56" fmla="*/ 2147483647 w 183"/>
              <a:gd name="T57" fmla="*/ 2147483647 h 379"/>
              <a:gd name="T58" fmla="*/ 2147483647 w 183"/>
              <a:gd name="T59" fmla="*/ 2147483647 h 379"/>
              <a:gd name="T60" fmla="*/ 2147483647 w 183"/>
              <a:gd name="T61" fmla="*/ 2147483647 h 379"/>
              <a:gd name="T62" fmla="*/ 2147483647 w 183"/>
              <a:gd name="T63" fmla="*/ 2147483647 h 379"/>
              <a:gd name="T64" fmla="*/ 2147483647 w 183"/>
              <a:gd name="T65" fmla="*/ 2147483647 h 379"/>
              <a:gd name="T66" fmla="*/ 2147483647 w 183"/>
              <a:gd name="T67" fmla="*/ 2147483647 h 379"/>
              <a:gd name="T68" fmla="*/ 2147483647 w 183"/>
              <a:gd name="T69" fmla="*/ 2147483647 h 379"/>
              <a:gd name="T70" fmla="*/ 2147483647 w 183"/>
              <a:gd name="T71" fmla="*/ 2147483647 h 379"/>
              <a:gd name="T72" fmla="*/ 2147483647 w 183"/>
              <a:gd name="T73" fmla="*/ 2147483647 h 379"/>
              <a:gd name="T74" fmla="*/ 2147483647 w 183"/>
              <a:gd name="T75" fmla="*/ 2147483647 h 379"/>
              <a:gd name="T76" fmla="*/ 2147483647 w 183"/>
              <a:gd name="T77" fmla="*/ 2147483647 h 379"/>
              <a:gd name="T78" fmla="*/ 2147483647 w 183"/>
              <a:gd name="T79" fmla="*/ 2147483647 h 379"/>
              <a:gd name="T80" fmla="*/ 2147483647 w 183"/>
              <a:gd name="T81" fmla="*/ 2147483647 h 379"/>
              <a:gd name="T82" fmla="*/ 2147483647 w 183"/>
              <a:gd name="T83" fmla="*/ 2147483647 h 379"/>
              <a:gd name="T84" fmla="*/ 2147483647 w 183"/>
              <a:gd name="T85" fmla="*/ 2147483647 h 379"/>
              <a:gd name="T86" fmla="*/ 2147483647 w 183"/>
              <a:gd name="T87" fmla="*/ 2147483647 h 379"/>
              <a:gd name="T88" fmla="*/ 2147483647 w 183"/>
              <a:gd name="T89" fmla="*/ 2147483647 h 379"/>
              <a:gd name="T90" fmla="*/ 2147483647 w 183"/>
              <a:gd name="T91" fmla="*/ 2147483647 h 379"/>
              <a:gd name="T92" fmla="*/ 2147483647 w 183"/>
              <a:gd name="T93" fmla="*/ 2147483647 h 379"/>
              <a:gd name="T94" fmla="*/ 2147483647 w 183"/>
              <a:gd name="T95" fmla="*/ 0 h 379"/>
              <a:gd name="T96" fmla="*/ 2147483647 w 183"/>
              <a:gd name="T97" fmla="*/ 0 h 379"/>
              <a:gd name="T98" fmla="*/ 2147483647 w 183"/>
              <a:gd name="T99" fmla="*/ 2147483647 h 379"/>
              <a:gd name="T100" fmla="*/ 2147483647 w 183"/>
              <a:gd name="T101" fmla="*/ 2147483647 h 379"/>
              <a:gd name="T102" fmla="*/ 2147483647 w 183"/>
              <a:gd name="T103" fmla="*/ 2147483647 h 37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3"/>
              <a:gd name="T157" fmla="*/ 0 h 379"/>
              <a:gd name="T158" fmla="*/ 183 w 183"/>
              <a:gd name="T159" fmla="*/ 379 h 37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3" h="379">
                <a:moveTo>
                  <a:pt x="41" y="43"/>
                </a:moveTo>
                <a:lnTo>
                  <a:pt x="48" y="46"/>
                </a:lnTo>
                <a:lnTo>
                  <a:pt x="48" y="50"/>
                </a:lnTo>
                <a:lnTo>
                  <a:pt x="48" y="116"/>
                </a:lnTo>
                <a:lnTo>
                  <a:pt x="41" y="148"/>
                </a:lnTo>
                <a:lnTo>
                  <a:pt x="24" y="159"/>
                </a:lnTo>
                <a:lnTo>
                  <a:pt x="21" y="167"/>
                </a:lnTo>
                <a:lnTo>
                  <a:pt x="15" y="170"/>
                </a:lnTo>
                <a:lnTo>
                  <a:pt x="0" y="184"/>
                </a:lnTo>
                <a:lnTo>
                  <a:pt x="0" y="188"/>
                </a:lnTo>
                <a:lnTo>
                  <a:pt x="9" y="209"/>
                </a:lnTo>
                <a:lnTo>
                  <a:pt x="9" y="219"/>
                </a:lnTo>
                <a:lnTo>
                  <a:pt x="12" y="219"/>
                </a:lnTo>
                <a:lnTo>
                  <a:pt x="27" y="227"/>
                </a:lnTo>
                <a:lnTo>
                  <a:pt x="35" y="244"/>
                </a:lnTo>
                <a:lnTo>
                  <a:pt x="35" y="262"/>
                </a:lnTo>
                <a:lnTo>
                  <a:pt x="41" y="265"/>
                </a:lnTo>
                <a:lnTo>
                  <a:pt x="69" y="283"/>
                </a:lnTo>
                <a:lnTo>
                  <a:pt x="75" y="283"/>
                </a:lnTo>
                <a:lnTo>
                  <a:pt x="81" y="318"/>
                </a:lnTo>
                <a:lnTo>
                  <a:pt x="92" y="378"/>
                </a:lnTo>
                <a:lnTo>
                  <a:pt x="101" y="378"/>
                </a:lnTo>
                <a:lnTo>
                  <a:pt x="110" y="371"/>
                </a:lnTo>
                <a:lnTo>
                  <a:pt x="119" y="365"/>
                </a:lnTo>
                <a:lnTo>
                  <a:pt x="126" y="357"/>
                </a:lnTo>
                <a:lnTo>
                  <a:pt x="126" y="339"/>
                </a:lnTo>
                <a:lnTo>
                  <a:pt x="122" y="332"/>
                </a:lnTo>
                <a:lnTo>
                  <a:pt x="122" y="318"/>
                </a:lnTo>
                <a:lnTo>
                  <a:pt x="126" y="308"/>
                </a:lnTo>
                <a:lnTo>
                  <a:pt x="134" y="304"/>
                </a:lnTo>
                <a:lnTo>
                  <a:pt x="143" y="297"/>
                </a:lnTo>
                <a:lnTo>
                  <a:pt x="146" y="290"/>
                </a:lnTo>
                <a:lnTo>
                  <a:pt x="152" y="287"/>
                </a:lnTo>
                <a:lnTo>
                  <a:pt x="164" y="279"/>
                </a:lnTo>
                <a:lnTo>
                  <a:pt x="173" y="273"/>
                </a:lnTo>
                <a:lnTo>
                  <a:pt x="176" y="269"/>
                </a:lnTo>
                <a:lnTo>
                  <a:pt x="182" y="258"/>
                </a:lnTo>
                <a:lnTo>
                  <a:pt x="179" y="227"/>
                </a:lnTo>
                <a:lnTo>
                  <a:pt x="176" y="223"/>
                </a:lnTo>
                <a:lnTo>
                  <a:pt x="173" y="223"/>
                </a:lnTo>
                <a:lnTo>
                  <a:pt x="167" y="223"/>
                </a:lnTo>
                <a:lnTo>
                  <a:pt x="164" y="219"/>
                </a:lnTo>
                <a:lnTo>
                  <a:pt x="161" y="209"/>
                </a:lnTo>
                <a:lnTo>
                  <a:pt x="158" y="201"/>
                </a:lnTo>
                <a:lnTo>
                  <a:pt x="155" y="201"/>
                </a:lnTo>
                <a:lnTo>
                  <a:pt x="146" y="209"/>
                </a:lnTo>
                <a:lnTo>
                  <a:pt x="143" y="205"/>
                </a:lnTo>
                <a:lnTo>
                  <a:pt x="140" y="198"/>
                </a:lnTo>
                <a:lnTo>
                  <a:pt x="134" y="198"/>
                </a:lnTo>
                <a:lnTo>
                  <a:pt x="131" y="198"/>
                </a:lnTo>
                <a:lnTo>
                  <a:pt x="126" y="198"/>
                </a:lnTo>
                <a:lnTo>
                  <a:pt x="122" y="195"/>
                </a:lnTo>
                <a:lnTo>
                  <a:pt x="116" y="191"/>
                </a:lnTo>
                <a:lnTo>
                  <a:pt x="114" y="188"/>
                </a:lnTo>
                <a:lnTo>
                  <a:pt x="114" y="184"/>
                </a:lnTo>
                <a:lnTo>
                  <a:pt x="114" y="177"/>
                </a:lnTo>
                <a:lnTo>
                  <a:pt x="114" y="174"/>
                </a:lnTo>
                <a:lnTo>
                  <a:pt x="126" y="177"/>
                </a:lnTo>
                <a:lnTo>
                  <a:pt x="126" y="174"/>
                </a:lnTo>
                <a:lnTo>
                  <a:pt x="126" y="170"/>
                </a:lnTo>
                <a:lnTo>
                  <a:pt x="126" y="163"/>
                </a:lnTo>
                <a:lnTo>
                  <a:pt x="134" y="159"/>
                </a:lnTo>
                <a:lnTo>
                  <a:pt x="137" y="156"/>
                </a:lnTo>
                <a:lnTo>
                  <a:pt x="143" y="153"/>
                </a:lnTo>
                <a:lnTo>
                  <a:pt x="149" y="148"/>
                </a:lnTo>
                <a:lnTo>
                  <a:pt x="152" y="145"/>
                </a:lnTo>
                <a:lnTo>
                  <a:pt x="158" y="138"/>
                </a:lnTo>
                <a:lnTo>
                  <a:pt x="164" y="131"/>
                </a:lnTo>
                <a:lnTo>
                  <a:pt x="167" y="120"/>
                </a:lnTo>
                <a:lnTo>
                  <a:pt x="173" y="113"/>
                </a:lnTo>
                <a:lnTo>
                  <a:pt x="170" y="106"/>
                </a:lnTo>
                <a:lnTo>
                  <a:pt x="167" y="99"/>
                </a:lnTo>
                <a:lnTo>
                  <a:pt x="167" y="92"/>
                </a:lnTo>
                <a:lnTo>
                  <a:pt x="161" y="88"/>
                </a:lnTo>
                <a:lnTo>
                  <a:pt x="158" y="82"/>
                </a:lnTo>
                <a:lnTo>
                  <a:pt x="149" y="82"/>
                </a:lnTo>
                <a:lnTo>
                  <a:pt x="146" y="74"/>
                </a:lnTo>
                <a:lnTo>
                  <a:pt x="143" y="64"/>
                </a:lnTo>
                <a:lnTo>
                  <a:pt x="146" y="54"/>
                </a:lnTo>
                <a:lnTo>
                  <a:pt x="152" y="46"/>
                </a:lnTo>
                <a:lnTo>
                  <a:pt x="161" y="43"/>
                </a:lnTo>
                <a:lnTo>
                  <a:pt x="167" y="32"/>
                </a:lnTo>
                <a:lnTo>
                  <a:pt x="170" y="25"/>
                </a:lnTo>
                <a:lnTo>
                  <a:pt x="167" y="14"/>
                </a:lnTo>
                <a:lnTo>
                  <a:pt x="161" y="14"/>
                </a:lnTo>
                <a:lnTo>
                  <a:pt x="155" y="21"/>
                </a:lnTo>
                <a:lnTo>
                  <a:pt x="152" y="25"/>
                </a:lnTo>
                <a:lnTo>
                  <a:pt x="146" y="28"/>
                </a:lnTo>
                <a:lnTo>
                  <a:pt x="140" y="32"/>
                </a:lnTo>
                <a:lnTo>
                  <a:pt x="134" y="28"/>
                </a:lnTo>
                <a:lnTo>
                  <a:pt x="134" y="25"/>
                </a:lnTo>
                <a:lnTo>
                  <a:pt x="134" y="18"/>
                </a:lnTo>
                <a:lnTo>
                  <a:pt x="131" y="11"/>
                </a:lnTo>
                <a:lnTo>
                  <a:pt x="128" y="7"/>
                </a:lnTo>
                <a:lnTo>
                  <a:pt x="122" y="4"/>
                </a:lnTo>
                <a:lnTo>
                  <a:pt x="114" y="0"/>
                </a:lnTo>
                <a:lnTo>
                  <a:pt x="104" y="0"/>
                </a:lnTo>
                <a:lnTo>
                  <a:pt x="92" y="0"/>
                </a:lnTo>
                <a:lnTo>
                  <a:pt x="83" y="4"/>
                </a:lnTo>
                <a:lnTo>
                  <a:pt x="75" y="11"/>
                </a:lnTo>
                <a:lnTo>
                  <a:pt x="65" y="14"/>
                </a:lnTo>
                <a:lnTo>
                  <a:pt x="65" y="18"/>
                </a:lnTo>
                <a:lnTo>
                  <a:pt x="63" y="21"/>
                </a:lnTo>
                <a:lnTo>
                  <a:pt x="41" y="43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43" name="Freeform 7"/>
          <p:cNvSpPr>
            <a:spLocks/>
          </p:cNvSpPr>
          <p:nvPr/>
        </p:nvSpPr>
        <p:spPr bwMode="auto">
          <a:xfrm>
            <a:off x="3276600" y="2219326"/>
            <a:ext cx="25400" cy="25400"/>
          </a:xfrm>
          <a:custGeom>
            <a:avLst/>
            <a:gdLst>
              <a:gd name="T0" fmla="*/ 2147483647 w 17"/>
              <a:gd name="T1" fmla="*/ 0 h 17"/>
              <a:gd name="T2" fmla="*/ 2147483647 w 17"/>
              <a:gd name="T3" fmla="*/ 2147483647 h 17"/>
              <a:gd name="T4" fmla="*/ 2147483647 w 17"/>
              <a:gd name="T5" fmla="*/ 2147483647 h 17"/>
              <a:gd name="T6" fmla="*/ 2147483647 w 17"/>
              <a:gd name="T7" fmla="*/ 2147483647 h 17"/>
              <a:gd name="T8" fmla="*/ 2147483647 w 17"/>
              <a:gd name="T9" fmla="*/ 2147483647 h 17"/>
              <a:gd name="T10" fmla="*/ 0 w 17"/>
              <a:gd name="T11" fmla="*/ 2147483647 h 17"/>
              <a:gd name="T12" fmla="*/ 2147483647 w 17"/>
              <a:gd name="T13" fmla="*/ 0 h 17"/>
              <a:gd name="T14" fmla="*/ 2147483647 w 17"/>
              <a:gd name="T15" fmla="*/ 0 h 17"/>
              <a:gd name="T16" fmla="*/ 2147483647 w 17"/>
              <a:gd name="T17" fmla="*/ 0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7"/>
              <a:gd name="T29" fmla="*/ 17 w 17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7">
                <a:moveTo>
                  <a:pt x="11" y="0"/>
                </a:moveTo>
                <a:lnTo>
                  <a:pt x="16" y="4"/>
                </a:lnTo>
                <a:lnTo>
                  <a:pt x="16" y="16"/>
                </a:lnTo>
                <a:lnTo>
                  <a:pt x="8" y="16"/>
                </a:lnTo>
                <a:lnTo>
                  <a:pt x="4" y="16"/>
                </a:lnTo>
                <a:lnTo>
                  <a:pt x="0" y="4"/>
                </a:lnTo>
                <a:lnTo>
                  <a:pt x="4" y="0"/>
                </a:lnTo>
                <a:lnTo>
                  <a:pt x="8" y="0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44" name="Freeform 8"/>
          <p:cNvSpPr>
            <a:spLocks/>
          </p:cNvSpPr>
          <p:nvPr/>
        </p:nvSpPr>
        <p:spPr bwMode="auto">
          <a:xfrm>
            <a:off x="6897689" y="1841500"/>
            <a:ext cx="1039812" cy="750888"/>
          </a:xfrm>
          <a:custGeom>
            <a:avLst/>
            <a:gdLst>
              <a:gd name="T0" fmla="*/ 2147483647 w 655"/>
              <a:gd name="T1" fmla="*/ 2147483647 h 473"/>
              <a:gd name="T2" fmla="*/ 2147483647 w 655"/>
              <a:gd name="T3" fmla="*/ 2147483647 h 473"/>
              <a:gd name="T4" fmla="*/ 2147483647 w 655"/>
              <a:gd name="T5" fmla="*/ 2147483647 h 473"/>
              <a:gd name="T6" fmla="*/ 2147483647 w 655"/>
              <a:gd name="T7" fmla="*/ 2147483647 h 473"/>
              <a:gd name="T8" fmla="*/ 2147483647 w 655"/>
              <a:gd name="T9" fmla="*/ 2147483647 h 473"/>
              <a:gd name="T10" fmla="*/ 2147483647 w 655"/>
              <a:gd name="T11" fmla="*/ 2147483647 h 473"/>
              <a:gd name="T12" fmla="*/ 2147483647 w 655"/>
              <a:gd name="T13" fmla="*/ 2147483647 h 473"/>
              <a:gd name="T14" fmla="*/ 0 w 655"/>
              <a:gd name="T15" fmla="*/ 2147483647 h 473"/>
              <a:gd name="T16" fmla="*/ 2147483647 w 655"/>
              <a:gd name="T17" fmla="*/ 2147483647 h 473"/>
              <a:gd name="T18" fmla="*/ 2147483647 w 655"/>
              <a:gd name="T19" fmla="*/ 2147483647 h 473"/>
              <a:gd name="T20" fmla="*/ 2147483647 w 655"/>
              <a:gd name="T21" fmla="*/ 2147483647 h 473"/>
              <a:gd name="T22" fmla="*/ 2147483647 w 655"/>
              <a:gd name="T23" fmla="*/ 2147483647 h 473"/>
              <a:gd name="T24" fmla="*/ 2147483647 w 655"/>
              <a:gd name="T25" fmla="*/ 2147483647 h 473"/>
              <a:gd name="T26" fmla="*/ 2147483647 w 655"/>
              <a:gd name="T27" fmla="*/ 2147483647 h 473"/>
              <a:gd name="T28" fmla="*/ 2147483647 w 655"/>
              <a:gd name="T29" fmla="*/ 2147483647 h 473"/>
              <a:gd name="T30" fmla="*/ 2147483647 w 655"/>
              <a:gd name="T31" fmla="*/ 2147483647 h 473"/>
              <a:gd name="T32" fmla="*/ 2147483647 w 655"/>
              <a:gd name="T33" fmla="*/ 2147483647 h 473"/>
              <a:gd name="T34" fmla="*/ 2147483647 w 655"/>
              <a:gd name="T35" fmla="*/ 2147483647 h 473"/>
              <a:gd name="T36" fmla="*/ 2147483647 w 655"/>
              <a:gd name="T37" fmla="*/ 2147483647 h 473"/>
              <a:gd name="T38" fmla="*/ 2147483647 w 655"/>
              <a:gd name="T39" fmla="*/ 2147483647 h 473"/>
              <a:gd name="T40" fmla="*/ 2147483647 w 655"/>
              <a:gd name="T41" fmla="*/ 2147483647 h 473"/>
              <a:gd name="T42" fmla="*/ 2147483647 w 655"/>
              <a:gd name="T43" fmla="*/ 2147483647 h 473"/>
              <a:gd name="T44" fmla="*/ 2147483647 w 655"/>
              <a:gd name="T45" fmla="*/ 2147483647 h 473"/>
              <a:gd name="T46" fmla="*/ 2147483647 w 655"/>
              <a:gd name="T47" fmla="*/ 2147483647 h 473"/>
              <a:gd name="T48" fmla="*/ 2147483647 w 655"/>
              <a:gd name="T49" fmla="*/ 2147483647 h 473"/>
              <a:gd name="T50" fmla="*/ 2147483647 w 655"/>
              <a:gd name="T51" fmla="*/ 2147483647 h 473"/>
              <a:gd name="T52" fmla="*/ 2147483647 w 655"/>
              <a:gd name="T53" fmla="*/ 2147483647 h 473"/>
              <a:gd name="T54" fmla="*/ 2147483647 w 655"/>
              <a:gd name="T55" fmla="*/ 2147483647 h 473"/>
              <a:gd name="T56" fmla="*/ 2147483647 w 655"/>
              <a:gd name="T57" fmla="*/ 2147483647 h 473"/>
              <a:gd name="T58" fmla="*/ 2147483647 w 655"/>
              <a:gd name="T59" fmla="*/ 2147483647 h 473"/>
              <a:gd name="T60" fmla="*/ 2147483647 w 655"/>
              <a:gd name="T61" fmla="*/ 2147483647 h 473"/>
              <a:gd name="T62" fmla="*/ 2147483647 w 655"/>
              <a:gd name="T63" fmla="*/ 2147483647 h 473"/>
              <a:gd name="T64" fmla="*/ 2147483647 w 655"/>
              <a:gd name="T65" fmla="*/ 2147483647 h 473"/>
              <a:gd name="T66" fmla="*/ 2147483647 w 655"/>
              <a:gd name="T67" fmla="*/ 2147483647 h 473"/>
              <a:gd name="T68" fmla="*/ 2147483647 w 655"/>
              <a:gd name="T69" fmla="*/ 2147483647 h 473"/>
              <a:gd name="T70" fmla="*/ 2147483647 w 655"/>
              <a:gd name="T71" fmla="*/ 2147483647 h 473"/>
              <a:gd name="T72" fmla="*/ 2147483647 w 655"/>
              <a:gd name="T73" fmla="*/ 2147483647 h 473"/>
              <a:gd name="T74" fmla="*/ 2147483647 w 655"/>
              <a:gd name="T75" fmla="*/ 2147483647 h 473"/>
              <a:gd name="T76" fmla="*/ 2147483647 w 655"/>
              <a:gd name="T77" fmla="*/ 2147483647 h 473"/>
              <a:gd name="T78" fmla="*/ 2147483647 w 655"/>
              <a:gd name="T79" fmla="*/ 2147483647 h 473"/>
              <a:gd name="T80" fmla="*/ 2147483647 w 655"/>
              <a:gd name="T81" fmla="*/ 2147483647 h 473"/>
              <a:gd name="T82" fmla="*/ 2147483647 w 655"/>
              <a:gd name="T83" fmla="*/ 2147483647 h 473"/>
              <a:gd name="T84" fmla="*/ 2147483647 w 655"/>
              <a:gd name="T85" fmla="*/ 2147483647 h 473"/>
              <a:gd name="T86" fmla="*/ 2147483647 w 655"/>
              <a:gd name="T87" fmla="*/ 2147483647 h 4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55"/>
              <a:gd name="T133" fmla="*/ 0 h 473"/>
              <a:gd name="T134" fmla="*/ 655 w 655"/>
              <a:gd name="T135" fmla="*/ 473 h 47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55" h="473">
                <a:moveTo>
                  <a:pt x="30" y="433"/>
                </a:moveTo>
                <a:lnTo>
                  <a:pt x="48" y="409"/>
                </a:lnTo>
                <a:lnTo>
                  <a:pt x="54" y="395"/>
                </a:lnTo>
                <a:lnTo>
                  <a:pt x="54" y="384"/>
                </a:lnTo>
                <a:lnTo>
                  <a:pt x="48" y="366"/>
                </a:lnTo>
                <a:lnTo>
                  <a:pt x="42" y="359"/>
                </a:lnTo>
                <a:lnTo>
                  <a:pt x="30" y="359"/>
                </a:lnTo>
                <a:lnTo>
                  <a:pt x="18" y="356"/>
                </a:lnTo>
                <a:lnTo>
                  <a:pt x="12" y="349"/>
                </a:lnTo>
                <a:lnTo>
                  <a:pt x="12" y="306"/>
                </a:lnTo>
                <a:lnTo>
                  <a:pt x="6" y="296"/>
                </a:lnTo>
                <a:lnTo>
                  <a:pt x="3" y="285"/>
                </a:lnTo>
                <a:lnTo>
                  <a:pt x="6" y="271"/>
                </a:lnTo>
                <a:lnTo>
                  <a:pt x="12" y="253"/>
                </a:lnTo>
                <a:lnTo>
                  <a:pt x="12" y="246"/>
                </a:lnTo>
                <a:lnTo>
                  <a:pt x="0" y="243"/>
                </a:lnTo>
                <a:lnTo>
                  <a:pt x="0" y="218"/>
                </a:lnTo>
                <a:lnTo>
                  <a:pt x="18" y="211"/>
                </a:lnTo>
                <a:lnTo>
                  <a:pt x="18" y="196"/>
                </a:lnTo>
                <a:lnTo>
                  <a:pt x="30" y="179"/>
                </a:lnTo>
                <a:lnTo>
                  <a:pt x="33" y="161"/>
                </a:lnTo>
                <a:lnTo>
                  <a:pt x="36" y="126"/>
                </a:lnTo>
                <a:lnTo>
                  <a:pt x="36" y="140"/>
                </a:lnTo>
                <a:lnTo>
                  <a:pt x="197" y="59"/>
                </a:lnTo>
                <a:lnTo>
                  <a:pt x="496" y="0"/>
                </a:lnTo>
                <a:lnTo>
                  <a:pt x="510" y="84"/>
                </a:lnTo>
                <a:lnTo>
                  <a:pt x="654" y="52"/>
                </a:lnTo>
                <a:lnTo>
                  <a:pt x="638" y="59"/>
                </a:lnTo>
                <a:lnTo>
                  <a:pt x="648" y="69"/>
                </a:lnTo>
                <a:lnTo>
                  <a:pt x="636" y="69"/>
                </a:lnTo>
                <a:lnTo>
                  <a:pt x="532" y="84"/>
                </a:lnTo>
                <a:lnTo>
                  <a:pt x="532" y="88"/>
                </a:lnTo>
                <a:lnTo>
                  <a:pt x="522" y="91"/>
                </a:lnTo>
                <a:lnTo>
                  <a:pt x="522" y="94"/>
                </a:lnTo>
                <a:lnTo>
                  <a:pt x="510" y="94"/>
                </a:lnTo>
                <a:lnTo>
                  <a:pt x="510" y="102"/>
                </a:lnTo>
                <a:lnTo>
                  <a:pt x="502" y="105"/>
                </a:lnTo>
                <a:lnTo>
                  <a:pt x="493" y="116"/>
                </a:lnTo>
                <a:lnTo>
                  <a:pt x="493" y="119"/>
                </a:lnTo>
                <a:lnTo>
                  <a:pt x="505" y="130"/>
                </a:lnTo>
                <a:lnTo>
                  <a:pt x="510" y="168"/>
                </a:lnTo>
                <a:lnTo>
                  <a:pt x="484" y="196"/>
                </a:lnTo>
                <a:lnTo>
                  <a:pt x="484" y="201"/>
                </a:lnTo>
                <a:lnTo>
                  <a:pt x="484" y="207"/>
                </a:lnTo>
                <a:lnTo>
                  <a:pt x="489" y="207"/>
                </a:lnTo>
                <a:lnTo>
                  <a:pt x="487" y="211"/>
                </a:lnTo>
                <a:lnTo>
                  <a:pt x="487" y="218"/>
                </a:lnTo>
                <a:lnTo>
                  <a:pt x="477" y="229"/>
                </a:lnTo>
                <a:lnTo>
                  <a:pt x="433" y="229"/>
                </a:lnTo>
                <a:lnTo>
                  <a:pt x="436" y="243"/>
                </a:lnTo>
                <a:lnTo>
                  <a:pt x="442" y="243"/>
                </a:lnTo>
                <a:lnTo>
                  <a:pt x="445" y="257"/>
                </a:lnTo>
                <a:lnTo>
                  <a:pt x="451" y="257"/>
                </a:lnTo>
                <a:lnTo>
                  <a:pt x="448" y="267"/>
                </a:lnTo>
                <a:lnTo>
                  <a:pt x="415" y="278"/>
                </a:lnTo>
                <a:lnTo>
                  <a:pt x="415" y="289"/>
                </a:lnTo>
                <a:lnTo>
                  <a:pt x="409" y="292"/>
                </a:lnTo>
                <a:lnTo>
                  <a:pt x="409" y="303"/>
                </a:lnTo>
                <a:lnTo>
                  <a:pt x="400" y="310"/>
                </a:lnTo>
                <a:lnTo>
                  <a:pt x="403" y="342"/>
                </a:lnTo>
                <a:lnTo>
                  <a:pt x="385" y="359"/>
                </a:lnTo>
                <a:lnTo>
                  <a:pt x="382" y="359"/>
                </a:lnTo>
                <a:lnTo>
                  <a:pt x="376" y="352"/>
                </a:lnTo>
                <a:lnTo>
                  <a:pt x="368" y="345"/>
                </a:lnTo>
                <a:lnTo>
                  <a:pt x="364" y="349"/>
                </a:lnTo>
                <a:lnTo>
                  <a:pt x="368" y="352"/>
                </a:lnTo>
                <a:lnTo>
                  <a:pt x="346" y="352"/>
                </a:lnTo>
                <a:lnTo>
                  <a:pt x="344" y="356"/>
                </a:lnTo>
                <a:lnTo>
                  <a:pt x="328" y="363"/>
                </a:lnTo>
                <a:lnTo>
                  <a:pt x="325" y="366"/>
                </a:lnTo>
                <a:lnTo>
                  <a:pt x="334" y="370"/>
                </a:lnTo>
                <a:lnTo>
                  <a:pt x="334" y="373"/>
                </a:lnTo>
                <a:lnTo>
                  <a:pt x="332" y="373"/>
                </a:lnTo>
                <a:lnTo>
                  <a:pt x="298" y="377"/>
                </a:lnTo>
                <a:lnTo>
                  <a:pt x="298" y="373"/>
                </a:lnTo>
                <a:lnTo>
                  <a:pt x="287" y="377"/>
                </a:lnTo>
                <a:lnTo>
                  <a:pt x="284" y="384"/>
                </a:lnTo>
                <a:lnTo>
                  <a:pt x="269" y="398"/>
                </a:lnTo>
                <a:lnTo>
                  <a:pt x="269" y="447"/>
                </a:lnTo>
                <a:lnTo>
                  <a:pt x="266" y="451"/>
                </a:lnTo>
                <a:lnTo>
                  <a:pt x="233" y="461"/>
                </a:lnTo>
                <a:lnTo>
                  <a:pt x="173" y="469"/>
                </a:lnTo>
                <a:lnTo>
                  <a:pt x="167" y="472"/>
                </a:lnTo>
                <a:lnTo>
                  <a:pt x="75" y="472"/>
                </a:lnTo>
                <a:lnTo>
                  <a:pt x="42" y="461"/>
                </a:lnTo>
                <a:lnTo>
                  <a:pt x="21" y="455"/>
                </a:lnTo>
                <a:lnTo>
                  <a:pt x="18" y="455"/>
                </a:lnTo>
                <a:lnTo>
                  <a:pt x="30" y="43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45" name="Freeform 9"/>
          <p:cNvSpPr>
            <a:spLocks/>
          </p:cNvSpPr>
          <p:nvPr/>
        </p:nvSpPr>
        <p:spPr bwMode="auto">
          <a:xfrm>
            <a:off x="6169026" y="2865438"/>
            <a:ext cx="28575" cy="31750"/>
          </a:xfrm>
          <a:custGeom>
            <a:avLst/>
            <a:gdLst>
              <a:gd name="T0" fmla="*/ 2147483647 w 17"/>
              <a:gd name="T1" fmla="*/ 2147483647 h 19"/>
              <a:gd name="T2" fmla="*/ 0 w 17"/>
              <a:gd name="T3" fmla="*/ 0 h 19"/>
              <a:gd name="T4" fmla="*/ 0 w 17"/>
              <a:gd name="T5" fmla="*/ 2147483647 h 19"/>
              <a:gd name="T6" fmla="*/ 0 w 17"/>
              <a:gd name="T7" fmla="*/ 2147483647 h 19"/>
              <a:gd name="T8" fmla="*/ 2147483647 w 17"/>
              <a:gd name="T9" fmla="*/ 2147483647 h 19"/>
              <a:gd name="T10" fmla="*/ 2147483647 w 17"/>
              <a:gd name="T11" fmla="*/ 2147483647 h 19"/>
              <a:gd name="T12" fmla="*/ 2147483647 w 17"/>
              <a:gd name="T13" fmla="*/ 2147483647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19"/>
              <a:gd name="T23" fmla="*/ 17 w 17"/>
              <a:gd name="T24" fmla="*/ 19 h 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19">
                <a:moveTo>
                  <a:pt x="8" y="4"/>
                </a:moveTo>
                <a:lnTo>
                  <a:pt x="0" y="0"/>
                </a:lnTo>
                <a:lnTo>
                  <a:pt x="0" y="11"/>
                </a:lnTo>
                <a:lnTo>
                  <a:pt x="0" y="18"/>
                </a:lnTo>
                <a:lnTo>
                  <a:pt x="8" y="18"/>
                </a:lnTo>
                <a:lnTo>
                  <a:pt x="16" y="4"/>
                </a:lnTo>
                <a:lnTo>
                  <a:pt x="8" y="4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46" name="Freeform 10"/>
          <p:cNvSpPr>
            <a:spLocks/>
          </p:cNvSpPr>
          <p:nvPr/>
        </p:nvSpPr>
        <p:spPr bwMode="auto">
          <a:xfrm>
            <a:off x="5713413" y="1700214"/>
            <a:ext cx="1390651" cy="1270000"/>
          </a:xfrm>
          <a:custGeom>
            <a:avLst/>
            <a:gdLst>
              <a:gd name="T0" fmla="*/ 2147483647 w 876"/>
              <a:gd name="T1" fmla="*/ 2147483647 h 799"/>
              <a:gd name="T2" fmla="*/ 0 w 876"/>
              <a:gd name="T3" fmla="*/ 2147483647 h 799"/>
              <a:gd name="T4" fmla="*/ 2147483647 w 876"/>
              <a:gd name="T5" fmla="*/ 0 h 799"/>
              <a:gd name="T6" fmla="*/ 2147483647 w 876"/>
              <a:gd name="T7" fmla="*/ 2147483647 h 799"/>
              <a:gd name="T8" fmla="*/ 2147483647 w 876"/>
              <a:gd name="T9" fmla="*/ 2147483647 h 799"/>
              <a:gd name="T10" fmla="*/ 2147483647 w 876"/>
              <a:gd name="T11" fmla="*/ 2147483647 h 799"/>
              <a:gd name="T12" fmla="*/ 2147483647 w 876"/>
              <a:gd name="T13" fmla="*/ 2147483647 h 799"/>
              <a:gd name="T14" fmla="*/ 2147483647 w 876"/>
              <a:gd name="T15" fmla="*/ 2147483647 h 799"/>
              <a:gd name="T16" fmla="*/ 2147483647 w 876"/>
              <a:gd name="T17" fmla="*/ 2147483647 h 799"/>
              <a:gd name="T18" fmla="*/ 2147483647 w 876"/>
              <a:gd name="T19" fmla="*/ 2147483647 h 799"/>
              <a:gd name="T20" fmla="*/ 2147483647 w 876"/>
              <a:gd name="T21" fmla="*/ 2147483647 h 799"/>
              <a:gd name="T22" fmla="*/ 2147483647 w 876"/>
              <a:gd name="T23" fmla="*/ 2147483647 h 799"/>
              <a:gd name="T24" fmla="*/ 2147483647 w 876"/>
              <a:gd name="T25" fmla="*/ 2147483647 h 799"/>
              <a:gd name="T26" fmla="*/ 2147483647 w 876"/>
              <a:gd name="T27" fmla="*/ 2147483647 h 799"/>
              <a:gd name="T28" fmla="*/ 2147483647 w 876"/>
              <a:gd name="T29" fmla="*/ 2147483647 h 799"/>
              <a:gd name="T30" fmla="*/ 2147483647 w 876"/>
              <a:gd name="T31" fmla="*/ 2147483647 h 799"/>
              <a:gd name="T32" fmla="*/ 2147483647 w 876"/>
              <a:gd name="T33" fmla="*/ 2147483647 h 799"/>
              <a:gd name="T34" fmla="*/ 2147483647 w 876"/>
              <a:gd name="T35" fmla="*/ 2147483647 h 799"/>
              <a:gd name="T36" fmla="*/ 2147483647 w 876"/>
              <a:gd name="T37" fmla="*/ 2147483647 h 799"/>
              <a:gd name="T38" fmla="*/ 2147483647 w 876"/>
              <a:gd name="T39" fmla="*/ 2147483647 h 799"/>
              <a:gd name="T40" fmla="*/ 2147483647 w 876"/>
              <a:gd name="T41" fmla="*/ 2147483647 h 799"/>
              <a:gd name="T42" fmla="*/ 2147483647 w 876"/>
              <a:gd name="T43" fmla="*/ 2147483647 h 799"/>
              <a:gd name="T44" fmla="*/ 2147483647 w 876"/>
              <a:gd name="T45" fmla="*/ 2147483647 h 799"/>
              <a:gd name="T46" fmla="*/ 2147483647 w 876"/>
              <a:gd name="T47" fmla="*/ 2147483647 h 799"/>
              <a:gd name="T48" fmla="*/ 2147483647 w 876"/>
              <a:gd name="T49" fmla="*/ 2147483647 h 799"/>
              <a:gd name="T50" fmla="*/ 2147483647 w 876"/>
              <a:gd name="T51" fmla="*/ 2147483647 h 799"/>
              <a:gd name="T52" fmla="*/ 2147483647 w 876"/>
              <a:gd name="T53" fmla="*/ 2147483647 h 799"/>
              <a:gd name="T54" fmla="*/ 2147483647 w 876"/>
              <a:gd name="T55" fmla="*/ 2147483647 h 799"/>
              <a:gd name="T56" fmla="*/ 2147483647 w 876"/>
              <a:gd name="T57" fmla="*/ 2147483647 h 799"/>
              <a:gd name="T58" fmla="*/ 2147483647 w 876"/>
              <a:gd name="T59" fmla="*/ 2147483647 h 799"/>
              <a:gd name="T60" fmla="*/ 2147483647 w 876"/>
              <a:gd name="T61" fmla="*/ 2147483647 h 799"/>
              <a:gd name="T62" fmla="*/ 2147483647 w 876"/>
              <a:gd name="T63" fmla="*/ 2147483647 h 799"/>
              <a:gd name="T64" fmla="*/ 2147483647 w 876"/>
              <a:gd name="T65" fmla="*/ 2147483647 h 799"/>
              <a:gd name="T66" fmla="*/ 2147483647 w 876"/>
              <a:gd name="T67" fmla="*/ 2147483647 h 799"/>
              <a:gd name="T68" fmla="*/ 2147483647 w 876"/>
              <a:gd name="T69" fmla="*/ 2147483647 h 799"/>
              <a:gd name="T70" fmla="*/ 2147483647 w 876"/>
              <a:gd name="T71" fmla="*/ 2147483647 h 799"/>
              <a:gd name="T72" fmla="*/ 2147483647 w 876"/>
              <a:gd name="T73" fmla="*/ 2147483647 h 799"/>
              <a:gd name="T74" fmla="*/ 2147483647 w 876"/>
              <a:gd name="T75" fmla="*/ 2147483647 h 799"/>
              <a:gd name="T76" fmla="*/ 2147483647 w 876"/>
              <a:gd name="T77" fmla="*/ 2147483647 h 799"/>
              <a:gd name="T78" fmla="*/ 2147483647 w 876"/>
              <a:gd name="T79" fmla="*/ 2147483647 h 799"/>
              <a:gd name="T80" fmla="*/ 2147483647 w 876"/>
              <a:gd name="T81" fmla="*/ 2147483647 h 799"/>
              <a:gd name="T82" fmla="*/ 2147483647 w 876"/>
              <a:gd name="T83" fmla="*/ 2147483647 h 799"/>
              <a:gd name="T84" fmla="*/ 2147483647 w 876"/>
              <a:gd name="T85" fmla="*/ 2147483647 h 799"/>
              <a:gd name="T86" fmla="*/ 2147483647 w 876"/>
              <a:gd name="T87" fmla="*/ 2147483647 h 799"/>
              <a:gd name="T88" fmla="*/ 2147483647 w 876"/>
              <a:gd name="T89" fmla="*/ 2147483647 h 799"/>
              <a:gd name="T90" fmla="*/ 2147483647 w 876"/>
              <a:gd name="T91" fmla="*/ 2147483647 h 799"/>
              <a:gd name="T92" fmla="*/ 2147483647 w 876"/>
              <a:gd name="T93" fmla="*/ 2147483647 h 799"/>
              <a:gd name="T94" fmla="*/ 2147483647 w 876"/>
              <a:gd name="T95" fmla="*/ 2147483647 h 799"/>
              <a:gd name="T96" fmla="*/ 2147483647 w 876"/>
              <a:gd name="T97" fmla="*/ 2147483647 h 799"/>
              <a:gd name="T98" fmla="*/ 2147483647 w 876"/>
              <a:gd name="T99" fmla="*/ 2147483647 h 799"/>
              <a:gd name="T100" fmla="*/ 2147483647 w 876"/>
              <a:gd name="T101" fmla="*/ 2147483647 h 799"/>
              <a:gd name="T102" fmla="*/ 2147483647 w 876"/>
              <a:gd name="T103" fmla="*/ 2147483647 h 799"/>
              <a:gd name="T104" fmla="*/ 2147483647 w 876"/>
              <a:gd name="T105" fmla="*/ 2147483647 h 799"/>
              <a:gd name="T106" fmla="*/ 2147483647 w 876"/>
              <a:gd name="T107" fmla="*/ 2147483647 h 799"/>
              <a:gd name="T108" fmla="*/ 2147483647 w 876"/>
              <a:gd name="T109" fmla="*/ 2147483647 h 799"/>
              <a:gd name="T110" fmla="*/ 2147483647 w 876"/>
              <a:gd name="T111" fmla="*/ 2147483647 h 799"/>
              <a:gd name="T112" fmla="*/ 2147483647 w 876"/>
              <a:gd name="T113" fmla="*/ 2147483647 h 799"/>
              <a:gd name="T114" fmla="*/ 2147483647 w 876"/>
              <a:gd name="T115" fmla="*/ 2147483647 h 799"/>
              <a:gd name="T116" fmla="*/ 2147483647 w 876"/>
              <a:gd name="T117" fmla="*/ 2147483647 h 799"/>
              <a:gd name="T118" fmla="*/ 2147483647 w 876"/>
              <a:gd name="T119" fmla="*/ 2147483647 h 7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76"/>
              <a:gd name="T181" fmla="*/ 0 h 799"/>
              <a:gd name="T182" fmla="*/ 876 w 876"/>
              <a:gd name="T183" fmla="*/ 799 h 79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76" h="799">
                <a:moveTo>
                  <a:pt x="28" y="127"/>
                </a:moveTo>
                <a:lnTo>
                  <a:pt x="18" y="113"/>
                </a:lnTo>
                <a:lnTo>
                  <a:pt x="6" y="106"/>
                </a:lnTo>
                <a:lnTo>
                  <a:pt x="6" y="46"/>
                </a:lnTo>
                <a:lnTo>
                  <a:pt x="0" y="32"/>
                </a:lnTo>
                <a:lnTo>
                  <a:pt x="0" y="25"/>
                </a:lnTo>
                <a:lnTo>
                  <a:pt x="12" y="18"/>
                </a:lnTo>
                <a:lnTo>
                  <a:pt x="12" y="14"/>
                </a:lnTo>
                <a:lnTo>
                  <a:pt x="21" y="0"/>
                </a:lnTo>
                <a:lnTo>
                  <a:pt x="57" y="46"/>
                </a:lnTo>
                <a:lnTo>
                  <a:pt x="216" y="71"/>
                </a:lnTo>
                <a:lnTo>
                  <a:pt x="218" y="95"/>
                </a:lnTo>
                <a:lnTo>
                  <a:pt x="221" y="109"/>
                </a:lnTo>
                <a:lnTo>
                  <a:pt x="224" y="120"/>
                </a:lnTo>
                <a:lnTo>
                  <a:pt x="236" y="127"/>
                </a:lnTo>
                <a:lnTo>
                  <a:pt x="245" y="127"/>
                </a:lnTo>
                <a:lnTo>
                  <a:pt x="254" y="130"/>
                </a:lnTo>
                <a:lnTo>
                  <a:pt x="275" y="130"/>
                </a:lnTo>
                <a:lnTo>
                  <a:pt x="281" y="137"/>
                </a:lnTo>
                <a:lnTo>
                  <a:pt x="287" y="148"/>
                </a:lnTo>
                <a:lnTo>
                  <a:pt x="299" y="159"/>
                </a:lnTo>
                <a:lnTo>
                  <a:pt x="314" y="165"/>
                </a:lnTo>
                <a:lnTo>
                  <a:pt x="344" y="177"/>
                </a:lnTo>
                <a:lnTo>
                  <a:pt x="376" y="169"/>
                </a:lnTo>
                <a:lnTo>
                  <a:pt x="400" y="163"/>
                </a:lnTo>
                <a:lnTo>
                  <a:pt x="415" y="159"/>
                </a:lnTo>
                <a:lnTo>
                  <a:pt x="424" y="159"/>
                </a:lnTo>
                <a:lnTo>
                  <a:pt x="433" y="155"/>
                </a:lnTo>
                <a:lnTo>
                  <a:pt x="430" y="159"/>
                </a:lnTo>
                <a:lnTo>
                  <a:pt x="418" y="163"/>
                </a:lnTo>
                <a:lnTo>
                  <a:pt x="451" y="159"/>
                </a:lnTo>
                <a:lnTo>
                  <a:pt x="451" y="145"/>
                </a:lnTo>
                <a:lnTo>
                  <a:pt x="448" y="134"/>
                </a:lnTo>
                <a:lnTo>
                  <a:pt x="445" y="127"/>
                </a:lnTo>
                <a:lnTo>
                  <a:pt x="782" y="215"/>
                </a:lnTo>
                <a:lnTo>
                  <a:pt x="780" y="251"/>
                </a:lnTo>
                <a:lnTo>
                  <a:pt x="776" y="268"/>
                </a:lnTo>
                <a:lnTo>
                  <a:pt x="764" y="285"/>
                </a:lnTo>
                <a:lnTo>
                  <a:pt x="764" y="300"/>
                </a:lnTo>
                <a:lnTo>
                  <a:pt x="747" y="307"/>
                </a:lnTo>
                <a:lnTo>
                  <a:pt x="747" y="332"/>
                </a:lnTo>
                <a:lnTo>
                  <a:pt x="759" y="335"/>
                </a:lnTo>
                <a:lnTo>
                  <a:pt x="759" y="342"/>
                </a:lnTo>
                <a:lnTo>
                  <a:pt x="753" y="360"/>
                </a:lnTo>
                <a:lnTo>
                  <a:pt x="749" y="374"/>
                </a:lnTo>
                <a:lnTo>
                  <a:pt x="753" y="385"/>
                </a:lnTo>
                <a:lnTo>
                  <a:pt x="759" y="395"/>
                </a:lnTo>
                <a:lnTo>
                  <a:pt x="759" y="438"/>
                </a:lnTo>
                <a:lnTo>
                  <a:pt x="764" y="445"/>
                </a:lnTo>
                <a:lnTo>
                  <a:pt x="776" y="448"/>
                </a:lnTo>
                <a:lnTo>
                  <a:pt x="788" y="448"/>
                </a:lnTo>
                <a:lnTo>
                  <a:pt x="794" y="456"/>
                </a:lnTo>
                <a:lnTo>
                  <a:pt x="800" y="473"/>
                </a:lnTo>
                <a:lnTo>
                  <a:pt x="800" y="484"/>
                </a:lnTo>
                <a:lnTo>
                  <a:pt x="794" y="498"/>
                </a:lnTo>
                <a:lnTo>
                  <a:pt x="776" y="522"/>
                </a:lnTo>
                <a:lnTo>
                  <a:pt x="764" y="544"/>
                </a:lnTo>
                <a:lnTo>
                  <a:pt x="764" y="547"/>
                </a:lnTo>
                <a:lnTo>
                  <a:pt x="782" y="565"/>
                </a:lnTo>
                <a:lnTo>
                  <a:pt x="800" y="604"/>
                </a:lnTo>
                <a:lnTo>
                  <a:pt x="821" y="621"/>
                </a:lnTo>
                <a:lnTo>
                  <a:pt x="845" y="628"/>
                </a:lnTo>
                <a:lnTo>
                  <a:pt x="851" y="632"/>
                </a:lnTo>
                <a:lnTo>
                  <a:pt x="854" y="681"/>
                </a:lnTo>
                <a:lnTo>
                  <a:pt x="875" y="689"/>
                </a:lnTo>
                <a:lnTo>
                  <a:pt x="872" y="703"/>
                </a:lnTo>
                <a:lnTo>
                  <a:pt x="860" y="713"/>
                </a:lnTo>
                <a:lnTo>
                  <a:pt x="827" y="724"/>
                </a:lnTo>
                <a:lnTo>
                  <a:pt x="809" y="745"/>
                </a:lnTo>
                <a:lnTo>
                  <a:pt x="800" y="770"/>
                </a:lnTo>
                <a:lnTo>
                  <a:pt x="797" y="794"/>
                </a:lnTo>
                <a:lnTo>
                  <a:pt x="776" y="798"/>
                </a:lnTo>
                <a:lnTo>
                  <a:pt x="768" y="794"/>
                </a:lnTo>
                <a:lnTo>
                  <a:pt x="753" y="791"/>
                </a:lnTo>
                <a:lnTo>
                  <a:pt x="747" y="784"/>
                </a:lnTo>
                <a:lnTo>
                  <a:pt x="741" y="787"/>
                </a:lnTo>
                <a:lnTo>
                  <a:pt x="714" y="787"/>
                </a:lnTo>
                <a:lnTo>
                  <a:pt x="699" y="784"/>
                </a:lnTo>
                <a:lnTo>
                  <a:pt x="687" y="780"/>
                </a:lnTo>
                <a:lnTo>
                  <a:pt x="684" y="780"/>
                </a:lnTo>
                <a:lnTo>
                  <a:pt x="681" y="784"/>
                </a:lnTo>
                <a:lnTo>
                  <a:pt x="672" y="777"/>
                </a:lnTo>
                <a:lnTo>
                  <a:pt x="660" y="774"/>
                </a:lnTo>
                <a:lnTo>
                  <a:pt x="630" y="770"/>
                </a:lnTo>
                <a:lnTo>
                  <a:pt x="621" y="766"/>
                </a:lnTo>
                <a:lnTo>
                  <a:pt x="606" y="766"/>
                </a:lnTo>
                <a:lnTo>
                  <a:pt x="597" y="755"/>
                </a:lnTo>
                <a:lnTo>
                  <a:pt x="592" y="738"/>
                </a:lnTo>
                <a:lnTo>
                  <a:pt x="588" y="717"/>
                </a:lnTo>
                <a:lnTo>
                  <a:pt x="585" y="713"/>
                </a:lnTo>
                <a:lnTo>
                  <a:pt x="583" y="703"/>
                </a:lnTo>
                <a:lnTo>
                  <a:pt x="571" y="692"/>
                </a:lnTo>
                <a:lnTo>
                  <a:pt x="561" y="689"/>
                </a:lnTo>
                <a:lnTo>
                  <a:pt x="555" y="689"/>
                </a:lnTo>
                <a:lnTo>
                  <a:pt x="550" y="692"/>
                </a:lnTo>
                <a:lnTo>
                  <a:pt x="538" y="696"/>
                </a:lnTo>
                <a:lnTo>
                  <a:pt x="520" y="703"/>
                </a:lnTo>
                <a:lnTo>
                  <a:pt x="517" y="710"/>
                </a:lnTo>
                <a:lnTo>
                  <a:pt x="511" y="713"/>
                </a:lnTo>
                <a:lnTo>
                  <a:pt x="502" y="713"/>
                </a:lnTo>
                <a:lnTo>
                  <a:pt x="487" y="720"/>
                </a:lnTo>
                <a:lnTo>
                  <a:pt x="478" y="724"/>
                </a:lnTo>
                <a:lnTo>
                  <a:pt x="466" y="720"/>
                </a:lnTo>
                <a:lnTo>
                  <a:pt x="460" y="717"/>
                </a:lnTo>
                <a:lnTo>
                  <a:pt x="448" y="713"/>
                </a:lnTo>
                <a:lnTo>
                  <a:pt x="430" y="713"/>
                </a:lnTo>
                <a:lnTo>
                  <a:pt x="421" y="706"/>
                </a:lnTo>
                <a:lnTo>
                  <a:pt x="424" y="706"/>
                </a:lnTo>
                <a:lnTo>
                  <a:pt x="424" y="703"/>
                </a:lnTo>
                <a:lnTo>
                  <a:pt x="391" y="689"/>
                </a:lnTo>
                <a:lnTo>
                  <a:pt x="386" y="678"/>
                </a:lnTo>
                <a:lnTo>
                  <a:pt x="386" y="674"/>
                </a:lnTo>
                <a:lnTo>
                  <a:pt x="376" y="667"/>
                </a:lnTo>
                <a:lnTo>
                  <a:pt x="364" y="660"/>
                </a:lnTo>
                <a:lnTo>
                  <a:pt x="356" y="657"/>
                </a:lnTo>
                <a:lnTo>
                  <a:pt x="341" y="653"/>
                </a:lnTo>
                <a:lnTo>
                  <a:pt x="332" y="650"/>
                </a:lnTo>
                <a:lnTo>
                  <a:pt x="326" y="642"/>
                </a:lnTo>
                <a:lnTo>
                  <a:pt x="320" y="621"/>
                </a:lnTo>
                <a:lnTo>
                  <a:pt x="314" y="607"/>
                </a:lnTo>
                <a:lnTo>
                  <a:pt x="311" y="593"/>
                </a:lnTo>
                <a:lnTo>
                  <a:pt x="293" y="579"/>
                </a:lnTo>
                <a:lnTo>
                  <a:pt x="290" y="568"/>
                </a:lnTo>
                <a:lnTo>
                  <a:pt x="287" y="558"/>
                </a:lnTo>
                <a:lnTo>
                  <a:pt x="278" y="554"/>
                </a:lnTo>
                <a:lnTo>
                  <a:pt x="269" y="540"/>
                </a:lnTo>
                <a:lnTo>
                  <a:pt x="269" y="536"/>
                </a:lnTo>
                <a:lnTo>
                  <a:pt x="260" y="526"/>
                </a:lnTo>
                <a:lnTo>
                  <a:pt x="251" y="530"/>
                </a:lnTo>
                <a:lnTo>
                  <a:pt x="245" y="536"/>
                </a:lnTo>
                <a:lnTo>
                  <a:pt x="242" y="533"/>
                </a:lnTo>
                <a:lnTo>
                  <a:pt x="239" y="533"/>
                </a:lnTo>
                <a:lnTo>
                  <a:pt x="236" y="530"/>
                </a:lnTo>
                <a:lnTo>
                  <a:pt x="230" y="526"/>
                </a:lnTo>
                <a:lnTo>
                  <a:pt x="227" y="519"/>
                </a:lnTo>
                <a:lnTo>
                  <a:pt x="224" y="508"/>
                </a:lnTo>
                <a:lnTo>
                  <a:pt x="221" y="505"/>
                </a:lnTo>
                <a:lnTo>
                  <a:pt x="210" y="505"/>
                </a:lnTo>
                <a:lnTo>
                  <a:pt x="210" y="522"/>
                </a:lnTo>
                <a:lnTo>
                  <a:pt x="204" y="522"/>
                </a:lnTo>
                <a:lnTo>
                  <a:pt x="204" y="530"/>
                </a:lnTo>
                <a:lnTo>
                  <a:pt x="198" y="530"/>
                </a:lnTo>
                <a:lnTo>
                  <a:pt x="173" y="508"/>
                </a:lnTo>
                <a:lnTo>
                  <a:pt x="171" y="502"/>
                </a:lnTo>
                <a:lnTo>
                  <a:pt x="167" y="484"/>
                </a:lnTo>
                <a:lnTo>
                  <a:pt x="162" y="484"/>
                </a:lnTo>
                <a:lnTo>
                  <a:pt x="156" y="480"/>
                </a:lnTo>
                <a:lnTo>
                  <a:pt x="162" y="438"/>
                </a:lnTo>
                <a:lnTo>
                  <a:pt x="156" y="427"/>
                </a:lnTo>
                <a:lnTo>
                  <a:pt x="144" y="402"/>
                </a:lnTo>
                <a:lnTo>
                  <a:pt x="138" y="395"/>
                </a:lnTo>
                <a:lnTo>
                  <a:pt x="126" y="392"/>
                </a:lnTo>
                <a:lnTo>
                  <a:pt x="116" y="388"/>
                </a:lnTo>
                <a:lnTo>
                  <a:pt x="105" y="378"/>
                </a:lnTo>
                <a:lnTo>
                  <a:pt x="84" y="367"/>
                </a:lnTo>
                <a:lnTo>
                  <a:pt x="84" y="357"/>
                </a:lnTo>
                <a:lnTo>
                  <a:pt x="78" y="346"/>
                </a:lnTo>
                <a:lnTo>
                  <a:pt x="72" y="338"/>
                </a:lnTo>
                <a:lnTo>
                  <a:pt x="69" y="332"/>
                </a:lnTo>
                <a:lnTo>
                  <a:pt x="60" y="335"/>
                </a:lnTo>
                <a:lnTo>
                  <a:pt x="57" y="328"/>
                </a:lnTo>
                <a:lnTo>
                  <a:pt x="54" y="318"/>
                </a:lnTo>
                <a:lnTo>
                  <a:pt x="57" y="314"/>
                </a:lnTo>
                <a:lnTo>
                  <a:pt x="63" y="290"/>
                </a:lnTo>
                <a:lnTo>
                  <a:pt x="66" y="282"/>
                </a:lnTo>
                <a:lnTo>
                  <a:pt x="72" y="282"/>
                </a:lnTo>
                <a:lnTo>
                  <a:pt x="72" y="275"/>
                </a:lnTo>
                <a:lnTo>
                  <a:pt x="84" y="257"/>
                </a:lnTo>
                <a:lnTo>
                  <a:pt x="90" y="247"/>
                </a:lnTo>
                <a:lnTo>
                  <a:pt x="87" y="233"/>
                </a:lnTo>
                <a:lnTo>
                  <a:pt x="93" y="222"/>
                </a:lnTo>
                <a:lnTo>
                  <a:pt x="96" y="219"/>
                </a:lnTo>
                <a:lnTo>
                  <a:pt x="84" y="215"/>
                </a:lnTo>
                <a:lnTo>
                  <a:pt x="66" y="211"/>
                </a:lnTo>
                <a:lnTo>
                  <a:pt x="57" y="205"/>
                </a:lnTo>
                <a:lnTo>
                  <a:pt x="51" y="187"/>
                </a:lnTo>
                <a:lnTo>
                  <a:pt x="42" y="180"/>
                </a:lnTo>
                <a:lnTo>
                  <a:pt x="34" y="165"/>
                </a:lnTo>
                <a:lnTo>
                  <a:pt x="30" y="148"/>
                </a:lnTo>
                <a:lnTo>
                  <a:pt x="30" y="137"/>
                </a:lnTo>
                <a:lnTo>
                  <a:pt x="28" y="127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47" name="Freeform 11"/>
          <p:cNvSpPr>
            <a:spLocks/>
          </p:cNvSpPr>
          <p:nvPr/>
        </p:nvSpPr>
        <p:spPr bwMode="auto">
          <a:xfrm>
            <a:off x="6519863" y="2811464"/>
            <a:ext cx="68263" cy="39687"/>
          </a:xfrm>
          <a:custGeom>
            <a:avLst/>
            <a:gdLst>
              <a:gd name="T0" fmla="*/ 2147483647 w 43"/>
              <a:gd name="T1" fmla="*/ 0 h 26"/>
              <a:gd name="T2" fmla="*/ 2147483647 w 43"/>
              <a:gd name="T3" fmla="*/ 0 h 26"/>
              <a:gd name="T4" fmla="*/ 2147483647 w 43"/>
              <a:gd name="T5" fmla="*/ 2147483647 h 26"/>
              <a:gd name="T6" fmla="*/ 2147483647 w 43"/>
              <a:gd name="T7" fmla="*/ 2147483647 h 26"/>
              <a:gd name="T8" fmla="*/ 2147483647 w 43"/>
              <a:gd name="T9" fmla="*/ 2147483647 h 26"/>
              <a:gd name="T10" fmla="*/ 0 w 43"/>
              <a:gd name="T11" fmla="*/ 2147483647 h 26"/>
              <a:gd name="T12" fmla="*/ 0 w 43"/>
              <a:gd name="T13" fmla="*/ 2147483647 h 26"/>
              <a:gd name="T14" fmla="*/ 2147483647 w 43"/>
              <a:gd name="T15" fmla="*/ 2147483647 h 26"/>
              <a:gd name="T16" fmla="*/ 2147483647 w 43"/>
              <a:gd name="T17" fmla="*/ 2147483647 h 26"/>
              <a:gd name="T18" fmla="*/ 2147483647 w 43"/>
              <a:gd name="T19" fmla="*/ 2147483647 h 26"/>
              <a:gd name="T20" fmla="*/ 2147483647 w 43"/>
              <a:gd name="T21" fmla="*/ 0 h 26"/>
              <a:gd name="T22" fmla="*/ 2147483647 w 43"/>
              <a:gd name="T23" fmla="*/ 0 h 2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3"/>
              <a:gd name="T37" fmla="*/ 0 h 26"/>
              <a:gd name="T38" fmla="*/ 43 w 43"/>
              <a:gd name="T39" fmla="*/ 26 h 2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3" h="26">
                <a:moveTo>
                  <a:pt x="36" y="0"/>
                </a:moveTo>
                <a:lnTo>
                  <a:pt x="30" y="0"/>
                </a:lnTo>
                <a:lnTo>
                  <a:pt x="21" y="4"/>
                </a:lnTo>
                <a:lnTo>
                  <a:pt x="18" y="11"/>
                </a:lnTo>
                <a:lnTo>
                  <a:pt x="9" y="14"/>
                </a:lnTo>
                <a:lnTo>
                  <a:pt x="0" y="21"/>
                </a:lnTo>
                <a:lnTo>
                  <a:pt x="0" y="25"/>
                </a:lnTo>
                <a:lnTo>
                  <a:pt x="12" y="21"/>
                </a:lnTo>
                <a:lnTo>
                  <a:pt x="21" y="18"/>
                </a:lnTo>
                <a:lnTo>
                  <a:pt x="36" y="7"/>
                </a:lnTo>
                <a:lnTo>
                  <a:pt x="42" y="0"/>
                </a:lnTo>
                <a:lnTo>
                  <a:pt x="36" y="0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48" name="Freeform 12"/>
          <p:cNvSpPr>
            <a:spLocks/>
          </p:cNvSpPr>
          <p:nvPr/>
        </p:nvSpPr>
        <p:spPr bwMode="auto">
          <a:xfrm>
            <a:off x="5311776" y="1901826"/>
            <a:ext cx="727075" cy="758825"/>
          </a:xfrm>
          <a:custGeom>
            <a:avLst/>
            <a:gdLst>
              <a:gd name="T0" fmla="*/ 2147483647 w 457"/>
              <a:gd name="T1" fmla="*/ 2147483647 h 478"/>
              <a:gd name="T2" fmla="*/ 2147483647 w 457"/>
              <a:gd name="T3" fmla="*/ 2147483647 h 478"/>
              <a:gd name="T4" fmla="*/ 2147483647 w 457"/>
              <a:gd name="T5" fmla="*/ 2147483647 h 478"/>
              <a:gd name="T6" fmla="*/ 2147483647 w 457"/>
              <a:gd name="T7" fmla="*/ 2147483647 h 478"/>
              <a:gd name="T8" fmla="*/ 2147483647 w 457"/>
              <a:gd name="T9" fmla="*/ 2147483647 h 478"/>
              <a:gd name="T10" fmla="*/ 2147483647 w 457"/>
              <a:gd name="T11" fmla="*/ 2147483647 h 478"/>
              <a:gd name="T12" fmla="*/ 2147483647 w 457"/>
              <a:gd name="T13" fmla="*/ 2147483647 h 478"/>
              <a:gd name="T14" fmla="*/ 2147483647 w 457"/>
              <a:gd name="T15" fmla="*/ 2147483647 h 478"/>
              <a:gd name="T16" fmla="*/ 2147483647 w 457"/>
              <a:gd name="T17" fmla="*/ 2147483647 h 478"/>
              <a:gd name="T18" fmla="*/ 0 w 457"/>
              <a:gd name="T19" fmla="*/ 2147483647 h 478"/>
              <a:gd name="T20" fmla="*/ 2147483647 w 457"/>
              <a:gd name="T21" fmla="*/ 2147483647 h 478"/>
              <a:gd name="T22" fmla="*/ 2147483647 w 457"/>
              <a:gd name="T23" fmla="*/ 2147483647 h 478"/>
              <a:gd name="T24" fmla="*/ 2147483647 w 457"/>
              <a:gd name="T25" fmla="*/ 2147483647 h 478"/>
              <a:gd name="T26" fmla="*/ 2147483647 w 457"/>
              <a:gd name="T27" fmla="*/ 2147483647 h 478"/>
              <a:gd name="T28" fmla="*/ 2147483647 w 457"/>
              <a:gd name="T29" fmla="*/ 2147483647 h 478"/>
              <a:gd name="T30" fmla="*/ 2147483647 w 457"/>
              <a:gd name="T31" fmla="*/ 2147483647 h 478"/>
              <a:gd name="T32" fmla="*/ 2147483647 w 457"/>
              <a:gd name="T33" fmla="*/ 2147483647 h 478"/>
              <a:gd name="T34" fmla="*/ 2147483647 w 457"/>
              <a:gd name="T35" fmla="*/ 2147483647 h 478"/>
              <a:gd name="T36" fmla="*/ 2147483647 w 457"/>
              <a:gd name="T37" fmla="*/ 2147483647 h 478"/>
              <a:gd name="T38" fmla="*/ 2147483647 w 457"/>
              <a:gd name="T39" fmla="*/ 2147483647 h 478"/>
              <a:gd name="T40" fmla="*/ 2147483647 w 457"/>
              <a:gd name="T41" fmla="*/ 2147483647 h 478"/>
              <a:gd name="T42" fmla="*/ 2147483647 w 457"/>
              <a:gd name="T43" fmla="*/ 2147483647 h 478"/>
              <a:gd name="T44" fmla="*/ 2147483647 w 457"/>
              <a:gd name="T45" fmla="*/ 2147483647 h 478"/>
              <a:gd name="T46" fmla="*/ 2147483647 w 457"/>
              <a:gd name="T47" fmla="*/ 2147483647 h 478"/>
              <a:gd name="T48" fmla="*/ 2147483647 w 457"/>
              <a:gd name="T49" fmla="*/ 2147483647 h 478"/>
              <a:gd name="T50" fmla="*/ 2147483647 w 457"/>
              <a:gd name="T51" fmla="*/ 2147483647 h 478"/>
              <a:gd name="T52" fmla="*/ 2147483647 w 457"/>
              <a:gd name="T53" fmla="*/ 2147483647 h 478"/>
              <a:gd name="T54" fmla="*/ 2147483647 w 457"/>
              <a:gd name="T55" fmla="*/ 2147483647 h 478"/>
              <a:gd name="T56" fmla="*/ 2147483647 w 457"/>
              <a:gd name="T57" fmla="*/ 2147483647 h 478"/>
              <a:gd name="T58" fmla="*/ 2147483647 w 457"/>
              <a:gd name="T59" fmla="*/ 2147483647 h 478"/>
              <a:gd name="T60" fmla="*/ 2147483647 w 457"/>
              <a:gd name="T61" fmla="*/ 2147483647 h 478"/>
              <a:gd name="T62" fmla="*/ 2147483647 w 457"/>
              <a:gd name="T63" fmla="*/ 2147483647 h 478"/>
              <a:gd name="T64" fmla="*/ 2147483647 w 457"/>
              <a:gd name="T65" fmla="*/ 2147483647 h 478"/>
              <a:gd name="T66" fmla="*/ 2147483647 w 457"/>
              <a:gd name="T67" fmla="*/ 2147483647 h 478"/>
              <a:gd name="T68" fmla="*/ 2147483647 w 457"/>
              <a:gd name="T69" fmla="*/ 2147483647 h 478"/>
              <a:gd name="T70" fmla="*/ 2147483647 w 457"/>
              <a:gd name="T71" fmla="*/ 2147483647 h 478"/>
              <a:gd name="T72" fmla="*/ 2147483647 w 457"/>
              <a:gd name="T73" fmla="*/ 2147483647 h 478"/>
              <a:gd name="T74" fmla="*/ 2147483647 w 457"/>
              <a:gd name="T75" fmla="*/ 2147483647 h 478"/>
              <a:gd name="T76" fmla="*/ 2147483647 w 457"/>
              <a:gd name="T77" fmla="*/ 2147483647 h 478"/>
              <a:gd name="T78" fmla="*/ 2147483647 w 457"/>
              <a:gd name="T79" fmla="*/ 2147483647 h 478"/>
              <a:gd name="T80" fmla="*/ 2147483647 w 457"/>
              <a:gd name="T81" fmla="*/ 2147483647 h 478"/>
              <a:gd name="T82" fmla="*/ 2147483647 w 457"/>
              <a:gd name="T83" fmla="*/ 2147483647 h 478"/>
              <a:gd name="T84" fmla="*/ 2147483647 w 457"/>
              <a:gd name="T85" fmla="*/ 2147483647 h 478"/>
              <a:gd name="T86" fmla="*/ 2147483647 w 457"/>
              <a:gd name="T87" fmla="*/ 2147483647 h 478"/>
              <a:gd name="T88" fmla="*/ 2147483647 w 457"/>
              <a:gd name="T89" fmla="*/ 2147483647 h 478"/>
              <a:gd name="T90" fmla="*/ 2147483647 w 457"/>
              <a:gd name="T91" fmla="*/ 2147483647 h 478"/>
              <a:gd name="T92" fmla="*/ 2147483647 w 457"/>
              <a:gd name="T93" fmla="*/ 2147483647 h 478"/>
              <a:gd name="T94" fmla="*/ 2147483647 w 457"/>
              <a:gd name="T95" fmla="*/ 2147483647 h 478"/>
              <a:gd name="T96" fmla="*/ 2147483647 w 457"/>
              <a:gd name="T97" fmla="*/ 2147483647 h 478"/>
              <a:gd name="T98" fmla="*/ 2147483647 w 457"/>
              <a:gd name="T99" fmla="*/ 2147483647 h 478"/>
              <a:gd name="T100" fmla="*/ 2147483647 w 457"/>
              <a:gd name="T101" fmla="*/ 2147483647 h 478"/>
              <a:gd name="T102" fmla="*/ 2147483647 w 457"/>
              <a:gd name="T103" fmla="*/ 2147483647 h 478"/>
              <a:gd name="T104" fmla="*/ 2147483647 w 457"/>
              <a:gd name="T105" fmla="*/ 2147483647 h 478"/>
              <a:gd name="T106" fmla="*/ 2147483647 w 457"/>
              <a:gd name="T107" fmla="*/ 2147483647 h 478"/>
              <a:gd name="T108" fmla="*/ 2147483647 w 457"/>
              <a:gd name="T109" fmla="*/ 2147483647 h 478"/>
              <a:gd name="T110" fmla="*/ 2147483647 w 457"/>
              <a:gd name="T111" fmla="*/ 2147483647 h 478"/>
              <a:gd name="T112" fmla="*/ 2147483647 w 457"/>
              <a:gd name="T113" fmla="*/ 2147483647 h 478"/>
              <a:gd name="T114" fmla="*/ 2147483647 w 457"/>
              <a:gd name="T115" fmla="*/ 2147483647 h 478"/>
              <a:gd name="T116" fmla="*/ 2147483647 w 457"/>
              <a:gd name="T117" fmla="*/ 2147483647 h 478"/>
              <a:gd name="T118" fmla="*/ 2147483647 w 457"/>
              <a:gd name="T119" fmla="*/ 2147483647 h 4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57"/>
              <a:gd name="T181" fmla="*/ 0 h 478"/>
              <a:gd name="T182" fmla="*/ 457 w 457"/>
              <a:gd name="T183" fmla="*/ 478 h 47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57" h="478">
                <a:moveTo>
                  <a:pt x="21" y="286"/>
                </a:moveTo>
                <a:lnTo>
                  <a:pt x="21" y="283"/>
                </a:lnTo>
                <a:lnTo>
                  <a:pt x="21" y="279"/>
                </a:lnTo>
                <a:lnTo>
                  <a:pt x="18" y="279"/>
                </a:lnTo>
                <a:lnTo>
                  <a:pt x="18" y="276"/>
                </a:lnTo>
                <a:lnTo>
                  <a:pt x="18" y="269"/>
                </a:lnTo>
                <a:lnTo>
                  <a:pt x="15" y="269"/>
                </a:lnTo>
                <a:lnTo>
                  <a:pt x="15" y="265"/>
                </a:lnTo>
                <a:lnTo>
                  <a:pt x="15" y="262"/>
                </a:lnTo>
                <a:lnTo>
                  <a:pt x="15" y="258"/>
                </a:lnTo>
                <a:lnTo>
                  <a:pt x="11" y="255"/>
                </a:lnTo>
                <a:lnTo>
                  <a:pt x="11" y="251"/>
                </a:lnTo>
                <a:lnTo>
                  <a:pt x="8" y="248"/>
                </a:lnTo>
                <a:lnTo>
                  <a:pt x="8" y="244"/>
                </a:lnTo>
                <a:lnTo>
                  <a:pt x="6" y="237"/>
                </a:lnTo>
                <a:lnTo>
                  <a:pt x="6" y="233"/>
                </a:lnTo>
                <a:lnTo>
                  <a:pt x="6" y="230"/>
                </a:lnTo>
                <a:lnTo>
                  <a:pt x="3" y="230"/>
                </a:lnTo>
                <a:lnTo>
                  <a:pt x="3" y="226"/>
                </a:lnTo>
                <a:lnTo>
                  <a:pt x="0" y="230"/>
                </a:lnTo>
                <a:lnTo>
                  <a:pt x="6" y="223"/>
                </a:lnTo>
                <a:lnTo>
                  <a:pt x="29" y="209"/>
                </a:lnTo>
                <a:lnTo>
                  <a:pt x="50" y="195"/>
                </a:lnTo>
                <a:lnTo>
                  <a:pt x="56" y="191"/>
                </a:lnTo>
                <a:lnTo>
                  <a:pt x="68" y="188"/>
                </a:lnTo>
                <a:lnTo>
                  <a:pt x="77" y="184"/>
                </a:lnTo>
                <a:lnTo>
                  <a:pt x="87" y="177"/>
                </a:lnTo>
                <a:lnTo>
                  <a:pt x="95" y="170"/>
                </a:lnTo>
                <a:lnTo>
                  <a:pt x="110" y="166"/>
                </a:lnTo>
                <a:lnTo>
                  <a:pt x="119" y="145"/>
                </a:lnTo>
                <a:lnTo>
                  <a:pt x="122" y="113"/>
                </a:lnTo>
                <a:lnTo>
                  <a:pt x="125" y="57"/>
                </a:lnTo>
                <a:lnTo>
                  <a:pt x="149" y="50"/>
                </a:lnTo>
                <a:lnTo>
                  <a:pt x="164" y="25"/>
                </a:lnTo>
                <a:lnTo>
                  <a:pt x="179" y="18"/>
                </a:lnTo>
                <a:lnTo>
                  <a:pt x="185" y="15"/>
                </a:lnTo>
                <a:lnTo>
                  <a:pt x="197" y="0"/>
                </a:lnTo>
                <a:lnTo>
                  <a:pt x="217" y="7"/>
                </a:lnTo>
                <a:lnTo>
                  <a:pt x="256" y="7"/>
                </a:lnTo>
                <a:lnTo>
                  <a:pt x="262" y="18"/>
                </a:lnTo>
                <a:lnTo>
                  <a:pt x="277" y="18"/>
                </a:lnTo>
                <a:lnTo>
                  <a:pt x="283" y="11"/>
                </a:lnTo>
                <a:lnTo>
                  <a:pt x="283" y="22"/>
                </a:lnTo>
                <a:lnTo>
                  <a:pt x="286" y="39"/>
                </a:lnTo>
                <a:lnTo>
                  <a:pt x="295" y="53"/>
                </a:lnTo>
                <a:lnTo>
                  <a:pt x="304" y="60"/>
                </a:lnTo>
                <a:lnTo>
                  <a:pt x="310" y="78"/>
                </a:lnTo>
                <a:lnTo>
                  <a:pt x="319" y="85"/>
                </a:lnTo>
                <a:lnTo>
                  <a:pt x="337" y="89"/>
                </a:lnTo>
                <a:lnTo>
                  <a:pt x="349" y="92"/>
                </a:lnTo>
                <a:lnTo>
                  <a:pt x="345" y="96"/>
                </a:lnTo>
                <a:lnTo>
                  <a:pt x="340" y="106"/>
                </a:lnTo>
                <a:lnTo>
                  <a:pt x="343" y="120"/>
                </a:lnTo>
                <a:lnTo>
                  <a:pt x="337" y="131"/>
                </a:lnTo>
                <a:lnTo>
                  <a:pt x="325" y="149"/>
                </a:lnTo>
                <a:lnTo>
                  <a:pt x="325" y="156"/>
                </a:lnTo>
                <a:lnTo>
                  <a:pt x="319" y="156"/>
                </a:lnTo>
                <a:lnTo>
                  <a:pt x="316" y="163"/>
                </a:lnTo>
                <a:lnTo>
                  <a:pt x="310" y="188"/>
                </a:lnTo>
                <a:lnTo>
                  <a:pt x="307" y="191"/>
                </a:lnTo>
                <a:lnTo>
                  <a:pt x="310" y="202"/>
                </a:lnTo>
                <a:lnTo>
                  <a:pt x="313" y="209"/>
                </a:lnTo>
                <a:lnTo>
                  <a:pt x="322" y="205"/>
                </a:lnTo>
                <a:lnTo>
                  <a:pt x="325" y="212"/>
                </a:lnTo>
                <a:lnTo>
                  <a:pt x="331" y="219"/>
                </a:lnTo>
                <a:lnTo>
                  <a:pt x="337" y="230"/>
                </a:lnTo>
                <a:lnTo>
                  <a:pt x="337" y="241"/>
                </a:lnTo>
                <a:lnTo>
                  <a:pt x="357" y="251"/>
                </a:lnTo>
                <a:lnTo>
                  <a:pt x="369" y="262"/>
                </a:lnTo>
                <a:lnTo>
                  <a:pt x="379" y="265"/>
                </a:lnTo>
                <a:lnTo>
                  <a:pt x="390" y="269"/>
                </a:lnTo>
                <a:lnTo>
                  <a:pt x="397" y="276"/>
                </a:lnTo>
                <a:lnTo>
                  <a:pt x="409" y="301"/>
                </a:lnTo>
                <a:lnTo>
                  <a:pt x="415" y="311"/>
                </a:lnTo>
                <a:lnTo>
                  <a:pt x="409" y="353"/>
                </a:lnTo>
                <a:lnTo>
                  <a:pt x="415" y="357"/>
                </a:lnTo>
                <a:lnTo>
                  <a:pt x="420" y="357"/>
                </a:lnTo>
                <a:lnTo>
                  <a:pt x="423" y="375"/>
                </a:lnTo>
                <a:lnTo>
                  <a:pt x="426" y="381"/>
                </a:lnTo>
                <a:lnTo>
                  <a:pt x="450" y="403"/>
                </a:lnTo>
                <a:lnTo>
                  <a:pt x="456" y="403"/>
                </a:lnTo>
                <a:lnTo>
                  <a:pt x="453" y="403"/>
                </a:lnTo>
                <a:lnTo>
                  <a:pt x="453" y="407"/>
                </a:lnTo>
                <a:lnTo>
                  <a:pt x="450" y="407"/>
                </a:lnTo>
                <a:lnTo>
                  <a:pt x="450" y="410"/>
                </a:lnTo>
                <a:lnTo>
                  <a:pt x="447" y="410"/>
                </a:lnTo>
                <a:lnTo>
                  <a:pt x="447" y="414"/>
                </a:lnTo>
                <a:lnTo>
                  <a:pt x="447" y="410"/>
                </a:lnTo>
                <a:lnTo>
                  <a:pt x="444" y="410"/>
                </a:lnTo>
                <a:lnTo>
                  <a:pt x="441" y="410"/>
                </a:lnTo>
                <a:lnTo>
                  <a:pt x="441" y="407"/>
                </a:lnTo>
                <a:lnTo>
                  <a:pt x="438" y="407"/>
                </a:lnTo>
                <a:lnTo>
                  <a:pt x="435" y="407"/>
                </a:lnTo>
                <a:lnTo>
                  <a:pt x="432" y="407"/>
                </a:lnTo>
                <a:lnTo>
                  <a:pt x="429" y="407"/>
                </a:lnTo>
                <a:lnTo>
                  <a:pt x="417" y="407"/>
                </a:lnTo>
                <a:lnTo>
                  <a:pt x="406" y="403"/>
                </a:lnTo>
                <a:lnTo>
                  <a:pt x="393" y="407"/>
                </a:lnTo>
                <a:lnTo>
                  <a:pt x="385" y="424"/>
                </a:lnTo>
                <a:lnTo>
                  <a:pt x="375" y="442"/>
                </a:lnTo>
                <a:lnTo>
                  <a:pt x="364" y="456"/>
                </a:lnTo>
                <a:lnTo>
                  <a:pt x="319" y="477"/>
                </a:lnTo>
                <a:lnTo>
                  <a:pt x="280" y="449"/>
                </a:lnTo>
                <a:lnTo>
                  <a:pt x="271" y="445"/>
                </a:lnTo>
                <a:lnTo>
                  <a:pt x="229" y="424"/>
                </a:lnTo>
                <a:lnTo>
                  <a:pt x="226" y="421"/>
                </a:lnTo>
                <a:lnTo>
                  <a:pt x="226" y="389"/>
                </a:lnTo>
                <a:lnTo>
                  <a:pt x="226" y="385"/>
                </a:lnTo>
                <a:lnTo>
                  <a:pt x="203" y="385"/>
                </a:lnTo>
                <a:lnTo>
                  <a:pt x="193" y="367"/>
                </a:lnTo>
                <a:lnTo>
                  <a:pt x="191" y="364"/>
                </a:lnTo>
                <a:lnTo>
                  <a:pt x="176" y="357"/>
                </a:lnTo>
                <a:lnTo>
                  <a:pt x="143" y="347"/>
                </a:lnTo>
                <a:lnTo>
                  <a:pt x="137" y="339"/>
                </a:lnTo>
                <a:lnTo>
                  <a:pt x="104" y="319"/>
                </a:lnTo>
                <a:lnTo>
                  <a:pt x="92" y="307"/>
                </a:lnTo>
                <a:lnTo>
                  <a:pt x="71" y="301"/>
                </a:lnTo>
                <a:lnTo>
                  <a:pt x="29" y="290"/>
                </a:lnTo>
                <a:lnTo>
                  <a:pt x="23" y="290"/>
                </a:lnTo>
                <a:lnTo>
                  <a:pt x="21" y="286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49" name="Freeform 13"/>
          <p:cNvSpPr>
            <a:spLocks/>
          </p:cNvSpPr>
          <p:nvPr/>
        </p:nvSpPr>
        <p:spPr bwMode="auto">
          <a:xfrm>
            <a:off x="5032375" y="2259013"/>
            <a:ext cx="319088" cy="361950"/>
          </a:xfrm>
          <a:custGeom>
            <a:avLst/>
            <a:gdLst>
              <a:gd name="T0" fmla="*/ 2147483647 w 201"/>
              <a:gd name="T1" fmla="*/ 2147483647 h 227"/>
              <a:gd name="T2" fmla="*/ 2147483647 w 201"/>
              <a:gd name="T3" fmla="*/ 2147483647 h 227"/>
              <a:gd name="T4" fmla="*/ 2147483647 w 201"/>
              <a:gd name="T5" fmla="*/ 2147483647 h 227"/>
              <a:gd name="T6" fmla="*/ 2147483647 w 201"/>
              <a:gd name="T7" fmla="*/ 2147483647 h 227"/>
              <a:gd name="T8" fmla="*/ 2147483647 w 201"/>
              <a:gd name="T9" fmla="*/ 2147483647 h 227"/>
              <a:gd name="T10" fmla="*/ 2147483647 w 201"/>
              <a:gd name="T11" fmla="*/ 2147483647 h 227"/>
              <a:gd name="T12" fmla="*/ 2147483647 w 201"/>
              <a:gd name="T13" fmla="*/ 2147483647 h 227"/>
              <a:gd name="T14" fmla="*/ 2147483647 w 201"/>
              <a:gd name="T15" fmla="*/ 2147483647 h 227"/>
              <a:gd name="T16" fmla="*/ 2147483647 w 201"/>
              <a:gd name="T17" fmla="*/ 2147483647 h 227"/>
              <a:gd name="T18" fmla="*/ 2147483647 w 201"/>
              <a:gd name="T19" fmla="*/ 2147483647 h 227"/>
              <a:gd name="T20" fmla="*/ 2147483647 w 201"/>
              <a:gd name="T21" fmla="*/ 2147483647 h 227"/>
              <a:gd name="T22" fmla="*/ 2147483647 w 201"/>
              <a:gd name="T23" fmla="*/ 2147483647 h 227"/>
              <a:gd name="T24" fmla="*/ 2147483647 w 201"/>
              <a:gd name="T25" fmla="*/ 2147483647 h 227"/>
              <a:gd name="T26" fmla="*/ 2147483647 w 201"/>
              <a:gd name="T27" fmla="*/ 2147483647 h 227"/>
              <a:gd name="T28" fmla="*/ 2147483647 w 201"/>
              <a:gd name="T29" fmla="*/ 2147483647 h 227"/>
              <a:gd name="T30" fmla="*/ 2147483647 w 201"/>
              <a:gd name="T31" fmla="*/ 2147483647 h 227"/>
              <a:gd name="T32" fmla="*/ 2147483647 w 201"/>
              <a:gd name="T33" fmla="*/ 2147483647 h 227"/>
              <a:gd name="T34" fmla="*/ 2147483647 w 201"/>
              <a:gd name="T35" fmla="*/ 2147483647 h 227"/>
              <a:gd name="T36" fmla="*/ 0 w 201"/>
              <a:gd name="T37" fmla="*/ 2147483647 h 227"/>
              <a:gd name="T38" fmla="*/ 2147483647 w 201"/>
              <a:gd name="T39" fmla="*/ 2147483647 h 227"/>
              <a:gd name="T40" fmla="*/ 2147483647 w 201"/>
              <a:gd name="T41" fmla="*/ 2147483647 h 227"/>
              <a:gd name="T42" fmla="*/ 2147483647 w 201"/>
              <a:gd name="T43" fmla="*/ 2147483647 h 227"/>
              <a:gd name="T44" fmla="*/ 2147483647 w 201"/>
              <a:gd name="T45" fmla="*/ 2147483647 h 227"/>
              <a:gd name="T46" fmla="*/ 2147483647 w 201"/>
              <a:gd name="T47" fmla="*/ 2147483647 h 227"/>
              <a:gd name="T48" fmla="*/ 2147483647 w 201"/>
              <a:gd name="T49" fmla="*/ 2147483647 h 227"/>
              <a:gd name="T50" fmla="*/ 2147483647 w 201"/>
              <a:gd name="T51" fmla="*/ 2147483647 h 227"/>
              <a:gd name="T52" fmla="*/ 2147483647 w 201"/>
              <a:gd name="T53" fmla="*/ 2147483647 h 227"/>
              <a:gd name="T54" fmla="*/ 2147483647 w 201"/>
              <a:gd name="T55" fmla="*/ 2147483647 h 227"/>
              <a:gd name="T56" fmla="*/ 2147483647 w 201"/>
              <a:gd name="T57" fmla="*/ 2147483647 h 227"/>
              <a:gd name="T58" fmla="*/ 2147483647 w 201"/>
              <a:gd name="T59" fmla="*/ 2147483647 h 227"/>
              <a:gd name="T60" fmla="*/ 2147483647 w 201"/>
              <a:gd name="T61" fmla="*/ 2147483647 h 227"/>
              <a:gd name="T62" fmla="*/ 2147483647 w 201"/>
              <a:gd name="T63" fmla="*/ 2147483647 h 227"/>
              <a:gd name="T64" fmla="*/ 2147483647 w 201"/>
              <a:gd name="T65" fmla="*/ 2147483647 h 227"/>
              <a:gd name="T66" fmla="*/ 2147483647 w 201"/>
              <a:gd name="T67" fmla="*/ 2147483647 h 227"/>
              <a:gd name="T68" fmla="*/ 2147483647 w 201"/>
              <a:gd name="T69" fmla="*/ 2147483647 h 227"/>
              <a:gd name="T70" fmla="*/ 2147483647 w 201"/>
              <a:gd name="T71" fmla="*/ 2147483647 h 227"/>
              <a:gd name="T72" fmla="*/ 2147483647 w 201"/>
              <a:gd name="T73" fmla="*/ 2147483647 h 227"/>
              <a:gd name="T74" fmla="*/ 2147483647 w 201"/>
              <a:gd name="T75" fmla="*/ 2147483647 h 227"/>
              <a:gd name="T76" fmla="*/ 2147483647 w 201"/>
              <a:gd name="T77" fmla="*/ 2147483647 h 227"/>
              <a:gd name="T78" fmla="*/ 2147483647 w 201"/>
              <a:gd name="T79" fmla="*/ 2147483647 h 227"/>
              <a:gd name="T80" fmla="*/ 2147483647 w 201"/>
              <a:gd name="T81" fmla="*/ 2147483647 h 227"/>
              <a:gd name="T82" fmla="*/ 2147483647 w 201"/>
              <a:gd name="T83" fmla="*/ 2147483647 h 227"/>
              <a:gd name="T84" fmla="*/ 2147483647 w 201"/>
              <a:gd name="T85" fmla="*/ 2147483647 h 227"/>
              <a:gd name="T86" fmla="*/ 2147483647 w 201"/>
              <a:gd name="T87" fmla="*/ 2147483647 h 227"/>
              <a:gd name="T88" fmla="*/ 2147483647 w 201"/>
              <a:gd name="T89" fmla="*/ 2147483647 h 227"/>
              <a:gd name="T90" fmla="*/ 2147483647 w 201"/>
              <a:gd name="T91" fmla="*/ 2147483647 h 227"/>
              <a:gd name="T92" fmla="*/ 2147483647 w 201"/>
              <a:gd name="T93" fmla="*/ 2147483647 h 227"/>
              <a:gd name="T94" fmla="*/ 2147483647 w 201"/>
              <a:gd name="T95" fmla="*/ 2147483647 h 227"/>
              <a:gd name="T96" fmla="*/ 2147483647 w 201"/>
              <a:gd name="T97" fmla="*/ 2147483647 h 227"/>
              <a:gd name="T98" fmla="*/ 2147483647 w 201"/>
              <a:gd name="T99" fmla="*/ 2147483647 h 227"/>
              <a:gd name="T100" fmla="*/ 2147483647 w 201"/>
              <a:gd name="T101" fmla="*/ 2147483647 h 227"/>
              <a:gd name="T102" fmla="*/ 2147483647 w 201"/>
              <a:gd name="T103" fmla="*/ 2147483647 h 227"/>
              <a:gd name="T104" fmla="*/ 2147483647 w 201"/>
              <a:gd name="T105" fmla="*/ 2147483647 h 227"/>
              <a:gd name="T106" fmla="*/ 2147483647 w 201"/>
              <a:gd name="T107" fmla="*/ 2147483647 h 227"/>
              <a:gd name="T108" fmla="*/ 2147483647 w 201"/>
              <a:gd name="T109" fmla="*/ 2147483647 h 227"/>
              <a:gd name="T110" fmla="*/ 2147483647 w 201"/>
              <a:gd name="T111" fmla="*/ 2147483647 h 227"/>
              <a:gd name="T112" fmla="*/ 2147483647 w 201"/>
              <a:gd name="T113" fmla="*/ 0 h 227"/>
              <a:gd name="T114" fmla="*/ 2147483647 w 201"/>
              <a:gd name="T115" fmla="*/ 2147483647 h 227"/>
              <a:gd name="T116" fmla="*/ 2147483647 w 201"/>
              <a:gd name="T117" fmla="*/ 2147483647 h 227"/>
              <a:gd name="T118" fmla="*/ 2147483647 w 201"/>
              <a:gd name="T119" fmla="*/ 2147483647 h 227"/>
              <a:gd name="T120" fmla="*/ 2147483647 w 201"/>
              <a:gd name="T121" fmla="*/ 2147483647 h 227"/>
              <a:gd name="T122" fmla="*/ 2147483647 w 201"/>
              <a:gd name="T123" fmla="*/ 2147483647 h 2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1"/>
              <a:gd name="T187" fmla="*/ 0 h 227"/>
              <a:gd name="T188" fmla="*/ 201 w 201"/>
              <a:gd name="T189" fmla="*/ 227 h 22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1" h="227">
                <a:moveTo>
                  <a:pt x="33" y="43"/>
                </a:moveTo>
                <a:lnTo>
                  <a:pt x="30" y="43"/>
                </a:lnTo>
                <a:lnTo>
                  <a:pt x="30" y="53"/>
                </a:lnTo>
                <a:lnTo>
                  <a:pt x="27" y="53"/>
                </a:lnTo>
                <a:lnTo>
                  <a:pt x="27" y="50"/>
                </a:lnTo>
                <a:lnTo>
                  <a:pt x="24" y="50"/>
                </a:lnTo>
                <a:lnTo>
                  <a:pt x="24" y="43"/>
                </a:lnTo>
                <a:lnTo>
                  <a:pt x="21" y="46"/>
                </a:lnTo>
                <a:lnTo>
                  <a:pt x="18" y="46"/>
                </a:lnTo>
                <a:lnTo>
                  <a:pt x="18" y="43"/>
                </a:lnTo>
                <a:lnTo>
                  <a:pt x="15" y="43"/>
                </a:lnTo>
                <a:lnTo>
                  <a:pt x="11" y="46"/>
                </a:lnTo>
                <a:lnTo>
                  <a:pt x="9" y="46"/>
                </a:lnTo>
                <a:lnTo>
                  <a:pt x="9" y="53"/>
                </a:lnTo>
                <a:lnTo>
                  <a:pt x="9" y="57"/>
                </a:lnTo>
                <a:lnTo>
                  <a:pt x="6" y="57"/>
                </a:lnTo>
                <a:lnTo>
                  <a:pt x="3" y="60"/>
                </a:lnTo>
                <a:lnTo>
                  <a:pt x="3" y="71"/>
                </a:lnTo>
                <a:lnTo>
                  <a:pt x="3" y="74"/>
                </a:lnTo>
                <a:lnTo>
                  <a:pt x="6" y="74"/>
                </a:lnTo>
                <a:lnTo>
                  <a:pt x="6" y="78"/>
                </a:lnTo>
                <a:lnTo>
                  <a:pt x="3" y="82"/>
                </a:lnTo>
                <a:lnTo>
                  <a:pt x="9" y="82"/>
                </a:lnTo>
                <a:lnTo>
                  <a:pt x="11" y="82"/>
                </a:lnTo>
                <a:lnTo>
                  <a:pt x="15" y="82"/>
                </a:lnTo>
                <a:lnTo>
                  <a:pt x="18" y="82"/>
                </a:lnTo>
                <a:lnTo>
                  <a:pt x="18" y="85"/>
                </a:lnTo>
                <a:lnTo>
                  <a:pt x="15" y="85"/>
                </a:lnTo>
                <a:lnTo>
                  <a:pt x="11" y="85"/>
                </a:lnTo>
                <a:lnTo>
                  <a:pt x="9" y="85"/>
                </a:lnTo>
                <a:lnTo>
                  <a:pt x="9" y="89"/>
                </a:lnTo>
                <a:lnTo>
                  <a:pt x="6" y="89"/>
                </a:lnTo>
                <a:lnTo>
                  <a:pt x="6" y="92"/>
                </a:lnTo>
                <a:lnTo>
                  <a:pt x="3" y="96"/>
                </a:lnTo>
                <a:lnTo>
                  <a:pt x="3" y="99"/>
                </a:lnTo>
                <a:lnTo>
                  <a:pt x="3" y="103"/>
                </a:lnTo>
                <a:lnTo>
                  <a:pt x="0" y="103"/>
                </a:lnTo>
                <a:lnTo>
                  <a:pt x="0" y="106"/>
                </a:lnTo>
                <a:lnTo>
                  <a:pt x="3" y="110"/>
                </a:lnTo>
                <a:lnTo>
                  <a:pt x="9" y="106"/>
                </a:lnTo>
                <a:lnTo>
                  <a:pt x="15" y="106"/>
                </a:lnTo>
                <a:lnTo>
                  <a:pt x="18" y="103"/>
                </a:lnTo>
                <a:lnTo>
                  <a:pt x="21" y="103"/>
                </a:lnTo>
                <a:lnTo>
                  <a:pt x="24" y="99"/>
                </a:lnTo>
                <a:lnTo>
                  <a:pt x="27" y="99"/>
                </a:lnTo>
                <a:lnTo>
                  <a:pt x="27" y="103"/>
                </a:lnTo>
                <a:lnTo>
                  <a:pt x="27" y="106"/>
                </a:lnTo>
                <a:lnTo>
                  <a:pt x="27" y="110"/>
                </a:lnTo>
                <a:lnTo>
                  <a:pt x="24" y="114"/>
                </a:lnTo>
                <a:lnTo>
                  <a:pt x="27" y="117"/>
                </a:lnTo>
                <a:lnTo>
                  <a:pt x="27" y="120"/>
                </a:lnTo>
                <a:lnTo>
                  <a:pt x="24" y="124"/>
                </a:lnTo>
                <a:lnTo>
                  <a:pt x="24" y="128"/>
                </a:lnTo>
                <a:lnTo>
                  <a:pt x="21" y="131"/>
                </a:lnTo>
                <a:lnTo>
                  <a:pt x="21" y="134"/>
                </a:lnTo>
                <a:lnTo>
                  <a:pt x="18" y="134"/>
                </a:lnTo>
                <a:lnTo>
                  <a:pt x="18" y="138"/>
                </a:lnTo>
                <a:lnTo>
                  <a:pt x="18" y="142"/>
                </a:lnTo>
                <a:lnTo>
                  <a:pt x="18" y="145"/>
                </a:lnTo>
                <a:lnTo>
                  <a:pt x="15" y="145"/>
                </a:lnTo>
                <a:lnTo>
                  <a:pt x="15" y="149"/>
                </a:lnTo>
                <a:lnTo>
                  <a:pt x="15" y="152"/>
                </a:lnTo>
                <a:lnTo>
                  <a:pt x="15" y="156"/>
                </a:lnTo>
                <a:lnTo>
                  <a:pt x="11" y="156"/>
                </a:lnTo>
                <a:lnTo>
                  <a:pt x="11" y="159"/>
                </a:lnTo>
                <a:lnTo>
                  <a:pt x="11" y="166"/>
                </a:lnTo>
                <a:lnTo>
                  <a:pt x="11" y="170"/>
                </a:lnTo>
                <a:lnTo>
                  <a:pt x="11" y="184"/>
                </a:lnTo>
                <a:lnTo>
                  <a:pt x="11" y="188"/>
                </a:lnTo>
                <a:lnTo>
                  <a:pt x="9" y="188"/>
                </a:lnTo>
                <a:lnTo>
                  <a:pt x="9" y="191"/>
                </a:lnTo>
                <a:lnTo>
                  <a:pt x="9" y="198"/>
                </a:lnTo>
                <a:lnTo>
                  <a:pt x="9" y="202"/>
                </a:lnTo>
                <a:lnTo>
                  <a:pt x="6" y="205"/>
                </a:lnTo>
                <a:lnTo>
                  <a:pt x="6" y="209"/>
                </a:lnTo>
                <a:lnTo>
                  <a:pt x="6" y="212"/>
                </a:lnTo>
                <a:lnTo>
                  <a:pt x="6" y="219"/>
                </a:lnTo>
                <a:lnTo>
                  <a:pt x="59" y="226"/>
                </a:lnTo>
                <a:lnTo>
                  <a:pt x="71" y="212"/>
                </a:lnTo>
                <a:lnTo>
                  <a:pt x="81" y="198"/>
                </a:lnTo>
                <a:lnTo>
                  <a:pt x="87" y="188"/>
                </a:lnTo>
                <a:lnTo>
                  <a:pt x="119" y="181"/>
                </a:lnTo>
                <a:lnTo>
                  <a:pt x="122" y="174"/>
                </a:lnTo>
                <a:lnTo>
                  <a:pt x="125" y="159"/>
                </a:lnTo>
                <a:lnTo>
                  <a:pt x="131" y="156"/>
                </a:lnTo>
                <a:lnTo>
                  <a:pt x="143" y="152"/>
                </a:lnTo>
                <a:lnTo>
                  <a:pt x="146" y="149"/>
                </a:lnTo>
                <a:lnTo>
                  <a:pt x="101" y="103"/>
                </a:lnTo>
                <a:lnTo>
                  <a:pt x="95" y="99"/>
                </a:lnTo>
                <a:lnTo>
                  <a:pt x="107" y="96"/>
                </a:lnTo>
                <a:lnTo>
                  <a:pt x="128" y="89"/>
                </a:lnTo>
                <a:lnTo>
                  <a:pt x="158" y="85"/>
                </a:lnTo>
                <a:lnTo>
                  <a:pt x="185" y="78"/>
                </a:lnTo>
                <a:lnTo>
                  <a:pt x="197" y="60"/>
                </a:lnTo>
                <a:lnTo>
                  <a:pt x="200" y="64"/>
                </a:lnTo>
                <a:lnTo>
                  <a:pt x="197" y="60"/>
                </a:lnTo>
                <a:lnTo>
                  <a:pt x="197" y="57"/>
                </a:lnTo>
                <a:lnTo>
                  <a:pt x="197" y="53"/>
                </a:lnTo>
                <a:lnTo>
                  <a:pt x="194" y="53"/>
                </a:lnTo>
                <a:lnTo>
                  <a:pt x="194" y="50"/>
                </a:lnTo>
                <a:lnTo>
                  <a:pt x="194" y="43"/>
                </a:lnTo>
                <a:lnTo>
                  <a:pt x="191" y="43"/>
                </a:lnTo>
                <a:lnTo>
                  <a:pt x="191" y="39"/>
                </a:lnTo>
                <a:lnTo>
                  <a:pt x="191" y="36"/>
                </a:lnTo>
                <a:lnTo>
                  <a:pt x="191" y="32"/>
                </a:lnTo>
                <a:lnTo>
                  <a:pt x="188" y="29"/>
                </a:lnTo>
                <a:lnTo>
                  <a:pt x="188" y="25"/>
                </a:lnTo>
                <a:lnTo>
                  <a:pt x="185" y="22"/>
                </a:lnTo>
                <a:lnTo>
                  <a:pt x="185" y="18"/>
                </a:lnTo>
                <a:lnTo>
                  <a:pt x="182" y="11"/>
                </a:lnTo>
                <a:lnTo>
                  <a:pt x="182" y="7"/>
                </a:lnTo>
                <a:lnTo>
                  <a:pt x="182" y="4"/>
                </a:lnTo>
                <a:lnTo>
                  <a:pt x="179" y="4"/>
                </a:lnTo>
                <a:lnTo>
                  <a:pt x="179" y="0"/>
                </a:lnTo>
                <a:lnTo>
                  <a:pt x="176" y="4"/>
                </a:lnTo>
                <a:lnTo>
                  <a:pt x="143" y="22"/>
                </a:lnTo>
                <a:lnTo>
                  <a:pt x="128" y="29"/>
                </a:lnTo>
                <a:lnTo>
                  <a:pt x="116" y="36"/>
                </a:lnTo>
                <a:lnTo>
                  <a:pt x="98" y="46"/>
                </a:lnTo>
                <a:lnTo>
                  <a:pt x="95" y="50"/>
                </a:lnTo>
                <a:lnTo>
                  <a:pt x="90" y="53"/>
                </a:lnTo>
                <a:lnTo>
                  <a:pt x="59" y="50"/>
                </a:lnTo>
                <a:lnTo>
                  <a:pt x="45" y="36"/>
                </a:lnTo>
                <a:lnTo>
                  <a:pt x="33" y="36"/>
                </a:lnTo>
                <a:lnTo>
                  <a:pt x="33" y="43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50" name="Freeform 14"/>
          <p:cNvSpPr>
            <a:spLocks/>
          </p:cNvSpPr>
          <p:nvPr/>
        </p:nvSpPr>
        <p:spPr bwMode="auto">
          <a:xfrm>
            <a:off x="5889626" y="2541589"/>
            <a:ext cx="123825" cy="130175"/>
          </a:xfrm>
          <a:custGeom>
            <a:avLst/>
            <a:gdLst>
              <a:gd name="T0" fmla="*/ 2147483647 w 78"/>
              <a:gd name="T1" fmla="*/ 2147483647 h 81"/>
              <a:gd name="T2" fmla="*/ 2147483647 w 78"/>
              <a:gd name="T3" fmla="*/ 0 h 81"/>
              <a:gd name="T4" fmla="*/ 2147483647 w 78"/>
              <a:gd name="T5" fmla="*/ 2147483647 h 81"/>
              <a:gd name="T6" fmla="*/ 2147483647 w 78"/>
              <a:gd name="T7" fmla="*/ 2147483647 h 81"/>
              <a:gd name="T8" fmla="*/ 2147483647 w 78"/>
              <a:gd name="T9" fmla="*/ 2147483647 h 81"/>
              <a:gd name="T10" fmla="*/ 0 w 78"/>
              <a:gd name="T11" fmla="*/ 2147483647 h 81"/>
              <a:gd name="T12" fmla="*/ 2147483647 w 78"/>
              <a:gd name="T13" fmla="*/ 2147483647 h 81"/>
              <a:gd name="T14" fmla="*/ 2147483647 w 78"/>
              <a:gd name="T15" fmla="*/ 2147483647 h 81"/>
              <a:gd name="T16" fmla="*/ 2147483647 w 78"/>
              <a:gd name="T17" fmla="*/ 2147483647 h 81"/>
              <a:gd name="T18" fmla="*/ 2147483647 w 78"/>
              <a:gd name="T19" fmla="*/ 2147483647 h 81"/>
              <a:gd name="T20" fmla="*/ 2147483647 w 78"/>
              <a:gd name="T21" fmla="*/ 2147483647 h 81"/>
              <a:gd name="T22" fmla="*/ 2147483647 w 78"/>
              <a:gd name="T23" fmla="*/ 2147483647 h 81"/>
              <a:gd name="T24" fmla="*/ 2147483647 w 78"/>
              <a:gd name="T25" fmla="*/ 2147483647 h 81"/>
              <a:gd name="T26" fmla="*/ 2147483647 w 78"/>
              <a:gd name="T27" fmla="*/ 2147483647 h 81"/>
              <a:gd name="T28" fmla="*/ 2147483647 w 78"/>
              <a:gd name="T29" fmla="*/ 2147483647 h 81"/>
              <a:gd name="T30" fmla="*/ 2147483647 w 78"/>
              <a:gd name="T31" fmla="*/ 2147483647 h 81"/>
              <a:gd name="T32" fmla="*/ 2147483647 w 78"/>
              <a:gd name="T33" fmla="*/ 2147483647 h 81"/>
              <a:gd name="T34" fmla="*/ 2147483647 w 78"/>
              <a:gd name="T35" fmla="*/ 2147483647 h 81"/>
              <a:gd name="T36" fmla="*/ 2147483647 w 78"/>
              <a:gd name="T37" fmla="*/ 2147483647 h 81"/>
              <a:gd name="T38" fmla="*/ 2147483647 w 78"/>
              <a:gd name="T39" fmla="*/ 2147483647 h 81"/>
              <a:gd name="T40" fmla="*/ 2147483647 w 78"/>
              <a:gd name="T41" fmla="*/ 2147483647 h 81"/>
              <a:gd name="T42" fmla="*/ 2147483647 w 78"/>
              <a:gd name="T43" fmla="*/ 2147483647 h 81"/>
              <a:gd name="T44" fmla="*/ 2147483647 w 78"/>
              <a:gd name="T45" fmla="*/ 2147483647 h 81"/>
              <a:gd name="T46" fmla="*/ 2147483647 w 78"/>
              <a:gd name="T47" fmla="*/ 2147483647 h 81"/>
              <a:gd name="T48" fmla="*/ 2147483647 w 78"/>
              <a:gd name="T49" fmla="*/ 2147483647 h 81"/>
              <a:gd name="T50" fmla="*/ 2147483647 w 78"/>
              <a:gd name="T51" fmla="*/ 2147483647 h 81"/>
              <a:gd name="T52" fmla="*/ 2147483647 w 78"/>
              <a:gd name="T53" fmla="*/ 2147483647 h 81"/>
              <a:gd name="T54" fmla="*/ 2147483647 w 78"/>
              <a:gd name="T55" fmla="*/ 2147483647 h 81"/>
              <a:gd name="T56" fmla="*/ 2147483647 w 78"/>
              <a:gd name="T57" fmla="*/ 2147483647 h 81"/>
              <a:gd name="T58" fmla="*/ 2147483647 w 78"/>
              <a:gd name="T59" fmla="*/ 2147483647 h 81"/>
              <a:gd name="T60" fmla="*/ 2147483647 w 78"/>
              <a:gd name="T61" fmla="*/ 2147483647 h 81"/>
              <a:gd name="T62" fmla="*/ 2147483647 w 78"/>
              <a:gd name="T63" fmla="*/ 2147483647 h 81"/>
              <a:gd name="T64" fmla="*/ 2147483647 w 78"/>
              <a:gd name="T65" fmla="*/ 2147483647 h 81"/>
              <a:gd name="T66" fmla="*/ 2147483647 w 78"/>
              <a:gd name="T67" fmla="*/ 2147483647 h 81"/>
              <a:gd name="T68" fmla="*/ 2147483647 w 78"/>
              <a:gd name="T69" fmla="*/ 2147483647 h 81"/>
              <a:gd name="T70" fmla="*/ 2147483647 w 78"/>
              <a:gd name="T71" fmla="*/ 2147483647 h 81"/>
              <a:gd name="T72" fmla="*/ 2147483647 w 78"/>
              <a:gd name="T73" fmla="*/ 2147483647 h 81"/>
              <a:gd name="T74" fmla="*/ 2147483647 w 78"/>
              <a:gd name="T75" fmla="*/ 2147483647 h 81"/>
              <a:gd name="T76" fmla="*/ 2147483647 w 78"/>
              <a:gd name="T77" fmla="*/ 2147483647 h 81"/>
              <a:gd name="T78" fmla="*/ 2147483647 w 78"/>
              <a:gd name="T79" fmla="*/ 2147483647 h 81"/>
              <a:gd name="T80" fmla="*/ 2147483647 w 78"/>
              <a:gd name="T81" fmla="*/ 2147483647 h 81"/>
              <a:gd name="T82" fmla="*/ 2147483647 w 78"/>
              <a:gd name="T83" fmla="*/ 2147483647 h 81"/>
              <a:gd name="T84" fmla="*/ 2147483647 w 78"/>
              <a:gd name="T85" fmla="*/ 2147483647 h 81"/>
              <a:gd name="T86" fmla="*/ 2147483647 w 78"/>
              <a:gd name="T87" fmla="*/ 2147483647 h 81"/>
              <a:gd name="T88" fmla="*/ 2147483647 w 78"/>
              <a:gd name="T89" fmla="*/ 2147483647 h 81"/>
              <a:gd name="T90" fmla="*/ 2147483647 w 78"/>
              <a:gd name="T91" fmla="*/ 2147483647 h 81"/>
              <a:gd name="T92" fmla="*/ 2147483647 w 78"/>
              <a:gd name="T93" fmla="*/ 2147483647 h 81"/>
              <a:gd name="T94" fmla="*/ 2147483647 w 78"/>
              <a:gd name="T95" fmla="*/ 2147483647 h 81"/>
              <a:gd name="T96" fmla="*/ 2147483647 w 78"/>
              <a:gd name="T97" fmla="*/ 2147483647 h 81"/>
              <a:gd name="T98" fmla="*/ 2147483647 w 78"/>
              <a:gd name="T99" fmla="*/ 2147483647 h 81"/>
              <a:gd name="T100" fmla="*/ 2147483647 w 78"/>
              <a:gd name="T101" fmla="*/ 2147483647 h 81"/>
              <a:gd name="T102" fmla="*/ 2147483647 w 78"/>
              <a:gd name="T103" fmla="*/ 2147483647 h 81"/>
              <a:gd name="T104" fmla="*/ 2147483647 w 78"/>
              <a:gd name="T105" fmla="*/ 2147483647 h 81"/>
              <a:gd name="T106" fmla="*/ 2147483647 w 78"/>
              <a:gd name="T107" fmla="*/ 2147483647 h 81"/>
              <a:gd name="T108" fmla="*/ 2147483647 w 78"/>
              <a:gd name="T109" fmla="*/ 2147483647 h 81"/>
              <a:gd name="T110" fmla="*/ 2147483647 w 78"/>
              <a:gd name="T111" fmla="*/ 2147483647 h 81"/>
              <a:gd name="T112" fmla="*/ 2147483647 w 78"/>
              <a:gd name="T113" fmla="*/ 2147483647 h 81"/>
              <a:gd name="T114" fmla="*/ 2147483647 w 78"/>
              <a:gd name="T115" fmla="*/ 2147483647 h 81"/>
              <a:gd name="T116" fmla="*/ 2147483647 w 78"/>
              <a:gd name="T117" fmla="*/ 2147483647 h 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8"/>
              <a:gd name="T178" fmla="*/ 0 h 81"/>
              <a:gd name="T179" fmla="*/ 78 w 78"/>
              <a:gd name="T180" fmla="*/ 81 h 8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8" h="81">
                <a:moveTo>
                  <a:pt x="53" y="4"/>
                </a:moveTo>
                <a:lnTo>
                  <a:pt x="42" y="0"/>
                </a:lnTo>
                <a:lnTo>
                  <a:pt x="29" y="4"/>
                </a:lnTo>
                <a:lnTo>
                  <a:pt x="21" y="21"/>
                </a:lnTo>
                <a:lnTo>
                  <a:pt x="11" y="38"/>
                </a:lnTo>
                <a:lnTo>
                  <a:pt x="0" y="52"/>
                </a:lnTo>
                <a:lnTo>
                  <a:pt x="21" y="56"/>
                </a:lnTo>
                <a:lnTo>
                  <a:pt x="38" y="63"/>
                </a:lnTo>
                <a:lnTo>
                  <a:pt x="42" y="66"/>
                </a:lnTo>
                <a:lnTo>
                  <a:pt x="45" y="70"/>
                </a:lnTo>
                <a:lnTo>
                  <a:pt x="45" y="74"/>
                </a:lnTo>
                <a:lnTo>
                  <a:pt x="48" y="77"/>
                </a:lnTo>
                <a:lnTo>
                  <a:pt x="50" y="80"/>
                </a:lnTo>
                <a:lnTo>
                  <a:pt x="77" y="80"/>
                </a:lnTo>
                <a:lnTo>
                  <a:pt x="77" y="77"/>
                </a:lnTo>
                <a:lnTo>
                  <a:pt x="77" y="74"/>
                </a:lnTo>
                <a:lnTo>
                  <a:pt x="77" y="70"/>
                </a:lnTo>
                <a:lnTo>
                  <a:pt x="74" y="70"/>
                </a:lnTo>
                <a:lnTo>
                  <a:pt x="74" y="66"/>
                </a:lnTo>
                <a:lnTo>
                  <a:pt x="71" y="66"/>
                </a:lnTo>
                <a:lnTo>
                  <a:pt x="71" y="63"/>
                </a:lnTo>
                <a:lnTo>
                  <a:pt x="71" y="60"/>
                </a:lnTo>
                <a:lnTo>
                  <a:pt x="68" y="56"/>
                </a:lnTo>
                <a:lnTo>
                  <a:pt x="68" y="52"/>
                </a:lnTo>
                <a:lnTo>
                  <a:pt x="68" y="49"/>
                </a:lnTo>
                <a:lnTo>
                  <a:pt x="68" y="46"/>
                </a:lnTo>
                <a:lnTo>
                  <a:pt x="65" y="42"/>
                </a:lnTo>
                <a:lnTo>
                  <a:pt x="62" y="42"/>
                </a:lnTo>
                <a:lnTo>
                  <a:pt x="59" y="42"/>
                </a:lnTo>
                <a:lnTo>
                  <a:pt x="56" y="42"/>
                </a:lnTo>
                <a:lnTo>
                  <a:pt x="53" y="42"/>
                </a:lnTo>
                <a:lnTo>
                  <a:pt x="50" y="42"/>
                </a:lnTo>
                <a:lnTo>
                  <a:pt x="50" y="38"/>
                </a:lnTo>
                <a:lnTo>
                  <a:pt x="50" y="35"/>
                </a:lnTo>
                <a:lnTo>
                  <a:pt x="53" y="35"/>
                </a:lnTo>
                <a:lnTo>
                  <a:pt x="53" y="32"/>
                </a:lnTo>
                <a:lnTo>
                  <a:pt x="56" y="32"/>
                </a:lnTo>
                <a:lnTo>
                  <a:pt x="59" y="32"/>
                </a:lnTo>
                <a:lnTo>
                  <a:pt x="62" y="32"/>
                </a:lnTo>
                <a:lnTo>
                  <a:pt x="62" y="28"/>
                </a:lnTo>
                <a:lnTo>
                  <a:pt x="65" y="28"/>
                </a:lnTo>
                <a:lnTo>
                  <a:pt x="68" y="28"/>
                </a:lnTo>
                <a:lnTo>
                  <a:pt x="71" y="28"/>
                </a:lnTo>
                <a:lnTo>
                  <a:pt x="71" y="24"/>
                </a:lnTo>
                <a:lnTo>
                  <a:pt x="74" y="24"/>
                </a:lnTo>
                <a:lnTo>
                  <a:pt x="77" y="24"/>
                </a:lnTo>
                <a:lnTo>
                  <a:pt x="77" y="21"/>
                </a:lnTo>
                <a:lnTo>
                  <a:pt x="77" y="18"/>
                </a:lnTo>
                <a:lnTo>
                  <a:pt x="74" y="18"/>
                </a:lnTo>
                <a:lnTo>
                  <a:pt x="74" y="14"/>
                </a:lnTo>
                <a:lnTo>
                  <a:pt x="71" y="14"/>
                </a:lnTo>
                <a:lnTo>
                  <a:pt x="68" y="14"/>
                </a:lnTo>
                <a:lnTo>
                  <a:pt x="68" y="10"/>
                </a:lnTo>
                <a:lnTo>
                  <a:pt x="65" y="10"/>
                </a:lnTo>
                <a:lnTo>
                  <a:pt x="65" y="7"/>
                </a:lnTo>
                <a:lnTo>
                  <a:pt x="62" y="7"/>
                </a:lnTo>
                <a:lnTo>
                  <a:pt x="62" y="4"/>
                </a:lnTo>
                <a:lnTo>
                  <a:pt x="65" y="4"/>
                </a:lnTo>
                <a:lnTo>
                  <a:pt x="53" y="4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51" name="Freeform 15"/>
          <p:cNvSpPr>
            <a:spLocks/>
          </p:cNvSpPr>
          <p:nvPr/>
        </p:nvSpPr>
        <p:spPr bwMode="auto">
          <a:xfrm>
            <a:off x="5045075" y="2136776"/>
            <a:ext cx="125413" cy="153988"/>
          </a:xfrm>
          <a:custGeom>
            <a:avLst/>
            <a:gdLst>
              <a:gd name="T0" fmla="*/ 2147483647 w 79"/>
              <a:gd name="T1" fmla="*/ 2147483647 h 96"/>
              <a:gd name="T2" fmla="*/ 2147483647 w 79"/>
              <a:gd name="T3" fmla="*/ 2147483647 h 96"/>
              <a:gd name="T4" fmla="*/ 2147483647 w 79"/>
              <a:gd name="T5" fmla="*/ 2147483647 h 96"/>
              <a:gd name="T6" fmla="*/ 0 w 79"/>
              <a:gd name="T7" fmla="*/ 2147483647 h 96"/>
              <a:gd name="T8" fmla="*/ 2147483647 w 79"/>
              <a:gd name="T9" fmla="*/ 2147483647 h 96"/>
              <a:gd name="T10" fmla="*/ 2147483647 w 79"/>
              <a:gd name="T11" fmla="*/ 2147483647 h 96"/>
              <a:gd name="T12" fmla="*/ 2147483647 w 79"/>
              <a:gd name="T13" fmla="*/ 2147483647 h 96"/>
              <a:gd name="T14" fmla="*/ 2147483647 w 79"/>
              <a:gd name="T15" fmla="*/ 2147483647 h 96"/>
              <a:gd name="T16" fmla="*/ 2147483647 w 79"/>
              <a:gd name="T17" fmla="*/ 2147483647 h 96"/>
              <a:gd name="T18" fmla="*/ 2147483647 w 79"/>
              <a:gd name="T19" fmla="*/ 2147483647 h 96"/>
              <a:gd name="T20" fmla="*/ 2147483647 w 79"/>
              <a:gd name="T21" fmla="*/ 2147483647 h 96"/>
              <a:gd name="T22" fmla="*/ 2147483647 w 79"/>
              <a:gd name="T23" fmla="*/ 2147483647 h 96"/>
              <a:gd name="T24" fmla="*/ 2147483647 w 79"/>
              <a:gd name="T25" fmla="*/ 2147483647 h 96"/>
              <a:gd name="T26" fmla="*/ 2147483647 w 79"/>
              <a:gd name="T27" fmla="*/ 2147483647 h 96"/>
              <a:gd name="T28" fmla="*/ 2147483647 w 79"/>
              <a:gd name="T29" fmla="*/ 2147483647 h 96"/>
              <a:gd name="T30" fmla="*/ 2147483647 w 79"/>
              <a:gd name="T31" fmla="*/ 0 h 96"/>
              <a:gd name="T32" fmla="*/ 2147483647 w 79"/>
              <a:gd name="T33" fmla="*/ 2147483647 h 96"/>
              <a:gd name="T34" fmla="*/ 2147483647 w 79"/>
              <a:gd name="T35" fmla="*/ 2147483647 h 96"/>
              <a:gd name="T36" fmla="*/ 2147483647 w 79"/>
              <a:gd name="T37" fmla="*/ 2147483647 h 96"/>
              <a:gd name="T38" fmla="*/ 2147483647 w 79"/>
              <a:gd name="T39" fmla="*/ 2147483647 h 96"/>
              <a:gd name="T40" fmla="*/ 2147483647 w 79"/>
              <a:gd name="T41" fmla="*/ 2147483647 h 96"/>
              <a:gd name="T42" fmla="*/ 2147483647 w 79"/>
              <a:gd name="T43" fmla="*/ 2147483647 h 96"/>
              <a:gd name="T44" fmla="*/ 2147483647 w 79"/>
              <a:gd name="T45" fmla="*/ 2147483647 h 96"/>
              <a:gd name="T46" fmla="*/ 2147483647 w 79"/>
              <a:gd name="T47" fmla="*/ 2147483647 h 96"/>
              <a:gd name="T48" fmla="*/ 2147483647 w 79"/>
              <a:gd name="T49" fmla="*/ 2147483647 h 96"/>
              <a:gd name="T50" fmla="*/ 2147483647 w 79"/>
              <a:gd name="T51" fmla="*/ 2147483647 h 96"/>
              <a:gd name="T52" fmla="*/ 2147483647 w 79"/>
              <a:gd name="T53" fmla="*/ 2147483647 h 96"/>
              <a:gd name="T54" fmla="*/ 2147483647 w 79"/>
              <a:gd name="T55" fmla="*/ 2147483647 h 96"/>
              <a:gd name="T56" fmla="*/ 2147483647 w 79"/>
              <a:gd name="T57" fmla="*/ 2147483647 h 96"/>
              <a:gd name="T58" fmla="*/ 2147483647 w 79"/>
              <a:gd name="T59" fmla="*/ 2147483647 h 96"/>
              <a:gd name="T60" fmla="*/ 2147483647 w 79"/>
              <a:gd name="T61" fmla="*/ 2147483647 h 96"/>
              <a:gd name="T62" fmla="*/ 2147483647 w 79"/>
              <a:gd name="T63" fmla="*/ 2147483647 h 96"/>
              <a:gd name="T64" fmla="*/ 2147483647 w 79"/>
              <a:gd name="T65" fmla="*/ 2147483647 h 96"/>
              <a:gd name="T66" fmla="*/ 2147483647 w 79"/>
              <a:gd name="T67" fmla="*/ 2147483647 h 96"/>
              <a:gd name="T68" fmla="*/ 2147483647 w 79"/>
              <a:gd name="T69" fmla="*/ 2147483647 h 96"/>
              <a:gd name="T70" fmla="*/ 2147483647 w 79"/>
              <a:gd name="T71" fmla="*/ 2147483647 h 96"/>
              <a:gd name="T72" fmla="*/ 2147483647 w 79"/>
              <a:gd name="T73" fmla="*/ 2147483647 h 96"/>
              <a:gd name="T74" fmla="*/ 2147483647 w 79"/>
              <a:gd name="T75" fmla="*/ 2147483647 h 9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9"/>
              <a:gd name="T115" fmla="*/ 0 h 96"/>
              <a:gd name="T116" fmla="*/ 79 w 79"/>
              <a:gd name="T117" fmla="*/ 96 h 9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9" h="96">
                <a:moveTo>
                  <a:pt x="27" y="81"/>
                </a:moveTo>
                <a:lnTo>
                  <a:pt x="24" y="81"/>
                </a:lnTo>
                <a:lnTo>
                  <a:pt x="21" y="81"/>
                </a:lnTo>
                <a:lnTo>
                  <a:pt x="21" y="91"/>
                </a:lnTo>
                <a:lnTo>
                  <a:pt x="18" y="91"/>
                </a:lnTo>
                <a:lnTo>
                  <a:pt x="15" y="95"/>
                </a:lnTo>
                <a:lnTo>
                  <a:pt x="12" y="91"/>
                </a:lnTo>
                <a:lnTo>
                  <a:pt x="0" y="91"/>
                </a:lnTo>
                <a:lnTo>
                  <a:pt x="0" y="88"/>
                </a:lnTo>
                <a:lnTo>
                  <a:pt x="3" y="84"/>
                </a:lnTo>
                <a:lnTo>
                  <a:pt x="3" y="81"/>
                </a:lnTo>
                <a:lnTo>
                  <a:pt x="6" y="81"/>
                </a:lnTo>
                <a:lnTo>
                  <a:pt x="6" y="77"/>
                </a:lnTo>
                <a:lnTo>
                  <a:pt x="6" y="74"/>
                </a:lnTo>
                <a:lnTo>
                  <a:pt x="9" y="70"/>
                </a:lnTo>
                <a:lnTo>
                  <a:pt x="12" y="63"/>
                </a:lnTo>
                <a:lnTo>
                  <a:pt x="15" y="63"/>
                </a:lnTo>
                <a:lnTo>
                  <a:pt x="15" y="60"/>
                </a:lnTo>
                <a:lnTo>
                  <a:pt x="18" y="57"/>
                </a:lnTo>
                <a:lnTo>
                  <a:pt x="18" y="49"/>
                </a:lnTo>
                <a:lnTo>
                  <a:pt x="21" y="49"/>
                </a:lnTo>
                <a:lnTo>
                  <a:pt x="21" y="46"/>
                </a:lnTo>
                <a:lnTo>
                  <a:pt x="24" y="46"/>
                </a:lnTo>
                <a:lnTo>
                  <a:pt x="27" y="42"/>
                </a:lnTo>
                <a:lnTo>
                  <a:pt x="30" y="32"/>
                </a:lnTo>
                <a:lnTo>
                  <a:pt x="33" y="21"/>
                </a:lnTo>
                <a:lnTo>
                  <a:pt x="39" y="18"/>
                </a:lnTo>
                <a:lnTo>
                  <a:pt x="48" y="10"/>
                </a:lnTo>
                <a:lnTo>
                  <a:pt x="48" y="4"/>
                </a:lnTo>
                <a:lnTo>
                  <a:pt x="60" y="4"/>
                </a:lnTo>
                <a:lnTo>
                  <a:pt x="62" y="4"/>
                </a:lnTo>
                <a:lnTo>
                  <a:pt x="62" y="0"/>
                </a:lnTo>
                <a:lnTo>
                  <a:pt x="66" y="0"/>
                </a:lnTo>
                <a:lnTo>
                  <a:pt x="66" y="4"/>
                </a:lnTo>
                <a:lnTo>
                  <a:pt x="69" y="4"/>
                </a:lnTo>
                <a:lnTo>
                  <a:pt x="72" y="4"/>
                </a:lnTo>
                <a:lnTo>
                  <a:pt x="72" y="7"/>
                </a:lnTo>
                <a:lnTo>
                  <a:pt x="66" y="7"/>
                </a:lnTo>
                <a:lnTo>
                  <a:pt x="66" y="10"/>
                </a:lnTo>
                <a:lnTo>
                  <a:pt x="69" y="10"/>
                </a:lnTo>
                <a:lnTo>
                  <a:pt x="72" y="14"/>
                </a:lnTo>
                <a:lnTo>
                  <a:pt x="75" y="14"/>
                </a:lnTo>
                <a:lnTo>
                  <a:pt x="75" y="18"/>
                </a:lnTo>
                <a:lnTo>
                  <a:pt x="75" y="21"/>
                </a:lnTo>
                <a:lnTo>
                  <a:pt x="78" y="21"/>
                </a:lnTo>
                <a:lnTo>
                  <a:pt x="78" y="25"/>
                </a:lnTo>
                <a:lnTo>
                  <a:pt x="78" y="29"/>
                </a:lnTo>
                <a:lnTo>
                  <a:pt x="75" y="29"/>
                </a:lnTo>
                <a:lnTo>
                  <a:pt x="78" y="29"/>
                </a:lnTo>
                <a:lnTo>
                  <a:pt x="78" y="32"/>
                </a:lnTo>
                <a:lnTo>
                  <a:pt x="75" y="35"/>
                </a:lnTo>
                <a:lnTo>
                  <a:pt x="72" y="35"/>
                </a:lnTo>
                <a:lnTo>
                  <a:pt x="72" y="39"/>
                </a:lnTo>
                <a:lnTo>
                  <a:pt x="66" y="39"/>
                </a:lnTo>
                <a:lnTo>
                  <a:pt x="66" y="42"/>
                </a:lnTo>
                <a:lnTo>
                  <a:pt x="62" y="42"/>
                </a:lnTo>
                <a:lnTo>
                  <a:pt x="60" y="46"/>
                </a:lnTo>
                <a:lnTo>
                  <a:pt x="62" y="46"/>
                </a:lnTo>
                <a:lnTo>
                  <a:pt x="62" y="49"/>
                </a:lnTo>
                <a:lnTo>
                  <a:pt x="66" y="49"/>
                </a:lnTo>
                <a:lnTo>
                  <a:pt x="62" y="49"/>
                </a:lnTo>
                <a:lnTo>
                  <a:pt x="57" y="49"/>
                </a:lnTo>
                <a:lnTo>
                  <a:pt x="54" y="49"/>
                </a:lnTo>
                <a:lnTo>
                  <a:pt x="48" y="49"/>
                </a:lnTo>
                <a:lnTo>
                  <a:pt x="48" y="53"/>
                </a:lnTo>
                <a:lnTo>
                  <a:pt x="48" y="57"/>
                </a:lnTo>
                <a:lnTo>
                  <a:pt x="45" y="57"/>
                </a:lnTo>
                <a:lnTo>
                  <a:pt x="45" y="60"/>
                </a:lnTo>
                <a:lnTo>
                  <a:pt x="48" y="63"/>
                </a:lnTo>
                <a:lnTo>
                  <a:pt x="48" y="67"/>
                </a:lnTo>
                <a:lnTo>
                  <a:pt x="45" y="70"/>
                </a:lnTo>
                <a:lnTo>
                  <a:pt x="39" y="74"/>
                </a:lnTo>
                <a:lnTo>
                  <a:pt x="36" y="77"/>
                </a:lnTo>
                <a:lnTo>
                  <a:pt x="30" y="81"/>
                </a:lnTo>
                <a:lnTo>
                  <a:pt x="27" y="81"/>
                </a:lnTo>
                <a:lnTo>
                  <a:pt x="27" y="84"/>
                </a:lnTo>
                <a:lnTo>
                  <a:pt x="27" y="81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52" name="Freeform 16"/>
          <p:cNvSpPr>
            <a:spLocks/>
          </p:cNvSpPr>
          <p:nvPr/>
        </p:nvSpPr>
        <p:spPr bwMode="auto">
          <a:xfrm>
            <a:off x="6281739" y="2984500"/>
            <a:ext cx="568325" cy="712788"/>
          </a:xfrm>
          <a:custGeom>
            <a:avLst/>
            <a:gdLst>
              <a:gd name="T0" fmla="*/ 2147483647 w 357"/>
              <a:gd name="T1" fmla="*/ 2147483647 h 449"/>
              <a:gd name="T2" fmla="*/ 2147483647 w 357"/>
              <a:gd name="T3" fmla="*/ 2147483647 h 449"/>
              <a:gd name="T4" fmla="*/ 2147483647 w 357"/>
              <a:gd name="T5" fmla="*/ 2147483647 h 449"/>
              <a:gd name="T6" fmla="*/ 2147483647 w 357"/>
              <a:gd name="T7" fmla="*/ 0 h 449"/>
              <a:gd name="T8" fmla="*/ 2147483647 w 357"/>
              <a:gd name="T9" fmla="*/ 2147483647 h 449"/>
              <a:gd name="T10" fmla="*/ 2147483647 w 357"/>
              <a:gd name="T11" fmla="*/ 2147483647 h 449"/>
              <a:gd name="T12" fmla="*/ 2147483647 w 357"/>
              <a:gd name="T13" fmla="*/ 2147483647 h 449"/>
              <a:gd name="T14" fmla="*/ 2147483647 w 357"/>
              <a:gd name="T15" fmla="*/ 2147483647 h 449"/>
              <a:gd name="T16" fmla="*/ 2147483647 w 357"/>
              <a:gd name="T17" fmla="*/ 2147483647 h 449"/>
              <a:gd name="T18" fmla="*/ 2147483647 w 357"/>
              <a:gd name="T19" fmla="*/ 2147483647 h 449"/>
              <a:gd name="T20" fmla="*/ 2147483647 w 357"/>
              <a:gd name="T21" fmla="*/ 2147483647 h 449"/>
              <a:gd name="T22" fmla="*/ 2147483647 w 357"/>
              <a:gd name="T23" fmla="*/ 2147483647 h 449"/>
              <a:gd name="T24" fmla="*/ 2147483647 w 357"/>
              <a:gd name="T25" fmla="*/ 2147483647 h 449"/>
              <a:gd name="T26" fmla="*/ 2147483647 w 357"/>
              <a:gd name="T27" fmla="*/ 2147483647 h 449"/>
              <a:gd name="T28" fmla="*/ 2147483647 w 357"/>
              <a:gd name="T29" fmla="*/ 2147483647 h 449"/>
              <a:gd name="T30" fmla="*/ 2147483647 w 357"/>
              <a:gd name="T31" fmla="*/ 2147483647 h 449"/>
              <a:gd name="T32" fmla="*/ 2147483647 w 357"/>
              <a:gd name="T33" fmla="*/ 2147483647 h 449"/>
              <a:gd name="T34" fmla="*/ 2147483647 w 357"/>
              <a:gd name="T35" fmla="*/ 2147483647 h 449"/>
              <a:gd name="T36" fmla="*/ 2147483647 w 357"/>
              <a:gd name="T37" fmla="*/ 2147483647 h 449"/>
              <a:gd name="T38" fmla="*/ 2147483647 w 357"/>
              <a:gd name="T39" fmla="*/ 2147483647 h 449"/>
              <a:gd name="T40" fmla="*/ 2147483647 w 357"/>
              <a:gd name="T41" fmla="*/ 2147483647 h 449"/>
              <a:gd name="T42" fmla="*/ 2147483647 w 357"/>
              <a:gd name="T43" fmla="*/ 2147483647 h 449"/>
              <a:gd name="T44" fmla="*/ 2147483647 w 357"/>
              <a:gd name="T45" fmla="*/ 2147483647 h 449"/>
              <a:gd name="T46" fmla="*/ 2147483647 w 357"/>
              <a:gd name="T47" fmla="*/ 2147483647 h 449"/>
              <a:gd name="T48" fmla="*/ 2147483647 w 357"/>
              <a:gd name="T49" fmla="*/ 2147483647 h 449"/>
              <a:gd name="T50" fmla="*/ 2147483647 w 357"/>
              <a:gd name="T51" fmla="*/ 2147483647 h 449"/>
              <a:gd name="T52" fmla="*/ 2147483647 w 357"/>
              <a:gd name="T53" fmla="*/ 2147483647 h 449"/>
              <a:gd name="T54" fmla="*/ 2147483647 w 357"/>
              <a:gd name="T55" fmla="*/ 2147483647 h 449"/>
              <a:gd name="T56" fmla="*/ 2147483647 w 357"/>
              <a:gd name="T57" fmla="*/ 2147483647 h 449"/>
              <a:gd name="T58" fmla="*/ 2147483647 w 357"/>
              <a:gd name="T59" fmla="*/ 2147483647 h 449"/>
              <a:gd name="T60" fmla="*/ 2147483647 w 357"/>
              <a:gd name="T61" fmla="*/ 2147483647 h 449"/>
              <a:gd name="T62" fmla="*/ 2147483647 w 357"/>
              <a:gd name="T63" fmla="*/ 2147483647 h 449"/>
              <a:gd name="T64" fmla="*/ 2147483647 w 357"/>
              <a:gd name="T65" fmla="*/ 2147483647 h 449"/>
              <a:gd name="T66" fmla="*/ 2147483647 w 357"/>
              <a:gd name="T67" fmla="*/ 2147483647 h 449"/>
              <a:gd name="T68" fmla="*/ 2147483647 w 357"/>
              <a:gd name="T69" fmla="*/ 2147483647 h 449"/>
              <a:gd name="T70" fmla="*/ 2147483647 w 357"/>
              <a:gd name="T71" fmla="*/ 2147483647 h 449"/>
              <a:gd name="T72" fmla="*/ 2147483647 w 357"/>
              <a:gd name="T73" fmla="*/ 2147483647 h 449"/>
              <a:gd name="T74" fmla="*/ 2147483647 w 357"/>
              <a:gd name="T75" fmla="*/ 2147483647 h 449"/>
              <a:gd name="T76" fmla="*/ 2147483647 w 357"/>
              <a:gd name="T77" fmla="*/ 2147483647 h 449"/>
              <a:gd name="T78" fmla="*/ 2147483647 w 357"/>
              <a:gd name="T79" fmla="*/ 2147483647 h 449"/>
              <a:gd name="T80" fmla="*/ 2147483647 w 357"/>
              <a:gd name="T81" fmla="*/ 2147483647 h 449"/>
              <a:gd name="T82" fmla="*/ 2147483647 w 357"/>
              <a:gd name="T83" fmla="*/ 2147483647 h 449"/>
              <a:gd name="T84" fmla="*/ 2147483647 w 357"/>
              <a:gd name="T85" fmla="*/ 2147483647 h 449"/>
              <a:gd name="T86" fmla="*/ 2147483647 w 357"/>
              <a:gd name="T87" fmla="*/ 2147483647 h 449"/>
              <a:gd name="T88" fmla="*/ 2147483647 w 357"/>
              <a:gd name="T89" fmla="*/ 2147483647 h 44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57"/>
              <a:gd name="T136" fmla="*/ 0 h 449"/>
              <a:gd name="T137" fmla="*/ 357 w 357"/>
              <a:gd name="T138" fmla="*/ 449 h 44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57" h="449">
                <a:moveTo>
                  <a:pt x="42" y="434"/>
                </a:moveTo>
                <a:lnTo>
                  <a:pt x="39" y="430"/>
                </a:lnTo>
                <a:lnTo>
                  <a:pt x="36" y="416"/>
                </a:lnTo>
                <a:lnTo>
                  <a:pt x="33" y="416"/>
                </a:lnTo>
                <a:lnTo>
                  <a:pt x="0" y="321"/>
                </a:lnTo>
                <a:lnTo>
                  <a:pt x="135" y="264"/>
                </a:lnTo>
                <a:lnTo>
                  <a:pt x="168" y="158"/>
                </a:lnTo>
                <a:lnTo>
                  <a:pt x="147" y="120"/>
                </a:lnTo>
                <a:lnTo>
                  <a:pt x="156" y="56"/>
                </a:lnTo>
                <a:lnTo>
                  <a:pt x="182" y="45"/>
                </a:lnTo>
                <a:lnTo>
                  <a:pt x="168" y="3"/>
                </a:lnTo>
                <a:lnTo>
                  <a:pt x="194" y="0"/>
                </a:lnTo>
                <a:lnTo>
                  <a:pt x="197" y="10"/>
                </a:lnTo>
                <a:lnTo>
                  <a:pt x="203" y="17"/>
                </a:lnTo>
                <a:lnTo>
                  <a:pt x="206" y="21"/>
                </a:lnTo>
                <a:lnTo>
                  <a:pt x="209" y="21"/>
                </a:lnTo>
                <a:lnTo>
                  <a:pt x="209" y="24"/>
                </a:lnTo>
                <a:lnTo>
                  <a:pt x="213" y="24"/>
                </a:lnTo>
                <a:lnTo>
                  <a:pt x="213" y="28"/>
                </a:lnTo>
                <a:lnTo>
                  <a:pt x="215" y="31"/>
                </a:lnTo>
                <a:lnTo>
                  <a:pt x="218" y="35"/>
                </a:lnTo>
                <a:lnTo>
                  <a:pt x="218" y="39"/>
                </a:lnTo>
                <a:lnTo>
                  <a:pt x="221" y="39"/>
                </a:lnTo>
                <a:lnTo>
                  <a:pt x="230" y="42"/>
                </a:lnTo>
                <a:lnTo>
                  <a:pt x="230" y="45"/>
                </a:lnTo>
                <a:lnTo>
                  <a:pt x="234" y="45"/>
                </a:lnTo>
                <a:lnTo>
                  <a:pt x="234" y="49"/>
                </a:lnTo>
                <a:lnTo>
                  <a:pt x="278" y="63"/>
                </a:lnTo>
                <a:lnTo>
                  <a:pt x="281" y="63"/>
                </a:lnTo>
                <a:lnTo>
                  <a:pt x="284" y="67"/>
                </a:lnTo>
                <a:lnTo>
                  <a:pt x="302" y="70"/>
                </a:lnTo>
                <a:lnTo>
                  <a:pt x="308" y="78"/>
                </a:lnTo>
                <a:lnTo>
                  <a:pt x="311" y="85"/>
                </a:lnTo>
                <a:lnTo>
                  <a:pt x="317" y="92"/>
                </a:lnTo>
                <a:lnTo>
                  <a:pt x="317" y="95"/>
                </a:lnTo>
                <a:lnTo>
                  <a:pt x="320" y="98"/>
                </a:lnTo>
                <a:lnTo>
                  <a:pt x="323" y="98"/>
                </a:lnTo>
                <a:lnTo>
                  <a:pt x="326" y="102"/>
                </a:lnTo>
                <a:lnTo>
                  <a:pt x="326" y="106"/>
                </a:lnTo>
                <a:lnTo>
                  <a:pt x="329" y="113"/>
                </a:lnTo>
                <a:lnTo>
                  <a:pt x="332" y="117"/>
                </a:lnTo>
                <a:lnTo>
                  <a:pt x="335" y="120"/>
                </a:lnTo>
                <a:lnTo>
                  <a:pt x="347" y="123"/>
                </a:lnTo>
                <a:lnTo>
                  <a:pt x="350" y="127"/>
                </a:lnTo>
                <a:lnTo>
                  <a:pt x="352" y="130"/>
                </a:lnTo>
                <a:lnTo>
                  <a:pt x="356" y="130"/>
                </a:lnTo>
                <a:lnTo>
                  <a:pt x="347" y="162"/>
                </a:lnTo>
                <a:lnTo>
                  <a:pt x="341" y="173"/>
                </a:lnTo>
                <a:lnTo>
                  <a:pt x="335" y="180"/>
                </a:lnTo>
                <a:lnTo>
                  <a:pt x="335" y="183"/>
                </a:lnTo>
                <a:lnTo>
                  <a:pt x="332" y="187"/>
                </a:lnTo>
                <a:lnTo>
                  <a:pt x="326" y="194"/>
                </a:lnTo>
                <a:lnTo>
                  <a:pt x="323" y="194"/>
                </a:lnTo>
                <a:lnTo>
                  <a:pt x="323" y="197"/>
                </a:lnTo>
                <a:lnTo>
                  <a:pt x="320" y="197"/>
                </a:lnTo>
                <a:lnTo>
                  <a:pt x="317" y="201"/>
                </a:lnTo>
                <a:lnTo>
                  <a:pt x="314" y="204"/>
                </a:lnTo>
                <a:lnTo>
                  <a:pt x="314" y="208"/>
                </a:lnTo>
                <a:lnTo>
                  <a:pt x="311" y="211"/>
                </a:lnTo>
                <a:lnTo>
                  <a:pt x="305" y="222"/>
                </a:lnTo>
                <a:lnTo>
                  <a:pt x="302" y="225"/>
                </a:lnTo>
                <a:lnTo>
                  <a:pt x="302" y="229"/>
                </a:lnTo>
                <a:lnTo>
                  <a:pt x="299" y="236"/>
                </a:lnTo>
                <a:lnTo>
                  <a:pt x="296" y="239"/>
                </a:lnTo>
                <a:lnTo>
                  <a:pt x="293" y="243"/>
                </a:lnTo>
                <a:lnTo>
                  <a:pt x="287" y="243"/>
                </a:lnTo>
                <a:lnTo>
                  <a:pt x="287" y="239"/>
                </a:lnTo>
                <a:lnTo>
                  <a:pt x="284" y="239"/>
                </a:lnTo>
                <a:lnTo>
                  <a:pt x="284" y="236"/>
                </a:lnTo>
                <a:lnTo>
                  <a:pt x="281" y="233"/>
                </a:lnTo>
                <a:lnTo>
                  <a:pt x="281" y="236"/>
                </a:lnTo>
                <a:lnTo>
                  <a:pt x="275" y="239"/>
                </a:lnTo>
                <a:lnTo>
                  <a:pt x="275" y="243"/>
                </a:lnTo>
                <a:lnTo>
                  <a:pt x="272" y="243"/>
                </a:lnTo>
                <a:lnTo>
                  <a:pt x="269" y="247"/>
                </a:lnTo>
                <a:lnTo>
                  <a:pt x="269" y="253"/>
                </a:lnTo>
                <a:lnTo>
                  <a:pt x="266" y="253"/>
                </a:lnTo>
                <a:lnTo>
                  <a:pt x="263" y="257"/>
                </a:lnTo>
                <a:lnTo>
                  <a:pt x="260" y="261"/>
                </a:lnTo>
                <a:lnTo>
                  <a:pt x="260" y="303"/>
                </a:lnTo>
                <a:lnTo>
                  <a:pt x="263" y="303"/>
                </a:lnTo>
                <a:lnTo>
                  <a:pt x="263" y="314"/>
                </a:lnTo>
                <a:lnTo>
                  <a:pt x="263" y="317"/>
                </a:lnTo>
                <a:lnTo>
                  <a:pt x="234" y="321"/>
                </a:lnTo>
                <a:lnTo>
                  <a:pt x="234" y="324"/>
                </a:lnTo>
                <a:lnTo>
                  <a:pt x="230" y="328"/>
                </a:lnTo>
                <a:lnTo>
                  <a:pt x="225" y="328"/>
                </a:lnTo>
                <a:lnTo>
                  <a:pt x="221" y="331"/>
                </a:lnTo>
                <a:lnTo>
                  <a:pt x="218" y="331"/>
                </a:lnTo>
                <a:lnTo>
                  <a:pt x="218" y="335"/>
                </a:lnTo>
                <a:lnTo>
                  <a:pt x="215" y="335"/>
                </a:lnTo>
                <a:lnTo>
                  <a:pt x="213" y="338"/>
                </a:lnTo>
                <a:lnTo>
                  <a:pt x="213" y="342"/>
                </a:lnTo>
                <a:lnTo>
                  <a:pt x="206" y="367"/>
                </a:lnTo>
                <a:lnTo>
                  <a:pt x="203" y="370"/>
                </a:lnTo>
                <a:lnTo>
                  <a:pt x="203" y="373"/>
                </a:lnTo>
                <a:lnTo>
                  <a:pt x="201" y="373"/>
                </a:lnTo>
                <a:lnTo>
                  <a:pt x="162" y="385"/>
                </a:lnTo>
                <a:lnTo>
                  <a:pt x="153" y="395"/>
                </a:lnTo>
                <a:lnTo>
                  <a:pt x="150" y="398"/>
                </a:lnTo>
                <a:lnTo>
                  <a:pt x="150" y="413"/>
                </a:lnTo>
                <a:lnTo>
                  <a:pt x="147" y="416"/>
                </a:lnTo>
                <a:lnTo>
                  <a:pt x="144" y="419"/>
                </a:lnTo>
                <a:lnTo>
                  <a:pt x="141" y="423"/>
                </a:lnTo>
                <a:lnTo>
                  <a:pt x="141" y="427"/>
                </a:lnTo>
                <a:lnTo>
                  <a:pt x="138" y="427"/>
                </a:lnTo>
                <a:lnTo>
                  <a:pt x="135" y="430"/>
                </a:lnTo>
                <a:lnTo>
                  <a:pt x="105" y="427"/>
                </a:lnTo>
                <a:lnTo>
                  <a:pt x="102" y="427"/>
                </a:lnTo>
                <a:lnTo>
                  <a:pt x="99" y="427"/>
                </a:lnTo>
                <a:lnTo>
                  <a:pt x="96" y="427"/>
                </a:lnTo>
                <a:lnTo>
                  <a:pt x="96" y="430"/>
                </a:lnTo>
                <a:lnTo>
                  <a:pt x="93" y="430"/>
                </a:lnTo>
                <a:lnTo>
                  <a:pt x="93" y="434"/>
                </a:lnTo>
                <a:lnTo>
                  <a:pt x="90" y="434"/>
                </a:lnTo>
                <a:lnTo>
                  <a:pt x="87" y="434"/>
                </a:lnTo>
                <a:lnTo>
                  <a:pt x="84" y="434"/>
                </a:lnTo>
                <a:lnTo>
                  <a:pt x="84" y="437"/>
                </a:lnTo>
                <a:lnTo>
                  <a:pt x="81" y="437"/>
                </a:lnTo>
                <a:lnTo>
                  <a:pt x="78" y="437"/>
                </a:lnTo>
                <a:lnTo>
                  <a:pt x="78" y="441"/>
                </a:lnTo>
                <a:lnTo>
                  <a:pt x="75" y="441"/>
                </a:lnTo>
                <a:lnTo>
                  <a:pt x="72" y="441"/>
                </a:lnTo>
                <a:lnTo>
                  <a:pt x="69" y="441"/>
                </a:lnTo>
                <a:lnTo>
                  <a:pt x="66" y="441"/>
                </a:lnTo>
                <a:lnTo>
                  <a:pt x="64" y="441"/>
                </a:lnTo>
                <a:lnTo>
                  <a:pt x="64" y="445"/>
                </a:lnTo>
                <a:lnTo>
                  <a:pt x="60" y="445"/>
                </a:lnTo>
                <a:lnTo>
                  <a:pt x="57" y="445"/>
                </a:lnTo>
                <a:lnTo>
                  <a:pt x="54" y="445"/>
                </a:lnTo>
                <a:lnTo>
                  <a:pt x="54" y="448"/>
                </a:lnTo>
                <a:lnTo>
                  <a:pt x="51" y="448"/>
                </a:lnTo>
                <a:lnTo>
                  <a:pt x="48" y="448"/>
                </a:lnTo>
                <a:lnTo>
                  <a:pt x="45" y="448"/>
                </a:lnTo>
                <a:lnTo>
                  <a:pt x="42" y="434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53" name="Freeform 17"/>
          <p:cNvSpPr>
            <a:spLocks/>
          </p:cNvSpPr>
          <p:nvPr/>
        </p:nvSpPr>
        <p:spPr bwMode="auto">
          <a:xfrm>
            <a:off x="6570663" y="2865439"/>
            <a:ext cx="30163" cy="58737"/>
          </a:xfrm>
          <a:custGeom>
            <a:avLst/>
            <a:gdLst>
              <a:gd name="T0" fmla="*/ 0 w 19"/>
              <a:gd name="T1" fmla="*/ 2147483647 h 37"/>
              <a:gd name="T2" fmla="*/ 2147483647 w 19"/>
              <a:gd name="T3" fmla="*/ 2147483647 h 37"/>
              <a:gd name="T4" fmla="*/ 2147483647 w 19"/>
              <a:gd name="T5" fmla="*/ 2147483647 h 37"/>
              <a:gd name="T6" fmla="*/ 2147483647 w 19"/>
              <a:gd name="T7" fmla="*/ 2147483647 h 37"/>
              <a:gd name="T8" fmla="*/ 2147483647 w 19"/>
              <a:gd name="T9" fmla="*/ 2147483647 h 37"/>
              <a:gd name="T10" fmla="*/ 2147483647 w 19"/>
              <a:gd name="T11" fmla="*/ 2147483647 h 37"/>
              <a:gd name="T12" fmla="*/ 2147483647 w 19"/>
              <a:gd name="T13" fmla="*/ 2147483647 h 37"/>
              <a:gd name="T14" fmla="*/ 2147483647 w 19"/>
              <a:gd name="T15" fmla="*/ 2147483647 h 37"/>
              <a:gd name="T16" fmla="*/ 2147483647 w 19"/>
              <a:gd name="T17" fmla="*/ 2147483647 h 37"/>
              <a:gd name="T18" fmla="*/ 2147483647 w 19"/>
              <a:gd name="T19" fmla="*/ 2147483647 h 37"/>
              <a:gd name="T20" fmla="*/ 2147483647 w 19"/>
              <a:gd name="T21" fmla="*/ 2147483647 h 37"/>
              <a:gd name="T22" fmla="*/ 2147483647 w 19"/>
              <a:gd name="T23" fmla="*/ 2147483647 h 37"/>
              <a:gd name="T24" fmla="*/ 2147483647 w 19"/>
              <a:gd name="T25" fmla="*/ 2147483647 h 37"/>
              <a:gd name="T26" fmla="*/ 2147483647 w 19"/>
              <a:gd name="T27" fmla="*/ 2147483647 h 37"/>
              <a:gd name="T28" fmla="*/ 2147483647 w 19"/>
              <a:gd name="T29" fmla="*/ 2147483647 h 37"/>
              <a:gd name="T30" fmla="*/ 2147483647 w 19"/>
              <a:gd name="T31" fmla="*/ 2147483647 h 37"/>
              <a:gd name="T32" fmla="*/ 2147483647 w 19"/>
              <a:gd name="T33" fmla="*/ 2147483647 h 37"/>
              <a:gd name="T34" fmla="*/ 2147483647 w 19"/>
              <a:gd name="T35" fmla="*/ 2147483647 h 37"/>
              <a:gd name="T36" fmla="*/ 2147483647 w 19"/>
              <a:gd name="T37" fmla="*/ 2147483647 h 37"/>
              <a:gd name="T38" fmla="*/ 2147483647 w 19"/>
              <a:gd name="T39" fmla="*/ 2147483647 h 37"/>
              <a:gd name="T40" fmla="*/ 2147483647 w 19"/>
              <a:gd name="T41" fmla="*/ 2147483647 h 37"/>
              <a:gd name="T42" fmla="*/ 2147483647 w 19"/>
              <a:gd name="T43" fmla="*/ 2147483647 h 37"/>
              <a:gd name="T44" fmla="*/ 2147483647 w 19"/>
              <a:gd name="T45" fmla="*/ 0 h 37"/>
              <a:gd name="T46" fmla="*/ 2147483647 w 19"/>
              <a:gd name="T47" fmla="*/ 0 h 37"/>
              <a:gd name="T48" fmla="*/ 2147483647 w 19"/>
              <a:gd name="T49" fmla="*/ 0 h 37"/>
              <a:gd name="T50" fmla="*/ 2147483647 w 19"/>
              <a:gd name="T51" fmla="*/ 2147483647 h 37"/>
              <a:gd name="T52" fmla="*/ 2147483647 w 19"/>
              <a:gd name="T53" fmla="*/ 2147483647 h 37"/>
              <a:gd name="T54" fmla="*/ 2147483647 w 19"/>
              <a:gd name="T55" fmla="*/ 2147483647 h 37"/>
              <a:gd name="T56" fmla="*/ 2147483647 w 19"/>
              <a:gd name="T57" fmla="*/ 2147483647 h 37"/>
              <a:gd name="T58" fmla="*/ 2147483647 w 19"/>
              <a:gd name="T59" fmla="*/ 2147483647 h 37"/>
              <a:gd name="T60" fmla="*/ 2147483647 w 19"/>
              <a:gd name="T61" fmla="*/ 2147483647 h 37"/>
              <a:gd name="T62" fmla="*/ 0 w 19"/>
              <a:gd name="T63" fmla="*/ 2147483647 h 37"/>
              <a:gd name="T64" fmla="*/ 0 w 19"/>
              <a:gd name="T65" fmla="*/ 2147483647 h 3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"/>
              <a:gd name="T100" fmla="*/ 0 h 37"/>
              <a:gd name="T101" fmla="*/ 19 w 19"/>
              <a:gd name="T102" fmla="*/ 37 h 3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" h="37">
                <a:moveTo>
                  <a:pt x="0" y="14"/>
                </a:moveTo>
                <a:lnTo>
                  <a:pt x="4" y="14"/>
                </a:lnTo>
                <a:lnTo>
                  <a:pt x="4" y="18"/>
                </a:lnTo>
                <a:lnTo>
                  <a:pt x="4" y="22"/>
                </a:lnTo>
                <a:lnTo>
                  <a:pt x="4" y="25"/>
                </a:lnTo>
                <a:lnTo>
                  <a:pt x="4" y="29"/>
                </a:lnTo>
                <a:lnTo>
                  <a:pt x="4" y="32"/>
                </a:lnTo>
                <a:lnTo>
                  <a:pt x="6" y="32"/>
                </a:lnTo>
                <a:lnTo>
                  <a:pt x="9" y="32"/>
                </a:lnTo>
                <a:lnTo>
                  <a:pt x="9" y="36"/>
                </a:lnTo>
                <a:lnTo>
                  <a:pt x="12" y="36"/>
                </a:lnTo>
                <a:lnTo>
                  <a:pt x="12" y="32"/>
                </a:lnTo>
                <a:lnTo>
                  <a:pt x="12" y="29"/>
                </a:lnTo>
                <a:lnTo>
                  <a:pt x="12" y="25"/>
                </a:lnTo>
                <a:lnTo>
                  <a:pt x="15" y="25"/>
                </a:lnTo>
                <a:lnTo>
                  <a:pt x="15" y="22"/>
                </a:lnTo>
                <a:lnTo>
                  <a:pt x="15" y="18"/>
                </a:lnTo>
                <a:lnTo>
                  <a:pt x="15" y="14"/>
                </a:lnTo>
                <a:lnTo>
                  <a:pt x="15" y="11"/>
                </a:lnTo>
                <a:lnTo>
                  <a:pt x="15" y="8"/>
                </a:lnTo>
                <a:lnTo>
                  <a:pt x="18" y="8"/>
                </a:lnTo>
                <a:lnTo>
                  <a:pt x="18" y="4"/>
                </a:lnTo>
                <a:lnTo>
                  <a:pt x="18" y="0"/>
                </a:lnTo>
                <a:lnTo>
                  <a:pt x="15" y="0"/>
                </a:lnTo>
                <a:lnTo>
                  <a:pt x="12" y="0"/>
                </a:lnTo>
                <a:lnTo>
                  <a:pt x="12" y="4"/>
                </a:lnTo>
                <a:lnTo>
                  <a:pt x="9" y="4"/>
                </a:lnTo>
                <a:lnTo>
                  <a:pt x="6" y="4"/>
                </a:lnTo>
                <a:lnTo>
                  <a:pt x="6" y="8"/>
                </a:lnTo>
                <a:lnTo>
                  <a:pt x="4" y="8"/>
                </a:lnTo>
                <a:lnTo>
                  <a:pt x="4" y="11"/>
                </a:lnTo>
                <a:lnTo>
                  <a:pt x="0" y="11"/>
                </a:lnTo>
                <a:lnTo>
                  <a:pt x="0" y="14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54" name="Freeform 18"/>
          <p:cNvSpPr>
            <a:spLocks/>
          </p:cNvSpPr>
          <p:nvPr/>
        </p:nvSpPr>
        <p:spPr bwMode="auto">
          <a:xfrm>
            <a:off x="6761164" y="3349625"/>
            <a:ext cx="26987" cy="38100"/>
          </a:xfrm>
          <a:custGeom>
            <a:avLst/>
            <a:gdLst>
              <a:gd name="T0" fmla="*/ 2147483647 w 17"/>
              <a:gd name="T1" fmla="*/ 2147483647 h 25"/>
              <a:gd name="T2" fmla="*/ 2147483647 w 17"/>
              <a:gd name="T3" fmla="*/ 0 h 25"/>
              <a:gd name="T4" fmla="*/ 2147483647 w 17"/>
              <a:gd name="T5" fmla="*/ 0 h 25"/>
              <a:gd name="T6" fmla="*/ 2147483647 w 17"/>
              <a:gd name="T7" fmla="*/ 2147483647 h 25"/>
              <a:gd name="T8" fmla="*/ 2147483647 w 17"/>
              <a:gd name="T9" fmla="*/ 2147483647 h 25"/>
              <a:gd name="T10" fmla="*/ 2147483647 w 17"/>
              <a:gd name="T11" fmla="*/ 2147483647 h 25"/>
              <a:gd name="T12" fmla="*/ 2147483647 w 17"/>
              <a:gd name="T13" fmla="*/ 2147483647 h 25"/>
              <a:gd name="T14" fmla="*/ 2147483647 w 17"/>
              <a:gd name="T15" fmla="*/ 2147483647 h 25"/>
              <a:gd name="T16" fmla="*/ 2147483647 w 17"/>
              <a:gd name="T17" fmla="*/ 2147483647 h 25"/>
              <a:gd name="T18" fmla="*/ 0 w 17"/>
              <a:gd name="T19" fmla="*/ 2147483647 h 25"/>
              <a:gd name="T20" fmla="*/ 0 w 17"/>
              <a:gd name="T21" fmla="*/ 2147483647 h 25"/>
              <a:gd name="T22" fmla="*/ 0 w 17"/>
              <a:gd name="T23" fmla="*/ 2147483647 h 25"/>
              <a:gd name="T24" fmla="*/ 0 w 17"/>
              <a:gd name="T25" fmla="*/ 2147483647 h 25"/>
              <a:gd name="T26" fmla="*/ 0 w 17"/>
              <a:gd name="T27" fmla="*/ 2147483647 h 25"/>
              <a:gd name="T28" fmla="*/ 2147483647 w 17"/>
              <a:gd name="T29" fmla="*/ 2147483647 h 25"/>
              <a:gd name="T30" fmla="*/ 2147483647 w 17"/>
              <a:gd name="T31" fmla="*/ 2147483647 h 25"/>
              <a:gd name="T32" fmla="*/ 2147483647 w 17"/>
              <a:gd name="T33" fmla="*/ 2147483647 h 25"/>
              <a:gd name="T34" fmla="*/ 2147483647 w 17"/>
              <a:gd name="T35" fmla="*/ 2147483647 h 25"/>
              <a:gd name="T36" fmla="*/ 2147483647 w 17"/>
              <a:gd name="T37" fmla="*/ 2147483647 h 25"/>
              <a:gd name="T38" fmla="*/ 2147483647 w 17"/>
              <a:gd name="T39" fmla="*/ 2147483647 h 25"/>
              <a:gd name="T40" fmla="*/ 2147483647 w 17"/>
              <a:gd name="T41" fmla="*/ 2147483647 h 25"/>
              <a:gd name="T42" fmla="*/ 2147483647 w 17"/>
              <a:gd name="T43" fmla="*/ 2147483647 h 25"/>
              <a:gd name="T44" fmla="*/ 2147483647 w 17"/>
              <a:gd name="T45" fmla="*/ 2147483647 h 2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7"/>
              <a:gd name="T70" fmla="*/ 0 h 25"/>
              <a:gd name="T71" fmla="*/ 17 w 17"/>
              <a:gd name="T72" fmla="*/ 25 h 2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7" h="25">
                <a:moveTo>
                  <a:pt x="16" y="4"/>
                </a:moveTo>
                <a:lnTo>
                  <a:pt x="16" y="0"/>
                </a:lnTo>
                <a:lnTo>
                  <a:pt x="10" y="0"/>
                </a:lnTo>
                <a:lnTo>
                  <a:pt x="10" y="4"/>
                </a:lnTo>
                <a:lnTo>
                  <a:pt x="8" y="4"/>
                </a:lnTo>
                <a:lnTo>
                  <a:pt x="8" y="7"/>
                </a:lnTo>
                <a:lnTo>
                  <a:pt x="8" y="10"/>
                </a:lnTo>
                <a:lnTo>
                  <a:pt x="4" y="10"/>
                </a:lnTo>
                <a:lnTo>
                  <a:pt x="4" y="14"/>
                </a:lnTo>
                <a:lnTo>
                  <a:pt x="0" y="14"/>
                </a:lnTo>
                <a:lnTo>
                  <a:pt x="0" y="18"/>
                </a:lnTo>
                <a:lnTo>
                  <a:pt x="0" y="22"/>
                </a:lnTo>
                <a:lnTo>
                  <a:pt x="0" y="24"/>
                </a:lnTo>
                <a:lnTo>
                  <a:pt x="0" y="22"/>
                </a:lnTo>
                <a:lnTo>
                  <a:pt x="4" y="22"/>
                </a:lnTo>
                <a:lnTo>
                  <a:pt x="4" y="18"/>
                </a:lnTo>
                <a:lnTo>
                  <a:pt x="8" y="18"/>
                </a:lnTo>
                <a:lnTo>
                  <a:pt x="8" y="14"/>
                </a:lnTo>
                <a:lnTo>
                  <a:pt x="8" y="10"/>
                </a:lnTo>
                <a:lnTo>
                  <a:pt x="10" y="10"/>
                </a:lnTo>
                <a:lnTo>
                  <a:pt x="16" y="10"/>
                </a:lnTo>
                <a:lnTo>
                  <a:pt x="16" y="7"/>
                </a:lnTo>
                <a:lnTo>
                  <a:pt x="16" y="4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55" name="Freeform 19"/>
          <p:cNvSpPr>
            <a:spLocks/>
          </p:cNvSpPr>
          <p:nvPr/>
        </p:nvSpPr>
        <p:spPr bwMode="auto">
          <a:xfrm>
            <a:off x="6929439" y="1954213"/>
            <a:ext cx="1217612" cy="1133475"/>
          </a:xfrm>
          <a:custGeom>
            <a:avLst/>
            <a:gdLst>
              <a:gd name="T0" fmla="*/ 2147483647 w 768"/>
              <a:gd name="T1" fmla="*/ 2147483647 h 714"/>
              <a:gd name="T2" fmla="*/ 2147483647 w 768"/>
              <a:gd name="T3" fmla="*/ 2147483647 h 714"/>
              <a:gd name="T4" fmla="*/ 2147483647 w 768"/>
              <a:gd name="T5" fmla="*/ 2147483647 h 714"/>
              <a:gd name="T6" fmla="*/ 2147483647 w 768"/>
              <a:gd name="T7" fmla="*/ 2147483647 h 714"/>
              <a:gd name="T8" fmla="*/ 2147483647 w 768"/>
              <a:gd name="T9" fmla="*/ 2147483647 h 714"/>
              <a:gd name="T10" fmla="*/ 2147483647 w 768"/>
              <a:gd name="T11" fmla="*/ 2147483647 h 714"/>
              <a:gd name="T12" fmla="*/ 2147483647 w 768"/>
              <a:gd name="T13" fmla="*/ 2147483647 h 714"/>
              <a:gd name="T14" fmla="*/ 2147483647 w 768"/>
              <a:gd name="T15" fmla="*/ 2147483647 h 714"/>
              <a:gd name="T16" fmla="*/ 2147483647 w 768"/>
              <a:gd name="T17" fmla="*/ 2147483647 h 714"/>
              <a:gd name="T18" fmla="*/ 2147483647 w 768"/>
              <a:gd name="T19" fmla="*/ 2147483647 h 714"/>
              <a:gd name="T20" fmla="*/ 2147483647 w 768"/>
              <a:gd name="T21" fmla="*/ 2147483647 h 714"/>
              <a:gd name="T22" fmla="*/ 2147483647 w 768"/>
              <a:gd name="T23" fmla="*/ 2147483647 h 714"/>
              <a:gd name="T24" fmla="*/ 2147483647 w 768"/>
              <a:gd name="T25" fmla="*/ 2147483647 h 714"/>
              <a:gd name="T26" fmla="*/ 2147483647 w 768"/>
              <a:gd name="T27" fmla="*/ 2147483647 h 714"/>
              <a:gd name="T28" fmla="*/ 2147483647 w 768"/>
              <a:gd name="T29" fmla="*/ 2147483647 h 714"/>
              <a:gd name="T30" fmla="*/ 2147483647 w 768"/>
              <a:gd name="T31" fmla="*/ 2147483647 h 714"/>
              <a:gd name="T32" fmla="*/ 2147483647 w 768"/>
              <a:gd name="T33" fmla="*/ 2147483647 h 714"/>
              <a:gd name="T34" fmla="*/ 2147483647 w 768"/>
              <a:gd name="T35" fmla="*/ 2147483647 h 714"/>
              <a:gd name="T36" fmla="*/ 2147483647 w 768"/>
              <a:gd name="T37" fmla="*/ 2147483647 h 714"/>
              <a:gd name="T38" fmla="*/ 2147483647 w 768"/>
              <a:gd name="T39" fmla="*/ 2147483647 h 714"/>
              <a:gd name="T40" fmla="*/ 2147483647 w 768"/>
              <a:gd name="T41" fmla="*/ 2147483647 h 714"/>
              <a:gd name="T42" fmla="*/ 2147483647 w 768"/>
              <a:gd name="T43" fmla="*/ 2147483647 h 714"/>
              <a:gd name="T44" fmla="*/ 2147483647 w 768"/>
              <a:gd name="T45" fmla="*/ 2147483647 h 714"/>
              <a:gd name="T46" fmla="*/ 2147483647 w 768"/>
              <a:gd name="T47" fmla="*/ 0 h 714"/>
              <a:gd name="T48" fmla="*/ 2147483647 w 768"/>
              <a:gd name="T49" fmla="*/ 2147483647 h 714"/>
              <a:gd name="T50" fmla="*/ 2147483647 w 768"/>
              <a:gd name="T51" fmla="*/ 2147483647 h 714"/>
              <a:gd name="T52" fmla="*/ 2147483647 w 768"/>
              <a:gd name="T53" fmla="*/ 2147483647 h 714"/>
              <a:gd name="T54" fmla="*/ 2147483647 w 768"/>
              <a:gd name="T55" fmla="*/ 2147483647 h 714"/>
              <a:gd name="T56" fmla="*/ 2147483647 w 768"/>
              <a:gd name="T57" fmla="*/ 2147483647 h 714"/>
              <a:gd name="T58" fmla="*/ 2147483647 w 768"/>
              <a:gd name="T59" fmla="*/ 2147483647 h 714"/>
              <a:gd name="T60" fmla="*/ 2147483647 w 768"/>
              <a:gd name="T61" fmla="*/ 2147483647 h 714"/>
              <a:gd name="T62" fmla="*/ 2147483647 w 768"/>
              <a:gd name="T63" fmla="*/ 2147483647 h 714"/>
              <a:gd name="T64" fmla="*/ 2147483647 w 768"/>
              <a:gd name="T65" fmla="*/ 2147483647 h 714"/>
              <a:gd name="T66" fmla="*/ 2147483647 w 768"/>
              <a:gd name="T67" fmla="*/ 2147483647 h 714"/>
              <a:gd name="T68" fmla="*/ 2147483647 w 768"/>
              <a:gd name="T69" fmla="*/ 2147483647 h 714"/>
              <a:gd name="T70" fmla="*/ 2147483647 w 768"/>
              <a:gd name="T71" fmla="*/ 2147483647 h 714"/>
              <a:gd name="T72" fmla="*/ 2147483647 w 768"/>
              <a:gd name="T73" fmla="*/ 2147483647 h 714"/>
              <a:gd name="T74" fmla="*/ 2147483647 w 768"/>
              <a:gd name="T75" fmla="*/ 2147483647 h 714"/>
              <a:gd name="T76" fmla="*/ 2147483647 w 768"/>
              <a:gd name="T77" fmla="*/ 2147483647 h 714"/>
              <a:gd name="T78" fmla="*/ 2147483647 w 768"/>
              <a:gd name="T79" fmla="*/ 2147483647 h 714"/>
              <a:gd name="T80" fmla="*/ 2147483647 w 768"/>
              <a:gd name="T81" fmla="*/ 2147483647 h 714"/>
              <a:gd name="T82" fmla="*/ 2147483647 w 768"/>
              <a:gd name="T83" fmla="*/ 2147483647 h 714"/>
              <a:gd name="T84" fmla="*/ 2147483647 w 768"/>
              <a:gd name="T85" fmla="*/ 2147483647 h 714"/>
              <a:gd name="T86" fmla="*/ 2147483647 w 768"/>
              <a:gd name="T87" fmla="*/ 2147483647 h 714"/>
              <a:gd name="T88" fmla="*/ 2147483647 w 768"/>
              <a:gd name="T89" fmla="*/ 2147483647 h 714"/>
              <a:gd name="T90" fmla="*/ 2147483647 w 768"/>
              <a:gd name="T91" fmla="*/ 2147483647 h 714"/>
              <a:gd name="T92" fmla="*/ 2147483647 w 768"/>
              <a:gd name="T93" fmla="*/ 2147483647 h 7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68"/>
              <a:gd name="T142" fmla="*/ 0 h 714"/>
              <a:gd name="T143" fmla="*/ 768 w 768"/>
              <a:gd name="T144" fmla="*/ 714 h 71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68" h="714">
                <a:moveTo>
                  <a:pt x="36" y="610"/>
                </a:moveTo>
                <a:lnTo>
                  <a:pt x="45" y="586"/>
                </a:lnTo>
                <a:lnTo>
                  <a:pt x="63" y="565"/>
                </a:lnTo>
                <a:lnTo>
                  <a:pt x="95" y="554"/>
                </a:lnTo>
                <a:lnTo>
                  <a:pt x="107" y="544"/>
                </a:lnTo>
                <a:lnTo>
                  <a:pt x="110" y="530"/>
                </a:lnTo>
                <a:lnTo>
                  <a:pt x="90" y="522"/>
                </a:lnTo>
                <a:lnTo>
                  <a:pt x="86" y="473"/>
                </a:lnTo>
                <a:lnTo>
                  <a:pt x="81" y="469"/>
                </a:lnTo>
                <a:lnTo>
                  <a:pt x="57" y="462"/>
                </a:lnTo>
                <a:lnTo>
                  <a:pt x="36" y="445"/>
                </a:lnTo>
                <a:lnTo>
                  <a:pt x="18" y="405"/>
                </a:lnTo>
                <a:lnTo>
                  <a:pt x="0" y="388"/>
                </a:lnTo>
                <a:lnTo>
                  <a:pt x="0" y="385"/>
                </a:lnTo>
                <a:lnTo>
                  <a:pt x="3" y="385"/>
                </a:lnTo>
                <a:lnTo>
                  <a:pt x="24" y="391"/>
                </a:lnTo>
                <a:lnTo>
                  <a:pt x="57" y="402"/>
                </a:lnTo>
                <a:lnTo>
                  <a:pt x="149" y="402"/>
                </a:lnTo>
                <a:lnTo>
                  <a:pt x="155" y="399"/>
                </a:lnTo>
                <a:lnTo>
                  <a:pt x="215" y="391"/>
                </a:lnTo>
                <a:lnTo>
                  <a:pt x="248" y="381"/>
                </a:lnTo>
                <a:lnTo>
                  <a:pt x="251" y="377"/>
                </a:lnTo>
                <a:lnTo>
                  <a:pt x="251" y="328"/>
                </a:lnTo>
                <a:lnTo>
                  <a:pt x="265" y="314"/>
                </a:lnTo>
                <a:lnTo>
                  <a:pt x="269" y="307"/>
                </a:lnTo>
                <a:lnTo>
                  <a:pt x="281" y="303"/>
                </a:lnTo>
                <a:lnTo>
                  <a:pt x="281" y="307"/>
                </a:lnTo>
                <a:lnTo>
                  <a:pt x="313" y="303"/>
                </a:lnTo>
                <a:lnTo>
                  <a:pt x="316" y="303"/>
                </a:lnTo>
                <a:lnTo>
                  <a:pt x="316" y="300"/>
                </a:lnTo>
                <a:lnTo>
                  <a:pt x="307" y="296"/>
                </a:lnTo>
                <a:lnTo>
                  <a:pt x="310" y="293"/>
                </a:lnTo>
                <a:lnTo>
                  <a:pt x="325" y="286"/>
                </a:lnTo>
                <a:lnTo>
                  <a:pt x="328" y="282"/>
                </a:lnTo>
                <a:lnTo>
                  <a:pt x="349" y="282"/>
                </a:lnTo>
                <a:lnTo>
                  <a:pt x="346" y="279"/>
                </a:lnTo>
                <a:lnTo>
                  <a:pt x="349" y="275"/>
                </a:lnTo>
                <a:lnTo>
                  <a:pt x="358" y="282"/>
                </a:lnTo>
                <a:lnTo>
                  <a:pt x="364" y="289"/>
                </a:lnTo>
                <a:lnTo>
                  <a:pt x="367" y="289"/>
                </a:lnTo>
                <a:lnTo>
                  <a:pt x="385" y="272"/>
                </a:lnTo>
                <a:lnTo>
                  <a:pt x="382" y="240"/>
                </a:lnTo>
                <a:lnTo>
                  <a:pt x="391" y="233"/>
                </a:lnTo>
                <a:lnTo>
                  <a:pt x="391" y="222"/>
                </a:lnTo>
                <a:lnTo>
                  <a:pt x="397" y="219"/>
                </a:lnTo>
                <a:lnTo>
                  <a:pt x="397" y="208"/>
                </a:lnTo>
                <a:lnTo>
                  <a:pt x="429" y="197"/>
                </a:lnTo>
                <a:lnTo>
                  <a:pt x="432" y="187"/>
                </a:lnTo>
                <a:lnTo>
                  <a:pt x="427" y="187"/>
                </a:lnTo>
                <a:lnTo>
                  <a:pt x="424" y="173"/>
                </a:lnTo>
                <a:lnTo>
                  <a:pt x="418" y="173"/>
                </a:lnTo>
                <a:lnTo>
                  <a:pt x="415" y="159"/>
                </a:lnTo>
                <a:lnTo>
                  <a:pt x="459" y="159"/>
                </a:lnTo>
                <a:lnTo>
                  <a:pt x="469" y="148"/>
                </a:lnTo>
                <a:lnTo>
                  <a:pt x="469" y="141"/>
                </a:lnTo>
                <a:lnTo>
                  <a:pt x="471" y="137"/>
                </a:lnTo>
                <a:lnTo>
                  <a:pt x="465" y="137"/>
                </a:lnTo>
                <a:lnTo>
                  <a:pt x="465" y="131"/>
                </a:lnTo>
                <a:lnTo>
                  <a:pt x="465" y="126"/>
                </a:lnTo>
                <a:lnTo>
                  <a:pt x="492" y="98"/>
                </a:lnTo>
                <a:lnTo>
                  <a:pt x="486" y="60"/>
                </a:lnTo>
                <a:lnTo>
                  <a:pt x="475" y="49"/>
                </a:lnTo>
                <a:lnTo>
                  <a:pt x="475" y="46"/>
                </a:lnTo>
                <a:lnTo>
                  <a:pt x="483" y="35"/>
                </a:lnTo>
                <a:lnTo>
                  <a:pt x="492" y="32"/>
                </a:lnTo>
                <a:lnTo>
                  <a:pt x="492" y="24"/>
                </a:lnTo>
                <a:lnTo>
                  <a:pt x="504" y="24"/>
                </a:lnTo>
                <a:lnTo>
                  <a:pt x="504" y="21"/>
                </a:lnTo>
                <a:lnTo>
                  <a:pt x="513" y="18"/>
                </a:lnTo>
                <a:lnTo>
                  <a:pt x="513" y="14"/>
                </a:lnTo>
                <a:lnTo>
                  <a:pt x="617" y="0"/>
                </a:lnTo>
                <a:lnTo>
                  <a:pt x="629" y="0"/>
                </a:lnTo>
                <a:lnTo>
                  <a:pt x="662" y="0"/>
                </a:lnTo>
                <a:lnTo>
                  <a:pt x="665" y="10"/>
                </a:lnTo>
                <a:lnTo>
                  <a:pt x="689" y="24"/>
                </a:lnTo>
                <a:lnTo>
                  <a:pt x="698" y="60"/>
                </a:lnTo>
                <a:lnTo>
                  <a:pt x="767" y="80"/>
                </a:lnTo>
                <a:lnTo>
                  <a:pt x="734" y="116"/>
                </a:lnTo>
                <a:lnTo>
                  <a:pt x="687" y="123"/>
                </a:lnTo>
                <a:lnTo>
                  <a:pt x="681" y="126"/>
                </a:lnTo>
                <a:lnTo>
                  <a:pt x="609" y="113"/>
                </a:lnTo>
                <a:lnTo>
                  <a:pt x="588" y="137"/>
                </a:lnTo>
                <a:lnTo>
                  <a:pt x="596" y="137"/>
                </a:lnTo>
                <a:lnTo>
                  <a:pt x="596" y="145"/>
                </a:lnTo>
                <a:lnTo>
                  <a:pt x="593" y="148"/>
                </a:lnTo>
                <a:lnTo>
                  <a:pt x="609" y="155"/>
                </a:lnTo>
                <a:lnTo>
                  <a:pt x="609" y="162"/>
                </a:lnTo>
                <a:lnTo>
                  <a:pt x="600" y="166"/>
                </a:lnTo>
                <a:lnTo>
                  <a:pt x="609" y="179"/>
                </a:lnTo>
                <a:lnTo>
                  <a:pt x="609" y="191"/>
                </a:lnTo>
                <a:lnTo>
                  <a:pt x="596" y="197"/>
                </a:lnTo>
                <a:lnTo>
                  <a:pt x="615" y="215"/>
                </a:lnTo>
                <a:lnTo>
                  <a:pt x="615" y="222"/>
                </a:lnTo>
                <a:lnTo>
                  <a:pt x="629" y="226"/>
                </a:lnTo>
                <a:lnTo>
                  <a:pt x="633" y="240"/>
                </a:lnTo>
                <a:lnTo>
                  <a:pt x="656" y="243"/>
                </a:lnTo>
                <a:lnTo>
                  <a:pt x="662" y="257"/>
                </a:lnTo>
                <a:lnTo>
                  <a:pt x="656" y="265"/>
                </a:lnTo>
                <a:lnTo>
                  <a:pt x="629" y="272"/>
                </a:lnTo>
                <a:lnTo>
                  <a:pt x="627" y="314"/>
                </a:lnTo>
                <a:lnTo>
                  <a:pt x="636" y="314"/>
                </a:lnTo>
                <a:lnTo>
                  <a:pt x="639" y="321"/>
                </a:lnTo>
                <a:lnTo>
                  <a:pt x="627" y="321"/>
                </a:lnTo>
                <a:lnTo>
                  <a:pt x="593" y="353"/>
                </a:lnTo>
                <a:lnTo>
                  <a:pt x="591" y="374"/>
                </a:lnTo>
                <a:lnTo>
                  <a:pt x="498" y="487"/>
                </a:lnTo>
                <a:lnTo>
                  <a:pt x="463" y="494"/>
                </a:lnTo>
                <a:lnTo>
                  <a:pt x="459" y="501"/>
                </a:lnTo>
                <a:lnTo>
                  <a:pt x="453" y="501"/>
                </a:lnTo>
                <a:lnTo>
                  <a:pt x="445" y="483"/>
                </a:lnTo>
                <a:lnTo>
                  <a:pt x="439" y="483"/>
                </a:lnTo>
                <a:lnTo>
                  <a:pt x="400" y="526"/>
                </a:lnTo>
                <a:lnTo>
                  <a:pt x="397" y="558"/>
                </a:lnTo>
                <a:lnTo>
                  <a:pt x="424" y="561"/>
                </a:lnTo>
                <a:lnTo>
                  <a:pt x="424" y="600"/>
                </a:lnTo>
                <a:lnTo>
                  <a:pt x="429" y="607"/>
                </a:lnTo>
                <a:lnTo>
                  <a:pt x="445" y="607"/>
                </a:lnTo>
                <a:lnTo>
                  <a:pt x="465" y="660"/>
                </a:lnTo>
                <a:lnTo>
                  <a:pt x="459" y="678"/>
                </a:lnTo>
                <a:lnTo>
                  <a:pt x="465" y="678"/>
                </a:lnTo>
                <a:lnTo>
                  <a:pt x="445" y="685"/>
                </a:lnTo>
                <a:lnTo>
                  <a:pt x="445" y="678"/>
                </a:lnTo>
                <a:lnTo>
                  <a:pt x="424" y="681"/>
                </a:lnTo>
                <a:lnTo>
                  <a:pt x="421" y="688"/>
                </a:lnTo>
                <a:lnTo>
                  <a:pt x="367" y="685"/>
                </a:lnTo>
                <a:lnTo>
                  <a:pt x="361" y="699"/>
                </a:lnTo>
                <a:lnTo>
                  <a:pt x="337" y="699"/>
                </a:lnTo>
                <a:lnTo>
                  <a:pt x="328" y="713"/>
                </a:lnTo>
                <a:lnTo>
                  <a:pt x="305" y="709"/>
                </a:lnTo>
                <a:lnTo>
                  <a:pt x="295" y="692"/>
                </a:lnTo>
                <a:lnTo>
                  <a:pt x="287" y="660"/>
                </a:lnTo>
                <a:lnTo>
                  <a:pt x="265" y="653"/>
                </a:lnTo>
                <a:lnTo>
                  <a:pt x="263" y="632"/>
                </a:lnTo>
                <a:lnTo>
                  <a:pt x="251" y="621"/>
                </a:lnTo>
                <a:lnTo>
                  <a:pt x="176" y="628"/>
                </a:lnTo>
                <a:lnTo>
                  <a:pt x="170" y="639"/>
                </a:lnTo>
                <a:lnTo>
                  <a:pt x="164" y="632"/>
                </a:lnTo>
                <a:lnTo>
                  <a:pt x="119" y="632"/>
                </a:lnTo>
                <a:lnTo>
                  <a:pt x="39" y="642"/>
                </a:lnTo>
                <a:lnTo>
                  <a:pt x="33" y="635"/>
                </a:lnTo>
                <a:lnTo>
                  <a:pt x="36" y="61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56" name="Freeform 20"/>
          <p:cNvSpPr>
            <a:spLocks/>
          </p:cNvSpPr>
          <p:nvPr/>
        </p:nvSpPr>
        <p:spPr bwMode="auto">
          <a:xfrm>
            <a:off x="6188075" y="2876550"/>
            <a:ext cx="63500" cy="141288"/>
          </a:xfrm>
          <a:custGeom>
            <a:avLst/>
            <a:gdLst>
              <a:gd name="T0" fmla="*/ 2147483647 w 40"/>
              <a:gd name="T1" fmla="*/ 2147483647 h 89"/>
              <a:gd name="T2" fmla="*/ 2147483647 w 40"/>
              <a:gd name="T3" fmla="*/ 2147483647 h 89"/>
              <a:gd name="T4" fmla="*/ 2147483647 w 40"/>
              <a:gd name="T5" fmla="*/ 2147483647 h 89"/>
              <a:gd name="T6" fmla="*/ 2147483647 w 40"/>
              <a:gd name="T7" fmla="*/ 2147483647 h 89"/>
              <a:gd name="T8" fmla="*/ 2147483647 w 40"/>
              <a:gd name="T9" fmla="*/ 2147483647 h 89"/>
              <a:gd name="T10" fmla="*/ 2147483647 w 40"/>
              <a:gd name="T11" fmla="*/ 2147483647 h 89"/>
              <a:gd name="T12" fmla="*/ 2147483647 w 40"/>
              <a:gd name="T13" fmla="*/ 2147483647 h 89"/>
              <a:gd name="T14" fmla="*/ 2147483647 w 40"/>
              <a:gd name="T15" fmla="*/ 2147483647 h 89"/>
              <a:gd name="T16" fmla="*/ 2147483647 w 40"/>
              <a:gd name="T17" fmla="*/ 2147483647 h 89"/>
              <a:gd name="T18" fmla="*/ 2147483647 w 40"/>
              <a:gd name="T19" fmla="*/ 2147483647 h 89"/>
              <a:gd name="T20" fmla="*/ 2147483647 w 40"/>
              <a:gd name="T21" fmla="*/ 2147483647 h 89"/>
              <a:gd name="T22" fmla="*/ 2147483647 w 40"/>
              <a:gd name="T23" fmla="*/ 2147483647 h 89"/>
              <a:gd name="T24" fmla="*/ 2147483647 w 40"/>
              <a:gd name="T25" fmla="*/ 2147483647 h 89"/>
              <a:gd name="T26" fmla="*/ 2147483647 w 40"/>
              <a:gd name="T27" fmla="*/ 2147483647 h 89"/>
              <a:gd name="T28" fmla="*/ 2147483647 w 40"/>
              <a:gd name="T29" fmla="*/ 0 h 89"/>
              <a:gd name="T30" fmla="*/ 2147483647 w 40"/>
              <a:gd name="T31" fmla="*/ 0 h 89"/>
              <a:gd name="T32" fmla="*/ 2147483647 w 40"/>
              <a:gd name="T33" fmla="*/ 2147483647 h 89"/>
              <a:gd name="T34" fmla="*/ 2147483647 w 40"/>
              <a:gd name="T35" fmla="*/ 2147483647 h 89"/>
              <a:gd name="T36" fmla="*/ 2147483647 w 40"/>
              <a:gd name="T37" fmla="*/ 2147483647 h 89"/>
              <a:gd name="T38" fmla="*/ 2147483647 w 40"/>
              <a:gd name="T39" fmla="*/ 2147483647 h 89"/>
              <a:gd name="T40" fmla="*/ 2147483647 w 40"/>
              <a:gd name="T41" fmla="*/ 2147483647 h 89"/>
              <a:gd name="T42" fmla="*/ 2147483647 w 40"/>
              <a:gd name="T43" fmla="*/ 2147483647 h 89"/>
              <a:gd name="T44" fmla="*/ 2147483647 w 40"/>
              <a:gd name="T45" fmla="*/ 2147483647 h 89"/>
              <a:gd name="T46" fmla="*/ 2147483647 w 40"/>
              <a:gd name="T47" fmla="*/ 2147483647 h 89"/>
              <a:gd name="T48" fmla="*/ 0 w 40"/>
              <a:gd name="T49" fmla="*/ 2147483647 h 89"/>
              <a:gd name="T50" fmla="*/ 2147483647 w 40"/>
              <a:gd name="T51" fmla="*/ 2147483647 h 89"/>
              <a:gd name="T52" fmla="*/ 0 w 40"/>
              <a:gd name="T53" fmla="*/ 2147483647 h 89"/>
              <a:gd name="T54" fmla="*/ 2147483647 w 40"/>
              <a:gd name="T55" fmla="*/ 2147483647 h 89"/>
              <a:gd name="T56" fmla="*/ 2147483647 w 40"/>
              <a:gd name="T57" fmla="*/ 2147483647 h 89"/>
              <a:gd name="T58" fmla="*/ 2147483647 w 40"/>
              <a:gd name="T59" fmla="*/ 2147483647 h 89"/>
              <a:gd name="T60" fmla="*/ 2147483647 w 40"/>
              <a:gd name="T61" fmla="*/ 2147483647 h 89"/>
              <a:gd name="T62" fmla="*/ 2147483647 w 40"/>
              <a:gd name="T63" fmla="*/ 2147483647 h 89"/>
              <a:gd name="T64" fmla="*/ 2147483647 w 40"/>
              <a:gd name="T65" fmla="*/ 2147483647 h 89"/>
              <a:gd name="T66" fmla="*/ 2147483647 w 40"/>
              <a:gd name="T67" fmla="*/ 2147483647 h 8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0"/>
              <a:gd name="T103" fmla="*/ 0 h 89"/>
              <a:gd name="T104" fmla="*/ 40 w 40"/>
              <a:gd name="T105" fmla="*/ 89 h 8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0" h="89">
                <a:moveTo>
                  <a:pt x="9" y="84"/>
                </a:moveTo>
                <a:lnTo>
                  <a:pt x="9" y="88"/>
                </a:lnTo>
                <a:lnTo>
                  <a:pt x="15" y="88"/>
                </a:lnTo>
                <a:lnTo>
                  <a:pt x="33" y="81"/>
                </a:lnTo>
                <a:lnTo>
                  <a:pt x="33" y="77"/>
                </a:lnTo>
                <a:lnTo>
                  <a:pt x="33" y="74"/>
                </a:lnTo>
                <a:lnTo>
                  <a:pt x="33" y="70"/>
                </a:lnTo>
                <a:lnTo>
                  <a:pt x="36" y="70"/>
                </a:lnTo>
                <a:lnTo>
                  <a:pt x="36" y="67"/>
                </a:lnTo>
                <a:lnTo>
                  <a:pt x="39" y="67"/>
                </a:lnTo>
                <a:lnTo>
                  <a:pt x="39" y="63"/>
                </a:lnTo>
                <a:lnTo>
                  <a:pt x="39" y="59"/>
                </a:lnTo>
                <a:lnTo>
                  <a:pt x="39" y="56"/>
                </a:lnTo>
                <a:lnTo>
                  <a:pt x="39" y="49"/>
                </a:lnTo>
                <a:lnTo>
                  <a:pt x="39" y="45"/>
                </a:lnTo>
                <a:lnTo>
                  <a:pt x="36" y="45"/>
                </a:lnTo>
                <a:lnTo>
                  <a:pt x="36" y="42"/>
                </a:lnTo>
                <a:lnTo>
                  <a:pt x="36" y="28"/>
                </a:lnTo>
                <a:lnTo>
                  <a:pt x="36" y="25"/>
                </a:lnTo>
                <a:lnTo>
                  <a:pt x="39" y="21"/>
                </a:lnTo>
                <a:lnTo>
                  <a:pt x="39" y="17"/>
                </a:lnTo>
                <a:lnTo>
                  <a:pt x="39" y="14"/>
                </a:lnTo>
                <a:lnTo>
                  <a:pt x="36" y="10"/>
                </a:lnTo>
                <a:lnTo>
                  <a:pt x="33" y="10"/>
                </a:lnTo>
                <a:lnTo>
                  <a:pt x="29" y="10"/>
                </a:lnTo>
                <a:lnTo>
                  <a:pt x="29" y="7"/>
                </a:lnTo>
                <a:lnTo>
                  <a:pt x="29" y="3"/>
                </a:lnTo>
                <a:lnTo>
                  <a:pt x="27" y="3"/>
                </a:lnTo>
                <a:lnTo>
                  <a:pt x="27" y="0"/>
                </a:lnTo>
                <a:lnTo>
                  <a:pt x="24" y="0"/>
                </a:lnTo>
                <a:lnTo>
                  <a:pt x="21" y="0"/>
                </a:lnTo>
                <a:lnTo>
                  <a:pt x="18" y="0"/>
                </a:lnTo>
                <a:lnTo>
                  <a:pt x="18" y="3"/>
                </a:lnTo>
                <a:lnTo>
                  <a:pt x="15" y="3"/>
                </a:lnTo>
                <a:lnTo>
                  <a:pt x="15" y="7"/>
                </a:lnTo>
                <a:lnTo>
                  <a:pt x="15" y="10"/>
                </a:lnTo>
                <a:lnTo>
                  <a:pt x="12" y="10"/>
                </a:lnTo>
                <a:lnTo>
                  <a:pt x="12" y="14"/>
                </a:lnTo>
                <a:lnTo>
                  <a:pt x="12" y="17"/>
                </a:lnTo>
                <a:lnTo>
                  <a:pt x="12" y="21"/>
                </a:lnTo>
                <a:lnTo>
                  <a:pt x="9" y="21"/>
                </a:lnTo>
                <a:lnTo>
                  <a:pt x="9" y="25"/>
                </a:lnTo>
                <a:lnTo>
                  <a:pt x="9" y="28"/>
                </a:lnTo>
                <a:lnTo>
                  <a:pt x="9" y="32"/>
                </a:lnTo>
                <a:lnTo>
                  <a:pt x="7" y="32"/>
                </a:lnTo>
                <a:lnTo>
                  <a:pt x="7" y="35"/>
                </a:lnTo>
                <a:lnTo>
                  <a:pt x="3" y="35"/>
                </a:lnTo>
                <a:lnTo>
                  <a:pt x="3" y="39"/>
                </a:lnTo>
                <a:lnTo>
                  <a:pt x="3" y="42"/>
                </a:lnTo>
                <a:lnTo>
                  <a:pt x="0" y="42"/>
                </a:lnTo>
                <a:lnTo>
                  <a:pt x="3" y="42"/>
                </a:lnTo>
                <a:lnTo>
                  <a:pt x="3" y="45"/>
                </a:lnTo>
                <a:lnTo>
                  <a:pt x="0" y="45"/>
                </a:lnTo>
                <a:lnTo>
                  <a:pt x="0" y="49"/>
                </a:lnTo>
                <a:lnTo>
                  <a:pt x="3" y="49"/>
                </a:lnTo>
                <a:lnTo>
                  <a:pt x="3" y="53"/>
                </a:lnTo>
                <a:lnTo>
                  <a:pt x="0" y="56"/>
                </a:lnTo>
                <a:lnTo>
                  <a:pt x="3" y="56"/>
                </a:lnTo>
                <a:lnTo>
                  <a:pt x="3" y="59"/>
                </a:lnTo>
                <a:lnTo>
                  <a:pt x="3" y="63"/>
                </a:lnTo>
                <a:lnTo>
                  <a:pt x="7" y="63"/>
                </a:lnTo>
                <a:lnTo>
                  <a:pt x="7" y="67"/>
                </a:lnTo>
                <a:lnTo>
                  <a:pt x="3" y="67"/>
                </a:lnTo>
                <a:lnTo>
                  <a:pt x="3" y="70"/>
                </a:lnTo>
                <a:lnTo>
                  <a:pt x="7" y="70"/>
                </a:lnTo>
                <a:lnTo>
                  <a:pt x="7" y="74"/>
                </a:lnTo>
                <a:lnTo>
                  <a:pt x="3" y="74"/>
                </a:lnTo>
                <a:lnTo>
                  <a:pt x="3" y="77"/>
                </a:lnTo>
                <a:lnTo>
                  <a:pt x="9" y="84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57" name="Freeform 21"/>
          <p:cNvSpPr>
            <a:spLocks/>
          </p:cNvSpPr>
          <p:nvPr/>
        </p:nvSpPr>
        <p:spPr bwMode="auto">
          <a:xfrm>
            <a:off x="5018089" y="2357438"/>
            <a:ext cx="1530351" cy="1430337"/>
          </a:xfrm>
          <a:custGeom>
            <a:avLst/>
            <a:gdLst>
              <a:gd name="T0" fmla="*/ 2147483647 w 964"/>
              <a:gd name="T1" fmla="*/ 2147483647 h 901"/>
              <a:gd name="T2" fmla="*/ 2147483647 w 964"/>
              <a:gd name="T3" fmla="*/ 2147483647 h 901"/>
              <a:gd name="T4" fmla="*/ 2147483647 w 964"/>
              <a:gd name="T5" fmla="*/ 2147483647 h 901"/>
              <a:gd name="T6" fmla="*/ 2147483647 w 964"/>
              <a:gd name="T7" fmla="*/ 2147483647 h 901"/>
              <a:gd name="T8" fmla="*/ 2147483647 w 964"/>
              <a:gd name="T9" fmla="*/ 2147483647 h 901"/>
              <a:gd name="T10" fmla="*/ 2147483647 w 964"/>
              <a:gd name="T11" fmla="*/ 0 h 901"/>
              <a:gd name="T12" fmla="*/ 2147483647 w 964"/>
              <a:gd name="T13" fmla="*/ 2147483647 h 901"/>
              <a:gd name="T14" fmla="*/ 2147483647 w 964"/>
              <a:gd name="T15" fmla="*/ 2147483647 h 901"/>
              <a:gd name="T16" fmla="*/ 2147483647 w 964"/>
              <a:gd name="T17" fmla="*/ 2147483647 h 901"/>
              <a:gd name="T18" fmla="*/ 2147483647 w 964"/>
              <a:gd name="T19" fmla="*/ 2147483647 h 901"/>
              <a:gd name="T20" fmla="*/ 2147483647 w 964"/>
              <a:gd name="T21" fmla="*/ 2147483647 h 901"/>
              <a:gd name="T22" fmla="*/ 2147483647 w 964"/>
              <a:gd name="T23" fmla="*/ 2147483647 h 901"/>
              <a:gd name="T24" fmla="*/ 2147483647 w 964"/>
              <a:gd name="T25" fmla="*/ 2147483647 h 901"/>
              <a:gd name="T26" fmla="*/ 2147483647 w 964"/>
              <a:gd name="T27" fmla="*/ 2147483647 h 901"/>
              <a:gd name="T28" fmla="*/ 2147483647 w 964"/>
              <a:gd name="T29" fmla="*/ 2147483647 h 901"/>
              <a:gd name="T30" fmla="*/ 2147483647 w 964"/>
              <a:gd name="T31" fmla="*/ 2147483647 h 901"/>
              <a:gd name="T32" fmla="*/ 2147483647 w 964"/>
              <a:gd name="T33" fmla="*/ 2147483647 h 901"/>
              <a:gd name="T34" fmla="*/ 2147483647 w 964"/>
              <a:gd name="T35" fmla="*/ 2147483647 h 901"/>
              <a:gd name="T36" fmla="*/ 2147483647 w 964"/>
              <a:gd name="T37" fmla="*/ 2147483647 h 901"/>
              <a:gd name="T38" fmla="*/ 2147483647 w 964"/>
              <a:gd name="T39" fmla="*/ 2147483647 h 901"/>
              <a:gd name="T40" fmla="*/ 2147483647 w 964"/>
              <a:gd name="T41" fmla="*/ 2147483647 h 901"/>
              <a:gd name="T42" fmla="*/ 2147483647 w 964"/>
              <a:gd name="T43" fmla="*/ 2147483647 h 901"/>
              <a:gd name="T44" fmla="*/ 2147483647 w 964"/>
              <a:gd name="T45" fmla="*/ 2147483647 h 901"/>
              <a:gd name="T46" fmla="*/ 2147483647 w 964"/>
              <a:gd name="T47" fmla="*/ 2147483647 h 901"/>
              <a:gd name="T48" fmla="*/ 2147483647 w 964"/>
              <a:gd name="T49" fmla="*/ 2147483647 h 901"/>
              <a:gd name="T50" fmla="*/ 2147483647 w 964"/>
              <a:gd name="T51" fmla="*/ 2147483647 h 901"/>
              <a:gd name="T52" fmla="*/ 2147483647 w 964"/>
              <a:gd name="T53" fmla="*/ 2147483647 h 901"/>
              <a:gd name="T54" fmla="*/ 2147483647 w 964"/>
              <a:gd name="T55" fmla="*/ 2147483647 h 901"/>
              <a:gd name="T56" fmla="*/ 2147483647 w 964"/>
              <a:gd name="T57" fmla="*/ 2147483647 h 901"/>
              <a:gd name="T58" fmla="*/ 2147483647 w 964"/>
              <a:gd name="T59" fmla="*/ 2147483647 h 901"/>
              <a:gd name="T60" fmla="*/ 2147483647 w 964"/>
              <a:gd name="T61" fmla="*/ 2147483647 h 901"/>
              <a:gd name="T62" fmla="*/ 2147483647 w 964"/>
              <a:gd name="T63" fmla="*/ 2147483647 h 901"/>
              <a:gd name="T64" fmla="*/ 2147483647 w 964"/>
              <a:gd name="T65" fmla="*/ 2147483647 h 901"/>
              <a:gd name="T66" fmla="*/ 2147483647 w 964"/>
              <a:gd name="T67" fmla="*/ 2147483647 h 901"/>
              <a:gd name="T68" fmla="*/ 2147483647 w 964"/>
              <a:gd name="T69" fmla="*/ 2147483647 h 901"/>
              <a:gd name="T70" fmla="*/ 2147483647 w 964"/>
              <a:gd name="T71" fmla="*/ 2147483647 h 901"/>
              <a:gd name="T72" fmla="*/ 2147483647 w 964"/>
              <a:gd name="T73" fmla="*/ 2147483647 h 901"/>
              <a:gd name="T74" fmla="*/ 2147483647 w 964"/>
              <a:gd name="T75" fmla="*/ 2147483647 h 901"/>
              <a:gd name="T76" fmla="*/ 2147483647 w 964"/>
              <a:gd name="T77" fmla="*/ 2147483647 h 901"/>
              <a:gd name="T78" fmla="*/ 2147483647 w 964"/>
              <a:gd name="T79" fmla="*/ 2147483647 h 901"/>
              <a:gd name="T80" fmla="*/ 2147483647 w 964"/>
              <a:gd name="T81" fmla="*/ 2147483647 h 901"/>
              <a:gd name="T82" fmla="*/ 2147483647 w 964"/>
              <a:gd name="T83" fmla="*/ 2147483647 h 901"/>
              <a:gd name="T84" fmla="*/ 2147483647 w 964"/>
              <a:gd name="T85" fmla="*/ 2147483647 h 901"/>
              <a:gd name="T86" fmla="*/ 2147483647 w 964"/>
              <a:gd name="T87" fmla="*/ 2147483647 h 901"/>
              <a:gd name="T88" fmla="*/ 2147483647 w 964"/>
              <a:gd name="T89" fmla="*/ 2147483647 h 901"/>
              <a:gd name="T90" fmla="*/ 2147483647 w 964"/>
              <a:gd name="T91" fmla="*/ 2147483647 h 901"/>
              <a:gd name="T92" fmla="*/ 2147483647 w 964"/>
              <a:gd name="T93" fmla="*/ 2147483647 h 901"/>
              <a:gd name="T94" fmla="*/ 2147483647 w 964"/>
              <a:gd name="T95" fmla="*/ 2147483647 h 901"/>
              <a:gd name="T96" fmla="*/ 2147483647 w 964"/>
              <a:gd name="T97" fmla="*/ 2147483647 h 901"/>
              <a:gd name="T98" fmla="*/ 2147483647 w 964"/>
              <a:gd name="T99" fmla="*/ 2147483647 h 901"/>
              <a:gd name="T100" fmla="*/ 2147483647 w 964"/>
              <a:gd name="T101" fmla="*/ 2147483647 h 901"/>
              <a:gd name="T102" fmla="*/ 2147483647 w 964"/>
              <a:gd name="T103" fmla="*/ 2147483647 h 901"/>
              <a:gd name="T104" fmla="*/ 2147483647 w 964"/>
              <a:gd name="T105" fmla="*/ 2147483647 h 901"/>
              <a:gd name="T106" fmla="*/ 2147483647 w 964"/>
              <a:gd name="T107" fmla="*/ 2147483647 h 901"/>
              <a:gd name="T108" fmla="*/ 2147483647 w 964"/>
              <a:gd name="T109" fmla="*/ 2147483647 h 901"/>
              <a:gd name="T110" fmla="*/ 0 w 964"/>
              <a:gd name="T111" fmla="*/ 2147483647 h 901"/>
              <a:gd name="T112" fmla="*/ 2147483647 w 964"/>
              <a:gd name="T113" fmla="*/ 2147483647 h 90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64"/>
              <a:gd name="T172" fmla="*/ 0 h 901"/>
              <a:gd name="T173" fmla="*/ 964 w 964"/>
              <a:gd name="T174" fmla="*/ 901 h 90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64" h="901">
                <a:moveTo>
                  <a:pt x="15" y="159"/>
                </a:moveTo>
                <a:lnTo>
                  <a:pt x="68" y="166"/>
                </a:lnTo>
                <a:lnTo>
                  <a:pt x="80" y="152"/>
                </a:lnTo>
                <a:lnTo>
                  <a:pt x="89" y="138"/>
                </a:lnTo>
                <a:lnTo>
                  <a:pt x="95" y="127"/>
                </a:lnTo>
                <a:lnTo>
                  <a:pt x="128" y="121"/>
                </a:lnTo>
                <a:lnTo>
                  <a:pt x="130" y="113"/>
                </a:lnTo>
                <a:lnTo>
                  <a:pt x="134" y="99"/>
                </a:lnTo>
                <a:lnTo>
                  <a:pt x="140" y="95"/>
                </a:lnTo>
                <a:lnTo>
                  <a:pt x="152" y="92"/>
                </a:lnTo>
                <a:lnTo>
                  <a:pt x="155" y="89"/>
                </a:lnTo>
                <a:lnTo>
                  <a:pt x="110" y="43"/>
                </a:lnTo>
                <a:lnTo>
                  <a:pt x="104" y="39"/>
                </a:lnTo>
                <a:lnTo>
                  <a:pt x="116" y="35"/>
                </a:lnTo>
                <a:lnTo>
                  <a:pt x="137" y="29"/>
                </a:lnTo>
                <a:lnTo>
                  <a:pt x="167" y="25"/>
                </a:lnTo>
                <a:lnTo>
                  <a:pt x="193" y="18"/>
                </a:lnTo>
                <a:lnTo>
                  <a:pt x="205" y="0"/>
                </a:lnTo>
                <a:lnTo>
                  <a:pt x="208" y="4"/>
                </a:lnTo>
                <a:lnTo>
                  <a:pt x="214" y="4"/>
                </a:lnTo>
                <a:lnTo>
                  <a:pt x="256" y="14"/>
                </a:lnTo>
                <a:lnTo>
                  <a:pt x="277" y="21"/>
                </a:lnTo>
                <a:lnTo>
                  <a:pt x="288" y="32"/>
                </a:lnTo>
                <a:lnTo>
                  <a:pt x="322" y="53"/>
                </a:lnTo>
                <a:lnTo>
                  <a:pt x="328" y="60"/>
                </a:lnTo>
                <a:lnTo>
                  <a:pt x="360" y="71"/>
                </a:lnTo>
                <a:lnTo>
                  <a:pt x="376" y="78"/>
                </a:lnTo>
                <a:lnTo>
                  <a:pt x="378" y="81"/>
                </a:lnTo>
                <a:lnTo>
                  <a:pt x="388" y="99"/>
                </a:lnTo>
                <a:lnTo>
                  <a:pt x="411" y="99"/>
                </a:lnTo>
                <a:lnTo>
                  <a:pt x="411" y="103"/>
                </a:lnTo>
                <a:lnTo>
                  <a:pt x="411" y="135"/>
                </a:lnTo>
                <a:lnTo>
                  <a:pt x="414" y="138"/>
                </a:lnTo>
                <a:lnTo>
                  <a:pt x="456" y="159"/>
                </a:lnTo>
                <a:lnTo>
                  <a:pt x="465" y="163"/>
                </a:lnTo>
                <a:lnTo>
                  <a:pt x="504" y="191"/>
                </a:lnTo>
                <a:lnTo>
                  <a:pt x="549" y="169"/>
                </a:lnTo>
                <a:lnTo>
                  <a:pt x="570" y="173"/>
                </a:lnTo>
                <a:lnTo>
                  <a:pt x="587" y="180"/>
                </a:lnTo>
                <a:lnTo>
                  <a:pt x="590" y="183"/>
                </a:lnTo>
                <a:lnTo>
                  <a:pt x="594" y="187"/>
                </a:lnTo>
                <a:lnTo>
                  <a:pt x="594" y="191"/>
                </a:lnTo>
                <a:lnTo>
                  <a:pt x="596" y="194"/>
                </a:lnTo>
                <a:lnTo>
                  <a:pt x="599" y="198"/>
                </a:lnTo>
                <a:lnTo>
                  <a:pt x="626" y="198"/>
                </a:lnTo>
                <a:lnTo>
                  <a:pt x="629" y="198"/>
                </a:lnTo>
                <a:lnTo>
                  <a:pt x="629" y="202"/>
                </a:lnTo>
                <a:lnTo>
                  <a:pt x="635" y="212"/>
                </a:lnTo>
                <a:lnTo>
                  <a:pt x="638" y="216"/>
                </a:lnTo>
                <a:lnTo>
                  <a:pt x="638" y="223"/>
                </a:lnTo>
                <a:lnTo>
                  <a:pt x="641" y="230"/>
                </a:lnTo>
                <a:lnTo>
                  <a:pt x="644" y="233"/>
                </a:lnTo>
                <a:lnTo>
                  <a:pt x="647" y="237"/>
                </a:lnTo>
                <a:lnTo>
                  <a:pt x="653" y="240"/>
                </a:lnTo>
                <a:lnTo>
                  <a:pt x="656" y="247"/>
                </a:lnTo>
                <a:lnTo>
                  <a:pt x="659" y="247"/>
                </a:lnTo>
                <a:lnTo>
                  <a:pt x="659" y="251"/>
                </a:lnTo>
                <a:lnTo>
                  <a:pt x="662" y="251"/>
                </a:lnTo>
                <a:lnTo>
                  <a:pt x="668" y="258"/>
                </a:lnTo>
                <a:lnTo>
                  <a:pt x="671" y="258"/>
                </a:lnTo>
                <a:lnTo>
                  <a:pt x="668" y="261"/>
                </a:lnTo>
                <a:lnTo>
                  <a:pt x="668" y="265"/>
                </a:lnTo>
                <a:lnTo>
                  <a:pt x="671" y="265"/>
                </a:lnTo>
                <a:lnTo>
                  <a:pt x="671" y="276"/>
                </a:lnTo>
                <a:lnTo>
                  <a:pt x="680" y="276"/>
                </a:lnTo>
                <a:lnTo>
                  <a:pt x="683" y="279"/>
                </a:lnTo>
                <a:lnTo>
                  <a:pt x="692" y="286"/>
                </a:lnTo>
                <a:lnTo>
                  <a:pt x="695" y="290"/>
                </a:lnTo>
                <a:lnTo>
                  <a:pt x="698" y="290"/>
                </a:lnTo>
                <a:lnTo>
                  <a:pt x="698" y="293"/>
                </a:lnTo>
                <a:lnTo>
                  <a:pt x="701" y="293"/>
                </a:lnTo>
                <a:lnTo>
                  <a:pt x="704" y="297"/>
                </a:lnTo>
                <a:lnTo>
                  <a:pt x="704" y="307"/>
                </a:lnTo>
                <a:lnTo>
                  <a:pt x="707" y="311"/>
                </a:lnTo>
                <a:lnTo>
                  <a:pt x="707" y="315"/>
                </a:lnTo>
                <a:lnTo>
                  <a:pt x="710" y="315"/>
                </a:lnTo>
                <a:lnTo>
                  <a:pt x="710" y="318"/>
                </a:lnTo>
                <a:lnTo>
                  <a:pt x="713" y="332"/>
                </a:lnTo>
                <a:lnTo>
                  <a:pt x="710" y="332"/>
                </a:lnTo>
                <a:lnTo>
                  <a:pt x="710" y="335"/>
                </a:lnTo>
                <a:lnTo>
                  <a:pt x="707" y="346"/>
                </a:lnTo>
                <a:lnTo>
                  <a:pt x="710" y="346"/>
                </a:lnTo>
                <a:lnTo>
                  <a:pt x="710" y="350"/>
                </a:lnTo>
                <a:lnTo>
                  <a:pt x="713" y="353"/>
                </a:lnTo>
                <a:lnTo>
                  <a:pt x="716" y="357"/>
                </a:lnTo>
                <a:lnTo>
                  <a:pt x="719" y="361"/>
                </a:lnTo>
                <a:lnTo>
                  <a:pt x="722" y="364"/>
                </a:lnTo>
                <a:lnTo>
                  <a:pt x="724" y="367"/>
                </a:lnTo>
                <a:lnTo>
                  <a:pt x="731" y="388"/>
                </a:lnTo>
                <a:lnTo>
                  <a:pt x="731" y="392"/>
                </a:lnTo>
                <a:lnTo>
                  <a:pt x="734" y="392"/>
                </a:lnTo>
                <a:lnTo>
                  <a:pt x="734" y="395"/>
                </a:lnTo>
                <a:lnTo>
                  <a:pt x="736" y="399"/>
                </a:lnTo>
                <a:lnTo>
                  <a:pt x="736" y="403"/>
                </a:lnTo>
                <a:lnTo>
                  <a:pt x="740" y="406"/>
                </a:lnTo>
                <a:lnTo>
                  <a:pt x="746" y="413"/>
                </a:lnTo>
                <a:lnTo>
                  <a:pt x="746" y="417"/>
                </a:lnTo>
                <a:lnTo>
                  <a:pt x="752" y="417"/>
                </a:lnTo>
                <a:lnTo>
                  <a:pt x="754" y="431"/>
                </a:lnTo>
                <a:lnTo>
                  <a:pt x="781" y="456"/>
                </a:lnTo>
                <a:lnTo>
                  <a:pt x="796" y="498"/>
                </a:lnTo>
                <a:lnTo>
                  <a:pt x="934" y="526"/>
                </a:lnTo>
                <a:lnTo>
                  <a:pt x="942" y="516"/>
                </a:lnTo>
                <a:lnTo>
                  <a:pt x="963" y="554"/>
                </a:lnTo>
                <a:lnTo>
                  <a:pt x="930" y="660"/>
                </a:lnTo>
                <a:lnTo>
                  <a:pt x="796" y="717"/>
                </a:lnTo>
                <a:lnTo>
                  <a:pt x="650" y="752"/>
                </a:lnTo>
                <a:lnTo>
                  <a:pt x="534" y="900"/>
                </a:lnTo>
                <a:lnTo>
                  <a:pt x="534" y="841"/>
                </a:lnTo>
                <a:lnTo>
                  <a:pt x="450" y="808"/>
                </a:lnTo>
                <a:lnTo>
                  <a:pt x="423" y="819"/>
                </a:lnTo>
                <a:lnTo>
                  <a:pt x="405" y="819"/>
                </a:lnTo>
                <a:lnTo>
                  <a:pt x="396" y="830"/>
                </a:lnTo>
                <a:lnTo>
                  <a:pt x="385" y="841"/>
                </a:lnTo>
                <a:lnTo>
                  <a:pt x="381" y="847"/>
                </a:lnTo>
                <a:lnTo>
                  <a:pt x="378" y="851"/>
                </a:lnTo>
                <a:lnTo>
                  <a:pt x="370" y="854"/>
                </a:lnTo>
                <a:lnTo>
                  <a:pt x="367" y="841"/>
                </a:lnTo>
                <a:lnTo>
                  <a:pt x="364" y="830"/>
                </a:lnTo>
                <a:lnTo>
                  <a:pt x="360" y="830"/>
                </a:lnTo>
                <a:lnTo>
                  <a:pt x="358" y="819"/>
                </a:lnTo>
                <a:lnTo>
                  <a:pt x="352" y="815"/>
                </a:lnTo>
                <a:lnTo>
                  <a:pt x="348" y="794"/>
                </a:lnTo>
                <a:lnTo>
                  <a:pt x="334" y="780"/>
                </a:lnTo>
                <a:lnTo>
                  <a:pt x="325" y="773"/>
                </a:lnTo>
                <a:lnTo>
                  <a:pt x="313" y="755"/>
                </a:lnTo>
                <a:lnTo>
                  <a:pt x="310" y="749"/>
                </a:lnTo>
                <a:lnTo>
                  <a:pt x="307" y="741"/>
                </a:lnTo>
                <a:lnTo>
                  <a:pt x="301" y="731"/>
                </a:lnTo>
                <a:lnTo>
                  <a:pt x="295" y="706"/>
                </a:lnTo>
                <a:lnTo>
                  <a:pt x="286" y="688"/>
                </a:lnTo>
                <a:lnTo>
                  <a:pt x="280" y="681"/>
                </a:lnTo>
                <a:lnTo>
                  <a:pt x="277" y="674"/>
                </a:lnTo>
                <a:lnTo>
                  <a:pt x="250" y="647"/>
                </a:lnTo>
                <a:lnTo>
                  <a:pt x="241" y="643"/>
                </a:lnTo>
                <a:lnTo>
                  <a:pt x="232" y="639"/>
                </a:lnTo>
                <a:lnTo>
                  <a:pt x="220" y="629"/>
                </a:lnTo>
                <a:lnTo>
                  <a:pt x="214" y="618"/>
                </a:lnTo>
                <a:lnTo>
                  <a:pt x="208" y="600"/>
                </a:lnTo>
                <a:lnTo>
                  <a:pt x="203" y="568"/>
                </a:lnTo>
                <a:lnTo>
                  <a:pt x="200" y="554"/>
                </a:lnTo>
                <a:lnTo>
                  <a:pt x="200" y="551"/>
                </a:lnTo>
                <a:lnTo>
                  <a:pt x="203" y="526"/>
                </a:lnTo>
                <a:lnTo>
                  <a:pt x="200" y="513"/>
                </a:lnTo>
                <a:lnTo>
                  <a:pt x="193" y="509"/>
                </a:lnTo>
                <a:lnTo>
                  <a:pt x="190" y="491"/>
                </a:lnTo>
                <a:lnTo>
                  <a:pt x="172" y="456"/>
                </a:lnTo>
                <a:lnTo>
                  <a:pt x="149" y="435"/>
                </a:lnTo>
                <a:lnTo>
                  <a:pt x="146" y="431"/>
                </a:lnTo>
                <a:lnTo>
                  <a:pt x="128" y="427"/>
                </a:lnTo>
                <a:lnTo>
                  <a:pt x="128" y="420"/>
                </a:lnTo>
                <a:lnTo>
                  <a:pt x="116" y="406"/>
                </a:lnTo>
                <a:lnTo>
                  <a:pt x="113" y="378"/>
                </a:lnTo>
                <a:lnTo>
                  <a:pt x="101" y="350"/>
                </a:lnTo>
                <a:lnTo>
                  <a:pt x="92" y="346"/>
                </a:lnTo>
                <a:lnTo>
                  <a:pt x="89" y="343"/>
                </a:lnTo>
                <a:lnTo>
                  <a:pt x="89" y="339"/>
                </a:lnTo>
                <a:lnTo>
                  <a:pt x="80" y="325"/>
                </a:lnTo>
                <a:lnTo>
                  <a:pt x="71" y="304"/>
                </a:lnTo>
                <a:lnTo>
                  <a:pt x="50" y="276"/>
                </a:lnTo>
                <a:lnTo>
                  <a:pt x="50" y="272"/>
                </a:lnTo>
                <a:lnTo>
                  <a:pt x="47" y="268"/>
                </a:lnTo>
                <a:lnTo>
                  <a:pt x="29" y="237"/>
                </a:lnTo>
                <a:lnTo>
                  <a:pt x="26" y="226"/>
                </a:lnTo>
                <a:lnTo>
                  <a:pt x="20" y="223"/>
                </a:lnTo>
                <a:lnTo>
                  <a:pt x="3" y="223"/>
                </a:lnTo>
                <a:lnTo>
                  <a:pt x="0" y="226"/>
                </a:lnTo>
                <a:lnTo>
                  <a:pt x="0" y="223"/>
                </a:lnTo>
                <a:lnTo>
                  <a:pt x="8" y="202"/>
                </a:lnTo>
                <a:lnTo>
                  <a:pt x="15" y="152"/>
                </a:lnTo>
                <a:lnTo>
                  <a:pt x="15" y="159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58" name="Freeform 22"/>
          <p:cNvSpPr>
            <a:spLocks/>
          </p:cNvSpPr>
          <p:nvPr/>
        </p:nvSpPr>
        <p:spPr bwMode="auto">
          <a:xfrm>
            <a:off x="5538789" y="3667125"/>
            <a:ext cx="26987" cy="26988"/>
          </a:xfrm>
          <a:custGeom>
            <a:avLst/>
            <a:gdLst>
              <a:gd name="T0" fmla="*/ 2147483647 w 17"/>
              <a:gd name="T1" fmla="*/ 2147483647 h 17"/>
              <a:gd name="T2" fmla="*/ 2147483647 w 17"/>
              <a:gd name="T3" fmla="*/ 2147483647 h 17"/>
              <a:gd name="T4" fmla="*/ 2147483647 w 17"/>
              <a:gd name="T5" fmla="*/ 2147483647 h 17"/>
              <a:gd name="T6" fmla="*/ 2147483647 w 17"/>
              <a:gd name="T7" fmla="*/ 0 h 17"/>
              <a:gd name="T8" fmla="*/ 0 w 17"/>
              <a:gd name="T9" fmla="*/ 0 h 17"/>
              <a:gd name="T10" fmla="*/ 0 w 17"/>
              <a:gd name="T11" fmla="*/ 2147483647 h 17"/>
              <a:gd name="T12" fmla="*/ 2147483647 w 17"/>
              <a:gd name="T13" fmla="*/ 2147483647 h 17"/>
              <a:gd name="T14" fmla="*/ 2147483647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16" y="10"/>
                </a:moveTo>
                <a:lnTo>
                  <a:pt x="16" y="5"/>
                </a:lnTo>
                <a:lnTo>
                  <a:pt x="8" y="5"/>
                </a:lnTo>
                <a:lnTo>
                  <a:pt x="8" y="0"/>
                </a:lnTo>
                <a:lnTo>
                  <a:pt x="0" y="0"/>
                </a:lnTo>
                <a:lnTo>
                  <a:pt x="0" y="5"/>
                </a:lnTo>
                <a:lnTo>
                  <a:pt x="8" y="5"/>
                </a:lnTo>
                <a:lnTo>
                  <a:pt x="8" y="10"/>
                </a:lnTo>
                <a:lnTo>
                  <a:pt x="8" y="16"/>
                </a:lnTo>
                <a:lnTo>
                  <a:pt x="16" y="16"/>
                </a:lnTo>
                <a:lnTo>
                  <a:pt x="16" y="10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59" name="Freeform 23"/>
          <p:cNvSpPr>
            <a:spLocks/>
          </p:cNvSpPr>
          <p:nvPr/>
        </p:nvSpPr>
        <p:spPr bwMode="auto">
          <a:xfrm>
            <a:off x="5534026" y="3671889"/>
            <a:ext cx="28575" cy="25400"/>
          </a:xfrm>
          <a:custGeom>
            <a:avLst/>
            <a:gdLst>
              <a:gd name="T0" fmla="*/ 2147483647 w 17"/>
              <a:gd name="T1" fmla="*/ 2147483647 h 17"/>
              <a:gd name="T2" fmla="*/ 2147483647 w 17"/>
              <a:gd name="T3" fmla="*/ 2147483647 h 17"/>
              <a:gd name="T4" fmla="*/ 2147483647 w 17"/>
              <a:gd name="T5" fmla="*/ 2147483647 h 17"/>
              <a:gd name="T6" fmla="*/ 2147483647 w 17"/>
              <a:gd name="T7" fmla="*/ 2147483647 h 17"/>
              <a:gd name="T8" fmla="*/ 2147483647 w 17"/>
              <a:gd name="T9" fmla="*/ 2147483647 h 17"/>
              <a:gd name="T10" fmla="*/ 2147483647 w 17"/>
              <a:gd name="T11" fmla="*/ 0 h 17"/>
              <a:gd name="T12" fmla="*/ 0 w 17"/>
              <a:gd name="T13" fmla="*/ 0 h 17"/>
              <a:gd name="T14" fmla="*/ 0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"/>
              <a:gd name="T40" fmla="*/ 0 h 17"/>
              <a:gd name="T41" fmla="*/ 17 w 17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" h="17">
                <a:moveTo>
                  <a:pt x="16" y="16"/>
                </a:moveTo>
                <a:lnTo>
                  <a:pt x="16" y="10"/>
                </a:lnTo>
                <a:lnTo>
                  <a:pt x="10" y="10"/>
                </a:lnTo>
                <a:lnTo>
                  <a:pt x="10" y="4"/>
                </a:lnTo>
                <a:lnTo>
                  <a:pt x="5" y="4"/>
                </a:lnTo>
                <a:lnTo>
                  <a:pt x="5" y="0"/>
                </a:lnTo>
                <a:lnTo>
                  <a:pt x="0" y="0"/>
                </a:lnTo>
                <a:lnTo>
                  <a:pt x="0" y="4"/>
                </a:lnTo>
                <a:lnTo>
                  <a:pt x="5" y="4"/>
                </a:lnTo>
                <a:lnTo>
                  <a:pt x="5" y="10"/>
                </a:lnTo>
                <a:lnTo>
                  <a:pt x="10" y="10"/>
                </a:lnTo>
                <a:lnTo>
                  <a:pt x="10" y="16"/>
                </a:lnTo>
                <a:lnTo>
                  <a:pt x="16" y="16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60" name="Freeform 24"/>
          <p:cNvSpPr>
            <a:spLocks/>
          </p:cNvSpPr>
          <p:nvPr/>
        </p:nvSpPr>
        <p:spPr bwMode="auto">
          <a:xfrm>
            <a:off x="5553075" y="3684589"/>
            <a:ext cx="26988" cy="25400"/>
          </a:xfrm>
          <a:custGeom>
            <a:avLst/>
            <a:gdLst>
              <a:gd name="T0" fmla="*/ 2147483647 w 17"/>
              <a:gd name="T1" fmla="*/ 2147483647 h 17"/>
              <a:gd name="T2" fmla="*/ 2147483647 w 17"/>
              <a:gd name="T3" fmla="*/ 2147483647 h 17"/>
              <a:gd name="T4" fmla="*/ 2147483647 w 17"/>
              <a:gd name="T5" fmla="*/ 0 h 17"/>
              <a:gd name="T6" fmla="*/ 0 w 17"/>
              <a:gd name="T7" fmla="*/ 0 h 17"/>
              <a:gd name="T8" fmla="*/ 0 w 17"/>
              <a:gd name="T9" fmla="*/ 2147483647 h 17"/>
              <a:gd name="T10" fmla="*/ 2147483647 w 17"/>
              <a:gd name="T11" fmla="*/ 2147483647 h 17"/>
              <a:gd name="T12" fmla="*/ 2147483647 w 17"/>
              <a:gd name="T13" fmla="*/ 2147483647 h 17"/>
              <a:gd name="T14" fmla="*/ 2147483647 w 17"/>
              <a:gd name="T15" fmla="*/ 2147483647 h 17"/>
              <a:gd name="T16" fmla="*/ 2147483647 w 17"/>
              <a:gd name="T17" fmla="*/ 2147483647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7"/>
              <a:gd name="T29" fmla="*/ 17 w 17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7">
                <a:moveTo>
                  <a:pt x="16" y="6"/>
                </a:moveTo>
                <a:lnTo>
                  <a:pt x="8" y="6"/>
                </a:lnTo>
                <a:lnTo>
                  <a:pt x="8" y="0"/>
                </a:lnTo>
                <a:lnTo>
                  <a:pt x="0" y="0"/>
                </a:lnTo>
                <a:lnTo>
                  <a:pt x="0" y="6"/>
                </a:lnTo>
                <a:lnTo>
                  <a:pt x="8" y="6"/>
                </a:lnTo>
                <a:lnTo>
                  <a:pt x="8" y="16"/>
                </a:lnTo>
                <a:lnTo>
                  <a:pt x="16" y="16"/>
                </a:lnTo>
                <a:lnTo>
                  <a:pt x="16" y="6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61" name="Freeform 25"/>
          <p:cNvSpPr>
            <a:spLocks/>
          </p:cNvSpPr>
          <p:nvPr/>
        </p:nvSpPr>
        <p:spPr bwMode="auto">
          <a:xfrm>
            <a:off x="5591175" y="3802063"/>
            <a:ext cx="26988" cy="25400"/>
          </a:xfrm>
          <a:custGeom>
            <a:avLst/>
            <a:gdLst>
              <a:gd name="T0" fmla="*/ 2147483647 w 17"/>
              <a:gd name="T1" fmla="*/ 0 h 17"/>
              <a:gd name="T2" fmla="*/ 0 w 17"/>
              <a:gd name="T3" fmla="*/ 0 h 17"/>
              <a:gd name="T4" fmla="*/ 0 w 17"/>
              <a:gd name="T5" fmla="*/ 2147483647 h 17"/>
              <a:gd name="T6" fmla="*/ 0 w 17"/>
              <a:gd name="T7" fmla="*/ 2147483647 h 17"/>
              <a:gd name="T8" fmla="*/ 0 w 17"/>
              <a:gd name="T9" fmla="*/ 2147483647 h 17"/>
              <a:gd name="T10" fmla="*/ 2147483647 w 17"/>
              <a:gd name="T11" fmla="*/ 2147483647 h 17"/>
              <a:gd name="T12" fmla="*/ 2147483647 w 17"/>
              <a:gd name="T13" fmla="*/ 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17"/>
              <a:gd name="T23" fmla="*/ 17 w 17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17">
                <a:moveTo>
                  <a:pt x="16" y="0"/>
                </a:moveTo>
                <a:lnTo>
                  <a:pt x="0" y="0"/>
                </a:lnTo>
                <a:lnTo>
                  <a:pt x="0" y="6"/>
                </a:lnTo>
                <a:lnTo>
                  <a:pt x="0" y="16"/>
                </a:lnTo>
                <a:lnTo>
                  <a:pt x="0" y="6"/>
                </a:lnTo>
                <a:lnTo>
                  <a:pt x="16" y="6"/>
                </a:lnTo>
                <a:lnTo>
                  <a:pt x="16" y="0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62" name="Freeform 26"/>
          <p:cNvSpPr>
            <a:spLocks/>
          </p:cNvSpPr>
          <p:nvPr/>
        </p:nvSpPr>
        <p:spPr bwMode="auto">
          <a:xfrm>
            <a:off x="5086351" y="1920875"/>
            <a:ext cx="511175" cy="427038"/>
          </a:xfrm>
          <a:custGeom>
            <a:avLst/>
            <a:gdLst>
              <a:gd name="T0" fmla="*/ 0 w 323"/>
              <a:gd name="T1" fmla="*/ 2147483647 h 269"/>
              <a:gd name="T2" fmla="*/ 2147483647 w 323"/>
              <a:gd name="T3" fmla="*/ 2147483647 h 269"/>
              <a:gd name="T4" fmla="*/ 0 w 323"/>
              <a:gd name="T5" fmla="*/ 2147483647 h 269"/>
              <a:gd name="T6" fmla="*/ 2147483647 w 323"/>
              <a:gd name="T7" fmla="*/ 2147483647 h 269"/>
              <a:gd name="T8" fmla="*/ 2147483647 w 323"/>
              <a:gd name="T9" fmla="*/ 2147483647 h 269"/>
              <a:gd name="T10" fmla="*/ 2147483647 w 323"/>
              <a:gd name="T11" fmla="*/ 2147483647 h 269"/>
              <a:gd name="T12" fmla="*/ 2147483647 w 323"/>
              <a:gd name="T13" fmla="*/ 2147483647 h 269"/>
              <a:gd name="T14" fmla="*/ 2147483647 w 323"/>
              <a:gd name="T15" fmla="*/ 2147483647 h 269"/>
              <a:gd name="T16" fmla="*/ 2147483647 w 323"/>
              <a:gd name="T17" fmla="*/ 2147483647 h 269"/>
              <a:gd name="T18" fmla="*/ 2147483647 w 323"/>
              <a:gd name="T19" fmla="*/ 2147483647 h 269"/>
              <a:gd name="T20" fmla="*/ 2147483647 w 323"/>
              <a:gd name="T21" fmla="*/ 2147483647 h 269"/>
              <a:gd name="T22" fmla="*/ 2147483647 w 323"/>
              <a:gd name="T23" fmla="*/ 2147483647 h 269"/>
              <a:gd name="T24" fmla="*/ 2147483647 w 323"/>
              <a:gd name="T25" fmla="*/ 2147483647 h 269"/>
              <a:gd name="T26" fmla="*/ 2147483647 w 323"/>
              <a:gd name="T27" fmla="*/ 2147483647 h 269"/>
              <a:gd name="T28" fmla="*/ 2147483647 w 323"/>
              <a:gd name="T29" fmla="*/ 2147483647 h 269"/>
              <a:gd name="T30" fmla="*/ 2147483647 w 323"/>
              <a:gd name="T31" fmla="*/ 0 h 269"/>
              <a:gd name="T32" fmla="*/ 2147483647 w 323"/>
              <a:gd name="T33" fmla="*/ 0 h 269"/>
              <a:gd name="T34" fmla="*/ 2147483647 w 323"/>
              <a:gd name="T35" fmla="*/ 2147483647 h 269"/>
              <a:gd name="T36" fmla="*/ 2147483647 w 323"/>
              <a:gd name="T37" fmla="*/ 2147483647 h 269"/>
              <a:gd name="T38" fmla="*/ 2147483647 w 323"/>
              <a:gd name="T39" fmla="*/ 2147483647 h 269"/>
              <a:gd name="T40" fmla="*/ 2147483647 w 323"/>
              <a:gd name="T41" fmla="*/ 2147483647 h 269"/>
              <a:gd name="T42" fmla="*/ 2147483647 w 323"/>
              <a:gd name="T43" fmla="*/ 2147483647 h 269"/>
              <a:gd name="T44" fmla="*/ 2147483647 w 323"/>
              <a:gd name="T45" fmla="*/ 2147483647 h 269"/>
              <a:gd name="T46" fmla="*/ 2147483647 w 323"/>
              <a:gd name="T47" fmla="*/ 2147483647 h 269"/>
              <a:gd name="T48" fmla="*/ 2147483647 w 323"/>
              <a:gd name="T49" fmla="*/ 2147483647 h 269"/>
              <a:gd name="T50" fmla="*/ 2147483647 w 323"/>
              <a:gd name="T51" fmla="*/ 2147483647 h 269"/>
              <a:gd name="T52" fmla="*/ 2147483647 w 323"/>
              <a:gd name="T53" fmla="*/ 2147483647 h 269"/>
              <a:gd name="T54" fmla="*/ 2147483647 w 323"/>
              <a:gd name="T55" fmla="*/ 2147483647 h 269"/>
              <a:gd name="T56" fmla="*/ 2147483647 w 323"/>
              <a:gd name="T57" fmla="*/ 2147483647 h 269"/>
              <a:gd name="T58" fmla="*/ 2147483647 w 323"/>
              <a:gd name="T59" fmla="*/ 2147483647 h 269"/>
              <a:gd name="T60" fmla="*/ 2147483647 w 323"/>
              <a:gd name="T61" fmla="*/ 2147483647 h 269"/>
              <a:gd name="T62" fmla="*/ 2147483647 w 323"/>
              <a:gd name="T63" fmla="*/ 2147483647 h 269"/>
              <a:gd name="T64" fmla="*/ 2147483647 w 323"/>
              <a:gd name="T65" fmla="*/ 2147483647 h 269"/>
              <a:gd name="T66" fmla="*/ 2147483647 w 323"/>
              <a:gd name="T67" fmla="*/ 2147483647 h 269"/>
              <a:gd name="T68" fmla="*/ 2147483647 w 323"/>
              <a:gd name="T69" fmla="*/ 2147483647 h 269"/>
              <a:gd name="T70" fmla="*/ 2147483647 w 323"/>
              <a:gd name="T71" fmla="*/ 2147483647 h 269"/>
              <a:gd name="T72" fmla="*/ 2147483647 w 323"/>
              <a:gd name="T73" fmla="*/ 2147483647 h 269"/>
              <a:gd name="T74" fmla="*/ 2147483647 w 323"/>
              <a:gd name="T75" fmla="*/ 2147483647 h 269"/>
              <a:gd name="T76" fmla="*/ 2147483647 w 323"/>
              <a:gd name="T77" fmla="*/ 2147483647 h 269"/>
              <a:gd name="T78" fmla="*/ 2147483647 w 323"/>
              <a:gd name="T79" fmla="*/ 2147483647 h 269"/>
              <a:gd name="T80" fmla="*/ 2147483647 w 323"/>
              <a:gd name="T81" fmla="*/ 2147483647 h 269"/>
              <a:gd name="T82" fmla="*/ 2147483647 w 323"/>
              <a:gd name="T83" fmla="*/ 2147483647 h 269"/>
              <a:gd name="T84" fmla="*/ 2147483647 w 323"/>
              <a:gd name="T85" fmla="*/ 2147483647 h 269"/>
              <a:gd name="T86" fmla="*/ 2147483647 w 323"/>
              <a:gd name="T87" fmla="*/ 2147483647 h 269"/>
              <a:gd name="T88" fmla="*/ 2147483647 w 323"/>
              <a:gd name="T89" fmla="*/ 2147483647 h 269"/>
              <a:gd name="T90" fmla="*/ 2147483647 w 323"/>
              <a:gd name="T91" fmla="*/ 2147483647 h 269"/>
              <a:gd name="T92" fmla="*/ 2147483647 w 323"/>
              <a:gd name="T93" fmla="*/ 2147483647 h 269"/>
              <a:gd name="T94" fmla="*/ 2147483647 w 323"/>
              <a:gd name="T95" fmla="*/ 2147483647 h 269"/>
              <a:gd name="T96" fmla="*/ 2147483647 w 323"/>
              <a:gd name="T97" fmla="*/ 2147483647 h 269"/>
              <a:gd name="T98" fmla="*/ 2147483647 w 323"/>
              <a:gd name="T99" fmla="*/ 2147483647 h 269"/>
              <a:gd name="T100" fmla="*/ 2147483647 w 323"/>
              <a:gd name="T101" fmla="*/ 2147483647 h 269"/>
              <a:gd name="T102" fmla="*/ 2147483647 w 323"/>
              <a:gd name="T103" fmla="*/ 2147483647 h 269"/>
              <a:gd name="T104" fmla="*/ 2147483647 w 323"/>
              <a:gd name="T105" fmla="*/ 2147483647 h 269"/>
              <a:gd name="T106" fmla="*/ 2147483647 w 323"/>
              <a:gd name="T107" fmla="*/ 2147483647 h 269"/>
              <a:gd name="T108" fmla="*/ 2147483647 w 323"/>
              <a:gd name="T109" fmla="*/ 2147483647 h 269"/>
              <a:gd name="T110" fmla="*/ 2147483647 w 323"/>
              <a:gd name="T111" fmla="*/ 2147483647 h 269"/>
              <a:gd name="T112" fmla="*/ 2147483647 w 323"/>
              <a:gd name="T113" fmla="*/ 2147483647 h 269"/>
              <a:gd name="T114" fmla="*/ 2147483647 w 323"/>
              <a:gd name="T115" fmla="*/ 2147483647 h 269"/>
              <a:gd name="T116" fmla="*/ 2147483647 w 323"/>
              <a:gd name="T117" fmla="*/ 2147483647 h 269"/>
              <a:gd name="T118" fmla="*/ 2147483647 w 323"/>
              <a:gd name="T119" fmla="*/ 2147483647 h 269"/>
              <a:gd name="T120" fmla="*/ 2147483647 w 323"/>
              <a:gd name="T121" fmla="*/ 2147483647 h 269"/>
              <a:gd name="T122" fmla="*/ 2147483647 w 323"/>
              <a:gd name="T123" fmla="*/ 2147483647 h 2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23"/>
              <a:gd name="T187" fmla="*/ 0 h 269"/>
              <a:gd name="T188" fmla="*/ 323 w 323"/>
              <a:gd name="T189" fmla="*/ 269 h 26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23" h="269">
                <a:moveTo>
                  <a:pt x="2" y="229"/>
                </a:moveTo>
                <a:lnTo>
                  <a:pt x="0" y="233"/>
                </a:lnTo>
                <a:lnTo>
                  <a:pt x="2" y="243"/>
                </a:lnTo>
                <a:lnTo>
                  <a:pt x="2" y="247"/>
                </a:lnTo>
                <a:lnTo>
                  <a:pt x="0" y="247"/>
                </a:lnTo>
                <a:lnTo>
                  <a:pt x="0" y="250"/>
                </a:lnTo>
                <a:lnTo>
                  <a:pt x="12" y="250"/>
                </a:lnTo>
                <a:lnTo>
                  <a:pt x="26" y="264"/>
                </a:lnTo>
                <a:lnTo>
                  <a:pt x="56" y="268"/>
                </a:lnTo>
                <a:lnTo>
                  <a:pt x="62" y="264"/>
                </a:lnTo>
                <a:lnTo>
                  <a:pt x="65" y="261"/>
                </a:lnTo>
                <a:lnTo>
                  <a:pt x="83" y="250"/>
                </a:lnTo>
                <a:lnTo>
                  <a:pt x="95" y="243"/>
                </a:lnTo>
                <a:lnTo>
                  <a:pt x="110" y="236"/>
                </a:lnTo>
                <a:lnTo>
                  <a:pt x="143" y="219"/>
                </a:lnTo>
                <a:lnTo>
                  <a:pt x="149" y="212"/>
                </a:lnTo>
                <a:lnTo>
                  <a:pt x="172" y="198"/>
                </a:lnTo>
                <a:lnTo>
                  <a:pt x="193" y="183"/>
                </a:lnTo>
                <a:lnTo>
                  <a:pt x="199" y="180"/>
                </a:lnTo>
                <a:lnTo>
                  <a:pt x="211" y="176"/>
                </a:lnTo>
                <a:lnTo>
                  <a:pt x="220" y="173"/>
                </a:lnTo>
                <a:lnTo>
                  <a:pt x="229" y="166"/>
                </a:lnTo>
                <a:lnTo>
                  <a:pt x="238" y="158"/>
                </a:lnTo>
                <a:lnTo>
                  <a:pt x="253" y="155"/>
                </a:lnTo>
                <a:lnTo>
                  <a:pt x="262" y="134"/>
                </a:lnTo>
                <a:lnTo>
                  <a:pt x="265" y="102"/>
                </a:lnTo>
                <a:lnTo>
                  <a:pt x="268" y="45"/>
                </a:lnTo>
                <a:lnTo>
                  <a:pt x="292" y="39"/>
                </a:lnTo>
                <a:lnTo>
                  <a:pt x="307" y="13"/>
                </a:lnTo>
                <a:lnTo>
                  <a:pt x="322" y="7"/>
                </a:lnTo>
                <a:lnTo>
                  <a:pt x="313" y="7"/>
                </a:lnTo>
                <a:lnTo>
                  <a:pt x="313" y="0"/>
                </a:lnTo>
                <a:lnTo>
                  <a:pt x="310" y="0"/>
                </a:lnTo>
                <a:lnTo>
                  <a:pt x="307" y="0"/>
                </a:lnTo>
                <a:lnTo>
                  <a:pt x="304" y="0"/>
                </a:lnTo>
                <a:lnTo>
                  <a:pt x="226" y="13"/>
                </a:lnTo>
                <a:lnTo>
                  <a:pt x="220" y="17"/>
                </a:lnTo>
                <a:lnTo>
                  <a:pt x="202" y="25"/>
                </a:lnTo>
                <a:lnTo>
                  <a:pt x="146" y="27"/>
                </a:lnTo>
                <a:lnTo>
                  <a:pt x="139" y="21"/>
                </a:lnTo>
                <a:lnTo>
                  <a:pt x="116" y="21"/>
                </a:lnTo>
                <a:lnTo>
                  <a:pt x="116" y="25"/>
                </a:lnTo>
                <a:lnTo>
                  <a:pt x="104" y="27"/>
                </a:lnTo>
                <a:lnTo>
                  <a:pt x="92" y="31"/>
                </a:lnTo>
                <a:lnTo>
                  <a:pt x="92" y="35"/>
                </a:lnTo>
                <a:lnTo>
                  <a:pt x="74" y="31"/>
                </a:lnTo>
                <a:lnTo>
                  <a:pt x="74" y="35"/>
                </a:lnTo>
                <a:lnTo>
                  <a:pt x="71" y="35"/>
                </a:lnTo>
                <a:lnTo>
                  <a:pt x="71" y="27"/>
                </a:lnTo>
                <a:lnTo>
                  <a:pt x="56" y="25"/>
                </a:lnTo>
                <a:lnTo>
                  <a:pt x="53" y="27"/>
                </a:lnTo>
                <a:lnTo>
                  <a:pt x="50" y="31"/>
                </a:lnTo>
                <a:lnTo>
                  <a:pt x="50" y="35"/>
                </a:lnTo>
                <a:lnTo>
                  <a:pt x="50" y="39"/>
                </a:lnTo>
                <a:lnTo>
                  <a:pt x="47" y="42"/>
                </a:lnTo>
                <a:lnTo>
                  <a:pt x="47" y="45"/>
                </a:lnTo>
                <a:lnTo>
                  <a:pt x="56" y="56"/>
                </a:lnTo>
                <a:lnTo>
                  <a:pt x="44" y="56"/>
                </a:lnTo>
                <a:lnTo>
                  <a:pt x="44" y="59"/>
                </a:lnTo>
                <a:lnTo>
                  <a:pt x="41" y="59"/>
                </a:lnTo>
                <a:lnTo>
                  <a:pt x="38" y="59"/>
                </a:lnTo>
                <a:lnTo>
                  <a:pt x="38" y="70"/>
                </a:lnTo>
                <a:lnTo>
                  <a:pt x="35" y="70"/>
                </a:lnTo>
                <a:lnTo>
                  <a:pt x="35" y="73"/>
                </a:lnTo>
                <a:lnTo>
                  <a:pt x="32" y="73"/>
                </a:lnTo>
                <a:lnTo>
                  <a:pt x="29" y="81"/>
                </a:lnTo>
                <a:lnTo>
                  <a:pt x="29" y="77"/>
                </a:lnTo>
                <a:lnTo>
                  <a:pt x="26" y="77"/>
                </a:lnTo>
                <a:lnTo>
                  <a:pt x="20" y="70"/>
                </a:lnTo>
                <a:lnTo>
                  <a:pt x="20" y="73"/>
                </a:lnTo>
                <a:lnTo>
                  <a:pt x="14" y="92"/>
                </a:lnTo>
                <a:lnTo>
                  <a:pt x="17" y="95"/>
                </a:lnTo>
                <a:lnTo>
                  <a:pt x="23" y="106"/>
                </a:lnTo>
                <a:lnTo>
                  <a:pt x="23" y="119"/>
                </a:lnTo>
                <a:lnTo>
                  <a:pt x="20" y="130"/>
                </a:lnTo>
                <a:lnTo>
                  <a:pt x="23" y="141"/>
                </a:lnTo>
                <a:lnTo>
                  <a:pt x="35" y="141"/>
                </a:lnTo>
                <a:lnTo>
                  <a:pt x="38" y="141"/>
                </a:lnTo>
                <a:lnTo>
                  <a:pt x="38" y="137"/>
                </a:lnTo>
                <a:lnTo>
                  <a:pt x="41" y="137"/>
                </a:lnTo>
                <a:lnTo>
                  <a:pt x="41" y="141"/>
                </a:lnTo>
                <a:lnTo>
                  <a:pt x="44" y="141"/>
                </a:lnTo>
                <a:lnTo>
                  <a:pt x="47" y="141"/>
                </a:lnTo>
                <a:lnTo>
                  <a:pt x="47" y="144"/>
                </a:lnTo>
                <a:lnTo>
                  <a:pt x="41" y="144"/>
                </a:lnTo>
                <a:lnTo>
                  <a:pt x="41" y="147"/>
                </a:lnTo>
                <a:lnTo>
                  <a:pt x="44" y="147"/>
                </a:lnTo>
                <a:lnTo>
                  <a:pt x="47" y="152"/>
                </a:lnTo>
                <a:lnTo>
                  <a:pt x="50" y="152"/>
                </a:lnTo>
                <a:lnTo>
                  <a:pt x="50" y="155"/>
                </a:lnTo>
                <a:lnTo>
                  <a:pt x="50" y="158"/>
                </a:lnTo>
                <a:lnTo>
                  <a:pt x="53" y="158"/>
                </a:lnTo>
                <a:lnTo>
                  <a:pt x="53" y="162"/>
                </a:lnTo>
                <a:lnTo>
                  <a:pt x="53" y="166"/>
                </a:lnTo>
                <a:lnTo>
                  <a:pt x="50" y="166"/>
                </a:lnTo>
                <a:lnTo>
                  <a:pt x="53" y="166"/>
                </a:lnTo>
                <a:lnTo>
                  <a:pt x="53" y="169"/>
                </a:lnTo>
                <a:lnTo>
                  <a:pt x="50" y="173"/>
                </a:lnTo>
                <a:lnTo>
                  <a:pt x="47" y="173"/>
                </a:lnTo>
                <a:lnTo>
                  <a:pt x="47" y="176"/>
                </a:lnTo>
                <a:lnTo>
                  <a:pt x="41" y="176"/>
                </a:lnTo>
                <a:lnTo>
                  <a:pt x="41" y="180"/>
                </a:lnTo>
                <a:lnTo>
                  <a:pt x="38" y="180"/>
                </a:lnTo>
                <a:lnTo>
                  <a:pt x="35" y="183"/>
                </a:lnTo>
                <a:lnTo>
                  <a:pt x="38" y="183"/>
                </a:lnTo>
                <a:lnTo>
                  <a:pt x="38" y="187"/>
                </a:lnTo>
                <a:lnTo>
                  <a:pt x="41" y="187"/>
                </a:lnTo>
                <a:lnTo>
                  <a:pt x="38" y="187"/>
                </a:lnTo>
                <a:lnTo>
                  <a:pt x="32" y="187"/>
                </a:lnTo>
                <a:lnTo>
                  <a:pt x="29" y="187"/>
                </a:lnTo>
                <a:lnTo>
                  <a:pt x="23" y="187"/>
                </a:lnTo>
                <a:lnTo>
                  <a:pt x="23" y="190"/>
                </a:lnTo>
                <a:lnTo>
                  <a:pt x="23" y="194"/>
                </a:lnTo>
                <a:lnTo>
                  <a:pt x="20" y="194"/>
                </a:lnTo>
                <a:lnTo>
                  <a:pt x="20" y="198"/>
                </a:lnTo>
                <a:lnTo>
                  <a:pt x="23" y="201"/>
                </a:lnTo>
                <a:lnTo>
                  <a:pt x="23" y="205"/>
                </a:lnTo>
                <a:lnTo>
                  <a:pt x="20" y="208"/>
                </a:lnTo>
                <a:lnTo>
                  <a:pt x="14" y="212"/>
                </a:lnTo>
                <a:lnTo>
                  <a:pt x="12" y="215"/>
                </a:lnTo>
                <a:lnTo>
                  <a:pt x="6" y="219"/>
                </a:lnTo>
                <a:lnTo>
                  <a:pt x="2" y="219"/>
                </a:lnTo>
                <a:lnTo>
                  <a:pt x="2" y="222"/>
                </a:lnTo>
                <a:lnTo>
                  <a:pt x="2" y="229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63" name="Freeform 27"/>
          <p:cNvSpPr>
            <a:spLocks/>
          </p:cNvSpPr>
          <p:nvPr/>
        </p:nvSpPr>
        <p:spPr bwMode="auto">
          <a:xfrm>
            <a:off x="6213477" y="2884488"/>
            <a:ext cx="377825" cy="309562"/>
          </a:xfrm>
          <a:custGeom>
            <a:avLst/>
            <a:gdLst>
              <a:gd name="T0" fmla="*/ 2147483647 w 239"/>
              <a:gd name="T1" fmla="*/ 2147483647 h 195"/>
              <a:gd name="T2" fmla="*/ 2147483647 w 239"/>
              <a:gd name="T3" fmla="*/ 2147483647 h 195"/>
              <a:gd name="T4" fmla="*/ 2147483647 w 239"/>
              <a:gd name="T5" fmla="*/ 2147483647 h 195"/>
              <a:gd name="T6" fmla="*/ 2147483647 w 239"/>
              <a:gd name="T7" fmla="*/ 2147483647 h 195"/>
              <a:gd name="T8" fmla="*/ 2147483647 w 239"/>
              <a:gd name="T9" fmla="*/ 2147483647 h 195"/>
              <a:gd name="T10" fmla="*/ 2147483647 w 239"/>
              <a:gd name="T11" fmla="*/ 2147483647 h 195"/>
              <a:gd name="T12" fmla="*/ 2147483647 w 239"/>
              <a:gd name="T13" fmla="*/ 2147483647 h 195"/>
              <a:gd name="T14" fmla="*/ 2147483647 w 239"/>
              <a:gd name="T15" fmla="*/ 2147483647 h 195"/>
              <a:gd name="T16" fmla="*/ 2147483647 w 239"/>
              <a:gd name="T17" fmla="*/ 2147483647 h 195"/>
              <a:gd name="T18" fmla="*/ 2147483647 w 239"/>
              <a:gd name="T19" fmla="*/ 2147483647 h 195"/>
              <a:gd name="T20" fmla="*/ 2147483647 w 239"/>
              <a:gd name="T21" fmla="*/ 2147483647 h 195"/>
              <a:gd name="T22" fmla="*/ 2147483647 w 239"/>
              <a:gd name="T23" fmla="*/ 2147483647 h 195"/>
              <a:gd name="T24" fmla="*/ 2147483647 w 239"/>
              <a:gd name="T25" fmla="*/ 2147483647 h 195"/>
              <a:gd name="T26" fmla="*/ 2147483647 w 239"/>
              <a:gd name="T27" fmla="*/ 2147483647 h 195"/>
              <a:gd name="T28" fmla="*/ 2147483647 w 239"/>
              <a:gd name="T29" fmla="*/ 2147483647 h 195"/>
              <a:gd name="T30" fmla="*/ 2147483647 w 239"/>
              <a:gd name="T31" fmla="*/ 2147483647 h 195"/>
              <a:gd name="T32" fmla="*/ 2147483647 w 239"/>
              <a:gd name="T33" fmla="*/ 2147483647 h 195"/>
              <a:gd name="T34" fmla="*/ 2147483647 w 239"/>
              <a:gd name="T35" fmla="*/ 2147483647 h 195"/>
              <a:gd name="T36" fmla="*/ 2147483647 w 239"/>
              <a:gd name="T37" fmla="*/ 2147483647 h 195"/>
              <a:gd name="T38" fmla="*/ 2147483647 w 239"/>
              <a:gd name="T39" fmla="*/ 2147483647 h 195"/>
              <a:gd name="T40" fmla="*/ 2147483647 w 239"/>
              <a:gd name="T41" fmla="*/ 2147483647 h 195"/>
              <a:gd name="T42" fmla="*/ 2147483647 w 239"/>
              <a:gd name="T43" fmla="*/ 2147483647 h 195"/>
              <a:gd name="T44" fmla="*/ 2147483647 w 239"/>
              <a:gd name="T45" fmla="*/ 2147483647 h 195"/>
              <a:gd name="T46" fmla="*/ 2147483647 w 239"/>
              <a:gd name="T47" fmla="*/ 2147483647 h 195"/>
              <a:gd name="T48" fmla="*/ 2147483647 w 239"/>
              <a:gd name="T49" fmla="*/ 2147483647 h 195"/>
              <a:gd name="T50" fmla="*/ 2147483647 w 239"/>
              <a:gd name="T51" fmla="*/ 2147483647 h 195"/>
              <a:gd name="T52" fmla="*/ 2147483647 w 239"/>
              <a:gd name="T53" fmla="*/ 2147483647 h 195"/>
              <a:gd name="T54" fmla="*/ 2147483647 w 239"/>
              <a:gd name="T55" fmla="*/ 2147483647 h 195"/>
              <a:gd name="T56" fmla="*/ 2147483647 w 239"/>
              <a:gd name="T57" fmla="*/ 2147483647 h 195"/>
              <a:gd name="T58" fmla="*/ 2147483647 w 239"/>
              <a:gd name="T59" fmla="*/ 2147483647 h 195"/>
              <a:gd name="T60" fmla="*/ 2147483647 w 239"/>
              <a:gd name="T61" fmla="*/ 2147483647 h 195"/>
              <a:gd name="T62" fmla="*/ 2147483647 w 239"/>
              <a:gd name="T63" fmla="*/ 2147483647 h 195"/>
              <a:gd name="T64" fmla="*/ 2147483647 w 239"/>
              <a:gd name="T65" fmla="*/ 2147483647 h 195"/>
              <a:gd name="T66" fmla="*/ 2147483647 w 239"/>
              <a:gd name="T67" fmla="*/ 2147483647 h 195"/>
              <a:gd name="T68" fmla="*/ 2147483647 w 239"/>
              <a:gd name="T69" fmla="*/ 2147483647 h 195"/>
              <a:gd name="T70" fmla="*/ 2147483647 w 239"/>
              <a:gd name="T71" fmla="*/ 2147483647 h 195"/>
              <a:gd name="T72" fmla="*/ 2147483647 w 239"/>
              <a:gd name="T73" fmla="*/ 2147483647 h 195"/>
              <a:gd name="T74" fmla="*/ 2147483647 w 239"/>
              <a:gd name="T75" fmla="*/ 2147483647 h 195"/>
              <a:gd name="T76" fmla="*/ 2147483647 w 239"/>
              <a:gd name="T77" fmla="*/ 2147483647 h 195"/>
              <a:gd name="T78" fmla="*/ 2147483647 w 239"/>
              <a:gd name="T79" fmla="*/ 2147483647 h 195"/>
              <a:gd name="T80" fmla="*/ 2147483647 w 239"/>
              <a:gd name="T81" fmla="*/ 2147483647 h 195"/>
              <a:gd name="T82" fmla="*/ 2147483647 w 239"/>
              <a:gd name="T83" fmla="*/ 2147483647 h 195"/>
              <a:gd name="T84" fmla="*/ 2147483647 w 239"/>
              <a:gd name="T85" fmla="*/ 2147483647 h 195"/>
              <a:gd name="T86" fmla="*/ 2147483647 w 239"/>
              <a:gd name="T87" fmla="*/ 2147483647 h 195"/>
              <a:gd name="T88" fmla="*/ 2147483647 w 239"/>
              <a:gd name="T89" fmla="*/ 2147483647 h 195"/>
              <a:gd name="T90" fmla="*/ 2147483647 w 239"/>
              <a:gd name="T91" fmla="*/ 2147483647 h 195"/>
              <a:gd name="T92" fmla="*/ 2147483647 w 239"/>
              <a:gd name="T93" fmla="*/ 2147483647 h 195"/>
              <a:gd name="T94" fmla="*/ 2147483647 w 239"/>
              <a:gd name="T95" fmla="*/ 2147483647 h 195"/>
              <a:gd name="T96" fmla="*/ 2147483647 w 239"/>
              <a:gd name="T97" fmla="*/ 2147483647 h 195"/>
              <a:gd name="T98" fmla="*/ 2147483647 w 239"/>
              <a:gd name="T99" fmla="*/ 2147483647 h 195"/>
              <a:gd name="T100" fmla="*/ 0 w 239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39"/>
              <a:gd name="T154" fmla="*/ 0 h 195"/>
              <a:gd name="T155" fmla="*/ 239 w 239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39" h="195">
                <a:moveTo>
                  <a:pt x="18" y="78"/>
                </a:moveTo>
                <a:lnTo>
                  <a:pt x="15" y="78"/>
                </a:lnTo>
                <a:lnTo>
                  <a:pt x="15" y="85"/>
                </a:lnTo>
                <a:lnTo>
                  <a:pt x="18" y="85"/>
                </a:lnTo>
                <a:lnTo>
                  <a:pt x="18" y="88"/>
                </a:lnTo>
                <a:lnTo>
                  <a:pt x="15" y="88"/>
                </a:lnTo>
                <a:lnTo>
                  <a:pt x="12" y="99"/>
                </a:lnTo>
                <a:lnTo>
                  <a:pt x="27" y="99"/>
                </a:lnTo>
                <a:lnTo>
                  <a:pt x="27" y="95"/>
                </a:lnTo>
                <a:lnTo>
                  <a:pt x="30" y="99"/>
                </a:lnTo>
                <a:lnTo>
                  <a:pt x="30" y="106"/>
                </a:lnTo>
                <a:lnTo>
                  <a:pt x="32" y="106"/>
                </a:lnTo>
                <a:lnTo>
                  <a:pt x="32" y="109"/>
                </a:lnTo>
                <a:lnTo>
                  <a:pt x="63" y="113"/>
                </a:lnTo>
                <a:lnTo>
                  <a:pt x="63" y="109"/>
                </a:lnTo>
                <a:lnTo>
                  <a:pt x="68" y="106"/>
                </a:lnTo>
                <a:lnTo>
                  <a:pt x="134" y="109"/>
                </a:lnTo>
                <a:lnTo>
                  <a:pt x="134" y="106"/>
                </a:lnTo>
                <a:lnTo>
                  <a:pt x="137" y="106"/>
                </a:lnTo>
                <a:lnTo>
                  <a:pt x="140" y="99"/>
                </a:lnTo>
                <a:lnTo>
                  <a:pt x="149" y="99"/>
                </a:lnTo>
                <a:lnTo>
                  <a:pt x="149" y="95"/>
                </a:lnTo>
                <a:lnTo>
                  <a:pt x="155" y="95"/>
                </a:lnTo>
                <a:lnTo>
                  <a:pt x="155" y="92"/>
                </a:lnTo>
                <a:lnTo>
                  <a:pt x="155" y="88"/>
                </a:lnTo>
                <a:lnTo>
                  <a:pt x="152" y="88"/>
                </a:lnTo>
                <a:lnTo>
                  <a:pt x="158" y="88"/>
                </a:lnTo>
                <a:lnTo>
                  <a:pt x="158" y="85"/>
                </a:lnTo>
                <a:lnTo>
                  <a:pt x="161" y="85"/>
                </a:lnTo>
                <a:lnTo>
                  <a:pt x="158" y="85"/>
                </a:lnTo>
                <a:lnTo>
                  <a:pt x="161" y="85"/>
                </a:lnTo>
                <a:lnTo>
                  <a:pt x="164" y="81"/>
                </a:lnTo>
                <a:lnTo>
                  <a:pt x="161" y="81"/>
                </a:lnTo>
                <a:lnTo>
                  <a:pt x="161" y="78"/>
                </a:lnTo>
                <a:lnTo>
                  <a:pt x="164" y="78"/>
                </a:lnTo>
                <a:lnTo>
                  <a:pt x="164" y="74"/>
                </a:lnTo>
                <a:lnTo>
                  <a:pt x="164" y="71"/>
                </a:lnTo>
                <a:lnTo>
                  <a:pt x="167" y="71"/>
                </a:lnTo>
                <a:lnTo>
                  <a:pt x="170" y="71"/>
                </a:lnTo>
                <a:lnTo>
                  <a:pt x="170" y="67"/>
                </a:lnTo>
                <a:lnTo>
                  <a:pt x="173" y="67"/>
                </a:lnTo>
                <a:lnTo>
                  <a:pt x="176" y="67"/>
                </a:lnTo>
                <a:lnTo>
                  <a:pt x="176" y="64"/>
                </a:lnTo>
                <a:lnTo>
                  <a:pt x="176" y="60"/>
                </a:lnTo>
                <a:lnTo>
                  <a:pt x="179" y="60"/>
                </a:lnTo>
                <a:lnTo>
                  <a:pt x="179" y="57"/>
                </a:lnTo>
                <a:lnTo>
                  <a:pt x="182" y="57"/>
                </a:lnTo>
                <a:lnTo>
                  <a:pt x="182" y="53"/>
                </a:lnTo>
                <a:lnTo>
                  <a:pt x="185" y="53"/>
                </a:lnTo>
                <a:lnTo>
                  <a:pt x="188" y="53"/>
                </a:lnTo>
                <a:lnTo>
                  <a:pt x="188" y="50"/>
                </a:lnTo>
                <a:lnTo>
                  <a:pt x="194" y="46"/>
                </a:lnTo>
                <a:lnTo>
                  <a:pt x="194" y="42"/>
                </a:lnTo>
                <a:lnTo>
                  <a:pt x="197" y="42"/>
                </a:lnTo>
                <a:lnTo>
                  <a:pt x="197" y="39"/>
                </a:lnTo>
                <a:lnTo>
                  <a:pt x="200" y="39"/>
                </a:lnTo>
                <a:lnTo>
                  <a:pt x="200" y="35"/>
                </a:lnTo>
                <a:lnTo>
                  <a:pt x="203" y="35"/>
                </a:lnTo>
                <a:lnTo>
                  <a:pt x="203" y="32"/>
                </a:lnTo>
                <a:lnTo>
                  <a:pt x="206" y="32"/>
                </a:lnTo>
                <a:lnTo>
                  <a:pt x="206" y="29"/>
                </a:lnTo>
                <a:lnTo>
                  <a:pt x="206" y="25"/>
                </a:lnTo>
                <a:lnTo>
                  <a:pt x="209" y="25"/>
                </a:lnTo>
                <a:lnTo>
                  <a:pt x="212" y="25"/>
                </a:lnTo>
                <a:lnTo>
                  <a:pt x="212" y="21"/>
                </a:lnTo>
                <a:lnTo>
                  <a:pt x="215" y="21"/>
                </a:lnTo>
                <a:lnTo>
                  <a:pt x="218" y="18"/>
                </a:lnTo>
                <a:lnTo>
                  <a:pt x="218" y="14"/>
                </a:lnTo>
                <a:lnTo>
                  <a:pt x="221" y="14"/>
                </a:lnTo>
                <a:lnTo>
                  <a:pt x="224" y="14"/>
                </a:lnTo>
                <a:lnTo>
                  <a:pt x="224" y="11"/>
                </a:lnTo>
                <a:lnTo>
                  <a:pt x="224" y="7"/>
                </a:lnTo>
                <a:lnTo>
                  <a:pt x="227" y="7"/>
                </a:lnTo>
                <a:lnTo>
                  <a:pt x="227" y="3"/>
                </a:lnTo>
                <a:lnTo>
                  <a:pt x="227" y="0"/>
                </a:lnTo>
                <a:lnTo>
                  <a:pt x="227" y="3"/>
                </a:lnTo>
                <a:lnTo>
                  <a:pt x="230" y="3"/>
                </a:lnTo>
                <a:lnTo>
                  <a:pt x="230" y="7"/>
                </a:lnTo>
                <a:lnTo>
                  <a:pt x="230" y="11"/>
                </a:lnTo>
                <a:lnTo>
                  <a:pt x="230" y="14"/>
                </a:lnTo>
                <a:lnTo>
                  <a:pt x="230" y="18"/>
                </a:lnTo>
                <a:lnTo>
                  <a:pt x="230" y="21"/>
                </a:lnTo>
                <a:lnTo>
                  <a:pt x="233" y="21"/>
                </a:lnTo>
                <a:lnTo>
                  <a:pt x="236" y="21"/>
                </a:lnTo>
                <a:lnTo>
                  <a:pt x="236" y="25"/>
                </a:lnTo>
                <a:lnTo>
                  <a:pt x="238" y="25"/>
                </a:lnTo>
                <a:lnTo>
                  <a:pt x="238" y="29"/>
                </a:lnTo>
                <a:lnTo>
                  <a:pt x="238" y="35"/>
                </a:lnTo>
                <a:lnTo>
                  <a:pt x="238" y="39"/>
                </a:lnTo>
                <a:lnTo>
                  <a:pt x="238" y="53"/>
                </a:lnTo>
                <a:lnTo>
                  <a:pt x="238" y="57"/>
                </a:lnTo>
                <a:lnTo>
                  <a:pt x="238" y="60"/>
                </a:lnTo>
                <a:lnTo>
                  <a:pt x="238" y="64"/>
                </a:lnTo>
                <a:lnTo>
                  <a:pt x="212" y="67"/>
                </a:lnTo>
                <a:lnTo>
                  <a:pt x="227" y="109"/>
                </a:lnTo>
                <a:lnTo>
                  <a:pt x="200" y="120"/>
                </a:lnTo>
                <a:lnTo>
                  <a:pt x="191" y="184"/>
                </a:lnTo>
                <a:lnTo>
                  <a:pt x="182" y="194"/>
                </a:lnTo>
                <a:lnTo>
                  <a:pt x="44" y="166"/>
                </a:lnTo>
                <a:lnTo>
                  <a:pt x="30" y="124"/>
                </a:lnTo>
                <a:lnTo>
                  <a:pt x="3" y="99"/>
                </a:lnTo>
                <a:lnTo>
                  <a:pt x="0" y="85"/>
                </a:lnTo>
                <a:lnTo>
                  <a:pt x="18" y="78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64" name="Freeform 28"/>
          <p:cNvSpPr>
            <a:spLocks/>
          </p:cNvSpPr>
          <p:nvPr/>
        </p:nvSpPr>
        <p:spPr bwMode="auto">
          <a:xfrm>
            <a:off x="6400801" y="3041650"/>
            <a:ext cx="26988" cy="25400"/>
          </a:xfrm>
          <a:custGeom>
            <a:avLst/>
            <a:gdLst>
              <a:gd name="T0" fmla="*/ 2147483647 w 17"/>
              <a:gd name="T1" fmla="*/ 2147483647 h 17"/>
              <a:gd name="T2" fmla="*/ 2147483647 w 17"/>
              <a:gd name="T3" fmla="*/ 2147483647 h 17"/>
              <a:gd name="T4" fmla="*/ 2147483647 w 17"/>
              <a:gd name="T5" fmla="*/ 0 h 17"/>
              <a:gd name="T6" fmla="*/ 2147483647 w 17"/>
              <a:gd name="T7" fmla="*/ 0 h 17"/>
              <a:gd name="T8" fmla="*/ 2147483647 w 17"/>
              <a:gd name="T9" fmla="*/ 0 h 17"/>
              <a:gd name="T10" fmla="*/ 0 w 17"/>
              <a:gd name="T11" fmla="*/ 0 h 17"/>
              <a:gd name="T12" fmla="*/ 0 w 17"/>
              <a:gd name="T13" fmla="*/ 2147483647 h 17"/>
              <a:gd name="T14" fmla="*/ 0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"/>
              <a:gd name="T40" fmla="*/ 0 h 17"/>
              <a:gd name="T41" fmla="*/ 17 w 17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" h="17">
                <a:moveTo>
                  <a:pt x="16" y="6"/>
                </a:moveTo>
                <a:lnTo>
                  <a:pt x="12" y="6"/>
                </a:lnTo>
                <a:lnTo>
                  <a:pt x="12" y="0"/>
                </a:lnTo>
                <a:lnTo>
                  <a:pt x="8" y="0"/>
                </a:lnTo>
                <a:lnTo>
                  <a:pt x="4" y="0"/>
                </a:lnTo>
                <a:lnTo>
                  <a:pt x="0" y="0"/>
                </a:lnTo>
                <a:lnTo>
                  <a:pt x="0" y="6"/>
                </a:lnTo>
                <a:lnTo>
                  <a:pt x="0" y="16"/>
                </a:lnTo>
                <a:lnTo>
                  <a:pt x="4" y="16"/>
                </a:lnTo>
                <a:lnTo>
                  <a:pt x="8" y="16"/>
                </a:lnTo>
                <a:lnTo>
                  <a:pt x="12" y="16"/>
                </a:lnTo>
                <a:lnTo>
                  <a:pt x="16" y="16"/>
                </a:lnTo>
                <a:lnTo>
                  <a:pt x="16" y="6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65" name="Freeform 29"/>
          <p:cNvSpPr>
            <a:spLocks/>
          </p:cNvSpPr>
          <p:nvPr/>
        </p:nvSpPr>
        <p:spPr bwMode="auto">
          <a:xfrm>
            <a:off x="5600701" y="3924301"/>
            <a:ext cx="26988" cy="28575"/>
          </a:xfrm>
          <a:custGeom>
            <a:avLst/>
            <a:gdLst>
              <a:gd name="T0" fmla="*/ 2147483647 w 17"/>
              <a:gd name="T1" fmla="*/ 0 h 17"/>
              <a:gd name="T2" fmla="*/ 2147483647 w 17"/>
              <a:gd name="T3" fmla="*/ 0 h 17"/>
              <a:gd name="T4" fmla="*/ 0 w 17"/>
              <a:gd name="T5" fmla="*/ 0 h 17"/>
              <a:gd name="T6" fmla="*/ 2147483647 w 17"/>
              <a:gd name="T7" fmla="*/ 0 h 17"/>
              <a:gd name="T8" fmla="*/ 2147483647 w 17"/>
              <a:gd name="T9" fmla="*/ 2147483647 h 17"/>
              <a:gd name="T10" fmla="*/ 2147483647 w 17"/>
              <a:gd name="T11" fmla="*/ 2147483647 h 17"/>
              <a:gd name="T12" fmla="*/ 2147483647 w 17"/>
              <a:gd name="T13" fmla="*/ 2147483647 h 17"/>
              <a:gd name="T14" fmla="*/ 2147483647 w 17"/>
              <a:gd name="T15" fmla="*/ 2147483647 h 17"/>
              <a:gd name="T16" fmla="*/ 2147483647 w 17"/>
              <a:gd name="T17" fmla="*/ 0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7"/>
              <a:gd name="T29" fmla="*/ 17 w 17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7">
                <a:moveTo>
                  <a:pt x="16" y="0"/>
                </a:moveTo>
                <a:lnTo>
                  <a:pt x="8" y="0"/>
                </a:lnTo>
                <a:lnTo>
                  <a:pt x="0" y="0"/>
                </a:lnTo>
                <a:lnTo>
                  <a:pt x="8" y="0"/>
                </a:lnTo>
                <a:lnTo>
                  <a:pt x="8" y="6"/>
                </a:lnTo>
                <a:lnTo>
                  <a:pt x="16" y="6"/>
                </a:lnTo>
                <a:lnTo>
                  <a:pt x="16" y="16"/>
                </a:lnTo>
                <a:lnTo>
                  <a:pt x="16" y="6"/>
                </a:lnTo>
                <a:lnTo>
                  <a:pt x="16" y="0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66" name="Freeform 30"/>
          <p:cNvSpPr>
            <a:spLocks/>
          </p:cNvSpPr>
          <p:nvPr/>
        </p:nvSpPr>
        <p:spPr bwMode="auto">
          <a:xfrm>
            <a:off x="5605464" y="3946525"/>
            <a:ext cx="26987" cy="26988"/>
          </a:xfrm>
          <a:custGeom>
            <a:avLst/>
            <a:gdLst>
              <a:gd name="T0" fmla="*/ 2147483647 w 17"/>
              <a:gd name="T1" fmla="*/ 0 h 17"/>
              <a:gd name="T2" fmla="*/ 0 w 17"/>
              <a:gd name="T3" fmla="*/ 0 h 17"/>
              <a:gd name="T4" fmla="*/ 0 w 17"/>
              <a:gd name="T5" fmla="*/ 2147483647 h 17"/>
              <a:gd name="T6" fmla="*/ 2147483647 w 17"/>
              <a:gd name="T7" fmla="*/ 2147483647 h 17"/>
              <a:gd name="T8" fmla="*/ 2147483647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16" y="0"/>
                </a:moveTo>
                <a:lnTo>
                  <a:pt x="0" y="0"/>
                </a:lnTo>
                <a:lnTo>
                  <a:pt x="0" y="16"/>
                </a:lnTo>
                <a:lnTo>
                  <a:pt x="16" y="16"/>
                </a:lnTo>
                <a:lnTo>
                  <a:pt x="16" y="0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67" name="Freeform 31"/>
          <p:cNvSpPr>
            <a:spLocks/>
          </p:cNvSpPr>
          <p:nvPr/>
        </p:nvSpPr>
        <p:spPr bwMode="auto">
          <a:xfrm>
            <a:off x="5600700" y="3492501"/>
            <a:ext cx="755651" cy="546100"/>
          </a:xfrm>
          <a:custGeom>
            <a:avLst/>
            <a:gdLst>
              <a:gd name="T0" fmla="*/ 2147483647 w 475"/>
              <a:gd name="T1" fmla="*/ 2147483647 h 344"/>
              <a:gd name="T2" fmla="*/ 2147483647 w 475"/>
              <a:gd name="T3" fmla="*/ 2147483647 h 344"/>
              <a:gd name="T4" fmla="*/ 2147483647 w 475"/>
              <a:gd name="T5" fmla="*/ 2147483647 h 344"/>
              <a:gd name="T6" fmla="*/ 2147483647 w 475"/>
              <a:gd name="T7" fmla="*/ 2147483647 h 344"/>
              <a:gd name="T8" fmla="*/ 0 w 475"/>
              <a:gd name="T9" fmla="*/ 2147483647 h 344"/>
              <a:gd name="T10" fmla="*/ 0 w 475"/>
              <a:gd name="T11" fmla="*/ 2147483647 h 344"/>
              <a:gd name="T12" fmla="*/ 2147483647 w 475"/>
              <a:gd name="T13" fmla="*/ 2147483647 h 344"/>
              <a:gd name="T14" fmla="*/ 2147483647 w 475"/>
              <a:gd name="T15" fmla="*/ 2147483647 h 344"/>
              <a:gd name="T16" fmla="*/ 2147483647 w 475"/>
              <a:gd name="T17" fmla="*/ 2147483647 h 344"/>
              <a:gd name="T18" fmla="*/ 2147483647 w 475"/>
              <a:gd name="T19" fmla="*/ 2147483647 h 344"/>
              <a:gd name="T20" fmla="*/ 2147483647 w 475"/>
              <a:gd name="T21" fmla="*/ 2147483647 h 344"/>
              <a:gd name="T22" fmla="*/ 2147483647 w 475"/>
              <a:gd name="T23" fmla="*/ 2147483647 h 344"/>
              <a:gd name="T24" fmla="*/ 2147483647 w 475"/>
              <a:gd name="T25" fmla="*/ 0 h 344"/>
              <a:gd name="T26" fmla="*/ 2147483647 w 475"/>
              <a:gd name="T27" fmla="*/ 2147483647 h 344"/>
              <a:gd name="T28" fmla="*/ 2147483647 w 475"/>
              <a:gd name="T29" fmla="*/ 2147483647 h 344"/>
              <a:gd name="T30" fmla="*/ 2147483647 w 475"/>
              <a:gd name="T31" fmla="*/ 2147483647 h 344"/>
              <a:gd name="T32" fmla="*/ 2147483647 w 475"/>
              <a:gd name="T33" fmla="*/ 2147483647 h 344"/>
              <a:gd name="T34" fmla="*/ 2147483647 w 475"/>
              <a:gd name="T35" fmla="*/ 2147483647 h 344"/>
              <a:gd name="T36" fmla="*/ 2147483647 w 475"/>
              <a:gd name="T37" fmla="*/ 2147483647 h 344"/>
              <a:gd name="T38" fmla="*/ 2147483647 w 475"/>
              <a:gd name="T39" fmla="*/ 2147483647 h 344"/>
              <a:gd name="T40" fmla="*/ 2147483647 w 475"/>
              <a:gd name="T41" fmla="*/ 2147483647 h 344"/>
              <a:gd name="T42" fmla="*/ 2147483647 w 475"/>
              <a:gd name="T43" fmla="*/ 2147483647 h 344"/>
              <a:gd name="T44" fmla="*/ 2147483647 w 475"/>
              <a:gd name="T45" fmla="*/ 2147483647 h 344"/>
              <a:gd name="T46" fmla="*/ 2147483647 w 475"/>
              <a:gd name="T47" fmla="*/ 2147483647 h 344"/>
              <a:gd name="T48" fmla="*/ 2147483647 w 475"/>
              <a:gd name="T49" fmla="*/ 2147483647 h 344"/>
              <a:gd name="T50" fmla="*/ 2147483647 w 475"/>
              <a:gd name="T51" fmla="*/ 2147483647 h 344"/>
              <a:gd name="T52" fmla="*/ 2147483647 w 475"/>
              <a:gd name="T53" fmla="*/ 2147483647 h 344"/>
              <a:gd name="T54" fmla="*/ 2147483647 w 475"/>
              <a:gd name="T55" fmla="*/ 2147483647 h 344"/>
              <a:gd name="T56" fmla="*/ 2147483647 w 475"/>
              <a:gd name="T57" fmla="*/ 2147483647 h 344"/>
              <a:gd name="T58" fmla="*/ 2147483647 w 475"/>
              <a:gd name="T59" fmla="*/ 2147483647 h 344"/>
              <a:gd name="T60" fmla="*/ 2147483647 w 475"/>
              <a:gd name="T61" fmla="*/ 2147483647 h 344"/>
              <a:gd name="T62" fmla="*/ 2147483647 w 475"/>
              <a:gd name="T63" fmla="*/ 2147483647 h 344"/>
              <a:gd name="T64" fmla="*/ 2147483647 w 475"/>
              <a:gd name="T65" fmla="*/ 2147483647 h 344"/>
              <a:gd name="T66" fmla="*/ 2147483647 w 475"/>
              <a:gd name="T67" fmla="*/ 2147483647 h 344"/>
              <a:gd name="T68" fmla="*/ 2147483647 w 475"/>
              <a:gd name="T69" fmla="*/ 2147483647 h 344"/>
              <a:gd name="T70" fmla="*/ 2147483647 w 475"/>
              <a:gd name="T71" fmla="*/ 2147483647 h 344"/>
              <a:gd name="T72" fmla="*/ 2147483647 w 475"/>
              <a:gd name="T73" fmla="*/ 2147483647 h 344"/>
              <a:gd name="T74" fmla="*/ 2147483647 w 475"/>
              <a:gd name="T75" fmla="*/ 2147483647 h 344"/>
              <a:gd name="T76" fmla="*/ 2147483647 w 475"/>
              <a:gd name="T77" fmla="*/ 2147483647 h 344"/>
              <a:gd name="T78" fmla="*/ 2147483647 w 475"/>
              <a:gd name="T79" fmla="*/ 2147483647 h 344"/>
              <a:gd name="T80" fmla="*/ 2147483647 w 475"/>
              <a:gd name="T81" fmla="*/ 2147483647 h 344"/>
              <a:gd name="T82" fmla="*/ 2147483647 w 475"/>
              <a:gd name="T83" fmla="*/ 2147483647 h 344"/>
              <a:gd name="T84" fmla="*/ 2147483647 w 475"/>
              <a:gd name="T85" fmla="*/ 2147483647 h 344"/>
              <a:gd name="T86" fmla="*/ 2147483647 w 475"/>
              <a:gd name="T87" fmla="*/ 2147483647 h 344"/>
              <a:gd name="T88" fmla="*/ 2147483647 w 475"/>
              <a:gd name="T89" fmla="*/ 2147483647 h 344"/>
              <a:gd name="T90" fmla="*/ 2147483647 w 475"/>
              <a:gd name="T91" fmla="*/ 2147483647 h 344"/>
              <a:gd name="T92" fmla="*/ 2147483647 w 475"/>
              <a:gd name="T93" fmla="*/ 2147483647 h 344"/>
              <a:gd name="T94" fmla="*/ 2147483647 w 475"/>
              <a:gd name="T95" fmla="*/ 2147483647 h 344"/>
              <a:gd name="T96" fmla="*/ 2147483647 w 475"/>
              <a:gd name="T97" fmla="*/ 2147483647 h 344"/>
              <a:gd name="T98" fmla="*/ 2147483647 w 475"/>
              <a:gd name="T99" fmla="*/ 2147483647 h 344"/>
              <a:gd name="T100" fmla="*/ 2147483647 w 475"/>
              <a:gd name="T101" fmla="*/ 2147483647 h 344"/>
              <a:gd name="T102" fmla="*/ 2147483647 w 475"/>
              <a:gd name="T103" fmla="*/ 2147483647 h 3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75"/>
              <a:gd name="T157" fmla="*/ 0 h 344"/>
              <a:gd name="T158" fmla="*/ 475 w 475"/>
              <a:gd name="T159" fmla="*/ 344 h 34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75" h="344">
                <a:moveTo>
                  <a:pt x="35" y="325"/>
                </a:moveTo>
                <a:lnTo>
                  <a:pt x="33" y="322"/>
                </a:lnTo>
                <a:lnTo>
                  <a:pt x="30" y="318"/>
                </a:lnTo>
                <a:lnTo>
                  <a:pt x="26" y="315"/>
                </a:lnTo>
                <a:lnTo>
                  <a:pt x="26" y="280"/>
                </a:lnTo>
                <a:lnTo>
                  <a:pt x="21" y="272"/>
                </a:lnTo>
                <a:lnTo>
                  <a:pt x="15" y="230"/>
                </a:lnTo>
                <a:lnTo>
                  <a:pt x="9" y="223"/>
                </a:lnTo>
                <a:lnTo>
                  <a:pt x="9" y="212"/>
                </a:lnTo>
                <a:lnTo>
                  <a:pt x="0" y="198"/>
                </a:lnTo>
                <a:lnTo>
                  <a:pt x="3" y="198"/>
                </a:lnTo>
                <a:lnTo>
                  <a:pt x="0" y="177"/>
                </a:lnTo>
                <a:lnTo>
                  <a:pt x="6" y="170"/>
                </a:lnTo>
                <a:lnTo>
                  <a:pt x="3" y="142"/>
                </a:lnTo>
                <a:lnTo>
                  <a:pt x="3" y="138"/>
                </a:lnTo>
                <a:lnTo>
                  <a:pt x="11" y="135"/>
                </a:lnTo>
                <a:lnTo>
                  <a:pt x="15" y="131"/>
                </a:lnTo>
                <a:lnTo>
                  <a:pt x="18" y="124"/>
                </a:lnTo>
                <a:lnTo>
                  <a:pt x="30" y="113"/>
                </a:lnTo>
                <a:lnTo>
                  <a:pt x="38" y="103"/>
                </a:lnTo>
                <a:lnTo>
                  <a:pt x="57" y="103"/>
                </a:lnTo>
                <a:lnTo>
                  <a:pt x="83" y="92"/>
                </a:lnTo>
                <a:lnTo>
                  <a:pt x="167" y="124"/>
                </a:lnTo>
                <a:lnTo>
                  <a:pt x="167" y="184"/>
                </a:lnTo>
                <a:lnTo>
                  <a:pt x="283" y="36"/>
                </a:lnTo>
                <a:lnTo>
                  <a:pt x="429" y="0"/>
                </a:lnTo>
                <a:lnTo>
                  <a:pt x="462" y="96"/>
                </a:lnTo>
                <a:lnTo>
                  <a:pt x="465" y="96"/>
                </a:lnTo>
                <a:lnTo>
                  <a:pt x="468" y="110"/>
                </a:lnTo>
                <a:lnTo>
                  <a:pt x="471" y="113"/>
                </a:lnTo>
                <a:lnTo>
                  <a:pt x="474" y="128"/>
                </a:lnTo>
                <a:lnTo>
                  <a:pt x="462" y="135"/>
                </a:lnTo>
                <a:lnTo>
                  <a:pt x="459" y="135"/>
                </a:lnTo>
                <a:lnTo>
                  <a:pt x="457" y="138"/>
                </a:lnTo>
                <a:lnTo>
                  <a:pt x="453" y="142"/>
                </a:lnTo>
                <a:lnTo>
                  <a:pt x="451" y="145"/>
                </a:lnTo>
                <a:lnTo>
                  <a:pt x="447" y="145"/>
                </a:lnTo>
                <a:lnTo>
                  <a:pt x="447" y="149"/>
                </a:lnTo>
                <a:lnTo>
                  <a:pt x="445" y="149"/>
                </a:lnTo>
                <a:lnTo>
                  <a:pt x="445" y="152"/>
                </a:lnTo>
                <a:lnTo>
                  <a:pt x="441" y="184"/>
                </a:lnTo>
                <a:lnTo>
                  <a:pt x="439" y="184"/>
                </a:lnTo>
                <a:lnTo>
                  <a:pt x="415" y="191"/>
                </a:lnTo>
                <a:lnTo>
                  <a:pt x="411" y="191"/>
                </a:lnTo>
                <a:lnTo>
                  <a:pt x="411" y="195"/>
                </a:lnTo>
                <a:lnTo>
                  <a:pt x="409" y="198"/>
                </a:lnTo>
                <a:lnTo>
                  <a:pt x="405" y="202"/>
                </a:lnTo>
                <a:lnTo>
                  <a:pt x="385" y="205"/>
                </a:lnTo>
                <a:lnTo>
                  <a:pt x="370" y="212"/>
                </a:lnTo>
                <a:lnTo>
                  <a:pt x="367" y="212"/>
                </a:lnTo>
                <a:lnTo>
                  <a:pt x="358" y="216"/>
                </a:lnTo>
                <a:lnTo>
                  <a:pt x="355" y="219"/>
                </a:lnTo>
                <a:lnTo>
                  <a:pt x="313" y="234"/>
                </a:lnTo>
                <a:lnTo>
                  <a:pt x="307" y="234"/>
                </a:lnTo>
                <a:lnTo>
                  <a:pt x="304" y="237"/>
                </a:lnTo>
                <a:lnTo>
                  <a:pt x="298" y="240"/>
                </a:lnTo>
                <a:lnTo>
                  <a:pt x="295" y="244"/>
                </a:lnTo>
                <a:lnTo>
                  <a:pt x="292" y="251"/>
                </a:lnTo>
                <a:lnTo>
                  <a:pt x="289" y="255"/>
                </a:lnTo>
                <a:lnTo>
                  <a:pt x="286" y="262"/>
                </a:lnTo>
                <a:lnTo>
                  <a:pt x="283" y="262"/>
                </a:lnTo>
                <a:lnTo>
                  <a:pt x="280" y="266"/>
                </a:lnTo>
                <a:lnTo>
                  <a:pt x="277" y="266"/>
                </a:lnTo>
                <a:lnTo>
                  <a:pt x="277" y="269"/>
                </a:lnTo>
                <a:lnTo>
                  <a:pt x="274" y="269"/>
                </a:lnTo>
                <a:lnTo>
                  <a:pt x="271" y="272"/>
                </a:lnTo>
                <a:lnTo>
                  <a:pt x="235" y="276"/>
                </a:lnTo>
                <a:lnTo>
                  <a:pt x="230" y="280"/>
                </a:lnTo>
                <a:lnTo>
                  <a:pt x="227" y="283"/>
                </a:lnTo>
                <a:lnTo>
                  <a:pt x="227" y="286"/>
                </a:lnTo>
                <a:lnTo>
                  <a:pt x="224" y="290"/>
                </a:lnTo>
                <a:lnTo>
                  <a:pt x="221" y="290"/>
                </a:lnTo>
                <a:lnTo>
                  <a:pt x="215" y="294"/>
                </a:lnTo>
                <a:lnTo>
                  <a:pt x="211" y="297"/>
                </a:lnTo>
                <a:lnTo>
                  <a:pt x="143" y="304"/>
                </a:lnTo>
                <a:lnTo>
                  <a:pt x="140" y="308"/>
                </a:lnTo>
                <a:lnTo>
                  <a:pt x="137" y="311"/>
                </a:lnTo>
                <a:lnTo>
                  <a:pt x="134" y="315"/>
                </a:lnTo>
                <a:lnTo>
                  <a:pt x="131" y="322"/>
                </a:lnTo>
                <a:lnTo>
                  <a:pt x="125" y="325"/>
                </a:lnTo>
                <a:lnTo>
                  <a:pt x="122" y="325"/>
                </a:lnTo>
                <a:lnTo>
                  <a:pt x="113" y="332"/>
                </a:lnTo>
                <a:lnTo>
                  <a:pt x="110" y="332"/>
                </a:lnTo>
                <a:lnTo>
                  <a:pt x="107" y="332"/>
                </a:lnTo>
                <a:lnTo>
                  <a:pt x="107" y="336"/>
                </a:lnTo>
                <a:lnTo>
                  <a:pt x="104" y="336"/>
                </a:lnTo>
                <a:lnTo>
                  <a:pt x="104" y="339"/>
                </a:lnTo>
                <a:lnTo>
                  <a:pt x="98" y="339"/>
                </a:lnTo>
                <a:lnTo>
                  <a:pt x="89" y="339"/>
                </a:lnTo>
                <a:lnTo>
                  <a:pt x="83" y="339"/>
                </a:lnTo>
                <a:lnTo>
                  <a:pt x="80" y="339"/>
                </a:lnTo>
                <a:lnTo>
                  <a:pt x="77" y="339"/>
                </a:lnTo>
                <a:lnTo>
                  <a:pt x="77" y="343"/>
                </a:lnTo>
                <a:lnTo>
                  <a:pt x="74" y="343"/>
                </a:lnTo>
                <a:lnTo>
                  <a:pt x="71" y="343"/>
                </a:lnTo>
                <a:lnTo>
                  <a:pt x="69" y="343"/>
                </a:lnTo>
                <a:lnTo>
                  <a:pt x="63" y="343"/>
                </a:lnTo>
                <a:lnTo>
                  <a:pt x="59" y="343"/>
                </a:lnTo>
                <a:lnTo>
                  <a:pt x="57" y="343"/>
                </a:lnTo>
                <a:lnTo>
                  <a:pt x="54" y="343"/>
                </a:lnTo>
                <a:lnTo>
                  <a:pt x="54" y="339"/>
                </a:lnTo>
                <a:lnTo>
                  <a:pt x="50" y="339"/>
                </a:lnTo>
                <a:lnTo>
                  <a:pt x="42" y="339"/>
                </a:lnTo>
                <a:lnTo>
                  <a:pt x="38" y="339"/>
                </a:lnTo>
                <a:lnTo>
                  <a:pt x="35" y="325"/>
                </a:lnTo>
              </a:path>
            </a:pathLst>
          </a:custGeom>
          <a:solidFill>
            <a:srgbClr val="FF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68" name="Freeform 32"/>
          <p:cNvSpPr>
            <a:spLocks/>
          </p:cNvSpPr>
          <p:nvPr/>
        </p:nvSpPr>
        <p:spPr bwMode="auto">
          <a:xfrm>
            <a:off x="6292851" y="4068763"/>
            <a:ext cx="25400" cy="28575"/>
          </a:xfrm>
          <a:custGeom>
            <a:avLst/>
            <a:gdLst>
              <a:gd name="T0" fmla="*/ 2147483647 w 17"/>
              <a:gd name="T1" fmla="*/ 2147483647 h 17"/>
              <a:gd name="T2" fmla="*/ 2147483647 w 17"/>
              <a:gd name="T3" fmla="*/ 0 h 17"/>
              <a:gd name="T4" fmla="*/ 2147483647 w 17"/>
              <a:gd name="T5" fmla="*/ 2147483647 h 17"/>
              <a:gd name="T6" fmla="*/ 2147483647 w 17"/>
              <a:gd name="T7" fmla="*/ 2147483647 h 17"/>
              <a:gd name="T8" fmla="*/ 2147483647 w 17"/>
              <a:gd name="T9" fmla="*/ 2147483647 h 17"/>
              <a:gd name="T10" fmla="*/ 2147483647 w 17"/>
              <a:gd name="T11" fmla="*/ 0 h 17"/>
              <a:gd name="T12" fmla="*/ 2147483647 w 17"/>
              <a:gd name="T13" fmla="*/ 0 h 17"/>
              <a:gd name="T14" fmla="*/ 2147483647 w 17"/>
              <a:gd name="T15" fmla="*/ 2147483647 h 17"/>
              <a:gd name="T16" fmla="*/ 2147483647 w 17"/>
              <a:gd name="T17" fmla="*/ 0 h 17"/>
              <a:gd name="T18" fmla="*/ 0 w 17"/>
              <a:gd name="T19" fmla="*/ 0 h 17"/>
              <a:gd name="T20" fmla="*/ 0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2147483647 w 17"/>
              <a:gd name="T27" fmla="*/ 2147483647 h 17"/>
              <a:gd name="T28" fmla="*/ 2147483647 w 17"/>
              <a:gd name="T29" fmla="*/ 2147483647 h 17"/>
              <a:gd name="T30" fmla="*/ 2147483647 w 17"/>
              <a:gd name="T31" fmla="*/ 2147483647 h 17"/>
              <a:gd name="T32" fmla="*/ 2147483647 w 17"/>
              <a:gd name="T33" fmla="*/ 2147483647 h 17"/>
              <a:gd name="T34" fmla="*/ 2147483647 w 17"/>
              <a:gd name="T35" fmla="*/ 2147483647 h 17"/>
              <a:gd name="T36" fmla="*/ 2147483647 w 17"/>
              <a:gd name="T37" fmla="*/ 2147483647 h 17"/>
              <a:gd name="T38" fmla="*/ 2147483647 w 17"/>
              <a:gd name="T39" fmla="*/ 2147483647 h 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7"/>
              <a:gd name="T61" fmla="*/ 0 h 17"/>
              <a:gd name="T62" fmla="*/ 17 w 17"/>
              <a:gd name="T63" fmla="*/ 17 h 1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7" h="17">
                <a:moveTo>
                  <a:pt x="16" y="8"/>
                </a:moveTo>
                <a:lnTo>
                  <a:pt x="12" y="0"/>
                </a:lnTo>
                <a:lnTo>
                  <a:pt x="12" y="8"/>
                </a:lnTo>
                <a:lnTo>
                  <a:pt x="10" y="8"/>
                </a:lnTo>
                <a:lnTo>
                  <a:pt x="6" y="8"/>
                </a:lnTo>
                <a:lnTo>
                  <a:pt x="6" y="0"/>
                </a:lnTo>
                <a:lnTo>
                  <a:pt x="4" y="0"/>
                </a:lnTo>
                <a:lnTo>
                  <a:pt x="4" y="8"/>
                </a:lnTo>
                <a:lnTo>
                  <a:pt x="4" y="0"/>
                </a:lnTo>
                <a:lnTo>
                  <a:pt x="0" y="0"/>
                </a:lnTo>
                <a:lnTo>
                  <a:pt x="0" y="8"/>
                </a:lnTo>
                <a:lnTo>
                  <a:pt x="4" y="8"/>
                </a:lnTo>
                <a:lnTo>
                  <a:pt x="6" y="8"/>
                </a:lnTo>
                <a:lnTo>
                  <a:pt x="6" y="16"/>
                </a:lnTo>
                <a:lnTo>
                  <a:pt x="10" y="16"/>
                </a:lnTo>
                <a:lnTo>
                  <a:pt x="10" y="8"/>
                </a:lnTo>
                <a:lnTo>
                  <a:pt x="10" y="16"/>
                </a:lnTo>
                <a:lnTo>
                  <a:pt x="12" y="16"/>
                </a:lnTo>
                <a:lnTo>
                  <a:pt x="16" y="16"/>
                </a:lnTo>
                <a:lnTo>
                  <a:pt x="16" y="8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69" name="Freeform 33"/>
          <p:cNvSpPr>
            <a:spLocks/>
          </p:cNvSpPr>
          <p:nvPr/>
        </p:nvSpPr>
        <p:spPr bwMode="auto">
          <a:xfrm>
            <a:off x="1144589" y="2041526"/>
            <a:ext cx="1292225" cy="1196975"/>
          </a:xfrm>
          <a:custGeom>
            <a:avLst/>
            <a:gdLst>
              <a:gd name="T0" fmla="*/ 2147483647 w 813"/>
              <a:gd name="T1" fmla="*/ 0 h 753"/>
              <a:gd name="T2" fmla="*/ 2147483647 w 813"/>
              <a:gd name="T3" fmla="*/ 2147483647 h 753"/>
              <a:gd name="T4" fmla="*/ 2147483647 w 813"/>
              <a:gd name="T5" fmla="*/ 2147483647 h 753"/>
              <a:gd name="T6" fmla="*/ 2147483647 w 813"/>
              <a:gd name="T7" fmla="*/ 2147483647 h 753"/>
              <a:gd name="T8" fmla="*/ 2147483647 w 813"/>
              <a:gd name="T9" fmla="*/ 2147483647 h 753"/>
              <a:gd name="T10" fmla="*/ 2147483647 w 813"/>
              <a:gd name="T11" fmla="*/ 2147483647 h 753"/>
              <a:gd name="T12" fmla="*/ 2147483647 w 813"/>
              <a:gd name="T13" fmla="*/ 2147483647 h 753"/>
              <a:gd name="T14" fmla="*/ 2147483647 w 813"/>
              <a:gd name="T15" fmla="*/ 2147483647 h 753"/>
              <a:gd name="T16" fmla="*/ 2147483647 w 813"/>
              <a:gd name="T17" fmla="*/ 2147483647 h 753"/>
              <a:gd name="T18" fmla="*/ 2147483647 w 813"/>
              <a:gd name="T19" fmla="*/ 2147483647 h 753"/>
              <a:gd name="T20" fmla="*/ 2147483647 w 813"/>
              <a:gd name="T21" fmla="*/ 2147483647 h 753"/>
              <a:gd name="T22" fmla="*/ 2147483647 w 813"/>
              <a:gd name="T23" fmla="*/ 2147483647 h 753"/>
              <a:gd name="T24" fmla="*/ 2147483647 w 813"/>
              <a:gd name="T25" fmla="*/ 2147483647 h 753"/>
              <a:gd name="T26" fmla="*/ 2147483647 w 813"/>
              <a:gd name="T27" fmla="*/ 2147483647 h 753"/>
              <a:gd name="T28" fmla="*/ 2147483647 w 813"/>
              <a:gd name="T29" fmla="*/ 2147483647 h 753"/>
              <a:gd name="T30" fmla="*/ 2147483647 w 813"/>
              <a:gd name="T31" fmla="*/ 2147483647 h 753"/>
              <a:gd name="T32" fmla="*/ 2147483647 w 813"/>
              <a:gd name="T33" fmla="*/ 2147483647 h 753"/>
              <a:gd name="T34" fmla="*/ 2147483647 w 813"/>
              <a:gd name="T35" fmla="*/ 2147483647 h 753"/>
              <a:gd name="T36" fmla="*/ 2147483647 w 813"/>
              <a:gd name="T37" fmla="*/ 2147483647 h 753"/>
              <a:gd name="T38" fmla="*/ 2147483647 w 813"/>
              <a:gd name="T39" fmla="*/ 2147483647 h 753"/>
              <a:gd name="T40" fmla="*/ 2147483647 w 813"/>
              <a:gd name="T41" fmla="*/ 2147483647 h 753"/>
              <a:gd name="T42" fmla="*/ 2147483647 w 813"/>
              <a:gd name="T43" fmla="*/ 2147483647 h 753"/>
              <a:gd name="T44" fmla="*/ 2147483647 w 813"/>
              <a:gd name="T45" fmla="*/ 2147483647 h 753"/>
              <a:gd name="T46" fmla="*/ 2147483647 w 813"/>
              <a:gd name="T47" fmla="*/ 2147483647 h 753"/>
              <a:gd name="T48" fmla="*/ 2147483647 w 813"/>
              <a:gd name="T49" fmla="*/ 2147483647 h 753"/>
              <a:gd name="T50" fmla="*/ 2147483647 w 813"/>
              <a:gd name="T51" fmla="*/ 2147483647 h 753"/>
              <a:gd name="T52" fmla="*/ 2147483647 w 813"/>
              <a:gd name="T53" fmla="*/ 2147483647 h 753"/>
              <a:gd name="T54" fmla="*/ 2147483647 w 813"/>
              <a:gd name="T55" fmla="*/ 2147483647 h 753"/>
              <a:gd name="T56" fmla="*/ 2147483647 w 813"/>
              <a:gd name="T57" fmla="*/ 2147483647 h 753"/>
              <a:gd name="T58" fmla="*/ 2147483647 w 813"/>
              <a:gd name="T59" fmla="*/ 2147483647 h 753"/>
              <a:gd name="T60" fmla="*/ 2147483647 w 813"/>
              <a:gd name="T61" fmla="*/ 2147483647 h 753"/>
              <a:gd name="T62" fmla="*/ 2147483647 w 813"/>
              <a:gd name="T63" fmla="*/ 2147483647 h 753"/>
              <a:gd name="T64" fmla="*/ 2147483647 w 813"/>
              <a:gd name="T65" fmla="*/ 2147483647 h 753"/>
              <a:gd name="T66" fmla="*/ 2147483647 w 813"/>
              <a:gd name="T67" fmla="*/ 2147483647 h 753"/>
              <a:gd name="T68" fmla="*/ 2147483647 w 813"/>
              <a:gd name="T69" fmla="*/ 2147483647 h 753"/>
              <a:gd name="T70" fmla="*/ 2147483647 w 813"/>
              <a:gd name="T71" fmla="*/ 2147483647 h 753"/>
              <a:gd name="T72" fmla="*/ 2147483647 w 813"/>
              <a:gd name="T73" fmla="*/ 2147483647 h 753"/>
              <a:gd name="T74" fmla="*/ 2147483647 w 813"/>
              <a:gd name="T75" fmla="*/ 2147483647 h 753"/>
              <a:gd name="T76" fmla="*/ 2147483647 w 813"/>
              <a:gd name="T77" fmla="*/ 2147483647 h 753"/>
              <a:gd name="T78" fmla="*/ 2147483647 w 813"/>
              <a:gd name="T79" fmla="*/ 2147483647 h 753"/>
              <a:gd name="T80" fmla="*/ 2147483647 w 813"/>
              <a:gd name="T81" fmla="*/ 2147483647 h 753"/>
              <a:gd name="T82" fmla="*/ 2147483647 w 813"/>
              <a:gd name="T83" fmla="*/ 2147483647 h 753"/>
              <a:gd name="T84" fmla="*/ 2147483647 w 813"/>
              <a:gd name="T85" fmla="*/ 2147483647 h 753"/>
              <a:gd name="T86" fmla="*/ 2147483647 w 813"/>
              <a:gd name="T87" fmla="*/ 2147483647 h 753"/>
              <a:gd name="T88" fmla="*/ 2147483647 w 813"/>
              <a:gd name="T89" fmla="*/ 2147483647 h 753"/>
              <a:gd name="T90" fmla="*/ 2147483647 w 813"/>
              <a:gd name="T91" fmla="*/ 2147483647 h 753"/>
              <a:gd name="T92" fmla="*/ 2147483647 w 813"/>
              <a:gd name="T93" fmla="*/ 2147483647 h 753"/>
              <a:gd name="T94" fmla="*/ 2147483647 w 813"/>
              <a:gd name="T95" fmla="*/ 2147483647 h 753"/>
              <a:gd name="T96" fmla="*/ 2147483647 w 813"/>
              <a:gd name="T97" fmla="*/ 2147483647 h 753"/>
              <a:gd name="T98" fmla="*/ 2147483647 w 813"/>
              <a:gd name="T99" fmla="*/ 2147483647 h 75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13"/>
              <a:gd name="T151" fmla="*/ 0 h 753"/>
              <a:gd name="T152" fmla="*/ 813 w 813"/>
              <a:gd name="T153" fmla="*/ 753 h 75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13" h="753">
                <a:moveTo>
                  <a:pt x="598" y="1"/>
                </a:moveTo>
                <a:lnTo>
                  <a:pt x="614" y="0"/>
                </a:lnTo>
                <a:lnTo>
                  <a:pt x="631" y="21"/>
                </a:lnTo>
                <a:lnTo>
                  <a:pt x="655" y="41"/>
                </a:lnTo>
                <a:lnTo>
                  <a:pt x="684" y="30"/>
                </a:lnTo>
                <a:lnTo>
                  <a:pt x="722" y="35"/>
                </a:lnTo>
                <a:lnTo>
                  <a:pt x="727" y="29"/>
                </a:lnTo>
                <a:lnTo>
                  <a:pt x="742" y="41"/>
                </a:lnTo>
                <a:lnTo>
                  <a:pt x="766" y="42"/>
                </a:lnTo>
                <a:lnTo>
                  <a:pt x="776" y="58"/>
                </a:lnTo>
                <a:lnTo>
                  <a:pt x="782" y="58"/>
                </a:lnTo>
                <a:lnTo>
                  <a:pt x="782" y="114"/>
                </a:lnTo>
                <a:lnTo>
                  <a:pt x="789" y="125"/>
                </a:lnTo>
                <a:lnTo>
                  <a:pt x="795" y="160"/>
                </a:lnTo>
                <a:lnTo>
                  <a:pt x="812" y="181"/>
                </a:lnTo>
                <a:lnTo>
                  <a:pt x="808" y="202"/>
                </a:lnTo>
                <a:lnTo>
                  <a:pt x="803" y="200"/>
                </a:lnTo>
                <a:lnTo>
                  <a:pt x="798" y="196"/>
                </a:lnTo>
                <a:lnTo>
                  <a:pt x="726" y="202"/>
                </a:lnTo>
                <a:lnTo>
                  <a:pt x="729" y="217"/>
                </a:lnTo>
                <a:lnTo>
                  <a:pt x="685" y="229"/>
                </a:lnTo>
                <a:lnTo>
                  <a:pt x="684" y="234"/>
                </a:lnTo>
                <a:lnTo>
                  <a:pt x="690" y="240"/>
                </a:lnTo>
                <a:lnTo>
                  <a:pt x="688" y="243"/>
                </a:lnTo>
                <a:lnTo>
                  <a:pt x="684" y="252"/>
                </a:lnTo>
                <a:lnTo>
                  <a:pt x="697" y="257"/>
                </a:lnTo>
                <a:lnTo>
                  <a:pt x="696" y="266"/>
                </a:lnTo>
                <a:lnTo>
                  <a:pt x="667" y="272"/>
                </a:lnTo>
                <a:lnTo>
                  <a:pt x="654" y="279"/>
                </a:lnTo>
                <a:lnTo>
                  <a:pt x="641" y="281"/>
                </a:lnTo>
                <a:lnTo>
                  <a:pt x="625" y="301"/>
                </a:lnTo>
                <a:lnTo>
                  <a:pt x="614" y="316"/>
                </a:lnTo>
                <a:lnTo>
                  <a:pt x="606" y="316"/>
                </a:lnTo>
                <a:lnTo>
                  <a:pt x="605" y="323"/>
                </a:lnTo>
                <a:lnTo>
                  <a:pt x="565" y="325"/>
                </a:lnTo>
                <a:lnTo>
                  <a:pt x="562" y="333"/>
                </a:lnTo>
                <a:lnTo>
                  <a:pt x="539" y="336"/>
                </a:lnTo>
                <a:lnTo>
                  <a:pt x="527" y="347"/>
                </a:lnTo>
                <a:lnTo>
                  <a:pt x="506" y="347"/>
                </a:lnTo>
                <a:lnTo>
                  <a:pt x="470" y="383"/>
                </a:lnTo>
                <a:lnTo>
                  <a:pt x="470" y="513"/>
                </a:lnTo>
                <a:lnTo>
                  <a:pt x="295" y="527"/>
                </a:lnTo>
                <a:lnTo>
                  <a:pt x="269" y="637"/>
                </a:lnTo>
                <a:lnTo>
                  <a:pt x="203" y="650"/>
                </a:lnTo>
                <a:lnTo>
                  <a:pt x="191" y="662"/>
                </a:lnTo>
                <a:lnTo>
                  <a:pt x="175" y="751"/>
                </a:lnTo>
                <a:lnTo>
                  <a:pt x="0" y="752"/>
                </a:lnTo>
                <a:lnTo>
                  <a:pt x="25" y="726"/>
                </a:lnTo>
                <a:lnTo>
                  <a:pt x="30" y="712"/>
                </a:lnTo>
                <a:lnTo>
                  <a:pt x="53" y="683"/>
                </a:lnTo>
                <a:lnTo>
                  <a:pt x="62" y="665"/>
                </a:lnTo>
                <a:lnTo>
                  <a:pt x="83" y="652"/>
                </a:lnTo>
                <a:lnTo>
                  <a:pt x="94" y="630"/>
                </a:lnTo>
                <a:lnTo>
                  <a:pt x="109" y="617"/>
                </a:lnTo>
                <a:lnTo>
                  <a:pt x="121" y="603"/>
                </a:lnTo>
                <a:lnTo>
                  <a:pt x="153" y="570"/>
                </a:lnTo>
                <a:lnTo>
                  <a:pt x="174" y="555"/>
                </a:lnTo>
                <a:lnTo>
                  <a:pt x="196" y="522"/>
                </a:lnTo>
                <a:lnTo>
                  <a:pt x="230" y="488"/>
                </a:lnTo>
                <a:lnTo>
                  <a:pt x="243" y="488"/>
                </a:lnTo>
                <a:lnTo>
                  <a:pt x="249" y="481"/>
                </a:lnTo>
                <a:lnTo>
                  <a:pt x="250" y="472"/>
                </a:lnTo>
                <a:lnTo>
                  <a:pt x="269" y="441"/>
                </a:lnTo>
                <a:lnTo>
                  <a:pt x="270" y="430"/>
                </a:lnTo>
                <a:lnTo>
                  <a:pt x="276" y="425"/>
                </a:lnTo>
                <a:lnTo>
                  <a:pt x="287" y="425"/>
                </a:lnTo>
                <a:lnTo>
                  <a:pt x="295" y="429"/>
                </a:lnTo>
                <a:lnTo>
                  <a:pt x="299" y="429"/>
                </a:lnTo>
                <a:lnTo>
                  <a:pt x="306" y="429"/>
                </a:lnTo>
                <a:lnTo>
                  <a:pt x="312" y="423"/>
                </a:lnTo>
                <a:lnTo>
                  <a:pt x="319" y="422"/>
                </a:lnTo>
                <a:lnTo>
                  <a:pt x="346" y="405"/>
                </a:lnTo>
                <a:lnTo>
                  <a:pt x="351" y="392"/>
                </a:lnTo>
                <a:lnTo>
                  <a:pt x="363" y="387"/>
                </a:lnTo>
                <a:lnTo>
                  <a:pt x="374" y="386"/>
                </a:lnTo>
                <a:lnTo>
                  <a:pt x="381" y="369"/>
                </a:lnTo>
                <a:lnTo>
                  <a:pt x="391" y="363"/>
                </a:lnTo>
                <a:lnTo>
                  <a:pt x="395" y="361"/>
                </a:lnTo>
                <a:lnTo>
                  <a:pt x="404" y="345"/>
                </a:lnTo>
                <a:lnTo>
                  <a:pt x="421" y="317"/>
                </a:lnTo>
                <a:lnTo>
                  <a:pt x="420" y="295"/>
                </a:lnTo>
                <a:lnTo>
                  <a:pt x="411" y="284"/>
                </a:lnTo>
                <a:lnTo>
                  <a:pt x="413" y="267"/>
                </a:lnTo>
                <a:lnTo>
                  <a:pt x="414" y="240"/>
                </a:lnTo>
                <a:lnTo>
                  <a:pt x="429" y="229"/>
                </a:lnTo>
                <a:lnTo>
                  <a:pt x="433" y="214"/>
                </a:lnTo>
                <a:lnTo>
                  <a:pt x="443" y="211"/>
                </a:lnTo>
                <a:lnTo>
                  <a:pt x="451" y="188"/>
                </a:lnTo>
                <a:lnTo>
                  <a:pt x="443" y="183"/>
                </a:lnTo>
                <a:lnTo>
                  <a:pt x="473" y="149"/>
                </a:lnTo>
                <a:lnTo>
                  <a:pt x="485" y="138"/>
                </a:lnTo>
                <a:lnTo>
                  <a:pt x="516" y="131"/>
                </a:lnTo>
                <a:lnTo>
                  <a:pt x="538" y="114"/>
                </a:lnTo>
                <a:lnTo>
                  <a:pt x="553" y="103"/>
                </a:lnTo>
                <a:lnTo>
                  <a:pt x="562" y="81"/>
                </a:lnTo>
                <a:lnTo>
                  <a:pt x="575" y="70"/>
                </a:lnTo>
                <a:lnTo>
                  <a:pt x="581" y="52"/>
                </a:lnTo>
                <a:lnTo>
                  <a:pt x="581" y="38"/>
                </a:lnTo>
                <a:lnTo>
                  <a:pt x="588" y="33"/>
                </a:lnTo>
                <a:lnTo>
                  <a:pt x="598" y="1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70" name="Line 34"/>
          <p:cNvSpPr>
            <a:spLocks noChangeShapeType="1"/>
          </p:cNvSpPr>
          <p:nvPr/>
        </p:nvSpPr>
        <p:spPr bwMode="auto">
          <a:xfrm>
            <a:off x="6172200" y="2847977"/>
            <a:ext cx="1295400" cy="4286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71" name="Oval 35"/>
          <p:cNvSpPr>
            <a:spLocks noChangeArrowheads="1"/>
          </p:cNvSpPr>
          <p:nvPr/>
        </p:nvSpPr>
        <p:spPr bwMode="auto">
          <a:xfrm>
            <a:off x="7315200" y="3276600"/>
            <a:ext cx="290512" cy="138112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72" name="Line 36"/>
          <p:cNvSpPr>
            <a:spLocks noChangeShapeType="1"/>
          </p:cNvSpPr>
          <p:nvPr/>
        </p:nvSpPr>
        <p:spPr bwMode="auto">
          <a:xfrm>
            <a:off x="4267200" y="2057400"/>
            <a:ext cx="762002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73" name="Oval 37"/>
          <p:cNvSpPr>
            <a:spLocks noChangeArrowheads="1"/>
          </p:cNvSpPr>
          <p:nvPr/>
        </p:nvSpPr>
        <p:spPr bwMode="auto">
          <a:xfrm>
            <a:off x="4191000" y="1992312"/>
            <a:ext cx="293688" cy="141288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74" name="Rectangle 38"/>
          <p:cNvSpPr>
            <a:spLocks noChangeArrowheads="1"/>
          </p:cNvSpPr>
          <p:nvPr/>
        </p:nvSpPr>
        <p:spPr bwMode="auto">
          <a:xfrm>
            <a:off x="3746487" y="1687436"/>
            <a:ext cx="1054113" cy="36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64" tIns="46033" rIns="92064" bIns="46033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</a:rPr>
              <a:t>Palestine</a:t>
            </a:r>
          </a:p>
        </p:txBody>
      </p:sp>
      <p:sp>
        <p:nvSpPr>
          <p:cNvPr id="65575" name="Freeform 39"/>
          <p:cNvSpPr>
            <a:spLocks/>
          </p:cNvSpPr>
          <p:nvPr/>
        </p:nvSpPr>
        <p:spPr bwMode="auto">
          <a:xfrm>
            <a:off x="5543551" y="4017964"/>
            <a:ext cx="115888" cy="169862"/>
          </a:xfrm>
          <a:custGeom>
            <a:avLst/>
            <a:gdLst>
              <a:gd name="T0" fmla="*/ 2147483647 w 72"/>
              <a:gd name="T1" fmla="*/ 2147483647 h 107"/>
              <a:gd name="T2" fmla="*/ 2147483647 w 72"/>
              <a:gd name="T3" fmla="*/ 2147483647 h 107"/>
              <a:gd name="T4" fmla="*/ 2147483647 w 72"/>
              <a:gd name="T5" fmla="*/ 2147483647 h 107"/>
              <a:gd name="T6" fmla="*/ 2147483647 w 72"/>
              <a:gd name="T7" fmla="*/ 2147483647 h 107"/>
              <a:gd name="T8" fmla="*/ 2147483647 w 72"/>
              <a:gd name="T9" fmla="*/ 2147483647 h 107"/>
              <a:gd name="T10" fmla="*/ 0 w 72"/>
              <a:gd name="T11" fmla="*/ 2147483647 h 107"/>
              <a:gd name="T12" fmla="*/ 2147483647 w 72"/>
              <a:gd name="T13" fmla="*/ 2147483647 h 107"/>
              <a:gd name="T14" fmla="*/ 2147483647 w 72"/>
              <a:gd name="T15" fmla="*/ 2147483647 h 107"/>
              <a:gd name="T16" fmla="*/ 2147483647 w 72"/>
              <a:gd name="T17" fmla="*/ 2147483647 h 107"/>
              <a:gd name="T18" fmla="*/ 2147483647 w 72"/>
              <a:gd name="T19" fmla="*/ 2147483647 h 107"/>
              <a:gd name="T20" fmla="*/ 2147483647 w 72"/>
              <a:gd name="T21" fmla="*/ 2147483647 h 107"/>
              <a:gd name="T22" fmla="*/ 2147483647 w 72"/>
              <a:gd name="T23" fmla="*/ 2147483647 h 107"/>
              <a:gd name="T24" fmla="*/ 2147483647 w 72"/>
              <a:gd name="T25" fmla="*/ 2147483647 h 107"/>
              <a:gd name="T26" fmla="*/ 2147483647 w 72"/>
              <a:gd name="T27" fmla="*/ 2147483647 h 107"/>
              <a:gd name="T28" fmla="*/ 2147483647 w 72"/>
              <a:gd name="T29" fmla="*/ 2147483647 h 107"/>
              <a:gd name="T30" fmla="*/ 2147483647 w 72"/>
              <a:gd name="T31" fmla="*/ 2147483647 h 107"/>
              <a:gd name="T32" fmla="*/ 2147483647 w 72"/>
              <a:gd name="T33" fmla="*/ 2147483647 h 107"/>
              <a:gd name="T34" fmla="*/ 2147483647 w 72"/>
              <a:gd name="T35" fmla="*/ 2147483647 h 107"/>
              <a:gd name="T36" fmla="*/ 2147483647 w 72"/>
              <a:gd name="T37" fmla="*/ 2147483647 h 107"/>
              <a:gd name="T38" fmla="*/ 2147483647 w 72"/>
              <a:gd name="T39" fmla="*/ 2147483647 h 107"/>
              <a:gd name="T40" fmla="*/ 2147483647 w 72"/>
              <a:gd name="T41" fmla="*/ 2147483647 h 107"/>
              <a:gd name="T42" fmla="*/ 2147483647 w 72"/>
              <a:gd name="T43" fmla="*/ 2147483647 h 107"/>
              <a:gd name="T44" fmla="*/ 2147483647 w 72"/>
              <a:gd name="T45" fmla="*/ 2147483647 h 107"/>
              <a:gd name="T46" fmla="*/ 2147483647 w 72"/>
              <a:gd name="T47" fmla="*/ 2147483647 h 107"/>
              <a:gd name="T48" fmla="*/ 2147483647 w 72"/>
              <a:gd name="T49" fmla="*/ 2147483647 h 107"/>
              <a:gd name="T50" fmla="*/ 2147483647 w 72"/>
              <a:gd name="T51" fmla="*/ 2147483647 h 107"/>
              <a:gd name="T52" fmla="*/ 2147483647 w 72"/>
              <a:gd name="T53" fmla="*/ 2147483647 h 107"/>
              <a:gd name="T54" fmla="*/ 2147483647 w 72"/>
              <a:gd name="T55" fmla="*/ 2147483647 h 107"/>
              <a:gd name="T56" fmla="*/ 2147483647 w 72"/>
              <a:gd name="T57" fmla="*/ 2147483647 h 107"/>
              <a:gd name="T58" fmla="*/ 2147483647 w 72"/>
              <a:gd name="T59" fmla="*/ 2147483647 h 107"/>
              <a:gd name="T60" fmla="*/ 2147483647 w 72"/>
              <a:gd name="T61" fmla="*/ 2147483647 h 107"/>
              <a:gd name="T62" fmla="*/ 2147483647 w 72"/>
              <a:gd name="T63" fmla="*/ 2147483647 h 107"/>
              <a:gd name="T64" fmla="*/ 2147483647 w 72"/>
              <a:gd name="T65" fmla="*/ 2147483647 h 107"/>
              <a:gd name="T66" fmla="*/ 2147483647 w 72"/>
              <a:gd name="T67" fmla="*/ 2147483647 h 107"/>
              <a:gd name="T68" fmla="*/ 2147483647 w 72"/>
              <a:gd name="T69" fmla="*/ 2147483647 h 107"/>
              <a:gd name="T70" fmla="*/ 2147483647 w 72"/>
              <a:gd name="T71" fmla="*/ 2147483647 h 107"/>
              <a:gd name="T72" fmla="*/ 2147483647 w 72"/>
              <a:gd name="T73" fmla="*/ 2147483647 h 107"/>
              <a:gd name="T74" fmla="*/ 2147483647 w 72"/>
              <a:gd name="T75" fmla="*/ 2147483647 h 107"/>
              <a:gd name="T76" fmla="*/ 2147483647 w 72"/>
              <a:gd name="T77" fmla="*/ 2147483647 h 10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2"/>
              <a:gd name="T118" fmla="*/ 0 h 107"/>
              <a:gd name="T119" fmla="*/ 72 w 72"/>
              <a:gd name="T120" fmla="*/ 107 h 10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2" h="107">
                <a:moveTo>
                  <a:pt x="47" y="7"/>
                </a:moveTo>
                <a:lnTo>
                  <a:pt x="47" y="11"/>
                </a:lnTo>
                <a:lnTo>
                  <a:pt x="42" y="15"/>
                </a:lnTo>
                <a:lnTo>
                  <a:pt x="30" y="21"/>
                </a:lnTo>
                <a:lnTo>
                  <a:pt x="24" y="25"/>
                </a:lnTo>
                <a:lnTo>
                  <a:pt x="21" y="29"/>
                </a:lnTo>
                <a:lnTo>
                  <a:pt x="18" y="32"/>
                </a:lnTo>
                <a:lnTo>
                  <a:pt x="9" y="74"/>
                </a:lnTo>
                <a:lnTo>
                  <a:pt x="6" y="81"/>
                </a:lnTo>
                <a:lnTo>
                  <a:pt x="3" y="81"/>
                </a:lnTo>
                <a:lnTo>
                  <a:pt x="0" y="85"/>
                </a:lnTo>
                <a:lnTo>
                  <a:pt x="0" y="95"/>
                </a:lnTo>
                <a:lnTo>
                  <a:pt x="6" y="99"/>
                </a:lnTo>
                <a:lnTo>
                  <a:pt x="6" y="103"/>
                </a:lnTo>
                <a:lnTo>
                  <a:pt x="27" y="103"/>
                </a:lnTo>
                <a:lnTo>
                  <a:pt x="30" y="99"/>
                </a:lnTo>
                <a:lnTo>
                  <a:pt x="36" y="99"/>
                </a:lnTo>
                <a:lnTo>
                  <a:pt x="36" y="95"/>
                </a:lnTo>
                <a:lnTo>
                  <a:pt x="42" y="95"/>
                </a:lnTo>
                <a:lnTo>
                  <a:pt x="42" y="99"/>
                </a:lnTo>
                <a:lnTo>
                  <a:pt x="45" y="99"/>
                </a:lnTo>
                <a:lnTo>
                  <a:pt x="47" y="103"/>
                </a:lnTo>
                <a:lnTo>
                  <a:pt x="51" y="106"/>
                </a:lnTo>
                <a:lnTo>
                  <a:pt x="51" y="103"/>
                </a:lnTo>
                <a:lnTo>
                  <a:pt x="51" y="99"/>
                </a:lnTo>
                <a:lnTo>
                  <a:pt x="54" y="99"/>
                </a:lnTo>
                <a:lnTo>
                  <a:pt x="54" y="95"/>
                </a:lnTo>
                <a:lnTo>
                  <a:pt x="57" y="92"/>
                </a:lnTo>
                <a:lnTo>
                  <a:pt x="57" y="88"/>
                </a:lnTo>
                <a:lnTo>
                  <a:pt x="59" y="88"/>
                </a:lnTo>
                <a:lnTo>
                  <a:pt x="65" y="74"/>
                </a:lnTo>
                <a:lnTo>
                  <a:pt x="65" y="71"/>
                </a:lnTo>
                <a:lnTo>
                  <a:pt x="62" y="71"/>
                </a:lnTo>
                <a:lnTo>
                  <a:pt x="59" y="71"/>
                </a:lnTo>
                <a:lnTo>
                  <a:pt x="57" y="71"/>
                </a:lnTo>
                <a:lnTo>
                  <a:pt x="54" y="71"/>
                </a:lnTo>
                <a:lnTo>
                  <a:pt x="45" y="71"/>
                </a:lnTo>
                <a:lnTo>
                  <a:pt x="42" y="71"/>
                </a:lnTo>
                <a:lnTo>
                  <a:pt x="39" y="71"/>
                </a:lnTo>
                <a:lnTo>
                  <a:pt x="39" y="74"/>
                </a:lnTo>
                <a:lnTo>
                  <a:pt x="36" y="74"/>
                </a:lnTo>
                <a:lnTo>
                  <a:pt x="33" y="74"/>
                </a:lnTo>
                <a:lnTo>
                  <a:pt x="33" y="71"/>
                </a:lnTo>
                <a:lnTo>
                  <a:pt x="36" y="71"/>
                </a:lnTo>
                <a:lnTo>
                  <a:pt x="39" y="71"/>
                </a:lnTo>
                <a:lnTo>
                  <a:pt x="39" y="67"/>
                </a:lnTo>
                <a:lnTo>
                  <a:pt x="42" y="64"/>
                </a:lnTo>
                <a:lnTo>
                  <a:pt x="42" y="60"/>
                </a:lnTo>
                <a:lnTo>
                  <a:pt x="45" y="60"/>
                </a:lnTo>
                <a:lnTo>
                  <a:pt x="47" y="60"/>
                </a:lnTo>
                <a:lnTo>
                  <a:pt x="47" y="57"/>
                </a:lnTo>
                <a:lnTo>
                  <a:pt x="51" y="57"/>
                </a:lnTo>
                <a:lnTo>
                  <a:pt x="54" y="57"/>
                </a:lnTo>
                <a:lnTo>
                  <a:pt x="54" y="53"/>
                </a:lnTo>
                <a:lnTo>
                  <a:pt x="57" y="50"/>
                </a:lnTo>
                <a:lnTo>
                  <a:pt x="62" y="50"/>
                </a:lnTo>
                <a:lnTo>
                  <a:pt x="65" y="50"/>
                </a:lnTo>
                <a:lnTo>
                  <a:pt x="65" y="46"/>
                </a:lnTo>
                <a:lnTo>
                  <a:pt x="69" y="46"/>
                </a:lnTo>
                <a:lnTo>
                  <a:pt x="69" y="43"/>
                </a:lnTo>
                <a:lnTo>
                  <a:pt x="71" y="43"/>
                </a:lnTo>
                <a:lnTo>
                  <a:pt x="71" y="39"/>
                </a:lnTo>
                <a:lnTo>
                  <a:pt x="69" y="39"/>
                </a:lnTo>
                <a:lnTo>
                  <a:pt x="69" y="35"/>
                </a:lnTo>
                <a:lnTo>
                  <a:pt x="69" y="29"/>
                </a:lnTo>
                <a:lnTo>
                  <a:pt x="69" y="25"/>
                </a:lnTo>
                <a:lnTo>
                  <a:pt x="69" y="21"/>
                </a:lnTo>
                <a:lnTo>
                  <a:pt x="65" y="21"/>
                </a:lnTo>
                <a:lnTo>
                  <a:pt x="65" y="18"/>
                </a:lnTo>
                <a:lnTo>
                  <a:pt x="62" y="18"/>
                </a:lnTo>
                <a:lnTo>
                  <a:pt x="62" y="15"/>
                </a:lnTo>
                <a:lnTo>
                  <a:pt x="59" y="15"/>
                </a:lnTo>
                <a:lnTo>
                  <a:pt x="59" y="11"/>
                </a:lnTo>
                <a:lnTo>
                  <a:pt x="57" y="11"/>
                </a:lnTo>
                <a:lnTo>
                  <a:pt x="57" y="7"/>
                </a:lnTo>
                <a:lnTo>
                  <a:pt x="57" y="4"/>
                </a:lnTo>
                <a:lnTo>
                  <a:pt x="57" y="0"/>
                </a:lnTo>
                <a:lnTo>
                  <a:pt x="47" y="7"/>
                </a:lnTo>
              </a:path>
            </a:pathLst>
          </a:custGeom>
          <a:solidFill>
            <a:srgbClr val="FFC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76" name="Rectangle 40"/>
          <p:cNvSpPr>
            <a:spLocks noChangeArrowheads="1"/>
          </p:cNvSpPr>
          <p:nvPr/>
        </p:nvSpPr>
        <p:spPr bwMode="auto">
          <a:xfrm>
            <a:off x="7032064" y="3429000"/>
            <a:ext cx="1045136" cy="36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64" tIns="46033" rIns="92064" bIns="46033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Bahrain</a:t>
            </a:r>
          </a:p>
        </p:txBody>
      </p:sp>
      <p:sp>
        <p:nvSpPr>
          <p:cNvPr id="65578" name="Freeform 44"/>
          <p:cNvSpPr>
            <a:spLocks/>
          </p:cNvSpPr>
          <p:nvPr/>
        </p:nvSpPr>
        <p:spPr bwMode="auto">
          <a:xfrm>
            <a:off x="5292726" y="3575050"/>
            <a:ext cx="341313" cy="446088"/>
          </a:xfrm>
          <a:custGeom>
            <a:avLst/>
            <a:gdLst>
              <a:gd name="T0" fmla="*/ 0 w 216"/>
              <a:gd name="T1" fmla="*/ 0 h 282"/>
              <a:gd name="T2" fmla="*/ 2147483647 w 216"/>
              <a:gd name="T3" fmla="*/ 2147483647 h 282"/>
              <a:gd name="T4" fmla="*/ 2147483647 w 216"/>
              <a:gd name="T5" fmla="*/ 2147483647 h 282"/>
              <a:gd name="T6" fmla="*/ 2147483647 w 216"/>
              <a:gd name="T7" fmla="*/ 2147483647 h 282"/>
              <a:gd name="T8" fmla="*/ 2147483647 w 216"/>
              <a:gd name="T9" fmla="*/ 2147483647 h 282"/>
              <a:gd name="T10" fmla="*/ 2147483647 w 216"/>
              <a:gd name="T11" fmla="*/ 2147483647 h 282"/>
              <a:gd name="T12" fmla="*/ 2147483647 w 216"/>
              <a:gd name="T13" fmla="*/ 2147483647 h 282"/>
              <a:gd name="T14" fmla="*/ 2147483647 w 216"/>
              <a:gd name="T15" fmla="*/ 2147483647 h 282"/>
              <a:gd name="T16" fmla="*/ 2147483647 w 216"/>
              <a:gd name="T17" fmla="*/ 2147483647 h 2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282"/>
              <a:gd name="T29" fmla="*/ 216 w 216"/>
              <a:gd name="T30" fmla="*/ 282 h 2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282">
                <a:moveTo>
                  <a:pt x="0" y="0"/>
                </a:moveTo>
                <a:cubicBezTo>
                  <a:pt x="16" y="24"/>
                  <a:pt x="33" y="53"/>
                  <a:pt x="42" y="81"/>
                </a:cubicBezTo>
                <a:cubicBezTo>
                  <a:pt x="46" y="111"/>
                  <a:pt x="44" y="104"/>
                  <a:pt x="66" y="117"/>
                </a:cubicBezTo>
                <a:cubicBezTo>
                  <a:pt x="72" y="121"/>
                  <a:pt x="84" y="129"/>
                  <a:pt x="84" y="129"/>
                </a:cubicBezTo>
                <a:cubicBezTo>
                  <a:pt x="100" y="153"/>
                  <a:pt x="90" y="143"/>
                  <a:pt x="114" y="159"/>
                </a:cubicBezTo>
                <a:cubicBezTo>
                  <a:pt x="117" y="161"/>
                  <a:pt x="123" y="165"/>
                  <a:pt x="123" y="165"/>
                </a:cubicBezTo>
                <a:cubicBezTo>
                  <a:pt x="138" y="187"/>
                  <a:pt x="131" y="177"/>
                  <a:pt x="144" y="195"/>
                </a:cubicBezTo>
                <a:cubicBezTo>
                  <a:pt x="150" y="227"/>
                  <a:pt x="161" y="253"/>
                  <a:pt x="195" y="264"/>
                </a:cubicBezTo>
                <a:cubicBezTo>
                  <a:pt x="202" y="271"/>
                  <a:pt x="206" y="282"/>
                  <a:pt x="216" y="282"/>
                </a:cubicBez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79" name="Oval 45"/>
          <p:cNvSpPr>
            <a:spLocks noChangeArrowheads="1"/>
          </p:cNvSpPr>
          <p:nvPr/>
        </p:nvSpPr>
        <p:spPr bwMode="auto">
          <a:xfrm>
            <a:off x="76200" y="5662683"/>
            <a:ext cx="407988" cy="282575"/>
          </a:xfrm>
          <a:prstGeom prst="ellipse">
            <a:avLst/>
          </a:prstGeom>
          <a:solidFill>
            <a:srgbClr val="FFC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80" name="Text Box 46"/>
          <p:cNvSpPr txBox="1">
            <a:spLocks noChangeArrowheads="1"/>
          </p:cNvSpPr>
          <p:nvPr/>
        </p:nvSpPr>
        <p:spPr bwMode="auto">
          <a:xfrm>
            <a:off x="556124" y="5613469"/>
            <a:ext cx="4518972" cy="3693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Rubella vaccine planned 2015-2016 (Djibouti)</a:t>
            </a:r>
            <a:endParaRPr lang="en-US" b="1" dirty="0"/>
          </a:p>
        </p:txBody>
      </p:sp>
      <p:sp>
        <p:nvSpPr>
          <p:cNvPr id="65581" name="Rectangle 47"/>
          <p:cNvSpPr>
            <a:spLocks noChangeArrowheads="1"/>
          </p:cNvSpPr>
          <p:nvPr/>
        </p:nvSpPr>
        <p:spPr bwMode="auto">
          <a:xfrm>
            <a:off x="609600" y="304800"/>
            <a:ext cx="8183563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21" tIns="41010" rIns="82021" bIns="41010" anchor="ctr"/>
          <a:lstStyle/>
          <a:p>
            <a:pPr algn="ctr" eaLnBrk="0" hangingPunct="0"/>
            <a:r>
              <a:rPr lang="en-US" sz="3600" b="1" dirty="0" smtClean="0">
                <a:solidFill>
                  <a:srgbClr val="003399"/>
                </a:solidFill>
                <a:latin typeface="+mj-lt"/>
              </a:rPr>
              <a:t>Rubella vaccine use in countries of the EMR, 2013</a:t>
            </a:r>
            <a:endParaRPr lang="en-US" sz="3600" b="1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65582" name="Freeform 47"/>
          <p:cNvSpPr>
            <a:spLocks/>
          </p:cNvSpPr>
          <p:nvPr/>
        </p:nvSpPr>
        <p:spPr bwMode="auto">
          <a:xfrm>
            <a:off x="4259339" y="4079838"/>
            <a:ext cx="882651" cy="739775"/>
          </a:xfrm>
          <a:custGeom>
            <a:avLst/>
            <a:gdLst>
              <a:gd name="T0" fmla="*/ 44131 w 983629"/>
              <a:gd name="T1" fmla="*/ 279879 h 712482"/>
              <a:gd name="T2" fmla="*/ 58067 w 983629"/>
              <a:gd name="T3" fmla="*/ 220793 h 712482"/>
              <a:gd name="T4" fmla="*/ 74326 w 983629"/>
              <a:gd name="T5" fmla="*/ 180366 h 712482"/>
              <a:gd name="T6" fmla="*/ 134716 w 983629"/>
              <a:gd name="T7" fmla="*/ 158597 h 712482"/>
              <a:gd name="T8" fmla="*/ 146329 w 983629"/>
              <a:gd name="T9" fmla="*/ 180366 h 712482"/>
              <a:gd name="T10" fmla="*/ 169556 w 983629"/>
              <a:gd name="T11" fmla="*/ 233232 h 712482"/>
              <a:gd name="T12" fmla="*/ 241560 w 983629"/>
              <a:gd name="T13" fmla="*/ 223904 h 712482"/>
              <a:gd name="T14" fmla="*/ 276400 w 983629"/>
              <a:gd name="T15" fmla="*/ 236343 h 712482"/>
              <a:gd name="T16" fmla="*/ 322854 w 983629"/>
              <a:gd name="T17" fmla="*/ 239451 h 712482"/>
              <a:gd name="T18" fmla="*/ 360017 w 983629"/>
              <a:gd name="T19" fmla="*/ 208354 h 712482"/>
              <a:gd name="T20" fmla="*/ 373953 w 983629"/>
              <a:gd name="T21" fmla="*/ 186586 h 712482"/>
              <a:gd name="T22" fmla="*/ 404148 w 983629"/>
              <a:gd name="T23" fmla="*/ 174147 h 712482"/>
              <a:gd name="T24" fmla="*/ 438988 w 983629"/>
              <a:gd name="T25" fmla="*/ 199025 h 712482"/>
              <a:gd name="T26" fmla="*/ 480797 w 983629"/>
              <a:gd name="T27" fmla="*/ 205244 h 712482"/>
              <a:gd name="T28" fmla="*/ 504025 w 983629"/>
              <a:gd name="T29" fmla="*/ 189696 h 712482"/>
              <a:gd name="T30" fmla="*/ 534219 w 983629"/>
              <a:gd name="T31" fmla="*/ 136829 h 712482"/>
              <a:gd name="T32" fmla="*/ 557446 w 983629"/>
              <a:gd name="T33" fmla="*/ 93293 h 712482"/>
              <a:gd name="T34" fmla="*/ 557446 w 983629"/>
              <a:gd name="T35" fmla="*/ 27987 h 712482"/>
              <a:gd name="T36" fmla="*/ 582995 w 983629"/>
              <a:gd name="T37" fmla="*/ 0 h 712482"/>
              <a:gd name="T38" fmla="*/ 599255 w 983629"/>
              <a:gd name="T39" fmla="*/ 96402 h 712482"/>
              <a:gd name="T40" fmla="*/ 615514 w 983629"/>
              <a:gd name="T41" fmla="*/ 143049 h 712482"/>
              <a:gd name="T42" fmla="*/ 657321 w 983629"/>
              <a:gd name="T43" fmla="*/ 167927 h 712482"/>
              <a:gd name="T44" fmla="*/ 654998 w 983629"/>
              <a:gd name="T45" fmla="*/ 195915 h 712482"/>
              <a:gd name="T46" fmla="*/ 668935 w 983629"/>
              <a:gd name="T47" fmla="*/ 279879 h 712482"/>
              <a:gd name="T48" fmla="*/ 648031 w 983629"/>
              <a:gd name="T49" fmla="*/ 329635 h 712482"/>
              <a:gd name="T50" fmla="*/ 613190 w 983629"/>
              <a:gd name="T51" fmla="*/ 326526 h 712482"/>
              <a:gd name="T52" fmla="*/ 601576 w 983629"/>
              <a:gd name="T53" fmla="*/ 366953 h 712482"/>
              <a:gd name="T54" fmla="*/ 643385 w 983629"/>
              <a:gd name="T55" fmla="*/ 398051 h 712482"/>
              <a:gd name="T56" fmla="*/ 668935 w 983629"/>
              <a:gd name="T57" fmla="*/ 432258 h 712482"/>
              <a:gd name="T58" fmla="*/ 692162 w 983629"/>
              <a:gd name="T59" fmla="*/ 466466 h 712482"/>
              <a:gd name="T60" fmla="*/ 715388 w 983629"/>
              <a:gd name="T61" fmla="*/ 510003 h 712482"/>
              <a:gd name="T62" fmla="*/ 729324 w 983629"/>
              <a:gd name="T63" fmla="*/ 547320 h 712482"/>
              <a:gd name="T64" fmla="*/ 761843 w 983629"/>
              <a:gd name="T65" fmla="*/ 581527 h 712482"/>
              <a:gd name="T66" fmla="*/ 782746 w 983629"/>
              <a:gd name="T67" fmla="*/ 606405 h 712482"/>
              <a:gd name="T68" fmla="*/ 787392 w 983629"/>
              <a:gd name="T69" fmla="*/ 671711 h 712482"/>
              <a:gd name="T70" fmla="*/ 687516 w 983629"/>
              <a:gd name="T71" fmla="*/ 674820 h 712482"/>
              <a:gd name="T72" fmla="*/ 654998 w 983629"/>
              <a:gd name="T73" fmla="*/ 727686 h 712482"/>
              <a:gd name="T74" fmla="*/ 599255 w 983629"/>
              <a:gd name="T75" fmla="*/ 740126 h 712482"/>
              <a:gd name="T76" fmla="*/ 552800 w 983629"/>
              <a:gd name="T77" fmla="*/ 749454 h 712482"/>
              <a:gd name="T78" fmla="*/ 524928 w 983629"/>
              <a:gd name="T79" fmla="*/ 755674 h 712482"/>
              <a:gd name="T80" fmla="*/ 504025 w 983629"/>
              <a:gd name="T81" fmla="*/ 758783 h 712482"/>
              <a:gd name="T82" fmla="*/ 469183 w 983629"/>
              <a:gd name="T83" fmla="*/ 752565 h 712482"/>
              <a:gd name="T84" fmla="*/ 436666 w 983629"/>
              <a:gd name="T85" fmla="*/ 765003 h 712482"/>
              <a:gd name="T86" fmla="*/ 408793 w 983629"/>
              <a:gd name="T87" fmla="*/ 730796 h 712482"/>
              <a:gd name="T88" fmla="*/ 387889 w 983629"/>
              <a:gd name="T89" fmla="*/ 696589 h 712482"/>
              <a:gd name="T90" fmla="*/ 369308 w 983629"/>
              <a:gd name="T91" fmla="*/ 677930 h 712482"/>
              <a:gd name="T92" fmla="*/ 325176 w 983629"/>
              <a:gd name="T93" fmla="*/ 687258 h 712482"/>
              <a:gd name="T94" fmla="*/ 290336 w 983629"/>
              <a:gd name="T95" fmla="*/ 705918 h 712482"/>
              <a:gd name="T96" fmla="*/ 264787 w 983629"/>
              <a:gd name="T97" fmla="*/ 681039 h 712482"/>
              <a:gd name="T98" fmla="*/ 241560 w 983629"/>
              <a:gd name="T99" fmla="*/ 659272 h 712482"/>
              <a:gd name="T100" fmla="*/ 220655 w 983629"/>
              <a:gd name="T101" fmla="*/ 612624 h 712482"/>
              <a:gd name="T102" fmla="*/ 204397 w 983629"/>
              <a:gd name="T103" fmla="*/ 572198 h 712482"/>
              <a:gd name="T104" fmla="*/ 174202 w 983629"/>
              <a:gd name="T105" fmla="*/ 547320 h 712482"/>
              <a:gd name="T106" fmla="*/ 148653 w 983629"/>
              <a:gd name="T107" fmla="*/ 500673 h 712482"/>
              <a:gd name="T108" fmla="*/ 125425 w 983629"/>
              <a:gd name="T109" fmla="*/ 454027 h 712482"/>
              <a:gd name="T110" fmla="*/ 88262 w 983629"/>
              <a:gd name="T111" fmla="*/ 429148 h 712482"/>
              <a:gd name="T112" fmla="*/ 65035 w 983629"/>
              <a:gd name="T113" fmla="*/ 385612 h 712482"/>
              <a:gd name="T114" fmla="*/ 46454 w 983629"/>
              <a:gd name="T115" fmla="*/ 354513 h 712482"/>
              <a:gd name="T116" fmla="*/ 0 w 983629"/>
              <a:gd name="T117" fmla="*/ 320305 h 7124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983629"/>
              <a:gd name="T178" fmla="*/ 0 h 712482"/>
              <a:gd name="T179" fmla="*/ 983629 w 983629"/>
              <a:gd name="T180" fmla="*/ 712482 h 71248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983629" h="712482">
                <a:moveTo>
                  <a:pt x="25961" y="285569"/>
                </a:moveTo>
                <a:cubicBezTo>
                  <a:pt x="30769" y="281242"/>
                  <a:pt x="30427" y="268913"/>
                  <a:pt x="37499" y="265377"/>
                </a:cubicBezTo>
                <a:cubicBezTo>
                  <a:pt x="42938" y="262657"/>
                  <a:pt x="54806" y="259608"/>
                  <a:pt x="54806" y="259608"/>
                </a:cubicBezTo>
                <a:cubicBezTo>
                  <a:pt x="56729" y="256724"/>
                  <a:pt x="59209" y="254141"/>
                  <a:pt x="60575" y="250955"/>
                </a:cubicBezTo>
                <a:cubicBezTo>
                  <a:pt x="65115" y="240362"/>
                  <a:pt x="64026" y="222730"/>
                  <a:pt x="66344" y="213456"/>
                </a:cubicBezTo>
                <a:cubicBezTo>
                  <a:pt x="67185" y="210093"/>
                  <a:pt x="70563" y="207903"/>
                  <a:pt x="72113" y="204802"/>
                </a:cubicBezTo>
                <a:cubicBezTo>
                  <a:pt x="73473" y="202082"/>
                  <a:pt x="74036" y="199033"/>
                  <a:pt x="74998" y="196148"/>
                </a:cubicBezTo>
                <a:cubicBezTo>
                  <a:pt x="76615" y="184827"/>
                  <a:pt x="73735" y="176138"/>
                  <a:pt x="83652" y="170188"/>
                </a:cubicBezTo>
                <a:cubicBezTo>
                  <a:pt x="86259" y="168624"/>
                  <a:pt x="89421" y="168265"/>
                  <a:pt x="92305" y="167303"/>
                </a:cubicBezTo>
                <a:cubicBezTo>
                  <a:pt x="108838" y="142502"/>
                  <a:pt x="86823" y="171688"/>
                  <a:pt x="106728" y="155765"/>
                </a:cubicBezTo>
                <a:cubicBezTo>
                  <a:pt x="125368" y="140854"/>
                  <a:pt x="99399" y="151476"/>
                  <a:pt x="121151" y="144227"/>
                </a:cubicBezTo>
                <a:cubicBezTo>
                  <a:pt x="136535" y="145188"/>
                  <a:pt x="152299" y="143581"/>
                  <a:pt x="167303" y="147111"/>
                </a:cubicBezTo>
                <a:cubicBezTo>
                  <a:pt x="170263" y="147807"/>
                  <a:pt x="168038" y="153615"/>
                  <a:pt x="170188" y="155765"/>
                </a:cubicBezTo>
                <a:cubicBezTo>
                  <a:pt x="172338" y="157915"/>
                  <a:pt x="175957" y="157688"/>
                  <a:pt x="178841" y="158649"/>
                </a:cubicBezTo>
                <a:cubicBezTo>
                  <a:pt x="179803" y="161534"/>
                  <a:pt x="180891" y="164379"/>
                  <a:pt x="181726" y="167303"/>
                </a:cubicBezTo>
                <a:cubicBezTo>
                  <a:pt x="183779" y="174487"/>
                  <a:pt x="183875" y="182291"/>
                  <a:pt x="190380" y="187495"/>
                </a:cubicBezTo>
                <a:cubicBezTo>
                  <a:pt x="192754" y="189394"/>
                  <a:pt x="196149" y="189418"/>
                  <a:pt x="199033" y="190379"/>
                </a:cubicBezTo>
                <a:cubicBezTo>
                  <a:pt x="205898" y="210976"/>
                  <a:pt x="201429" y="202627"/>
                  <a:pt x="210571" y="216340"/>
                </a:cubicBezTo>
                <a:cubicBezTo>
                  <a:pt x="228840" y="215379"/>
                  <a:pt x="247214" y="215636"/>
                  <a:pt x="265378" y="213456"/>
                </a:cubicBezTo>
                <a:cubicBezTo>
                  <a:pt x="271416" y="212732"/>
                  <a:pt x="282685" y="207687"/>
                  <a:pt x="282685" y="207687"/>
                </a:cubicBezTo>
                <a:cubicBezTo>
                  <a:pt x="305764" y="215378"/>
                  <a:pt x="276915" y="207687"/>
                  <a:pt x="299992" y="207687"/>
                </a:cubicBezTo>
                <a:cubicBezTo>
                  <a:pt x="305841" y="207687"/>
                  <a:pt x="311531" y="209610"/>
                  <a:pt x="317300" y="210571"/>
                </a:cubicBezTo>
                <a:lnTo>
                  <a:pt x="334607" y="216340"/>
                </a:lnTo>
                <a:cubicBezTo>
                  <a:pt x="337491" y="217302"/>
                  <a:pt x="340730" y="217539"/>
                  <a:pt x="343260" y="219225"/>
                </a:cubicBezTo>
                <a:lnTo>
                  <a:pt x="351914" y="224994"/>
                </a:lnTo>
                <a:cubicBezTo>
                  <a:pt x="357683" y="224032"/>
                  <a:pt x="363372" y="222109"/>
                  <a:pt x="369221" y="222109"/>
                </a:cubicBezTo>
                <a:cubicBezTo>
                  <a:pt x="407118" y="222109"/>
                  <a:pt x="374782" y="228652"/>
                  <a:pt x="400951" y="222109"/>
                </a:cubicBezTo>
                <a:cubicBezTo>
                  <a:pt x="406720" y="218263"/>
                  <a:pt x="416065" y="217149"/>
                  <a:pt x="418258" y="210571"/>
                </a:cubicBezTo>
                <a:cubicBezTo>
                  <a:pt x="419220" y="207687"/>
                  <a:pt x="418669" y="203685"/>
                  <a:pt x="421143" y="201918"/>
                </a:cubicBezTo>
                <a:cubicBezTo>
                  <a:pt x="421151" y="201912"/>
                  <a:pt x="442772" y="194708"/>
                  <a:pt x="447104" y="193264"/>
                </a:cubicBezTo>
                <a:lnTo>
                  <a:pt x="455758" y="190379"/>
                </a:lnTo>
                <a:cubicBezTo>
                  <a:pt x="456719" y="187495"/>
                  <a:pt x="457282" y="184445"/>
                  <a:pt x="458642" y="181726"/>
                </a:cubicBezTo>
                <a:cubicBezTo>
                  <a:pt x="460192" y="178625"/>
                  <a:pt x="463003" y="176240"/>
                  <a:pt x="464411" y="173072"/>
                </a:cubicBezTo>
                <a:cubicBezTo>
                  <a:pt x="466881" y="167515"/>
                  <a:pt x="470180" y="155765"/>
                  <a:pt x="470180" y="155765"/>
                </a:cubicBezTo>
                <a:cubicBezTo>
                  <a:pt x="477872" y="156726"/>
                  <a:pt x="485630" y="157262"/>
                  <a:pt x="493257" y="158649"/>
                </a:cubicBezTo>
                <a:cubicBezTo>
                  <a:pt x="496248" y="159193"/>
                  <a:pt x="498987" y="160699"/>
                  <a:pt x="501910" y="161534"/>
                </a:cubicBezTo>
                <a:cubicBezTo>
                  <a:pt x="527272" y="168781"/>
                  <a:pt x="501346" y="160384"/>
                  <a:pt x="522102" y="167303"/>
                </a:cubicBezTo>
                <a:cubicBezTo>
                  <a:pt x="524025" y="170188"/>
                  <a:pt x="525420" y="173506"/>
                  <a:pt x="527871" y="175957"/>
                </a:cubicBezTo>
                <a:cubicBezTo>
                  <a:pt x="533463" y="181549"/>
                  <a:pt x="538140" y="182264"/>
                  <a:pt x="545178" y="184610"/>
                </a:cubicBezTo>
                <a:cubicBezTo>
                  <a:pt x="546140" y="187495"/>
                  <a:pt x="545913" y="191114"/>
                  <a:pt x="548063" y="193264"/>
                </a:cubicBezTo>
                <a:cubicBezTo>
                  <a:pt x="554793" y="199994"/>
                  <a:pt x="558640" y="194225"/>
                  <a:pt x="565370" y="193264"/>
                </a:cubicBezTo>
                <a:cubicBezTo>
                  <a:pt x="575884" y="191762"/>
                  <a:pt x="586523" y="191341"/>
                  <a:pt x="597100" y="190379"/>
                </a:cubicBezTo>
                <a:cubicBezTo>
                  <a:pt x="601908" y="189418"/>
                  <a:pt x="607266" y="189927"/>
                  <a:pt x="611523" y="187495"/>
                </a:cubicBezTo>
                <a:cubicBezTo>
                  <a:pt x="614533" y="185775"/>
                  <a:pt x="614585" y="181007"/>
                  <a:pt x="617292" y="178841"/>
                </a:cubicBezTo>
                <a:cubicBezTo>
                  <a:pt x="619666" y="176942"/>
                  <a:pt x="623061" y="176918"/>
                  <a:pt x="625946" y="175957"/>
                </a:cubicBezTo>
                <a:cubicBezTo>
                  <a:pt x="632811" y="155360"/>
                  <a:pt x="626655" y="162022"/>
                  <a:pt x="640368" y="152880"/>
                </a:cubicBezTo>
                <a:cubicBezTo>
                  <a:pt x="645630" y="137094"/>
                  <a:pt x="641991" y="136204"/>
                  <a:pt x="654791" y="129804"/>
                </a:cubicBezTo>
                <a:cubicBezTo>
                  <a:pt x="657511" y="128444"/>
                  <a:pt x="660560" y="127881"/>
                  <a:pt x="663445" y="126919"/>
                </a:cubicBezTo>
                <a:cubicBezTo>
                  <a:pt x="665368" y="124035"/>
                  <a:pt x="666763" y="120717"/>
                  <a:pt x="669214" y="118266"/>
                </a:cubicBezTo>
                <a:cubicBezTo>
                  <a:pt x="671665" y="115815"/>
                  <a:pt x="675584" y="115106"/>
                  <a:pt x="677867" y="112497"/>
                </a:cubicBezTo>
                <a:cubicBezTo>
                  <a:pt x="688547" y="100290"/>
                  <a:pt x="688328" y="98421"/>
                  <a:pt x="692290" y="86536"/>
                </a:cubicBezTo>
                <a:cubicBezTo>
                  <a:pt x="683753" y="60929"/>
                  <a:pt x="696126" y="101775"/>
                  <a:pt x="692290" y="40383"/>
                </a:cubicBezTo>
                <a:cubicBezTo>
                  <a:pt x="692074" y="36923"/>
                  <a:pt x="688444" y="34614"/>
                  <a:pt x="686521" y="31730"/>
                </a:cubicBezTo>
                <a:cubicBezTo>
                  <a:pt x="688444" y="29807"/>
                  <a:pt x="689743" y="26915"/>
                  <a:pt x="692290" y="25960"/>
                </a:cubicBezTo>
                <a:cubicBezTo>
                  <a:pt x="697766" y="23906"/>
                  <a:pt x="705195" y="26927"/>
                  <a:pt x="709597" y="23076"/>
                </a:cubicBezTo>
                <a:cubicBezTo>
                  <a:pt x="714174" y="19072"/>
                  <a:pt x="710306" y="9142"/>
                  <a:pt x="715366" y="5769"/>
                </a:cubicBezTo>
                <a:lnTo>
                  <a:pt x="724020" y="0"/>
                </a:lnTo>
                <a:cubicBezTo>
                  <a:pt x="733635" y="1923"/>
                  <a:pt x="755966" y="-3533"/>
                  <a:pt x="752865" y="5769"/>
                </a:cubicBezTo>
                <a:lnTo>
                  <a:pt x="747096" y="23076"/>
                </a:lnTo>
                <a:cubicBezTo>
                  <a:pt x="746135" y="45191"/>
                  <a:pt x="743361" y="67301"/>
                  <a:pt x="744212" y="89420"/>
                </a:cubicBezTo>
                <a:cubicBezTo>
                  <a:pt x="744345" y="92884"/>
                  <a:pt x="748573" y="94906"/>
                  <a:pt x="749981" y="98074"/>
                </a:cubicBezTo>
                <a:cubicBezTo>
                  <a:pt x="752451" y="103631"/>
                  <a:pt x="753827" y="109612"/>
                  <a:pt x="755750" y="115381"/>
                </a:cubicBezTo>
                <a:cubicBezTo>
                  <a:pt x="757231" y="119823"/>
                  <a:pt x="759799" y="130057"/>
                  <a:pt x="764404" y="132688"/>
                </a:cubicBezTo>
                <a:cubicBezTo>
                  <a:pt x="768661" y="135120"/>
                  <a:pt x="774019" y="134611"/>
                  <a:pt x="778826" y="135573"/>
                </a:cubicBezTo>
                <a:cubicBezTo>
                  <a:pt x="784603" y="152901"/>
                  <a:pt x="777043" y="138824"/>
                  <a:pt x="801903" y="147111"/>
                </a:cubicBezTo>
                <a:cubicBezTo>
                  <a:pt x="807222" y="148884"/>
                  <a:pt x="811518" y="152880"/>
                  <a:pt x="816325" y="155765"/>
                </a:cubicBezTo>
                <a:cubicBezTo>
                  <a:pt x="817287" y="158649"/>
                  <a:pt x="817523" y="161888"/>
                  <a:pt x="819210" y="164418"/>
                </a:cubicBezTo>
                <a:cubicBezTo>
                  <a:pt x="821473" y="167812"/>
                  <a:pt x="827064" y="169072"/>
                  <a:pt x="827864" y="173072"/>
                </a:cubicBezTo>
                <a:cubicBezTo>
                  <a:pt x="828853" y="178020"/>
                  <a:pt x="814714" y="181302"/>
                  <a:pt x="813441" y="181726"/>
                </a:cubicBezTo>
                <a:cubicBezTo>
                  <a:pt x="824169" y="197818"/>
                  <a:pt x="817306" y="184728"/>
                  <a:pt x="822094" y="213456"/>
                </a:cubicBezTo>
                <a:cubicBezTo>
                  <a:pt x="823301" y="220699"/>
                  <a:pt x="825578" y="226789"/>
                  <a:pt x="827864" y="233647"/>
                </a:cubicBezTo>
                <a:cubicBezTo>
                  <a:pt x="823056" y="248070"/>
                  <a:pt x="824017" y="239417"/>
                  <a:pt x="830748" y="259608"/>
                </a:cubicBezTo>
                <a:lnTo>
                  <a:pt x="833633" y="268262"/>
                </a:lnTo>
                <a:cubicBezTo>
                  <a:pt x="833566" y="268930"/>
                  <a:pt x="836711" y="298966"/>
                  <a:pt x="824979" y="302877"/>
                </a:cubicBezTo>
                <a:cubicBezTo>
                  <a:pt x="818529" y="305027"/>
                  <a:pt x="811518" y="304800"/>
                  <a:pt x="804787" y="305761"/>
                </a:cubicBezTo>
                <a:cubicBezTo>
                  <a:pt x="799979" y="304800"/>
                  <a:pt x="794870" y="304808"/>
                  <a:pt x="790364" y="302877"/>
                </a:cubicBezTo>
                <a:cubicBezTo>
                  <a:pt x="787864" y="301806"/>
                  <a:pt x="787287" y="297492"/>
                  <a:pt x="784595" y="297107"/>
                </a:cubicBezTo>
                <a:cubicBezTo>
                  <a:pt x="779723" y="296411"/>
                  <a:pt x="767052" y="301033"/>
                  <a:pt x="761519" y="302877"/>
                </a:cubicBezTo>
                <a:cubicBezTo>
                  <a:pt x="760558" y="305761"/>
                  <a:pt x="759135" y="308531"/>
                  <a:pt x="758635" y="311530"/>
                </a:cubicBezTo>
                <a:cubicBezTo>
                  <a:pt x="757204" y="320118"/>
                  <a:pt x="758984" y="329407"/>
                  <a:pt x="755750" y="337491"/>
                </a:cubicBezTo>
                <a:cubicBezTo>
                  <a:pt x="754621" y="340314"/>
                  <a:pt x="749981" y="339414"/>
                  <a:pt x="747096" y="340376"/>
                </a:cubicBezTo>
                <a:cubicBezTo>
                  <a:pt x="752961" y="369696"/>
                  <a:pt x="743852" y="345857"/>
                  <a:pt x="758635" y="357683"/>
                </a:cubicBezTo>
                <a:cubicBezTo>
                  <a:pt x="761342" y="359849"/>
                  <a:pt x="761071" y="365384"/>
                  <a:pt x="764404" y="366336"/>
                </a:cubicBezTo>
                <a:cubicBezTo>
                  <a:pt x="775537" y="369517"/>
                  <a:pt x="787480" y="368259"/>
                  <a:pt x="799018" y="369221"/>
                </a:cubicBezTo>
                <a:cubicBezTo>
                  <a:pt x="799980" y="372106"/>
                  <a:pt x="800004" y="375501"/>
                  <a:pt x="801903" y="377875"/>
                </a:cubicBezTo>
                <a:cubicBezTo>
                  <a:pt x="806883" y="384101"/>
                  <a:pt x="815165" y="384796"/>
                  <a:pt x="822094" y="386528"/>
                </a:cubicBezTo>
                <a:cubicBezTo>
                  <a:pt x="826665" y="391099"/>
                  <a:pt x="830748" y="393460"/>
                  <a:pt x="830748" y="400951"/>
                </a:cubicBezTo>
                <a:cubicBezTo>
                  <a:pt x="830748" y="403992"/>
                  <a:pt x="828825" y="406720"/>
                  <a:pt x="827864" y="409605"/>
                </a:cubicBezTo>
                <a:cubicBezTo>
                  <a:pt x="847351" y="416100"/>
                  <a:pt x="826227" y="407092"/>
                  <a:pt x="842286" y="421143"/>
                </a:cubicBezTo>
                <a:cubicBezTo>
                  <a:pt x="847504" y="425709"/>
                  <a:pt x="859594" y="432681"/>
                  <a:pt x="859594" y="432681"/>
                </a:cubicBezTo>
                <a:cubicBezTo>
                  <a:pt x="861517" y="435566"/>
                  <a:pt x="862423" y="439498"/>
                  <a:pt x="865363" y="441335"/>
                </a:cubicBezTo>
                <a:cubicBezTo>
                  <a:pt x="870520" y="444558"/>
                  <a:pt x="882670" y="447104"/>
                  <a:pt x="882670" y="447104"/>
                </a:cubicBezTo>
                <a:cubicBezTo>
                  <a:pt x="882700" y="447284"/>
                  <a:pt x="885448" y="469326"/>
                  <a:pt x="888439" y="473065"/>
                </a:cubicBezTo>
                <a:cubicBezTo>
                  <a:pt x="890605" y="475772"/>
                  <a:pt x="894208" y="476911"/>
                  <a:pt x="897093" y="478834"/>
                </a:cubicBezTo>
                <a:cubicBezTo>
                  <a:pt x="898054" y="482680"/>
                  <a:pt x="898838" y="486575"/>
                  <a:pt x="899977" y="490372"/>
                </a:cubicBezTo>
                <a:cubicBezTo>
                  <a:pt x="901724" y="496197"/>
                  <a:pt x="905746" y="507679"/>
                  <a:pt x="905746" y="507679"/>
                </a:cubicBezTo>
                <a:cubicBezTo>
                  <a:pt x="906708" y="514410"/>
                  <a:pt x="905027" y="522105"/>
                  <a:pt x="908631" y="527871"/>
                </a:cubicBezTo>
                <a:cubicBezTo>
                  <a:pt x="910732" y="531233"/>
                  <a:pt x="916380" y="529589"/>
                  <a:pt x="920169" y="530755"/>
                </a:cubicBezTo>
                <a:cubicBezTo>
                  <a:pt x="928887" y="533438"/>
                  <a:pt x="946130" y="539409"/>
                  <a:pt x="946130" y="539409"/>
                </a:cubicBezTo>
                <a:cubicBezTo>
                  <a:pt x="948053" y="542294"/>
                  <a:pt x="950349" y="544962"/>
                  <a:pt x="951899" y="548063"/>
                </a:cubicBezTo>
                <a:cubicBezTo>
                  <a:pt x="953259" y="550782"/>
                  <a:pt x="952309" y="554949"/>
                  <a:pt x="954783" y="556716"/>
                </a:cubicBezTo>
                <a:cubicBezTo>
                  <a:pt x="959732" y="560251"/>
                  <a:pt x="972091" y="562485"/>
                  <a:pt x="972091" y="562485"/>
                </a:cubicBezTo>
                <a:cubicBezTo>
                  <a:pt x="978956" y="583082"/>
                  <a:pt x="974487" y="574733"/>
                  <a:pt x="983629" y="588446"/>
                </a:cubicBezTo>
                <a:cubicBezTo>
                  <a:pt x="982667" y="591331"/>
                  <a:pt x="981244" y="594101"/>
                  <a:pt x="980744" y="597100"/>
                </a:cubicBezTo>
                <a:cubicBezTo>
                  <a:pt x="979313" y="605688"/>
                  <a:pt x="984368" y="617277"/>
                  <a:pt x="977860" y="623061"/>
                </a:cubicBezTo>
                <a:cubicBezTo>
                  <a:pt x="972066" y="628211"/>
                  <a:pt x="962475" y="621138"/>
                  <a:pt x="954783" y="620176"/>
                </a:cubicBezTo>
                <a:cubicBezTo>
                  <a:pt x="920084" y="608611"/>
                  <a:pt x="936496" y="612967"/>
                  <a:pt x="859594" y="620176"/>
                </a:cubicBezTo>
                <a:cubicBezTo>
                  <a:pt x="856886" y="620430"/>
                  <a:pt x="855747" y="624022"/>
                  <a:pt x="853824" y="625945"/>
                </a:cubicBezTo>
                <a:cubicBezTo>
                  <a:pt x="851767" y="632118"/>
                  <a:pt x="850434" y="638648"/>
                  <a:pt x="845171" y="643253"/>
                </a:cubicBezTo>
                <a:cubicBezTo>
                  <a:pt x="832963" y="653935"/>
                  <a:pt x="831096" y="653714"/>
                  <a:pt x="819210" y="657675"/>
                </a:cubicBezTo>
                <a:cubicBezTo>
                  <a:pt x="817287" y="663444"/>
                  <a:pt x="819210" y="673059"/>
                  <a:pt x="813441" y="674982"/>
                </a:cubicBezTo>
                <a:cubicBezTo>
                  <a:pt x="810556" y="675944"/>
                  <a:pt x="807507" y="676507"/>
                  <a:pt x="804787" y="677867"/>
                </a:cubicBezTo>
                <a:cubicBezTo>
                  <a:pt x="797511" y="681505"/>
                  <a:pt x="795729" y="684041"/>
                  <a:pt x="790364" y="689405"/>
                </a:cubicBezTo>
                <a:cubicBezTo>
                  <a:pt x="774980" y="688444"/>
                  <a:pt x="759626" y="686521"/>
                  <a:pt x="744212" y="686521"/>
                </a:cubicBezTo>
                <a:cubicBezTo>
                  <a:pt x="741171" y="686521"/>
                  <a:pt x="738575" y="689028"/>
                  <a:pt x="735558" y="689405"/>
                </a:cubicBezTo>
                <a:cubicBezTo>
                  <a:pt x="723118" y="690960"/>
                  <a:pt x="710559" y="691328"/>
                  <a:pt x="698059" y="692290"/>
                </a:cubicBezTo>
                <a:cubicBezTo>
                  <a:pt x="694213" y="693251"/>
                  <a:pt x="689963" y="693207"/>
                  <a:pt x="686521" y="695174"/>
                </a:cubicBezTo>
                <a:cubicBezTo>
                  <a:pt x="677623" y="700258"/>
                  <a:pt x="677736" y="704221"/>
                  <a:pt x="674983" y="712482"/>
                </a:cubicBezTo>
                <a:cubicBezTo>
                  <a:pt x="669214" y="710559"/>
                  <a:pt x="661976" y="711012"/>
                  <a:pt x="657676" y="706712"/>
                </a:cubicBezTo>
                <a:cubicBezTo>
                  <a:pt x="655753" y="704789"/>
                  <a:pt x="653605" y="703067"/>
                  <a:pt x="651906" y="700943"/>
                </a:cubicBezTo>
                <a:cubicBezTo>
                  <a:pt x="649740" y="698236"/>
                  <a:pt x="648844" y="694456"/>
                  <a:pt x="646137" y="692290"/>
                </a:cubicBezTo>
                <a:cubicBezTo>
                  <a:pt x="643763" y="690391"/>
                  <a:pt x="640368" y="690367"/>
                  <a:pt x="637484" y="689405"/>
                </a:cubicBezTo>
                <a:cubicBezTo>
                  <a:pt x="635211" y="698496"/>
                  <a:pt x="637325" y="703828"/>
                  <a:pt x="625946" y="703828"/>
                </a:cubicBezTo>
                <a:cubicBezTo>
                  <a:pt x="621043" y="703828"/>
                  <a:pt x="616253" y="702233"/>
                  <a:pt x="611523" y="700943"/>
                </a:cubicBezTo>
                <a:cubicBezTo>
                  <a:pt x="605656" y="699343"/>
                  <a:pt x="594216" y="695174"/>
                  <a:pt x="594216" y="695174"/>
                </a:cubicBezTo>
                <a:cubicBezTo>
                  <a:pt x="590370" y="696136"/>
                  <a:pt x="585976" y="695860"/>
                  <a:pt x="582677" y="698059"/>
                </a:cubicBezTo>
                <a:cubicBezTo>
                  <a:pt x="556577" y="715458"/>
                  <a:pt x="596549" y="700164"/>
                  <a:pt x="568255" y="709597"/>
                </a:cubicBezTo>
                <a:cubicBezTo>
                  <a:pt x="565370" y="707674"/>
                  <a:pt x="563068" y="703828"/>
                  <a:pt x="559601" y="703828"/>
                </a:cubicBezTo>
                <a:cubicBezTo>
                  <a:pt x="553520" y="703828"/>
                  <a:pt x="542294" y="709597"/>
                  <a:pt x="542294" y="709597"/>
                </a:cubicBezTo>
                <a:cubicBezTo>
                  <a:pt x="542151" y="708882"/>
                  <a:pt x="538889" y="689476"/>
                  <a:pt x="536525" y="686521"/>
                </a:cubicBezTo>
                <a:cubicBezTo>
                  <a:pt x="534359" y="683814"/>
                  <a:pt x="531192" y="681748"/>
                  <a:pt x="527871" y="680752"/>
                </a:cubicBezTo>
                <a:cubicBezTo>
                  <a:pt x="521359" y="678798"/>
                  <a:pt x="514410" y="678829"/>
                  <a:pt x="507679" y="677867"/>
                </a:cubicBezTo>
                <a:cubicBezTo>
                  <a:pt x="508641" y="673059"/>
                  <a:pt x="511911" y="668158"/>
                  <a:pt x="510564" y="663444"/>
                </a:cubicBezTo>
                <a:cubicBezTo>
                  <a:pt x="509612" y="660111"/>
                  <a:pt x="504362" y="660126"/>
                  <a:pt x="501910" y="657675"/>
                </a:cubicBezTo>
                <a:cubicBezTo>
                  <a:pt x="488115" y="643881"/>
                  <a:pt x="507045" y="651203"/>
                  <a:pt x="481718" y="646137"/>
                </a:cubicBezTo>
                <a:cubicBezTo>
                  <a:pt x="478834" y="644214"/>
                  <a:pt x="475231" y="643075"/>
                  <a:pt x="473065" y="640368"/>
                </a:cubicBezTo>
                <a:cubicBezTo>
                  <a:pt x="471166" y="637994"/>
                  <a:pt x="472554" y="633613"/>
                  <a:pt x="470180" y="631714"/>
                </a:cubicBezTo>
                <a:cubicBezTo>
                  <a:pt x="467084" y="629238"/>
                  <a:pt x="462488" y="629791"/>
                  <a:pt x="458642" y="628830"/>
                </a:cubicBezTo>
                <a:cubicBezTo>
                  <a:pt x="453834" y="629791"/>
                  <a:pt x="448476" y="629282"/>
                  <a:pt x="444219" y="631714"/>
                </a:cubicBezTo>
                <a:cubicBezTo>
                  <a:pt x="441209" y="633434"/>
                  <a:pt x="441882" y="639878"/>
                  <a:pt x="438450" y="640368"/>
                </a:cubicBezTo>
                <a:cubicBezTo>
                  <a:pt x="426988" y="642005"/>
                  <a:pt x="415374" y="638445"/>
                  <a:pt x="403836" y="637483"/>
                </a:cubicBezTo>
                <a:cubicBezTo>
                  <a:pt x="392298" y="638445"/>
                  <a:pt x="380287" y="636963"/>
                  <a:pt x="369221" y="640368"/>
                </a:cubicBezTo>
                <a:cubicBezTo>
                  <a:pt x="358111" y="643787"/>
                  <a:pt x="372640" y="654256"/>
                  <a:pt x="369221" y="657675"/>
                </a:cubicBezTo>
                <a:cubicBezTo>
                  <a:pt x="367071" y="659825"/>
                  <a:pt x="363452" y="655752"/>
                  <a:pt x="360568" y="654791"/>
                </a:cubicBezTo>
                <a:cubicBezTo>
                  <a:pt x="335763" y="638255"/>
                  <a:pt x="367150" y="658083"/>
                  <a:pt x="343260" y="646137"/>
                </a:cubicBezTo>
                <a:cubicBezTo>
                  <a:pt x="340159" y="644587"/>
                  <a:pt x="337491" y="642291"/>
                  <a:pt x="334607" y="640368"/>
                </a:cubicBezTo>
                <a:cubicBezTo>
                  <a:pt x="332684" y="637483"/>
                  <a:pt x="331545" y="633880"/>
                  <a:pt x="328838" y="631714"/>
                </a:cubicBezTo>
                <a:cubicBezTo>
                  <a:pt x="326464" y="629815"/>
                  <a:pt x="322334" y="630980"/>
                  <a:pt x="320184" y="628830"/>
                </a:cubicBezTo>
                <a:cubicBezTo>
                  <a:pt x="304800" y="613446"/>
                  <a:pt x="331723" y="624983"/>
                  <a:pt x="308646" y="617292"/>
                </a:cubicBezTo>
                <a:cubicBezTo>
                  <a:pt x="305761" y="615369"/>
                  <a:pt x="301829" y="614463"/>
                  <a:pt x="299992" y="611523"/>
                </a:cubicBezTo>
                <a:cubicBezTo>
                  <a:pt x="285822" y="588851"/>
                  <a:pt x="303712" y="597378"/>
                  <a:pt x="285570" y="591331"/>
                </a:cubicBezTo>
                <a:cubicBezTo>
                  <a:pt x="283647" y="589408"/>
                  <a:pt x="281016" y="587995"/>
                  <a:pt x="279800" y="585562"/>
                </a:cubicBezTo>
                <a:cubicBezTo>
                  <a:pt x="277080" y="580123"/>
                  <a:pt x="279091" y="571627"/>
                  <a:pt x="274031" y="568254"/>
                </a:cubicBezTo>
                <a:lnTo>
                  <a:pt x="265378" y="562485"/>
                </a:lnTo>
                <a:cubicBezTo>
                  <a:pt x="257685" y="539412"/>
                  <a:pt x="265378" y="568253"/>
                  <a:pt x="265378" y="545178"/>
                </a:cubicBezTo>
                <a:cubicBezTo>
                  <a:pt x="265378" y="535113"/>
                  <a:pt x="260484" y="536070"/>
                  <a:pt x="253840" y="530755"/>
                </a:cubicBezTo>
                <a:cubicBezTo>
                  <a:pt x="233289" y="514315"/>
                  <a:pt x="266048" y="536972"/>
                  <a:pt x="239417" y="519217"/>
                </a:cubicBezTo>
                <a:cubicBezTo>
                  <a:pt x="236532" y="520179"/>
                  <a:pt x="233762" y="522602"/>
                  <a:pt x="230763" y="522102"/>
                </a:cubicBezTo>
                <a:cubicBezTo>
                  <a:pt x="217129" y="519830"/>
                  <a:pt x="226130" y="513797"/>
                  <a:pt x="216341" y="507679"/>
                </a:cubicBezTo>
                <a:cubicBezTo>
                  <a:pt x="211184" y="504456"/>
                  <a:pt x="199033" y="501910"/>
                  <a:pt x="199033" y="501910"/>
                </a:cubicBezTo>
                <a:cubicBezTo>
                  <a:pt x="191786" y="480164"/>
                  <a:pt x="201560" y="506962"/>
                  <a:pt x="190380" y="484603"/>
                </a:cubicBezTo>
                <a:cubicBezTo>
                  <a:pt x="188451" y="480745"/>
                  <a:pt x="185351" y="467743"/>
                  <a:pt x="184611" y="464411"/>
                </a:cubicBezTo>
                <a:cubicBezTo>
                  <a:pt x="183547" y="459625"/>
                  <a:pt x="184736" y="453858"/>
                  <a:pt x="181726" y="449988"/>
                </a:cubicBezTo>
                <a:cubicBezTo>
                  <a:pt x="177469" y="444515"/>
                  <a:pt x="164419" y="438450"/>
                  <a:pt x="164419" y="438450"/>
                </a:cubicBezTo>
                <a:cubicBezTo>
                  <a:pt x="162519" y="432750"/>
                  <a:pt x="160848" y="425210"/>
                  <a:pt x="155765" y="421143"/>
                </a:cubicBezTo>
                <a:cubicBezTo>
                  <a:pt x="153391" y="419244"/>
                  <a:pt x="149996" y="419220"/>
                  <a:pt x="147111" y="418258"/>
                </a:cubicBezTo>
                <a:cubicBezTo>
                  <a:pt x="144227" y="414412"/>
                  <a:pt x="142458" y="409387"/>
                  <a:pt x="138458" y="406720"/>
                </a:cubicBezTo>
                <a:cubicBezTo>
                  <a:pt x="134245" y="403912"/>
                  <a:pt x="116061" y="399678"/>
                  <a:pt x="109612" y="398066"/>
                </a:cubicBezTo>
                <a:lnTo>
                  <a:pt x="98074" y="380759"/>
                </a:lnTo>
                <a:lnTo>
                  <a:pt x="92305" y="372106"/>
                </a:lnTo>
                <a:cubicBezTo>
                  <a:pt x="85057" y="350356"/>
                  <a:pt x="95677" y="376320"/>
                  <a:pt x="80767" y="357683"/>
                </a:cubicBezTo>
                <a:cubicBezTo>
                  <a:pt x="78867" y="355309"/>
                  <a:pt x="79242" y="351749"/>
                  <a:pt x="77882" y="349029"/>
                </a:cubicBezTo>
                <a:cubicBezTo>
                  <a:pt x="76332" y="345928"/>
                  <a:pt x="74279" y="343083"/>
                  <a:pt x="72113" y="340376"/>
                </a:cubicBezTo>
                <a:cubicBezTo>
                  <a:pt x="65398" y="331982"/>
                  <a:pt x="66689" y="336335"/>
                  <a:pt x="57691" y="328837"/>
                </a:cubicBezTo>
                <a:cubicBezTo>
                  <a:pt x="35486" y="310334"/>
                  <a:pt x="61864" y="328735"/>
                  <a:pt x="40383" y="314415"/>
                </a:cubicBezTo>
                <a:cubicBezTo>
                  <a:pt x="24218" y="317109"/>
                  <a:pt x="25239" y="320994"/>
                  <a:pt x="14423" y="311530"/>
                </a:cubicBezTo>
                <a:cubicBezTo>
                  <a:pt x="9306" y="307053"/>
                  <a:pt x="0" y="297107"/>
                  <a:pt x="0" y="297107"/>
                </a:cubicBezTo>
                <a:cubicBezTo>
                  <a:pt x="2884" y="295184"/>
                  <a:pt x="5290" y="292179"/>
                  <a:pt x="8653" y="291338"/>
                </a:cubicBezTo>
                <a:cubicBezTo>
                  <a:pt x="36525" y="284370"/>
                  <a:pt x="21153" y="289896"/>
                  <a:pt x="25961" y="285569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86" name="Freeform 26"/>
          <p:cNvSpPr>
            <a:spLocks/>
          </p:cNvSpPr>
          <p:nvPr/>
        </p:nvSpPr>
        <p:spPr bwMode="auto">
          <a:xfrm>
            <a:off x="2346325" y="1889125"/>
            <a:ext cx="854075" cy="209550"/>
          </a:xfrm>
          <a:custGeom>
            <a:avLst/>
            <a:gdLst>
              <a:gd name="T0" fmla="*/ 0 w 576"/>
              <a:gd name="T1" fmla="*/ 2147483647 h 112"/>
              <a:gd name="T2" fmla="*/ 2147483647 w 576"/>
              <a:gd name="T3" fmla="*/ 2147483647 h 112"/>
              <a:gd name="T4" fmla="*/ 2147483647 w 576"/>
              <a:gd name="T5" fmla="*/ 2147483647 h 112"/>
              <a:gd name="T6" fmla="*/ 2147483647 w 576"/>
              <a:gd name="T7" fmla="*/ 2147483647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12"/>
              <a:gd name="T14" fmla="*/ 576 w 576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12">
                <a:moveTo>
                  <a:pt x="0" y="112"/>
                </a:moveTo>
                <a:cubicBezTo>
                  <a:pt x="88" y="72"/>
                  <a:pt x="176" y="32"/>
                  <a:pt x="240" y="16"/>
                </a:cubicBezTo>
                <a:cubicBezTo>
                  <a:pt x="304" y="0"/>
                  <a:pt x="328" y="16"/>
                  <a:pt x="384" y="16"/>
                </a:cubicBezTo>
                <a:cubicBezTo>
                  <a:pt x="440" y="16"/>
                  <a:pt x="508" y="16"/>
                  <a:pt x="576" y="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8C25D-AB30-4E16-AAC6-C30E366B006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0" name="Text Box 42"/>
          <p:cNvSpPr txBox="1">
            <a:spLocks noChangeArrowheads="1"/>
          </p:cNvSpPr>
          <p:nvPr/>
        </p:nvSpPr>
        <p:spPr bwMode="auto">
          <a:xfrm>
            <a:off x="578253" y="5255832"/>
            <a:ext cx="3908997" cy="3693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Rubella vaccine planned 2014  (Yemen)</a:t>
            </a:r>
            <a:endParaRPr lang="en-US" b="1" dirty="0"/>
          </a:p>
        </p:txBody>
      </p:sp>
      <p:sp>
        <p:nvSpPr>
          <p:cNvPr id="52" name="Oval 45"/>
          <p:cNvSpPr>
            <a:spLocks noChangeArrowheads="1"/>
          </p:cNvSpPr>
          <p:nvPr/>
        </p:nvSpPr>
        <p:spPr bwMode="auto">
          <a:xfrm>
            <a:off x="78377" y="5313480"/>
            <a:ext cx="407988" cy="282575"/>
          </a:xfrm>
          <a:prstGeom prst="ellipse">
            <a:avLst/>
          </a:prstGeom>
          <a:solidFill>
            <a:srgbClr val="FF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" name="Text Box 42"/>
          <p:cNvSpPr txBox="1">
            <a:spLocks noChangeArrowheads="1"/>
          </p:cNvSpPr>
          <p:nvPr/>
        </p:nvSpPr>
        <p:spPr bwMode="auto">
          <a:xfrm>
            <a:off x="576076" y="4915776"/>
            <a:ext cx="3550117" cy="3693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Rubella vaccine in use (16 country) </a:t>
            </a:r>
            <a:endParaRPr lang="en-US" b="1" dirty="0"/>
          </a:p>
        </p:txBody>
      </p:sp>
      <p:sp>
        <p:nvSpPr>
          <p:cNvPr id="54" name="Oval 45"/>
          <p:cNvSpPr>
            <a:spLocks noChangeArrowheads="1"/>
          </p:cNvSpPr>
          <p:nvPr/>
        </p:nvSpPr>
        <p:spPr bwMode="auto">
          <a:xfrm>
            <a:off x="76200" y="4973424"/>
            <a:ext cx="407988" cy="282575"/>
          </a:xfrm>
          <a:prstGeom prst="ellipse">
            <a:avLst/>
          </a:pr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6" name="Oval 45"/>
          <p:cNvSpPr>
            <a:spLocks noChangeArrowheads="1"/>
          </p:cNvSpPr>
          <p:nvPr/>
        </p:nvSpPr>
        <p:spPr bwMode="auto">
          <a:xfrm>
            <a:off x="76200" y="6004494"/>
            <a:ext cx="407988" cy="28257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7" name="Text Box 46"/>
          <p:cNvSpPr txBox="1">
            <a:spLocks noChangeArrowheads="1"/>
          </p:cNvSpPr>
          <p:nvPr/>
        </p:nvSpPr>
        <p:spPr bwMode="auto">
          <a:xfrm>
            <a:off x="556124" y="5955280"/>
            <a:ext cx="5395622" cy="3693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Rubella vaccine introduction not decided (5 countries) </a:t>
            </a:r>
            <a:endParaRPr lang="en-US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5271</TotalTime>
  <Words>811</Words>
  <Application>Microsoft Office PowerPoint</Application>
  <PresentationFormat>On-screen Show (4:3)</PresentationFormat>
  <Paragraphs>228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Chart</vt:lpstr>
      <vt:lpstr>Regional update of the  Eastern Mediterranean Region</vt:lpstr>
      <vt:lpstr>Regional Measles and Rubella Goals</vt:lpstr>
      <vt:lpstr>90% Reduction in Reported Measles Cases Reported measles cases and MCV1 coverage, Eastern Mediterranean Region, 1980-2012</vt:lpstr>
      <vt:lpstr>PowerPoint Presentation</vt:lpstr>
      <vt:lpstr>Routine measles vaccination, 2012</vt:lpstr>
      <vt:lpstr>PowerPoint Presentation</vt:lpstr>
      <vt:lpstr>PowerPoint Presentation</vt:lpstr>
      <vt:lpstr>Situation of Rubella</vt:lpstr>
      <vt:lpstr>PowerPoint Presentation</vt:lpstr>
      <vt:lpstr>PowerPoint Presentation</vt:lpstr>
      <vt:lpstr>Measles in Syria and the surrounding countries</vt:lpstr>
      <vt:lpstr>PowerPoint Presentation</vt:lpstr>
      <vt:lpstr>PowerPoint Presentation</vt:lpstr>
      <vt:lpstr>Syria Activities Completed           Activities Planned</vt:lpstr>
      <vt:lpstr>Jordan  Activities Completed           Activities Planned</vt:lpstr>
      <vt:lpstr>Lebanon  Activities Completed           Activities Planned</vt:lpstr>
      <vt:lpstr>Iraq  Activities Completed           Activities Planned</vt:lpstr>
      <vt:lpstr>Challenges and barriers to achieving the target</vt:lpstr>
      <vt:lpstr>Facing the challenges:  1. Routine strengthening and improving data quality</vt:lpstr>
      <vt:lpstr>Facing the challenges:  2. Advocacy and Communication</vt:lpstr>
      <vt:lpstr>SIAs and Fund requirement for SIAs  2013-2014</vt:lpstr>
      <vt:lpstr>Technical assistance needs in 2013-2014</vt:lpstr>
      <vt:lpstr>   Thank You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Nadia Teleb</dc:creator>
  <cp:lastModifiedBy>STREBEL, Peter Michau</cp:lastModifiedBy>
  <cp:revision>684</cp:revision>
  <dcterms:created xsi:type="dcterms:W3CDTF">2011-08-19T01:53:37Z</dcterms:created>
  <dcterms:modified xsi:type="dcterms:W3CDTF">2013-09-10T08:03:15Z</dcterms:modified>
</cp:coreProperties>
</file>