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3.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5.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17.xml" ContentType="application/vnd.openxmlformats-officedocument.theme+xml"/>
  <Override PartName="/ppt/theme/theme18.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7" r:id="rId5"/>
    <p:sldMasterId id="2147483755" r:id="rId6"/>
    <p:sldMasterId id="2147483858" r:id="rId7"/>
    <p:sldMasterId id="2147483870" r:id="rId8"/>
    <p:sldMasterId id="2147483883" r:id="rId9"/>
    <p:sldMasterId id="2147483950" r:id="rId10"/>
    <p:sldMasterId id="2147483963" r:id="rId11"/>
    <p:sldMasterId id="2147483976" r:id="rId12"/>
    <p:sldMasterId id="2147483988" r:id="rId13"/>
    <p:sldMasterId id="2147484013" r:id="rId14"/>
    <p:sldMasterId id="2147484049" r:id="rId15"/>
    <p:sldMasterId id="2147484118" r:id="rId16"/>
    <p:sldMasterId id="2147484136" r:id="rId17"/>
    <p:sldMasterId id="2147484302" r:id="rId18"/>
    <p:sldMasterId id="2147484321" r:id="rId19"/>
  </p:sldMasterIdLst>
  <p:notesMasterIdLst>
    <p:notesMasterId r:id="rId33"/>
  </p:notesMasterIdLst>
  <p:handoutMasterIdLst>
    <p:handoutMasterId r:id="rId34"/>
  </p:handoutMasterIdLst>
  <p:sldIdLst>
    <p:sldId id="340" r:id="rId20"/>
    <p:sldId id="257" r:id="rId21"/>
    <p:sldId id="268" r:id="rId22"/>
    <p:sldId id="320" r:id="rId23"/>
    <p:sldId id="2140918398" r:id="rId24"/>
    <p:sldId id="2011251077" r:id="rId25"/>
    <p:sldId id="2011251159" r:id="rId26"/>
    <p:sldId id="269" r:id="rId27"/>
    <p:sldId id="2011251175" r:id="rId28"/>
    <p:sldId id="2140918397" r:id="rId29"/>
    <p:sldId id="2011251181" r:id="rId30"/>
    <p:sldId id="2011251080" r:id="rId31"/>
    <p:sldId id="534" r:id="rId32"/>
  </p:sldIdLst>
  <p:sldSz cx="9144000" cy="6858000" type="screen4x3"/>
  <p:notesSz cx="6808788" cy="9940925"/>
  <p:defaultTextStyle>
    <a:defPPr>
      <a:defRPr lang="en-US"/>
    </a:defPPr>
    <a:lvl1pPr marL="0" algn="l" defTabSz="911178" rtl="0" eaLnBrk="1" latinLnBrk="0" hangingPunct="1">
      <a:defRPr sz="1800" kern="1200">
        <a:solidFill>
          <a:schemeClr val="tx1"/>
        </a:solidFill>
        <a:latin typeface="+mn-lt"/>
        <a:ea typeface="+mn-ea"/>
        <a:cs typeface="+mn-cs"/>
      </a:defRPr>
    </a:lvl1pPr>
    <a:lvl2pPr marL="455590" algn="l" defTabSz="911178" rtl="0" eaLnBrk="1" latinLnBrk="0" hangingPunct="1">
      <a:defRPr sz="1800" kern="1200">
        <a:solidFill>
          <a:schemeClr val="tx1"/>
        </a:solidFill>
        <a:latin typeface="+mn-lt"/>
        <a:ea typeface="+mn-ea"/>
        <a:cs typeface="+mn-cs"/>
      </a:defRPr>
    </a:lvl2pPr>
    <a:lvl3pPr marL="911178" algn="l" defTabSz="911178" rtl="0" eaLnBrk="1" latinLnBrk="0" hangingPunct="1">
      <a:defRPr sz="1800" kern="1200">
        <a:solidFill>
          <a:schemeClr val="tx1"/>
        </a:solidFill>
        <a:latin typeface="+mn-lt"/>
        <a:ea typeface="+mn-ea"/>
        <a:cs typeface="+mn-cs"/>
      </a:defRPr>
    </a:lvl3pPr>
    <a:lvl4pPr marL="1366769" algn="l" defTabSz="911178" rtl="0" eaLnBrk="1" latinLnBrk="0" hangingPunct="1">
      <a:defRPr sz="1800" kern="1200">
        <a:solidFill>
          <a:schemeClr val="tx1"/>
        </a:solidFill>
        <a:latin typeface="+mn-lt"/>
        <a:ea typeface="+mn-ea"/>
        <a:cs typeface="+mn-cs"/>
      </a:defRPr>
    </a:lvl4pPr>
    <a:lvl5pPr marL="1822358" algn="l" defTabSz="911178" rtl="0" eaLnBrk="1" latinLnBrk="0" hangingPunct="1">
      <a:defRPr sz="1800" kern="1200">
        <a:solidFill>
          <a:schemeClr val="tx1"/>
        </a:solidFill>
        <a:latin typeface="+mn-lt"/>
        <a:ea typeface="+mn-ea"/>
        <a:cs typeface="+mn-cs"/>
      </a:defRPr>
    </a:lvl5pPr>
    <a:lvl6pPr marL="2277945" algn="l" defTabSz="911178" rtl="0" eaLnBrk="1" latinLnBrk="0" hangingPunct="1">
      <a:defRPr sz="1800" kern="1200">
        <a:solidFill>
          <a:schemeClr val="tx1"/>
        </a:solidFill>
        <a:latin typeface="+mn-lt"/>
        <a:ea typeface="+mn-ea"/>
        <a:cs typeface="+mn-cs"/>
      </a:defRPr>
    </a:lvl6pPr>
    <a:lvl7pPr marL="2733535" algn="l" defTabSz="911178" rtl="0" eaLnBrk="1" latinLnBrk="0" hangingPunct="1">
      <a:defRPr sz="1800" kern="1200">
        <a:solidFill>
          <a:schemeClr val="tx1"/>
        </a:solidFill>
        <a:latin typeface="+mn-lt"/>
        <a:ea typeface="+mn-ea"/>
        <a:cs typeface="+mn-cs"/>
      </a:defRPr>
    </a:lvl7pPr>
    <a:lvl8pPr marL="3189125" algn="l" defTabSz="911178" rtl="0" eaLnBrk="1" latinLnBrk="0" hangingPunct="1">
      <a:defRPr sz="1800" kern="1200">
        <a:solidFill>
          <a:schemeClr val="tx1"/>
        </a:solidFill>
        <a:latin typeface="+mn-lt"/>
        <a:ea typeface="+mn-ea"/>
        <a:cs typeface="+mn-cs"/>
      </a:defRPr>
    </a:lvl8pPr>
    <a:lvl9pPr marL="3644713" algn="l" defTabSz="9111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EL, Minal" initials="patelm" lastIdx="8" clrIdx="0"/>
  <p:cmAuthor id="1" name="KRETSINGER, Katrina" initials="KK" lastIdx="0" clrIdx="1">
    <p:extLst>
      <p:ext uri="{19B8F6BF-5375-455C-9EA6-DF929625EA0E}">
        <p15:presenceInfo xmlns:p15="http://schemas.microsoft.com/office/powerpoint/2012/main" userId="S-1-5-21-1446143339-2250552318-1255726049-191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FFB6"/>
    <a:srgbClr val="003E6C"/>
    <a:srgbClr val="0000FF"/>
    <a:srgbClr val="79CCD5"/>
    <a:srgbClr val="FF0000"/>
    <a:srgbClr val="0060A8"/>
    <a:srgbClr val="FDA133"/>
    <a:srgbClr val="FD9933"/>
    <a:srgbClr val="F59933"/>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5" autoAdjust="0"/>
    <p:restoredTop sz="94291" autoAdjust="0"/>
  </p:normalViewPr>
  <p:slideViewPr>
    <p:cSldViewPr>
      <p:cViewPr varScale="1">
        <p:scale>
          <a:sx n="72" d="100"/>
          <a:sy n="72" d="100"/>
        </p:scale>
        <p:origin x="558" y="78"/>
      </p:cViewPr>
      <p:guideLst>
        <p:guide orient="horz" pos="2160"/>
        <p:guide pos="2880"/>
      </p:guideLst>
    </p:cSldViewPr>
  </p:slideViewPr>
  <p:outlineViewPr>
    <p:cViewPr>
      <p:scale>
        <a:sx n="33" d="100"/>
        <a:sy n="33" d="100"/>
      </p:scale>
      <p:origin x="5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Estimated deaths by Region, 2017</a:t>
            </a:r>
          </a:p>
        </c:rich>
      </c:tx>
      <c:layout>
        <c:manualLayout>
          <c:xMode val="edge"/>
          <c:yMode val="edge"/>
          <c:x val="0.17574844625107014"/>
          <c:y val="3.180429137101993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Estimated deaths by Region</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0-ECE4-473C-BB7D-67D0C27E6F6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AF8-4C51-BE7F-1E97A21A4B9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FEAB-47C0-9CD6-E3141BA7DB3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AF8-4C51-BE7F-1E97A21A4B9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CE4-473C-BB7D-67D0C27E6F63}"/>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AF8-4C51-BE7F-1E97A21A4B93}"/>
              </c:ext>
            </c:extLst>
          </c:dPt>
          <c:dLbls>
            <c:dLbl>
              <c:idx val="1"/>
              <c:delete val="1"/>
              <c:extLst>
                <c:ext xmlns:c15="http://schemas.microsoft.com/office/drawing/2012/chart" uri="{CE6537A1-D6FC-4f65-9D91-7224C49458BB}"/>
                <c:ext xmlns:c16="http://schemas.microsoft.com/office/drawing/2014/chart" uri="{C3380CC4-5D6E-409C-BE32-E72D297353CC}">
                  <c16:uniqueId val="{00000005-BAF8-4C51-BE7F-1E97A21A4B93}"/>
                </c:ext>
              </c:extLst>
            </c:dLbl>
            <c:dLbl>
              <c:idx val="2"/>
              <c:layout>
                <c:manualLayout>
                  <c:x val="9.8511891208976896E-2"/>
                  <c:y val="-0.104708031700804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EAB-47C0-9CD6-E3141BA7DB30}"/>
                </c:ext>
              </c:extLst>
            </c:dLbl>
            <c:dLbl>
              <c:idx val="3"/>
              <c:delete val="1"/>
              <c:extLst>
                <c:ext xmlns:c15="http://schemas.microsoft.com/office/drawing/2012/chart" uri="{CE6537A1-D6FC-4f65-9D91-7224C49458BB}"/>
                <c:ext xmlns:c16="http://schemas.microsoft.com/office/drawing/2014/chart" uri="{C3380CC4-5D6E-409C-BE32-E72D297353CC}">
                  <c16:uniqueId val="{00000007-BAF8-4C51-BE7F-1E97A21A4B93}"/>
                </c:ext>
              </c:extLst>
            </c:dLbl>
            <c:dLbl>
              <c:idx val="5"/>
              <c:delete val="1"/>
              <c:extLst>
                <c:ext xmlns:c15="http://schemas.microsoft.com/office/drawing/2012/chart" uri="{CE6537A1-D6FC-4f65-9D91-7224C49458BB}"/>
                <c:ext xmlns:c16="http://schemas.microsoft.com/office/drawing/2014/chart" uri="{C3380CC4-5D6E-409C-BE32-E72D297353CC}">
                  <c16:uniqueId val="{00000006-BAF8-4C51-BE7F-1E97A21A4B9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Sheet1!$A$2:$A$7</c:f>
              <c:strCache>
                <c:ptCount val="6"/>
                <c:pt idx="0">
                  <c:v>AFR</c:v>
                </c:pt>
                <c:pt idx="1">
                  <c:v>AMR</c:v>
                </c:pt>
                <c:pt idx="2">
                  <c:v>EMR</c:v>
                </c:pt>
                <c:pt idx="3">
                  <c:v>EUR</c:v>
                </c:pt>
                <c:pt idx="4">
                  <c:v>SEAR</c:v>
                </c:pt>
                <c:pt idx="5">
                  <c:v>WPR</c:v>
                </c:pt>
              </c:strCache>
            </c:strRef>
          </c:cat>
          <c:val>
            <c:numRef>
              <c:f>Sheet1!$B$2:$B$7</c:f>
              <c:numCache>
                <c:formatCode>General</c:formatCode>
                <c:ptCount val="6"/>
                <c:pt idx="0" formatCode="_-* #,##0_-;\-* #,##0_-;_-* &quot;-&quot;??_-;_-@_-">
                  <c:v>48017.206251298041</c:v>
                </c:pt>
                <c:pt idx="1">
                  <c:v>0</c:v>
                </c:pt>
                <c:pt idx="2" formatCode="_-* #,##0_-;\-* #,##0_-;_-* &quot;-&quot;??_-;_-@_-">
                  <c:v>24321.430577992702</c:v>
                </c:pt>
                <c:pt idx="3" formatCode="_-* #,##0_-;\-* #,##0_-;_-* &quot;-&quot;??_-;_-@_-">
                  <c:v>99.806614082058488</c:v>
                </c:pt>
                <c:pt idx="4" formatCode="_-* #,##0_-;\-* #,##0_-;_-* &quot;-&quot;??_-;_-@_-">
                  <c:v>35925.073479866885</c:v>
                </c:pt>
                <c:pt idx="5" formatCode="_-* #,##0_-;\-* #,##0_-;_-* &quot;-&quot;??_-;_-@_-">
                  <c:v>1274.8043569450674</c:v>
                </c:pt>
              </c:numCache>
            </c:numRef>
          </c:val>
          <c:extLst>
            <c:ext xmlns:c16="http://schemas.microsoft.com/office/drawing/2014/chart" uri="{C3380CC4-5D6E-409C-BE32-E72D297353CC}">
              <c16:uniqueId val="{00000000-7B65-487D-9081-81DAD4DC199C}"/>
            </c:ext>
          </c:extLst>
        </c:ser>
        <c:ser>
          <c:idx val="1"/>
          <c:order val="1"/>
          <c:tx>
            <c:strRef>
              <c:f>Sheet1!$C$1</c:f>
              <c:strCache>
                <c:ptCount val="1"/>
                <c:pt idx="0">
                  <c:v>%</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7828-4464-9564-2BE21727320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7828-4464-9564-2BE21727320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7828-4464-9564-2BE21727320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7828-4464-9564-2BE21727320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7828-4464-9564-2BE21727320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7828-4464-9564-2BE21727320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Sheet1!$A$2:$A$7</c:f>
              <c:strCache>
                <c:ptCount val="6"/>
                <c:pt idx="0">
                  <c:v>AFR</c:v>
                </c:pt>
                <c:pt idx="1">
                  <c:v>AMR</c:v>
                </c:pt>
                <c:pt idx="2">
                  <c:v>EMR</c:v>
                </c:pt>
                <c:pt idx="3">
                  <c:v>EUR</c:v>
                </c:pt>
                <c:pt idx="4">
                  <c:v>SEAR</c:v>
                </c:pt>
                <c:pt idx="5">
                  <c:v>WPR</c:v>
                </c:pt>
              </c:strCache>
            </c:strRef>
          </c:cat>
          <c:val>
            <c:numRef>
              <c:f>Sheet1!$C$2:$C$7</c:f>
              <c:numCache>
                <c:formatCode>General</c:formatCode>
                <c:ptCount val="6"/>
                <c:pt idx="0" formatCode="_(* #,##0.00_);_(* \(#,##0.00\);_(* &quot;-&quot;??_);_(@_)">
                  <c:v>0.43796006442481283</c:v>
                </c:pt>
                <c:pt idx="2" formatCode="_(* #,##0.00_);_(* \(#,##0.00\);_(* &quot;-&quot;??_);_(@_)">
                  <c:v>0.22183329965294155</c:v>
                </c:pt>
                <c:pt idx="3" formatCode="_(* #,##0.00_);_(* \(#,##0.00\);_(* &quot;-&quot;??_);_(@_)">
                  <c:v>9.1032599657376201E-4</c:v>
                </c:pt>
                <c:pt idx="4" formatCode="_(* #,##0.00_);_(* \(#,##0.00\);_(* &quot;-&quot;??_);_(@_)">
                  <c:v>0.32766894877986175</c:v>
                </c:pt>
                <c:pt idx="5" formatCode="_(* #,##0.00_);_(* \(#,##0.00\);_(* &quot;-&quot;??_);_(@_)">
                  <c:v>1.1627361145810124E-2</c:v>
                </c:pt>
              </c:numCache>
            </c:numRef>
          </c:val>
          <c:extLst>
            <c:ext xmlns:c16="http://schemas.microsoft.com/office/drawing/2014/chart" uri="{C3380CC4-5D6E-409C-BE32-E72D297353CC}">
              <c16:uniqueId val="{00000004-0600-48D5-A958-18540E41BED2}"/>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Measles Deaths, by Year 2000-2017</a:t>
            </a:r>
          </a:p>
        </c:rich>
      </c:tx>
      <c:layout>
        <c:manualLayout>
          <c:xMode val="edge"/>
          <c:yMode val="edge"/>
          <c:x val="0.2830371462247312"/>
          <c:y val="1.9966334977455334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numRef>
              <c:f>Sheet2!$B$27:$S$27</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Sheet2!$B$27:$S$27</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val>
          <c:extLst>
            <c:ext xmlns:c16="http://schemas.microsoft.com/office/drawing/2014/chart" uri="{C3380CC4-5D6E-409C-BE32-E72D297353CC}">
              <c16:uniqueId val="{00000000-4DF1-4393-A2DE-D75114D92F22}"/>
            </c:ext>
          </c:extLst>
        </c:ser>
        <c:ser>
          <c:idx val="1"/>
          <c:order val="1"/>
          <c:spPr>
            <a:solidFill>
              <a:schemeClr val="accent2"/>
            </a:solidFill>
            <a:ln>
              <a:noFill/>
            </a:ln>
            <a:effectLst/>
          </c:spPr>
          <c:invertIfNegative val="0"/>
          <c:dLbls>
            <c:dLbl>
              <c:idx val="0"/>
              <c:layout>
                <c:manualLayout>
                  <c:x val="-4.6366178082711561E-2"/>
                  <c:y val="-9.9912902759232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F1-4393-A2DE-D75114D92F22}"/>
                </c:ext>
              </c:extLst>
            </c:dLbl>
            <c:dLbl>
              <c:idx val="17"/>
              <c:layout>
                <c:manualLayout>
                  <c:x val="0"/>
                  <c:y val="-0.179638845159762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C4-432A-8237-D0BE5E12C14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Sheet2!$B$27:$S$27</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Sheet2!$B$28:$S$28</c:f>
              <c:numCache>
                <c:formatCode>_-* #,##0_-;\-* #,##0_-;_-* "-"??_-;_-@_-</c:formatCode>
                <c:ptCount val="18"/>
                <c:pt idx="0">
                  <c:v>545173.76307758095</c:v>
                </c:pt>
                <c:pt idx="1">
                  <c:v>533888.26183350733</c:v>
                </c:pt>
                <c:pt idx="2">
                  <c:v>491545.18045337562</c:v>
                </c:pt>
                <c:pt idx="3">
                  <c:v>535767.62519117352</c:v>
                </c:pt>
                <c:pt idx="4">
                  <c:v>359981.63553612988</c:v>
                </c:pt>
                <c:pt idx="5">
                  <c:v>405457.45241088409</c:v>
                </c:pt>
                <c:pt idx="6">
                  <c:v>269810.56819228042</c:v>
                </c:pt>
                <c:pt idx="7">
                  <c:v>171044.2686869606</c:v>
                </c:pt>
                <c:pt idx="8">
                  <c:v>191761.69199861787</c:v>
                </c:pt>
                <c:pt idx="9">
                  <c:v>199093.81292984303</c:v>
                </c:pt>
                <c:pt idx="10">
                  <c:v>162422.87076563368</c:v>
                </c:pt>
                <c:pt idx="11">
                  <c:v>225974.64805420401</c:v>
                </c:pt>
                <c:pt idx="12">
                  <c:v>155382.64263823265</c:v>
                </c:pt>
                <c:pt idx="13">
                  <c:v>171193.25804814789</c:v>
                </c:pt>
                <c:pt idx="14">
                  <c:v>161356.2319034682</c:v>
                </c:pt>
                <c:pt idx="15">
                  <c:v>164438.66132799201</c:v>
                </c:pt>
                <c:pt idx="16">
                  <c:v>169075.25690066617</c:v>
                </c:pt>
                <c:pt idx="17">
                  <c:v>109638.32128018475</c:v>
                </c:pt>
              </c:numCache>
            </c:numRef>
          </c:val>
          <c:extLst>
            <c:ext xmlns:c16="http://schemas.microsoft.com/office/drawing/2014/chart" uri="{C3380CC4-5D6E-409C-BE32-E72D297353CC}">
              <c16:uniqueId val="{00000001-4DF1-4393-A2DE-D75114D92F22}"/>
            </c:ext>
          </c:extLst>
        </c:ser>
        <c:dLbls>
          <c:showLegendKey val="0"/>
          <c:showVal val="0"/>
          <c:showCatName val="0"/>
          <c:showSerName val="0"/>
          <c:showPercent val="0"/>
          <c:showBubbleSize val="0"/>
        </c:dLbls>
        <c:gapWidth val="0"/>
        <c:overlap val="12"/>
        <c:axId val="121635200"/>
        <c:axId val="121636736"/>
      </c:barChart>
      <c:catAx>
        <c:axId val="12163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1636736"/>
        <c:crosses val="autoZero"/>
        <c:auto val="1"/>
        <c:lblAlgn val="ctr"/>
        <c:lblOffset val="100"/>
        <c:tickLblSkip val="1"/>
        <c:noMultiLvlLbl val="0"/>
      </c:catAx>
      <c:valAx>
        <c:axId val="121636736"/>
        <c:scaling>
          <c:orientation val="minMax"/>
          <c:max val="6000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635200"/>
        <c:crosses val="autoZero"/>
        <c:crossBetween val="between"/>
        <c:majorUnit val="100000"/>
        <c:minorUnit val="2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0475" cy="497046"/>
          </a:xfrm>
          <a:prstGeom prst="rect">
            <a:avLst/>
          </a:prstGeom>
        </p:spPr>
        <p:txBody>
          <a:bodyPr vert="horz" lIns="91434" tIns="45716" rIns="91434" bIns="45716" rtlCol="0"/>
          <a:lstStyle>
            <a:lvl1pPr algn="l">
              <a:defRPr sz="1200"/>
            </a:lvl1pPr>
          </a:lstStyle>
          <a:p>
            <a:endParaRPr lang="en-GB" dirty="0"/>
          </a:p>
        </p:txBody>
      </p:sp>
      <p:sp>
        <p:nvSpPr>
          <p:cNvPr id="3" name="Date Placeholder 2"/>
          <p:cNvSpPr>
            <a:spLocks noGrp="1"/>
          </p:cNvSpPr>
          <p:nvPr>
            <p:ph type="dt" sz="quarter" idx="1"/>
          </p:nvPr>
        </p:nvSpPr>
        <p:spPr>
          <a:xfrm>
            <a:off x="3856739" y="2"/>
            <a:ext cx="2950475" cy="497046"/>
          </a:xfrm>
          <a:prstGeom prst="rect">
            <a:avLst/>
          </a:prstGeom>
        </p:spPr>
        <p:txBody>
          <a:bodyPr vert="horz" lIns="91434" tIns="45716" rIns="91434" bIns="45716" rtlCol="0"/>
          <a:lstStyle>
            <a:lvl1pPr algn="r">
              <a:defRPr sz="1200"/>
            </a:lvl1pPr>
          </a:lstStyle>
          <a:p>
            <a:fld id="{2B0B1AF3-E8AB-4CFC-B63A-1405D96779F7}" type="datetimeFigureOut">
              <a:rPr lang="en-GB" smtClean="0"/>
              <a:t>11/09/2019</a:t>
            </a:fld>
            <a:endParaRPr lang="en-GB" dirty="0"/>
          </a:p>
        </p:txBody>
      </p:sp>
      <p:sp>
        <p:nvSpPr>
          <p:cNvPr id="4" name="Footer Placeholder 3"/>
          <p:cNvSpPr>
            <a:spLocks noGrp="1"/>
          </p:cNvSpPr>
          <p:nvPr>
            <p:ph type="ftr" sz="quarter" idx="2"/>
          </p:nvPr>
        </p:nvSpPr>
        <p:spPr>
          <a:xfrm>
            <a:off x="2" y="9442156"/>
            <a:ext cx="2950475" cy="497046"/>
          </a:xfrm>
          <a:prstGeom prst="rect">
            <a:avLst/>
          </a:prstGeom>
        </p:spPr>
        <p:txBody>
          <a:bodyPr vert="horz" lIns="91434" tIns="45716" rIns="91434" bIns="45716"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739" y="9442156"/>
            <a:ext cx="2950475" cy="497046"/>
          </a:xfrm>
          <a:prstGeom prst="rect">
            <a:avLst/>
          </a:prstGeom>
        </p:spPr>
        <p:txBody>
          <a:bodyPr vert="horz" lIns="91434" tIns="45716" rIns="91434" bIns="45716" rtlCol="0" anchor="b"/>
          <a:lstStyle>
            <a:lvl1pPr algn="r">
              <a:defRPr sz="1200"/>
            </a:lvl1pPr>
          </a:lstStyle>
          <a:p>
            <a:fld id="{8BBDA052-333B-4870-9947-9B31456C7E23}" type="slidenum">
              <a:rPr lang="en-GB" smtClean="0"/>
              <a:t>‹#›</a:t>
            </a:fld>
            <a:endParaRPr lang="en-GB" dirty="0"/>
          </a:p>
        </p:txBody>
      </p:sp>
    </p:spTree>
    <p:extLst>
      <p:ext uri="{BB962C8B-B14F-4D97-AF65-F5344CB8AC3E}">
        <p14:creationId xmlns:p14="http://schemas.microsoft.com/office/powerpoint/2010/main" val="416844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0475" cy="497046"/>
          </a:xfrm>
          <a:prstGeom prst="rect">
            <a:avLst/>
          </a:prstGeom>
        </p:spPr>
        <p:txBody>
          <a:bodyPr vert="horz" lIns="91434" tIns="45716" rIns="91434" bIns="45716" rtlCol="0"/>
          <a:lstStyle>
            <a:lvl1pPr algn="l">
              <a:defRPr sz="1200"/>
            </a:lvl1pPr>
          </a:lstStyle>
          <a:p>
            <a:endParaRPr lang="en-GB" dirty="0"/>
          </a:p>
        </p:txBody>
      </p:sp>
      <p:sp>
        <p:nvSpPr>
          <p:cNvPr id="3" name="Date Placeholder 2"/>
          <p:cNvSpPr>
            <a:spLocks noGrp="1"/>
          </p:cNvSpPr>
          <p:nvPr>
            <p:ph type="dt" idx="1"/>
          </p:nvPr>
        </p:nvSpPr>
        <p:spPr>
          <a:xfrm>
            <a:off x="3856739" y="2"/>
            <a:ext cx="2950475" cy="497046"/>
          </a:xfrm>
          <a:prstGeom prst="rect">
            <a:avLst/>
          </a:prstGeom>
        </p:spPr>
        <p:txBody>
          <a:bodyPr vert="horz" lIns="91434" tIns="45716" rIns="91434" bIns="45716" rtlCol="0"/>
          <a:lstStyle>
            <a:lvl1pPr algn="r">
              <a:defRPr sz="1200"/>
            </a:lvl1pPr>
          </a:lstStyle>
          <a:p>
            <a:fld id="{8651DE51-2D47-486F-8B33-5B3AA3E1155A}" type="datetimeFigureOut">
              <a:rPr lang="en-GB" smtClean="0"/>
              <a:t>11/09/2019</a:t>
            </a:fld>
            <a:endParaRPr lang="en-GB"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434" tIns="45716" rIns="91434" bIns="45716"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34" tIns="45716" rIns="91434"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2156"/>
            <a:ext cx="2950475" cy="497046"/>
          </a:xfrm>
          <a:prstGeom prst="rect">
            <a:avLst/>
          </a:prstGeom>
        </p:spPr>
        <p:txBody>
          <a:bodyPr vert="horz" lIns="91434" tIns="45716" rIns="91434" bIns="4571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9" y="9442156"/>
            <a:ext cx="2950475" cy="497046"/>
          </a:xfrm>
          <a:prstGeom prst="rect">
            <a:avLst/>
          </a:prstGeom>
        </p:spPr>
        <p:txBody>
          <a:bodyPr vert="horz" lIns="91434" tIns="45716" rIns="91434" bIns="45716" rtlCol="0" anchor="b"/>
          <a:lstStyle>
            <a:lvl1pPr algn="r">
              <a:defRPr sz="1200"/>
            </a:lvl1pPr>
          </a:lstStyle>
          <a:p>
            <a:fld id="{AA2286F5-813B-4A26-9590-A2AE8058C681}" type="slidenum">
              <a:rPr lang="en-GB" smtClean="0"/>
              <a:t>‹#›</a:t>
            </a:fld>
            <a:endParaRPr lang="en-GB" dirty="0"/>
          </a:p>
        </p:txBody>
      </p:sp>
    </p:spTree>
    <p:extLst>
      <p:ext uri="{BB962C8B-B14F-4D97-AF65-F5344CB8AC3E}">
        <p14:creationId xmlns:p14="http://schemas.microsoft.com/office/powerpoint/2010/main" val="1429330550"/>
      </p:ext>
    </p:extLst>
  </p:cSld>
  <p:clrMap bg1="lt1" tx1="dk1" bg2="lt2" tx2="dk2" accent1="accent1" accent2="accent2" accent3="accent3" accent4="accent4" accent5="accent5" accent6="accent6" hlink="hlink" folHlink="folHlink"/>
  <p:hf hdr="0" ftr="0" dt="0"/>
  <p:notesStyle>
    <a:lvl1pPr marL="0" algn="l" defTabSz="911178" rtl="0" eaLnBrk="1" latinLnBrk="0" hangingPunct="1">
      <a:defRPr sz="1200" kern="1200">
        <a:solidFill>
          <a:schemeClr val="tx1"/>
        </a:solidFill>
        <a:latin typeface="+mn-lt"/>
        <a:ea typeface="+mn-ea"/>
        <a:cs typeface="+mn-cs"/>
      </a:defRPr>
    </a:lvl1pPr>
    <a:lvl2pPr marL="455590" algn="l" defTabSz="911178" rtl="0" eaLnBrk="1" latinLnBrk="0" hangingPunct="1">
      <a:defRPr sz="1200" kern="1200">
        <a:solidFill>
          <a:schemeClr val="tx1"/>
        </a:solidFill>
        <a:latin typeface="+mn-lt"/>
        <a:ea typeface="+mn-ea"/>
        <a:cs typeface="+mn-cs"/>
      </a:defRPr>
    </a:lvl2pPr>
    <a:lvl3pPr marL="911178" algn="l" defTabSz="911178" rtl="0" eaLnBrk="1" latinLnBrk="0" hangingPunct="1">
      <a:defRPr sz="1200" kern="1200">
        <a:solidFill>
          <a:schemeClr val="tx1"/>
        </a:solidFill>
        <a:latin typeface="+mn-lt"/>
        <a:ea typeface="+mn-ea"/>
        <a:cs typeface="+mn-cs"/>
      </a:defRPr>
    </a:lvl3pPr>
    <a:lvl4pPr marL="1366769" algn="l" defTabSz="911178" rtl="0" eaLnBrk="1" latinLnBrk="0" hangingPunct="1">
      <a:defRPr sz="1200" kern="1200">
        <a:solidFill>
          <a:schemeClr val="tx1"/>
        </a:solidFill>
        <a:latin typeface="+mn-lt"/>
        <a:ea typeface="+mn-ea"/>
        <a:cs typeface="+mn-cs"/>
      </a:defRPr>
    </a:lvl4pPr>
    <a:lvl5pPr marL="1822358" algn="l" defTabSz="911178" rtl="0" eaLnBrk="1" latinLnBrk="0" hangingPunct="1">
      <a:defRPr sz="1200" kern="1200">
        <a:solidFill>
          <a:schemeClr val="tx1"/>
        </a:solidFill>
        <a:latin typeface="+mn-lt"/>
        <a:ea typeface="+mn-ea"/>
        <a:cs typeface="+mn-cs"/>
      </a:defRPr>
    </a:lvl5pPr>
    <a:lvl6pPr marL="2277945" algn="l" defTabSz="911178" rtl="0" eaLnBrk="1" latinLnBrk="0" hangingPunct="1">
      <a:defRPr sz="1200" kern="1200">
        <a:solidFill>
          <a:schemeClr val="tx1"/>
        </a:solidFill>
        <a:latin typeface="+mn-lt"/>
        <a:ea typeface="+mn-ea"/>
        <a:cs typeface="+mn-cs"/>
      </a:defRPr>
    </a:lvl6pPr>
    <a:lvl7pPr marL="2733535" algn="l" defTabSz="911178" rtl="0" eaLnBrk="1" latinLnBrk="0" hangingPunct="1">
      <a:defRPr sz="1200" kern="1200">
        <a:solidFill>
          <a:schemeClr val="tx1"/>
        </a:solidFill>
        <a:latin typeface="+mn-lt"/>
        <a:ea typeface="+mn-ea"/>
        <a:cs typeface="+mn-cs"/>
      </a:defRPr>
    </a:lvl7pPr>
    <a:lvl8pPr marL="3189125" algn="l" defTabSz="911178" rtl="0" eaLnBrk="1" latinLnBrk="0" hangingPunct="1">
      <a:defRPr sz="1200" kern="1200">
        <a:solidFill>
          <a:schemeClr val="tx1"/>
        </a:solidFill>
        <a:latin typeface="+mn-lt"/>
        <a:ea typeface="+mn-ea"/>
        <a:cs typeface="+mn-cs"/>
      </a:defRPr>
    </a:lvl8pPr>
    <a:lvl9pPr marL="3644713" algn="l" defTabSz="911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286F5-813B-4A26-9590-A2AE8058C681}" type="slidenum">
              <a:rPr lang="en-GB">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28537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Introduced to date:</a:t>
            </a:r>
          </a:p>
          <a:p>
            <a:r>
              <a:rPr lang="en-US" sz="1200" kern="1200" dirty="0">
                <a:solidFill>
                  <a:schemeClr val="tx1"/>
                </a:solidFill>
                <a:effectLst/>
                <a:latin typeface="+mn-lt"/>
                <a:ea typeface="+mn-ea"/>
                <a:cs typeface="+mn-cs"/>
              </a:rPr>
              <a:t>Albania</a:t>
            </a:r>
            <a:r>
              <a:rPr lang="en-US" dirty="0"/>
              <a:t> </a:t>
            </a:r>
            <a:r>
              <a:rPr lang="en-US" sz="1200" kern="1200" dirty="0">
                <a:solidFill>
                  <a:schemeClr val="tx1"/>
                </a:solidFill>
                <a:effectLst/>
                <a:latin typeface="+mn-lt"/>
                <a:ea typeface="+mn-ea"/>
                <a:cs typeface="+mn-cs"/>
              </a:rPr>
              <a:t>Algeria</a:t>
            </a:r>
            <a:r>
              <a:rPr lang="en-US" dirty="0"/>
              <a:t> </a:t>
            </a:r>
            <a:r>
              <a:rPr lang="en-US" sz="1200" kern="1200" dirty="0">
                <a:solidFill>
                  <a:schemeClr val="tx1"/>
                </a:solidFill>
                <a:effectLst/>
                <a:latin typeface="+mn-lt"/>
                <a:ea typeface="+mn-ea"/>
                <a:cs typeface="+mn-cs"/>
              </a:rPr>
              <a:t>Andorra</a:t>
            </a:r>
            <a:r>
              <a:rPr lang="en-US" dirty="0"/>
              <a:t> </a:t>
            </a:r>
            <a:r>
              <a:rPr lang="en-US" sz="1200" kern="1200" dirty="0">
                <a:solidFill>
                  <a:schemeClr val="tx1"/>
                </a:solidFill>
                <a:effectLst/>
                <a:latin typeface="+mn-lt"/>
                <a:ea typeface="+mn-ea"/>
                <a:cs typeface="+mn-cs"/>
              </a:rPr>
              <a:t>Angola</a:t>
            </a:r>
            <a:r>
              <a:rPr lang="en-US" dirty="0"/>
              <a:t> </a:t>
            </a:r>
            <a:r>
              <a:rPr lang="en-US" sz="1200" kern="1200" dirty="0">
                <a:solidFill>
                  <a:schemeClr val="tx1"/>
                </a:solidFill>
                <a:effectLst/>
                <a:latin typeface="+mn-lt"/>
                <a:ea typeface="+mn-ea"/>
                <a:cs typeface="+mn-cs"/>
              </a:rPr>
              <a:t>Antigua and Barbuda</a:t>
            </a:r>
            <a:r>
              <a:rPr lang="en-US" dirty="0"/>
              <a:t> </a:t>
            </a:r>
            <a:r>
              <a:rPr lang="en-US" sz="1200" kern="1200" dirty="0">
                <a:solidFill>
                  <a:schemeClr val="tx1"/>
                </a:solidFill>
                <a:effectLst/>
                <a:latin typeface="+mn-lt"/>
                <a:ea typeface="+mn-ea"/>
                <a:cs typeface="+mn-cs"/>
              </a:rPr>
              <a:t>Argentina</a:t>
            </a:r>
            <a:r>
              <a:rPr lang="en-US" dirty="0"/>
              <a:t> </a:t>
            </a:r>
            <a:r>
              <a:rPr lang="en-US" sz="1200" kern="1200" dirty="0">
                <a:solidFill>
                  <a:schemeClr val="tx1"/>
                </a:solidFill>
                <a:effectLst/>
                <a:latin typeface="+mn-lt"/>
                <a:ea typeface="+mn-ea"/>
                <a:cs typeface="+mn-cs"/>
              </a:rPr>
              <a:t>Armenia</a:t>
            </a:r>
            <a:r>
              <a:rPr lang="en-US" dirty="0"/>
              <a:t> </a:t>
            </a:r>
            <a:r>
              <a:rPr lang="en-US" sz="1200" kern="1200" dirty="0">
                <a:solidFill>
                  <a:schemeClr val="tx1"/>
                </a:solidFill>
                <a:effectLst/>
                <a:latin typeface="+mn-lt"/>
                <a:ea typeface="+mn-ea"/>
                <a:cs typeface="+mn-cs"/>
              </a:rPr>
              <a:t>Australia</a:t>
            </a:r>
            <a:r>
              <a:rPr lang="en-US" dirty="0"/>
              <a:t> </a:t>
            </a:r>
            <a:r>
              <a:rPr lang="en-US" sz="1200" kern="1200" dirty="0">
                <a:solidFill>
                  <a:schemeClr val="tx1"/>
                </a:solidFill>
                <a:effectLst/>
                <a:latin typeface="+mn-lt"/>
                <a:ea typeface="+mn-ea"/>
                <a:cs typeface="+mn-cs"/>
              </a:rPr>
              <a:t>Austria</a:t>
            </a:r>
            <a:r>
              <a:rPr lang="en-US" dirty="0"/>
              <a:t> </a:t>
            </a:r>
            <a:r>
              <a:rPr lang="en-US" sz="1200" kern="1200" dirty="0">
                <a:solidFill>
                  <a:schemeClr val="tx1"/>
                </a:solidFill>
                <a:effectLst/>
                <a:latin typeface="+mn-lt"/>
                <a:ea typeface="+mn-ea"/>
                <a:cs typeface="+mn-cs"/>
              </a:rPr>
              <a:t>Azerbaijan</a:t>
            </a:r>
            <a:r>
              <a:rPr lang="en-US" dirty="0"/>
              <a:t> </a:t>
            </a:r>
            <a:r>
              <a:rPr lang="en-US" sz="1200" kern="1200" dirty="0">
                <a:solidFill>
                  <a:schemeClr val="tx1"/>
                </a:solidFill>
                <a:effectLst/>
                <a:latin typeface="+mn-lt"/>
                <a:ea typeface="+mn-ea"/>
                <a:cs typeface="+mn-cs"/>
              </a:rPr>
              <a:t>Bahamas</a:t>
            </a:r>
            <a:r>
              <a:rPr lang="en-US" dirty="0"/>
              <a:t> </a:t>
            </a:r>
            <a:r>
              <a:rPr lang="en-US" sz="1200" kern="1200" dirty="0">
                <a:solidFill>
                  <a:schemeClr val="tx1"/>
                </a:solidFill>
                <a:effectLst/>
                <a:latin typeface="+mn-lt"/>
                <a:ea typeface="+mn-ea"/>
                <a:cs typeface="+mn-cs"/>
              </a:rPr>
              <a:t>Bahrain</a:t>
            </a:r>
            <a:r>
              <a:rPr lang="en-US" dirty="0"/>
              <a:t> </a:t>
            </a:r>
            <a:r>
              <a:rPr lang="en-US" sz="1200" kern="1200" dirty="0">
                <a:solidFill>
                  <a:schemeClr val="tx1"/>
                </a:solidFill>
                <a:effectLst/>
                <a:latin typeface="+mn-lt"/>
                <a:ea typeface="+mn-ea"/>
                <a:cs typeface="+mn-cs"/>
              </a:rPr>
              <a:t>Bangladesh</a:t>
            </a:r>
            <a:r>
              <a:rPr lang="en-US" dirty="0"/>
              <a:t> </a:t>
            </a:r>
            <a:r>
              <a:rPr lang="en-US" sz="1200" kern="1200" dirty="0">
                <a:solidFill>
                  <a:schemeClr val="tx1"/>
                </a:solidFill>
                <a:effectLst/>
                <a:latin typeface="+mn-lt"/>
                <a:ea typeface="+mn-ea"/>
                <a:cs typeface="+mn-cs"/>
              </a:rPr>
              <a:t>Barbados</a:t>
            </a:r>
            <a:r>
              <a:rPr lang="en-US" dirty="0"/>
              <a:t> </a:t>
            </a:r>
            <a:r>
              <a:rPr lang="en-US" sz="1200" kern="1200" dirty="0">
                <a:solidFill>
                  <a:schemeClr val="tx1"/>
                </a:solidFill>
                <a:effectLst/>
                <a:latin typeface="+mn-lt"/>
                <a:ea typeface="+mn-ea"/>
                <a:cs typeface="+mn-cs"/>
              </a:rPr>
              <a:t>Belarus</a:t>
            </a:r>
            <a:r>
              <a:rPr lang="en-US" dirty="0"/>
              <a:t> </a:t>
            </a:r>
            <a:r>
              <a:rPr lang="en-US" sz="1200" kern="1200" dirty="0">
                <a:solidFill>
                  <a:schemeClr val="tx1"/>
                </a:solidFill>
                <a:effectLst/>
                <a:latin typeface="+mn-lt"/>
                <a:ea typeface="+mn-ea"/>
                <a:cs typeface="+mn-cs"/>
              </a:rPr>
              <a:t>Belgium</a:t>
            </a:r>
            <a:r>
              <a:rPr lang="en-US" dirty="0"/>
              <a:t> </a:t>
            </a:r>
            <a:r>
              <a:rPr lang="en-US" sz="1200" kern="1200" dirty="0">
                <a:solidFill>
                  <a:schemeClr val="tx1"/>
                </a:solidFill>
                <a:effectLst/>
                <a:latin typeface="+mn-lt"/>
                <a:ea typeface="+mn-ea"/>
                <a:cs typeface="+mn-cs"/>
              </a:rPr>
              <a:t>Belize</a:t>
            </a:r>
            <a:r>
              <a:rPr lang="en-US" dirty="0"/>
              <a:t> </a:t>
            </a:r>
            <a:r>
              <a:rPr lang="en-US" sz="1200" kern="1200" dirty="0">
                <a:solidFill>
                  <a:schemeClr val="tx1"/>
                </a:solidFill>
                <a:effectLst/>
                <a:latin typeface="+mn-lt"/>
                <a:ea typeface="+mn-ea"/>
                <a:cs typeface="+mn-cs"/>
              </a:rPr>
              <a:t>Benin</a:t>
            </a:r>
            <a:r>
              <a:rPr lang="en-US" dirty="0"/>
              <a:t> </a:t>
            </a:r>
            <a:r>
              <a:rPr lang="en-US" sz="1200" kern="1200" dirty="0">
                <a:solidFill>
                  <a:schemeClr val="tx1"/>
                </a:solidFill>
                <a:effectLst/>
                <a:latin typeface="+mn-lt"/>
                <a:ea typeface="+mn-ea"/>
                <a:cs typeface="+mn-cs"/>
              </a:rPr>
              <a:t>Bhutan</a:t>
            </a:r>
            <a:r>
              <a:rPr lang="en-US" dirty="0"/>
              <a:t> </a:t>
            </a:r>
            <a:r>
              <a:rPr lang="en-US" sz="1200" kern="1200" dirty="0">
                <a:solidFill>
                  <a:schemeClr val="tx1"/>
                </a:solidFill>
                <a:effectLst/>
                <a:latin typeface="+mn-lt"/>
                <a:ea typeface="+mn-ea"/>
                <a:cs typeface="+mn-cs"/>
              </a:rPr>
              <a:t>Bolivia</a:t>
            </a:r>
            <a:r>
              <a:rPr lang="en-US" dirty="0"/>
              <a:t> </a:t>
            </a:r>
            <a:r>
              <a:rPr lang="en-US" sz="1200" kern="1200" dirty="0">
                <a:solidFill>
                  <a:schemeClr val="tx1"/>
                </a:solidFill>
                <a:effectLst/>
                <a:latin typeface="+mn-lt"/>
                <a:ea typeface="+mn-ea"/>
                <a:cs typeface="+mn-cs"/>
              </a:rPr>
              <a:t>Bosnia and Herzegovina</a:t>
            </a:r>
            <a:r>
              <a:rPr lang="en-US" dirty="0"/>
              <a:t> </a:t>
            </a:r>
            <a:r>
              <a:rPr lang="en-US" sz="1200" kern="1200" dirty="0">
                <a:solidFill>
                  <a:schemeClr val="tx1"/>
                </a:solidFill>
                <a:effectLst/>
                <a:latin typeface="+mn-lt"/>
                <a:ea typeface="+mn-ea"/>
                <a:cs typeface="+mn-cs"/>
              </a:rPr>
              <a:t>Botswana</a:t>
            </a:r>
            <a:r>
              <a:rPr lang="en-US" dirty="0"/>
              <a:t> </a:t>
            </a:r>
            <a:r>
              <a:rPr lang="en-US" sz="1200" kern="1200" dirty="0">
                <a:solidFill>
                  <a:schemeClr val="tx1"/>
                </a:solidFill>
                <a:effectLst/>
                <a:latin typeface="+mn-lt"/>
                <a:ea typeface="+mn-ea"/>
                <a:cs typeface="+mn-cs"/>
              </a:rPr>
              <a:t>Brazil</a:t>
            </a:r>
            <a:r>
              <a:rPr lang="en-US" dirty="0"/>
              <a:t> </a:t>
            </a:r>
            <a:r>
              <a:rPr lang="en-US" sz="1200" kern="1200" dirty="0">
                <a:solidFill>
                  <a:schemeClr val="tx1"/>
                </a:solidFill>
                <a:effectLst/>
                <a:latin typeface="+mn-lt"/>
                <a:ea typeface="+mn-ea"/>
                <a:cs typeface="+mn-cs"/>
              </a:rPr>
              <a:t>Brunei Darussalam</a:t>
            </a:r>
            <a:r>
              <a:rPr lang="en-US" dirty="0"/>
              <a:t> </a:t>
            </a:r>
            <a:r>
              <a:rPr lang="en-US" sz="1200" kern="1200" dirty="0">
                <a:solidFill>
                  <a:schemeClr val="tx1"/>
                </a:solidFill>
                <a:effectLst/>
                <a:latin typeface="+mn-lt"/>
                <a:ea typeface="+mn-ea"/>
                <a:cs typeface="+mn-cs"/>
              </a:rPr>
              <a:t>Bulgaria</a:t>
            </a:r>
            <a:r>
              <a:rPr lang="en-US" dirty="0"/>
              <a:t> </a:t>
            </a:r>
            <a:r>
              <a:rPr lang="en-US" sz="1200" kern="1200" dirty="0">
                <a:solidFill>
                  <a:schemeClr val="tx1"/>
                </a:solidFill>
                <a:effectLst/>
                <a:latin typeface="+mn-lt"/>
                <a:ea typeface="+mn-ea"/>
                <a:cs typeface="+mn-cs"/>
              </a:rPr>
              <a:t>Burkina Faso</a:t>
            </a:r>
            <a:r>
              <a:rPr lang="en-US" dirty="0"/>
              <a:t> </a:t>
            </a:r>
            <a:r>
              <a:rPr lang="en-US" sz="1200" kern="1200" dirty="0">
                <a:solidFill>
                  <a:schemeClr val="tx1"/>
                </a:solidFill>
                <a:effectLst/>
                <a:latin typeface="+mn-lt"/>
                <a:ea typeface="+mn-ea"/>
                <a:cs typeface="+mn-cs"/>
              </a:rPr>
              <a:t>Burundi</a:t>
            </a:r>
            <a:r>
              <a:rPr lang="en-US" dirty="0"/>
              <a:t> </a:t>
            </a:r>
            <a:r>
              <a:rPr lang="en-US" sz="1200" kern="1200" dirty="0">
                <a:solidFill>
                  <a:schemeClr val="tx1"/>
                </a:solidFill>
                <a:effectLst/>
                <a:latin typeface="+mn-lt"/>
                <a:ea typeface="+mn-ea"/>
                <a:cs typeface="+mn-cs"/>
              </a:rPr>
              <a:t>Cabo Verde</a:t>
            </a:r>
            <a:r>
              <a:rPr lang="en-US" dirty="0"/>
              <a:t> </a:t>
            </a:r>
            <a:r>
              <a:rPr lang="en-US" sz="1200" kern="1200" dirty="0">
                <a:solidFill>
                  <a:schemeClr val="tx1"/>
                </a:solidFill>
                <a:effectLst/>
                <a:latin typeface="+mn-lt"/>
                <a:ea typeface="+mn-ea"/>
                <a:cs typeface="+mn-cs"/>
              </a:rPr>
              <a:t>Cambodia</a:t>
            </a:r>
            <a:r>
              <a:rPr lang="en-US" dirty="0"/>
              <a:t> </a:t>
            </a:r>
            <a:r>
              <a:rPr lang="en-US" sz="1200" kern="1200" dirty="0">
                <a:solidFill>
                  <a:schemeClr val="tx1"/>
                </a:solidFill>
                <a:effectLst/>
                <a:latin typeface="+mn-lt"/>
                <a:ea typeface="+mn-ea"/>
                <a:cs typeface="+mn-cs"/>
              </a:rPr>
              <a:t>Cameroon</a:t>
            </a:r>
            <a:r>
              <a:rPr lang="en-US" dirty="0"/>
              <a:t> </a:t>
            </a:r>
            <a:r>
              <a:rPr lang="en-US" sz="1200" kern="1200" dirty="0">
                <a:solidFill>
                  <a:schemeClr val="tx1"/>
                </a:solidFill>
                <a:effectLst/>
                <a:latin typeface="+mn-lt"/>
                <a:ea typeface="+mn-ea"/>
                <a:cs typeface="+mn-cs"/>
              </a:rPr>
              <a:t>Canada</a:t>
            </a:r>
            <a:r>
              <a:rPr lang="en-US" dirty="0"/>
              <a:t> </a:t>
            </a:r>
            <a:r>
              <a:rPr lang="en-US" sz="1200" kern="1200" dirty="0">
                <a:solidFill>
                  <a:schemeClr val="tx1"/>
                </a:solidFill>
                <a:effectLst/>
                <a:latin typeface="+mn-lt"/>
                <a:ea typeface="+mn-ea"/>
                <a:cs typeface="+mn-cs"/>
              </a:rPr>
              <a:t>Chile</a:t>
            </a:r>
            <a:r>
              <a:rPr lang="en-US" dirty="0"/>
              <a:t> </a:t>
            </a:r>
            <a:r>
              <a:rPr lang="en-US" sz="1200" kern="1200" dirty="0">
                <a:solidFill>
                  <a:schemeClr val="tx1"/>
                </a:solidFill>
                <a:effectLst/>
                <a:latin typeface="+mn-lt"/>
                <a:ea typeface="+mn-ea"/>
                <a:cs typeface="+mn-cs"/>
              </a:rPr>
              <a:t>China</a:t>
            </a:r>
            <a:r>
              <a:rPr lang="en-US" dirty="0"/>
              <a:t> </a:t>
            </a:r>
            <a:r>
              <a:rPr lang="en-US" sz="1200" kern="1200" dirty="0">
                <a:solidFill>
                  <a:schemeClr val="tx1"/>
                </a:solidFill>
                <a:effectLst/>
                <a:latin typeface="+mn-lt"/>
                <a:ea typeface="+mn-ea"/>
                <a:cs typeface="+mn-cs"/>
              </a:rPr>
              <a:t>Colombia</a:t>
            </a:r>
            <a:r>
              <a:rPr lang="en-US" dirty="0"/>
              <a:t> </a:t>
            </a:r>
            <a:r>
              <a:rPr lang="en-US" sz="1200" kern="1200" dirty="0">
                <a:solidFill>
                  <a:schemeClr val="tx1"/>
                </a:solidFill>
                <a:effectLst/>
                <a:latin typeface="+mn-lt"/>
                <a:ea typeface="+mn-ea"/>
                <a:cs typeface="+mn-cs"/>
              </a:rPr>
              <a:t>Congo</a:t>
            </a:r>
            <a:r>
              <a:rPr lang="en-US" dirty="0"/>
              <a:t> </a:t>
            </a:r>
            <a:r>
              <a:rPr lang="en-US" sz="1200" kern="1200" dirty="0">
                <a:solidFill>
                  <a:schemeClr val="tx1"/>
                </a:solidFill>
                <a:effectLst/>
                <a:latin typeface="+mn-lt"/>
                <a:ea typeface="+mn-ea"/>
                <a:cs typeface="+mn-cs"/>
              </a:rPr>
              <a:t>Cook Islands</a:t>
            </a:r>
            <a:r>
              <a:rPr lang="en-US" dirty="0"/>
              <a:t> </a:t>
            </a:r>
            <a:r>
              <a:rPr lang="en-US" sz="1200" kern="1200" dirty="0">
                <a:solidFill>
                  <a:schemeClr val="tx1"/>
                </a:solidFill>
                <a:effectLst/>
                <a:latin typeface="+mn-lt"/>
                <a:ea typeface="+mn-ea"/>
                <a:cs typeface="+mn-cs"/>
              </a:rPr>
              <a:t>Costa Rica</a:t>
            </a:r>
            <a:r>
              <a:rPr lang="en-US" dirty="0"/>
              <a:t> </a:t>
            </a:r>
            <a:r>
              <a:rPr lang="en-US" sz="1200" kern="1200" dirty="0">
                <a:solidFill>
                  <a:schemeClr val="tx1"/>
                </a:solidFill>
                <a:effectLst/>
                <a:latin typeface="+mn-lt"/>
                <a:ea typeface="+mn-ea"/>
                <a:cs typeface="+mn-cs"/>
              </a:rPr>
              <a:t>Côte d'Ivoire</a:t>
            </a:r>
            <a:r>
              <a:rPr lang="en-US" dirty="0"/>
              <a:t> </a:t>
            </a:r>
            <a:r>
              <a:rPr lang="en-US" sz="1200" kern="1200" dirty="0">
                <a:solidFill>
                  <a:schemeClr val="tx1"/>
                </a:solidFill>
                <a:effectLst/>
                <a:latin typeface="+mn-lt"/>
                <a:ea typeface="+mn-ea"/>
                <a:cs typeface="+mn-cs"/>
              </a:rPr>
              <a:t>Croatia</a:t>
            </a:r>
            <a:r>
              <a:rPr lang="en-US" dirty="0"/>
              <a:t> </a:t>
            </a:r>
            <a:r>
              <a:rPr lang="en-US" sz="1200" kern="1200" dirty="0">
                <a:solidFill>
                  <a:schemeClr val="tx1"/>
                </a:solidFill>
                <a:effectLst/>
                <a:latin typeface="+mn-lt"/>
                <a:ea typeface="+mn-ea"/>
                <a:cs typeface="+mn-cs"/>
              </a:rPr>
              <a:t>Cuba</a:t>
            </a:r>
            <a:r>
              <a:rPr lang="en-US" dirty="0"/>
              <a:t> </a:t>
            </a:r>
            <a:r>
              <a:rPr lang="en-US" sz="1200" kern="1200" dirty="0">
                <a:solidFill>
                  <a:schemeClr val="tx1"/>
                </a:solidFill>
                <a:effectLst/>
                <a:latin typeface="+mn-lt"/>
                <a:ea typeface="+mn-ea"/>
                <a:cs typeface="+mn-cs"/>
              </a:rPr>
              <a:t>Cyprus</a:t>
            </a:r>
            <a:r>
              <a:rPr lang="en-US" dirty="0"/>
              <a:t> </a:t>
            </a:r>
            <a:r>
              <a:rPr lang="en-US" sz="1200" kern="1200" dirty="0">
                <a:solidFill>
                  <a:schemeClr val="tx1"/>
                </a:solidFill>
                <a:effectLst/>
                <a:latin typeface="+mn-lt"/>
                <a:ea typeface="+mn-ea"/>
                <a:cs typeface="+mn-cs"/>
              </a:rPr>
              <a:t>Czech Republic</a:t>
            </a:r>
            <a:r>
              <a:rPr lang="en-US" dirty="0"/>
              <a:t> </a:t>
            </a:r>
            <a:r>
              <a:rPr lang="en-US" sz="1200" kern="1200" dirty="0">
                <a:solidFill>
                  <a:schemeClr val="tx1"/>
                </a:solidFill>
                <a:effectLst/>
                <a:latin typeface="+mn-lt"/>
                <a:ea typeface="+mn-ea"/>
                <a:cs typeface="+mn-cs"/>
              </a:rPr>
              <a:t>Denmark</a:t>
            </a:r>
            <a:r>
              <a:rPr lang="en-US" dirty="0"/>
              <a:t> </a:t>
            </a:r>
            <a:r>
              <a:rPr lang="en-US" sz="1200" kern="1200" dirty="0">
                <a:solidFill>
                  <a:schemeClr val="tx1"/>
                </a:solidFill>
                <a:effectLst/>
                <a:latin typeface="+mn-lt"/>
                <a:ea typeface="+mn-ea"/>
                <a:cs typeface="+mn-cs"/>
              </a:rPr>
              <a:t>Dominica</a:t>
            </a:r>
            <a:r>
              <a:rPr lang="en-US" dirty="0"/>
              <a:t> </a:t>
            </a:r>
            <a:r>
              <a:rPr lang="en-US" sz="1200" kern="1200" dirty="0">
                <a:solidFill>
                  <a:schemeClr val="tx1"/>
                </a:solidFill>
                <a:effectLst/>
                <a:latin typeface="+mn-lt"/>
                <a:ea typeface="+mn-ea"/>
                <a:cs typeface="+mn-cs"/>
              </a:rPr>
              <a:t>Dominican Republic</a:t>
            </a:r>
            <a:r>
              <a:rPr lang="en-US" dirty="0"/>
              <a:t> </a:t>
            </a:r>
            <a:r>
              <a:rPr lang="en-US" sz="1200" kern="1200" dirty="0">
                <a:solidFill>
                  <a:schemeClr val="tx1"/>
                </a:solidFill>
                <a:effectLst/>
                <a:latin typeface="+mn-lt"/>
                <a:ea typeface="+mn-ea"/>
                <a:cs typeface="+mn-cs"/>
              </a:rPr>
              <a:t>Ecuador</a:t>
            </a:r>
            <a:r>
              <a:rPr lang="en-US" dirty="0"/>
              <a:t> </a:t>
            </a:r>
            <a:r>
              <a:rPr lang="en-US" sz="1200" kern="1200" dirty="0">
                <a:solidFill>
                  <a:schemeClr val="tx1"/>
                </a:solidFill>
                <a:effectLst/>
                <a:latin typeface="+mn-lt"/>
                <a:ea typeface="+mn-ea"/>
                <a:cs typeface="+mn-cs"/>
              </a:rPr>
              <a:t>Egypt</a:t>
            </a:r>
            <a:r>
              <a:rPr lang="en-US" dirty="0"/>
              <a:t> </a:t>
            </a:r>
            <a:r>
              <a:rPr lang="en-US" sz="1200" kern="1200" dirty="0">
                <a:solidFill>
                  <a:schemeClr val="tx1"/>
                </a:solidFill>
                <a:effectLst/>
                <a:latin typeface="+mn-lt"/>
                <a:ea typeface="+mn-ea"/>
                <a:cs typeface="+mn-cs"/>
              </a:rPr>
              <a:t>El Salvador</a:t>
            </a:r>
            <a:r>
              <a:rPr lang="en-US" dirty="0"/>
              <a:t> </a:t>
            </a:r>
            <a:r>
              <a:rPr lang="en-US" sz="1200" kern="1200" dirty="0">
                <a:solidFill>
                  <a:schemeClr val="tx1"/>
                </a:solidFill>
                <a:effectLst/>
                <a:latin typeface="+mn-lt"/>
                <a:ea typeface="+mn-ea"/>
                <a:cs typeface="+mn-cs"/>
              </a:rPr>
              <a:t>Eritrea</a:t>
            </a:r>
            <a:r>
              <a:rPr lang="en-US" dirty="0"/>
              <a:t> </a:t>
            </a:r>
            <a:r>
              <a:rPr lang="en-US" sz="1200" kern="1200" dirty="0">
                <a:solidFill>
                  <a:schemeClr val="tx1"/>
                </a:solidFill>
                <a:effectLst/>
                <a:latin typeface="+mn-lt"/>
                <a:ea typeface="+mn-ea"/>
                <a:cs typeface="+mn-cs"/>
              </a:rPr>
              <a:t>Estonia</a:t>
            </a:r>
            <a:r>
              <a:rPr lang="en-US" dirty="0"/>
              <a:t> </a:t>
            </a:r>
            <a:r>
              <a:rPr lang="en-US" sz="1200" kern="1200" dirty="0" err="1">
                <a:solidFill>
                  <a:schemeClr val="tx1"/>
                </a:solidFill>
                <a:effectLst/>
                <a:latin typeface="+mn-lt"/>
                <a:ea typeface="+mn-ea"/>
                <a:cs typeface="+mn-cs"/>
              </a:rPr>
              <a:t>Eswatini</a:t>
            </a:r>
            <a:r>
              <a:rPr lang="en-US" dirty="0"/>
              <a:t> </a:t>
            </a:r>
            <a:r>
              <a:rPr lang="en-US" sz="1200" kern="1200" dirty="0">
                <a:solidFill>
                  <a:schemeClr val="tx1"/>
                </a:solidFill>
                <a:effectLst/>
                <a:latin typeface="+mn-lt"/>
                <a:ea typeface="+mn-ea"/>
                <a:cs typeface="+mn-cs"/>
              </a:rPr>
              <a:t>Fiji</a:t>
            </a:r>
            <a:r>
              <a:rPr lang="en-US" dirty="0"/>
              <a:t> </a:t>
            </a:r>
            <a:r>
              <a:rPr lang="en-US" sz="1200" kern="1200" dirty="0">
                <a:solidFill>
                  <a:schemeClr val="tx1"/>
                </a:solidFill>
                <a:effectLst/>
                <a:latin typeface="+mn-lt"/>
                <a:ea typeface="+mn-ea"/>
                <a:cs typeface="+mn-cs"/>
              </a:rPr>
              <a:t>Finland</a:t>
            </a:r>
            <a:r>
              <a:rPr lang="en-US" dirty="0"/>
              <a:t> </a:t>
            </a:r>
            <a:r>
              <a:rPr lang="en-US" sz="1200" kern="1200" dirty="0">
                <a:solidFill>
                  <a:schemeClr val="tx1"/>
                </a:solidFill>
                <a:effectLst/>
                <a:latin typeface="+mn-lt"/>
                <a:ea typeface="+mn-ea"/>
                <a:cs typeface="+mn-cs"/>
              </a:rPr>
              <a:t>France</a:t>
            </a:r>
            <a:r>
              <a:rPr lang="en-US" dirty="0"/>
              <a:t> </a:t>
            </a:r>
            <a:r>
              <a:rPr lang="en-US" sz="1200" kern="1200" dirty="0">
                <a:solidFill>
                  <a:schemeClr val="tx1"/>
                </a:solidFill>
                <a:effectLst/>
                <a:latin typeface="+mn-lt"/>
                <a:ea typeface="+mn-ea"/>
                <a:cs typeface="+mn-cs"/>
              </a:rPr>
              <a:t>Gambia</a:t>
            </a:r>
            <a:r>
              <a:rPr lang="en-US" dirty="0"/>
              <a:t> </a:t>
            </a:r>
            <a:r>
              <a:rPr lang="en-US" sz="1200" kern="1200" dirty="0">
                <a:solidFill>
                  <a:schemeClr val="tx1"/>
                </a:solidFill>
                <a:effectLst/>
                <a:latin typeface="+mn-lt"/>
                <a:ea typeface="+mn-ea"/>
                <a:cs typeface="+mn-cs"/>
              </a:rPr>
              <a:t>Georgia</a:t>
            </a:r>
            <a:r>
              <a:rPr lang="en-US" dirty="0"/>
              <a:t> </a:t>
            </a:r>
            <a:r>
              <a:rPr lang="en-US" sz="1200" kern="1200" dirty="0">
                <a:solidFill>
                  <a:schemeClr val="tx1"/>
                </a:solidFill>
                <a:effectLst/>
                <a:latin typeface="+mn-lt"/>
                <a:ea typeface="+mn-ea"/>
                <a:cs typeface="+mn-cs"/>
              </a:rPr>
              <a:t>Germany</a:t>
            </a:r>
            <a:r>
              <a:rPr lang="en-US" dirty="0"/>
              <a:t> </a:t>
            </a:r>
            <a:r>
              <a:rPr lang="en-US" sz="1200" kern="1200" dirty="0">
                <a:solidFill>
                  <a:schemeClr val="tx1"/>
                </a:solidFill>
                <a:effectLst/>
                <a:latin typeface="+mn-lt"/>
                <a:ea typeface="+mn-ea"/>
                <a:cs typeface="+mn-cs"/>
              </a:rPr>
              <a:t>Ghana</a:t>
            </a:r>
            <a:r>
              <a:rPr lang="en-US" dirty="0"/>
              <a:t> </a:t>
            </a:r>
            <a:r>
              <a:rPr lang="en-US" sz="1200" kern="1200" dirty="0">
                <a:solidFill>
                  <a:schemeClr val="tx1"/>
                </a:solidFill>
                <a:effectLst/>
                <a:latin typeface="+mn-lt"/>
                <a:ea typeface="+mn-ea"/>
                <a:cs typeface="+mn-cs"/>
              </a:rPr>
              <a:t>Greece</a:t>
            </a:r>
            <a:r>
              <a:rPr lang="en-US" dirty="0"/>
              <a:t> </a:t>
            </a:r>
            <a:r>
              <a:rPr lang="en-US" sz="1200" kern="1200" dirty="0">
                <a:solidFill>
                  <a:schemeClr val="tx1"/>
                </a:solidFill>
                <a:effectLst/>
                <a:latin typeface="+mn-lt"/>
                <a:ea typeface="+mn-ea"/>
                <a:cs typeface="+mn-cs"/>
              </a:rPr>
              <a:t>Grenada</a:t>
            </a:r>
            <a:r>
              <a:rPr lang="en-US" dirty="0"/>
              <a:t> </a:t>
            </a:r>
            <a:r>
              <a:rPr lang="en-US" sz="1200" kern="1200" dirty="0">
                <a:solidFill>
                  <a:schemeClr val="tx1"/>
                </a:solidFill>
                <a:effectLst/>
                <a:latin typeface="+mn-lt"/>
                <a:ea typeface="+mn-ea"/>
                <a:cs typeface="+mn-cs"/>
              </a:rPr>
              <a:t>Guatemala</a:t>
            </a:r>
            <a:r>
              <a:rPr lang="en-US" dirty="0"/>
              <a:t> </a:t>
            </a:r>
            <a:r>
              <a:rPr lang="en-US" sz="1200" kern="1200" dirty="0">
                <a:solidFill>
                  <a:schemeClr val="tx1"/>
                </a:solidFill>
                <a:effectLst/>
                <a:latin typeface="+mn-lt"/>
                <a:ea typeface="+mn-ea"/>
                <a:cs typeface="+mn-cs"/>
              </a:rPr>
              <a:t>Guyana</a:t>
            </a:r>
            <a:r>
              <a:rPr lang="en-US" dirty="0"/>
              <a:t> </a:t>
            </a:r>
            <a:r>
              <a:rPr lang="en-US" sz="1200" kern="1200" dirty="0">
                <a:solidFill>
                  <a:schemeClr val="tx1"/>
                </a:solidFill>
                <a:effectLst/>
                <a:latin typeface="+mn-lt"/>
                <a:ea typeface="+mn-ea"/>
                <a:cs typeface="+mn-cs"/>
              </a:rPr>
              <a:t>Haiti</a:t>
            </a:r>
            <a:r>
              <a:rPr lang="en-US" dirty="0"/>
              <a:t> </a:t>
            </a:r>
            <a:r>
              <a:rPr lang="en-US" sz="1200" kern="1200" dirty="0">
                <a:solidFill>
                  <a:schemeClr val="tx1"/>
                </a:solidFill>
                <a:effectLst/>
                <a:latin typeface="+mn-lt"/>
                <a:ea typeface="+mn-ea"/>
                <a:cs typeface="+mn-cs"/>
              </a:rPr>
              <a:t>Honduras</a:t>
            </a:r>
            <a:r>
              <a:rPr lang="en-US" dirty="0"/>
              <a:t> </a:t>
            </a:r>
            <a:r>
              <a:rPr lang="en-US" sz="1200" kern="1200" dirty="0">
                <a:solidFill>
                  <a:schemeClr val="tx1"/>
                </a:solidFill>
                <a:effectLst/>
                <a:latin typeface="+mn-lt"/>
                <a:ea typeface="+mn-ea"/>
                <a:cs typeface="+mn-cs"/>
              </a:rPr>
              <a:t>Hungary</a:t>
            </a:r>
            <a:r>
              <a:rPr lang="en-US" dirty="0"/>
              <a:t> </a:t>
            </a:r>
            <a:r>
              <a:rPr lang="en-US" sz="1200" kern="1200" dirty="0">
                <a:solidFill>
                  <a:schemeClr val="tx1"/>
                </a:solidFill>
                <a:effectLst/>
                <a:latin typeface="+mn-lt"/>
                <a:ea typeface="+mn-ea"/>
                <a:cs typeface="+mn-cs"/>
              </a:rPr>
              <a:t>Iceland</a:t>
            </a:r>
            <a:r>
              <a:rPr lang="en-US" dirty="0"/>
              <a:t> </a:t>
            </a:r>
            <a:r>
              <a:rPr lang="en-US" sz="1200" kern="1200" dirty="0">
                <a:solidFill>
                  <a:schemeClr val="tx1"/>
                </a:solidFill>
                <a:effectLst/>
                <a:latin typeface="+mn-lt"/>
                <a:ea typeface="+mn-ea"/>
                <a:cs typeface="+mn-cs"/>
              </a:rPr>
              <a:t>India</a:t>
            </a:r>
            <a:r>
              <a:rPr lang="en-US" dirty="0"/>
              <a:t> </a:t>
            </a:r>
            <a:r>
              <a:rPr lang="en-US" sz="1200" kern="1200" dirty="0">
                <a:solidFill>
                  <a:schemeClr val="tx1"/>
                </a:solidFill>
                <a:effectLst/>
                <a:latin typeface="+mn-lt"/>
                <a:ea typeface="+mn-ea"/>
                <a:cs typeface="+mn-cs"/>
              </a:rPr>
              <a:t>Iran (Islamic Republic of)</a:t>
            </a:r>
            <a:r>
              <a:rPr lang="en-US" dirty="0"/>
              <a:t> </a:t>
            </a:r>
            <a:r>
              <a:rPr lang="en-US" sz="1200" kern="1200" dirty="0">
                <a:solidFill>
                  <a:schemeClr val="tx1"/>
                </a:solidFill>
                <a:effectLst/>
                <a:latin typeface="+mn-lt"/>
                <a:ea typeface="+mn-ea"/>
                <a:cs typeface="+mn-cs"/>
              </a:rPr>
              <a:t>Iraq</a:t>
            </a:r>
            <a:r>
              <a:rPr lang="en-US" dirty="0"/>
              <a:t> </a:t>
            </a:r>
            <a:r>
              <a:rPr lang="en-US" sz="1200" kern="1200" dirty="0">
                <a:solidFill>
                  <a:schemeClr val="tx1"/>
                </a:solidFill>
                <a:effectLst/>
                <a:latin typeface="+mn-lt"/>
                <a:ea typeface="+mn-ea"/>
                <a:cs typeface="+mn-cs"/>
              </a:rPr>
              <a:t>Ireland</a:t>
            </a:r>
            <a:r>
              <a:rPr lang="en-US" dirty="0"/>
              <a:t> </a:t>
            </a:r>
            <a:r>
              <a:rPr lang="en-US" sz="1200" kern="1200" dirty="0">
                <a:solidFill>
                  <a:schemeClr val="tx1"/>
                </a:solidFill>
                <a:effectLst/>
                <a:latin typeface="+mn-lt"/>
                <a:ea typeface="+mn-ea"/>
                <a:cs typeface="+mn-cs"/>
              </a:rPr>
              <a:t>Israel</a:t>
            </a:r>
            <a:r>
              <a:rPr lang="en-US" dirty="0"/>
              <a:t> </a:t>
            </a:r>
            <a:r>
              <a:rPr lang="en-US" sz="1200" kern="1200" dirty="0">
                <a:solidFill>
                  <a:schemeClr val="tx1"/>
                </a:solidFill>
                <a:effectLst/>
                <a:latin typeface="+mn-lt"/>
                <a:ea typeface="+mn-ea"/>
                <a:cs typeface="+mn-cs"/>
              </a:rPr>
              <a:t>Italy</a:t>
            </a:r>
            <a:r>
              <a:rPr lang="en-US" dirty="0"/>
              <a:t> </a:t>
            </a:r>
            <a:r>
              <a:rPr lang="en-US" sz="1200" kern="1200" dirty="0">
                <a:solidFill>
                  <a:schemeClr val="tx1"/>
                </a:solidFill>
                <a:effectLst/>
                <a:latin typeface="+mn-lt"/>
                <a:ea typeface="+mn-ea"/>
                <a:cs typeface="+mn-cs"/>
              </a:rPr>
              <a:t>Jamaica</a:t>
            </a:r>
            <a:r>
              <a:rPr lang="en-US" dirty="0"/>
              <a:t> </a:t>
            </a:r>
            <a:r>
              <a:rPr lang="en-US" sz="1200" kern="1200" dirty="0">
                <a:solidFill>
                  <a:schemeClr val="tx1"/>
                </a:solidFill>
                <a:effectLst/>
                <a:latin typeface="+mn-lt"/>
                <a:ea typeface="+mn-ea"/>
                <a:cs typeface="+mn-cs"/>
              </a:rPr>
              <a:t>Japan</a:t>
            </a:r>
            <a:r>
              <a:rPr lang="en-US" dirty="0"/>
              <a:t> </a:t>
            </a:r>
            <a:r>
              <a:rPr lang="en-US" sz="1200" kern="1200" dirty="0">
                <a:solidFill>
                  <a:schemeClr val="tx1"/>
                </a:solidFill>
                <a:effectLst/>
                <a:latin typeface="+mn-lt"/>
                <a:ea typeface="+mn-ea"/>
                <a:cs typeface="+mn-cs"/>
              </a:rPr>
              <a:t>Jordan</a:t>
            </a:r>
            <a:r>
              <a:rPr lang="en-US" dirty="0"/>
              <a:t> </a:t>
            </a:r>
            <a:r>
              <a:rPr lang="en-US" sz="1200" kern="1200" dirty="0">
                <a:solidFill>
                  <a:schemeClr val="tx1"/>
                </a:solidFill>
                <a:effectLst/>
                <a:latin typeface="+mn-lt"/>
                <a:ea typeface="+mn-ea"/>
                <a:cs typeface="+mn-cs"/>
              </a:rPr>
              <a:t>Kazakhstan</a:t>
            </a:r>
            <a:r>
              <a:rPr lang="en-US" dirty="0"/>
              <a:t> </a:t>
            </a:r>
            <a:r>
              <a:rPr lang="en-US" sz="1200" kern="1200" dirty="0">
                <a:solidFill>
                  <a:schemeClr val="tx1"/>
                </a:solidFill>
                <a:effectLst/>
                <a:latin typeface="+mn-lt"/>
                <a:ea typeface="+mn-ea"/>
                <a:cs typeface="+mn-cs"/>
              </a:rPr>
              <a:t>Kenya</a:t>
            </a:r>
            <a:r>
              <a:rPr lang="en-US" dirty="0"/>
              <a:t> </a:t>
            </a:r>
            <a:r>
              <a:rPr lang="en-US" sz="1200" kern="1200" dirty="0">
                <a:solidFill>
                  <a:schemeClr val="tx1"/>
                </a:solidFill>
                <a:effectLst/>
                <a:latin typeface="+mn-lt"/>
                <a:ea typeface="+mn-ea"/>
                <a:cs typeface="+mn-cs"/>
              </a:rPr>
              <a:t>Kiribati</a:t>
            </a:r>
            <a:r>
              <a:rPr lang="en-US" dirty="0"/>
              <a:t> </a:t>
            </a:r>
            <a:r>
              <a:rPr lang="en-US" sz="1200" kern="1200" dirty="0">
                <a:solidFill>
                  <a:schemeClr val="tx1"/>
                </a:solidFill>
                <a:effectLst/>
                <a:latin typeface="+mn-lt"/>
                <a:ea typeface="+mn-ea"/>
                <a:cs typeface="+mn-cs"/>
              </a:rPr>
              <a:t>Kuwait</a:t>
            </a:r>
            <a:r>
              <a:rPr lang="en-US" dirty="0"/>
              <a:t> </a:t>
            </a:r>
            <a:r>
              <a:rPr lang="en-US" sz="1200" kern="1200" dirty="0">
                <a:solidFill>
                  <a:schemeClr val="tx1"/>
                </a:solidFill>
                <a:effectLst/>
                <a:latin typeface="+mn-lt"/>
                <a:ea typeface="+mn-ea"/>
                <a:cs typeface="+mn-cs"/>
              </a:rPr>
              <a:t>Kyrgyzstan</a:t>
            </a:r>
            <a:r>
              <a:rPr lang="en-US" dirty="0"/>
              <a:t> </a:t>
            </a:r>
            <a:r>
              <a:rPr lang="en-US" sz="1200" kern="1200" dirty="0">
                <a:solidFill>
                  <a:schemeClr val="tx1"/>
                </a:solidFill>
                <a:effectLst/>
                <a:latin typeface="+mn-lt"/>
                <a:ea typeface="+mn-ea"/>
                <a:cs typeface="+mn-cs"/>
              </a:rPr>
              <a:t>Lao People's Democratic Republic</a:t>
            </a:r>
            <a:r>
              <a:rPr lang="en-US" dirty="0"/>
              <a:t> </a:t>
            </a:r>
            <a:r>
              <a:rPr lang="en-US" sz="1200" kern="1200" dirty="0">
                <a:solidFill>
                  <a:schemeClr val="tx1"/>
                </a:solidFill>
                <a:effectLst/>
                <a:latin typeface="+mn-lt"/>
                <a:ea typeface="+mn-ea"/>
                <a:cs typeface="+mn-cs"/>
              </a:rPr>
              <a:t>Latvia</a:t>
            </a:r>
            <a:r>
              <a:rPr lang="en-US" dirty="0"/>
              <a:t> </a:t>
            </a:r>
            <a:r>
              <a:rPr lang="en-US" sz="1200" kern="1200" dirty="0">
                <a:solidFill>
                  <a:schemeClr val="tx1"/>
                </a:solidFill>
                <a:effectLst/>
                <a:latin typeface="+mn-lt"/>
                <a:ea typeface="+mn-ea"/>
                <a:cs typeface="+mn-cs"/>
              </a:rPr>
              <a:t>Lebanon</a:t>
            </a:r>
            <a:r>
              <a:rPr lang="en-US" dirty="0"/>
              <a:t> </a:t>
            </a:r>
            <a:r>
              <a:rPr lang="en-US" sz="1200" kern="1200" dirty="0">
                <a:solidFill>
                  <a:schemeClr val="tx1"/>
                </a:solidFill>
                <a:effectLst/>
                <a:latin typeface="+mn-lt"/>
                <a:ea typeface="+mn-ea"/>
                <a:cs typeface="+mn-cs"/>
              </a:rPr>
              <a:t>Lesotho</a:t>
            </a:r>
            <a:r>
              <a:rPr lang="en-US" dirty="0"/>
              <a:t> </a:t>
            </a:r>
            <a:r>
              <a:rPr lang="en-US" sz="1200" kern="1200" dirty="0">
                <a:solidFill>
                  <a:schemeClr val="tx1"/>
                </a:solidFill>
                <a:effectLst/>
                <a:latin typeface="+mn-lt"/>
                <a:ea typeface="+mn-ea"/>
                <a:cs typeface="+mn-cs"/>
              </a:rPr>
              <a:t>Libya</a:t>
            </a:r>
            <a:r>
              <a:rPr lang="en-US" dirty="0"/>
              <a:t> </a:t>
            </a:r>
            <a:r>
              <a:rPr lang="en-US" sz="1200" kern="1200" dirty="0">
                <a:solidFill>
                  <a:schemeClr val="tx1"/>
                </a:solidFill>
                <a:effectLst/>
                <a:latin typeface="+mn-lt"/>
                <a:ea typeface="+mn-ea"/>
                <a:cs typeface="+mn-cs"/>
              </a:rPr>
              <a:t>Lithuania</a:t>
            </a:r>
            <a:r>
              <a:rPr lang="en-US" dirty="0"/>
              <a:t> </a:t>
            </a:r>
            <a:r>
              <a:rPr lang="en-US" sz="1200" kern="1200" dirty="0">
                <a:solidFill>
                  <a:schemeClr val="tx1"/>
                </a:solidFill>
                <a:effectLst/>
                <a:latin typeface="+mn-lt"/>
                <a:ea typeface="+mn-ea"/>
                <a:cs typeface="+mn-cs"/>
              </a:rPr>
              <a:t>Luxembourg</a:t>
            </a:r>
            <a:r>
              <a:rPr lang="en-US" dirty="0"/>
              <a:t> </a:t>
            </a:r>
            <a:r>
              <a:rPr lang="en-US" sz="1200" kern="1200" dirty="0">
                <a:solidFill>
                  <a:schemeClr val="tx1"/>
                </a:solidFill>
                <a:effectLst/>
                <a:latin typeface="+mn-lt"/>
                <a:ea typeface="+mn-ea"/>
                <a:cs typeface="+mn-cs"/>
              </a:rPr>
              <a:t>Malawi</a:t>
            </a:r>
            <a:r>
              <a:rPr lang="en-US" dirty="0"/>
              <a:t> </a:t>
            </a:r>
            <a:r>
              <a:rPr lang="en-US" sz="1200" kern="1200" dirty="0">
                <a:solidFill>
                  <a:schemeClr val="tx1"/>
                </a:solidFill>
                <a:effectLst/>
                <a:latin typeface="+mn-lt"/>
                <a:ea typeface="+mn-ea"/>
                <a:cs typeface="+mn-cs"/>
              </a:rPr>
              <a:t>Malaysia</a:t>
            </a:r>
            <a:r>
              <a:rPr lang="en-US" dirty="0"/>
              <a:t> </a:t>
            </a:r>
            <a:r>
              <a:rPr lang="en-US" sz="1200" kern="1200" dirty="0">
                <a:solidFill>
                  <a:schemeClr val="tx1"/>
                </a:solidFill>
                <a:effectLst/>
                <a:latin typeface="+mn-lt"/>
                <a:ea typeface="+mn-ea"/>
                <a:cs typeface="+mn-cs"/>
              </a:rPr>
              <a:t>Maldives</a:t>
            </a:r>
            <a:r>
              <a:rPr lang="en-US" dirty="0"/>
              <a:t> </a:t>
            </a:r>
            <a:r>
              <a:rPr lang="en-US" sz="1200" kern="1200" dirty="0">
                <a:solidFill>
                  <a:schemeClr val="tx1"/>
                </a:solidFill>
                <a:effectLst/>
                <a:latin typeface="+mn-lt"/>
                <a:ea typeface="+mn-ea"/>
                <a:cs typeface="+mn-cs"/>
              </a:rPr>
              <a:t>Malta</a:t>
            </a:r>
            <a:r>
              <a:rPr lang="en-US" dirty="0"/>
              <a:t> </a:t>
            </a:r>
            <a:r>
              <a:rPr lang="en-US" sz="1200" kern="1200" dirty="0">
                <a:solidFill>
                  <a:schemeClr val="tx1"/>
                </a:solidFill>
                <a:effectLst/>
                <a:latin typeface="+mn-lt"/>
                <a:ea typeface="+mn-ea"/>
                <a:cs typeface="+mn-cs"/>
              </a:rPr>
              <a:t>Marshall Islands</a:t>
            </a:r>
            <a:r>
              <a:rPr lang="en-US" dirty="0"/>
              <a:t> </a:t>
            </a:r>
            <a:r>
              <a:rPr lang="en-US" sz="1200" kern="1200" dirty="0">
                <a:solidFill>
                  <a:schemeClr val="tx1"/>
                </a:solidFill>
                <a:effectLst/>
                <a:latin typeface="+mn-lt"/>
                <a:ea typeface="+mn-ea"/>
                <a:cs typeface="+mn-cs"/>
              </a:rPr>
              <a:t>Mauritania</a:t>
            </a:r>
            <a:r>
              <a:rPr lang="en-US" dirty="0"/>
              <a:t> </a:t>
            </a:r>
            <a:r>
              <a:rPr lang="en-US" sz="1200" kern="1200" dirty="0">
                <a:solidFill>
                  <a:schemeClr val="tx1"/>
                </a:solidFill>
                <a:effectLst/>
                <a:latin typeface="+mn-lt"/>
                <a:ea typeface="+mn-ea"/>
                <a:cs typeface="+mn-cs"/>
              </a:rPr>
              <a:t>Mauritius</a:t>
            </a:r>
            <a:r>
              <a:rPr lang="en-US" dirty="0"/>
              <a:t> </a:t>
            </a:r>
            <a:r>
              <a:rPr lang="en-US" sz="1200" kern="1200" dirty="0">
                <a:solidFill>
                  <a:schemeClr val="tx1"/>
                </a:solidFill>
                <a:effectLst/>
                <a:latin typeface="+mn-lt"/>
                <a:ea typeface="+mn-ea"/>
                <a:cs typeface="+mn-cs"/>
              </a:rPr>
              <a:t>Mexico</a:t>
            </a:r>
            <a:r>
              <a:rPr lang="en-US" dirty="0"/>
              <a:t> </a:t>
            </a:r>
            <a:r>
              <a:rPr lang="en-US" sz="1200" kern="1200" dirty="0">
                <a:solidFill>
                  <a:schemeClr val="tx1"/>
                </a:solidFill>
                <a:effectLst/>
                <a:latin typeface="+mn-lt"/>
                <a:ea typeface="+mn-ea"/>
                <a:cs typeface="+mn-cs"/>
              </a:rPr>
              <a:t>Micronesia (Federated States of )</a:t>
            </a:r>
            <a:r>
              <a:rPr lang="en-US" dirty="0"/>
              <a:t> </a:t>
            </a:r>
            <a:r>
              <a:rPr lang="en-US" sz="1200" kern="1200" dirty="0">
                <a:solidFill>
                  <a:schemeClr val="tx1"/>
                </a:solidFill>
                <a:effectLst/>
                <a:latin typeface="+mn-lt"/>
                <a:ea typeface="+mn-ea"/>
                <a:cs typeface="+mn-cs"/>
              </a:rPr>
              <a:t>Monaco</a:t>
            </a:r>
            <a:r>
              <a:rPr lang="en-US" dirty="0"/>
              <a:t> </a:t>
            </a:r>
            <a:r>
              <a:rPr lang="en-US" sz="1200" kern="1200" dirty="0">
                <a:solidFill>
                  <a:schemeClr val="tx1"/>
                </a:solidFill>
                <a:effectLst/>
                <a:latin typeface="+mn-lt"/>
                <a:ea typeface="+mn-ea"/>
                <a:cs typeface="+mn-cs"/>
              </a:rPr>
              <a:t>Mongolia</a:t>
            </a:r>
            <a:r>
              <a:rPr lang="en-US" dirty="0"/>
              <a:t> </a:t>
            </a:r>
            <a:r>
              <a:rPr lang="en-US" sz="1200" kern="1200" dirty="0">
                <a:solidFill>
                  <a:schemeClr val="tx1"/>
                </a:solidFill>
                <a:effectLst/>
                <a:latin typeface="+mn-lt"/>
                <a:ea typeface="+mn-ea"/>
                <a:cs typeface="+mn-cs"/>
              </a:rPr>
              <a:t>Montenegro</a:t>
            </a:r>
            <a:r>
              <a:rPr lang="en-US" dirty="0"/>
              <a:t> </a:t>
            </a:r>
            <a:r>
              <a:rPr lang="en-US" sz="1200" kern="1200" dirty="0">
                <a:solidFill>
                  <a:schemeClr val="tx1"/>
                </a:solidFill>
                <a:effectLst/>
                <a:latin typeface="+mn-lt"/>
                <a:ea typeface="+mn-ea"/>
                <a:cs typeface="+mn-cs"/>
              </a:rPr>
              <a:t>Morocco</a:t>
            </a:r>
            <a:r>
              <a:rPr lang="en-US" dirty="0"/>
              <a:t> </a:t>
            </a:r>
            <a:r>
              <a:rPr lang="en-US" sz="1200" kern="1200" dirty="0">
                <a:solidFill>
                  <a:schemeClr val="tx1"/>
                </a:solidFill>
                <a:effectLst/>
                <a:latin typeface="+mn-lt"/>
                <a:ea typeface="+mn-ea"/>
                <a:cs typeface="+mn-cs"/>
              </a:rPr>
              <a:t>Mozambique</a:t>
            </a:r>
            <a:r>
              <a:rPr lang="en-US" dirty="0"/>
              <a:t> </a:t>
            </a:r>
            <a:r>
              <a:rPr lang="en-US" sz="1200" kern="1200" dirty="0">
                <a:solidFill>
                  <a:schemeClr val="tx1"/>
                </a:solidFill>
                <a:effectLst/>
                <a:latin typeface="+mn-lt"/>
                <a:ea typeface="+mn-ea"/>
                <a:cs typeface="+mn-cs"/>
              </a:rPr>
              <a:t>Myanmar</a:t>
            </a:r>
            <a:r>
              <a:rPr lang="en-US" dirty="0"/>
              <a:t> </a:t>
            </a:r>
            <a:r>
              <a:rPr lang="en-US" sz="1200" kern="1200" dirty="0">
                <a:solidFill>
                  <a:schemeClr val="tx1"/>
                </a:solidFill>
                <a:effectLst/>
                <a:latin typeface="+mn-lt"/>
                <a:ea typeface="+mn-ea"/>
                <a:cs typeface="+mn-cs"/>
              </a:rPr>
              <a:t>Namibia</a:t>
            </a:r>
            <a:r>
              <a:rPr lang="en-US" dirty="0"/>
              <a:t> </a:t>
            </a:r>
            <a:r>
              <a:rPr lang="en-US" sz="1200" kern="1200" dirty="0">
                <a:solidFill>
                  <a:schemeClr val="tx1"/>
                </a:solidFill>
                <a:effectLst/>
                <a:latin typeface="+mn-lt"/>
                <a:ea typeface="+mn-ea"/>
                <a:cs typeface="+mn-cs"/>
              </a:rPr>
              <a:t>Nauru</a:t>
            </a:r>
            <a:r>
              <a:rPr lang="en-US" dirty="0"/>
              <a:t> </a:t>
            </a:r>
            <a:r>
              <a:rPr lang="en-US" sz="1200" kern="1200" dirty="0">
                <a:solidFill>
                  <a:schemeClr val="tx1"/>
                </a:solidFill>
                <a:effectLst/>
                <a:latin typeface="+mn-lt"/>
                <a:ea typeface="+mn-ea"/>
                <a:cs typeface="+mn-cs"/>
              </a:rPr>
              <a:t>Nepal</a:t>
            </a:r>
            <a:r>
              <a:rPr lang="en-US" dirty="0"/>
              <a:t> </a:t>
            </a:r>
            <a:r>
              <a:rPr lang="en-US" sz="1200" kern="1200" dirty="0">
                <a:solidFill>
                  <a:schemeClr val="tx1"/>
                </a:solidFill>
                <a:effectLst/>
                <a:latin typeface="+mn-lt"/>
                <a:ea typeface="+mn-ea"/>
                <a:cs typeface="+mn-cs"/>
              </a:rPr>
              <a:t>Netherlands</a:t>
            </a:r>
            <a:r>
              <a:rPr lang="en-US" dirty="0"/>
              <a:t> </a:t>
            </a:r>
            <a:r>
              <a:rPr lang="en-US" sz="1200" kern="1200" dirty="0">
                <a:solidFill>
                  <a:schemeClr val="tx1"/>
                </a:solidFill>
                <a:effectLst/>
                <a:latin typeface="+mn-lt"/>
                <a:ea typeface="+mn-ea"/>
                <a:cs typeface="+mn-cs"/>
              </a:rPr>
              <a:t>New Zealand</a:t>
            </a:r>
            <a:r>
              <a:rPr lang="en-US" dirty="0"/>
              <a:t> </a:t>
            </a:r>
            <a:r>
              <a:rPr lang="en-US" sz="1200" kern="1200" dirty="0">
                <a:solidFill>
                  <a:schemeClr val="tx1"/>
                </a:solidFill>
                <a:effectLst/>
                <a:latin typeface="+mn-lt"/>
                <a:ea typeface="+mn-ea"/>
                <a:cs typeface="+mn-cs"/>
              </a:rPr>
              <a:t>Nicaragua</a:t>
            </a:r>
            <a:r>
              <a:rPr lang="en-US" dirty="0"/>
              <a:t> </a:t>
            </a:r>
            <a:r>
              <a:rPr lang="en-US" sz="1200" kern="1200" dirty="0">
                <a:solidFill>
                  <a:schemeClr val="tx1"/>
                </a:solidFill>
                <a:effectLst/>
                <a:latin typeface="+mn-lt"/>
                <a:ea typeface="+mn-ea"/>
                <a:cs typeface="+mn-cs"/>
              </a:rPr>
              <a:t>Niue</a:t>
            </a:r>
            <a:r>
              <a:rPr lang="en-US" dirty="0"/>
              <a:t> </a:t>
            </a:r>
            <a:r>
              <a:rPr lang="en-US" sz="1200" kern="1200" dirty="0">
                <a:solidFill>
                  <a:schemeClr val="tx1"/>
                </a:solidFill>
                <a:effectLst/>
                <a:latin typeface="+mn-lt"/>
                <a:ea typeface="+mn-ea"/>
                <a:cs typeface="+mn-cs"/>
              </a:rPr>
              <a:t>North Macedonia</a:t>
            </a:r>
            <a:r>
              <a:rPr lang="en-US" dirty="0"/>
              <a:t> </a:t>
            </a:r>
            <a:r>
              <a:rPr lang="en-US" sz="1200" kern="1200" dirty="0">
                <a:solidFill>
                  <a:schemeClr val="tx1"/>
                </a:solidFill>
                <a:effectLst/>
                <a:latin typeface="+mn-lt"/>
                <a:ea typeface="+mn-ea"/>
                <a:cs typeface="+mn-cs"/>
              </a:rPr>
              <a:t>Norway</a:t>
            </a:r>
            <a:r>
              <a:rPr lang="en-US" dirty="0"/>
              <a:t> </a:t>
            </a:r>
            <a:r>
              <a:rPr lang="en-US" sz="1200" kern="1200" dirty="0">
                <a:solidFill>
                  <a:schemeClr val="tx1"/>
                </a:solidFill>
                <a:effectLst/>
                <a:latin typeface="+mn-lt"/>
                <a:ea typeface="+mn-ea"/>
                <a:cs typeface="+mn-cs"/>
              </a:rPr>
              <a:t>Oman</a:t>
            </a:r>
            <a:r>
              <a:rPr lang="en-US" dirty="0"/>
              <a:t> </a:t>
            </a:r>
            <a:r>
              <a:rPr lang="en-US" sz="1200" kern="1200" dirty="0">
                <a:solidFill>
                  <a:schemeClr val="tx1"/>
                </a:solidFill>
                <a:effectLst/>
                <a:latin typeface="+mn-lt"/>
                <a:ea typeface="+mn-ea"/>
                <a:cs typeface="+mn-cs"/>
              </a:rPr>
              <a:t>Palau</a:t>
            </a:r>
            <a:r>
              <a:rPr lang="en-US" dirty="0"/>
              <a:t> </a:t>
            </a:r>
            <a:r>
              <a:rPr lang="en-US" sz="1200" kern="1200" dirty="0">
                <a:solidFill>
                  <a:schemeClr val="tx1"/>
                </a:solidFill>
                <a:effectLst/>
                <a:latin typeface="+mn-lt"/>
                <a:ea typeface="+mn-ea"/>
                <a:cs typeface="+mn-cs"/>
              </a:rPr>
              <a:t>Panama</a:t>
            </a:r>
            <a:r>
              <a:rPr lang="en-US" dirty="0"/>
              <a:t> </a:t>
            </a:r>
            <a:r>
              <a:rPr lang="en-US" sz="1200" kern="1200" dirty="0">
                <a:solidFill>
                  <a:schemeClr val="tx1"/>
                </a:solidFill>
                <a:effectLst/>
                <a:latin typeface="+mn-lt"/>
                <a:ea typeface="+mn-ea"/>
                <a:cs typeface="+mn-cs"/>
              </a:rPr>
              <a:t>Papua New Guinea</a:t>
            </a:r>
            <a:r>
              <a:rPr lang="en-US" dirty="0"/>
              <a:t> </a:t>
            </a:r>
            <a:r>
              <a:rPr lang="en-US" sz="1200" kern="1200" dirty="0">
                <a:solidFill>
                  <a:schemeClr val="tx1"/>
                </a:solidFill>
                <a:effectLst/>
                <a:latin typeface="+mn-lt"/>
                <a:ea typeface="+mn-ea"/>
                <a:cs typeface="+mn-cs"/>
              </a:rPr>
              <a:t>Paraguay</a:t>
            </a:r>
            <a:r>
              <a:rPr lang="en-US" dirty="0"/>
              <a:t> </a:t>
            </a:r>
            <a:r>
              <a:rPr lang="en-US" sz="1200" kern="1200" dirty="0">
                <a:solidFill>
                  <a:schemeClr val="tx1"/>
                </a:solidFill>
                <a:effectLst/>
                <a:latin typeface="+mn-lt"/>
                <a:ea typeface="+mn-ea"/>
                <a:cs typeface="+mn-cs"/>
              </a:rPr>
              <a:t>Peru</a:t>
            </a:r>
            <a:r>
              <a:rPr lang="en-US" dirty="0"/>
              <a:t> </a:t>
            </a:r>
            <a:r>
              <a:rPr lang="en-US" sz="1200" kern="1200" dirty="0">
                <a:solidFill>
                  <a:schemeClr val="tx1"/>
                </a:solidFill>
                <a:effectLst/>
                <a:latin typeface="+mn-lt"/>
                <a:ea typeface="+mn-ea"/>
                <a:cs typeface="+mn-cs"/>
              </a:rPr>
              <a:t>Philippines</a:t>
            </a:r>
            <a:r>
              <a:rPr lang="en-US" dirty="0"/>
              <a:t> </a:t>
            </a:r>
            <a:r>
              <a:rPr lang="en-US" sz="1200" kern="1200" dirty="0">
                <a:solidFill>
                  <a:schemeClr val="tx1"/>
                </a:solidFill>
                <a:effectLst/>
                <a:latin typeface="+mn-lt"/>
                <a:ea typeface="+mn-ea"/>
                <a:cs typeface="+mn-cs"/>
              </a:rPr>
              <a:t>Poland</a:t>
            </a:r>
            <a:r>
              <a:rPr lang="en-US" dirty="0"/>
              <a:t> </a:t>
            </a:r>
            <a:r>
              <a:rPr lang="en-US" sz="1200" kern="1200" dirty="0">
                <a:solidFill>
                  <a:schemeClr val="tx1"/>
                </a:solidFill>
                <a:effectLst/>
                <a:latin typeface="+mn-lt"/>
                <a:ea typeface="+mn-ea"/>
                <a:cs typeface="+mn-cs"/>
              </a:rPr>
              <a:t>Portugal</a:t>
            </a:r>
            <a:r>
              <a:rPr lang="en-US" dirty="0"/>
              <a:t> </a:t>
            </a:r>
            <a:r>
              <a:rPr lang="en-US" sz="1200" kern="1200" dirty="0">
                <a:solidFill>
                  <a:schemeClr val="tx1"/>
                </a:solidFill>
                <a:effectLst/>
                <a:latin typeface="+mn-lt"/>
                <a:ea typeface="+mn-ea"/>
                <a:cs typeface="+mn-cs"/>
              </a:rPr>
              <a:t>Qatar</a:t>
            </a:r>
            <a:r>
              <a:rPr lang="en-US" dirty="0"/>
              <a:t> </a:t>
            </a:r>
            <a:r>
              <a:rPr lang="en-US" sz="1200" kern="1200" dirty="0">
                <a:solidFill>
                  <a:schemeClr val="tx1"/>
                </a:solidFill>
                <a:effectLst/>
                <a:latin typeface="+mn-lt"/>
                <a:ea typeface="+mn-ea"/>
                <a:cs typeface="+mn-cs"/>
              </a:rPr>
              <a:t>Republic of Korea</a:t>
            </a:r>
            <a:r>
              <a:rPr lang="en-US" dirty="0"/>
              <a:t> </a:t>
            </a:r>
            <a:r>
              <a:rPr lang="en-US" sz="1200" kern="1200" dirty="0">
                <a:solidFill>
                  <a:schemeClr val="tx1"/>
                </a:solidFill>
                <a:effectLst/>
                <a:latin typeface="+mn-lt"/>
                <a:ea typeface="+mn-ea"/>
                <a:cs typeface="+mn-cs"/>
              </a:rPr>
              <a:t>Republic of Moldova</a:t>
            </a:r>
            <a:r>
              <a:rPr lang="en-US" dirty="0"/>
              <a:t> </a:t>
            </a:r>
            <a:r>
              <a:rPr lang="en-US" sz="1200" kern="1200" dirty="0">
                <a:solidFill>
                  <a:schemeClr val="tx1"/>
                </a:solidFill>
                <a:effectLst/>
                <a:latin typeface="+mn-lt"/>
                <a:ea typeface="+mn-ea"/>
                <a:cs typeface="+mn-cs"/>
              </a:rPr>
              <a:t>Romania</a:t>
            </a:r>
            <a:r>
              <a:rPr lang="en-US" dirty="0"/>
              <a:t> </a:t>
            </a:r>
            <a:r>
              <a:rPr lang="en-US" sz="1200" kern="1200" dirty="0">
                <a:solidFill>
                  <a:schemeClr val="tx1"/>
                </a:solidFill>
                <a:effectLst/>
                <a:latin typeface="+mn-lt"/>
                <a:ea typeface="+mn-ea"/>
                <a:cs typeface="+mn-cs"/>
              </a:rPr>
              <a:t>Russian Federation</a:t>
            </a:r>
            <a:r>
              <a:rPr lang="en-US" dirty="0"/>
              <a:t> </a:t>
            </a:r>
            <a:r>
              <a:rPr lang="en-US" sz="1200" kern="1200" dirty="0">
                <a:solidFill>
                  <a:schemeClr val="tx1"/>
                </a:solidFill>
                <a:effectLst/>
                <a:latin typeface="+mn-lt"/>
                <a:ea typeface="+mn-ea"/>
                <a:cs typeface="+mn-cs"/>
              </a:rPr>
              <a:t>Rwanda</a:t>
            </a:r>
            <a:r>
              <a:rPr lang="en-US" dirty="0"/>
              <a:t> </a:t>
            </a:r>
            <a:r>
              <a:rPr lang="en-US" sz="1200" kern="1200" dirty="0">
                <a:solidFill>
                  <a:schemeClr val="tx1"/>
                </a:solidFill>
                <a:effectLst/>
                <a:latin typeface="+mn-lt"/>
                <a:ea typeface="+mn-ea"/>
                <a:cs typeface="+mn-cs"/>
              </a:rPr>
              <a:t>Saint Kitts and Nevis</a:t>
            </a:r>
            <a:r>
              <a:rPr lang="en-US" dirty="0"/>
              <a:t> </a:t>
            </a:r>
            <a:r>
              <a:rPr lang="en-US" sz="1200" kern="1200" dirty="0">
                <a:solidFill>
                  <a:schemeClr val="tx1"/>
                </a:solidFill>
                <a:effectLst/>
                <a:latin typeface="+mn-lt"/>
                <a:ea typeface="+mn-ea"/>
                <a:cs typeface="+mn-cs"/>
              </a:rPr>
              <a:t>Saint Lucia</a:t>
            </a:r>
            <a:r>
              <a:rPr lang="en-US" dirty="0"/>
              <a:t> </a:t>
            </a:r>
            <a:r>
              <a:rPr lang="en-US" sz="1200" kern="1200" dirty="0">
                <a:solidFill>
                  <a:schemeClr val="tx1"/>
                </a:solidFill>
                <a:effectLst/>
                <a:latin typeface="+mn-lt"/>
                <a:ea typeface="+mn-ea"/>
                <a:cs typeface="+mn-cs"/>
              </a:rPr>
              <a:t>Saint Vincent and the Grenadines</a:t>
            </a:r>
            <a:r>
              <a:rPr lang="en-US" dirty="0"/>
              <a:t> </a:t>
            </a:r>
            <a:r>
              <a:rPr lang="en-US" sz="1200" kern="1200" dirty="0">
                <a:solidFill>
                  <a:schemeClr val="tx1"/>
                </a:solidFill>
                <a:effectLst/>
                <a:latin typeface="+mn-lt"/>
                <a:ea typeface="+mn-ea"/>
                <a:cs typeface="+mn-cs"/>
              </a:rPr>
              <a:t>Samoa</a:t>
            </a:r>
            <a:r>
              <a:rPr lang="en-US" dirty="0"/>
              <a:t> </a:t>
            </a:r>
            <a:r>
              <a:rPr lang="en-US" sz="1200" kern="1200" dirty="0">
                <a:solidFill>
                  <a:schemeClr val="tx1"/>
                </a:solidFill>
                <a:effectLst/>
                <a:latin typeface="+mn-lt"/>
                <a:ea typeface="+mn-ea"/>
                <a:cs typeface="+mn-cs"/>
              </a:rPr>
              <a:t>San Marino</a:t>
            </a:r>
            <a:r>
              <a:rPr lang="en-US" dirty="0"/>
              <a:t> </a:t>
            </a:r>
            <a:r>
              <a:rPr lang="en-US" sz="1200" kern="1200" dirty="0">
                <a:solidFill>
                  <a:schemeClr val="tx1"/>
                </a:solidFill>
                <a:effectLst/>
                <a:latin typeface="+mn-lt"/>
                <a:ea typeface="+mn-ea"/>
                <a:cs typeface="+mn-cs"/>
              </a:rPr>
              <a:t>Sao Tome and Principe</a:t>
            </a:r>
            <a:r>
              <a:rPr lang="en-US" dirty="0"/>
              <a:t> </a:t>
            </a:r>
            <a:r>
              <a:rPr lang="en-US" sz="1200" kern="1200" dirty="0">
                <a:solidFill>
                  <a:schemeClr val="tx1"/>
                </a:solidFill>
                <a:effectLst/>
                <a:latin typeface="+mn-lt"/>
                <a:ea typeface="+mn-ea"/>
                <a:cs typeface="+mn-cs"/>
              </a:rPr>
              <a:t>Saudi Arabia</a:t>
            </a:r>
            <a:r>
              <a:rPr lang="en-US" dirty="0"/>
              <a:t> </a:t>
            </a:r>
            <a:r>
              <a:rPr lang="en-US" sz="1200" kern="1200" dirty="0">
                <a:solidFill>
                  <a:schemeClr val="tx1"/>
                </a:solidFill>
                <a:effectLst/>
                <a:latin typeface="+mn-lt"/>
                <a:ea typeface="+mn-ea"/>
                <a:cs typeface="+mn-cs"/>
              </a:rPr>
              <a:t>Senegal</a:t>
            </a:r>
            <a:r>
              <a:rPr lang="en-US" dirty="0"/>
              <a:t> </a:t>
            </a:r>
            <a:r>
              <a:rPr lang="en-US" sz="1200" kern="1200" dirty="0">
                <a:solidFill>
                  <a:schemeClr val="tx1"/>
                </a:solidFill>
                <a:effectLst/>
                <a:latin typeface="+mn-lt"/>
                <a:ea typeface="+mn-ea"/>
                <a:cs typeface="+mn-cs"/>
              </a:rPr>
              <a:t>Serbia</a:t>
            </a:r>
            <a:r>
              <a:rPr lang="en-US" dirty="0"/>
              <a:t> </a:t>
            </a:r>
            <a:r>
              <a:rPr lang="en-US" sz="1200" kern="1200" dirty="0">
                <a:solidFill>
                  <a:schemeClr val="tx1"/>
                </a:solidFill>
                <a:effectLst/>
                <a:latin typeface="+mn-lt"/>
                <a:ea typeface="+mn-ea"/>
                <a:cs typeface="+mn-cs"/>
              </a:rPr>
              <a:t>Seychelles</a:t>
            </a:r>
            <a:r>
              <a:rPr lang="en-US" dirty="0"/>
              <a:t> </a:t>
            </a:r>
            <a:r>
              <a:rPr lang="en-US" sz="1200" kern="1200" dirty="0">
                <a:solidFill>
                  <a:schemeClr val="tx1"/>
                </a:solidFill>
                <a:effectLst/>
                <a:latin typeface="+mn-lt"/>
                <a:ea typeface="+mn-ea"/>
                <a:cs typeface="+mn-cs"/>
              </a:rPr>
              <a:t>Singapore</a:t>
            </a:r>
            <a:r>
              <a:rPr lang="en-US" dirty="0"/>
              <a:t> </a:t>
            </a:r>
            <a:r>
              <a:rPr lang="en-US" sz="1200" kern="1200" dirty="0">
                <a:solidFill>
                  <a:schemeClr val="tx1"/>
                </a:solidFill>
                <a:effectLst/>
                <a:latin typeface="+mn-lt"/>
                <a:ea typeface="+mn-ea"/>
                <a:cs typeface="+mn-cs"/>
              </a:rPr>
              <a:t>Slovakia</a:t>
            </a:r>
            <a:r>
              <a:rPr lang="en-US" dirty="0"/>
              <a:t> </a:t>
            </a:r>
            <a:r>
              <a:rPr lang="en-US" sz="1200" kern="1200" dirty="0">
                <a:solidFill>
                  <a:schemeClr val="tx1"/>
                </a:solidFill>
                <a:effectLst/>
                <a:latin typeface="+mn-lt"/>
                <a:ea typeface="+mn-ea"/>
                <a:cs typeface="+mn-cs"/>
              </a:rPr>
              <a:t>Slovenia</a:t>
            </a:r>
            <a:r>
              <a:rPr lang="en-US" dirty="0"/>
              <a:t> </a:t>
            </a:r>
            <a:r>
              <a:rPr lang="en-US" sz="1200" kern="1200" dirty="0">
                <a:solidFill>
                  <a:schemeClr val="tx1"/>
                </a:solidFill>
                <a:effectLst/>
                <a:latin typeface="+mn-lt"/>
                <a:ea typeface="+mn-ea"/>
                <a:cs typeface="+mn-cs"/>
              </a:rPr>
              <a:t>Solomon Islands</a:t>
            </a:r>
            <a:r>
              <a:rPr lang="en-US" dirty="0"/>
              <a:t> </a:t>
            </a:r>
            <a:r>
              <a:rPr lang="en-US" sz="1200" kern="1200" dirty="0">
                <a:solidFill>
                  <a:schemeClr val="tx1"/>
                </a:solidFill>
                <a:effectLst/>
                <a:latin typeface="+mn-lt"/>
                <a:ea typeface="+mn-ea"/>
                <a:cs typeface="+mn-cs"/>
              </a:rPr>
              <a:t>Spain</a:t>
            </a:r>
            <a:r>
              <a:rPr lang="en-US" dirty="0"/>
              <a:t> </a:t>
            </a:r>
            <a:r>
              <a:rPr lang="en-US" sz="1200" kern="1200" dirty="0">
                <a:solidFill>
                  <a:schemeClr val="tx1"/>
                </a:solidFill>
                <a:effectLst/>
                <a:latin typeface="+mn-lt"/>
                <a:ea typeface="+mn-ea"/>
                <a:cs typeface="+mn-cs"/>
              </a:rPr>
              <a:t>Sri Lanka</a:t>
            </a:r>
            <a:r>
              <a:rPr lang="en-US" dirty="0"/>
              <a:t> </a:t>
            </a:r>
            <a:r>
              <a:rPr lang="en-US" sz="1200" kern="1200" dirty="0">
                <a:solidFill>
                  <a:schemeClr val="tx1"/>
                </a:solidFill>
                <a:effectLst/>
                <a:latin typeface="+mn-lt"/>
                <a:ea typeface="+mn-ea"/>
                <a:cs typeface="+mn-cs"/>
              </a:rPr>
              <a:t>Suriname</a:t>
            </a:r>
            <a:r>
              <a:rPr lang="en-US" dirty="0"/>
              <a:t> </a:t>
            </a:r>
            <a:r>
              <a:rPr lang="en-US" sz="1200" kern="1200" dirty="0">
                <a:solidFill>
                  <a:schemeClr val="tx1"/>
                </a:solidFill>
                <a:effectLst/>
                <a:latin typeface="+mn-lt"/>
                <a:ea typeface="+mn-ea"/>
                <a:cs typeface="+mn-cs"/>
              </a:rPr>
              <a:t>Sweden</a:t>
            </a:r>
            <a:r>
              <a:rPr lang="en-US" dirty="0"/>
              <a:t> </a:t>
            </a:r>
            <a:r>
              <a:rPr lang="en-US" sz="1200" kern="1200" dirty="0">
                <a:solidFill>
                  <a:schemeClr val="tx1"/>
                </a:solidFill>
                <a:effectLst/>
                <a:latin typeface="+mn-lt"/>
                <a:ea typeface="+mn-ea"/>
                <a:cs typeface="+mn-cs"/>
              </a:rPr>
              <a:t>Switzerland</a:t>
            </a:r>
            <a:r>
              <a:rPr lang="en-US" dirty="0"/>
              <a:t> </a:t>
            </a:r>
            <a:r>
              <a:rPr lang="en-US" sz="1200" kern="1200" dirty="0">
                <a:solidFill>
                  <a:schemeClr val="tx1"/>
                </a:solidFill>
                <a:effectLst/>
                <a:latin typeface="+mn-lt"/>
                <a:ea typeface="+mn-ea"/>
                <a:cs typeface="+mn-cs"/>
              </a:rPr>
              <a:t>Syrian Arab Republic</a:t>
            </a:r>
            <a:r>
              <a:rPr lang="en-US" dirty="0"/>
              <a:t> </a:t>
            </a:r>
            <a:r>
              <a:rPr lang="en-US" sz="1200" kern="1200" dirty="0">
                <a:solidFill>
                  <a:schemeClr val="tx1"/>
                </a:solidFill>
                <a:effectLst/>
                <a:latin typeface="+mn-lt"/>
                <a:ea typeface="+mn-ea"/>
                <a:cs typeface="+mn-cs"/>
              </a:rPr>
              <a:t>Tajikistan</a:t>
            </a:r>
            <a:r>
              <a:rPr lang="en-US" dirty="0"/>
              <a:t> </a:t>
            </a:r>
            <a:r>
              <a:rPr lang="en-US" sz="1200" kern="1200" dirty="0">
                <a:solidFill>
                  <a:schemeClr val="tx1"/>
                </a:solidFill>
                <a:effectLst/>
                <a:latin typeface="+mn-lt"/>
                <a:ea typeface="+mn-ea"/>
                <a:cs typeface="+mn-cs"/>
              </a:rPr>
              <a:t>Thailand</a:t>
            </a:r>
            <a:r>
              <a:rPr lang="en-US" dirty="0"/>
              <a:t> </a:t>
            </a:r>
            <a:r>
              <a:rPr lang="en-US" sz="1200" kern="1200" dirty="0">
                <a:solidFill>
                  <a:schemeClr val="tx1"/>
                </a:solidFill>
                <a:effectLst/>
                <a:latin typeface="+mn-lt"/>
                <a:ea typeface="+mn-ea"/>
                <a:cs typeface="+mn-cs"/>
              </a:rPr>
              <a:t>Timor-Leste</a:t>
            </a:r>
            <a:r>
              <a:rPr lang="en-US" dirty="0"/>
              <a:t> </a:t>
            </a:r>
            <a:r>
              <a:rPr lang="en-US" sz="1200" kern="1200" dirty="0">
                <a:solidFill>
                  <a:schemeClr val="tx1"/>
                </a:solidFill>
                <a:effectLst/>
                <a:latin typeface="+mn-lt"/>
                <a:ea typeface="+mn-ea"/>
                <a:cs typeface="+mn-cs"/>
              </a:rPr>
              <a:t>Togo</a:t>
            </a:r>
            <a:r>
              <a:rPr lang="en-US" dirty="0"/>
              <a:t> </a:t>
            </a:r>
            <a:r>
              <a:rPr lang="en-US" sz="1200" kern="1200" dirty="0">
                <a:solidFill>
                  <a:schemeClr val="tx1"/>
                </a:solidFill>
                <a:effectLst/>
                <a:latin typeface="+mn-lt"/>
                <a:ea typeface="+mn-ea"/>
                <a:cs typeface="+mn-cs"/>
              </a:rPr>
              <a:t>Tonga</a:t>
            </a:r>
            <a:r>
              <a:rPr lang="en-US" dirty="0"/>
              <a:t> </a:t>
            </a:r>
            <a:r>
              <a:rPr lang="en-US" sz="1200" kern="1200" dirty="0">
                <a:solidFill>
                  <a:schemeClr val="tx1"/>
                </a:solidFill>
                <a:effectLst/>
                <a:latin typeface="+mn-lt"/>
                <a:ea typeface="+mn-ea"/>
                <a:cs typeface="+mn-cs"/>
              </a:rPr>
              <a:t>Trinidad and Tobago</a:t>
            </a:r>
            <a:r>
              <a:rPr lang="en-US" dirty="0"/>
              <a:t> </a:t>
            </a:r>
            <a:r>
              <a:rPr lang="en-US" sz="1200" kern="1200" dirty="0">
                <a:solidFill>
                  <a:schemeClr val="tx1"/>
                </a:solidFill>
                <a:effectLst/>
                <a:latin typeface="+mn-lt"/>
                <a:ea typeface="+mn-ea"/>
                <a:cs typeface="+mn-cs"/>
              </a:rPr>
              <a:t>Tunisia</a:t>
            </a:r>
            <a:r>
              <a:rPr lang="en-US" dirty="0"/>
              <a:t> </a:t>
            </a:r>
            <a:r>
              <a:rPr lang="en-US" sz="1200" kern="1200" dirty="0">
                <a:solidFill>
                  <a:schemeClr val="tx1"/>
                </a:solidFill>
                <a:effectLst/>
                <a:latin typeface="+mn-lt"/>
                <a:ea typeface="+mn-ea"/>
                <a:cs typeface="+mn-cs"/>
              </a:rPr>
              <a:t>Turkey</a:t>
            </a:r>
            <a:r>
              <a:rPr lang="en-US" dirty="0"/>
              <a:t> </a:t>
            </a:r>
            <a:r>
              <a:rPr lang="en-US" sz="1200" kern="1200" dirty="0">
                <a:solidFill>
                  <a:schemeClr val="tx1"/>
                </a:solidFill>
                <a:effectLst/>
                <a:latin typeface="+mn-lt"/>
                <a:ea typeface="+mn-ea"/>
                <a:cs typeface="+mn-cs"/>
              </a:rPr>
              <a:t>Turkmenistan</a:t>
            </a:r>
            <a:r>
              <a:rPr lang="en-US" dirty="0"/>
              <a:t> </a:t>
            </a:r>
            <a:r>
              <a:rPr lang="en-US" sz="1200" kern="1200" dirty="0">
                <a:solidFill>
                  <a:schemeClr val="tx1"/>
                </a:solidFill>
                <a:effectLst/>
                <a:latin typeface="+mn-lt"/>
                <a:ea typeface="+mn-ea"/>
                <a:cs typeface="+mn-cs"/>
              </a:rPr>
              <a:t>Tuvalu</a:t>
            </a:r>
            <a:r>
              <a:rPr lang="en-US" dirty="0"/>
              <a:t> </a:t>
            </a:r>
            <a:r>
              <a:rPr lang="en-US" sz="1200" kern="1200" dirty="0">
                <a:solidFill>
                  <a:schemeClr val="tx1"/>
                </a:solidFill>
                <a:effectLst/>
                <a:latin typeface="+mn-lt"/>
                <a:ea typeface="+mn-ea"/>
                <a:cs typeface="+mn-cs"/>
              </a:rPr>
              <a:t>Ukraine</a:t>
            </a:r>
            <a:r>
              <a:rPr lang="en-US" dirty="0"/>
              <a:t> </a:t>
            </a:r>
            <a:r>
              <a:rPr lang="en-US" sz="1200" kern="1200" dirty="0">
                <a:solidFill>
                  <a:schemeClr val="tx1"/>
                </a:solidFill>
                <a:effectLst/>
                <a:latin typeface="+mn-lt"/>
                <a:ea typeface="+mn-ea"/>
                <a:cs typeface="+mn-cs"/>
              </a:rPr>
              <a:t>United Arab Emirates</a:t>
            </a:r>
            <a:r>
              <a:rPr lang="en-US" dirty="0"/>
              <a:t> </a:t>
            </a:r>
            <a:r>
              <a:rPr lang="en-US" sz="1200" kern="1200" dirty="0">
                <a:solidFill>
                  <a:schemeClr val="tx1"/>
                </a:solidFill>
                <a:effectLst/>
                <a:latin typeface="+mn-lt"/>
                <a:ea typeface="+mn-ea"/>
                <a:cs typeface="+mn-cs"/>
              </a:rPr>
              <a:t>United Kingdom</a:t>
            </a:r>
            <a:r>
              <a:rPr lang="en-US" dirty="0"/>
              <a:t> </a:t>
            </a:r>
            <a:r>
              <a:rPr lang="en-US" sz="1200" kern="1200" dirty="0">
                <a:solidFill>
                  <a:schemeClr val="tx1"/>
                </a:solidFill>
                <a:effectLst/>
                <a:latin typeface="+mn-lt"/>
                <a:ea typeface="+mn-ea"/>
                <a:cs typeface="+mn-cs"/>
              </a:rPr>
              <a:t>United Republic of Tanzania</a:t>
            </a:r>
            <a:r>
              <a:rPr lang="en-US" dirty="0"/>
              <a:t> </a:t>
            </a:r>
            <a:r>
              <a:rPr lang="en-US" sz="1200" kern="1200" dirty="0">
                <a:solidFill>
                  <a:schemeClr val="tx1"/>
                </a:solidFill>
                <a:effectLst/>
                <a:latin typeface="+mn-lt"/>
                <a:ea typeface="+mn-ea"/>
                <a:cs typeface="+mn-cs"/>
              </a:rPr>
              <a:t>United States of America</a:t>
            </a:r>
            <a:r>
              <a:rPr lang="en-US" dirty="0"/>
              <a:t> </a:t>
            </a:r>
            <a:r>
              <a:rPr lang="en-US" sz="1200" kern="1200" dirty="0">
                <a:solidFill>
                  <a:schemeClr val="tx1"/>
                </a:solidFill>
                <a:effectLst/>
                <a:latin typeface="+mn-lt"/>
                <a:ea typeface="+mn-ea"/>
                <a:cs typeface="+mn-cs"/>
              </a:rPr>
              <a:t>Uruguay</a:t>
            </a:r>
            <a:r>
              <a:rPr lang="en-US" dirty="0"/>
              <a:t> </a:t>
            </a:r>
            <a:r>
              <a:rPr lang="en-US" sz="1200" kern="1200" dirty="0">
                <a:solidFill>
                  <a:schemeClr val="tx1"/>
                </a:solidFill>
                <a:effectLst/>
                <a:latin typeface="+mn-lt"/>
                <a:ea typeface="+mn-ea"/>
                <a:cs typeface="+mn-cs"/>
              </a:rPr>
              <a:t>Uzbekistan</a:t>
            </a:r>
            <a:r>
              <a:rPr lang="en-US" dirty="0"/>
              <a:t> </a:t>
            </a:r>
            <a:r>
              <a:rPr lang="en-US" sz="1200" kern="1200" dirty="0">
                <a:solidFill>
                  <a:schemeClr val="tx1"/>
                </a:solidFill>
                <a:effectLst/>
                <a:latin typeface="+mn-lt"/>
                <a:ea typeface="+mn-ea"/>
                <a:cs typeface="+mn-cs"/>
              </a:rPr>
              <a:t>Vanuatu</a:t>
            </a:r>
            <a:r>
              <a:rPr lang="en-US" dirty="0"/>
              <a:t> </a:t>
            </a:r>
            <a:r>
              <a:rPr lang="en-US" sz="1200" kern="1200" dirty="0">
                <a:solidFill>
                  <a:schemeClr val="tx1"/>
                </a:solidFill>
                <a:effectLst/>
                <a:latin typeface="+mn-lt"/>
                <a:ea typeface="+mn-ea"/>
                <a:cs typeface="+mn-cs"/>
              </a:rPr>
              <a:t>Venezuela</a:t>
            </a:r>
            <a:r>
              <a:rPr lang="en-US" dirty="0"/>
              <a:t> </a:t>
            </a:r>
            <a:r>
              <a:rPr lang="en-US" sz="1200" kern="1200" dirty="0">
                <a:solidFill>
                  <a:schemeClr val="tx1"/>
                </a:solidFill>
                <a:effectLst/>
                <a:latin typeface="+mn-lt"/>
                <a:ea typeface="+mn-ea"/>
                <a:cs typeface="+mn-cs"/>
              </a:rPr>
              <a:t>Viet Nam</a:t>
            </a:r>
            <a:r>
              <a:rPr lang="en-US" dirty="0"/>
              <a:t> </a:t>
            </a:r>
            <a:r>
              <a:rPr lang="en-US" sz="1200" kern="1200" dirty="0">
                <a:solidFill>
                  <a:schemeClr val="tx1"/>
                </a:solidFill>
                <a:effectLst/>
                <a:latin typeface="+mn-lt"/>
                <a:ea typeface="+mn-ea"/>
                <a:cs typeface="+mn-cs"/>
              </a:rPr>
              <a:t>Yemen</a:t>
            </a:r>
            <a:r>
              <a:rPr lang="en-US" dirty="0"/>
              <a:t> </a:t>
            </a:r>
            <a:r>
              <a:rPr lang="en-US" sz="1200" kern="1200" dirty="0">
                <a:solidFill>
                  <a:schemeClr val="tx1"/>
                </a:solidFill>
                <a:effectLst/>
                <a:latin typeface="+mn-lt"/>
                <a:ea typeface="+mn-ea"/>
                <a:cs typeface="+mn-cs"/>
              </a:rPr>
              <a:t>Zambia</a:t>
            </a:r>
            <a:r>
              <a:rPr lang="en-US" dirty="0"/>
              <a:t> </a:t>
            </a:r>
            <a:r>
              <a:rPr lang="en-US" sz="1200" kern="1200" dirty="0">
                <a:solidFill>
                  <a:schemeClr val="tx1"/>
                </a:solidFill>
                <a:effectLst/>
                <a:latin typeface="+mn-lt"/>
                <a:ea typeface="+mn-ea"/>
                <a:cs typeface="+mn-cs"/>
              </a:rPr>
              <a:t>Zimbabwe</a:t>
            </a:r>
            <a:r>
              <a:rPr lang="en-US" dirty="0"/>
              <a:t> </a:t>
            </a:r>
          </a:p>
          <a:p>
            <a:endParaRPr lang="fr-CH" dirty="0"/>
          </a:p>
          <a:p>
            <a:r>
              <a:rPr lang="fr-CH" dirty="0"/>
              <a:t>Partial introductions:</a:t>
            </a:r>
          </a:p>
          <a:p>
            <a:r>
              <a:rPr lang="en-US" sz="1200" b="0" i="0" u="none" strike="noStrike" kern="1200" dirty="0">
                <a:solidFill>
                  <a:schemeClr val="tx1"/>
                </a:solidFill>
                <a:effectLst/>
                <a:latin typeface="+mn-lt"/>
                <a:ea typeface="+mn-ea"/>
                <a:cs typeface="+mn-cs"/>
              </a:rPr>
              <a:t>Indonesia</a:t>
            </a:r>
            <a:r>
              <a:rPr lang="en-US" dirty="0"/>
              <a:t> </a:t>
            </a:r>
            <a:endParaRPr lang="en-GB" dirty="0"/>
          </a:p>
          <a:p>
            <a:endParaRPr lang="en-US" dirty="0"/>
          </a:p>
          <a:p>
            <a:r>
              <a:rPr lang="en-US" dirty="0"/>
              <a:t>Planned introductions in 2019:</a:t>
            </a:r>
          </a:p>
          <a:p>
            <a:r>
              <a:rPr lang="en-US" sz="1200" kern="1200" dirty="0">
                <a:solidFill>
                  <a:schemeClr val="tx1"/>
                </a:solidFill>
                <a:effectLst/>
                <a:latin typeface="+mn-lt"/>
                <a:ea typeface="+mn-ea"/>
                <a:cs typeface="+mn-cs"/>
              </a:rPr>
              <a:t>Democratic People's Republic of Korea</a:t>
            </a:r>
            <a:r>
              <a:rPr lang="en-US" dirty="0"/>
              <a:t> </a:t>
            </a:r>
            <a:r>
              <a:rPr lang="en-US" sz="1200" kern="1200" dirty="0">
                <a:solidFill>
                  <a:schemeClr val="tx1"/>
                </a:solidFill>
                <a:effectLst/>
                <a:latin typeface="+mn-lt"/>
                <a:ea typeface="+mn-ea"/>
                <a:cs typeface="+mn-cs"/>
              </a:rPr>
              <a:t>Sierra Leone</a:t>
            </a:r>
            <a:r>
              <a:rPr lang="en-US" dirty="0"/>
              <a:t> </a:t>
            </a:r>
            <a:r>
              <a:rPr lang="en-US" sz="1200" kern="1200" dirty="0">
                <a:solidFill>
                  <a:schemeClr val="tx1"/>
                </a:solidFill>
                <a:effectLst/>
                <a:latin typeface="+mn-lt"/>
                <a:ea typeface="+mn-ea"/>
                <a:cs typeface="+mn-cs"/>
              </a:rPr>
              <a:t>Uganda</a:t>
            </a:r>
            <a:r>
              <a:rPr lang="en-US" dirty="0"/>
              <a:t> </a:t>
            </a:r>
          </a:p>
          <a:p>
            <a:endParaRPr lang="en-US" dirty="0"/>
          </a:p>
          <a:p>
            <a:r>
              <a:rPr lang="en-US" dirty="0"/>
              <a:t>Not Available, Not Introduced/No Plans:</a:t>
            </a:r>
          </a:p>
          <a:p>
            <a:r>
              <a:rPr lang="en-US" sz="1200" kern="1200" dirty="0">
                <a:solidFill>
                  <a:schemeClr val="tx1"/>
                </a:solidFill>
                <a:effectLst/>
                <a:latin typeface="+mn-lt"/>
                <a:ea typeface="+mn-ea"/>
                <a:cs typeface="+mn-cs"/>
              </a:rPr>
              <a:t>Afghanistan</a:t>
            </a:r>
            <a:r>
              <a:rPr lang="en-US" dirty="0"/>
              <a:t> </a:t>
            </a:r>
            <a:r>
              <a:rPr lang="en-US" sz="1200" kern="1200" dirty="0">
                <a:solidFill>
                  <a:schemeClr val="tx1"/>
                </a:solidFill>
                <a:effectLst/>
                <a:latin typeface="+mn-lt"/>
                <a:ea typeface="+mn-ea"/>
                <a:cs typeface="+mn-cs"/>
              </a:rPr>
              <a:t>Central African Republic</a:t>
            </a:r>
            <a:r>
              <a:rPr lang="en-US" dirty="0"/>
              <a:t> </a:t>
            </a:r>
            <a:r>
              <a:rPr lang="en-US" sz="1200" kern="1200" dirty="0">
                <a:solidFill>
                  <a:schemeClr val="tx1"/>
                </a:solidFill>
                <a:effectLst/>
                <a:latin typeface="+mn-lt"/>
                <a:ea typeface="+mn-ea"/>
                <a:cs typeface="+mn-cs"/>
              </a:rPr>
              <a:t>Chad</a:t>
            </a:r>
            <a:r>
              <a:rPr lang="en-US" dirty="0"/>
              <a:t> </a:t>
            </a:r>
            <a:r>
              <a:rPr lang="en-US" sz="1200" kern="1200" dirty="0">
                <a:solidFill>
                  <a:schemeClr val="tx1"/>
                </a:solidFill>
                <a:effectLst/>
                <a:latin typeface="+mn-lt"/>
                <a:ea typeface="+mn-ea"/>
                <a:cs typeface="+mn-cs"/>
              </a:rPr>
              <a:t>Comoros</a:t>
            </a:r>
            <a:r>
              <a:rPr lang="en-US" dirty="0"/>
              <a:t> </a:t>
            </a:r>
            <a:r>
              <a:rPr lang="en-US" sz="1200" kern="1200" dirty="0">
                <a:solidFill>
                  <a:schemeClr val="tx1"/>
                </a:solidFill>
                <a:effectLst/>
                <a:latin typeface="+mn-lt"/>
                <a:ea typeface="+mn-ea"/>
                <a:cs typeface="+mn-cs"/>
              </a:rPr>
              <a:t>Democratic Republic of the Congo</a:t>
            </a:r>
            <a:r>
              <a:rPr lang="en-US" dirty="0"/>
              <a:t> </a:t>
            </a:r>
            <a:r>
              <a:rPr lang="en-US" sz="1200" kern="1200" dirty="0">
                <a:solidFill>
                  <a:schemeClr val="tx1"/>
                </a:solidFill>
                <a:effectLst/>
                <a:latin typeface="+mn-lt"/>
                <a:ea typeface="+mn-ea"/>
                <a:cs typeface="+mn-cs"/>
              </a:rPr>
              <a:t>Djibouti</a:t>
            </a:r>
            <a:r>
              <a:rPr lang="en-US" dirty="0"/>
              <a:t> </a:t>
            </a:r>
            <a:r>
              <a:rPr lang="en-US" sz="1200" kern="1200" dirty="0">
                <a:solidFill>
                  <a:schemeClr val="tx1"/>
                </a:solidFill>
                <a:effectLst/>
                <a:latin typeface="+mn-lt"/>
                <a:ea typeface="+mn-ea"/>
                <a:cs typeface="+mn-cs"/>
              </a:rPr>
              <a:t>Equatorial Guinea</a:t>
            </a:r>
            <a:r>
              <a:rPr lang="en-US" dirty="0"/>
              <a:t> </a:t>
            </a:r>
            <a:r>
              <a:rPr lang="en-US" sz="1200" kern="1200" dirty="0">
                <a:solidFill>
                  <a:schemeClr val="tx1"/>
                </a:solidFill>
                <a:effectLst/>
                <a:latin typeface="+mn-lt"/>
                <a:ea typeface="+mn-ea"/>
                <a:cs typeface="+mn-cs"/>
              </a:rPr>
              <a:t>Ethiopia</a:t>
            </a:r>
            <a:r>
              <a:rPr lang="en-US" dirty="0"/>
              <a:t> </a:t>
            </a:r>
            <a:r>
              <a:rPr lang="en-US" sz="1200" kern="1200" dirty="0">
                <a:solidFill>
                  <a:schemeClr val="tx1"/>
                </a:solidFill>
                <a:effectLst/>
                <a:latin typeface="+mn-lt"/>
                <a:ea typeface="+mn-ea"/>
                <a:cs typeface="+mn-cs"/>
              </a:rPr>
              <a:t>Gabon</a:t>
            </a:r>
            <a:r>
              <a:rPr lang="en-US" dirty="0"/>
              <a:t> </a:t>
            </a:r>
            <a:r>
              <a:rPr lang="en-US" sz="1200" kern="1200" dirty="0">
                <a:solidFill>
                  <a:schemeClr val="tx1"/>
                </a:solidFill>
                <a:effectLst/>
                <a:latin typeface="+mn-lt"/>
                <a:ea typeface="+mn-ea"/>
                <a:cs typeface="+mn-cs"/>
              </a:rPr>
              <a:t>Guinea</a:t>
            </a:r>
            <a:r>
              <a:rPr lang="en-US" dirty="0"/>
              <a:t> </a:t>
            </a:r>
            <a:r>
              <a:rPr lang="en-US" sz="1200" kern="1200" dirty="0">
                <a:solidFill>
                  <a:schemeClr val="tx1"/>
                </a:solidFill>
                <a:effectLst/>
                <a:latin typeface="+mn-lt"/>
                <a:ea typeface="+mn-ea"/>
                <a:cs typeface="+mn-cs"/>
              </a:rPr>
              <a:t>Guinea-Bissau</a:t>
            </a:r>
            <a:r>
              <a:rPr lang="en-US" dirty="0"/>
              <a:t> </a:t>
            </a:r>
            <a:r>
              <a:rPr lang="en-US" sz="1200" kern="1200" dirty="0">
                <a:solidFill>
                  <a:schemeClr val="tx1"/>
                </a:solidFill>
                <a:effectLst/>
                <a:latin typeface="+mn-lt"/>
                <a:ea typeface="+mn-ea"/>
                <a:cs typeface="+mn-cs"/>
              </a:rPr>
              <a:t>Liberia</a:t>
            </a:r>
            <a:r>
              <a:rPr lang="en-US" dirty="0"/>
              <a:t> </a:t>
            </a:r>
            <a:r>
              <a:rPr lang="en-US" sz="1200" kern="1200" dirty="0">
                <a:solidFill>
                  <a:schemeClr val="tx1"/>
                </a:solidFill>
                <a:effectLst/>
                <a:latin typeface="+mn-lt"/>
                <a:ea typeface="+mn-ea"/>
                <a:cs typeface="+mn-cs"/>
              </a:rPr>
              <a:t>Madagascar</a:t>
            </a:r>
            <a:r>
              <a:rPr lang="en-US" dirty="0"/>
              <a:t> </a:t>
            </a:r>
            <a:r>
              <a:rPr lang="en-US" sz="1200" kern="1200" dirty="0">
                <a:solidFill>
                  <a:schemeClr val="tx1"/>
                </a:solidFill>
                <a:effectLst/>
                <a:latin typeface="+mn-lt"/>
                <a:ea typeface="+mn-ea"/>
                <a:cs typeface="+mn-cs"/>
              </a:rPr>
              <a:t>Mali</a:t>
            </a:r>
            <a:r>
              <a:rPr lang="en-US" dirty="0"/>
              <a:t> </a:t>
            </a:r>
            <a:r>
              <a:rPr lang="en-US" sz="1200" kern="1200" dirty="0">
                <a:solidFill>
                  <a:schemeClr val="tx1"/>
                </a:solidFill>
                <a:effectLst/>
                <a:latin typeface="+mn-lt"/>
                <a:ea typeface="+mn-ea"/>
                <a:cs typeface="+mn-cs"/>
              </a:rPr>
              <a:t>Niger</a:t>
            </a:r>
            <a:r>
              <a:rPr lang="en-US" dirty="0"/>
              <a:t> </a:t>
            </a:r>
            <a:r>
              <a:rPr lang="en-US" sz="1200" kern="1200" dirty="0">
                <a:solidFill>
                  <a:schemeClr val="tx1"/>
                </a:solidFill>
                <a:effectLst/>
                <a:latin typeface="+mn-lt"/>
                <a:ea typeface="+mn-ea"/>
                <a:cs typeface="+mn-cs"/>
              </a:rPr>
              <a:t>Nigeria</a:t>
            </a:r>
            <a:r>
              <a:rPr lang="en-US" dirty="0"/>
              <a:t> </a:t>
            </a:r>
            <a:r>
              <a:rPr lang="en-US" sz="1200" kern="1200" dirty="0">
                <a:solidFill>
                  <a:schemeClr val="tx1"/>
                </a:solidFill>
                <a:effectLst/>
                <a:latin typeface="+mn-lt"/>
                <a:ea typeface="+mn-ea"/>
                <a:cs typeface="+mn-cs"/>
              </a:rPr>
              <a:t>Pakistan</a:t>
            </a:r>
            <a:r>
              <a:rPr lang="en-US" dirty="0"/>
              <a:t> </a:t>
            </a:r>
            <a:r>
              <a:rPr lang="en-US" sz="1200" kern="1200" dirty="0">
                <a:solidFill>
                  <a:schemeClr val="tx1"/>
                </a:solidFill>
                <a:effectLst/>
                <a:latin typeface="+mn-lt"/>
                <a:ea typeface="+mn-ea"/>
                <a:cs typeface="+mn-cs"/>
              </a:rPr>
              <a:t>Somalia</a:t>
            </a:r>
            <a:r>
              <a:rPr lang="en-US" dirty="0"/>
              <a:t> </a:t>
            </a:r>
            <a:r>
              <a:rPr lang="en-US" sz="1200" kern="1200" dirty="0">
                <a:solidFill>
                  <a:schemeClr val="tx1"/>
                </a:solidFill>
                <a:effectLst/>
                <a:latin typeface="+mn-lt"/>
                <a:ea typeface="+mn-ea"/>
                <a:cs typeface="+mn-cs"/>
              </a:rPr>
              <a:t>South Africa</a:t>
            </a:r>
            <a:r>
              <a:rPr lang="en-US" dirty="0"/>
              <a:t> </a:t>
            </a:r>
            <a:r>
              <a:rPr lang="en-US" sz="1200" kern="1200" dirty="0">
                <a:solidFill>
                  <a:schemeClr val="tx1"/>
                </a:solidFill>
                <a:effectLst/>
                <a:latin typeface="+mn-lt"/>
                <a:ea typeface="+mn-ea"/>
                <a:cs typeface="+mn-cs"/>
              </a:rPr>
              <a:t>South Sudan</a:t>
            </a:r>
            <a:r>
              <a:rPr lang="en-US" dirty="0"/>
              <a:t> </a:t>
            </a:r>
            <a:r>
              <a:rPr lang="en-US" sz="1200" kern="1200" dirty="0" err="1">
                <a:solidFill>
                  <a:schemeClr val="tx1"/>
                </a:solidFill>
                <a:effectLst/>
                <a:latin typeface="+mn-lt"/>
                <a:ea typeface="+mn-ea"/>
                <a:cs typeface="+mn-cs"/>
              </a:rPr>
              <a:t>Sudan</a:t>
            </a:r>
            <a:r>
              <a:rPr lang="en-US" dirty="0"/>
              <a:t> </a:t>
            </a:r>
          </a:p>
        </p:txBody>
      </p:sp>
      <p:sp>
        <p:nvSpPr>
          <p:cNvPr id="4" name="Slide Number Placeholder 3"/>
          <p:cNvSpPr>
            <a:spLocks noGrp="1"/>
          </p:cNvSpPr>
          <p:nvPr>
            <p:ph type="sldNum" sz="quarter" idx="10"/>
          </p:nvPr>
        </p:nvSpPr>
        <p:spPr/>
        <p:txBody>
          <a:bodyPr/>
          <a:lstStyle/>
          <a:p>
            <a:fld id="{D51DCE9A-40F5-41BE-971F-DDCB4AD54AE3}" type="slidenum">
              <a:rPr lang="en-US" smtClean="0"/>
              <a:t>5</a:t>
            </a:fld>
            <a:endParaRPr lang="en-US"/>
          </a:p>
        </p:txBody>
      </p:sp>
    </p:spTree>
    <p:extLst>
      <p:ext uri="{BB962C8B-B14F-4D97-AF65-F5344CB8AC3E}">
        <p14:creationId xmlns:p14="http://schemas.microsoft.com/office/powerpoint/2010/main" val="326104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11213"/>
            <a:ext cx="5405437" cy="4052887"/>
          </a:xfrm>
        </p:spPr>
      </p:sp>
      <p:sp>
        <p:nvSpPr>
          <p:cNvPr id="3" name="Notes Placeholder 2"/>
          <p:cNvSpPr>
            <a:spLocks noGrp="1"/>
          </p:cNvSpPr>
          <p:nvPr>
            <p:ph type="body" idx="1"/>
          </p:nvPr>
        </p:nvSpPr>
        <p:spPr/>
        <p:txBody>
          <a:bodyPr/>
          <a:lstStyle/>
          <a:p>
            <a:pPr defTabSz="931071">
              <a:defRPr/>
            </a:pPr>
            <a:r>
              <a:rPr lang="en-GB" baseline="0" dirty="0"/>
              <a:t>Deaths have decreased by an 80% which has resulted in measles moving down from being the 5</a:t>
            </a:r>
            <a:r>
              <a:rPr lang="en-GB" baseline="30000" dirty="0"/>
              <a:t>th</a:t>
            </a:r>
            <a:r>
              <a:rPr lang="en-GB" baseline="0" dirty="0"/>
              <a:t> to the 15</a:t>
            </a:r>
            <a:r>
              <a:rPr lang="en-GB" baseline="30000" dirty="0"/>
              <a:t>th</a:t>
            </a:r>
            <a:r>
              <a:rPr lang="en-GB" baseline="0" dirty="0"/>
              <a:t> leading cause of &lt;5 child mortality (might </a:t>
            </a:r>
            <a:r>
              <a:rPr lang="en-GB" baseline="0" dirty="0" err="1"/>
              <a:t>needt</a:t>
            </a:r>
            <a:r>
              <a:rPr lang="en-GB" baseline="0" dirty="0"/>
              <a:t> o update). Despite this impressive reduction, it is still short of the 2015 target of a 95% reduction. Importantly, for both cases and deaths, </a:t>
            </a:r>
            <a:r>
              <a:rPr lang="en-GB" b="1" baseline="0" dirty="0"/>
              <a:t>progress has levelled off for the past 8 years </a:t>
            </a:r>
            <a:r>
              <a:rPr lang="en-GB" baseline="0" dirty="0"/>
              <a:t>and all three 2015 control targets were not met. </a:t>
            </a:r>
          </a:p>
          <a:p>
            <a:pPr defTabSz="931071">
              <a:defRPr/>
            </a:pPr>
            <a:r>
              <a:rPr lang="en-GB" baseline="0" dirty="0"/>
              <a:t>Measles vaccination has averted about 21 million deaths since 2000 with 5.5(?update) billion doses of MCV administered during this time.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1178" rtl="0" eaLnBrk="1" fontAlgn="auto" latinLnBrk="0" hangingPunct="1">
              <a:lnSpc>
                <a:spcPct val="100000"/>
              </a:lnSpc>
              <a:spcBef>
                <a:spcPts val="0"/>
              </a:spcBef>
              <a:spcAft>
                <a:spcPts val="0"/>
              </a:spcAft>
              <a:buClrTx/>
              <a:buSzTx/>
              <a:buFontTx/>
              <a:buNone/>
              <a:tabLst/>
              <a:defRPr/>
            </a:pPr>
            <a:fld id="{13468F2A-0E9C-4525-A26A-899F6073E66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17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995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460662-D077-4968-992D-34EC77580A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2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a:extLst>
              <a:ext uri="{FF2B5EF4-FFF2-40B4-BE49-F238E27FC236}">
                <a16:creationId xmlns:a16="http://schemas.microsoft.com/office/drawing/2014/main" id="{ECB6B507-3954-4C83-8EAB-5DD6850F0BB2}"/>
              </a:ext>
            </a:extLst>
          </p:cNvPr>
          <p:cNvSpPr>
            <a:spLocks noGrp="1" noRot="1" noChangeAspect="1" noChangeArrowheads="1" noTextEdit="1"/>
          </p:cNvSpPr>
          <p:nvPr>
            <p:ph type="sldImg"/>
          </p:nvPr>
        </p:nvSpPr>
        <p:spPr>
          <a:xfrm>
            <a:off x="919163" y="746125"/>
            <a:ext cx="4970462" cy="3727450"/>
          </a:xfrm>
          <a:ln/>
        </p:spPr>
      </p:sp>
      <p:sp>
        <p:nvSpPr>
          <p:cNvPr id="249859" name="Notes Placeholder 2">
            <a:extLst>
              <a:ext uri="{FF2B5EF4-FFF2-40B4-BE49-F238E27FC236}">
                <a16:creationId xmlns:a16="http://schemas.microsoft.com/office/drawing/2014/main" id="{515BFF54-AB7B-4A3C-881A-CF56B6DA26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cs typeface="Arial" panose="020B0604020202020204" pitchFamily="34" charset="0"/>
              </a:rPr>
              <a:t>  </a:t>
            </a:r>
          </a:p>
        </p:txBody>
      </p:sp>
      <p:sp>
        <p:nvSpPr>
          <p:cNvPr id="249860" name="Slide Number Placeholder 3">
            <a:extLst>
              <a:ext uri="{FF2B5EF4-FFF2-40B4-BE49-F238E27FC236}">
                <a16:creationId xmlns:a16="http://schemas.microsoft.com/office/drawing/2014/main" id="{EA2346E3-4CA3-4C33-834B-339F890C61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rtl="1">
              <a:defRPr sz="4000" b="1">
                <a:solidFill>
                  <a:srgbClr val="000066"/>
                </a:solidFill>
                <a:latin typeface="Arial" panose="020B0604020202020204" pitchFamily="34" charset="0"/>
                <a:cs typeface="Arial" panose="020B0604020202020204" pitchFamily="34" charset="0"/>
              </a:defRPr>
            </a:lvl1pPr>
            <a:lvl2pPr defTabSz="928688" rtl="1">
              <a:defRPr sz="4000" b="1">
                <a:solidFill>
                  <a:srgbClr val="000066"/>
                </a:solidFill>
                <a:latin typeface="Arial" panose="020B0604020202020204" pitchFamily="34" charset="0"/>
                <a:cs typeface="Arial" panose="020B0604020202020204" pitchFamily="34" charset="0"/>
              </a:defRPr>
            </a:lvl2pPr>
            <a:lvl3pPr defTabSz="928688" rtl="1">
              <a:defRPr sz="4000" b="1">
                <a:solidFill>
                  <a:srgbClr val="000066"/>
                </a:solidFill>
                <a:latin typeface="Arial" panose="020B0604020202020204" pitchFamily="34" charset="0"/>
                <a:cs typeface="Arial" panose="020B0604020202020204" pitchFamily="34" charset="0"/>
              </a:defRPr>
            </a:lvl3pPr>
            <a:lvl4pPr defTabSz="928688" rtl="1">
              <a:defRPr sz="4000" b="1">
                <a:solidFill>
                  <a:srgbClr val="000066"/>
                </a:solidFill>
                <a:latin typeface="Arial" panose="020B0604020202020204" pitchFamily="34" charset="0"/>
                <a:cs typeface="Arial" panose="020B0604020202020204" pitchFamily="34" charset="0"/>
              </a:defRPr>
            </a:lvl4pPr>
            <a:lvl5pPr defTabSz="928688" rtl="1">
              <a:defRPr sz="4000" b="1">
                <a:solidFill>
                  <a:srgbClr val="000066"/>
                </a:solidFill>
                <a:latin typeface="Arial" panose="020B0604020202020204" pitchFamily="34" charset="0"/>
                <a:cs typeface="Arial" panose="020B0604020202020204" pitchFamily="34" charset="0"/>
              </a:defRPr>
            </a:lvl5pPr>
            <a:lvl6pPr marL="2282825" indent="3175" defTabSz="928688" rtl="1"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6pPr>
            <a:lvl7pPr marL="2740025" indent="3175" defTabSz="928688" rtl="1"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7pPr>
            <a:lvl8pPr marL="3197225" indent="3175" defTabSz="928688" rtl="1"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8pPr>
            <a:lvl9pPr marL="3654425" indent="3175" defTabSz="928688" rtl="1"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9pPr>
          </a:lstStyle>
          <a:p>
            <a:fld id="{41673DC2-30D0-40F2-96C1-DF3D75A79252}" type="slidenum">
              <a:rPr lang="en-GB" altLang="en-US" sz="1200" b="0">
                <a:solidFill>
                  <a:schemeClr val="tx1"/>
                </a:solidFill>
              </a:rPr>
              <a:pPr/>
              <a:t>12</a:t>
            </a:fld>
            <a:endParaRPr lang="en-GB" altLang="en-US" sz="1200" b="0">
              <a:solidFill>
                <a:schemeClr val="tx1"/>
              </a:solidFill>
            </a:endParaRPr>
          </a:p>
        </p:txBody>
      </p:sp>
    </p:spTree>
    <p:extLst>
      <p:ext uri="{BB962C8B-B14F-4D97-AF65-F5344CB8AC3E}">
        <p14:creationId xmlns:p14="http://schemas.microsoft.com/office/powerpoint/2010/main" val="313169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Title 10"/>
          <p:cNvSpPr>
            <a:spLocks noGrp="1"/>
          </p:cNvSpPr>
          <p:nvPr>
            <p:ph type="title"/>
          </p:nvPr>
        </p:nvSpPr>
        <p:spPr>
          <a:xfrm>
            <a:off x="296898" y="2363082"/>
            <a:ext cx="7196104" cy="1332344"/>
          </a:xfrm>
          <a:prstGeom prst="rect">
            <a:avLst/>
          </a:prstGeom>
        </p:spPr>
        <p:txBody>
          <a:bodyPr lIns="91120" tIns="45560" rIns="91120" bIns="45560" anchor="ctr" anchorCtr="0"/>
          <a:lstStyle/>
          <a:p>
            <a:r>
              <a:rPr lang="en-CA" dirty="0"/>
              <a:t>Click to edit Master title style</a:t>
            </a:r>
            <a:endParaRPr lang="en-US" dirty="0"/>
          </a:p>
        </p:txBody>
      </p:sp>
      <p:sp>
        <p:nvSpPr>
          <p:cNvPr id="13" name="Text Placeholder 12"/>
          <p:cNvSpPr>
            <a:spLocks noGrp="1"/>
          </p:cNvSpPr>
          <p:nvPr>
            <p:ph type="body" sz="quarter" idx="10"/>
          </p:nvPr>
        </p:nvSpPr>
        <p:spPr>
          <a:xfrm>
            <a:off x="296917" y="3709545"/>
            <a:ext cx="5502771" cy="876573"/>
          </a:xfrm>
          <a:prstGeom prst="rect">
            <a:avLst/>
          </a:prstGeom>
        </p:spPr>
        <p:txBody>
          <a:bodyPr lIns="91120" tIns="45560" rIns="91120" bIns="45560" anchor="ctr" anchorCtr="0"/>
          <a:lstStyle/>
          <a:p>
            <a:pPr lvl="0"/>
            <a:r>
              <a:rPr lang="en-CA" dirty="0"/>
              <a:t>Click to edit Master text styles</a:t>
            </a:r>
          </a:p>
        </p:txBody>
      </p:sp>
    </p:spTree>
    <p:extLst>
      <p:ext uri="{BB962C8B-B14F-4D97-AF65-F5344CB8AC3E}">
        <p14:creationId xmlns:p14="http://schemas.microsoft.com/office/powerpoint/2010/main" val="212052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1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120" tIns="45560" rIns="91120" bIns="45560" anchor="ctr" anchorCtr="0"/>
          <a:lstStyle>
            <a:lvl1pPr marL="0" indent="0">
              <a:buNone/>
              <a:defRPr sz="2200" b="1" i="0">
                <a:solidFill>
                  <a:schemeClr val="bg1"/>
                </a:solidFill>
                <a:latin typeface="Arial"/>
              </a:defRPr>
            </a:lvl1pPr>
          </a:lstStyle>
          <a:p>
            <a:pPr lvl="0"/>
            <a:r>
              <a:rPr lang="en-CA" dirty="0"/>
              <a:t>Click to edit Master text styles</a:t>
            </a:r>
          </a:p>
        </p:txBody>
      </p:sp>
      <p:sp>
        <p:nvSpPr>
          <p:cNvPr id="5" name="Content Placeholder 2"/>
          <p:cNvSpPr>
            <a:spLocks noGrp="1"/>
          </p:cNvSpPr>
          <p:nvPr>
            <p:ph sz="half" idx="14"/>
          </p:nvPr>
        </p:nvSpPr>
        <p:spPr>
          <a:xfrm>
            <a:off x="445369" y="1828809"/>
            <a:ext cx="3991717" cy="1924755"/>
          </a:xfrm>
          <a:prstGeom prst="rect">
            <a:avLst/>
          </a:prstGeom>
        </p:spPr>
        <p:txBody>
          <a:bodyPr lIns="91120" tIns="45560" rIns="91120" bIns="45560"/>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69" y="3893039"/>
            <a:ext cx="3991717" cy="2057400"/>
          </a:xfrm>
          <a:prstGeom prst="rect">
            <a:avLst/>
          </a:prstGeom>
        </p:spPr>
        <p:txBody>
          <a:bodyPr lIns="91120" tIns="45560" rIns="91120" bIns="45560"/>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318" y="1828809"/>
            <a:ext cx="3868603" cy="1924755"/>
          </a:xfrm>
          <a:prstGeom prst="rect">
            <a:avLst/>
          </a:prstGeom>
        </p:spPr>
        <p:txBody>
          <a:bodyPr lIns="91120" tIns="45560" rIns="91120" bIns="45560"/>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318" y="3893039"/>
            <a:ext cx="3868603" cy="2057400"/>
          </a:xfrm>
          <a:prstGeom prst="rect">
            <a:avLst/>
          </a:prstGeom>
        </p:spPr>
        <p:txBody>
          <a:bodyPr lIns="91120" tIns="45560" rIns="91120" bIns="4556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42516031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1211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140057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7388"/>
            <a:ext cx="7772943" cy="1362097"/>
          </a:xfrm>
        </p:spPr>
        <p:txBody>
          <a:bodyPr anchor="t"/>
          <a:lstStyle>
            <a:lvl1pPr algn="l">
              <a:defRPr sz="3500" b="1" cap="all"/>
            </a:lvl1pPr>
          </a:lstStyle>
          <a:p>
            <a:r>
              <a:rPr lang="en-US"/>
              <a:t>Click to edit Master title style</a:t>
            </a:r>
            <a:endParaRPr lang="en-GB"/>
          </a:p>
        </p:txBody>
      </p:sp>
      <p:sp>
        <p:nvSpPr>
          <p:cNvPr id="3" name="Text Placeholder 2"/>
          <p:cNvSpPr>
            <a:spLocks noGrp="1"/>
          </p:cNvSpPr>
          <p:nvPr>
            <p:ph type="body" idx="1"/>
          </p:nvPr>
        </p:nvSpPr>
        <p:spPr>
          <a:xfrm>
            <a:off x="722191" y="2907058"/>
            <a:ext cx="7772943" cy="1500322"/>
          </a:xfrm>
        </p:spPr>
        <p:txBody>
          <a:bodyPr anchor="b"/>
          <a:lstStyle>
            <a:lvl1pPr marL="0" indent="0">
              <a:buNone/>
              <a:defRPr sz="1800"/>
            </a:lvl1pPr>
            <a:lvl2pPr marL="400028" indent="0">
              <a:buNone/>
              <a:defRPr sz="1600"/>
            </a:lvl2pPr>
            <a:lvl3pPr marL="800053" indent="0">
              <a:buNone/>
              <a:defRPr sz="1400"/>
            </a:lvl3pPr>
            <a:lvl4pPr marL="1200087" indent="0">
              <a:buNone/>
              <a:defRPr sz="1200"/>
            </a:lvl4pPr>
            <a:lvl5pPr marL="1600116" indent="0">
              <a:buNone/>
              <a:defRPr sz="1200"/>
            </a:lvl5pPr>
            <a:lvl6pPr marL="2000147" indent="0">
              <a:buNone/>
              <a:defRPr sz="1200"/>
            </a:lvl6pPr>
            <a:lvl7pPr marL="2400176" indent="0">
              <a:buNone/>
              <a:defRPr sz="1200"/>
            </a:lvl7pPr>
            <a:lvl8pPr marL="2800205" indent="0">
              <a:buNone/>
              <a:defRPr sz="1200"/>
            </a:lvl8pPr>
            <a:lvl9pPr marL="3200233" indent="0">
              <a:buNone/>
              <a:defRPr sz="1200"/>
            </a:lvl9pPr>
          </a:lstStyle>
          <a:p>
            <a:pPr lvl="0"/>
            <a:r>
              <a:rPr lang="en-US"/>
              <a:t>Click to edit Master text styles</a:t>
            </a:r>
          </a:p>
        </p:txBody>
      </p:sp>
    </p:spTree>
    <p:extLst>
      <p:ext uri="{BB962C8B-B14F-4D97-AF65-F5344CB8AC3E}">
        <p14:creationId xmlns:p14="http://schemas.microsoft.com/office/powerpoint/2010/main" val="34899129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24492" y="159679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10212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2" y="275017"/>
            <a:ext cx="8229057"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400028" indent="0">
              <a:buNone/>
              <a:defRPr sz="1800" b="1"/>
            </a:lvl2pPr>
            <a:lvl3pPr marL="800053" indent="0">
              <a:buNone/>
              <a:defRPr sz="1600" b="1"/>
            </a:lvl3pPr>
            <a:lvl4pPr marL="1200087" indent="0">
              <a:buNone/>
              <a:defRPr sz="1400" b="1"/>
            </a:lvl4pPr>
            <a:lvl5pPr marL="1600116" indent="0">
              <a:buNone/>
              <a:defRPr sz="1400" b="1"/>
            </a:lvl5pPr>
            <a:lvl6pPr marL="2000147" indent="0">
              <a:buNone/>
              <a:defRPr sz="1400" b="1"/>
            </a:lvl6pPr>
            <a:lvl7pPr marL="2400176" indent="0">
              <a:buNone/>
              <a:defRPr sz="1400" b="1"/>
            </a:lvl7pPr>
            <a:lvl8pPr marL="2800205" indent="0">
              <a:buNone/>
              <a:defRPr sz="1400" b="1"/>
            </a:lvl8pPr>
            <a:lvl9pPr marL="3200233"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400028" indent="0">
              <a:buNone/>
              <a:defRPr sz="1800" b="1"/>
            </a:lvl2pPr>
            <a:lvl3pPr marL="800053" indent="0">
              <a:buNone/>
              <a:defRPr sz="1600" b="1"/>
            </a:lvl3pPr>
            <a:lvl4pPr marL="1200087" indent="0">
              <a:buNone/>
              <a:defRPr sz="1400" b="1"/>
            </a:lvl4pPr>
            <a:lvl5pPr marL="1600116" indent="0">
              <a:buNone/>
              <a:defRPr sz="1400" b="1"/>
            </a:lvl5pPr>
            <a:lvl6pPr marL="2000147" indent="0">
              <a:buNone/>
              <a:defRPr sz="1400" b="1"/>
            </a:lvl6pPr>
            <a:lvl7pPr marL="2400176" indent="0">
              <a:buNone/>
              <a:defRPr sz="1400" b="1"/>
            </a:lvl7pPr>
            <a:lvl8pPr marL="2800205" indent="0">
              <a:buNone/>
              <a:defRPr sz="1400" b="1"/>
            </a:lvl8pPr>
            <a:lvl9pPr marL="3200233"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04744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34428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476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2" y="273576"/>
            <a:ext cx="3008181" cy="1161958"/>
          </a:xfrm>
        </p:spPr>
        <p:txBody>
          <a:bodyPr anchor="b"/>
          <a:lstStyle>
            <a:lvl1pPr algn="l">
              <a:defRPr sz="1800" b="1"/>
            </a:lvl1pPr>
          </a:lstStyle>
          <a:p>
            <a:r>
              <a:rPr lang="en-US"/>
              <a:t>Click to edit Master title style</a:t>
            </a:r>
            <a:endParaRPr lang="en-GB"/>
          </a:p>
        </p:txBody>
      </p:sp>
      <p:sp>
        <p:nvSpPr>
          <p:cNvPr id="3" name="Content Placeholder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482" y="1435540"/>
            <a:ext cx="3008181" cy="4691027"/>
          </a:xfrm>
        </p:spPr>
        <p:txBody>
          <a:bodyPr/>
          <a:lstStyle>
            <a:lvl1pPr marL="0" indent="0">
              <a:buNone/>
              <a:defRPr sz="1200"/>
            </a:lvl1pPr>
            <a:lvl2pPr marL="400028" indent="0">
              <a:buNone/>
              <a:defRPr sz="1100"/>
            </a:lvl2pPr>
            <a:lvl3pPr marL="800053" indent="0">
              <a:buNone/>
              <a:defRPr sz="900"/>
            </a:lvl3pPr>
            <a:lvl4pPr marL="1200087" indent="0">
              <a:buNone/>
              <a:defRPr sz="800"/>
            </a:lvl4pPr>
            <a:lvl5pPr marL="1600116" indent="0">
              <a:buNone/>
              <a:defRPr sz="800"/>
            </a:lvl5pPr>
            <a:lvl6pPr marL="2000147" indent="0">
              <a:buNone/>
              <a:defRPr sz="800"/>
            </a:lvl6pPr>
            <a:lvl7pPr marL="2400176" indent="0">
              <a:buNone/>
              <a:defRPr sz="800"/>
            </a:lvl7pPr>
            <a:lvl8pPr marL="2800205" indent="0">
              <a:buNone/>
              <a:defRPr sz="800"/>
            </a:lvl8pPr>
            <a:lvl9pPr marL="3200233" indent="0">
              <a:buNone/>
              <a:defRPr sz="800"/>
            </a:lvl9pPr>
          </a:lstStyle>
          <a:p>
            <a:pPr lvl="0"/>
            <a:r>
              <a:rPr lang="en-US"/>
              <a:t>Click to edit Master text styles</a:t>
            </a:r>
          </a:p>
        </p:txBody>
      </p:sp>
    </p:spTree>
    <p:extLst>
      <p:ext uri="{BB962C8B-B14F-4D97-AF65-F5344CB8AC3E}">
        <p14:creationId xmlns:p14="http://schemas.microsoft.com/office/powerpoint/2010/main" val="42762963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87" y="4800456"/>
            <a:ext cx="5486943" cy="567300"/>
          </a:xfr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1791887" y="613376"/>
            <a:ext cx="5486943" cy="4113648"/>
          </a:xfrm>
        </p:spPr>
        <p:txBody>
          <a:bodyPr/>
          <a:lstStyle>
            <a:lvl1pPr marL="0" indent="0">
              <a:buNone/>
              <a:defRPr sz="2800"/>
            </a:lvl1pPr>
            <a:lvl2pPr marL="400028" indent="0">
              <a:buNone/>
              <a:defRPr sz="2500"/>
            </a:lvl2pPr>
            <a:lvl3pPr marL="800053" indent="0">
              <a:buNone/>
              <a:defRPr sz="2100"/>
            </a:lvl3pPr>
            <a:lvl4pPr marL="1200087" indent="0">
              <a:buNone/>
              <a:defRPr sz="1800"/>
            </a:lvl4pPr>
            <a:lvl5pPr marL="1600116" indent="0">
              <a:buNone/>
              <a:defRPr sz="1800"/>
            </a:lvl5pPr>
            <a:lvl6pPr marL="2000147" indent="0">
              <a:buNone/>
              <a:defRPr sz="1800"/>
            </a:lvl6pPr>
            <a:lvl7pPr marL="2400176" indent="0">
              <a:buNone/>
              <a:defRPr sz="1800"/>
            </a:lvl7pPr>
            <a:lvl8pPr marL="2800205" indent="0">
              <a:buNone/>
              <a:defRPr sz="1800"/>
            </a:lvl8pPr>
            <a:lvl9pPr marL="3200233" indent="0">
              <a:buNone/>
              <a:defRPr sz="1800"/>
            </a:lvl9pPr>
          </a:lstStyle>
          <a:p>
            <a:pPr lvl="0"/>
            <a:endParaRPr lang="en-GB" noProof="0"/>
          </a:p>
        </p:txBody>
      </p:sp>
      <p:sp>
        <p:nvSpPr>
          <p:cNvPr id="4" name="Text Placeholder 3"/>
          <p:cNvSpPr>
            <a:spLocks noGrp="1"/>
          </p:cNvSpPr>
          <p:nvPr>
            <p:ph type="body" sz="half" idx="2"/>
          </p:nvPr>
        </p:nvSpPr>
        <p:spPr>
          <a:xfrm>
            <a:off x="1791887" y="5367757"/>
            <a:ext cx="5486943" cy="804876"/>
          </a:xfrm>
        </p:spPr>
        <p:txBody>
          <a:bodyPr/>
          <a:lstStyle>
            <a:lvl1pPr marL="0" indent="0">
              <a:buNone/>
              <a:defRPr sz="1200"/>
            </a:lvl1pPr>
            <a:lvl2pPr marL="400028" indent="0">
              <a:buNone/>
              <a:defRPr sz="1100"/>
            </a:lvl2pPr>
            <a:lvl3pPr marL="800053" indent="0">
              <a:buNone/>
              <a:defRPr sz="900"/>
            </a:lvl3pPr>
            <a:lvl4pPr marL="1200087" indent="0">
              <a:buNone/>
              <a:defRPr sz="800"/>
            </a:lvl4pPr>
            <a:lvl5pPr marL="1600116" indent="0">
              <a:buNone/>
              <a:defRPr sz="800"/>
            </a:lvl5pPr>
            <a:lvl6pPr marL="2000147" indent="0">
              <a:buNone/>
              <a:defRPr sz="800"/>
            </a:lvl6pPr>
            <a:lvl7pPr marL="2400176" indent="0">
              <a:buNone/>
              <a:defRPr sz="800"/>
            </a:lvl7pPr>
            <a:lvl8pPr marL="2800205" indent="0">
              <a:buNone/>
              <a:defRPr sz="800"/>
            </a:lvl8pPr>
            <a:lvl9pPr marL="3200233" indent="0">
              <a:buNone/>
              <a:defRPr sz="800"/>
            </a:lvl9pPr>
          </a:lstStyle>
          <a:p>
            <a:pPr lvl="0"/>
            <a:r>
              <a:rPr lang="en-US"/>
              <a:t>Click to edit Master text styles</a:t>
            </a:r>
          </a:p>
        </p:txBody>
      </p:sp>
    </p:spTree>
    <p:extLst>
      <p:ext uri="{BB962C8B-B14F-4D97-AF65-F5344CB8AC3E}">
        <p14:creationId xmlns:p14="http://schemas.microsoft.com/office/powerpoint/2010/main" val="42308331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110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120" tIns="45560" rIns="91120" bIns="45560" anchor="ctr" anchorCtr="0"/>
          <a:lstStyle>
            <a:lvl1pPr marL="0" indent="0">
              <a:buNone/>
              <a:defRPr sz="2200" b="1" i="0">
                <a:solidFill>
                  <a:schemeClr val="bg1"/>
                </a:solidFill>
                <a:latin typeface="Arial"/>
              </a:defRPr>
            </a:lvl1pPr>
          </a:lstStyle>
          <a:p>
            <a:pPr lvl="0"/>
            <a:r>
              <a:rPr lang="en-CA" dirty="0"/>
              <a:t>Click to edit Master text styles</a:t>
            </a:r>
          </a:p>
        </p:txBody>
      </p:sp>
      <p:sp>
        <p:nvSpPr>
          <p:cNvPr id="5" name="Content Placeholder 2"/>
          <p:cNvSpPr>
            <a:spLocks noGrp="1"/>
          </p:cNvSpPr>
          <p:nvPr>
            <p:ph idx="1"/>
          </p:nvPr>
        </p:nvSpPr>
        <p:spPr>
          <a:xfrm>
            <a:off x="4693023" y="1816103"/>
            <a:ext cx="3957088" cy="4025900"/>
          </a:xfrm>
          <a:prstGeom prst="rect">
            <a:avLst/>
          </a:prstGeom>
        </p:spPr>
        <p:txBody>
          <a:bodyPr lIns="91120" tIns="45560" rIns="91120" bIns="45560"/>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5" y="1816123"/>
            <a:ext cx="3914953" cy="4025901"/>
          </a:xfrm>
          <a:prstGeom prst="rect">
            <a:avLst/>
          </a:prstGeom>
        </p:spPr>
        <p:txBody>
          <a:bodyPr lIns="91120" tIns="45560" rIns="91120" bIns="45560"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7657244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0195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5290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8044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02" y="4407423"/>
            <a:ext cx="7772943" cy="1362097"/>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202" y="2907058"/>
            <a:ext cx="7772943" cy="1500322"/>
          </a:xfrm>
        </p:spPr>
        <p:txBody>
          <a:bodyPr anchor="b"/>
          <a:lstStyle>
            <a:lvl1pPr marL="0" indent="0">
              <a:buNone/>
              <a:defRPr sz="1800"/>
            </a:lvl1pPr>
            <a:lvl2pPr marL="399482" indent="0">
              <a:buNone/>
              <a:defRPr sz="1600"/>
            </a:lvl2pPr>
            <a:lvl3pPr marL="798967" indent="0">
              <a:buNone/>
              <a:defRPr sz="1500"/>
            </a:lvl3pPr>
            <a:lvl4pPr marL="1198455" indent="0">
              <a:buNone/>
              <a:defRPr sz="1200"/>
            </a:lvl4pPr>
            <a:lvl5pPr marL="1597943" indent="0">
              <a:buNone/>
              <a:defRPr sz="1200"/>
            </a:lvl5pPr>
            <a:lvl6pPr marL="1997429" indent="0">
              <a:buNone/>
              <a:defRPr sz="1200"/>
            </a:lvl6pPr>
            <a:lvl7pPr marL="2396914" indent="0">
              <a:buNone/>
              <a:defRPr sz="1200"/>
            </a:lvl7pPr>
            <a:lvl8pPr marL="2796402" indent="0">
              <a:buNone/>
              <a:defRPr sz="1200"/>
            </a:lvl8pPr>
            <a:lvl9pPr marL="3195888" indent="0">
              <a:buNone/>
              <a:defRPr sz="1200"/>
            </a:lvl9pPr>
          </a:lstStyle>
          <a:p>
            <a:pPr lvl="0"/>
            <a:r>
              <a:rPr lang="en-US"/>
              <a:t>Click to edit Master text styles</a:t>
            </a:r>
          </a:p>
        </p:txBody>
      </p:sp>
    </p:spTree>
    <p:extLst>
      <p:ext uri="{BB962C8B-B14F-4D97-AF65-F5344CB8AC3E}">
        <p14:creationId xmlns:p14="http://schemas.microsoft.com/office/powerpoint/2010/main" val="21663464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1542124"/>
            <a:ext cx="4080591" cy="4309467"/>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0" y="1542124"/>
            <a:ext cx="4080591" cy="4309467"/>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27712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2" y="275017"/>
            <a:ext cx="8229057" cy="11432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74" y="1534885"/>
            <a:ext cx="4039867" cy="639294"/>
          </a:xfrm>
        </p:spPr>
        <p:txBody>
          <a:bodyPr anchor="b"/>
          <a:lstStyle>
            <a:lvl1pPr marL="0" indent="0">
              <a:buNone/>
              <a:defRPr sz="2100" b="1"/>
            </a:lvl1pPr>
            <a:lvl2pPr marL="399482" indent="0">
              <a:buNone/>
              <a:defRPr sz="1800" b="1"/>
            </a:lvl2pPr>
            <a:lvl3pPr marL="798967" indent="0">
              <a:buNone/>
              <a:defRPr sz="1600" b="1"/>
            </a:lvl3pPr>
            <a:lvl4pPr marL="1198455" indent="0">
              <a:buNone/>
              <a:defRPr sz="1500" b="1"/>
            </a:lvl4pPr>
            <a:lvl5pPr marL="1597943" indent="0">
              <a:buNone/>
              <a:defRPr sz="1500" b="1"/>
            </a:lvl5pPr>
            <a:lvl6pPr marL="1997429" indent="0">
              <a:buNone/>
              <a:defRPr sz="1500" b="1"/>
            </a:lvl6pPr>
            <a:lvl7pPr marL="2396914" indent="0">
              <a:buNone/>
              <a:defRPr sz="1500" b="1"/>
            </a:lvl7pPr>
            <a:lvl8pPr marL="2796402" indent="0">
              <a:buNone/>
              <a:defRPr sz="1500" b="1"/>
            </a:lvl8pPr>
            <a:lvl9pPr marL="3195888"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07" y="1534885"/>
            <a:ext cx="4041225" cy="639294"/>
          </a:xfrm>
        </p:spPr>
        <p:txBody>
          <a:bodyPr anchor="b"/>
          <a:lstStyle>
            <a:lvl1pPr marL="0" indent="0">
              <a:buNone/>
              <a:defRPr sz="2100" b="1"/>
            </a:lvl1pPr>
            <a:lvl2pPr marL="399482" indent="0">
              <a:buNone/>
              <a:defRPr sz="1800" b="1"/>
            </a:lvl2pPr>
            <a:lvl3pPr marL="798967" indent="0">
              <a:buNone/>
              <a:defRPr sz="1600" b="1"/>
            </a:lvl3pPr>
            <a:lvl4pPr marL="1198455" indent="0">
              <a:buNone/>
              <a:defRPr sz="1500" b="1"/>
            </a:lvl4pPr>
            <a:lvl5pPr marL="1597943" indent="0">
              <a:buNone/>
              <a:defRPr sz="1500" b="1"/>
            </a:lvl5pPr>
            <a:lvl6pPr marL="1997429" indent="0">
              <a:buNone/>
              <a:defRPr sz="1500" b="1"/>
            </a:lvl6pPr>
            <a:lvl7pPr marL="2396914" indent="0">
              <a:buNone/>
              <a:defRPr sz="1500" b="1"/>
            </a:lvl7pPr>
            <a:lvl8pPr marL="2796402" indent="0">
              <a:buNone/>
              <a:defRPr sz="1500" b="1"/>
            </a:lvl8pPr>
            <a:lvl9pPr marL="3195888"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9051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04448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5974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14" y="273576"/>
            <a:ext cx="3008181" cy="1161958"/>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611" y="273572"/>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514" y="1435531"/>
            <a:ext cx="3008181" cy="4691026"/>
          </a:xfrm>
        </p:spPr>
        <p:txBody>
          <a:bodyPr/>
          <a:lstStyle>
            <a:lvl1pPr marL="0" indent="0">
              <a:buNone/>
              <a:defRPr sz="1200"/>
            </a:lvl1pPr>
            <a:lvl2pPr marL="399482" indent="0">
              <a:buNone/>
              <a:defRPr sz="1000"/>
            </a:lvl2pPr>
            <a:lvl3pPr marL="798967" indent="0">
              <a:buNone/>
              <a:defRPr sz="900"/>
            </a:lvl3pPr>
            <a:lvl4pPr marL="1198455" indent="0">
              <a:buNone/>
              <a:defRPr sz="800"/>
            </a:lvl4pPr>
            <a:lvl5pPr marL="1597943" indent="0">
              <a:buNone/>
              <a:defRPr sz="800"/>
            </a:lvl5pPr>
            <a:lvl6pPr marL="1997429" indent="0">
              <a:buNone/>
              <a:defRPr sz="800"/>
            </a:lvl6pPr>
            <a:lvl7pPr marL="2396914" indent="0">
              <a:buNone/>
              <a:defRPr sz="800"/>
            </a:lvl7pPr>
            <a:lvl8pPr marL="2796402" indent="0">
              <a:buNone/>
              <a:defRPr sz="800"/>
            </a:lvl8pPr>
            <a:lvl9pPr marL="3195888" indent="0">
              <a:buNone/>
              <a:defRPr sz="800"/>
            </a:lvl9pPr>
          </a:lstStyle>
          <a:p>
            <a:pPr lvl="0"/>
            <a:r>
              <a:rPr lang="en-US"/>
              <a:t>Click to edit Master text styles</a:t>
            </a:r>
          </a:p>
        </p:txBody>
      </p:sp>
    </p:spTree>
    <p:extLst>
      <p:ext uri="{BB962C8B-B14F-4D97-AF65-F5344CB8AC3E}">
        <p14:creationId xmlns:p14="http://schemas.microsoft.com/office/powerpoint/2010/main" val="886381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6" y="4800458"/>
            <a:ext cx="5486943" cy="56730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896" y="613376"/>
            <a:ext cx="5486943" cy="4113648"/>
          </a:xfrm>
        </p:spPr>
        <p:txBody>
          <a:bodyPr/>
          <a:lstStyle>
            <a:lvl1pPr marL="0" indent="0">
              <a:buNone/>
              <a:defRPr sz="2800"/>
            </a:lvl1pPr>
            <a:lvl2pPr marL="399482" indent="0">
              <a:buNone/>
              <a:defRPr sz="2500"/>
            </a:lvl2pPr>
            <a:lvl3pPr marL="798967" indent="0">
              <a:buNone/>
              <a:defRPr sz="2100"/>
            </a:lvl3pPr>
            <a:lvl4pPr marL="1198455" indent="0">
              <a:buNone/>
              <a:defRPr sz="1800"/>
            </a:lvl4pPr>
            <a:lvl5pPr marL="1597943" indent="0">
              <a:buNone/>
              <a:defRPr sz="1800"/>
            </a:lvl5pPr>
            <a:lvl6pPr marL="1997429" indent="0">
              <a:buNone/>
              <a:defRPr sz="1800"/>
            </a:lvl6pPr>
            <a:lvl7pPr marL="2396914" indent="0">
              <a:buNone/>
              <a:defRPr sz="1800"/>
            </a:lvl7pPr>
            <a:lvl8pPr marL="2796402" indent="0">
              <a:buNone/>
              <a:defRPr sz="1800"/>
            </a:lvl8pPr>
            <a:lvl9pPr marL="3195888" indent="0">
              <a:buNone/>
              <a:defRPr sz="1800"/>
            </a:lvl9pPr>
          </a:lstStyle>
          <a:p>
            <a:pPr lvl="0"/>
            <a:endParaRPr lang="en-US" noProof="0"/>
          </a:p>
        </p:txBody>
      </p:sp>
      <p:sp>
        <p:nvSpPr>
          <p:cNvPr id="4" name="Text Placeholder 3"/>
          <p:cNvSpPr>
            <a:spLocks noGrp="1"/>
          </p:cNvSpPr>
          <p:nvPr>
            <p:ph type="body" sz="half" idx="2"/>
          </p:nvPr>
        </p:nvSpPr>
        <p:spPr>
          <a:xfrm>
            <a:off x="1791896" y="5367760"/>
            <a:ext cx="5486943" cy="804876"/>
          </a:xfrm>
        </p:spPr>
        <p:txBody>
          <a:bodyPr/>
          <a:lstStyle>
            <a:lvl1pPr marL="0" indent="0">
              <a:buNone/>
              <a:defRPr sz="1200"/>
            </a:lvl1pPr>
            <a:lvl2pPr marL="399482" indent="0">
              <a:buNone/>
              <a:defRPr sz="1000"/>
            </a:lvl2pPr>
            <a:lvl3pPr marL="798967" indent="0">
              <a:buNone/>
              <a:defRPr sz="900"/>
            </a:lvl3pPr>
            <a:lvl4pPr marL="1198455" indent="0">
              <a:buNone/>
              <a:defRPr sz="800"/>
            </a:lvl4pPr>
            <a:lvl5pPr marL="1597943" indent="0">
              <a:buNone/>
              <a:defRPr sz="800"/>
            </a:lvl5pPr>
            <a:lvl6pPr marL="1997429" indent="0">
              <a:buNone/>
              <a:defRPr sz="800"/>
            </a:lvl6pPr>
            <a:lvl7pPr marL="2396914" indent="0">
              <a:buNone/>
              <a:defRPr sz="800"/>
            </a:lvl7pPr>
            <a:lvl8pPr marL="2796402" indent="0">
              <a:buNone/>
              <a:defRPr sz="800"/>
            </a:lvl8pPr>
            <a:lvl9pPr marL="3195888" indent="0">
              <a:buNone/>
              <a:defRPr sz="800"/>
            </a:lvl9pPr>
          </a:lstStyle>
          <a:p>
            <a:pPr lvl="0"/>
            <a:r>
              <a:rPr lang="en-US"/>
              <a:t>Click to edit Master text styles</a:t>
            </a:r>
          </a:p>
        </p:txBody>
      </p:sp>
    </p:spTree>
    <p:extLst>
      <p:ext uri="{BB962C8B-B14F-4D97-AF65-F5344CB8AC3E}">
        <p14:creationId xmlns:p14="http://schemas.microsoft.com/office/powerpoint/2010/main" val="1467592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03" y="4407458"/>
            <a:ext cx="7772943" cy="1362097"/>
          </a:xfrm>
          <a:prstGeom prst="rect">
            <a:avLst/>
          </a:prstGeom>
        </p:spPr>
        <p:txBody>
          <a:bodyPr lIns="91120" tIns="45560" rIns="91120" bIns="45560"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203" y="2907058"/>
            <a:ext cx="7772943" cy="1500322"/>
          </a:xfrm>
          <a:prstGeom prst="rect">
            <a:avLst/>
          </a:prstGeom>
        </p:spPr>
        <p:txBody>
          <a:bodyPr lIns="91120" tIns="45560" rIns="91120" bIns="45560" anchor="b"/>
          <a:lstStyle>
            <a:lvl1pPr marL="0" indent="0">
              <a:buNone/>
              <a:defRPr sz="1800"/>
            </a:lvl1pPr>
            <a:lvl2pPr marL="399318" indent="0">
              <a:buNone/>
              <a:defRPr sz="1600"/>
            </a:lvl2pPr>
            <a:lvl3pPr marL="798640" indent="0">
              <a:buNone/>
              <a:defRPr sz="1400"/>
            </a:lvl3pPr>
            <a:lvl4pPr marL="1197970" indent="0">
              <a:buNone/>
              <a:defRPr sz="1200"/>
            </a:lvl4pPr>
            <a:lvl5pPr marL="1597294" indent="0">
              <a:buNone/>
              <a:defRPr sz="1200"/>
            </a:lvl5pPr>
            <a:lvl6pPr marL="1996621" indent="0">
              <a:buNone/>
              <a:defRPr sz="1200"/>
            </a:lvl6pPr>
            <a:lvl7pPr marL="2395945" indent="0">
              <a:buNone/>
              <a:defRPr sz="1200"/>
            </a:lvl7pPr>
            <a:lvl8pPr marL="2795268" indent="0">
              <a:buNone/>
              <a:defRPr sz="1200"/>
            </a:lvl8pPr>
            <a:lvl9pPr marL="3194592" indent="0">
              <a:buNone/>
              <a:defRPr sz="1200"/>
            </a:lvl9pPr>
          </a:lstStyle>
          <a:p>
            <a:pPr lvl="0"/>
            <a:r>
              <a:rPr lang="en-US"/>
              <a:t>Click to edit Master text styles</a:t>
            </a:r>
          </a:p>
        </p:txBody>
      </p:sp>
    </p:spTree>
    <p:extLst>
      <p:ext uri="{BB962C8B-B14F-4D97-AF65-F5344CB8AC3E}">
        <p14:creationId xmlns:p14="http://schemas.microsoft.com/office/powerpoint/2010/main" val="9886046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2460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
            <a:ext cx="2286000" cy="58515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
            <a:ext cx="6727682" cy="58515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3080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2"/>
            <a:ext cx="9144000" cy="1238269"/>
          </a:xfrm>
        </p:spPr>
        <p:txBody>
          <a:bodyPr/>
          <a:lstStyle/>
          <a:p>
            <a:r>
              <a:rPr lang="en-US"/>
              <a:t>Click to edit Master title style</a:t>
            </a:r>
          </a:p>
        </p:txBody>
      </p:sp>
      <p:sp>
        <p:nvSpPr>
          <p:cNvPr id="3" name="Text Placeholder 2"/>
          <p:cNvSpPr>
            <a:spLocks noGrp="1"/>
          </p:cNvSpPr>
          <p:nvPr>
            <p:ph type="body" sz="half" idx="1"/>
          </p:nvPr>
        </p:nvSpPr>
        <p:spPr>
          <a:xfrm>
            <a:off x="442542" y="1542124"/>
            <a:ext cx="4080591" cy="4309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0" y="1542124"/>
            <a:ext cx="4080591" cy="4309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54310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wo Content Horizontal Eve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10" y="1295404"/>
            <a:ext cx="8424001" cy="2209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7"/>
          <p:cNvSpPr>
            <a:spLocks noGrp="1"/>
          </p:cNvSpPr>
          <p:nvPr>
            <p:ph type="body" sz="quarter" idx="21"/>
          </p:nvPr>
        </p:nvSpPr>
        <p:spPr>
          <a:xfrm>
            <a:off x="360000" y="6293655"/>
            <a:ext cx="8419774" cy="208579"/>
          </a:xfrm>
        </p:spPr>
        <p:txBody>
          <a:bodyPr>
            <a:normAutofit/>
          </a:bodyPr>
          <a:lstStyle>
            <a:lvl1pPr>
              <a:defRPr sz="800" b="0">
                <a:solidFill>
                  <a:schemeClr val="tx1"/>
                </a:solidFill>
                <a:latin typeface="+mn-lt"/>
              </a:defRPr>
            </a:lvl1pPr>
          </a:lstStyle>
          <a:p>
            <a:pPr lvl="0"/>
            <a:r>
              <a:rPr lang="en-US" noProof="0"/>
              <a:t>Click to edit Master text styles</a:t>
            </a:r>
          </a:p>
        </p:txBody>
      </p:sp>
      <p:sp>
        <p:nvSpPr>
          <p:cNvPr id="2" name="Title 1"/>
          <p:cNvSpPr>
            <a:spLocks noGrp="1"/>
          </p:cNvSpPr>
          <p:nvPr>
            <p:ph type="title"/>
          </p:nvPr>
        </p:nvSpPr>
        <p:spPr/>
        <p:txBody>
          <a:bodyPr/>
          <a:lstStyle/>
          <a:p>
            <a:r>
              <a:rPr lang="en-GB" noProof="0"/>
              <a:t>Click to edit Master title style</a:t>
            </a:r>
          </a:p>
        </p:txBody>
      </p:sp>
      <p:sp>
        <p:nvSpPr>
          <p:cNvPr id="8" name="Content Placeholder 2"/>
          <p:cNvSpPr>
            <a:spLocks noGrp="1"/>
          </p:cNvSpPr>
          <p:nvPr>
            <p:ph idx="22"/>
          </p:nvPr>
        </p:nvSpPr>
        <p:spPr>
          <a:xfrm>
            <a:off x="360010" y="3784600"/>
            <a:ext cx="8424001" cy="2209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Date Placeholder 3"/>
          <p:cNvSpPr>
            <a:spLocks noGrp="1"/>
          </p:cNvSpPr>
          <p:nvPr>
            <p:ph type="dt" sz="half" idx="23"/>
          </p:nvPr>
        </p:nvSpPr>
        <p:spPr>
          <a:xfrm>
            <a:off x="359744" y="6588749"/>
            <a:ext cx="593219" cy="179982"/>
          </a:xfrm>
          <a:prstGeom prst="rect">
            <a:avLst/>
          </a:prstGeom>
        </p:spPr>
        <p:txBody>
          <a:bodyPr lIns="91264" tIns="45632" rIns="91264" bIns="45632"/>
          <a:lstStyle>
            <a:lvl1pPr>
              <a:defRPr>
                <a:latin typeface="Arial" charset="0"/>
                <a:cs typeface="Arial" charset="0"/>
              </a:defRPr>
            </a:lvl1pPr>
          </a:lstStyle>
          <a:p>
            <a:pPr defTabSz="912788" rtl="1" fontAlgn="base">
              <a:spcBef>
                <a:spcPct val="0"/>
              </a:spcBef>
              <a:spcAft>
                <a:spcPct val="0"/>
              </a:spcAft>
              <a:defRPr/>
            </a:pPr>
            <a:endParaRPr lang="en-GB" sz="3500" b="1">
              <a:solidFill>
                <a:srgbClr val="000066"/>
              </a:solidFill>
            </a:endParaRPr>
          </a:p>
        </p:txBody>
      </p:sp>
      <p:sp>
        <p:nvSpPr>
          <p:cNvPr id="7" name="Footer Placeholder 4"/>
          <p:cNvSpPr>
            <a:spLocks noGrp="1"/>
          </p:cNvSpPr>
          <p:nvPr>
            <p:ph type="ftr" sz="quarter" idx="24"/>
          </p:nvPr>
        </p:nvSpPr>
        <p:spPr>
          <a:xfrm>
            <a:off x="1045272" y="6588749"/>
            <a:ext cx="1698211" cy="179982"/>
          </a:xfrm>
          <a:prstGeom prst="rect">
            <a:avLst/>
          </a:prstGeom>
        </p:spPr>
        <p:txBody>
          <a:bodyPr lIns="91264" tIns="45632" rIns="91264" bIns="45632"/>
          <a:lstStyle>
            <a:lvl1pPr>
              <a:defRPr>
                <a:latin typeface="Arial" charset="0"/>
                <a:cs typeface="Arial" charset="0"/>
              </a:defRPr>
            </a:lvl1pPr>
          </a:lstStyle>
          <a:p>
            <a:pPr defTabSz="912788" rtl="1" fontAlgn="base">
              <a:spcBef>
                <a:spcPct val="0"/>
              </a:spcBef>
              <a:spcAft>
                <a:spcPct val="0"/>
              </a:spcAft>
              <a:defRPr/>
            </a:pPr>
            <a:endParaRPr lang="en-GB" sz="3500" b="1">
              <a:solidFill>
                <a:srgbClr val="000066"/>
              </a:solidFill>
            </a:endParaRPr>
          </a:p>
        </p:txBody>
      </p:sp>
      <p:sp>
        <p:nvSpPr>
          <p:cNvPr id="9" name="Slide Number Placeholder 5"/>
          <p:cNvSpPr>
            <a:spLocks noGrp="1"/>
          </p:cNvSpPr>
          <p:nvPr>
            <p:ph type="sldNum" sz="quarter" idx="25"/>
          </p:nvPr>
        </p:nvSpPr>
        <p:spPr>
          <a:xfrm>
            <a:off x="8562999" y="6588749"/>
            <a:ext cx="217197" cy="179982"/>
          </a:xfrm>
          <a:prstGeom prst="rect">
            <a:avLst/>
          </a:prstGeom>
        </p:spPr>
        <p:txBody>
          <a:bodyPr lIns="91264" tIns="45632" rIns="91264" bIns="45632"/>
          <a:lstStyle>
            <a:lvl1pPr>
              <a:defRPr>
                <a:latin typeface="Arial" charset="0"/>
                <a:cs typeface="Arial" charset="0"/>
              </a:defRPr>
            </a:lvl1pPr>
          </a:lstStyle>
          <a:p>
            <a:pPr defTabSz="912788" rtl="1" fontAlgn="base">
              <a:spcBef>
                <a:spcPct val="0"/>
              </a:spcBef>
              <a:spcAft>
                <a:spcPct val="0"/>
              </a:spcAft>
              <a:defRPr/>
            </a:pPr>
            <a:fld id="{F05D0F2D-B3FC-4314-BDAA-A22C0BBC2F0F}" type="slidenum">
              <a:rPr lang="en-GB" sz="3500" b="1" smtClean="0">
                <a:solidFill>
                  <a:srgbClr val="000066"/>
                </a:solidFill>
              </a:rPr>
              <a:pPr defTabSz="912788" rtl="1" fontAlgn="base">
                <a:spcBef>
                  <a:spcPct val="0"/>
                </a:spcBef>
                <a:spcAft>
                  <a:spcPct val="0"/>
                </a:spcAft>
                <a:defRPr/>
              </a:pPr>
              <a:t>‹#›</a:t>
            </a:fld>
            <a:endParaRPr lang="en-GB" sz="3500" b="1">
              <a:solidFill>
                <a:srgbClr val="000066"/>
              </a:solidFill>
            </a:endParaRPr>
          </a:p>
        </p:txBody>
      </p:sp>
    </p:spTree>
    <p:extLst>
      <p:ext uri="{BB962C8B-B14F-4D97-AF65-F5344CB8AC3E}">
        <p14:creationId xmlns:p14="http://schemas.microsoft.com/office/powerpoint/2010/main" val="2992846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lstStyle>
            <a:lvl1pPr algn="ctr">
              <a:defRPr sz="5300"/>
            </a:lvl1pPr>
          </a:lstStyle>
          <a:p>
            <a:r>
              <a:rPr lang="en-US"/>
              <a:t>Click to edit Master title style</a:t>
            </a:r>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2100"/>
            </a:lvl1pPr>
            <a:lvl2pPr marL="399744" indent="0" algn="ctr">
              <a:buNone/>
              <a:defRPr sz="1800"/>
            </a:lvl2pPr>
            <a:lvl3pPr marL="799486" indent="0" algn="ctr">
              <a:buNone/>
              <a:defRPr sz="1600"/>
            </a:lvl3pPr>
            <a:lvl4pPr marL="1199240" indent="0" algn="ctr">
              <a:buNone/>
              <a:defRPr sz="1400"/>
            </a:lvl4pPr>
            <a:lvl5pPr marL="1598987" indent="0" algn="ctr">
              <a:buNone/>
              <a:defRPr sz="1400"/>
            </a:lvl5pPr>
            <a:lvl6pPr marL="1998736" indent="0" algn="ctr">
              <a:buNone/>
              <a:defRPr sz="1400"/>
            </a:lvl6pPr>
            <a:lvl7pPr marL="2398483" indent="0" algn="ctr">
              <a:buNone/>
              <a:defRPr sz="1400"/>
            </a:lvl7pPr>
            <a:lvl8pPr marL="2798229" indent="0" algn="ctr">
              <a:buNone/>
              <a:defRPr sz="1400"/>
            </a:lvl8pPr>
            <a:lvl9pPr marL="3197976" indent="0" algn="ctr">
              <a:buNone/>
              <a:defRPr sz="1400"/>
            </a:lvl9pPr>
          </a:lstStyle>
          <a:p>
            <a:r>
              <a:rPr lang="en-US"/>
              <a:t>Click to edit Master subtitle style</a:t>
            </a:r>
          </a:p>
        </p:txBody>
      </p:sp>
      <p:sp>
        <p:nvSpPr>
          <p:cNvPr id="4" name="Date Placeholder 3">
            <a:extLst/>
          </p:cNvPr>
          <p:cNvSpPr>
            <a:spLocks noGrp="1"/>
          </p:cNvSpPr>
          <p:nvPr>
            <p:ph type="dt" sz="half" idx="10"/>
          </p:nvPr>
        </p:nvSpPr>
        <p:spPr>
          <a:xfrm>
            <a:off x="359744" y="6580109"/>
            <a:ext cx="593219" cy="179982"/>
          </a:xfrm>
          <a:prstGeom prst="rect">
            <a:avLst/>
          </a:prstGeom>
        </p:spPr>
        <p:txBody>
          <a:bodyPr lIns="80007" tIns="40004" rIns="80007" bIns="40004"/>
          <a:lstStyle>
            <a:lvl1pPr defTabSz="800053" rtl="1" fontAlgn="base">
              <a:spcBef>
                <a:spcPct val="0"/>
              </a:spcBef>
              <a:spcAft>
                <a:spcPct val="0"/>
              </a:spcAft>
              <a:defRPr b="1"/>
            </a:lvl1pPr>
          </a:lstStyle>
          <a:p>
            <a:pPr>
              <a:defRPr/>
            </a:pPr>
            <a:endParaRPr lang="en-US" sz="3500">
              <a:solidFill>
                <a:srgbClr val="000066"/>
              </a:solidFill>
            </a:endParaRPr>
          </a:p>
        </p:txBody>
      </p:sp>
      <p:sp>
        <p:nvSpPr>
          <p:cNvPr id="5" name="Footer Placeholder 4">
            <a:extLst/>
          </p:cNvPr>
          <p:cNvSpPr>
            <a:spLocks noGrp="1"/>
          </p:cNvSpPr>
          <p:nvPr>
            <p:ph type="ftr" sz="quarter" idx="11"/>
          </p:nvPr>
        </p:nvSpPr>
        <p:spPr>
          <a:xfrm>
            <a:off x="1045272" y="6580109"/>
            <a:ext cx="1698211" cy="179982"/>
          </a:xfrm>
          <a:prstGeom prst="rect">
            <a:avLst/>
          </a:prstGeom>
        </p:spPr>
        <p:txBody>
          <a:bodyPr lIns="80007" tIns="40004" rIns="80007" bIns="40004"/>
          <a:lstStyle>
            <a:lvl1pPr defTabSz="800053" rtl="1" fontAlgn="base">
              <a:spcBef>
                <a:spcPct val="0"/>
              </a:spcBef>
              <a:spcAft>
                <a:spcPct val="0"/>
              </a:spcAft>
              <a:defRPr b="1"/>
            </a:lvl1pPr>
          </a:lstStyle>
          <a:p>
            <a:pPr>
              <a:defRPr/>
            </a:pPr>
            <a:endParaRPr lang="en-US" sz="3500">
              <a:solidFill>
                <a:srgbClr val="000066"/>
              </a:solidFill>
            </a:endParaRPr>
          </a:p>
        </p:txBody>
      </p:sp>
      <p:sp>
        <p:nvSpPr>
          <p:cNvPr id="6" name="Slide Number Placeholder 5">
            <a:extLst/>
          </p:cNvPr>
          <p:cNvSpPr>
            <a:spLocks noGrp="1"/>
          </p:cNvSpPr>
          <p:nvPr>
            <p:ph type="sldNum" sz="quarter" idx="12"/>
          </p:nvPr>
        </p:nvSpPr>
        <p:spPr>
          <a:xfrm>
            <a:off x="8562999" y="6580109"/>
            <a:ext cx="217197" cy="179982"/>
          </a:xfrm>
          <a:prstGeom prst="rect">
            <a:avLst/>
          </a:prstGeom>
        </p:spPr>
        <p:txBody>
          <a:bodyPr lIns="80007" tIns="40004" rIns="80007" bIns="40004"/>
          <a:lstStyle>
            <a:lvl1pPr defTabSz="800053" rtl="1" fontAlgn="base">
              <a:spcBef>
                <a:spcPct val="0"/>
              </a:spcBef>
              <a:spcAft>
                <a:spcPct val="0"/>
              </a:spcAft>
              <a:defRPr/>
            </a:lvl1pPr>
          </a:lstStyle>
          <a:p>
            <a:pPr>
              <a:defRPr/>
            </a:pPr>
            <a:fld id="{0192156F-545C-4B48-BD36-7C4CA3AED8AB}" type="slidenum">
              <a:rPr lang="en-US" sz="3500" b="1">
                <a:solidFill>
                  <a:srgbClr val="000066"/>
                </a:solidFill>
              </a:rPr>
              <a:pPr>
                <a:defRPr/>
              </a:pPr>
              <a:t>‹#›</a:t>
            </a:fld>
            <a:endParaRPr lang="en-US" sz="3500" b="1">
              <a:solidFill>
                <a:srgbClr val="000066"/>
              </a:solidFill>
            </a:endParaRPr>
          </a:p>
        </p:txBody>
      </p:sp>
    </p:spTree>
    <p:extLst>
      <p:ext uri="{BB962C8B-B14F-4D97-AF65-F5344CB8AC3E}">
        <p14:creationId xmlns:p14="http://schemas.microsoft.com/office/powerpoint/2010/main" val="8071606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0048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40789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00" y="4407421"/>
            <a:ext cx="7772943" cy="1362097"/>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200" y="2907058"/>
            <a:ext cx="7772943" cy="1500322"/>
          </a:xfrm>
        </p:spPr>
        <p:txBody>
          <a:bodyPr anchor="b"/>
          <a:lstStyle>
            <a:lvl1pPr marL="0" indent="0">
              <a:buNone/>
              <a:defRPr sz="1800"/>
            </a:lvl1pPr>
            <a:lvl2pPr marL="399624" indent="0">
              <a:buNone/>
              <a:defRPr sz="1600"/>
            </a:lvl2pPr>
            <a:lvl3pPr marL="799249" indent="0">
              <a:buNone/>
              <a:defRPr sz="1500"/>
            </a:lvl3pPr>
            <a:lvl4pPr marL="1198879" indent="0">
              <a:buNone/>
              <a:defRPr sz="1200"/>
            </a:lvl4pPr>
            <a:lvl5pPr marL="1598507" indent="0">
              <a:buNone/>
              <a:defRPr sz="1200"/>
            </a:lvl5pPr>
            <a:lvl6pPr marL="1998134" indent="0">
              <a:buNone/>
              <a:defRPr sz="1200"/>
            </a:lvl6pPr>
            <a:lvl7pPr marL="2397760" indent="0">
              <a:buNone/>
              <a:defRPr sz="1200"/>
            </a:lvl7pPr>
            <a:lvl8pPr marL="2797389" indent="0">
              <a:buNone/>
              <a:defRPr sz="1200"/>
            </a:lvl8pPr>
            <a:lvl9pPr marL="3197016" indent="0">
              <a:buNone/>
              <a:defRPr sz="1200"/>
            </a:lvl9pPr>
          </a:lstStyle>
          <a:p>
            <a:pPr lvl="0"/>
            <a:r>
              <a:rPr lang="en-US"/>
              <a:t>Click to edit Master text styles</a:t>
            </a:r>
          </a:p>
        </p:txBody>
      </p:sp>
    </p:spTree>
    <p:extLst>
      <p:ext uri="{BB962C8B-B14F-4D97-AF65-F5344CB8AC3E}">
        <p14:creationId xmlns:p14="http://schemas.microsoft.com/office/powerpoint/2010/main" val="32809906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1542122"/>
            <a:ext cx="4080591" cy="4309467"/>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0" y="1542122"/>
            <a:ext cx="4080591" cy="4309467"/>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95201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0" y="275017"/>
            <a:ext cx="8229057" cy="11432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74" y="1534885"/>
            <a:ext cx="4039867" cy="639294"/>
          </a:xfrm>
        </p:spPr>
        <p:txBody>
          <a:bodyPr anchor="b"/>
          <a:lstStyle>
            <a:lvl1pPr marL="0" indent="0">
              <a:buNone/>
              <a:defRPr sz="2100" b="1"/>
            </a:lvl1pPr>
            <a:lvl2pPr marL="399624" indent="0">
              <a:buNone/>
              <a:defRPr sz="1800" b="1"/>
            </a:lvl2pPr>
            <a:lvl3pPr marL="799249" indent="0">
              <a:buNone/>
              <a:defRPr sz="1600" b="1"/>
            </a:lvl3pPr>
            <a:lvl4pPr marL="1198879" indent="0">
              <a:buNone/>
              <a:defRPr sz="1500" b="1"/>
            </a:lvl4pPr>
            <a:lvl5pPr marL="1598507" indent="0">
              <a:buNone/>
              <a:defRPr sz="1500" b="1"/>
            </a:lvl5pPr>
            <a:lvl6pPr marL="1998134" indent="0">
              <a:buNone/>
              <a:defRPr sz="1500" b="1"/>
            </a:lvl6pPr>
            <a:lvl7pPr marL="2397760" indent="0">
              <a:buNone/>
              <a:defRPr sz="1500" b="1"/>
            </a:lvl7pPr>
            <a:lvl8pPr marL="2797389" indent="0">
              <a:buNone/>
              <a:defRPr sz="1500" b="1"/>
            </a:lvl8pPr>
            <a:lvl9pPr marL="3197016"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07" y="1534885"/>
            <a:ext cx="4041225" cy="639294"/>
          </a:xfrm>
        </p:spPr>
        <p:txBody>
          <a:bodyPr anchor="b"/>
          <a:lstStyle>
            <a:lvl1pPr marL="0" indent="0">
              <a:buNone/>
              <a:defRPr sz="2100" b="1"/>
            </a:lvl1pPr>
            <a:lvl2pPr marL="399624" indent="0">
              <a:buNone/>
              <a:defRPr sz="1800" b="1"/>
            </a:lvl2pPr>
            <a:lvl3pPr marL="799249" indent="0">
              <a:buNone/>
              <a:defRPr sz="1600" b="1"/>
            </a:lvl3pPr>
            <a:lvl4pPr marL="1198879" indent="0">
              <a:buNone/>
              <a:defRPr sz="1500" b="1"/>
            </a:lvl4pPr>
            <a:lvl5pPr marL="1598507" indent="0">
              <a:buNone/>
              <a:defRPr sz="1500" b="1"/>
            </a:lvl5pPr>
            <a:lvl6pPr marL="1998134" indent="0">
              <a:buNone/>
              <a:defRPr sz="1500" b="1"/>
            </a:lvl6pPr>
            <a:lvl7pPr marL="2397760" indent="0">
              <a:buNone/>
              <a:defRPr sz="1500" b="1"/>
            </a:lvl7pPr>
            <a:lvl8pPr marL="2797389" indent="0">
              <a:buNone/>
              <a:defRPr sz="1500" b="1"/>
            </a:lvl8pPr>
            <a:lvl9pPr marL="3197016"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45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1B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120" tIns="45560" rIns="91120" bIns="45560" anchor="ctr" anchorCtr="0"/>
          <a:lstStyle>
            <a:lvl1pPr marL="0" indent="0">
              <a:buNone/>
              <a:defRPr sz="2200" b="1" i="0">
                <a:solidFill>
                  <a:schemeClr val="bg1"/>
                </a:solidFill>
                <a:latin typeface="Arial"/>
              </a:defRPr>
            </a:lvl1pPr>
          </a:lstStyle>
          <a:p>
            <a:pPr lvl="0"/>
            <a:r>
              <a:rPr lang="en-CA" dirty="0"/>
              <a:t>Click to edit Master text styles</a:t>
            </a:r>
          </a:p>
        </p:txBody>
      </p:sp>
      <p:sp>
        <p:nvSpPr>
          <p:cNvPr id="4" name="Picture Placeholder 10"/>
          <p:cNvSpPr>
            <a:spLocks noGrp="1"/>
          </p:cNvSpPr>
          <p:nvPr>
            <p:ph type="pic" sz="quarter" idx="15"/>
          </p:nvPr>
        </p:nvSpPr>
        <p:spPr>
          <a:xfrm>
            <a:off x="445347" y="1834444"/>
            <a:ext cx="8241454" cy="4064000"/>
          </a:xfrm>
          <a:prstGeom prst="rect">
            <a:avLst/>
          </a:prstGeom>
        </p:spPr>
        <p:txBody>
          <a:bodyPr vert="horz" lIns="91120" tIns="45560" rIns="91120" bIns="45560"/>
          <a:lstStyle/>
          <a:p>
            <a:endParaRPr lang="en-US" dirty="0"/>
          </a:p>
        </p:txBody>
      </p:sp>
    </p:spTree>
    <p:extLst>
      <p:ext uri="{BB962C8B-B14F-4D97-AF65-F5344CB8AC3E}">
        <p14:creationId xmlns:p14="http://schemas.microsoft.com/office/powerpoint/2010/main" val="36344705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18095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9465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12" y="273576"/>
            <a:ext cx="3008181" cy="1161958"/>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611" y="273572"/>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512" y="1435531"/>
            <a:ext cx="3008181" cy="4691026"/>
          </a:xfrm>
        </p:spPr>
        <p:txBody>
          <a:bodyPr/>
          <a:lstStyle>
            <a:lvl1pPr marL="0" indent="0">
              <a:buNone/>
              <a:defRPr sz="1200"/>
            </a:lvl1pPr>
            <a:lvl2pPr marL="399624" indent="0">
              <a:buNone/>
              <a:defRPr sz="1000"/>
            </a:lvl2pPr>
            <a:lvl3pPr marL="799249" indent="0">
              <a:buNone/>
              <a:defRPr sz="900"/>
            </a:lvl3pPr>
            <a:lvl4pPr marL="1198879" indent="0">
              <a:buNone/>
              <a:defRPr sz="800"/>
            </a:lvl4pPr>
            <a:lvl5pPr marL="1598507" indent="0">
              <a:buNone/>
              <a:defRPr sz="800"/>
            </a:lvl5pPr>
            <a:lvl6pPr marL="1998134" indent="0">
              <a:buNone/>
              <a:defRPr sz="800"/>
            </a:lvl6pPr>
            <a:lvl7pPr marL="2397760" indent="0">
              <a:buNone/>
              <a:defRPr sz="800"/>
            </a:lvl7pPr>
            <a:lvl8pPr marL="2797389" indent="0">
              <a:buNone/>
              <a:defRPr sz="800"/>
            </a:lvl8pPr>
            <a:lvl9pPr marL="3197016" indent="0">
              <a:buNone/>
              <a:defRPr sz="800"/>
            </a:lvl9pPr>
          </a:lstStyle>
          <a:p>
            <a:pPr lvl="0"/>
            <a:r>
              <a:rPr lang="en-US"/>
              <a:t>Click to edit Master text styles</a:t>
            </a:r>
          </a:p>
        </p:txBody>
      </p:sp>
    </p:spTree>
    <p:extLst>
      <p:ext uri="{BB962C8B-B14F-4D97-AF65-F5344CB8AC3E}">
        <p14:creationId xmlns:p14="http://schemas.microsoft.com/office/powerpoint/2010/main" val="2429299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4" y="4800458"/>
            <a:ext cx="5486943" cy="56730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894" y="613376"/>
            <a:ext cx="5486943" cy="4113648"/>
          </a:xfrm>
        </p:spPr>
        <p:txBody>
          <a:bodyPr/>
          <a:lstStyle>
            <a:lvl1pPr marL="0" indent="0">
              <a:buNone/>
              <a:defRPr sz="2800"/>
            </a:lvl1pPr>
            <a:lvl2pPr marL="399624" indent="0">
              <a:buNone/>
              <a:defRPr sz="2500"/>
            </a:lvl2pPr>
            <a:lvl3pPr marL="799249" indent="0">
              <a:buNone/>
              <a:defRPr sz="2100"/>
            </a:lvl3pPr>
            <a:lvl4pPr marL="1198879" indent="0">
              <a:buNone/>
              <a:defRPr sz="1800"/>
            </a:lvl4pPr>
            <a:lvl5pPr marL="1598507" indent="0">
              <a:buNone/>
              <a:defRPr sz="1800"/>
            </a:lvl5pPr>
            <a:lvl6pPr marL="1998134" indent="0">
              <a:buNone/>
              <a:defRPr sz="1800"/>
            </a:lvl6pPr>
            <a:lvl7pPr marL="2397760" indent="0">
              <a:buNone/>
              <a:defRPr sz="1800"/>
            </a:lvl7pPr>
            <a:lvl8pPr marL="2797389" indent="0">
              <a:buNone/>
              <a:defRPr sz="1800"/>
            </a:lvl8pPr>
            <a:lvl9pPr marL="3197016" indent="0">
              <a:buNone/>
              <a:defRPr sz="1800"/>
            </a:lvl9pPr>
          </a:lstStyle>
          <a:p>
            <a:pPr lvl="0"/>
            <a:endParaRPr lang="en-US" noProof="0"/>
          </a:p>
        </p:txBody>
      </p:sp>
      <p:sp>
        <p:nvSpPr>
          <p:cNvPr id="4" name="Text Placeholder 3"/>
          <p:cNvSpPr>
            <a:spLocks noGrp="1"/>
          </p:cNvSpPr>
          <p:nvPr>
            <p:ph type="body" sz="half" idx="2"/>
          </p:nvPr>
        </p:nvSpPr>
        <p:spPr>
          <a:xfrm>
            <a:off x="1791894" y="5367760"/>
            <a:ext cx="5486943" cy="804876"/>
          </a:xfrm>
        </p:spPr>
        <p:txBody>
          <a:bodyPr/>
          <a:lstStyle>
            <a:lvl1pPr marL="0" indent="0">
              <a:buNone/>
              <a:defRPr sz="1200"/>
            </a:lvl1pPr>
            <a:lvl2pPr marL="399624" indent="0">
              <a:buNone/>
              <a:defRPr sz="1000"/>
            </a:lvl2pPr>
            <a:lvl3pPr marL="799249" indent="0">
              <a:buNone/>
              <a:defRPr sz="900"/>
            </a:lvl3pPr>
            <a:lvl4pPr marL="1198879" indent="0">
              <a:buNone/>
              <a:defRPr sz="800"/>
            </a:lvl4pPr>
            <a:lvl5pPr marL="1598507" indent="0">
              <a:buNone/>
              <a:defRPr sz="800"/>
            </a:lvl5pPr>
            <a:lvl6pPr marL="1998134" indent="0">
              <a:buNone/>
              <a:defRPr sz="800"/>
            </a:lvl6pPr>
            <a:lvl7pPr marL="2397760" indent="0">
              <a:buNone/>
              <a:defRPr sz="800"/>
            </a:lvl7pPr>
            <a:lvl8pPr marL="2797389" indent="0">
              <a:buNone/>
              <a:defRPr sz="800"/>
            </a:lvl8pPr>
            <a:lvl9pPr marL="3197016" indent="0">
              <a:buNone/>
              <a:defRPr sz="800"/>
            </a:lvl9pPr>
          </a:lstStyle>
          <a:p>
            <a:pPr lvl="0"/>
            <a:r>
              <a:rPr lang="en-US"/>
              <a:t>Click to edit Master text styles</a:t>
            </a:r>
          </a:p>
        </p:txBody>
      </p:sp>
    </p:spTree>
    <p:extLst>
      <p:ext uri="{BB962C8B-B14F-4D97-AF65-F5344CB8AC3E}">
        <p14:creationId xmlns:p14="http://schemas.microsoft.com/office/powerpoint/2010/main" val="11906433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1814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
            <a:ext cx="2286000" cy="58515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
            <a:ext cx="6727682" cy="58515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4044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
            <a:ext cx="9144000" cy="1238269"/>
          </a:xfrm>
        </p:spPr>
        <p:txBody>
          <a:bodyPr/>
          <a:lstStyle/>
          <a:p>
            <a:r>
              <a:rPr lang="en-US"/>
              <a:t>Click to edit Master title style</a:t>
            </a:r>
          </a:p>
        </p:txBody>
      </p:sp>
      <p:sp>
        <p:nvSpPr>
          <p:cNvPr id="3" name="Text Placeholder 2"/>
          <p:cNvSpPr>
            <a:spLocks noGrp="1"/>
          </p:cNvSpPr>
          <p:nvPr>
            <p:ph type="body" sz="half" idx="1"/>
          </p:nvPr>
        </p:nvSpPr>
        <p:spPr>
          <a:xfrm>
            <a:off x="442542" y="1542122"/>
            <a:ext cx="4080591" cy="4309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0" y="1542122"/>
            <a:ext cx="4080591" cy="4309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43722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wo Content Horizontal Eve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8" y="1295404"/>
            <a:ext cx="8424001" cy="2209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7"/>
          <p:cNvSpPr>
            <a:spLocks noGrp="1"/>
          </p:cNvSpPr>
          <p:nvPr>
            <p:ph type="body" sz="quarter" idx="21"/>
          </p:nvPr>
        </p:nvSpPr>
        <p:spPr>
          <a:xfrm>
            <a:off x="360000" y="6293655"/>
            <a:ext cx="8419774" cy="208579"/>
          </a:xfrm>
        </p:spPr>
        <p:txBody>
          <a:bodyPr>
            <a:normAutofit/>
          </a:bodyPr>
          <a:lstStyle>
            <a:lvl1pPr>
              <a:defRPr sz="800" b="0">
                <a:solidFill>
                  <a:schemeClr val="tx1"/>
                </a:solidFill>
                <a:latin typeface="+mn-lt"/>
              </a:defRPr>
            </a:lvl1pPr>
          </a:lstStyle>
          <a:p>
            <a:pPr lvl="0"/>
            <a:r>
              <a:rPr lang="en-US" noProof="0"/>
              <a:t>Click to edit Master text styles</a:t>
            </a:r>
          </a:p>
        </p:txBody>
      </p:sp>
      <p:sp>
        <p:nvSpPr>
          <p:cNvPr id="2" name="Title 1"/>
          <p:cNvSpPr>
            <a:spLocks noGrp="1"/>
          </p:cNvSpPr>
          <p:nvPr>
            <p:ph type="title"/>
          </p:nvPr>
        </p:nvSpPr>
        <p:spPr/>
        <p:txBody>
          <a:bodyPr/>
          <a:lstStyle/>
          <a:p>
            <a:r>
              <a:rPr lang="en-GB" noProof="0"/>
              <a:t>Click to edit Master title style</a:t>
            </a:r>
          </a:p>
        </p:txBody>
      </p:sp>
      <p:sp>
        <p:nvSpPr>
          <p:cNvPr id="8" name="Content Placeholder 2"/>
          <p:cNvSpPr>
            <a:spLocks noGrp="1"/>
          </p:cNvSpPr>
          <p:nvPr>
            <p:ph idx="22"/>
          </p:nvPr>
        </p:nvSpPr>
        <p:spPr>
          <a:xfrm>
            <a:off x="360008" y="3784600"/>
            <a:ext cx="8424001" cy="2209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Date Placeholder 3"/>
          <p:cNvSpPr>
            <a:spLocks noGrp="1"/>
          </p:cNvSpPr>
          <p:nvPr>
            <p:ph type="dt" sz="half" idx="23"/>
          </p:nvPr>
        </p:nvSpPr>
        <p:spPr>
          <a:xfrm>
            <a:off x="359742" y="6588749"/>
            <a:ext cx="593219" cy="179982"/>
          </a:xfrm>
          <a:prstGeom prst="rect">
            <a:avLst/>
          </a:prstGeom>
        </p:spPr>
        <p:txBody>
          <a:bodyPr lIns="91296" tIns="45648" rIns="91296" bIns="45648"/>
          <a:lstStyle>
            <a:lvl1pPr>
              <a:defRPr>
                <a:latin typeface="Arial" charset="0"/>
                <a:cs typeface="Arial" charset="0"/>
              </a:defRPr>
            </a:lvl1pPr>
          </a:lstStyle>
          <a:p>
            <a:pPr defTabSz="913110" rtl="1" fontAlgn="base">
              <a:spcBef>
                <a:spcPct val="0"/>
              </a:spcBef>
              <a:spcAft>
                <a:spcPct val="0"/>
              </a:spcAft>
              <a:defRPr/>
            </a:pPr>
            <a:endParaRPr lang="en-GB" sz="3500" b="1">
              <a:solidFill>
                <a:srgbClr val="000066"/>
              </a:solidFill>
            </a:endParaRPr>
          </a:p>
        </p:txBody>
      </p:sp>
      <p:sp>
        <p:nvSpPr>
          <p:cNvPr id="7" name="Footer Placeholder 4"/>
          <p:cNvSpPr>
            <a:spLocks noGrp="1"/>
          </p:cNvSpPr>
          <p:nvPr>
            <p:ph type="ftr" sz="quarter" idx="24"/>
          </p:nvPr>
        </p:nvSpPr>
        <p:spPr>
          <a:xfrm>
            <a:off x="1045270" y="6588749"/>
            <a:ext cx="1698211" cy="179982"/>
          </a:xfrm>
          <a:prstGeom prst="rect">
            <a:avLst/>
          </a:prstGeom>
        </p:spPr>
        <p:txBody>
          <a:bodyPr lIns="91296" tIns="45648" rIns="91296" bIns="45648"/>
          <a:lstStyle>
            <a:lvl1pPr>
              <a:defRPr>
                <a:latin typeface="Arial" charset="0"/>
                <a:cs typeface="Arial" charset="0"/>
              </a:defRPr>
            </a:lvl1pPr>
          </a:lstStyle>
          <a:p>
            <a:pPr defTabSz="913110" rtl="1" fontAlgn="base">
              <a:spcBef>
                <a:spcPct val="0"/>
              </a:spcBef>
              <a:spcAft>
                <a:spcPct val="0"/>
              </a:spcAft>
              <a:defRPr/>
            </a:pPr>
            <a:endParaRPr lang="en-GB" sz="3500" b="1">
              <a:solidFill>
                <a:srgbClr val="000066"/>
              </a:solidFill>
            </a:endParaRPr>
          </a:p>
        </p:txBody>
      </p:sp>
      <p:sp>
        <p:nvSpPr>
          <p:cNvPr id="9" name="Slide Number Placeholder 5"/>
          <p:cNvSpPr>
            <a:spLocks noGrp="1"/>
          </p:cNvSpPr>
          <p:nvPr>
            <p:ph type="sldNum" sz="quarter" idx="25"/>
          </p:nvPr>
        </p:nvSpPr>
        <p:spPr>
          <a:xfrm>
            <a:off x="8562999" y="6588749"/>
            <a:ext cx="217197" cy="179982"/>
          </a:xfrm>
          <a:prstGeom prst="rect">
            <a:avLst/>
          </a:prstGeom>
        </p:spPr>
        <p:txBody>
          <a:bodyPr lIns="91296" tIns="45648" rIns="91296" bIns="45648"/>
          <a:lstStyle>
            <a:lvl1pPr>
              <a:defRPr>
                <a:latin typeface="Arial" charset="0"/>
                <a:cs typeface="Arial" charset="0"/>
              </a:defRPr>
            </a:lvl1pPr>
          </a:lstStyle>
          <a:p>
            <a:pPr defTabSz="913110" rtl="1" fontAlgn="base">
              <a:spcBef>
                <a:spcPct val="0"/>
              </a:spcBef>
              <a:spcAft>
                <a:spcPct val="0"/>
              </a:spcAft>
              <a:defRPr/>
            </a:pPr>
            <a:fld id="{F05D0F2D-B3FC-4314-BDAA-A22C0BBC2F0F}" type="slidenum">
              <a:rPr lang="en-GB" sz="3500" b="1" smtClean="0">
                <a:solidFill>
                  <a:srgbClr val="000066"/>
                </a:solidFill>
              </a:rPr>
              <a:pPr defTabSz="913110" rtl="1" fontAlgn="base">
                <a:spcBef>
                  <a:spcPct val="0"/>
                </a:spcBef>
                <a:spcAft>
                  <a:spcPct val="0"/>
                </a:spcAft>
                <a:defRPr/>
              </a:pPr>
              <a:t>‹#›</a:t>
            </a:fld>
            <a:endParaRPr lang="en-GB" sz="3500" b="1">
              <a:solidFill>
                <a:srgbClr val="000066"/>
              </a:solidFill>
            </a:endParaRPr>
          </a:p>
        </p:txBody>
      </p:sp>
    </p:spTree>
    <p:extLst>
      <p:ext uri="{BB962C8B-B14F-4D97-AF65-F5344CB8AC3E}">
        <p14:creationId xmlns:p14="http://schemas.microsoft.com/office/powerpoint/2010/main" val="18505644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itle and 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8" y="1295400"/>
            <a:ext cx="8424001" cy="4741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7"/>
          <p:cNvSpPr>
            <a:spLocks noGrp="1"/>
          </p:cNvSpPr>
          <p:nvPr>
            <p:ph type="body" sz="quarter" idx="21"/>
          </p:nvPr>
        </p:nvSpPr>
        <p:spPr>
          <a:xfrm>
            <a:off x="360000" y="6293655"/>
            <a:ext cx="8419774" cy="208579"/>
          </a:xfrm>
        </p:spPr>
        <p:txBody>
          <a:bodyPr>
            <a:normAutofit/>
          </a:bodyPr>
          <a:lstStyle>
            <a:lvl1pPr>
              <a:defRPr sz="800" b="0">
                <a:solidFill>
                  <a:schemeClr val="tx1"/>
                </a:solidFill>
                <a:latin typeface="+mn-lt"/>
              </a:defRPr>
            </a:lvl1pPr>
          </a:lstStyle>
          <a:p>
            <a:pPr lvl="0"/>
            <a:r>
              <a:rPr lang="en-US" noProof="0"/>
              <a:t>Click to edit Master text styles</a:t>
            </a:r>
          </a:p>
        </p:txBody>
      </p:sp>
      <p:sp>
        <p:nvSpPr>
          <p:cNvPr id="2" name="Title 1"/>
          <p:cNvSpPr>
            <a:spLocks noGrp="1"/>
          </p:cNvSpPr>
          <p:nvPr>
            <p:ph type="title"/>
          </p:nvPr>
        </p:nvSpPr>
        <p:spPr/>
        <p:txBody>
          <a:bodyPr/>
          <a:lstStyle/>
          <a:p>
            <a:r>
              <a:rPr lang="en-GB" noProof="0"/>
              <a:t>Click to edit Master title style</a:t>
            </a:r>
          </a:p>
        </p:txBody>
      </p:sp>
      <p:sp>
        <p:nvSpPr>
          <p:cNvPr id="5" name="Date Placeholder 3"/>
          <p:cNvSpPr>
            <a:spLocks noGrp="1"/>
          </p:cNvSpPr>
          <p:nvPr>
            <p:ph type="dt" sz="half" idx="22"/>
          </p:nvPr>
        </p:nvSpPr>
        <p:spPr>
          <a:xfrm>
            <a:off x="0" y="0"/>
            <a:ext cx="0" cy="0"/>
          </a:xfrm>
        </p:spPr>
        <p:txBody>
          <a:bodyPr lIns="80035" tIns="40018" rIns="80035" bIns="40018"/>
          <a:lstStyle>
            <a:lvl1pPr>
              <a:defRPr/>
            </a:lvl1pPr>
          </a:lstStyle>
          <a:p>
            <a:pPr defTabSz="913110" rtl="1" fontAlgn="base">
              <a:spcBef>
                <a:spcPct val="0"/>
              </a:spcBef>
              <a:spcAft>
                <a:spcPct val="0"/>
              </a:spcAft>
              <a:defRPr/>
            </a:pPr>
            <a:endParaRPr lang="en-GB" sz="3500" b="1">
              <a:solidFill>
                <a:srgbClr val="000066"/>
              </a:solidFill>
            </a:endParaRPr>
          </a:p>
        </p:txBody>
      </p:sp>
      <p:sp>
        <p:nvSpPr>
          <p:cNvPr id="6" name="Footer Placeholder 4"/>
          <p:cNvSpPr>
            <a:spLocks noGrp="1"/>
          </p:cNvSpPr>
          <p:nvPr>
            <p:ph type="ftr" sz="quarter" idx="23"/>
          </p:nvPr>
        </p:nvSpPr>
        <p:spPr>
          <a:xfrm>
            <a:off x="0" y="0"/>
            <a:ext cx="0" cy="0"/>
          </a:xfrm>
        </p:spPr>
        <p:txBody>
          <a:bodyPr lIns="80035" tIns="40018" rIns="80035" bIns="40018"/>
          <a:lstStyle>
            <a:lvl1pPr>
              <a:defRPr/>
            </a:lvl1pPr>
          </a:lstStyle>
          <a:p>
            <a:pPr defTabSz="913110" rtl="1" fontAlgn="base">
              <a:spcBef>
                <a:spcPct val="0"/>
              </a:spcBef>
              <a:spcAft>
                <a:spcPct val="0"/>
              </a:spcAft>
              <a:defRPr/>
            </a:pPr>
            <a:endParaRPr lang="en-GB" sz="3500" b="1">
              <a:solidFill>
                <a:srgbClr val="000066"/>
              </a:solidFill>
            </a:endParaRPr>
          </a:p>
        </p:txBody>
      </p:sp>
      <p:sp>
        <p:nvSpPr>
          <p:cNvPr id="7" name="Slide Number Placeholder 5"/>
          <p:cNvSpPr>
            <a:spLocks noGrp="1"/>
          </p:cNvSpPr>
          <p:nvPr>
            <p:ph type="sldNum" sz="quarter" idx="24"/>
          </p:nvPr>
        </p:nvSpPr>
        <p:spPr>
          <a:xfrm>
            <a:off x="0" y="0"/>
            <a:ext cx="0" cy="0"/>
          </a:xfrm>
        </p:spPr>
        <p:txBody>
          <a:bodyPr lIns="80035" tIns="40018" rIns="80035" bIns="40018"/>
          <a:lstStyle>
            <a:lvl1pPr>
              <a:defRPr/>
            </a:lvl1pPr>
          </a:lstStyle>
          <a:p>
            <a:pPr defTabSz="913110" rtl="1" fontAlgn="base">
              <a:spcBef>
                <a:spcPct val="0"/>
              </a:spcBef>
              <a:spcAft>
                <a:spcPct val="0"/>
              </a:spcAft>
              <a:defRPr/>
            </a:pPr>
            <a:fld id="{48C3B7AB-A46D-48AA-A1C7-7B98B3DC2F40}" type="slidenum">
              <a:rPr lang="en-GB" sz="3500" b="1" smtClean="0">
                <a:solidFill>
                  <a:srgbClr val="000066"/>
                </a:solidFill>
              </a:rPr>
              <a:pPr defTabSz="913110" rtl="1" fontAlgn="base">
                <a:spcBef>
                  <a:spcPct val="0"/>
                </a:spcBef>
                <a:spcAft>
                  <a:spcPct val="0"/>
                </a:spcAft>
                <a:defRPr/>
              </a:pPr>
              <a:t>‹#›</a:t>
            </a:fld>
            <a:endParaRPr lang="en-GB" sz="3500" b="1">
              <a:solidFill>
                <a:srgbClr val="000066"/>
              </a:solidFill>
            </a:endParaRPr>
          </a:p>
        </p:txBody>
      </p:sp>
    </p:spTree>
    <p:extLst>
      <p:ext uri="{BB962C8B-B14F-4D97-AF65-F5344CB8AC3E}">
        <p14:creationId xmlns:p14="http://schemas.microsoft.com/office/powerpoint/2010/main" val="23465527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itle and Map">
    <p:spTree>
      <p:nvGrpSpPr>
        <p:cNvPr id="1" name=""/>
        <p:cNvGrpSpPr/>
        <p:nvPr/>
      </p:nvGrpSpPr>
      <p:grpSpPr>
        <a:xfrm>
          <a:off x="0" y="0"/>
          <a:ext cx="0" cy="0"/>
          <a:chOff x="0" y="0"/>
          <a:chExt cx="0" cy="0"/>
        </a:xfrm>
      </p:grpSpPr>
      <p:sp>
        <p:nvSpPr>
          <p:cNvPr id="5" name="Rectangle 4"/>
          <p:cNvSpPr/>
          <p:nvPr userDrawn="1"/>
        </p:nvSpPr>
        <p:spPr>
          <a:xfrm>
            <a:off x="12218" y="5721961"/>
            <a:ext cx="9131782" cy="262761"/>
          </a:xfrm>
          <a:prstGeom prst="rect">
            <a:avLst/>
          </a:prstGeom>
        </p:spPr>
        <p:txBody>
          <a:bodyPr lIns="77343" tIns="38670" rIns="77343" bIns="38670">
            <a:spAutoFit/>
          </a:bodyPr>
          <a:lstStyle/>
          <a:p>
            <a:pPr defTabSz="773404" rtl="1" fontAlgn="base">
              <a:spcBef>
                <a:spcPct val="0"/>
              </a:spcBef>
              <a:spcAft>
                <a:spcPct val="0"/>
              </a:spcAft>
              <a:defRPr/>
            </a:pPr>
            <a:endParaRPr lang="en-GB" sz="1200" dirty="0">
              <a:solidFill>
                <a:srgbClr val="000066"/>
              </a:solidFill>
            </a:endParaRPr>
          </a:p>
        </p:txBody>
      </p:sp>
      <p:sp>
        <p:nvSpPr>
          <p:cNvPr id="3" name="Content Placeholder 2"/>
          <p:cNvSpPr>
            <a:spLocks noGrp="1"/>
          </p:cNvSpPr>
          <p:nvPr>
            <p:ph idx="1"/>
          </p:nvPr>
        </p:nvSpPr>
        <p:spPr>
          <a:xfrm>
            <a:off x="0" y="650723"/>
            <a:ext cx="9144000" cy="481024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1"/>
            <a:ext cx="9144000" cy="612444"/>
          </a:xfrm>
        </p:spPr>
        <p:txBody>
          <a:bodyPr/>
          <a:lstStyle>
            <a:lvl1pPr>
              <a:defRPr sz="2000"/>
            </a:lvl1pPr>
          </a:lstStyle>
          <a:p>
            <a:r>
              <a:rPr lang="en-US" dirty="0"/>
              <a:t>Click to edit Master title style</a:t>
            </a:r>
          </a:p>
        </p:txBody>
      </p:sp>
      <p:sp>
        <p:nvSpPr>
          <p:cNvPr id="7" name="Content Placeholder 2"/>
          <p:cNvSpPr>
            <a:spLocks noGrp="1"/>
          </p:cNvSpPr>
          <p:nvPr>
            <p:ph idx="10"/>
          </p:nvPr>
        </p:nvSpPr>
        <p:spPr>
          <a:xfrm>
            <a:off x="108269" y="5472826"/>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88038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3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lIns="91120" tIns="45560" rIns="91120" bIns="45560" anchor="ctr" anchorCtr="0"/>
          <a:lstStyle>
            <a:lvl1pPr marL="0" indent="0">
              <a:buNone/>
              <a:defRPr sz="2200" b="1" i="0">
                <a:solidFill>
                  <a:schemeClr val="bg1"/>
                </a:solidFill>
                <a:latin typeface="Arial"/>
              </a:defRPr>
            </a:lvl1pPr>
          </a:lstStyle>
          <a:p>
            <a:pPr lvl="0"/>
            <a:r>
              <a:rPr lang="en-CA" dirty="0"/>
              <a:t>Click to edit Master text styles</a:t>
            </a:r>
          </a:p>
        </p:txBody>
      </p:sp>
      <p:sp>
        <p:nvSpPr>
          <p:cNvPr id="8" name="Text Placeholder 14"/>
          <p:cNvSpPr>
            <a:spLocks noGrp="1"/>
          </p:cNvSpPr>
          <p:nvPr>
            <p:ph type="body" sz="quarter" idx="14"/>
          </p:nvPr>
        </p:nvSpPr>
        <p:spPr>
          <a:xfrm>
            <a:off x="445347" y="1622783"/>
            <a:ext cx="8241454" cy="4557889"/>
          </a:xfrm>
          <a:prstGeom prst="rect">
            <a:avLst/>
          </a:prstGeom>
        </p:spPr>
        <p:txBody>
          <a:bodyPr vert="horz" lIns="91120" tIns="45560" rIns="91120" bIns="45560" anchor="ctr" anchorCtr="0"/>
          <a:lstStyle>
            <a:lvl1pPr marL="341690" indent="-341690">
              <a:buClr>
                <a:schemeClr val="bg2"/>
              </a:buClr>
              <a:buFont typeface="Arial"/>
              <a:buChar char="•"/>
              <a:defRPr sz="2200">
                <a:solidFill>
                  <a:schemeClr val="tx1">
                    <a:lumMod val="60000"/>
                    <a:lumOff val="40000"/>
                  </a:schemeClr>
                </a:solidFill>
                <a:latin typeface="Arial"/>
              </a:defRPr>
            </a:lvl1pPr>
            <a:lvl2pPr marL="740331" indent="-284748">
              <a:buClr>
                <a:schemeClr val="accent5"/>
              </a:buClr>
              <a:buFont typeface="Arial"/>
              <a:buChar char="•"/>
              <a:defRPr sz="2200">
                <a:solidFill>
                  <a:schemeClr val="tx1">
                    <a:lumMod val="60000"/>
                    <a:lumOff val="40000"/>
                  </a:schemeClr>
                </a:solidFill>
                <a:latin typeface="Arial"/>
              </a:defRPr>
            </a:lvl2pPr>
            <a:lvl3pPr marL="1138973" indent="-227794">
              <a:buFont typeface="Arial"/>
              <a:buChar char="•"/>
              <a:defRPr sz="2200">
                <a:solidFill>
                  <a:schemeClr val="tx1">
                    <a:lumMod val="60000"/>
                    <a:lumOff val="40000"/>
                  </a:schemeClr>
                </a:solidFill>
                <a:latin typeface="Arial"/>
              </a:defRPr>
            </a:lvl3pPr>
            <a:lvl4pPr marL="1594563" indent="-227794">
              <a:buClr>
                <a:schemeClr val="accent2"/>
              </a:buClr>
              <a:buFont typeface="Arial"/>
              <a:buChar char="•"/>
              <a:defRPr sz="2200">
                <a:solidFill>
                  <a:schemeClr val="tx1">
                    <a:lumMod val="60000"/>
                    <a:lumOff val="40000"/>
                  </a:schemeClr>
                </a:solidFill>
                <a:latin typeface="Arial"/>
              </a:defRPr>
            </a:lvl4pPr>
            <a:lvl5pPr marL="2050155" indent="-227794">
              <a:buClr>
                <a:schemeClr val="bg2"/>
              </a:buClr>
              <a:buFont typeface="Arial"/>
              <a:buChar char="•"/>
              <a:defRPr sz="2200">
                <a:solidFill>
                  <a:schemeClr val="tx1">
                    <a:lumMod val="60000"/>
                    <a:lumOff val="40000"/>
                  </a:schemeClr>
                </a:solidFill>
                <a:latin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7963362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a:t>Click to edit Master title style</a:t>
            </a:r>
          </a:p>
        </p:txBody>
      </p:sp>
      <p:sp>
        <p:nvSpPr>
          <p:cNvPr id="3" name="Chart Placeholder 2"/>
          <p:cNvSpPr>
            <a:spLocks noGrp="1"/>
          </p:cNvSpPr>
          <p:nvPr>
            <p:ph type="chart" idx="1"/>
          </p:nvPr>
        </p:nvSpPr>
        <p:spPr>
          <a:xfrm>
            <a:off x="442539" y="1380815"/>
            <a:ext cx="8291501" cy="4611835"/>
          </a:xfrm>
        </p:spPr>
        <p:txBody>
          <a:bodyPr/>
          <a:lstStyle/>
          <a:p>
            <a:pPr lvl="0"/>
            <a:endParaRPr lang="en-US" noProof="0"/>
          </a:p>
        </p:txBody>
      </p:sp>
    </p:spTree>
    <p:extLst>
      <p:ext uri="{BB962C8B-B14F-4D97-AF65-F5344CB8AC3E}">
        <p14:creationId xmlns:p14="http://schemas.microsoft.com/office/powerpoint/2010/main" val="6551379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lstStyle>
            <a:lvl1pPr algn="ctr">
              <a:defRPr sz="5300"/>
            </a:lvl1pPr>
          </a:lstStyle>
          <a:p>
            <a:r>
              <a:rPr lang="en-US"/>
              <a:t>Click to edit Master title style</a:t>
            </a:r>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2100"/>
            </a:lvl1pPr>
            <a:lvl2pPr marL="399886" indent="0" algn="ctr">
              <a:buNone/>
              <a:defRPr sz="1800"/>
            </a:lvl2pPr>
            <a:lvl3pPr marL="799769" indent="0" algn="ctr">
              <a:buNone/>
              <a:defRPr sz="1600"/>
            </a:lvl3pPr>
            <a:lvl4pPr marL="1199663" indent="0" algn="ctr">
              <a:buNone/>
              <a:defRPr sz="1400"/>
            </a:lvl4pPr>
            <a:lvl5pPr marL="1599551" indent="0" algn="ctr">
              <a:buNone/>
              <a:defRPr sz="1400"/>
            </a:lvl5pPr>
            <a:lvl6pPr marL="1999441" indent="0" algn="ctr">
              <a:buNone/>
              <a:defRPr sz="1400"/>
            </a:lvl6pPr>
            <a:lvl7pPr marL="2399329" indent="0" algn="ctr">
              <a:buNone/>
              <a:defRPr sz="1400"/>
            </a:lvl7pPr>
            <a:lvl8pPr marL="2799217" indent="0" algn="ctr">
              <a:buNone/>
              <a:defRPr sz="1400"/>
            </a:lvl8pPr>
            <a:lvl9pPr marL="3199104" indent="0" algn="ctr">
              <a:buNone/>
              <a:defRPr sz="1400"/>
            </a:lvl9pPr>
          </a:lstStyle>
          <a:p>
            <a:r>
              <a:rPr lang="en-US"/>
              <a:t>Click to edit Master subtitle style</a:t>
            </a:r>
          </a:p>
        </p:txBody>
      </p:sp>
      <p:sp>
        <p:nvSpPr>
          <p:cNvPr id="4" name="Date Placeholder 3">
            <a:extLst/>
          </p:cNvPr>
          <p:cNvSpPr>
            <a:spLocks noGrp="1"/>
          </p:cNvSpPr>
          <p:nvPr>
            <p:ph type="dt" sz="half" idx="10"/>
          </p:nvPr>
        </p:nvSpPr>
        <p:spPr>
          <a:xfrm>
            <a:off x="359742" y="6580109"/>
            <a:ext cx="593219" cy="179982"/>
          </a:xfrm>
          <a:prstGeom prst="rect">
            <a:avLst/>
          </a:prstGeom>
        </p:spPr>
        <p:txBody>
          <a:bodyPr lIns="80035" tIns="40018" rIns="80035" bIns="40018"/>
          <a:lstStyle>
            <a:lvl1pPr defTabSz="800337" rtl="1" fontAlgn="base">
              <a:spcBef>
                <a:spcPct val="0"/>
              </a:spcBef>
              <a:spcAft>
                <a:spcPct val="0"/>
              </a:spcAft>
              <a:defRPr b="1"/>
            </a:lvl1pPr>
          </a:lstStyle>
          <a:p>
            <a:pPr>
              <a:defRPr/>
            </a:pPr>
            <a:endParaRPr lang="en-US" sz="3500">
              <a:solidFill>
                <a:srgbClr val="000066"/>
              </a:solidFill>
            </a:endParaRPr>
          </a:p>
        </p:txBody>
      </p:sp>
      <p:sp>
        <p:nvSpPr>
          <p:cNvPr id="5" name="Footer Placeholder 4">
            <a:extLst/>
          </p:cNvPr>
          <p:cNvSpPr>
            <a:spLocks noGrp="1"/>
          </p:cNvSpPr>
          <p:nvPr>
            <p:ph type="ftr" sz="quarter" idx="11"/>
          </p:nvPr>
        </p:nvSpPr>
        <p:spPr>
          <a:xfrm>
            <a:off x="1045270" y="6580109"/>
            <a:ext cx="1698211" cy="179982"/>
          </a:xfrm>
          <a:prstGeom prst="rect">
            <a:avLst/>
          </a:prstGeom>
        </p:spPr>
        <p:txBody>
          <a:bodyPr lIns="80035" tIns="40018" rIns="80035" bIns="40018"/>
          <a:lstStyle>
            <a:lvl1pPr defTabSz="800337" rtl="1" fontAlgn="base">
              <a:spcBef>
                <a:spcPct val="0"/>
              </a:spcBef>
              <a:spcAft>
                <a:spcPct val="0"/>
              </a:spcAft>
              <a:defRPr b="1"/>
            </a:lvl1pPr>
          </a:lstStyle>
          <a:p>
            <a:pPr>
              <a:defRPr/>
            </a:pPr>
            <a:endParaRPr lang="en-US" sz="3500">
              <a:solidFill>
                <a:srgbClr val="000066"/>
              </a:solidFill>
            </a:endParaRPr>
          </a:p>
        </p:txBody>
      </p:sp>
      <p:sp>
        <p:nvSpPr>
          <p:cNvPr id="6" name="Slide Number Placeholder 5">
            <a:extLst/>
          </p:cNvPr>
          <p:cNvSpPr>
            <a:spLocks noGrp="1"/>
          </p:cNvSpPr>
          <p:nvPr>
            <p:ph type="sldNum" sz="quarter" idx="12"/>
          </p:nvPr>
        </p:nvSpPr>
        <p:spPr>
          <a:xfrm>
            <a:off x="8562999" y="6580109"/>
            <a:ext cx="217197" cy="179982"/>
          </a:xfrm>
          <a:prstGeom prst="rect">
            <a:avLst/>
          </a:prstGeom>
        </p:spPr>
        <p:txBody>
          <a:bodyPr lIns="80035" tIns="40018" rIns="80035" bIns="40018"/>
          <a:lstStyle>
            <a:lvl1pPr defTabSz="800337" rtl="1" fontAlgn="base">
              <a:spcBef>
                <a:spcPct val="0"/>
              </a:spcBef>
              <a:spcAft>
                <a:spcPct val="0"/>
              </a:spcAft>
              <a:defRPr/>
            </a:lvl1pPr>
          </a:lstStyle>
          <a:p>
            <a:pPr>
              <a:defRPr/>
            </a:pPr>
            <a:fld id="{0192156F-545C-4B48-BD36-7C4CA3AED8AB}" type="slidenum">
              <a:rPr lang="en-US" sz="3500" b="1">
                <a:solidFill>
                  <a:srgbClr val="000066"/>
                </a:solidFill>
              </a:rPr>
              <a:pPr>
                <a:defRPr/>
              </a:pPr>
              <a:t>‹#›</a:t>
            </a:fld>
            <a:endParaRPr lang="en-US" sz="3500" b="1">
              <a:solidFill>
                <a:srgbClr val="000066"/>
              </a:solidFill>
            </a:endParaRPr>
          </a:p>
        </p:txBody>
      </p:sp>
    </p:spTree>
    <p:extLst>
      <p:ext uri="{BB962C8B-B14F-4D97-AF65-F5344CB8AC3E}">
        <p14:creationId xmlns:p14="http://schemas.microsoft.com/office/powerpoint/2010/main" val="16664745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7221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05919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7" y="4407418"/>
            <a:ext cx="7772943" cy="1362097"/>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197" y="2907058"/>
            <a:ext cx="7772943" cy="1500322"/>
          </a:xfrm>
        </p:spPr>
        <p:txBody>
          <a:bodyPr anchor="b"/>
          <a:lstStyle>
            <a:lvl1pPr marL="0" indent="0">
              <a:buNone/>
              <a:defRPr sz="1800"/>
            </a:lvl1pPr>
            <a:lvl2pPr marL="399837" indent="0">
              <a:buNone/>
              <a:defRPr sz="1600"/>
            </a:lvl2pPr>
            <a:lvl3pPr marL="799672" indent="0">
              <a:buNone/>
              <a:defRPr sz="1500"/>
            </a:lvl3pPr>
            <a:lvl4pPr marL="1199514" indent="0">
              <a:buNone/>
              <a:defRPr sz="1200"/>
            </a:lvl4pPr>
            <a:lvl5pPr marL="1599353" indent="0">
              <a:buNone/>
              <a:defRPr sz="1200"/>
            </a:lvl5pPr>
            <a:lvl6pPr marL="1999192" indent="0">
              <a:buNone/>
              <a:defRPr sz="1200"/>
            </a:lvl6pPr>
            <a:lvl7pPr marL="2399030" indent="0">
              <a:buNone/>
              <a:defRPr sz="1200"/>
            </a:lvl7pPr>
            <a:lvl8pPr marL="2798870" indent="0">
              <a:buNone/>
              <a:defRPr sz="1200"/>
            </a:lvl8pPr>
            <a:lvl9pPr marL="3198709" indent="0">
              <a:buNone/>
              <a:defRPr sz="1200"/>
            </a:lvl9pPr>
          </a:lstStyle>
          <a:p>
            <a:pPr lvl="0"/>
            <a:r>
              <a:rPr lang="en-US"/>
              <a:t>Click to edit Master text styles</a:t>
            </a:r>
          </a:p>
        </p:txBody>
      </p:sp>
    </p:spTree>
    <p:extLst>
      <p:ext uri="{BB962C8B-B14F-4D97-AF65-F5344CB8AC3E}">
        <p14:creationId xmlns:p14="http://schemas.microsoft.com/office/powerpoint/2010/main" val="34610903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1542119"/>
            <a:ext cx="4080591" cy="4309467"/>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0" y="1542119"/>
            <a:ext cx="4080591" cy="4309467"/>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6624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7" y="275017"/>
            <a:ext cx="8229057" cy="11432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74" y="1534885"/>
            <a:ext cx="4039867" cy="639294"/>
          </a:xfrm>
        </p:spPr>
        <p:txBody>
          <a:bodyPr anchor="b"/>
          <a:lstStyle>
            <a:lvl1pPr marL="0" indent="0">
              <a:buNone/>
              <a:defRPr sz="2100" b="1"/>
            </a:lvl1pPr>
            <a:lvl2pPr marL="399837" indent="0">
              <a:buNone/>
              <a:defRPr sz="1800" b="1"/>
            </a:lvl2pPr>
            <a:lvl3pPr marL="799672" indent="0">
              <a:buNone/>
              <a:defRPr sz="1600" b="1"/>
            </a:lvl3pPr>
            <a:lvl4pPr marL="1199514" indent="0">
              <a:buNone/>
              <a:defRPr sz="1500" b="1"/>
            </a:lvl4pPr>
            <a:lvl5pPr marL="1599353" indent="0">
              <a:buNone/>
              <a:defRPr sz="1500" b="1"/>
            </a:lvl5pPr>
            <a:lvl6pPr marL="1999192" indent="0">
              <a:buNone/>
              <a:defRPr sz="1500" b="1"/>
            </a:lvl6pPr>
            <a:lvl7pPr marL="2399030" indent="0">
              <a:buNone/>
              <a:defRPr sz="1500" b="1"/>
            </a:lvl7pPr>
            <a:lvl8pPr marL="2798870" indent="0">
              <a:buNone/>
              <a:defRPr sz="1500" b="1"/>
            </a:lvl8pPr>
            <a:lvl9pPr marL="3198709"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07" y="1534885"/>
            <a:ext cx="4041225" cy="639294"/>
          </a:xfrm>
        </p:spPr>
        <p:txBody>
          <a:bodyPr anchor="b"/>
          <a:lstStyle>
            <a:lvl1pPr marL="0" indent="0">
              <a:buNone/>
              <a:defRPr sz="2100" b="1"/>
            </a:lvl1pPr>
            <a:lvl2pPr marL="399837" indent="0">
              <a:buNone/>
              <a:defRPr sz="1800" b="1"/>
            </a:lvl2pPr>
            <a:lvl3pPr marL="799672" indent="0">
              <a:buNone/>
              <a:defRPr sz="1600" b="1"/>
            </a:lvl3pPr>
            <a:lvl4pPr marL="1199514" indent="0">
              <a:buNone/>
              <a:defRPr sz="1500" b="1"/>
            </a:lvl4pPr>
            <a:lvl5pPr marL="1599353" indent="0">
              <a:buNone/>
              <a:defRPr sz="1500" b="1"/>
            </a:lvl5pPr>
            <a:lvl6pPr marL="1999192" indent="0">
              <a:buNone/>
              <a:defRPr sz="1500" b="1"/>
            </a:lvl6pPr>
            <a:lvl7pPr marL="2399030" indent="0">
              <a:buNone/>
              <a:defRPr sz="1500" b="1"/>
            </a:lvl7pPr>
            <a:lvl8pPr marL="2798870" indent="0">
              <a:buNone/>
              <a:defRPr sz="1500" b="1"/>
            </a:lvl8pPr>
            <a:lvl9pPr marL="3198709"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42716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16105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3855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09" y="273576"/>
            <a:ext cx="3008181" cy="1161958"/>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611" y="273572"/>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509" y="1435531"/>
            <a:ext cx="3008181" cy="4691026"/>
          </a:xfrm>
        </p:spPr>
        <p:txBody>
          <a:bodyPr/>
          <a:lstStyle>
            <a:lvl1pPr marL="0" indent="0">
              <a:buNone/>
              <a:defRPr sz="1200"/>
            </a:lvl1pPr>
            <a:lvl2pPr marL="399837" indent="0">
              <a:buNone/>
              <a:defRPr sz="1000"/>
            </a:lvl2pPr>
            <a:lvl3pPr marL="799672" indent="0">
              <a:buNone/>
              <a:defRPr sz="900"/>
            </a:lvl3pPr>
            <a:lvl4pPr marL="1199514" indent="0">
              <a:buNone/>
              <a:defRPr sz="800"/>
            </a:lvl4pPr>
            <a:lvl5pPr marL="1599353" indent="0">
              <a:buNone/>
              <a:defRPr sz="800"/>
            </a:lvl5pPr>
            <a:lvl6pPr marL="1999192" indent="0">
              <a:buNone/>
              <a:defRPr sz="800"/>
            </a:lvl6pPr>
            <a:lvl7pPr marL="2399030" indent="0">
              <a:buNone/>
              <a:defRPr sz="800"/>
            </a:lvl7pPr>
            <a:lvl8pPr marL="2798870" indent="0">
              <a:buNone/>
              <a:defRPr sz="800"/>
            </a:lvl8pPr>
            <a:lvl9pPr marL="3198709" indent="0">
              <a:buNone/>
              <a:defRPr sz="800"/>
            </a:lvl9pPr>
          </a:lstStyle>
          <a:p>
            <a:pPr lvl="0"/>
            <a:r>
              <a:rPr lang="en-US"/>
              <a:t>Click to edit Master text styles</a:t>
            </a:r>
          </a:p>
        </p:txBody>
      </p:sp>
    </p:spTree>
    <p:extLst>
      <p:ext uri="{BB962C8B-B14F-4D97-AF65-F5344CB8AC3E}">
        <p14:creationId xmlns:p14="http://schemas.microsoft.com/office/powerpoint/2010/main" val="2254307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3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lIns="91120" tIns="45560" rIns="91120" bIns="45560" anchor="ctr" anchorCtr="0"/>
          <a:lstStyle>
            <a:lvl1pPr marL="0" indent="0">
              <a:buNone/>
              <a:defRPr sz="2200" b="1" i="0">
                <a:solidFill>
                  <a:schemeClr val="bg1"/>
                </a:solidFill>
                <a:latin typeface="Arial"/>
              </a:defRPr>
            </a:lvl1pPr>
          </a:lstStyle>
          <a:p>
            <a:pPr lvl="0"/>
            <a:r>
              <a:rPr lang="en-CA" dirty="0"/>
              <a:t>Click to edit Master text styles</a:t>
            </a:r>
          </a:p>
        </p:txBody>
      </p:sp>
      <p:sp>
        <p:nvSpPr>
          <p:cNvPr id="8" name="Text Placeholder 14"/>
          <p:cNvSpPr>
            <a:spLocks noGrp="1"/>
          </p:cNvSpPr>
          <p:nvPr>
            <p:ph type="body" sz="quarter" idx="14"/>
          </p:nvPr>
        </p:nvSpPr>
        <p:spPr>
          <a:xfrm>
            <a:off x="445347" y="1622783"/>
            <a:ext cx="8241454" cy="4557889"/>
          </a:xfrm>
          <a:prstGeom prst="rect">
            <a:avLst/>
          </a:prstGeom>
        </p:spPr>
        <p:txBody>
          <a:bodyPr vert="horz" lIns="91120" tIns="45560" rIns="91120" bIns="45560" anchor="ctr" anchorCtr="0"/>
          <a:lstStyle>
            <a:lvl1pPr marL="341690" indent="-341690">
              <a:buClr>
                <a:schemeClr val="bg2"/>
              </a:buClr>
              <a:buFont typeface="Arial"/>
              <a:buChar char="•"/>
              <a:defRPr sz="2200">
                <a:solidFill>
                  <a:schemeClr val="tx1">
                    <a:lumMod val="60000"/>
                    <a:lumOff val="40000"/>
                  </a:schemeClr>
                </a:solidFill>
                <a:latin typeface="Arial"/>
              </a:defRPr>
            </a:lvl1pPr>
            <a:lvl2pPr marL="740331" indent="-284748">
              <a:buClr>
                <a:schemeClr val="accent5"/>
              </a:buClr>
              <a:buFont typeface="Arial"/>
              <a:buChar char="•"/>
              <a:defRPr sz="2000">
                <a:solidFill>
                  <a:schemeClr val="tx1">
                    <a:lumMod val="60000"/>
                    <a:lumOff val="40000"/>
                  </a:schemeClr>
                </a:solidFill>
                <a:latin typeface="Arial"/>
              </a:defRPr>
            </a:lvl2pPr>
            <a:lvl3pPr marL="1138973" indent="-227794">
              <a:buFont typeface="Arial"/>
              <a:buChar char="•"/>
              <a:defRPr sz="1800">
                <a:solidFill>
                  <a:schemeClr val="tx1">
                    <a:lumMod val="60000"/>
                    <a:lumOff val="40000"/>
                  </a:schemeClr>
                </a:solidFill>
                <a:latin typeface="Arial"/>
              </a:defRPr>
            </a:lvl3pPr>
            <a:lvl4pPr marL="1594563" indent="-227794">
              <a:buClr>
                <a:schemeClr val="accent2"/>
              </a:buClr>
              <a:buFont typeface="Arial"/>
              <a:buChar char="•"/>
              <a:defRPr sz="1600">
                <a:solidFill>
                  <a:schemeClr val="tx1">
                    <a:lumMod val="60000"/>
                    <a:lumOff val="40000"/>
                  </a:schemeClr>
                </a:solidFill>
                <a:latin typeface="Arial"/>
              </a:defRPr>
            </a:lvl4pPr>
            <a:lvl5pPr marL="2050155" indent="-227794">
              <a:buClr>
                <a:schemeClr val="bg2"/>
              </a:buClr>
              <a:buFont typeface="Arial"/>
              <a:buChar char="•"/>
              <a:defRPr sz="1400">
                <a:solidFill>
                  <a:schemeClr val="tx1">
                    <a:lumMod val="60000"/>
                    <a:lumOff val="40000"/>
                  </a:schemeClr>
                </a:solidFill>
                <a:latin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0735273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800458"/>
            <a:ext cx="5486943" cy="56730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891" y="613376"/>
            <a:ext cx="5486943" cy="4113648"/>
          </a:xfrm>
        </p:spPr>
        <p:txBody>
          <a:bodyPr/>
          <a:lstStyle>
            <a:lvl1pPr marL="0" indent="0">
              <a:buNone/>
              <a:defRPr sz="2800"/>
            </a:lvl1pPr>
            <a:lvl2pPr marL="399837" indent="0">
              <a:buNone/>
              <a:defRPr sz="2500"/>
            </a:lvl2pPr>
            <a:lvl3pPr marL="799672" indent="0">
              <a:buNone/>
              <a:defRPr sz="2100"/>
            </a:lvl3pPr>
            <a:lvl4pPr marL="1199514" indent="0">
              <a:buNone/>
              <a:defRPr sz="1800"/>
            </a:lvl4pPr>
            <a:lvl5pPr marL="1599353" indent="0">
              <a:buNone/>
              <a:defRPr sz="1800"/>
            </a:lvl5pPr>
            <a:lvl6pPr marL="1999192" indent="0">
              <a:buNone/>
              <a:defRPr sz="1800"/>
            </a:lvl6pPr>
            <a:lvl7pPr marL="2399030" indent="0">
              <a:buNone/>
              <a:defRPr sz="1800"/>
            </a:lvl7pPr>
            <a:lvl8pPr marL="2798870" indent="0">
              <a:buNone/>
              <a:defRPr sz="1800"/>
            </a:lvl8pPr>
            <a:lvl9pPr marL="3198709" indent="0">
              <a:buNone/>
              <a:defRPr sz="1800"/>
            </a:lvl9pPr>
          </a:lstStyle>
          <a:p>
            <a:pPr lvl="0"/>
            <a:endParaRPr lang="en-US" noProof="0"/>
          </a:p>
        </p:txBody>
      </p:sp>
      <p:sp>
        <p:nvSpPr>
          <p:cNvPr id="4" name="Text Placeholder 3"/>
          <p:cNvSpPr>
            <a:spLocks noGrp="1"/>
          </p:cNvSpPr>
          <p:nvPr>
            <p:ph type="body" sz="half" idx="2"/>
          </p:nvPr>
        </p:nvSpPr>
        <p:spPr>
          <a:xfrm>
            <a:off x="1791891" y="5367760"/>
            <a:ext cx="5486943" cy="804876"/>
          </a:xfrm>
        </p:spPr>
        <p:txBody>
          <a:bodyPr/>
          <a:lstStyle>
            <a:lvl1pPr marL="0" indent="0">
              <a:buNone/>
              <a:defRPr sz="1200"/>
            </a:lvl1pPr>
            <a:lvl2pPr marL="399837" indent="0">
              <a:buNone/>
              <a:defRPr sz="1000"/>
            </a:lvl2pPr>
            <a:lvl3pPr marL="799672" indent="0">
              <a:buNone/>
              <a:defRPr sz="900"/>
            </a:lvl3pPr>
            <a:lvl4pPr marL="1199514" indent="0">
              <a:buNone/>
              <a:defRPr sz="800"/>
            </a:lvl4pPr>
            <a:lvl5pPr marL="1599353" indent="0">
              <a:buNone/>
              <a:defRPr sz="800"/>
            </a:lvl5pPr>
            <a:lvl6pPr marL="1999192" indent="0">
              <a:buNone/>
              <a:defRPr sz="800"/>
            </a:lvl6pPr>
            <a:lvl7pPr marL="2399030" indent="0">
              <a:buNone/>
              <a:defRPr sz="800"/>
            </a:lvl7pPr>
            <a:lvl8pPr marL="2798870" indent="0">
              <a:buNone/>
              <a:defRPr sz="800"/>
            </a:lvl8pPr>
            <a:lvl9pPr marL="3198709" indent="0">
              <a:buNone/>
              <a:defRPr sz="800"/>
            </a:lvl9pPr>
          </a:lstStyle>
          <a:p>
            <a:pPr lvl="0"/>
            <a:r>
              <a:rPr lang="en-US"/>
              <a:t>Click to edit Master text styles</a:t>
            </a:r>
          </a:p>
        </p:txBody>
      </p:sp>
    </p:spTree>
    <p:extLst>
      <p:ext uri="{BB962C8B-B14F-4D97-AF65-F5344CB8AC3E}">
        <p14:creationId xmlns:p14="http://schemas.microsoft.com/office/powerpoint/2010/main" val="42613713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1160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
            <a:ext cx="2286000" cy="58515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
            <a:ext cx="6727682" cy="58515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6787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7"/>
            <a:ext cx="9144000" cy="1238269"/>
          </a:xfrm>
        </p:spPr>
        <p:txBody>
          <a:bodyPr/>
          <a:lstStyle/>
          <a:p>
            <a:r>
              <a:rPr lang="en-US"/>
              <a:t>Click to edit Master title style</a:t>
            </a:r>
          </a:p>
        </p:txBody>
      </p:sp>
      <p:sp>
        <p:nvSpPr>
          <p:cNvPr id="3" name="Text Placeholder 2"/>
          <p:cNvSpPr>
            <a:spLocks noGrp="1"/>
          </p:cNvSpPr>
          <p:nvPr>
            <p:ph type="body" sz="half" idx="1"/>
          </p:nvPr>
        </p:nvSpPr>
        <p:spPr>
          <a:xfrm>
            <a:off x="442542" y="1542119"/>
            <a:ext cx="4080591" cy="4309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0" y="1542119"/>
            <a:ext cx="4080591" cy="4309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4664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wo Content Horizontal Eve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5" y="1295404"/>
            <a:ext cx="8424001" cy="2209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7"/>
          <p:cNvSpPr>
            <a:spLocks noGrp="1"/>
          </p:cNvSpPr>
          <p:nvPr>
            <p:ph type="body" sz="quarter" idx="21"/>
          </p:nvPr>
        </p:nvSpPr>
        <p:spPr>
          <a:xfrm>
            <a:off x="360000" y="6293655"/>
            <a:ext cx="8419774" cy="208579"/>
          </a:xfrm>
        </p:spPr>
        <p:txBody>
          <a:bodyPr>
            <a:normAutofit/>
          </a:bodyPr>
          <a:lstStyle>
            <a:lvl1pPr>
              <a:defRPr sz="800" b="0">
                <a:solidFill>
                  <a:schemeClr val="tx1"/>
                </a:solidFill>
                <a:latin typeface="+mn-lt"/>
              </a:defRPr>
            </a:lvl1pPr>
          </a:lstStyle>
          <a:p>
            <a:pPr lvl="0"/>
            <a:r>
              <a:rPr lang="en-US" noProof="0"/>
              <a:t>Click to edit Master text styles</a:t>
            </a:r>
          </a:p>
        </p:txBody>
      </p:sp>
      <p:sp>
        <p:nvSpPr>
          <p:cNvPr id="2" name="Title 1"/>
          <p:cNvSpPr>
            <a:spLocks noGrp="1"/>
          </p:cNvSpPr>
          <p:nvPr>
            <p:ph type="title"/>
          </p:nvPr>
        </p:nvSpPr>
        <p:spPr/>
        <p:txBody>
          <a:bodyPr/>
          <a:lstStyle/>
          <a:p>
            <a:r>
              <a:rPr lang="en-GB" noProof="0"/>
              <a:t>Click to edit Master title style</a:t>
            </a:r>
          </a:p>
        </p:txBody>
      </p:sp>
      <p:sp>
        <p:nvSpPr>
          <p:cNvPr id="8" name="Content Placeholder 2"/>
          <p:cNvSpPr>
            <a:spLocks noGrp="1"/>
          </p:cNvSpPr>
          <p:nvPr>
            <p:ph idx="22"/>
          </p:nvPr>
        </p:nvSpPr>
        <p:spPr>
          <a:xfrm>
            <a:off x="360005" y="3784600"/>
            <a:ext cx="8424001" cy="2209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Date Placeholder 3"/>
          <p:cNvSpPr>
            <a:spLocks noGrp="1"/>
          </p:cNvSpPr>
          <p:nvPr>
            <p:ph type="dt" sz="half" idx="23"/>
          </p:nvPr>
        </p:nvSpPr>
        <p:spPr>
          <a:xfrm>
            <a:off x="359739" y="6588749"/>
            <a:ext cx="593219" cy="179982"/>
          </a:xfrm>
          <a:prstGeom prst="rect">
            <a:avLst/>
          </a:prstGeom>
        </p:spPr>
        <p:txBody>
          <a:bodyPr lIns="91344" tIns="45672" rIns="91344" bIns="45672"/>
          <a:lstStyle>
            <a:lvl1pPr>
              <a:defRPr>
                <a:latin typeface="Arial" charset="0"/>
                <a:cs typeface="Arial" charset="0"/>
              </a:defRPr>
            </a:lvl1pPr>
          </a:lstStyle>
          <a:p>
            <a:pPr defTabSz="913593" rtl="1" fontAlgn="base">
              <a:spcBef>
                <a:spcPct val="0"/>
              </a:spcBef>
              <a:spcAft>
                <a:spcPct val="0"/>
              </a:spcAft>
              <a:defRPr/>
            </a:pPr>
            <a:endParaRPr lang="en-GB" sz="3500" b="1">
              <a:solidFill>
                <a:srgbClr val="000066"/>
              </a:solidFill>
            </a:endParaRPr>
          </a:p>
        </p:txBody>
      </p:sp>
      <p:sp>
        <p:nvSpPr>
          <p:cNvPr id="7" name="Footer Placeholder 4"/>
          <p:cNvSpPr>
            <a:spLocks noGrp="1"/>
          </p:cNvSpPr>
          <p:nvPr>
            <p:ph type="ftr" sz="quarter" idx="24"/>
          </p:nvPr>
        </p:nvSpPr>
        <p:spPr>
          <a:xfrm>
            <a:off x="1045267" y="6588749"/>
            <a:ext cx="1698211" cy="179982"/>
          </a:xfrm>
          <a:prstGeom prst="rect">
            <a:avLst/>
          </a:prstGeom>
        </p:spPr>
        <p:txBody>
          <a:bodyPr lIns="91344" tIns="45672" rIns="91344" bIns="45672"/>
          <a:lstStyle>
            <a:lvl1pPr>
              <a:defRPr>
                <a:latin typeface="Arial" charset="0"/>
                <a:cs typeface="Arial" charset="0"/>
              </a:defRPr>
            </a:lvl1pPr>
          </a:lstStyle>
          <a:p>
            <a:pPr defTabSz="913593" rtl="1" fontAlgn="base">
              <a:spcBef>
                <a:spcPct val="0"/>
              </a:spcBef>
              <a:spcAft>
                <a:spcPct val="0"/>
              </a:spcAft>
              <a:defRPr/>
            </a:pPr>
            <a:endParaRPr lang="en-GB" sz="3500" b="1">
              <a:solidFill>
                <a:srgbClr val="000066"/>
              </a:solidFill>
            </a:endParaRPr>
          </a:p>
        </p:txBody>
      </p:sp>
      <p:sp>
        <p:nvSpPr>
          <p:cNvPr id="9" name="Slide Number Placeholder 5"/>
          <p:cNvSpPr>
            <a:spLocks noGrp="1"/>
          </p:cNvSpPr>
          <p:nvPr>
            <p:ph type="sldNum" sz="quarter" idx="25"/>
          </p:nvPr>
        </p:nvSpPr>
        <p:spPr>
          <a:xfrm>
            <a:off x="8562999" y="6588749"/>
            <a:ext cx="217197" cy="179982"/>
          </a:xfrm>
          <a:prstGeom prst="rect">
            <a:avLst/>
          </a:prstGeom>
        </p:spPr>
        <p:txBody>
          <a:bodyPr lIns="91344" tIns="45672" rIns="91344" bIns="45672"/>
          <a:lstStyle>
            <a:lvl1pPr>
              <a:defRPr>
                <a:latin typeface="Arial" charset="0"/>
                <a:cs typeface="Arial" charset="0"/>
              </a:defRPr>
            </a:lvl1pPr>
          </a:lstStyle>
          <a:p>
            <a:pPr defTabSz="913593" rtl="1" fontAlgn="base">
              <a:spcBef>
                <a:spcPct val="0"/>
              </a:spcBef>
              <a:spcAft>
                <a:spcPct val="0"/>
              </a:spcAft>
              <a:defRPr/>
            </a:pPr>
            <a:fld id="{F05D0F2D-B3FC-4314-BDAA-A22C0BBC2F0F}" type="slidenum">
              <a:rPr lang="en-GB" sz="3500" b="1" smtClean="0">
                <a:solidFill>
                  <a:srgbClr val="000066"/>
                </a:solidFill>
              </a:rPr>
              <a:pPr defTabSz="913593" rtl="1" fontAlgn="base">
                <a:spcBef>
                  <a:spcPct val="0"/>
                </a:spcBef>
                <a:spcAft>
                  <a:spcPct val="0"/>
                </a:spcAft>
                <a:defRPr/>
              </a:pPr>
              <a:t>‹#›</a:t>
            </a:fld>
            <a:endParaRPr lang="en-GB" sz="3500" b="1">
              <a:solidFill>
                <a:srgbClr val="000066"/>
              </a:solidFill>
            </a:endParaRPr>
          </a:p>
        </p:txBody>
      </p:sp>
    </p:spTree>
    <p:extLst>
      <p:ext uri="{BB962C8B-B14F-4D97-AF65-F5344CB8AC3E}">
        <p14:creationId xmlns:p14="http://schemas.microsoft.com/office/powerpoint/2010/main" val="327225310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Title and Map">
    <p:spTree>
      <p:nvGrpSpPr>
        <p:cNvPr id="1" name=""/>
        <p:cNvGrpSpPr/>
        <p:nvPr/>
      </p:nvGrpSpPr>
      <p:grpSpPr>
        <a:xfrm>
          <a:off x="0" y="0"/>
          <a:ext cx="0" cy="0"/>
          <a:chOff x="0" y="0"/>
          <a:chExt cx="0" cy="0"/>
        </a:xfrm>
      </p:grpSpPr>
      <p:sp>
        <p:nvSpPr>
          <p:cNvPr id="5" name="Rectangle 4"/>
          <p:cNvSpPr/>
          <p:nvPr userDrawn="1"/>
        </p:nvSpPr>
        <p:spPr>
          <a:xfrm>
            <a:off x="12218" y="5721959"/>
            <a:ext cx="9131782" cy="262804"/>
          </a:xfrm>
          <a:prstGeom prst="rect">
            <a:avLst/>
          </a:prstGeom>
        </p:spPr>
        <p:txBody>
          <a:bodyPr lIns="77385" tIns="38691" rIns="77385" bIns="38691">
            <a:spAutoFit/>
          </a:bodyPr>
          <a:lstStyle/>
          <a:p>
            <a:pPr defTabSz="773814" rtl="1" fontAlgn="base">
              <a:spcBef>
                <a:spcPct val="0"/>
              </a:spcBef>
              <a:spcAft>
                <a:spcPct val="0"/>
              </a:spcAft>
              <a:defRPr/>
            </a:pPr>
            <a:endParaRPr lang="en-GB" sz="1200" dirty="0">
              <a:solidFill>
                <a:srgbClr val="000066"/>
              </a:solidFill>
            </a:endParaRPr>
          </a:p>
        </p:txBody>
      </p:sp>
      <p:sp>
        <p:nvSpPr>
          <p:cNvPr id="3" name="Content Placeholder 2"/>
          <p:cNvSpPr>
            <a:spLocks noGrp="1"/>
          </p:cNvSpPr>
          <p:nvPr>
            <p:ph idx="1"/>
          </p:nvPr>
        </p:nvSpPr>
        <p:spPr>
          <a:xfrm>
            <a:off x="0" y="650723"/>
            <a:ext cx="9144000" cy="481024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1"/>
            <a:ext cx="9144000" cy="612444"/>
          </a:xfrm>
        </p:spPr>
        <p:txBody>
          <a:bodyPr/>
          <a:lstStyle>
            <a:lvl1pPr>
              <a:defRPr sz="2000"/>
            </a:lvl1pPr>
          </a:lstStyle>
          <a:p>
            <a:r>
              <a:rPr lang="en-US" dirty="0"/>
              <a:t>Click to edit Master title style</a:t>
            </a:r>
          </a:p>
        </p:txBody>
      </p:sp>
      <p:sp>
        <p:nvSpPr>
          <p:cNvPr id="7" name="Content Placeholder 2"/>
          <p:cNvSpPr>
            <a:spLocks noGrp="1"/>
          </p:cNvSpPr>
          <p:nvPr>
            <p:ph idx="10"/>
          </p:nvPr>
        </p:nvSpPr>
        <p:spPr>
          <a:xfrm>
            <a:off x="108269" y="5472826"/>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9929452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a:t>Click to edit Master title style</a:t>
            </a:r>
          </a:p>
        </p:txBody>
      </p:sp>
      <p:sp>
        <p:nvSpPr>
          <p:cNvPr id="3" name="Chart Placeholder 2"/>
          <p:cNvSpPr>
            <a:spLocks noGrp="1"/>
          </p:cNvSpPr>
          <p:nvPr>
            <p:ph type="chart" idx="1"/>
          </p:nvPr>
        </p:nvSpPr>
        <p:spPr>
          <a:xfrm>
            <a:off x="442539" y="1380815"/>
            <a:ext cx="8291501" cy="4611835"/>
          </a:xfrm>
        </p:spPr>
        <p:txBody>
          <a:bodyPr/>
          <a:lstStyle/>
          <a:p>
            <a:pPr lvl="0"/>
            <a:endParaRPr lang="en-US" noProof="0"/>
          </a:p>
        </p:txBody>
      </p:sp>
    </p:spTree>
    <p:extLst>
      <p:ext uri="{BB962C8B-B14F-4D97-AF65-F5344CB8AC3E}">
        <p14:creationId xmlns:p14="http://schemas.microsoft.com/office/powerpoint/2010/main" val="17304859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lstStyle>
            <a:lvl1pPr algn="ctr">
              <a:defRPr sz="5300"/>
            </a:lvl1pPr>
          </a:lstStyle>
          <a:p>
            <a:r>
              <a:rPr lang="en-US"/>
              <a:t>Click to edit Master title style</a:t>
            </a:r>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2100"/>
            </a:lvl1pPr>
            <a:lvl2pPr marL="400099" indent="0" algn="ctr">
              <a:buNone/>
              <a:defRPr sz="1800"/>
            </a:lvl2pPr>
            <a:lvl3pPr marL="800195" indent="0" algn="ctr">
              <a:buNone/>
              <a:defRPr sz="1600"/>
            </a:lvl3pPr>
            <a:lvl4pPr marL="1200299" indent="0" algn="ctr">
              <a:buNone/>
              <a:defRPr sz="1400"/>
            </a:lvl4pPr>
            <a:lvl5pPr marL="1600398" indent="0" algn="ctr">
              <a:buNone/>
              <a:defRPr sz="1400"/>
            </a:lvl5pPr>
            <a:lvl6pPr marL="2000500" indent="0" algn="ctr">
              <a:buNone/>
              <a:defRPr sz="1400"/>
            </a:lvl6pPr>
            <a:lvl7pPr marL="2400600" indent="0" algn="ctr">
              <a:buNone/>
              <a:defRPr sz="1400"/>
            </a:lvl7pPr>
            <a:lvl8pPr marL="2800700" indent="0" algn="ctr">
              <a:buNone/>
              <a:defRPr sz="1400"/>
            </a:lvl8pPr>
            <a:lvl9pPr marL="3200798" indent="0" algn="ctr">
              <a:buNone/>
              <a:defRPr sz="1400"/>
            </a:lvl9pPr>
          </a:lstStyle>
          <a:p>
            <a:r>
              <a:rPr lang="en-US"/>
              <a:t>Click to edit Master subtitle style</a:t>
            </a:r>
          </a:p>
        </p:txBody>
      </p:sp>
      <p:sp>
        <p:nvSpPr>
          <p:cNvPr id="4" name="Date Placeholder 3">
            <a:extLst/>
          </p:cNvPr>
          <p:cNvSpPr>
            <a:spLocks noGrp="1"/>
          </p:cNvSpPr>
          <p:nvPr>
            <p:ph type="dt" sz="half" idx="10"/>
          </p:nvPr>
        </p:nvSpPr>
        <p:spPr>
          <a:xfrm>
            <a:off x="359739" y="6580109"/>
            <a:ext cx="593219" cy="179982"/>
          </a:xfrm>
          <a:prstGeom prst="rect">
            <a:avLst/>
          </a:prstGeom>
        </p:spPr>
        <p:txBody>
          <a:bodyPr lIns="80077" tIns="40039" rIns="80077" bIns="40039"/>
          <a:lstStyle>
            <a:lvl1pPr defTabSz="800763" rtl="1" fontAlgn="base">
              <a:spcBef>
                <a:spcPct val="0"/>
              </a:spcBef>
              <a:spcAft>
                <a:spcPct val="0"/>
              </a:spcAft>
              <a:defRPr b="1"/>
            </a:lvl1pPr>
          </a:lstStyle>
          <a:p>
            <a:pPr>
              <a:defRPr/>
            </a:pPr>
            <a:endParaRPr lang="en-US" sz="3500">
              <a:solidFill>
                <a:srgbClr val="000066"/>
              </a:solidFill>
            </a:endParaRPr>
          </a:p>
        </p:txBody>
      </p:sp>
      <p:sp>
        <p:nvSpPr>
          <p:cNvPr id="5" name="Footer Placeholder 4">
            <a:extLst/>
          </p:cNvPr>
          <p:cNvSpPr>
            <a:spLocks noGrp="1"/>
          </p:cNvSpPr>
          <p:nvPr>
            <p:ph type="ftr" sz="quarter" idx="11"/>
          </p:nvPr>
        </p:nvSpPr>
        <p:spPr>
          <a:xfrm>
            <a:off x="1045267" y="6580109"/>
            <a:ext cx="1698211" cy="179982"/>
          </a:xfrm>
          <a:prstGeom prst="rect">
            <a:avLst/>
          </a:prstGeom>
        </p:spPr>
        <p:txBody>
          <a:bodyPr lIns="80077" tIns="40039" rIns="80077" bIns="40039"/>
          <a:lstStyle>
            <a:lvl1pPr defTabSz="800763" rtl="1" fontAlgn="base">
              <a:spcBef>
                <a:spcPct val="0"/>
              </a:spcBef>
              <a:spcAft>
                <a:spcPct val="0"/>
              </a:spcAft>
              <a:defRPr b="1"/>
            </a:lvl1pPr>
          </a:lstStyle>
          <a:p>
            <a:pPr>
              <a:defRPr/>
            </a:pPr>
            <a:endParaRPr lang="en-US" sz="3500">
              <a:solidFill>
                <a:srgbClr val="000066"/>
              </a:solidFill>
            </a:endParaRPr>
          </a:p>
        </p:txBody>
      </p:sp>
      <p:sp>
        <p:nvSpPr>
          <p:cNvPr id="6" name="Slide Number Placeholder 5">
            <a:extLst/>
          </p:cNvPr>
          <p:cNvSpPr>
            <a:spLocks noGrp="1"/>
          </p:cNvSpPr>
          <p:nvPr>
            <p:ph type="sldNum" sz="quarter" idx="12"/>
          </p:nvPr>
        </p:nvSpPr>
        <p:spPr>
          <a:xfrm>
            <a:off x="8562999" y="6580109"/>
            <a:ext cx="217197" cy="179982"/>
          </a:xfrm>
          <a:prstGeom prst="rect">
            <a:avLst/>
          </a:prstGeom>
        </p:spPr>
        <p:txBody>
          <a:bodyPr lIns="80077" tIns="40039" rIns="80077" bIns="40039"/>
          <a:lstStyle>
            <a:lvl1pPr defTabSz="800763" rtl="1" fontAlgn="base">
              <a:spcBef>
                <a:spcPct val="0"/>
              </a:spcBef>
              <a:spcAft>
                <a:spcPct val="0"/>
              </a:spcAft>
              <a:defRPr/>
            </a:lvl1pPr>
          </a:lstStyle>
          <a:p>
            <a:pPr>
              <a:defRPr/>
            </a:pPr>
            <a:fld id="{0192156F-545C-4B48-BD36-7C4CA3AED8AB}" type="slidenum">
              <a:rPr lang="en-US" sz="3500" b="1">
                <a:solidFill>
                  <a:srgbClr val="000066"/>
                </a:solidFill>
              </a:rPr>
              <a:pPr>
                <a:defRPr/>
              </a:pPr>
              <a:t>‹#›</a:t>
            </a:fld>
            <a:endParaRPr lang="en-US" sz="3500" b="1">
              <a:solidFill>
                <a:srgbClr val="000066"/>
              </a:solidFill>
            </a:endParaRPr>
          </a:p>
        </p:txBody>
      </p:sp>
    </p:spTree>
    <p:extLst>
      <p:ext uri="{BB962C8B-B14F-4D97-AF65-F5344CB8AC3E}">
        <p14:creationId xmlns:p14="http://schemas.microsoft.com/office/powerpoint/2010/main" val="40696517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3871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379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12"/>
            <a:ext cx="7391400" cy="563563"/>
          </a:xfrm>
          <a:prstGeom prst="rect">
            <a:avLst/>
          </a:prstGeom>
        </p:spPr>
        <p:txBody>
          <a:bodyPr lIns="91120" tIns="45560" rIns="91120" bIns="45560"/>
          <a:lstStyle/>
          <a:p>
            <a:r>
              <a:rPr lang="en-US"/>
              <a:t>Click to edit Master title style</a:t>
            </a:r>
          </a:p>
        </p:txBody>
      </p:sp>
      <p:sp>
        <p:nvSpPr>
          <p:cNvPr id="3" name="Table Placeholder 2"/>
          <p:cNvSpPr>
            <a:spLocks noGrp="1"/>
          </p:cNvSpPr>
          <p:nvPr>
            <p:ph type="tbl" idx="1"/>
          </p:nvPr>
        </p:nvSpPr>
        <p:spPr>
          <a:xfrm>
            <a:off x="304800" y="1182708"/>
            <a:ext cx="8610600" cy="5208587"/>
          </a:xfrm>
          <a:prstGeom prst="rect">
            <a:avLst/>
          </a:prstGeom>
        </p:spPr>
        <p:txBody>
          <a:bodyPr lIns="91120" tIns="45560" rIns="91120" bIns="45560"/>
          <a:lstStyle/>
          <a:p>
            <a:r>
              <a:rPr lang="en-US" dirty="0"/>
              <a:t>Click icon to add table</a:t>
            </a:r>
          </a:p>
        </p:txBody>
      </p:sp>
      <p:sp>
        <p:nvSpPr>
          <p:cNvPr id="4" name="Date Placeholder 3"/>
          <p:cNvSpPr>
            <a:spLocks noGrp="1"/>
          </p:cNvSpPr>
          <p:nvPr>
            <p:ph type="dt" sz="half" idx="10"/>
          </p:nvPr>
        </p:nvSpPr>
        <p:spPr>
          <a:xfrm>
            <a:off x="1752600" y="6540500"/>
            <a:ext cx="2133600" cy="228600"/>
          </a:xfrm>
          <a:prstGeom prst="rect">
            <a:avLst/>
          </a:prstGeom>
        </p:spPr>
        <p:txBody>
          <a:bodyPr lIns="91120" tIns="45560" rIns="91120" bIns="45560"/>
          <a:lstStyle>
            <a:lvl1pPr>
              <a:defRPr/>
            </a:lvl1pPr>
          </a:lstStyle>
          <a:p>
            <a:endParaRPr lang="en-US" dirty="0">
              <a:solidFill>
                <a:srgbClr val="636463"/>
              </a:solidFill>
            </a:endParaRPr>
          </a:p>
        </p:txBody>
      </p:sp>
      <p:sp>
        <p:nvSpPr>
          <p:cNvPr id="5" name="Footer Placeholder 4"/>
          <p:cNvSpPr>
            <a:spLocks noGrp="1"/>
          </p:cNvSpPr>
          <p:nvPr>
            <p:ph type="ftr" sz="quarter" idx="11"/>
          </p:nvPr>
        </p:nvSpPr>
        <p:spPr>
          <a:xfrm>
            <a:off x="4038600" y="6553260"/>
            <a:ext cx="2362200" cy="233363"/>
          </a:xfrm>
          <a:prstGeom prst="rect">
            <a:avLst/>
          </a:prstGeom>
        </p:spPr>
        <p:txBody>
          <a:bodyPr lIns="91120" tIns="45560" rIns="91120" bIns="45560"/>
          <a:lstStyle>
            <a:lvl1pPr>
              <a:defRPr/>
            </a:lvl1pPr>
          </a:lstStyle>
          <a:p>
            <a:endParaRPr lang="en-US" dirty="0">
              <a:solidFill>
                <a:srgbClr val="636463"/>
              </a:solidFill>
            </a:endParaRPr>
          </a:p>
        </p:txBody>
      </p:sp>
      <p:sp>
        <p:nvSpPr>
          <p:cNvPr id="6" name="Slide Number Placeholder 5"/>
          <p:cNvSpPr>
            <a:spLocks noGrp="1"/>
          </p:cNvSpPr>
          <p:nvPr>
            <p:ph type="sldNum" sz="quarter" idx="12"/>
          </p:nvPr>
        </p:nvSpPr>
        <p:spPr>
          <a:xfrm>
            <a:off x="6553200" y="6553200"/>
            <a:ext cx="2133600" cy="228600"/>
          </a:xfrm>
          <a:prstGeom prst="rect">
            <a:avLst/>
          </a:prstGeom>
        </p:spPr>
        <p:txBody>
          <a:bodyPr lIns="91120" tIns="45560" rIns="91120" bIns="45560"/>
          <a:lstStyle>
            <a:lvl1pPr>
              <a:defRPr/>
            </a:lvl1pPr>
          </a:lstStyle>
          <a:p>
            <a:fld id="{120FA8B8-1D63-49E2-A16C-752A7BF352DF}" type="slidenum">
              <a:rPr lang="en-US">
                <a:solidFill>
                  <a:srgbClr val="636463"/>
                </a:solidFill>
              </a:rPr>
              <a:pPr/>
              <a:t>‹#›</a:t>
            </a:fld>
            <a:endParaRPr lang="en-US" dirty="0">
              <a:solidFill>
                <a:srgbClr val="636463"/>
              </a:solidFill>
            </a:endParaRPr>
          </a:p>
        </p:txBody>
      </p:sp>
    </p:spTree>
    <p:extLst>
      <p:ext uri="{BB962C8B-B14F-4D97-AF65-F5344CB8AC3E}">
        <p14:creationId xmlns:p14="http://schemas.microsoft.com/office/powerpoint/2010/main" val="424903535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2" y="4407413"/>
            <a:ext cx="7772943" cy="1362097"/>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192" y="2907058"/>
            <a:ext cx="7772943" cy="1500322"/>
          </a:xfrm>
        </p:spPr>
        <p:txBody>
          <a:bodyPr anchor="b"/>
          <a:lstStyle>
            <a:lvl1pPr marL="0" indent="0">
              <a:buNone/>
              <a:defRPr sz="1800"/>
            </a:lvl1pPr>
            <a:lvl2pPr marL="400191" indent="0">
              <a:buNone/>
              <a:defRPr sz="1600"/>
            </a:lvl2pPr>
            <a:lvl3pPr marL="800379" indent="0">
              <a:buNone/>
              <a:defRPr sz="1500"/>
            </a:lvl3pPr>
            <a:lvl4pPr marL="1200574" indent="0">
              <a:buNone/>
              <a:defRPr sz="1200"/>
            </a:lvl4pPr>
            <a:lvl5pPr marL="1600765" indent="0">
              <a:buNone/>
              <a:defRPr sz="1200"/>
            </a:lvl5pPr>
            <a:lvl6pPr marL="2000957" indent="0">
              <a:buNone/>
              <a:defRPr sz="1200"/>
            </a:lvl6pPr>
            <a:lvl7pPr marL="2401147" indent="0">
              <a:buNone/>
              <a:defRPr sz="1200"/>
            </a:lvl7pPr>
            <a:lvl8pPr marL="2801340" indent="0">
              <a:buNone/>
              <a:defRPr sz="1200"/>
            </a:lvl8pPr>
            <a:lvl9pPr marL="3201532" indent="0">
              <a:buNone/>
              <a:defRPr sz="1200"/>
            </a:lvl9pPr>
          </a:lstStyle>
          <a:p>
            <a:pPr lvl="0"/>
            <a:r>
              <a:rPr lang="en-US"/>
              <a:t>Click to edit Master text styles</a:t>
            </a:r>
          </a:p>
        </p:txBody>
      </p:sp>
    </p:spTree>
    <p:extLst>
      <p:ext uri="{BB962C8B-B14F-4D97-AF65-F5344CB8AC3E}">
        <p14:creationId xmlns:p14="http://schemas.microsoft.com/office/powerpoint/2010/main" val="37007047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1542114"/>
            <a:ext cx="4080591" cy="4309467"/>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0" y="1542114"/>
            <a:ext cx="4080591" cy="4309467"/>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2564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2" y="275017"/>
            <a:ext cx="8229057" cy="11432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74" y="1534885"/>
            <a:ext cx="4039867" cy="639294"/>
          </a:xfrm>
        </p:spPr>
        <p:txBody>
          <a:bodyPr anchor="b"/>
          <a:lstStyle>
            <a:lvl1pPr marL="0" indent="0">
              <a:buNone/>
              <a:defRPr sz="2100" b="1"/>
            </a:lvl1pPr>
            <a:lvl2pPr marL="400191" indent="0">
              <a:buNone/>
              <a:defRPr sz="1800" b="1"/>
            </a:lvl2pPr>
            <a:lvl3pPr marL="800379" indent="0">
              <a:buNone/>
              <a:defRPr sz="1600" b="1"/>
            </a:lvl3pPr>
            <a:lvl4pPr marL="1200574" indent="0">
              <a:buNone/>
              <a:defRPr sz="1500" b="1"/>
            </a:lvl4pPr>
            <a:lvl5pPr marL="1600765" indent="0">
              <a:buNone/>
              <a:defRPr sz="1500" b="1"/>
            </a:lvl5pPr>
            <a:lvl6pPr marL="2000957" indent="0">
              <a:buNone/>
              <a:defRPr sz="1500" b="1"/>
            </a:lvl6pPr>
            <a:lvl7pPr marL="2401147" indent="0">
              <a:buNone/>
              <a:defRPr sz="1500" b="1"/>
            </a:lvl7pPr>
            <a:lvl8pPr marL="2801340" indent="0">
              <a:buNone/>
              <a:defRPr sz="1500" b="1"/>
            </a:lvl8pPr>
            <a:lvl9pPr marL="3201532"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07" y="1534885"/>
            <a:ext cx="4041225" cy="639294"/>
          </a:xfrm>
        </p:spPr>
        <p:txBody>
          <a:bodyPr anchor="b"/>
          <a:lstStyle>
            <a:lvl1pPr marL="0" indent="0">
              <a:buNone/>
              <a:defRPr sz="2100" b="1"/>
            </a:lvl1pPr>
            <a:lvl2pPr marL="400191" indent="0">
              <a:buNone/>
              <a:defRPr sz="1800" b="1"/>
            </a:lvl2pPr>
            <a:lvl3pPr marL="800379" indent="0">
              <a:buNone/>
              <a:defRPr sz="1600" b="1"/>
            </a:lvl3pPr>
            <a:lvl4pPr marL="1200574" indent="0">
              <a:buNone/>
              <a:defRPr sz="1500" b="1"/>
            </a:lvl4pPr>
            <a:lvl5pPr marL="1600765" indent="0">
              <a:buNone/>
              <a:defRPr sz="1500" b="1"/>
            </a:lvl5pPr>
            <a:lvl6pPr marL="2000957" indent="0">
              <a:buNone/>
              <a:defRPr sz="1500" b="1"/>
            </a:lvl6pPr>
            <a:lvl7pPr marL="2401147" indent="0">
              <a:buNone/>
              <a:defRPr sz="1500" b="1"/>
            </a:lvl7pPr>
            <a:lvl8pPr marL="2801340" indent="0">
              <a:buNone/>
              <a:defRPr sz="1500" b="1"/>
            </a:lvl8pPr>
            <a:lvl9pPr marL="3201532"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36209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40732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0212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04" y="273576"/>
            <a:ext cx="3008181" cy="1161958"/>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611" y="273572"/>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504" y="1435531"/>
            <a:ext cx="3008181" cy="4691026"/>
          </a:xfrm>
        </p:spPr>
        <p:txBody>
          <a:bodyPr/>
          <a:lstStyle>
            <a:lvl1pPr marL="0" indent="0">
              <a:buNone/>
              <a:defRPr sz="1200"/>
            </a:lvl1pPr>
            <a:lvl2pPr marL="400191" indent="0">
              <a:buNone/>
              <a:defRPr sz="1000"/>
            </a:lvl2pPr>
            <a:lvl3pPr marL="800379" indent="0">
              <a:buNone/>
              <a:defRPr sz="900"/>
            </a:lvl3pPr>
            <a:lvl4pPr marL="1200574" indent="0">
              <a:buNone/>
              <a:defRPr sz="800"/>
            </a:lvl4pPr>
            <a:lvl5pPr marL="1600765" indent="0">
              <a:buNone/>
              <a:defRPr sz="800"/>
            </a:lvl5pPr>
            <a:lvl6pPr marL="2000957" indent="0">
              <a:buNone/>
              <a:defRPr sz="800"/>
            </a:lvl6pPr>
            <a:lvl7pPr marL="2401147" indent="0">
              <a:buNone/>
              <a:defRPr sz="800"/>
            </a:lvl7pPr>
            <a:lvl8pPr marL="2801340" indent="0">
              <a:buNone/>
              <a:defRPr sz="800"/>
            </a:lvl8pPr>
            <a:lvl9pPr marL="3201532" indent="0">
              <a:buNone/>
              <a:defRPr sz="800"/>
            </a:lvl9pPr>
          </a:lstStyle>
          <a:p>
            <a:pPr lvl="0"/>
            <a:r>
              <a:rPr lang="en-US"/>
              <a:t>Click to edit Master text styles</a:t>
            </a:r>
          </a:p>
        </p:txBody>
      </p:sp>
    </p:spTree>
    <p:extLst>
      <p:ext uri="{BB962C8B-B14F-4D97-AF65-F5344CB8AC3E}">
        <p14:creationId xmlns:p14="http://schemas.microsoft.com/office/powerpoint/2010/main" val="24440679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86" y="4800458"/>
            <a:ext cx="5486943" cy="56730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886" y="613376"/>
            <a:ext cx="5486943" cy="4113648"/>
          </a:xfrm>
        </p:spPr>
        <p:txBody>
          <a:bodyPr/>
          <a:lstStyle>
            <a:lvl1pPr marL="0" indent="0">
              <a:buNone/>
              <a:defRPr sz="2800"/>
            </a:lvl1pPr>
            <a:lvl2pPr marL="400191" indent="0">
              <a:buNone/>
              <a:defRPr sz="2500"/>
            </a:lvl2pPr>
            <a:lvl3pPr marL="800379" indent="0">
              <a:buNone/>
              <a:defRPr sz="2100"/>
            </a:lvl3pPr>
            <a:lvl4pPr marL="1200574" indent="0">
              <a:buNone/>
              <a:defRPr sz="1800"/>
            </a:lvl4pPr>
            <a:lvl5pPr marL="1600765" indent="0">
              <a:buNone/>
              <a:defRPr sz="1800"/>
            </a:lvl5pPr>
            <a:lvl6pPr marL="2000957" indent="0">
              <a:buNone/>
              <a:defRPr sz="1800"/>
            </a:lvl6pPr>
            <a:lvl7pPr marL="2401147" indent="0">
              <a:buNone/>
              <a:defRPr sz="1800"/>
            </a:lvl7pPr>
            <a:lvl8pPr marL="2801340" indent="0">
              <a:buNone/>
              <a:defRPr sz="1800"/>
            </a:lvl8pPr>
            <a:lvl9pPr marL="3201532" indent="0">
              <a:buNone/>
              <a:defRPr sz="1800"/>
            </a:lvl9pPr>
          </a:lstStyle>
          <a:p>
            <a:pPr lvl="0"/>
            <a:endParaRPr lang="en-US" noProof="0"/>
          </a:p>
        </p:txBody>
      </p:sp>
      <p:sp>
        <p:nvSpPr>
          <p:cNvPr id="4" name="Text Placeholder 3"/>
          <p:cNvSpPr>
            <a:spLocks noGrp="1"/>
          </p:cNvSpPr>
          <p:nvPr>
            <p:ph type="body" sz="half" idx="2"/>
          </p:nvPr>
        </p:nvSpPr>
        <p:spPr>
          <a:xfrm>
            <a:off x="1791886" y="5367760"/>
            <a:ext cx="5486943" cy="804876"/>
          </a:xfrm>
        </p:spPr>
        <p:txBody>
          <a:bodyPr/>
          <a:lstStyle>
            <a:lvl1pPr marL="0" indent="0">
              <a:buNone/>
              <a:defRPr sz="1200"/>
            </a:lvl1pPr>
            <a:lvl2pPr marL="400191" indent="0">
              <a:buNone/>
              <a:defRPr sz="1000"/>
            </a:lvl2pPr>
            <a:lvl3pPr marL="800379" indent="0">
              <a:buNone/>
              <a:defRPr sz="900"/>
            </a:lvl3pPr>
            <a:lvl4pPr marL="1200574" indent="0">
              <a:buNone/>
              <a:defRPr sz="800"/>
            </a:lvl4pPr>
            <a:lvl5pPr marL="1600765" indent="0">
              <a:buNone/>
              <a:defRPr sz="800"/>
            </a:lvl5pPr>
            <a:lvl6pPr marL="2000957" indent="0">
              <a:buNone/>
              <a:defRPr sz="800"/>
            </a:lvl6pPr>
            <a:lvl7pPr marL="2401147" indent="0">
              <a:buNone/>
              <a:defRPr sz="800"/>
            </a:lvl7pPr>
            <a:lvl8pPr marL="2801340" indent="0">
              <a:buNone/>
              <a:defRPr sz="800"/>
            </a:lvl8pPr>
            <a:lvl9pPr marL="3201532" indent="0">
              <a:buNone/>
              <a:defRPr sz="800"/>
            </a:lvl9pPr>
          </a:lstStyle>
          <a:p>
            <a:pPr lvl="0"/>
            <a:r>
              <a:rPr lang="en-US"/>
              <a:t>Click to edit Master text styles</a:t>
            </a:r>
          </a:p>
        </p:txBody>
      </p:sp>
    </p:spTree>
    <p:extLst>
      <p:ext uri="{BB962C8B-B14F-4D97-AF65-F5344CB8AC3E}">
        <p14:creationId xmlns:p14="http://schemas.microsoft.com/office/powerpoint/2010/main" val="5509300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67790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
            <a:ext cx="2286000" cy="58515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
            <a:ext cx="6727682" cy="58515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94465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2"/>
            <a:ext cx="9144000" cy="1238269"/>
          </a:xfrm>
        </p:spPr>
        <p:txBody>
          <a:bodyPr/>
          <a:lstStyle/>
          <a:p>
            <a:r>
              <a:rPr lang="en-US"/>
              <a:t>Click to edit Master title style</a:t>
            </a:r>
          </a:p>
        </p:txBody>
      </p:sp>
      <p:sp>
        <p:nvSpPr>
          <p:cNvPr id="3" name="Text Placeholder 2"/>
          <p:cNvSpPr>
            <a:spLocks noGrp="1"/>
          </p:cNvSpPr>
          <p:nvPr>
            <p:ph type="body" sz="half" idx="1"/>
          </p:nvPr>
        </p:nvSpPr>
        <p:spPr>
          <a:xfrm>
            <a:off x="442542" y="1542114"/>
            <a:ext cx="4080591" cy="4309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0" y="1542114"/>
            <a:ext cx="4080591" cy="4309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4929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5590" indent="0" algn="ctr">
              <a:buNone/>
              <a:defRPr>
                <a:solidFill>
                  <a:schemeClr val="tx1">
                    <a:tint val="75000"/>
                  </a:schemeClr>
                </a:solidFill>
              </a:defRPr>
            </a:lvl2pPr>
            <a:lvl3pPr marL="911178" indent="0" algn="ctr">
              <a:buNone/>
              <a:defRPr>
                <a:solidFill>
                  <a:schemeClr val="tx1">
                    <a:tint val="75000"/>
                  </a:schemeClr>
                </a:solidFill>
              </a:defRPr>
            </a:lvl3pPr>
            <a:lvl4pPr marL="1366769" indent="0" algn="ctr">
              <a:buNone/>
              <a:defRPr>
                <a:solidFill>
                  <a:schemeClr val="tx1">
                    <a:tint val="75000"/>
                  </a:schemeClr>
                </a:solidFill>
              </a:defRPr>
            </a:lvl4pPr>
            <a:lvl5pPr marL="1822358" indent="0" algn="ctr">
              <a:buNone/>
              <a:defRPr>
                <a:solidFill>
                  <a:schemeClr val="tx1">
                    <a:tint val="75000"/>
                  </a:schemeClr>
                </a:solidFill>
              </a:defRPr>
            </a:lvl5pPr>
            <a:lvl6pPr marL="2277945" indent="0" algn="ctr">
              <a:buNone/>
              <a:defRPr>
                <a:solidFill>
                  <a:schemeClr val="tx1">
                    <a:tint val="75000"/>
                  </a:schemeClr>
                </a:solidFill>
              </a:defRPr>
            </a:lvl6pPr>
            <a:lvl7pPr marL="2733535" indent="0" algn="ctr">
              <a:buNone/>
              <a:defRPr>
                <a:solidFill>
                  <a:schemeClr val="tx1">
                    <a:tint val="75000"/>
                  </a:schemeClr>
                </a:solidFill>
              </a:defRPr>
            </a:lvl7pPr>
            <a:lvl8pPr marL="3189125" indent="0" algn="ctr">
              <a:buNone/>
              <a:defRPr>
                <a:solidFill>
                  <a:schemeClr val="tx1">
                    <a:tint val="75000"/>
                  </a:schemeClr>
                </a:solidFill>
              </a:defRPr>
            </a:lvl8pPr>
            <a:lvl9pPr marL="3644713"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a:xfrm>
            <a:off x="2411760" y="6165384"/>
            <a:ext cx="2133600" cy="365125"/>
          </a:xfrm>
        </p:spPr>
        <p:txBody>
          <a:bodyPr/>
          <a:lstStyle>
            <a:lvl1pPr>
              <a:defRPr sz="1400" b="1">
                <a:solidFill>
                  <a:schemeClr val="tx1"/>
                </a:solidFill>
              </a:defRPr>
            </a:lvl1pPr>
          </a:lstStyle>
          <a:p>
            <a:pPr defTabSz="455342"/>
            <a:fld id="{EAC9EF76-D347-4DE5-8542-F97088302A87}" type="slidenum">
              <a:rPr lang="fr-CH" smtClean="0"/>
              <a:pPr defTabSz="455342"/>
              <a:t>‹#›</a:t>
            </a:fld>
            <a:endParaRPr lang="fr-CH" dirty="0"/>
          </a:p>
        </p:txBody>
      </p:sp>
    </p:spTree>
    <p:extLst>
      <p:ext uri="{BB962C8B-B14F-4D97-AF65-F5344CB8AC3E}">
        <p14:creationId xmlns:p14="http://schemas.microsoft.com/office/powerpoint/2010/main" val="574383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wo Content Horizontal Eve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95401"/>
            <a:ext cx="8424001" cy="2209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7"/>
          <p:cNvSpPr>
            <a:spLocks noGrp="1"/>
          </p:cNvSpPr>
          <p:nvPr>
            <p:ph type="body" sz="quarter" idx="21"/>
          </p:nvPr>
        </p:nvSpPr>
        <p:spPr>
          <a:xfrm>
            <a:off x="360000" y="6293651"/>
            <a:ext cx="8419774" cy="208579"/>
          </a:xfrm>
        </p:spPr>
        <p:txBody>
          <a:bodyPr>
            <a:normAutofit/>
          </a:bodyPr>
          <a:lstStyle>
            <a:lvl1pPr>
              <a:defRPr sz="800" b="0">
                <a:solidFill>
                  <a:schemeClr val="tx1"/>
                </a:solidFill>
                <a:latin typeface="+mn-lt"/>
              </a:defRPr>
            </a:lvl1pPr>
          </a:lstStyle>
          <a:p>
            <a:pPr lvl="0"/>
            <a:r>
              <a:rPr lang="en-US" noProof="0"/>
              <a:t>Click to edit Master text styles</a:t>
            </a:r>
          </a:p>
        </p:txBody>
      </p:sp>
      <p:sp>
        <p:nvSpPr>
          <p:cNvPr id="2" name="Title 1"/>
          <p:cNvSpPr>
            <a:spLocks noGrp="1"/>
          </p:cNvSpPr>
          <p:nvPr>
            <p:ph type="title"/>
          </p:nvPr>
        </p:nvSpPr>
        <p:spPr/>
        <p:txBody>
          <a:bodyPr/>
          <a:lstStyle/>
          <a:p>
            <a:r>
              <a:rPr lang="en-GB" noProof="0"/>
              <a:t>Click to edit Master title style</a:t>
            </a:r>
          </a:p>
        </p:txBody>
      </p:sp>
      <p:sp>
        <p:nvSpPr>
          <p:cNvPr id="8" name="Content Placeholder 2"/>
          <p:cNvSpPr>
            <a:spLocks noGrp="1"/>
          </p:cNvSpPr>
          <p:nvPr>
            <p:ph idx="22"/>
          </p:nvPr>
        </p:nvSpPr>
        <p:spPr>
          <a:xfrm>
            <a:off x="360000" y="3784600"/>
            <a:ext cx="8424001" cy="2209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Date Placeholder 3"/>
          <p:cNvSpPr>
            <a:spLocks noGrp="1"/>
          </p:cNvSpPr>
          <p:nvPr>
            <p:ph type="dt" sz="half" idx="23"/>
          </p:nvPr>
        </p:nvSpPr>
        <p:spPr>
          <a:xfrm>
            <a:off x="359734" y="6588748"/>
            <a:ext cx="593219" cy="179982"/>
          </a:xfrm>
          <a:prstGeom prst="rect">
            <a:avLst/>
          </a:prstGeom>
        </p:spPr>
        <p:txBody>
          <a:bodyPr lIns="91424" tIns="45712" rIns="91424" bIns="45712"/>
          <a:lstStyle>
            <a:lvl1pPr>
              <a:defRPr>
                <a:latin typeface="Arial" charset="0"/>
                <a:cs typeface="Arial" charset="0"/>
              </a:defRPr>
            </a:lvl1pPr>
          </a:lstStyle>
          <a:p>
            <a:pPr defTabSz="914400" rtl="1" fontAlgn="base">
              <a:spcBef>
                <a:spcPct val="0"/>
              </a:spcBef>
              <a:spcAft>
                <a:spcPct val="0"/>
              </a:spcAft>
              <a:defRPr/>
            </a:pPr>
            <a:endParaRPr lang="en-GB" sz="3500" b="1">
              <a:solidFill>
                <a:srgbClr val="000066"/>
              </a:solidFill>
            </a:endParaRPr>
          </a:p>
        </p:txBody>
      </p:sp>
      <p:sp>
        <p:nvSpPr>
          <p:cNvPr id="7" name="Footer Placeholder 4"/>
          <p:cNvSpPr>
            <a:spLocks noGrp="1"/>
          </p:cNvSpPr>
          <p:nvPr>
            <p:ph type="ftr" sz="quarter" idx="24"/>
          </p:nvPr>
        </p:nvSpPr>
        <p:spPr>
          <a:xfrm>
            <a:off x="1045262" y="6588748"/>
            <a:ext cx="1698211" cy="179982"/>
          </a:xfrm>
          <a:prstGeom prst="rect">
            <a:avLst/>
          </a:prstGeom>
        </p:spPr>
        <p:txBody>
          <a:bodyPr lIns="91424" tIns="45712" rIns="91424" bIns="45712"/>
          <a:lstStyle>
            <a:lvl1pPr>
              <a:defRPr>
                <a:latin typeface="Arial" charset="0"/>
                <a:cs typeface="Arial" charset="0"/>
              </a:defRPr>
            </a:lvl1pPr>
          </a:lstStyle>
          <a:p>
            <a:pPr defTabSz="914400" rtl="1" fontAlgn="base">
              <a:spcBef>
                <a:spcPct val="0"/>
              </a:spcBef>
              <a:spcAft>
                <a:spcPct val="0"/>
              </a:spcAft>
              <a:defRPr/>
            </a:pPr>
            <a:endParaRPr lang="en-GB" sz="3500" b="1">
              <a:solidFill>
                <a:srgbClr val="000066"/>
              </a:solidFill>
            </a:endParaRPr>
          </a:p>
        </p:txBody>
      </p:sp>
      <p:sp>
        <p:nvSpPr>
          <p:cNvPr id="9" name="Slide Number Placeholder 5"/>
          <p:cNvSpPr>
            <a:spLocks noGrp="1"/>
          </p:cNvSpPr>
          <p:nvPr>
            <p:ph type="sldNum" sz="quarter" idx="25"/>
          </p:nvPr>
        </p:nvSpPr>
        <p:spPr>
          <a:xfrm>
            <a:off x="8562998" y="6588748"/>
            <a:ext cx="217197" cy="179982"/>
          </a:xfrm>
          <a:prstGeom prst="rect">
            <a:avLst/>
          </a:prstGeom>
        </p:spPr>
        <p:txBody>
          <a:bodyPr lIns="91424" tIns="45712" rIns="91424" bIns="45712"/>
          <a:lstStyle>
            <a:lvl1pPr>
              <a:defRPr>
                <a:latin typeface="Arial" charset="0"/>
                <a:cs typeface="Arial" charset="0"/>
              </a:defRPr>
            </a:lvl1pPr>
          </a:lstStyle>
          <a:p>
            <a:pPr defTabSz="914400" rtl="1" fontAlgn="base">
              <a:spcBef>
                <a:spcPct val="0"/>
              </a:spcBef>
              <a:spcAft>
                <a:spcPct val="0"/>
              </a:spcAft>
              <a:defRPr/>
            </a:pPr>
            <a:fld id="{F05D0F2D-B3FC-4314-BDAA-A22C0BBC2F0F}" type="slidenum">
              <a:rPr lang="en-GB" sz="3500" b="1">
                <a:solidFill>
                  <a:srgbClr val="000066"/>
                </a:solidFill>
              </a:rPr>
              <a:pPr defTabSz="914400" rtl="1" fontAlgn="base">
                <a:spcBef>
                  <a:spcPct val="0"/>
                </a:spcBef>
                <a:spcAft>
                  <a:spcPct val="0"/>
                </a:spcAft>
                <a:defRPr/>
              </a:pPr>
              <a:t>‹#›</a:t>
            </a:fld>
            <a:endParaRPr lang="en-GB" sz="3500" b="1">
              <a:solidFill>
                <a:srgbClr val="000066"/>
              </a:solidFill>
            </a:endParaRPr>
          </a:p>
        </p:txBody>
      </p:sp>
    </p:spTree>
    <p:extLst>
      <p:ext uri="{BB962C8B-B14F-4D97-AF65-F5344CB8AC3E}">
        <p14:creationId xmlns:p14="http://schemas.microsoft.com/office/powerpoint/2010/main" val="116000057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Title and Map">
    <p:spTree>
      <p:nvGrpSpPr>
        <p:cNvPr id="1" name=""/>
        <p:cNvGrpSpPr/>
        <p:nvPr/>
      </p:nvGrpSpPr>
      <p:grpSpPr>
        <a:xfrm>
          <a:off x="0" y="0"/>
          <a:ext cx="0" cy="0"/>
          <a:chOff x="0" y="0"/>
          <a:chExt cx="0" cy="0"/>
        </a:xfrm>
      </p:grpSpPr>
      <p:sp>
        <p:nvSpPr>
          <p:cNvPr id="5" name="Rectangle 4"/>
          <p:cNvSpPr/>
          <p:nvPr userDrawn="1"/>
        </p:nvSpPr>
        <p:spPr>
          <a:xfrm>
            <a:off x="12218" y="5721959"/>
            <a:ext cx="9131782" cy="264932"/>
          </a:xfrm>
          <a:prstGeom prst="rect">
            <a:avLst/>
          </a:prstGeom>
        </p:spPr>
        <p:txBody>
          <a:bodyPr lIns="77453" tIns="38726" rIns="77453" bIns="38726">
            <a:spAutoFit/>
          </a:bodyPr>
          <a:lstStyle/>
          <a:p>
            <a:pPr defTabSz="774496" rtl="1" fontAlgn="base">
              <a:spcBef>
                <a:spcPct val="0"/>
              </a:spcBef>
              <a:spcAft>
                <a:spcPct val="0"/>
              </a:spcAft>
              <a:defRPr/>
            </a:pPr>
            <a:endParaRPr lang="en-GB" sz="1200" dirty="0">
              <a:solidFill>
                <a:srgbClr val="000066"/>
              </a:solidFill>
            </a:endParaRPr>
          </a:p>
        </p:txBody>
      </p:sp>
      <p:sp>
        <p:nvSpPr>
          <p:cNvPr id="3" name="Content Placeholder 2"/>
          <p:cNvSpPr>
            <a:spLocks noGrp="1"/>
          </p:cNvSpPr>
          <p:nvPr>
            <p:ph idx="1"/>
          </p:nvPr>
        </p:nvSpPr>
        <p:spPr>
          <a:xfrm>
            <a:off x="0" y="650723"/>
            <a:ext cx="9144000" cy="481024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1"/>
            <a:ext cx="9144000" cy="612444"/>
          </a:xfrm>
        </p:spPr>
        <p:txBody>
          <a:bodyPr/>
          <a:lstStyle>
            <a:lvl1pPr>
              <a:defRPr sz="2000"/>
            </a:lvl1pPr>
          </a:lstStyle>
          <a:p>
            <a:r>
              <a:rPr lang="en-US" dirty="0"/>
              <a:t>Click to edit Master title style</a:t>
            </a:r>
          </a:p>
        </p:txBody>
      </p:sp>
      <p:sp>
        <p:nvSpPr>
          <p:cNvPr id="7" name="Content Placeholder 2"/>
          <p:cNvSpPr>
            <a:spLocks noGrp="1"/>
          </p:cNvSpPr>
          <p:nvPr>
            <p:ph idx="10"/>
          </p:nvPr>
        </p:nvSpPr>
        <p:spPr>
          <a:xfrm>
            <a:off x="108268" y="5472826"/>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2213708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a:t>Click to edit Master title style</a:t>
            </a:r>
          </a:p>
        </p:txBody>
      </p:sp>
      <p:sp>
        <p:nvSpPr>
          <p:cNvPr id="3" name="Chart Placeholder 2"/>
          <p:cNvSpPr>
            <a:spLocks noGrp="1"/>
          </p:cNvSpPr>
          <p:nvPr>
            <p:ph type="chart" idx="1"/>
          </p:nvPr>
        </p:nvSpPr>
        <p:spPr>
          <a:xfrm>
            <a:off x="442539" y="1380815"/>
            <a:ext cx="8291501" cy="4611835"/>
          </a:xfrm>
        </p:spPr>
        <p:txBody>
          <a:bodyPr/>
          <a:lstStyle/>
          <a:p>
            <a:pPr lvl="0"/>
            <a:endParaRPr lang="en-US" noProof="0"/>
          </a:p>
        </p:txBody>
      </p:sp>
    </p:spTree>
    <p:extLst>
      <p:ext uri="{BB962C8B-B14F-4D97-AF65-F5344CB8AC3E}">
        <p14:creationId xmlns:p14="http://schemas.microsoft.com/office/powerpoint/2010/main" val="31170008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lstStyle>
            <a:lvl1pPr algn="ctr">
              <a:defRPr sz="5300"/>
            </a:lvl1pPr>
          </a:lstStyle>
          <a:p>
            <a:r>
              <a:rPr lang="en-US"/>
              <a:t>Click to edit Master title style</a:t>
            </a:r>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2100"/>
            </a:lvl1pPr>
            <a:lvl2pPr marL="400454" indent="0" algn="ctr">
              <a:buNone/>
              <a:defRPr sz="1800"/>
            </a:lvl2pPr>
            <a:lvl3pPr marL="800905" indent="0" algn="ctr">
              <a:buNone/>
              <a:defRPr sz="1600"/>
            </a:lvl3pPr>
            <a:lvl4pPr marL="1201359" indent="0" algn="ctr">
              <a:buNone/>
              <a:defRPr sz="1400"/>
            </a:lvl4pPr>
            <a:lvl5pPr marL="1601812" indent="0" algn="ctr">
              <a:buNone/>
              <a:defRPr sz="1400"/>
            </a:lvl5pPr>
            <a:lvl6pPr marL="2002265" indent="0" algn="ctr">
              <a:buNone/>
              <a:defRPr sz="1400"/>
            </a:lvl6pPr>
            <a:lvl7pPr marL="2402719" indent="0" algn="ctr">
              <a:buNone/>
              <a:defRPr sz="1400"/>
            </a:lvl7pPr>
            <a:lvl8pPr marL="2803171" indent="0" algn="ctr">
              <a:buNone/>
              <a:defRPr sz="1400"/>
            </a:lvl8pPr>
            <a:lvl9pPr marL="3203623" indent="0" algn="ctr">
              <a:buNone/>
              <a:defRPr sz="1400"/>
            </a:lvl9pPr>
          </a:lstStyle>
          <a:p>
            <a:r>
              <a:rPr lang="en-US"/>
              <a:t>Click to edit Master subtitle style</a:t>
            </a:r>
          </a:p>
        </p:txBody>
      </p:sp>
      <p:sp>
        <p:nvSpPr>
          <p:cNvPr id="4" name="Date Placeholder 3">
            <a:extLst/>
          </p:cNvPr>
          <p:cNvSpPr>
            <a:spLocks noGrp="1"/>
          </p:cNvSpPr>
          <p:nvPr>
            <p:ph type="dt" sz="half" idx="10"/>
          </p:nvPr>
        </p:nvSpPr>
        <p:spPr>
          <a:xfrm>
            <a:off x="359734" y="6580109"/>
            <a:ext cx="593219" cy="179982"/>
          </a:xfrm>
          <a:prstGeom prst="rect">
            <a:avLst/>
          </a:prstGeom>
        </p:spPr>
        <p:txBody>
          <a:bodyPr lIns="80147" tIns="40074" rIns="80147" bIns="40074"/>
          <a:lstStyle>
            <a:lvl1pPr defTabSz="801472" rtl="1" fontAlgn="base">
              <a:spcBef>
                <a:spcPct val="0"/>
              </a:spcBef>
              <a:spcAft>
                <a:spcPct val="0"/>
              </a:spcAft>
              <a:defRPr b="1"/>
            </a:lvl1pPr>
          </a:lstStyle>
          <a:p>
            <a:pPr>
              <a:defRPr/>
            </a:pPr>
            <a:endParaRPr lang="en-US" sz="3500">
              <a:solidFill>
                <a:srgbClr val="000066"/>
              </a:solidFill>
            </a:endParaRPr>
          </a:p>
        </p:txBody>
      </p:sp>
      <p:sp>
        <p:nvSpPr>
          <p:cNvPr id="5" name="Footer Placeholder 4">
            <a:extLst/>
          </p:cNvPr>
          <p:cNvSpPr>
            <a:spLocks noGrp="1"/>
          </p:cNvSpPr>
          <p:nvPr>
            <p:ph type="ftr" sz="quarter" idx="11"/>
          </p:nvPr>
        </p:nvSpPr>
        <p:spPr>
          <a:xfrm>
            <a:off x="1045262" y="6580109"/>
            <a:ext cx="1698211" cy="179982"/>
          </a:xfrm>
          <a:prstGeom prst="rect">
            <a:avLst/>
          </a:prstGeom>
        </p:spPr>
        <p:txBody>
          <a:bodyPr lIns="80147" tIns="40074" rIns="80147" bIns="40074"/>
          <a:lstStyle>
            <a:lvl1pPr defTabSz="801472" rtl="1" fontAlgn="base">
              <a:spcBef>
                <a:spcPct val="0"/>
              </a:spcBef>
              <a:spcAft>
                <a:spcPct val="0"/>
              </a:spcAft>
              <a:defRPr b="1"/>
            </a:lvl1pPr>
          </a:lstStyle>
          <a:p>
            <a:pPr>
              <a:defRPr/>
            </a:pPr>
            <a:endParaRPr lang="en-US" sz="3500">
              <a:solidFill>
                <a:srgbClr val="000066"/>
              </a:solidFill>
            </a:endParaRPr>
          </a:p>
        </p:txBody>
      </p:sp>
      <p:sp>
        <p:nvSpPr>
          <p:cNvPr id="6" name="Slide Number Placeholder 5">
            <a:extLst/>
          </p:cNvPr>
          <p:cNvSpPr>
            <a:spLocks noGrp="1"/>
          </p:cNvSpPr>
          <p:nvPr>
            <p:ph type="sldNum" sz="quarter" idx="12"/>
          </p:nvPr>
        </p:nvSpPr>
        <p:spPr>
          <a:xfrm>
            <a:off x="8562998" y="6580109"/>
            <a:ext cx="217197" cy="179982"/>
          </a:xfrm>
          <a:prstGeom prst="rect">
            <a:avLst/>
          </a:prstGeom>
        </p:spPr>
        <p:txBody>
          <a:bodyPr lIns="80147" tIns="40074" rIns="80147" bIns="40074"/>
          <a:lstStyle>
            <a:lvl1pPr defTabSz="801472" rtl="1" fontAlgn="base">
              <a:spcBef>
                <a:spcPct val="0"/>
              </a:spcBef>
              <a:spcAft>
                <a:spcPct val="0"/>
              </a:spcAft>
              <a:defRPr/>
            </a:lvl1pPr>
          </a:lstStyle>
          <a:p>
            <a:pPr>
              <a:defRPr/>
            </a:pPr>
            <a:fld id="{0192156F-545C-4B48-BD36-7C4CA3AED8AB}" type="slidenum">
              <a:rPr lang="en-US" sz="3500" b="1">
                <a:solidFill>
                  <a:srgbClr val="000066"/>
                </a:solidFill>
              </a:rPr>
              <a:pPr>
                <a:defRPr/>
              </a:pPr>
              <a:t>‹#›</a:t>
            </a:fld>
            <a:endParaRPr lang="en-US" sz="3500" b="1">
              <a:solidFill>
                <a:srgbClr val="000066"/>
              </a:solidFill>
            </a:endParaRPr>
          </a:p>
        </p:txBody>
      </p:sp>
    </p:spTree>
    <p:extLst>
      <p:ext uri="{BB962C8B-B14F-4D97-AF65-F5344CB8AC3E}">
        <p14:creationId xmlns:p14="http://schemas.microsoft.com/office/powerpoint/2010/main" val="424041877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4FE53CE-6B73-4C1A-816D-D9A95C5322F6}"/>
              </a:ext>
            </a:extLst>
          </p:cNvPr>
          <p:cNvSpPr>
            <a:spLocks noGrp="1" noChangeArrowheads="1"/>
          </p:cNvSpPr>
          <p:nvPr>
            <p:ph type="sldNum" sz="quarter" idx="10"/>
          </p:nvPr>
        </p:nvSpPr>
        <p:spPr bwMode="auto">
          <a:xfrm>
            <a:off x="460187" y="6123678"/>
            <a:ext cx="2133962" cy="4765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5" tIns="45658" rIns="91315" bIns="45658" numCol="1" anchor="t" anchorCtr="0" compatLnSpc="1">
            <a:prstTxWarp prst="textNoShape">
              <a:avLst/>
            </a:prstTxWarp>
          </a:bodyPr>
          <a:lstStyle>
            <a:lvl1pPr algn="r">
              <a:defRPr sz="953" b="0">
                <a:solidFill>
                  <a:schemeClr val="tx1"/>
                </a:solidFill>
                <a:latin typeface="Arial" charset="0"/>
                <a:cs typeface="Arial" charset="0"/>
              </a:defRPr>
            </a:lvl1pPr>
          </a:lstStyle>
          <a:p>
            <a:pPr>
              <a:defRPr/>
            </a:pPr>
            <a:r>
              <a:rPr lang="en-GB" altLang="en-US"/>
              <a:t>1</a:t>
            </a:r>
          </a:p>
        </p:txBody>
      </p:sp>
    </p:spTree>
    <p:extLst>
      <p:ext uri="{BB962C8B-B14F-4D97-AF65-F5344CB8AC3E}">
        <p14:creationId xmlns:p14="http://schemas.microsoft.com/office/powerpoint/2010/main" val="353535318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8690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2" y="4407414"/>
            <a:ext cx="7772943" cy="1362097"/>
          </a:xfrm>
        </p:spPr>
        <p:txBody>
          <a:bodyPr anchor="t"/>
          <a:lstStyle>
            <a:lvl1pPr algn="l">
              <a:defRPr sz="2721" b="1" cap="all"/>
            </a:lvl1pPr>
          </a:lstStyle>
          <a:p>
            <a:r>
              <a:rPr lang="en-US"/>
              <a:t>Click to edit Master title style</a:t>
            </a:r>
          </a:p>
        </p:txBody>
      </p:sp>
      <p:sp>
        <p:nvSpPr>
          <p:cNvPr id="3" name="Text Placeholder 2"/>
          <p:cNvSpPr>
            <a:spLocks noGrp="1"/>
          </p:cNvSpPr>
          <p:nvPr>
            <p:ph type="body" idx="1"/>
          </p:nvPr>
        </p:nvSpPr>
        <p:spPr>
          <a:xfrm>
            <a:off x="722192" y="2907058"/>
            <a:ext cx="7772943" cy="1500322"/>
          </a:xfrm>
        </p:spPr>
        <p:txBody>
          <a:bodyPr anchor="b"/>
          <a:lstStyle>
            <a:lvl1pPr marL="0" indent="0">
              <a:buNone/>
              <a:defRPr sz="1429"/>
            </a:lvl1pPr>
            <a:lvl2pPr marL="310588" indent="0">
              <a:buNone/>
              <a:defRPr sz="1225"/>
            </a:lvl2pPr>
            <a:lvl3pPr marL="621173" indent="0">
              <a:buNone/>
              <a:defRPr sz="1157"/>
            </a:lvl3pPr>
            <a:lvl4pPr marL="931763" indent="0">
              <a:buNone/>
              <a:defRPr sz="953"/>
            </a:lvl4pPr>
            <a:lvl5pPr marL="1242351" indent="0">
              <a:buNone/>
              <a:defRPr sz="953"/>
            </a:lvl5pPr>
            <a:lvl6pPr marL="1552939" indent="0">
              <a:buNone/>
              <a:defRPr sz="953"/>
            </a:lvl6pPr>
            <a:lvl7pPr marL="1863526" indent="0">
              <a:buNone/>
              <a:defRPr sz="953"/>
            </a:lvl7pPr>
            <a:lvl8pPr marL="2174114" indent="0">
              <a:buNone/>
              <a:defRPr sz="953"/>
            </a:lvl8pPr>
            <a:lvl9pPr marL="2484703" indent="0">
              <a:buNone/>
              <a:defRPr sz="953"/>
            </a:lvl9pPr>
          </a:lstStyle>
          <a:p>
            <a:pPr lvl="0"/>
            <a:r>
              <a:rPr lang="en-US"/>
              <a:t>Click to edit Master text styles</a:t>
            </a:r>
          </a:p>
        </p:txBody>
      </p:sp>
    </p:spTree>
    <p:extLst>
      <p:ext uri="{BB962C8B-B14F-4D97-AF65-F5344CB8AC3E}">
        <p14:creationId xmlns:p14="http://schemas.microsoft.com/office/powerpoint/2010/main" val="193390186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3" y="1542115"/>
            <a:ext cx="4080590" cy="4309467"/>
          </a:xfrm>
        </p:spPr>
        <p:txBody>
          <a:bodyPr/>
          <a:lstStyle>
            <a:lvl1pPr>
              <a:defRPr sz="1973"/>
            </a:lvl1pPr>
            <a:lvl2pPr>
              <a:defRPr sz="1633"/>
            </a:lvl2pPr>
            <a:lvl3pPr>
              <a:defRPr sz="1429"/>
            </a:lvl3pPr>
            <a:lvl4pPr>
              <a:defRPr sz="1225"/>
            </a:lvl4pPr>
            <a:lvl5pPr>
              <a:defRPr sz="1225"/>
            </a:lvl5pPr>
            <a:lvl6pPr>
              <a:defRPr sz="1225"/>
            </a:lvl6pPr>
            <a:lvl7pPr>
              <a:defRPr sz="1225"/>
            </a:lvl7pPr>
            <a:lvl8pPr>
              <a:defRPr sz="1225"/>
            </a:lvl8pPr>
            <a:lvl9pPr>
              <a:defRPr sz="1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1" y="1542115"/>
            <a:ext cx="4080590" cy="4309467"/>
          </a:xfrm>
        </p:spPr>
        <p:txBody>
          <a:bodyPr/>
          <a:lstStyle>
            <a:lvl1pPr>
              <a:defRPr sz="1973"/>
            </a:lvl1pPr>
            <a:lvl2pPr>
              <a:defRPr sz="1633"/>
            </a:lvl2pPr>
            <a:lvl3pPr>
              <a:defRPr sz="1429"/>
            </a:lvl3pPr>
            <a:lvl4pPr>
              <a:defRPr sz="1225"/>
            </a:lvl4pPr>
            <a:lvl5pPr>
              <a:defRPr sz="1225"/>
            </a:lvl5pPr>
            <a:lvl6pPr>
              <a:defRPr sz="1225"/>
            </a:lvl6pPr>
            <a:lvl7pPr>
              <a:defRPr sz="1225"/>
            </a:lvl7pPr>
            <a:lvl8pPr>
              <a:defRPr sz="1225"/>
            </a:lvl8pPr>
            <a:lvl9pPr>
              <a:defRPr sz="1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4170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2" y="275017"/>
            <a:ext cx="8229057" cy="11432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75" y="1534885"/>
            <a:ext cx="4039867" cy="639294"/>
          </a:xfrm>
        </p:spPr>
        <p:txBody>
          <a:bodyPr anchor="b"/>
          <a:lstStyle>
            <a:lvl1pPr marL="0" indent="0">
              <a:buNone/>
              <a:defRPr sz="1633" b="1"/>
            </a:lvl1pPr>
            <a:lvl2pPr marL="310588" indent="0">
              <a:buNone/>
              <a:defRPr sz="1429" b="1"/>
            </a:lvl2pPr>
            <a:lvl3pPr marL="621173" indent="0">
              <a:buNone/>
              <a:defRPr sz="1225" b="1"/>
            </a:lvl3pPr>
            <a:lvl4pPr marL="931763" indent="0">
              <a:buNone/>
              <a:defRPr sz="1157" b="1"/>
            </a:lvl4pPr>
            <a:lvl5pPr marL="1242351" indent="0">
              <a:buNone/>
              <a:defRPr sz="1157" b="1"/>
            </a:lvl5pPr>
            <a:lvl6pPr marL="1552939" indent="0">
              <a:buNone/>
              <a:defRPr sz="1157" b="1"/>
            </a:lvl6pPr>
            <a:lvl7pPr marL="1863526" indent="0">
              <a:buNone/>
              <a:defRPr sz="1157" b="1"/>
            </a:lvl7pPr>
            <a:lvl8pPr marL="2174114" indent="0">
              <a:buNone/>
              <a:defRPr sz="1157" b="1"/>
            </a:lvl8pPr>
            <a:lvl9pPr marL="2484703" indent="0">
              <a:buNone/>
              <a:defRPr sz="1157" b="1"/>
            </a:lvl9pPr>
          </a:lstStyle>
          <a:p>
            <a:pPr lvl="0"/>
            <a:r>
              <a:rPr lang="en-US"/>
              <a:t>Click to edit Master text styles</a:t>
            </a:r>
          </a:p>
        </p:txBody>
      </p:sp>
      <p:sp>
        <p:nvSpPr>
          <p:cNvPr id="4" name="Content Placeholder 3"/>
          <p:cNvSpPr>
            <a:spLocks noGrp="1"/>
          </p:cNvSpPr>
          <p:nvPr>
            <p:ph sz="half" idx="2"/>
          </p:nvPr>
        </p:nvSpPr>
        <p:spPr>
          <a:xfrm>
            <a:off x="457475" y="2174175"/>
            <a:ext cx="4039867" cy="3952385"/>
          </a:xfrm>
        </p:spPr>
        <p:txBody>
          <a:bodyPr/>
          <a:lstStyle>
            <a:lvl1pPr>
              <a:defRPr sz="1633"/>
            </a:lvl1pPr>
            <a:lvl2pPr>
              <a:defRPr sz="1429"/>
            </a:lvl2pPr>
            <a:lvl3pPr>
              <a:defRPr sz="1225"/>
            </a:lvl3pPr>
            <a:lvl4pPr>
              <a:defRPr sz="1157"/>
            </a:lvl4pPr>
            <a:lvl5pPr>
              <a:defRPr sz="1157"/>
            </a:lvl5pPr>
            <a:lvl6pPr>
              <a:defRPr sz="1157"/>
            </a:lvl6pPr>
            <a:lvl7pPr>
              <a:defRPr sz="1157"/>
            </a:lvl7pPr>
            <a:lvl8pPr>
              <a:defRPr sz="1157"/>
            </a:lvl8pPr>
            <a:lvl9pPr>
              <a:defRPr sz="11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07" y="1534885"/>
            <a:ext cx="4041225" cy="639294"/>
          </a:xfrm>
        </p:spPr>
        <p:txBody>
          <a:bodyPr anchor="b"/>
          <a:lstStyle>
            <a:lvl1pPr marL="0" indent="0">
              <a:buNone/>
              <a:defRPr sz="1633" b="1"/>
            </a:lvl1pPr>
            <a:lvl2pPr marL="310588" indent="0">
              <a:buNone/>
              <a:defRPr sz="1429" b="1"/>
            </a:lvl2pPr>
            <a:lvl3pPr marL="621173" indent="0">
              <a:buNone/>
              <a:defRPr sz="1225" b="1"/>
            </a:lvl3pPr>
            <a:lvl4pPr marL="931763" indent="0">
              <a:buNone/>
              <a:defRPr sz="1157" b="1"/>
            </a:lvl4pPr>
            <a:lvl5pPr marL="1242351" indent="0">
              <a:buNone/>
              <a:defRPr sz="1157" b="1"/>
            </a:lvl5pPr>
            <a:lvl6pPr marL="1552939" indent="0">
              <a:buNone/>
              <a:defRPr sz="1157" b="1"/>
            </a:lvl6pPr>
            <a:lvl7pPr marL="1863526" indent="0">
              <a:buNone/>
              <a:defRPr sz="1157" b="1"/>
            </a:lvl7pPr>
            <a:lvl8pPr marL="2174114" indent="0">
              <a:buNone/>
              <a:defRPr sz="1157" b="1"/>
            </a:lvl8pPr>
            <a:lvl9pPr marL="2484703" indent="0">
              <a:buNone/>
              <a:defRPr sz="1157" b="1"/>
            </a:lvl9pPr>
          </a:lstStyle>
          <a:p>
            <a:pPr lvl="0"/>
            <a:r>
              <a:rPr lang="en-US"/>
              <a:t>Click to edit Master text styles</a:t>
            </a:r>
          </a:p>
        </p:txBody>
      </p:sp>
      <p:sp>
        <p:nvSpPr>
          <p:cNvPr id="6" name="Content Placeholder 5"/>
          <p:cNvSpPr>
            <a:spLocks noGrp="1"/>
          </p:cNvSpPr>
          <p:nvPr>
            <p:ph sz="quarter" idx="4"/>
          </p:nvPr>
        </p:nvSpPr>
        <p:spPr>
          <a:xfrm>
            <a:off x="4645307" y="2174175"/>
            <a:ext cx="4041225" cy="3952385"/>
          </a:xfrm>
        </p:spPr>
        <p:txBody>
          <a:bodyPr/>
          <a:lstStyle>
            <a:lvl1pPr>
              <a:defRPr sz="1633"/>
            </a:lvl1pPr>
            <a:lvl2pPr>
              <a:defRPr sz="1429"/>
            </a:lvl2pPr>
            <a:lvl3pPr>
              <a:defRPr sz="1225"/>
            </a:lvl3pPr>
            <a:lvl4pPr>
              <a:defRPr sz="1157"/>
            </a:lvl4pPr>
            <a:lvl5pPr>
              <a:defRPr sz="1157"/>
            </a:lvl5pPr>
            <a:lvl6pPr>
              <a:defRPr sz="1157"/>
            </a:lvl6pPr>
            <a:lvl7pPr>
              <a:defRPr sz="1157"/>
            </a:lvl7pPr>
            <a:lvl8pPr>
              <a:defRPr sz="1157"/>
            </a:lvl8pPr>
            <a:lvl9pPr>
              <a:defRPr sz="11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74261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0511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2483771" y="6165384"/>
            <a:ext cx="2133600" cy="365125"/>
          </a:xfrm>
        </p:spPr>
        <p:txBody>
          <a:bodyPr/>
          <a:lstStyle>
            <a:lvl1pPr>
              <a:defRPr sz="1800" b="1">
                <a:solidFill>
                  <a:schemeClr val="tx1"/>
                </a:solidFill>
              </a:defRPr>
            </a:lvl1pPr>
          </a:lstStyle>
          <a:p>
            <a:pPr defTabSz="455342"/>
            <a:fld id="{EAC9EF76-D347-4DE5-8542-F97088302A87}" type="slidenum">
              <a:rPr lang="fr-CH" smtClean="0"/>
              <a:pPr defTabSz="455342"/>
              <a:t>‹#›</a:t>
            </a:fld>
            <a:endParaRPr lang="fr-CH" dirty="0"/>
          </a:p>
        </p:txBody>
      </p:sp>
    </p:spTree>
    <p:extLst>
      <p:ext uri="{BB962C8B-B14F-4D97-AF65-F5344CB8AC3E}">
        <p14:creationId xmlns:p14="http://schemas.microsoft.com/office/powerpoint/2010/main" val="41029425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02371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04" y="273576"/>
            <a:ext cx="3008182" cy="1161958"/>
          </a:xfrm>
        </p:spPr>
        <p:txBody>
          <a:bodyPr anchor="b"/>
          <a:lstStyle>
            <a:lvl1pPr algn="l">
              <a:defRPr sz="1429" b="1"/>
            </a:lvl1pPr>
          </a:lstStyle>
          <a:p>
            <a:r>
              <a:rPr lang="en-US"/>
              <a:t>Click to edit Master title style</a:t>
            </a:r>
          </a:p>
        </p:txBody>
      </p:sp>
      <p:sp>
        <p:nvSpPr>
          <p:cNvPr id="3" name="Content Placeholder 2"/>
          <p:cNvSpPr>
            <a:spLocks noGrp="1"/>
          </p:cNvSpPr>
          <p:nvPr>
            <p:ph idx="1"/>
          </p:nvPr>
        </p:nvSpPr>
        <p:spPr>
          <a:xfrm>
            <a:off x="3575612" y="273572"/>
            <a:ext cx="5110921" cy="5852986"/>
          </a:xfrm>
        </p:spPr>
        <p:txBody>
          <a:bodyPr/>
          <a:lstStyle>
            <a:lvl1pPr>
              <a:defRPr sz="2177"/>
            </a:lvl1pPr>
            <a:lvl2pPr>
              <a:defRPr sz="1973"/>
            </a:lvl2pPr>
            <a:lvl3pPr>
              <a:defRPr sz="1633"/>
            </a:lvl3pPr>
            <a:lvl4pPr>
              <a:defRPr sz="1429"/>
            </a:lvl4pPr>
            <a:lvl5pPr>
              <a:defRPr sz="1429"/>
            </a:lvl5pPr>
            <a:lvl6pPr>
              <a:defRPr sz="1429"/>
            </a:lvl6pPr>
            <a:lvl7pPr>
              <a:defRPr sz="1429"/>
            </a:lvl7pPr>
            <a:lvl8pPr>
              <a:defRPr sz="1429"/>
            </a:lvl8pPr>
            <a:lvl9pPr>
              <a:defRPr sz="14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504" y="1435531"/>
            <a:ext cx="3008182" cy="4691026"/>
          </a:xfrm>
        </p:spPr>
        <p:txBody>
          <a:bodyPr/>
          <a:lstStyle>
            <a:lvl1pPr marL="0" indent="0">
              <a:buNone/>
              <a:defRPr sz="953"/>
            </a:lvl1pPr>
            <a:lvl2pPr marL="310588" indent="0">
              <a:buNone/>
              <a:defRPr sz="749"/>
            </a:lvl2pPr>
            <a:lvl3pPr marL="621173" indent="0">
              <a:buNone/>
              <a:defRPr sz="680"/>
            </a:lvl3pPr>
            <a:lvl4pPr marL="931763" indent="0">
              <a:buNone/>
              <a:defRPr sz="612"/>
            </a:lvl4pPr>
            <a:lvl5pPr marL="1242351" indent="0">
              <a:buNone/>
              <a:defRPr sz="612"/>
            </a:lvl5pPr>
            <a:lvl6pPr marL="1552939" indent="0">
              <a:buNone/>
              <a:defRPr sz="612"/>
            </a:lvl6pPr>
            <a:lvl7pPr marL="1863526" indent="0">
              <a:buNone/>
              <a:defRPr sz="612"/>
            </a:lvl7pPr>
            <a:lvl8pPr marL="2174114" indent="0">
              <a:buNone/>
              <a:defRPr sz="612"/>
            </a:lvl8pPr>
            <a:lvl9pPr marL="2484703" indent="0">
              <a:buNone/>
              <a:defRPr sz="612"/>
            </a:lvl9pPr>
          </a:lstStyle>
          <a:p>
            <a:pPr lvl="0"/>
            <a:r>
              <a:rPr lang="en-US"/>
              <a:t>Click to edit Master text styles</a:t>
            </a:r>
          </a:p>
        </p:txBody>
      </p:sp>
    </p:spTree>
    <p:extLst>
      <p:ext uri="{BB962C8B-B14F-4D97-AF65-F5344CB8AC3E}">
        <p14:creationId xmlns:p14="http://schemas.microsoft.com/office/powerpoint/2010/main" val="196941487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87" y="4800458"/>
            <a:ext cx="5486943" cy="567300"/>
          </a:xfrm>
        </p:spPr>
        <p:txBody>
          <a:bodyPr anchor="b"/>
          <a:lstStyle>
            <a:lvl1pPr algn="l">
              <a:defRPr sz="1429" b="1"/>
            </a:lvl1pPr>
          </a:lstStyle>
          <a:p>
            <a:r>
              <a:rPr lang="en-US"/>
              <a:t>Click to edit Master title style</a:t>
            </a:r>
          </a:p>
        </p:txBody>
      </p:sp>
      <p:sp>
        <p:nvSpPr>
          <p:cNvPr id="3" name="Picture Placeholder 2"/>
          <p:cNvSpPr>
            <a:spLocks noGrp="1"/>
          </p:cNvSpPr>
          <p:nvPr>
            <p:ph type="pic" idx="1"/>
          </p:nvPr>
        </p:nvSpPr>
        <p:spPr>
          <a:xfrm>
            <a:off x="1791887" y="613376"/>
            <a:ext cx="5486943" cy="4113648"/>
          </a:xfrm>
        </p:spPr>
        <p:txBody>
          <a:bodyPr/>
          <a:lstStyle>
            <a:lvl1pPr marL="0" indent="0">
              <a:buNone/>
              <a:defRPr sz="2177"/>
            </a:lvl1pPr>
            <a:lvl2pPr marL="310588" indent="0">
              <a:buNone/>
              <a:defRPr sz="1973"/>
            </a:lvl2pPr>
            <a:lvl3pPr marL="621173" indent="0">
              <a:buNone/>
              <a:defRPr sz="1633"/>
            </a:lvl3pPr>
            <a:lvl4pPr marL="931763" indent="0">
              <a:buNone/>
              <a:defRPr sz="1429"/>
            </a:lvl4pPr>
            <a:lvl5pPr marL="1242351" indent="0">
              <a:buNone/>
              <a:defRPr sz="1429"/>
            </a:lvl5pPr>
            <a:lvl6pPr marL="1552939" indent="0">
              <a:buNone/>
              <a:defRPr sz="1429"/>
            </a:lvl6pPr>
            <a:lvl7pPr marL="1863526" indent="0">
              <a:buNone/>
              <a:defRPr sz="1429"/>
            </a:lvl7pPr>
            <a:lvl8pPr marL="2174114" indent="0">
              <a:buNone/>
              <a:defRPr sz="1429"/>
            </a:lvl8pPr>
            <a:lvl9pPr marL="2484703" indent="0">
              <a:buNone/>
              <a:defRPr sz="1429"/>
            </a:lvl9pPr>
          </a:lstStyle>
          <a:p>
            <a:pPr lvl="0"/>
            <a:endParaRPr lang="en-US" noProof="0"/>
          </a:p>
        </p:txBody>
      </p:sp>
      <p:sp>
        <p:nvSpPr>
          <p:cNvPr id="4" name="Text Placeholder 3"/>
          <p:cNvSpPr>
            <a:spLocks noGrp="1"/>
          </p:cNvSpPr>
          <p:nvPr>
            <p:ph type="body" sz="half" idx="2"/>
          </p:nvPr>
        </p:nvSpPr>
        <p:spPr>
          <a:xfrm>
            <a:off x="1791887" y="5367760"/>
            <a:ext cx="5486943" cy="804876"/>
          </a:xfrm>
        </p:spPr>
        <p:txBody>
          <a:bodyPr/>
          <a:lstStyle>
            <a:lvl1pPr marL="0" indent="0">
              <a:buNone/>
              <a:defRPr sz="953"/>
            </a:lvl1pPr>
            <a:lvl2pPr marL="310588" indent="0">
              <a:buNone/>
              <a:defRPr sz="749"/>
            </a:lvl2pPr>
            <a:lvl3pPr marL="621173" indent="0">
              <a:buNone/>
              <a:defRPr sz="680"/>
            </a:lvl3pPr>
            <a:lvl4pPr marL="931763" indent="0">
              <a:buNone/>
              <a:defRPr sz="612"/>
            </a:lvl4pPr>
            <a:lvl5pPr marL="1242351" indent="0">
              <a:buNone/>
              <a:defRPr sz="612"/>
            </a:lvl5pPr>
            <a:lvl6pPr marL="1552939" indent="0">
              <a:buNone/>
              <a:defRPr sz="612"/>
            </a:lvl6pPr>
            <a:lvl7pPr marL="1863526" indent="0">
              <a:buNone/>
              <a:defRPr sz="612"/>
            </a:lvl7pPr>
            <a:lvl8pPr marL="2174114" indent="0">
              <a:buNone/>
              <a:defRPr sz="612"/>
            </a:lvl8pPr>
            <a:lvl9pPr marL="2484703" indent="0">
              <a:buNone/>
              <a:defRPr sz="612"/>
            </a:lvl9pPr>
          </a:lstStyle>
          <a:p>
            <a:pPr lvl="0"/>
            <a:r>
              <a:rPr lang="en-US"/>
              <a:t>Click to edit Master text styles</a:t>
            </a:r>
          </a:p>
        </p:txBody>
      </p:sp>
    </p:spTree>
    <p:extLst>
      <p:ext uri="{BB962C8B-B14F-4D97-AF65-F5344CB8AC3E}">
        <p14:creationId xmlns:p14="http://schemas.microsoft.com/office/powerpoint/2010/main" val="13800290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80645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
            <a:ext cx="2286000" cy="58515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7"/>
            <a:ext cx="6727682" cy="58515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53400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algn="ctr">
              <a:defRPr sz="105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4"/>
            <a:ext cx="9143999" cy="1655999"/>
          </a:xfrm>
          <a:solidFill>
            <a:schemeClr val="tx2"/>
          </a:solidFill>
        </p:spPr>
        <p:txBody>
          <a:bodyPr lIns="468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6388726" y="485184"/>
            <a:ext cx="2379653"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460432014"/>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60000"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10/09/2019</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9682327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10/09/2019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85589618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10/09/2019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4742564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10/09/2019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60000" y="4039524"/>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320310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5590" indent="0">
              <a:buNone/>
              <a:defRPr sz="1800">
                <a:solidFill>
                  <a:schemeClr val="tx1">
                    <a:tint val="75000"/>
                  </a:schemeClr>
                </a:solidFill>
              </a:defRPr>
            </a:lvl2pPr>
            <a:lvl3pPr marL="911178" indent="0">
              <a:buNone/>
              <a:defRPr sz="1600">
                <a:solidFill>
                  <a:schemeClr val="tx1">
                    <a:tint val="75000"/>
                  </a:schemeClr>
                </a:solidFill>
              </a:defRPr>
            </a:lvl3pPr>
            <a:lvl4pPr marL="1366769" indent="0">
              <a:buNone/>
              <a:defRPr sz="1400">
                <a:solidFill>
                  <a:schemeClr val="tx1">
                    <a:tint val="75000"/>
                  </a:schemeClr>
                </a:solidFill>
              </a:defRPr>
            </a:lvl4pPr>
            <a:lvl5pPr marL="1822358" indent="0">
              <a:buNone/>
              <a:defRPr sz="1400">
                <a:solidFill>
                  <a:schemeClr val="tx1">
                    <a:tint val="75000"/>
                  </a:schemeClr>
                </a:solidFill>
              </a:defRPr>
            </a:lvl5pPr>
            <a:lvl6pPr marL="2277945" indent="0">
              <a:buNone/>
              <a:defRPr sz="1400">
                <a:solidFill>
                  <a:schemeClr val="tx1">
                    <a:tint val="75000"/>
                  </a:schemeClr>
                </a:solidFill>
              </a:defRPr>
            </a:lvl6pPr>
            <a:lvl7pPr marL="2733535" indent="0">
              <a:buNone/>
              <a:defRPr sz="1400">
                <a:solidFill>
                  <a:schemeClr val="tx1">
                    <a:tint val="75000"/>
                  </a:schemeClr>
                </a:solidFill>
              </a:defRPr>
            </a:lvl7pPr>
            <a:lvl8pPr marL="3189125" indent="0">
              <a:buNone/>
              <a:defRPr sz="1400">
                <a:solidFill>
                  <a:schemeClr val="tx1">
                    <a:tint val="75000"/>
                  </a:schemeClr>
                </a:solidFill>
              </a:defRPr>
            </a:lvl8pPr>
            <a:lvl9pPr marL="36447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3608" y="6421957"/>
            <a:ext cx="2133600" cy="365125"/>
          </a:xfrm>
          <a:prstGeom prst="rect">
            <a:avLst/>
          </a:prstGeom>
        </p:spPr>
        <p:txBody>
          <a:bodyPr lIns="91120" tIns="45560" rIns="91120" bIns="45560"/>
          <a:lstStyle/>
          <a:p>
            <a:endParaRPr lang="en-GB" dirty="0">
              <a:solidFill>
                <a:prstClr val="black"/>
              </a:solidFill>
            </a:endParaRPr>
          </a:p>
        </p:txBody>
      </p:sp>
      <p:sp>
        <p:nvSpPr>
          <p:cNvPr id="5" name="Footer Placeholder 4"/>
          <p:cNvSpPr>
            <a:spLocks noGrp="1"/>
          </p:cNvSpPr>
          <p:nvPr>
            <p:ph type="ftr" sz="quarter" idx="11"/>
          </p:nvPr>
        </p:nvSpPr>
        <p:spPr>
          <a:xfrm>
            <a:off x="3124203" y="6356430"/>
            <a:ext cx="2895600" cy="365125"/>
          </a:xfrm>
          <a:prstGeom prst="rect">
            <a:avLst/>
          </a:prstGeom>
        </p:spPr>
        <p:txBody>
          <a:bodyPr lIns="91120" tIns="45560" rIns="91120" bIns="45560"/>
          <a:lstStyle/>
          <a:p>
            <a:pPr defTabSz="455342"/>
            <a:endParaRPr lang="fr-CH" dirty="0">
              <a:solidFill>
                <a:srgbClr val="636463">
                  <a:tint val="75000"/>
                </a:srgbClr>
              </a:solidFill>
            </a:endParaRPr>
          </a:p>
        </p:txBody>
      </p:sp>
      <p:sp>
        <p:nvSpPr>
          <p:cNvPr id="6" name="Slide Number Placeholder 5"/>
          <p:cNvSpPr>
            <a:spLocks noGrp="1"/>
          </p:cNvSpPr>
          <p:nvPr>
            <p:ph type="sldNum" sz="quarter" idx="12"/>
          </p:nvPr>
        </p:nvSpPr>
        <p:spPr>
          <a:xfrm>
            <a:off x="3131842" y="6453356"/>
            <a:ext cx="2133600" cy="365125"/>
          </a:xfrm>
        </p:spPr>
        <p:txBody>
          <a:bodyPr/>
          <a:lstStyle>
            <a:lvl1pPr>
              <a:defRPr sz="1400" b="1">
                <a:solidFill>
                  <a:schemeClr val="tx1"/>
                </a:solidFill>
              </a:defRPr>
            </a:lvl1pPr>
          </a:lstStyle>
          <a:p>
            <a:pPr defTabSz="455342"/>
            <a:fld id="{EAC9EF76-D347-4DE5-8542-F97088302A87}" type="slidenum">
              <a:rPr lang="fr-CH" smtClean="0"/>
              <a:pPr defTabSz="455342"/>
              <a:t>‹#›</a:t>
            </a:fld>
            <a:endParaRPr lang="fr-CH" dirty="0"/>
          </a:p>
        </p:txBody>
      </p:sp>
    </p:spTree>
    <p:extLst>
      <p:ext uri="{BB962C8B-B14F-4D97-AF65-F5344CB8AC3E}">
        <p14:creationId xmlns:p14="http://schemas.microsoft.com/office/powerpoint/2010/main" val="316356795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10/09/2019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6857340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10/09/2019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7372786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10/09/2019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52828993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10/09/2019</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3309521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10/09/2019</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360000" y="6293652"/>
            <a:ext cx="8419774"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360000" y="1800000"/>
            <a:ext cx="8419774"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98455939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468000" tIns="180000" rIns="360000" bIns="180000">
            <a:noAutofit/>
          </a:bodyPr>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10/09/2019</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7303322" y="371958"/>
            <a:ext cx="14823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8830794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10/09/2019</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endParaRPr lang="en-GB" dirty="0"/>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60001"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tx1"/>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922598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10/09/2019</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0091818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9143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GB" noProof="0" dirty="0"/>
          </a:p>
        </p:txBody>
      </p:sp>
      <p:sp>
        <p:nvSpPr>
          <p:cNvPr id="10" name="Picture Placeholder 8"/>
          <p:cNvSpPr>
            <a:spLocks noGrp="1"/>
          </p:cNvSpPr>
          <p:nvPr>
            <p:ph type="pic" sz="quarter" idx="23" hasCustomPrompt="1"/>
          </p:nvPr>
        </p:nvSpPr>
        <p:spPr>
          <a:xfrm>
            <a:off x="6388726" y="485184"/>
            <a:ext cx="2379653"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6341669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900752"/>
            <a:ext cx="8424001" cy="5136448"/>
          </a:xfrm>
        </p:spPr>
        <p:txBody>
          <a:bodyPr/>
          <a:lstStyle>
            <a:lvl2pPr>
              <a:defRPr sz="1350"/>
            </a:lvl2pPr>
            <a:lvl3pPr>
              <a:defRPr sz="1200"/>
            </a:lvl3pPr>
            <a:lvl4pPr>
              <a:defRPr sz="1050"/>
            </a:lvl4pPr>
            <a:lvl5pPr>
              <a:defRPr sz="9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4"/>
          </p:nvPr>
        </p:nvSpPr>
        <p:spPr/>
        <p:txBody>
          <a:bodyPr/>
          <a:lstStyle/>
          <a:p>
            <a:fld id="{C5384A94-C8AA-465A-B50A-EE0F4C5F43FD}" type="datetime1">
              <a:rPr lang="en-GB" noProof="0" smtClean="0"/>
              <a:t>10/09/2019</a:t>
            </a:fld>
            <a:endParaRPr lang="en-GB" noProof="0"/>
          </a:p>
        </p:txBody>
      </p:sp>
      <p:sp>
        <p:nvSpPr>
          <p:cNvPr id="5" name="Footer Placeholder 4"/>
          <p:cNvSpPr>
            <a:spLocks noGrp="1"/>
          </p:cNvSpPr>
          <p:nvPr>
            <p:ph type="ftr" sz="quarter" idx="15"/>
          </p:nvPr>
        </p:nvSpPr>
        <p:spPr/>
        <p:txBody>
          <a:bodyPr/>
          <a:lstStyle/>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2" name="Title 1"/>
          <p:cNvSpPr>
            <a:spLocks noGrp="1"/>
          </p:cNvSpPr>
          <p:nvPr>
            <p:ph type="title"/>
          </p:nvPr>
        </p:nvSpPr>
        <p:spPr>
          <a:xfrm>
            <a:off x="359999" y="118754"/>
            <a:ext cx="6120000" cy="463139"/>
          </a:xfrm>
        </p:spPr>
        <p:txBody>
          <a:bodyPr/>
          <a:lstStyle>
            <a:lvl1pPr>
              <a:defRPr sz="1800"/>
            </a:lvl1pPr>
          </a:lstStyle>
          <a:p>
            <a:r>
              <a:rPr lang="en-GB" noProof="0" dirty="0"/>
              <a:t>Click to edit Master title style</a:t>
            </a:r>
          </a:p>
        </p:txBody>
      </p:sp>
      <p:cxnSp>
        <p:nvCxnSpPr>
          <p:cNvPr id="9" name="Straight Connector 8"/>
          <p:cNvCxnSpPr/>
          <p:nvPr userDrawn="1"/>
        </p:nvCxnSpPr>
        <p:spPr>
          <a:xfrm>
            <a:off x="0" y="736268"/>
            <a:ext cx="9144000" cy="0"/>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53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with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45346" y="776111"/>
            <a:ext cx="6483210" cy="536222"/>
          </a:xfrm>
          <a:prstGeom prst="rect">
            <a:avLst/>
          </a:prstGeom>
        </p:spPr>
        <p:txBody>
          <a:bodyPr vert="horz" lIns="91120" tIns="45560" rIns="91120" bIns="45560" anchor="ctr" anchorCtr="0"/>
          <a:lstStyle>
            <a:lvl1pPr marL="0" indent="0">
              <a:buNone/>
              <a:defRPr sz="2200" b="1" i="0">
                <a:solidFill>
                  <a:schemeClr val="bg1"/>
                </a:solidFill>
                <a:latin typeface="Arial"/>
              </a:defRPr>
            </a:lvl1pPr>
          </a:lstStyle>
          <a:p>
            <a:pPr lvl="0"/>
            <a:r>
              <a:rPr lang="en-CA" dirty="0"/>
              <a:t>Click to edit Master text styles</a:t>
            </a:r>
          </a:p>
        </p:txBody>
      </p:sp>
      <p:sp>
        <p:nvSpPr>
          <p:cNvPr id="15" name="Text Placeholder 14"/>
          <p:cNvSpPr>
            <a:spLocks noGrp="1"/>
          </p:cNvSpPr>
          <p:nvPr>
            <p:ph type="body" sz="quarter" idx="14"/>
          </p:nvPr>
        </p:nvSpPr>
        <p:spPr>
          <a:xfrm>
            <a:off x="445347" y="1622783"/>
            <a:ext cx="8241454" cy="4557889"/>
          </a:xfrm>
          <a:prstGeom prst="rect">
            <a:avLst/>
          </a:prstGeom>
        </p:spPr>
        <p:txBody>
          <a:bodyPr vert="horz" lIns="91120" tIns="45560" rIns="91120" bIns="45560" anchor="ctr" anchorCtr="0"/>
          <a:lstStyle>
            <a:lvl1pPr marL="341690" indent="-341690">
              <a:buClr>
                <a:schemeClr val="bg2"/>
              </a:buClr>
              <a:buFont typeface="Arial"/>
              <a:buChar char="•"/>
              <a:defRPr sz="2200">
                <a:solidFill>
                  <a:schemeClr val="tx1">
                    <a:lumMod val="60000"/>
                    <a:lumOff val="40000"/>
                  </a:schemeClr>
                </a:solidFill>
                <a:latin typeface="Arial"/>
              </a:defRPr>
            </a:lvl1pPr>
            <a:lvl2pPr marL="740331" indent="-284748">
              <a:buClr>
                <a:schemeClr val="accent5"/>
              </a:buClr>
              <a:buFont typeface="Arial"/>
              <a:buChar char="•"/>
              <a:defRPr sz="2200">
                <a:solidFill>
                  <a:schemeClr val="tx1">
                    <a:lumMod val="60000"/>
                    <a:lumOff val="40000"/>
                  </a:schemeClr>
                </a:solidFill>
                <a:latin typeface="Arial"/>
              </a:defRPr>
            </a:lvl2pPr>
            <a:lvl3pPr marL="1138973" indent="-227794">
              <a:buFont typeface="Arial"/>
              <a:buChar char="•"/>
              <a:defRPr sz="2200">
                <a:solidFill>
                  <a:schemeClr val="tx1">
                    <a:lumMod val="60000"/>
                    <a:lumOff val="40000"/>
                  </a:schemeClr>
                </a:solidFill>
                <a:latin typeface="Arial"/>
              </a:defRPr>
            </a:lvl3pPr>
            <a:lvl4pPr marL="1594563" indent="-227794">
              <a:buClr>
                <a:schemeClr val="accent2"/>
              </a:buClr>
              <a:buFont typeface="Arial"/>
              <a:buChar char="•"/>
              <a:defRPr sz="2200">
                <a:solidFill>
                  <a:schemeClr val="tx1">
                    <a:lumMod val="60000"/>
                    <a:lumOff val="40000"/>
                  </a:schemeClr>
                </a:solidFill>
                <a:latin typeface="Arial"/>
              </a:defRPr>
            </a:lvl4pPr>
            <a:lvl5pPr marL="2050155" indent="-227794">
              <a:buClr>
                <a:schemeClr val="bg2"/>
              </a:buClr>
              <a:buFont typeface="Arial"/>
              <a:buChar char="•"/>
              <a:defRPr sz="2200">
                <a:solidFill>
                  <a:schemeClr val="tx1">
                    <a:lumMod val="60000"/>
                    <a:lumOff val="40000"/>
                  </a:schemeClr>
                </a:solidFill>
                <a:latin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211483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1043608" y="6421957"/>
            <a:ext cx="2133600" cy="365125"/>
          </a:xfrm>
          <a:prstGeom prst="rect">
            <a:avLst/>
          </a:prstGeom>
        </p:spPr>
        <p:txBody>
          <a:bodyPr lIns="91120" tIns="45560" rIns="91120" bIns="45560"/>
          <a:lstStyle/>
          <a:p>
            <a:endParaRPr lang="en-GB" dirty="0">
              <a:solidFill>
                <a:prstClr val="black"/>
              </a:solidFill>
            </a:endParaRPr>
          </a:p>
        </p:txBody>
      </p:sp>
      <p:sp>
        <p:nvSpPr>
          <p:cNvPr id="6" name="Footer Placeholder 5"/>
          <p:cNvSpPr>
            <a:spLocks noGrp="1"/>
          </p:cNvSpPr>
          <p:nvPr>
            <p:ph type="ftr" sz="quarter" idx="11"/>
          </p:nvPr>
        </p:nvSpPr>
        <p:spPr>
          <a:xfrm>
            <a:off x="3124203" y="6356430"/>
            <a:ext cx="2895600" cy="365125"/>
          </a:xfrm>
          <a:prstGeom prst="rect">
            <a:avLst/>
          </a:prstGeom>
        </p:spPr>
        <p:txBody>
          <a:bodyPr lIns="91120" tIns="45560" rIns="91120" bIns="45560"/>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lvl1pPr>
              <a:defRPr sz="1400" b="1">
                <a:solidFill>
                  <a:schemeClr val="tx1"/>
                </a:solidFill>
              </a:defRPr>
            </a:lvl1pPr>
          </a:lstStyle>
          <a:p>
            <a:fld id="{7B2649C5-8D42-4EA4-982E-76F2BC938FF1}" type="slidenum">
              <a:rPr lang="en-US" smtClean="0"/>
              <a:pPr/>
              <a:t>‹#›</a:t>
            </a:fld>
            <a:endParaRPr lang="en-US" dirty="0"/>
          </a:p>
        </p:txBody>
      </p:sp>
    </p:spTree>
    <p:extLst>
      <p:ext uri="{BB962C8B-B14F-4D97-AF65-F5344CB8AC3E}">
        <p14:creationId xmlns:p14="http://schemas.microsoft.com/office/powerpoint/2010/main" val="206067459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4310DE-4E85-452D-9EA0-C5FF3C1565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08974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307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7" name="Copyright" hidden="1"/>
          <p:cNvSpPr txBox="1"/>
          <p:nvPr userDrawn="1"/>
        </p:nvSpPr>
        <p:spPr>
          <a:xfrm rot="16200000">
            <a:off x="6473429"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2019 by Boston Consulting Group. All rights reserved.</a:t>
            </a:r>
            <a:endParaRPr lang="en-US" sz="525" dirty="0">
              <a:solidFill>
                <a:schemeClr val="bg1">
                  <a:lumMod val="50000"/>
                </a:schemeClr>
              </a:solidFill>
              <a:latin typeface="+mn-lt"/>
              <a:ea typeface="+mn-ea"/>
              <a:cs typeface="+mn-cs"/>
              <a:sym typeface="+mn-lt"/>
            </a:endParaRPr>
          </a:p>
        </p:txBody>
      </p:sp>
      <p:sp>
        <p:nvSpPr>
          <p:cNvPr id="8" name="Title 7"/>
          <p:cNvSpPr>
            <a:spLocks noGrp="1"/>
          </p:cNvSpPr>
          <p:nvPr>
            <p:ph type="title" hasCustomPrompt="1"/>
          </p:nvPr>
        </p:nvSpPr>
        <p:spPr>
          <a:xfrm>
            <a:off x="472500" y="622801"/>
            <a:ext cx="8200013" cy="332399"/>
          </a:xfrm>
        </p:spPr>
        <p:txBody>
          <a:bodyPr/>
          <a:lstStyle>
            <a:lvl1pPr>
              <a:defRPr>
                <a:latin typeface="+mj-lt"/>
                <a:ea typeface="+mj-ea"/>
                <a:cs typeface="+mj-cs"/>
                <a:sym typeface="+mj-lt"/>
              </a:defRPr>
            </a:lvl1pPr>
          </a:lstStyle>
          <a:p>
            <a:r>
              <a:rPr lang="en-US" dirty="0"/>
              <a:t>Click to add title</a:t>
            </a:r>
          </a:p>
        </p:txBody>
      </p:sp>
      <p:sp>
        <p:nvSpPr>
          <p:cNvPr id="10"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ea typeface="+mn-ea"/>
                <a:cs typeface="+mn-cs"/>
                <a:sym typeface="+mn-lt"/>
              </a:rPr>
              <a:t>Post-2020 Main document for Ian_10Apr19_WIP.pptx</a:t>
            </a:r>
            <a:endParaRPr lang="en-US" sz="525"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4293026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32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FD42-2531-48F3-93BC-1A682CFDDA0A}"/>
              </a:ext>
            </a:extLst>
          </p:cNvPr>
          <p:cNvSpPr>
            <a:spLocks noGrp="1"/>
          </p:cNvSpPr>
          <p:nvPr>
            <p:ph type="title"/>
          </p:nvPr>
        </p:nvSpPr>
        <p:spPr/>
        <p:txBody>
          <a:bodyPr/>
          <a:lstStyle>
            <a:lvl1pPr>
              <a:defRPr sz="1905"/>
            </a:lvl1pPr>
          </a:lstStyle>
          <a:p>
            <a:r>
              <a:rPr lang="en-US" dirty="0"/>
              <a:t>Click to edit Master title style</a:t>
            </a:r>
          </a:p>
        </p:txBody>
      </p:sp>
      <p:sp>
        <p:nvSpPr>
          <p:cNvPr id="5" name="Picture Placeholder 4">
            <a:extLst>
              <a:ext uri="{FF2B5EF4-FFF2-40B4-BE49-F238E27FC236}">
                <a16:creationId xmlns:a16="http://schemas.microsoft.com/office/drawing/2014/main" id="{73C9F422-FB4F-4E7F-BD57-A6A5D789E841}"/>
              </a:ext>
            </a:extLst>
          </p:cNvPr>
          <p:cNvSpPr>
            <a:spLocks noGrp="1"/>
          </p:cNvSpPr>
          <p:nvPr>
            <p:ph type="pic" sz="quarter" idx="10"/>
          </p:nvPr>
        </p:nvSpPr>
        <p:spPr>
          <a:xfrm>
            <a:off x="0" y="1313142"/>
            <a:ext cx="9144000" cy="4621915"/>
          </a:xfrm>
        </p:spPr>
        <p:txBody>
          <a:bodyPr anchor="ctr"/>
          <a:lstStyle>
            <a:lvl1pPr algn="ctr">
              <a:defRPr/>
            </a:lvl1pPr>
          </a:lstStyle>
          <a:p>
            <a:endParaRPr lang="en-US" dirty="0"/>
          </a:p>
        </p:txBody>
      </p:sp>
      <p:sp>
        <p:nvSpPr>
          <p:cNvPr id="4" name="Text Placeholder 3">
            <a:extLst>
              <a:ext uri="{FF2B5EF4-FFF2-40B4-BE49-F238E27FC236}">
                <a16:creationId xmlns:a16="http://schemas.microsoft.com/office/drawing/2014/main" id="{F18C19AE-8B01-480D-AD0E-54122D8C80FE}"/>
              </a:ext>
            </a:extLst>
          </p:cNvPr>
          <p:cNvSpPr>
            <a:spLocks noGrp="1"/>
          </p:cNvSpPr>
          <p:nvPr>
            <p:ph type="body" sz="quarter" idx="11"/>
          </p:nvPr>
        </p:nvSpPr>
        <p:spPr>
          <a:xfrm>
            <a:off x="0" y="5684523"/>
            <a:ext cx="9144000" cy="325406"/>
          </a:xfrm>
        </p:spPr>
        <p:txBody>
          <a:bodyPr/>
          <a:lstStyle>
            <a:lvl1pPr marL="0" marR="0" indent="0" algn="l" defTabSz="709493" rtl="0" eaLnBrk="1" fontAlgn="base" latinLnBrk="0" hangingPunct="1">
              <a:lnSpc>
                <a:spcPct val="100000"/>
              </a:lnSpc>
              <a:spcBef>
                <a:spcPts val="0"/>
              </a:spcBef>
              <a:spcAft>
                <a:spcPct val="0"/>
              </a:spcAft>
              <a:buClr>
                <a:srgbClr val="1E7FB8"/>
              </a:buClr>
              <a:buSzTx/>
              <a:buFont typeface="Wingdings" panose="05000000000000000000" pitchFamily="2" charset="2"/>
              <a:buNone/>
              <a:tabLst/>
              <a:defRPr lang="en-US" sz="545" kern="1200" dirty="0" smtClean="0">
                <a:solidFill>
                  <a:srgbClr val="000066"/>
                </a:solidFill>
                <a:latin typeface="+mn-lt"/>
                <a:ea typeface="+mn-ea"/>
                <a:cs typeface="+mn-cs"/>
              </a:defRPr>
            </a:lvl1pPr>
            <a:lvl2pPr>
              <a:defRPr sz="612"/>
            </a:lvl2pPr>
            <a:lvl3pPr>
              <a:defRPr sz="612"/>
            </a:lvl3pPr>
            <a:lvl4pPr>
              <a:defRPr sz="612"/>
            </a:lvl4pPr>
            <a:lvl5pPr>
              <a:defRPr sz="612"/>
            </a:lvl5pPr>
          </a:lstStyle>
          <a:p>
            <a:pPr marL="0" indent="0">
              <a:buNone/>
            </a:pPr>
            <a:endParaRPr lang="en-US" dirty="0"/>
          </a:p>
        </p:txBody>
      </p:sp>
    </p:spTree>
    <p:extLst>
      <p:ext uri="{BB962C8B-B14F-4D97-AF65-F5344CB8AC3E}">
        <p14:creationId xmlns:p14="http://schemas.microsoft.com/office/powerpoint/2010/main" val="31480901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Title and 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95400"/>
            <a:ext cx="8424001" cy="4741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4"/>
          </p:nvPr>
        </p:nvSpPr>
        <p:spPr/>
        <p:txBody>
          <a:bodyPr/>
          <a:lstStyle/>
          <a:p>
            <a:fld id="{05F5F25C-B8D8-45F9-9C80-5699EEACB709}" type="datetime1">
              <a:rPr lang="en-GB" noProof="0" smtClean="0"/>
              <a:t>10/09/2019</a:t>
            </a:fld>
            <a:endParaRPr lang="en-GB" noProof="0"/>
          </a:p>
        </p:txBody>
      </p:sp>
      <p:sp>
        <p:nvSpPr>
          <p:cNvPr id="5" name="Footer Placeholder 4"/>
          <p:cNvSpPr>
            <a:spLocks noGrp="1"/>
          </p:cNvSpPr>
          <p:nvPr>
            <p:ph type="ftr" sz="quarter" idx="15"/>
          </p:nvPr>
        </p:nvSpPr>
        <p:spPr>
          <a:xfrm>
            <a:off x="1044743" y="6312168"/>
            <a:ext cx="7454277" cy="176613"/>
          </a:xfrm>
        </p:spPr>
        <p:txBody>
          <a:bodyPr/>
          <a:lstStyle/>
          <a:p>
            <a:r>
              <a:rPr lang="en-GB" noProof="0" dirty="0"/>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83703432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3" y="1542126"/>
            <a:ext cx="4080591" cy="4309467"/>
          </a:xfrm>
        </p:spPr>
        <p:txBody>
          <a:bodyPr/>
          <a:lstStyle>
            <a:lvl1pPr>
              <a:defRPr sz="1875"/>
            </a:lvl1pPr>
            <a:lvl2pPr>
              <a:defRPr sz="1575"/>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1" y="1542126"/>
            <a:ext cx="4080591" cy="4309467"/>
          </a:xfrm>
        </p:spPr>
        <p:txBody>
          <a:bodyPr/>
          <a:lstStyle>
            <a:lvl1pPr>
              <a:defRPr sz="1875"/>
            </a:lvl1pPr>
            <a:lvl2pPr>
              <a:defRPr sz="1575"/>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94973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1_Content and Objec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ED451FC-968D-4F1D-9CB6-C2FF7BDD387F}"/>
              </a:ext>
            </a:extLst>
          </p:cNvPr>
          <p:cNvCxnSpPr/>
          <p:nvPr userDrawn="1"/>
        </p:nvCxnSpPr>
        <p:spPr>
          <a:xfrm flipH="1">
            <a:off x="457472" y="5883222"/>
            <a:ext cx="822905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1" name="Picture Placeholder 14"/>
          <p:cNvSpPr>
            <a:spLocks noGrp="1"/>
          </p:cNvSpPr>
          <p:nvPr>
            <p:ph type="pic" sz="quarter" idx="10"/>
          </p:nvPr>
        </p:nvSpPr>
        <p:spPr>
          <a:xfrm rot="21575839">
            <a:off x="4991466" y="1765339"/>
            <a:ext cx="3694928" cy="3915400"/>
          </a:xfrm>
          <a:ln>
            <a:noFill/>
          </a:ln>
        </p:spPr>
        <p:txBody>
          <a:bodyPr rtlCol="0">
            <a:normAutofit/>
          </a:bodyPr>
          <a:lstStyle>
            <a:lvl1pPr>
              <a:defRPr baseline="0"/>
            </a:lvl1pPr>
          </a:lstStyle>
          <a:p>
            <a:pPr lvl="0"/>
            <a:r>
              <a:rPr lang="en-US" noProof="0" dirty="0"/>
              <a:t>Click icon to add picture</a:t>
            </a:r>
          </a:p>
        </p:txBody>
      </p:sp>
      <p:sp>
        <p:nvSpPr>
          <p:cNvPr id="12" name="Content Placeholder 2"/>
          <p:cNvSpPr>
            <a:spLocks noGrp="1"/>
          </p:cNvSpPr>
          <p:nvPr>
            <p:ph sz="half" idx="1"/>
          </p:nvPr>
        </p:nvSpPr>
        <p:spPr>
          <a:xfrm>
            <a:off x="457200" y="1766032"/>
            <a:ext cx="4038600" cy="3914372"/>
          </a:xfrm>
        </p:spPr>
        <p:txBody>
          <a:bodyPr/>
          <a:lstStyle>
            <a:lvl1pPr>
              <a:defRPr sz="1347"/>
            </a:lvl1pPr>
            <a:lvl2pPr>
              <a:defRPr sz="1091"/>
            </a:lvl2pPr>
            <a:lvl3pPr>
              <a:defRPr sz="962"/>
            </a:lvl3pPr>
            <a:lvl4pPr>
              <a:defRPr sz="834"/>
            </a:lvl4pPr>
            <a:lvl5pPr>
              <a:defRPr sz="834"/>
            </a:lvl5pPr>
            <a:lvl6pPr>
              <a:defRPr sz="834"/>
            </a:lvl6pPr>
            <a:lvl7pPr>
              <a:defRPr sz="834"/>
            </a:lvl7pPr>
            <a:lvl8pPr>
              <a:defRPr sz="834"/>
            </a:lvl8pPr>
            <a:lvl9pPr>
              <a:defRPr sz="8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43106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0E4C-D085-44D1-A1BF-21F14D42420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DDB278C-77FA-4CB2-A21B-E736E7E6BD6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63EF91-E57B-4BE8-8B66-C59420CF5213}"/>
              </a:ext>
            </a:extLst>
          </p:cNvPr>
          <p:cNvSpPr>
            <a:spLocks noGrp="1"/>
          </p:cNvSpPr>
          <p:nvPr>
            <p:ph type="dt" sz="half" idx="10"/>
          </p:nvPr>
        </p:nvSpPr>
        <p:spPr/>
        <p:txBody>
          <a:bodyPr/>
          <a:lstStyle/>
          <a:p>
            <a:fld id="{DD1F94D4-82DE-421A-9544-DDA3A75771C6}" type="datetimeFigureOut">
              <a:rPr lang="en-GB" smtClean="0"/>
              <a:t>10/09/2019</a:t>
            </a:fld>
            <a:endParaRPr lang="en-GB"/>
          </a:p>
        </p:txBody>
      </p:sp>
      <p:sp>
        <p:nvSpPr>
          <p:cNvPr id="5" name="Footer Placeholder 4">
            <a:extLst>
              <a:ext uri="{FF2B5EF4-FFF2-40B4-BE49-F238E27FC236}">
                <a16:creationId xmlns:a16="http://schemas.microsoft.com/office/drawing/2014/main" id="{8ABC9AC3-F43E-4969-A32A-C34860D3C4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DE2B5F-C7F0-4069-97FE-1397CEA1D266}"/>
              </a:ext>
            </a:extLst>
          </p:cNvPr>
          <p:cNvSpPr>
            <a:spLocks noGrp="1"/>
          </p:cNvSpPr>
          <p:nvPr>
            <p:ph type="sldNum" sz="quarter" idx="12"/>
          </p:nvPr>
        </p:nvSpPr>
        <p:spPr/>
        <p:txBody>
          <a:bodyPr/>
          <a:lstStyle/>
          <a:p>
            <a:fld id="{F9EDF15C-EEE9-416B-B0D6-3458FCBBD53F}" type="slidenum">
              <a:rPr lang="en-GB" smtClean="0"/>
              <a:t>‹#›</a:t>
            </a:fld>
            <a:endParaRPr lang="en-GB"/>
          </a:p>
        </p:txBody>
      </p:sp>
    </p:spTree>
    <p:extLst>
      <p:ext uri="{BB962C8B-B14F-4D97-AF65-F5344CB8AC3E}">
        <p14:creationId xmlns:p14="http://schemas.microsoft.com/office/powerpoint/2010/main" val="19385606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0" y="-315416"/>
            <a:ext cx="9144000" cy="1066800"/>
          </a:xfrm>
        </p:spPr>
        <p:txBody>
          <a:bodyPr/>
          <a:lstStyle/>
          <a:p>
            <a:r>
              <a:rPr lang="fr-FR" dirty="0"/>
              <a:t>Modifiez le style du titre</a:t>
            </a:r>
          </a:p>
        </p:txBody>
      </p:sp>
    </p:spTree>
    <p:extLst>
      <p:ext uri="{BB962C8B-B14F-4D97-AF65-F5344CB8AC3E}">
        <p14:creationId xmlns:p14="http://schemas.microsoft.com/office/powerpoint/2010/main" val="267648345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3"/>
          <p:cNvSpPr>
            <a:spLocks noGrp="1"/>
          </p:cNvSpPr>
          <p:nvPr>
            <p:ph type="title"/>
          </p:nvPr>
        </p:nvSpPr>
        <p:spPr/>
        <p:txBody>
          <a:bodyPr/>
          <a:lstStyle/>
          <a:p>
            <a:r>
              <a:rPr lang="fr-FR"/>
              <a:t>Cliquez pour modifier le style du titre</a:t>
            </a:r>
            <a:endParaRPr lang="fr-BE"/>
          </a:p>
        </p:txBody>
      </p:sp>
    </p:spTree>
    <p:extLst>
      <p:ext uri="{BB962C8B-B14F-4D97-AF65-F5344CB8AC3E}">
        <p14:creationId xmlns:p14="http://schemas.microsoft.com/office/powerpoint/2010/main" val="308414593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699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5590" indent="0">
              <a:buNone/>
              <a:defRPr sz="2000" b="1"/>
            </a:lvl2pPr>
            <a:lvl3pPr marL="911178" indent="0">
              <a:buNone/>
              <a:defRPr sz="1800" b="1"/>
            </a:lvl3pPr>
            <a:lvl4pPr marL="1366769" indent="0">
              <a:buNone/>
              <a:defRPr sz="1600" b="1"/>
            </a:lvl4pPr>
            <a:lvl5pPr marL="1822358" indent="0">
              <a:buNone/>
              <a:defRPr sz="1600" b="1"/>
            </a:lvl5pPr>
            <a:lvl6pPr marL="2277945" indent="0">
              <a:buNone/>
              <a:defRPr sz="1600" b="1"/>
            </a:lvl6pPr>
            <a:lvl7pPr marL="2733535" indent="0">
              <a:buNone/>
              <a:defRPr sz="1600" b="1"/>
            </a:lvl7pPr>
            <a:lvl8pPr marL="3189125" indent="0">
              <a:buNone/>
              <a:defRPr sz="1600" b="1"/>
            </a:lvl8pPr>
            <a:lvl9pPr marL="36447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75" y="1535113"/>
            <a:ext cx="4041775" cy="639762"/>
          </a:xfrm>
        </p:spPr>
        <p:txBody>
          <a:bodyPr anchor="b"/>
          <a:lstStyle>
            <a:lvl1pPr marL="0" indent="0">
              <a:buNone/>
              <a:defRPr sz="2400" b="1"/>
            </a:lvl1pPr>
            <a:lvl2pPr marL="455590" indent="0">
              <a:buNone/>
              <a:defRPr sz="2000" b="1"/>
            </a:lvl2pPr>
            <a:lvl3pPr marL="911178" indent="0">
              <a:buNone/>
              <a:defRPr sz="1800" b="1"/>
            </a:lvl3pPr>
            <a:lvl4pPr marL="1366769" indent="0">
              <a:buNone/>
              <a:defRPr sz="1600" b="1"/>
            </a:lvl4pPr>
            <a:lvl5pPr marL="1822358" indent="0">
              <a:buNone/>
              <a:defRPr sz="1600" b="1"/>
            </a:lvl5pPr>
            <a:lvl6pPr marL="2277945" indent="0">
              <a:buNone/>
              <a:defRPr sz="1600" b="1"/>
            </a:lvl6pPr>
            <a:lvl7pPr marL="2733535" indent="0">
              <a:buNone/>
              <a:defRPr sz="1600" b="1"/>
            </a:lvl7pPr>
            <a:lvl8pPr marL="3189125" indent="0">
              <a:buNone/>
              <a:defRPr sz="1600" b="1"/>
            </a:lvl8pPr>
            <a:lvl9pPr marL="36447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7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9"/>
          <p:cNvSpPr>
            <a:spLocks noGrp="1"/>
          </p:cNvSpPr>
          <p:nvPr>
            <p:ph type="sldNum" sz="quarter" idx="10"/>
          </p:nvPr>
        </p:nvSpPr>
        <p:spPr/>
        <p:txBody>
          <a:bodyPr/>
          <a:lstStyle/>
          <a:p>
            <a:fld id="{F7D24406-862A-4A8F-B0BB-9459B64BDEE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229630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0" y="-315416"/>
            <a:ext cx="9144000" cy="1066800"/>
          </a:xfrm>
        </p:spPr>
        <p:txBody>
          <a:bodyPr/>
          <a:lstStyle/>
          <a:p>
            <a:r>
              <a:rPr lang="fr-FR"/>
              <a:t>Modifiez le style du titre</a:t>
            </a:r>
          </a:p>
        </p:txBody>
      </p:sp>
    </p:spTree>
    <p:extLst>
      <p:ext uri="{BB962C8B-B14F-4D97-AF65-F5344CB8AC3E}">
        <p14:creationId xmlns:p14="http://schemas.microsoft.com/office/powerpoint/2010/main" val="296103563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Title and Map 304">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6080" y="1295400"/>
            <a:ext cx="6023693" cy="4741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4"/>
          </p:nvPr>
        </p:nvSpPr>
        <p:spPr/>
        <p:txBody>
          <a:bodyPr/>
          <a:lstStyle/>
          <a:p>
            <a:fld id="{05F5F25C-B8D8-45F9-9C80-5699EEACB709}" type="datetime1">
              <a:rPr lang="en-GB" noProof="0" smtClean="0"/>
              <a:t>10/09/2019</a:t>
            </a:fld>
            <a:endParaRPr lang="en-GB" noProof="0"/>
          </a:p>
        </p:txBody>
      </p:sp>
      <p:sp>
        <p:nvSpPr>
          <p:cNvPr id="5" name="Footer Placeholder 4"/>
          <p:cNvSpPr>
            <a:spLocks noGrp="1"/>
          </p:cNvSpPr>
          <p:nvPr>
            <p:ph type="ftr" sz="quarter" idx="15"/>
          </p:nvPr>
        </p:nvSpPr>
        <p:spPr/>
        <p:txBody>
          <a:bodyPr/>
          <a:lstStyle/>
          <a:p>
            <a:r>
              <a:rPr lang="en-GB" noProof="0"/>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44532757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Two Content Horizontal Even 205">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096993"/>
            <a:ext cx="8424001" cy="2429408"/>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4"/>
          </p:nvPr>
        </p:nvSpPr>
        <p:spPr/>
        <p:txBody>
          <a:bodyPr/>
          <a:lstStyle/>
          <a:p>
            <a:fld id="{05F5F25C-B8D8-45F9-9C80-5699EEACB709}" type="datetime1">
              <a:rPr lang="en-GB" noProof="0" smtClean="0"/>
              <a:t>10/09/2019</a:t>
            </a:fld>
            <a:endParaRPr lang="en-GB" noProof="0"/>
          </a:p>
        </p:txBody>
      </p:sp>
      <p:sp>
        <p:nvSpPr>
          <p:cNvPr id="5" name="Footer Placeholder 4"/>
          <p:cNvSpPr>
            <a:spLocks noGrp="1"/>
          </p:cNvSpPr>
          <p:nvPr>
            <p:ph type="ftr" sz="quarter" idx="15"/>
          </p:nvPr>
        </p:nvSpPr>
        <p:spPr>
          <a:xfrm>
            <a:off x="1044743" y="6501950"/>
            <a:ext cx="7454277" cy="176613"/>
          </a:xfrm>
        </p:spPr>
        <p:txBody>
          <a:bodyPr/>
          <a:lstStyle/>
          <a:p>
            <a:r>
              <a:rPr lang="en-GB" noProof="0" dirty="0"/>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360000" y="620739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8" name="Content Placeholder 2"/>
          <p:cNvSpPr>
            <a:spLocks noGrp="1"/>
          </p:cNvSpPr>
          <p:nvPr>
            <p:ph idx="22"/>
          </p:nvPr>
        </p:nvSpPr>
        <p:spPr>
          <a:xfrm>
            <a:off x="360000" y="3698640"/>
            <a:ext cx="6808552" cy="250875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80237846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8_Content and Objec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4FE111F-6279-4E02-A544-E5FCF4AE1C0B}"/>
              </a:ext>
            </a:extLst>
          </p:cNvPr>
          <p:cNvCxnSpPr/>
          <p:nvPr userDrawn="1"/>
        </p:nvCxnSpPr>
        <p:spPr>
          <a:xfrm flipH="1">
            <a:off x="457472" y="5883222"/>
            <a:ext cx="822905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1" name="Picture Placeholder 14"/>
          <p:cNvSpPr>
            <a:spLocks noGrp="1"/>
          </p:cNvSpPr>
          <p:nvPr>
            <p:ph type="pic" sz="quarter" idx="10"/>
          </p:nvPr>
        </p:nvSpPr>
        <p:spPr>
          <a:xfrm rot="21575839">
            <a:off x="4991466" y="1765339"/>
            <a:ext cx="3694928" cy="3915400"/>
          </a:xfrm>
          <a:ln>
            <a:noFill/>
          </a:ln>
        </p:spPr>
        <p:txBody>
          <a:bodyPr rtlCol="0">
            <a:normAutofit/>
          </a:bodyPr>
          <a:lstStyle>
            <a:lvl1pPr>
              <a:defRPr baseline="0"/>
            </a:lvl1pPr>
          </a:lstStyle>
          <a:p>
            <a:pPr lvl="0"/>
            <a:r>
              <a:rPr lang="en-US" noProof="0" dirty="0"/>
              <a:t>Click icon to add picture</a:t>
            </a:r>
          </a:p>
        </p:txBody>
      </p:sp>
      <p:sp>
        <p:nvSpPr>
          <p:cNvPr id="12" name="Content Placeholder 2"/>
          <p:cNvSpPr>
            <a:spLocks noGrp="1"/>
          </p:cNvSpPr>
          <p:nvPr>
            <p:ph sz="half" idx="1"/>
          </p:nvPr>
        </p:nvSpPr>
        <p:spPr>
          <a:xfrm>
            <a:off x="457200" y="1766032"/>
            <a:ext cx="4038600" cy="3914372"/>
          </a:xfrm>
        </p:spPr>
        <p:txBody>
          <a:bodyPr/>
          <a:lstStyle>
            <a:lvl1pPr>
              <a:defRPr sz="1429"/>
            </a:lvl1pPr>
            <a:lvl2pPr>
              <a:defRPr sz="1157"/>
            </a:lvl2pPr>
            <a:lvl3pPr>
              <a:defRPr sz="1021"/>
            </a:lvl3pPr>
            <a:lvl4pPr>
              <a:defRPr sz="884"/>
            </a:lvl4pPr>
            <a:lvl5pPr>
              <a:defRPr sz="884"/>
            </a:lvl5pPr>
            <a:lvl6pPr>
              <a:defRPr sz="884"/>
            </a:lvl6pPr>
            <a:lvl7pPr>
              <a:defRPr sz="884"/>
            </a:lvl7pPr>
            <a:lvl8pPr>
              <a:defRPr sz="884"/>
            </a:lvl8pPr>
            <a:lvl9pPr>
              <a:defRPr sz="8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8733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1043608" y="6421957"/>
            <a:ext cx="2133600" cy="365125"/>
          </a:xfrm>
          <a:prstGeom prst="rect">
            <a:avLst/>
          </a:prstGeom>
        </p:spPr>
        <p:txBody>
          <a:bodyPr lIns="91120" tIns="45560" rIns="91120" bIns="45560"/>
          <a:lstStyle/>
          <a:p>
            <a:endParaRPr lang="en-GB" dirty="0">
              <a:solidFill>
                <a:prstClr val="black"/>
              </a:solidFill>
            </a:endParaRPr>
          </a:p>
        </p:txBody>
      </p:sp>
      <p:sp>
        <p:nvSpPr>
          <p:cNvPr id="4" name="Footer Placeholder 3"/>
          <p:cNvSpPr>
            <a:spLocks noGrp="1"/>
          </p:cNvSpPr>
          <p:nvPr>
            <p:ph type="ftr" sz="quarter" idx="11"/>
          </p:nvPr>
        </p:nvSpPr>
        <p:spPr>
          <a:xfrm>
            <a:off x="3124203" y="6356430"/>
            <a:ext cx="2895600" cy="365125"/>
          </a:xfrm>
          <a:prstGeom prst="rect">
            <a:avLst/>
          </a:prstGeom>
        </p:spPr>
        <p:txBody>
          <a:bodyPr lIns="91120" tIns="45560" rIns="91120" bIns="45560"/>
          <a:lstStyle/>
          <a:p>
            <a:pPr defTabSz="455342"/>
            <a:endParaRPr lang="fr-CH" dirty="0">
              <a:solidFill>
                <a:srgbClr val="636463">
                  <a:tint val="75000"/>
                </a:srgbClr>
              </a:solidFill>
            </a:endParaRPr>
          </a:p>
        </p:txBody>
      </p:sp>
      <p:sp>
        <p:nvSpPr>
          <p:cNvPr id="5" name="Slide Number Placeholder 4"/>
          <p:cNvSpPr>
            <a:spLocks noGrp="1"/>
          </p:cNvSpPr>
          <p:nvPr>
            <p:ph type="sldNum" sz="quarter" idx="12"/>
          </p:nvPr>
        </p:nvSpPr>
        <p:spPr/>
        <p:txBody>
          <a:bodyPr/>
          <a:lstStyle/>
          <a:p>
            <a:pPr defTabSz="455342"/>
            <a:fld id="{EAC9EF76-D347-4DE5-8542-F97088302A87}" type="slidenum">
              <a:rPr lang="fr-CH" smtClean="0">
                <a:solidFill>
                  <a:srgbClr val="636463">
                    <a:tint val="75000"/>
                  </a:srgbClr>
                </a:solidFill>
              </a:rPr>
              <a:pPr defTabSz="455342"/>
              <a:t>‹#›</a:t>
            </a:fld>
            <a:endParaRPr lang="fr-CH" dirty="0">
              <a:solidFill>
                <a:srgbClr val="636463">
                  <a:tint val="75000"/>
                </a:srgbClr>
              </a:solidFill>
            </a:endParaRPr>
          </a:p>
        </p:txBody>
      </p:sp>
    </p:spTree>
    <p:extLst>
      <p:ext uri="{BB962C8B-B14F-4D97-AF65-F5344CB8AC3E}">
        <p14:creationId xmlns:p14="http://schemas.microsoft.com/office/powerpoint/2010/main" val="1352329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3608" y="6421957"/>
            <a:ext cx="2133600" cy="365125"/>
          </a:xfrm>
          <a:prstGeom prst="rect">
            <a:avLst/>
          </a:prstGeom>
        </p:spPr>
        <p:txBody>
          <a:bodyPr lIns="91120" tIns="45560" rIns="91120" bIns="45560"/>
          <a:lstStyle/>
          <a:p>
            <a:endParaRPr lang="en-GB" dirty="0">
              <a:solidFill>
                <a:prstClr val="black"/>
              </a:solidFill>
            </a:endParaRPr>
          </a:p>
        </p:txBody>
      </p:sp>
      <p:sp>
        <p:nvSpPr>
          <p:cNvPr id="3" name="Footer Placeholder 2"/>
          <p:cNvSpPr>
            <a:spLocks noGrp="1"/>
          </p:cNvSpPr>
          <p:nvPr>
            <p:ph type="ftr" sz="quarter" idx="11"/>
          </p:nvPr>
        </p:nvSpPr>
        <p:spPr>
          <a:xfrm>
            <a:off x="3124203" y="6356430"/>
            <a:ext cx="2895600" cy="365125"/>
          </a:xfrm>
          <a:prstGeom prst="rect">
            <a:avLst/>
          </a:prstGeom>
        </p:spPr>
        <p:txBody>
          <a:bodyPr lIns="91120" tIns="45560" rIns="91120" bIns="45560"/>
          <a:lstStyle/>
          <a:p>
            <a:pPr defTabSz="455342"/>
            <a:endParaRPr lang="fr-CH" dirty="0">
              <a:solidFill>
                <a:srgbClr val="636463">
                  <a:tint val="75000"/>
                </a:srgbClr>
              </a:solidFill>
            </a:endParaRPr>
          </a:p>
        </p:txBody>
      </p:sp>
      <p:sp>
        <p:nvSpPr>
          <p:cNvPr id="4" name="Slide Number Placeholder 3"/>
          <p:cNvSpPr>
            <a:spLocks noGrp="1"/>
          </p:cNvSpPr>
          <p:nvPr>
            <p:ph type="sldNum" sz="quarter" idx="12"/>
          </p:nvPr>
        </p:nvSpPr>
        <p:spPr/>
        <p:txBody>
          <a:bodyPr/>
          <a:lstStyle/>
          <a:p>
            <a:pPr defTabSz="455342"/>
            <a:fld id="{EAC9EF76-D347-4DE5-8542-F97088302A87}" type="slidenum">
              <a:rPr lang="fr-CH" smtClean="0">
                <a:solidFill>
                  <a:srgbClr val="636463">
                    <a:tint val="75000"/>
                  </a:srgbClr>
                </a:solidFill>
              </a:rPr>
              <a:pPr defTabSz="455342"/>
              <a:t>‹#›</a:t>
            </a:fld>
            <a:endParaRPr lang="fr-CH" dirty="0">
              <a:solidFill>
                <a:srgbClr val="636463">
                  <a:tint val="75000"/>
                </a:srgbClr>
              </a:solidFill>
            </a:endParaRPr>
          </a:p>
        </p:txBody>
      </p:sp>
    </p:spTree>
    <p:extLst>
      <p:ext uri="{BB962C8B-B14F-4D97-AF65-F5344CB8AC3E}">
        <p14:creationId xmlns:p14="http://schemas.microsoft.com/office/powerpoint/2010/main" val="3602640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22" y="1435103"/>
            <a:ext cx="3008313" cy="4691063"/>
          </a:xfrm>
        </p:spPr>
        <p:txBody>
          <a:bodyPr/>
          <a:lstStyle>
            <a:lvl1pPr marL="0" indent="0">
              <a:buNone/>
              <a:defRPr sz="1400"/>
            </a:lvl1pPr>
            <a:lvl2pPr marL="455590" indent="0">
              <a:buNone/>
              <a:defRPr sz="1200"/>
            </a:lvl2pPr>
            <a:lvl3pPr marL="911178" indent="0">
              <a:buNone/>
              <a:defRPr sz="1000"/>
            </a:lvl3pPr>
            <a:lvl4pPr marL="1366769" indent="0">
              <a:buNone/>
              <a:defRPr sz="900"/>
            </a:lvl4pPr>
            <a:lvl5pPr marL="1822358" indent="0">
              <a:buNone/>
              <a:defRPr sz="900"/>
            </a:lvl5pPr>
            <a:lvl6pPr marL="2277945" indent="0">
              <a:buNone/>
              <a:defRPr sz="900"/>
            </a:lvl6pPr>
            <a:lvl7pPr marL="2733535" indent="0">
              <a:buNone/>
              <a:defRPr sz="900"/>
            </a:lvl7pPr>
            <a:lvl8pPr marL="3189125" indent="0">
              <a:buNone/>
              <a:defRPr sz="900"/>
            </a:lvl8pPr>
            <a:lvl9pPr marL="3644713" indent="0">
              <a:buNone/>
              <a:defRPr sz="900"/>
            </a:lvl9pPr>
          </a:lstStyle>
          <a:p>
            <a:pPr lvl="0"/>
            <a:r>
              <a:rPr lang="en-US"/>
              <a:t>Click to edit Master text styles</a:t>
            </a:r>
          </a:p>
        </p:txBody>
      </p:sp>
      <p:sp>
        <p:nvSpPr>
          <p:cNvPr id="5" name="Date Placeholder 4"/>
          <p:cNvSpPr>
            <a:spLocks noGrp="1"/>
          </p:cNvSpPr>
          <p:nvPr>
            <p:ph type="dt" sz="half" idx="10"/>
          </p:nvPr>
        </p:nvSpPr>
        <p:spPr>
          <a:xfrm>
            <a:off x="1043608" y="6421957"/>
            <a:ext cx="2133600" cy="365125"/>
          </a:xfrm>
          <a:prstGeom prst="rect">
            <a:avLst/>
          </a:prstGeom>
        </p:spPr>
        <p:txBody>
          <a:bodyPr lIns="91120" tIns="45560" rIns="91120" bIns="45560"/>
          <a:lstStyle/>
          <a:p>
            <a:endParaRPr lang="en-GB" dirty="0">
              <a:solidFill>
                <a:prstClr val="black"/>
              </a:solidFill>
            </a:endParaRPr>
          </a:p>
        </p:txBody>
      </p:sp>
      <p:sp>
        <p:nvSpPr>
          <p:cNvPr id="6" name="Footer Placeholder 5"/>
          <p:cNvSpPr>
            <a:spLocks noGrp="1"/>
          </p:cNvSpPr>
          <p:nvPr>
            <p:ph type="ftr" sz="quarter" idx="11"/>
          </p:nvPr>
        </p:nvSpPr>
        <p:spPr>
          <a:xfrm>
            <a:off x="3124203" y="6356430"/>
            <a:ext cx="2895600" cy="365125"/>
          </a:xfrm>
          <a:prstGeom prst="rect">
            <a:avLst/>
          </a:prstGeom>
        </p:spPr>
        <p:txBody>
          <a:bodyPr lIns="91120" tIns="45560" rIns="91120" bIns="45560"/>
          <a:lstStyle/>
          <a:p>
            <a:pPr defTabSz="455342"/>
            <a:endParaRPr lang="fr-CH" dirty="0">
              <a:solidFill>
                <a:srgbClr val="636463">
                  <a:tint val="75000"/>
                </a:srgbClr>
              </a:solidFill>
            </a:endParaRPr>
          </a:p>
        </p:txBody>
      </p:sp>
      <p:sp>
        <p:nvSpPr>
          <p:cNvPr id="7" name="Slide Number Placeholder 6"/>
          <p:cNvSpPr>
            <a:spLocks noGrp="1"/>
          </p:cNvSpPr>
          <p:nvPr>
            <p:ph type="sldNum" sz="quarter" idx="12"/>
          </p:nvPr>
        </p:nvSpPr>
        <p:spPr/>
        <p:txBody>
          <a:bodyPr/>
          <a:lstStyle/>
          <a:p>
            <a:pPr defTabSz="455342"/>
            <a:fld id="{EAC9EF76-D347-4DE5-8542-F97088302A87}" type="slidenum">
              <a:rPr lang="fr-CH" smtClean="0">
                <a:solidFill>
                  <a:srgbClr val="636463">
                    <a:tint val="75000"/>
                  </a:srgbClr>
                </a:solidFill>
              </a:rPr>
              <a:pPr defTabSz="455342"/>
              <a:t>‹#›</a:t>
            </a:fld>
            <a:endParaRPr lang="fr-CH" dirty="0">
              <a:solidFill>
                <a:srgbClr val="636463">
                  <a:tint val="75000"/>
                </a:srgbClr>
              </a:solidFill>
            </a:endParaRPr>
          </a:p>
        </p:txBody>
      </p:sp>
    </p:spTree>
    <p:extLst>
      <p:ext uri="{BB962C8B-B14F-4D97-AF65-F5344CB8AC3E}">
        <p14:creationId xmlns:p14="http://schemas.microsoft.com/office/powerpoint/2010/main" val="454297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590" indent="0">
              <a:buNone/>
              <a:defRPr sz="2800"/>
            </a:lvl2pPr>
            <a:lvl3pPr marL="911178" indent="0">
              <a:buNone/>
              <a:defRPr sz="2400"/>
            </a:lvl3pPr>
            <a:lvl4pPr marL="1366769" indent="0">
              <a:buNone/>
              <a:defRPr sz="2000"/>
            </a:lvl4pPr>
            <a:lvl5pPr marL="1822358" indent="0">
              <a:buNone/>
              <a:defRPr sz="2000"/>
            </a:lvl5pPr>
            <a:lvl6pPr marL="2277945" indent="0">
              <a:buNone/>
              <a:defRPr sz="2000"/>
            </a:lvl6pPr>
            <a:lvl7pPr marL="2733535" indent="0">
              <a:buNone/>
              <a:defRPr sz="2000"/>
            </a:lvl7pPr>
            <a:lvl8pPr marL="3189125" indent="0">
              <a:buNone/>
              <a:defRPr sz="2000"/>
            </a:lvl8pPr>
            <a:lvl9pPr marL="3644713"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590" indent="0">
              <a:buNone/>
              <a:defRPr sz="1200"/>
            </a:lvl2pPr>
            <a:lvl3pPr marL="911178" indent="0">
              <a:buNone/>
              <a:defRPr sz="1000"/>
            </a:lvl3pPr>
            <a:lvl4pPr marL="1366769" indent="0">
              <a:buNone/>
              <a:defRPr sz="900"/>
            </a:lvl4pPr>
            <a:lvl5pPr marL="1822358" indent="0">
              <a:buNone/>
              <a:defRPr sz="900"/>
            </a:lvl5pPr>
            <a:lvl6pPr marL="2277945" indent="0">
              <a:buNone/>
              <a:defRPr sz="900"/>
            </a:lvl6pPr>
            <a:lvl7pPr marL="2733535" indent="0">
              <a:buNone/>
              <a:defRPr sz="900"/>
            </a:lvl7pPr>
            <a:lvl8pPr marL="3189125" indent="0">
              <a:buNone/>
              <a:defRPr sz="900"/>
            </a:lvl8pPr>
            <a:lvl9pPr marL="3644713" indent="0">
              <a:buNone/>
              <a:defRPr sz="900"/>
            </a:lvl9pPr>
          </a:lstStyle>
          <a:p>
            <a:pPr lvl="0"/>
            <a:r>
              <a:rPr lang="en-US"/>
              <a:t>Click to edit Master text styles</a:t>
            </a:r>
          </a:p>
        </p:txBody>
      </p:sp>
      <p:sp>
        <p:nvSpPr>
          <p:cNvPr id="5" name="Date Placeholder 4"/>
          <p:cNvSpPr>
            <a:spLocks noGrp="1"/>
          </p:cNvSpPr>
          <p:nvPr>
            <p:ph type="dt" sz="half" idx="10"/>
          </p:nvPr>
        </p:nvSpPr>
        <p:spPr>
          <a:xfrm>
            <a:off x="1043608" y="6421957"/>
            <a:ext cx="2133600" cy="365125"/>
          </a:xfrm>
          <a:prstGeom prst="rect">
            <a:avLst/>
          </a:prstGeom>
        </p:spPr>
        <p:txBody>
          <a:bodyPr lIns="91120" tIns="45560" rIns="91120" bIns="45560"/>
          <a:lstStyle/>
          <a:p>
            <a:endParaRPr lang="en-GB" dirty="0">
              <a:solidFill>
                <a:prstClr val="black"/>
              </a:solidFill>
            </a:endParaRPr>
          </a:p>
        </p:txBody>
      </p:sp>
      <p:sp>
        <p:nvSpPr>
          <p:cNvPr id="6" name="Footer Placeholder 5"/>
          <p:cNvSpPr>
            <a:spLocks noGrp="1"/>
          </p:cNvSpPr>
          <p:nvPr>
            <p:ph type="ftr" sz="quarter" idx="11"/>
          </p:nvPr>
        </p:nvSpPr>
        <p:spPr>
          <a:xfrm>
            <a:off x="3124203" y="6356430"/>
            <a:ext cx="2895600" cy="365125"/>
          </a:xfrm>
          <a:prstGeom prst="rect">
            <a:avLst/>
          </a:prstGeom>
        </p:spPr>
        <p:txBody>
          <a:bodyPr lIns="91120" tIns="45560" rIns="91120" bIns="45560"/>
          <a:lstStyle/>
          <a:p>
            <a:pPr defTabSz="455342"/>
            <a:endParaRPr lang="fr-CH" dirty="0">
              <a:solidFill>
                <a:srgbClr val="636463">
                  <a:tint val="75000"/>
                </a:srgbClr>
              </a:solidFill>
            </a:endParaRPr>
          </a:p>
        </p:txBody>
      </p:sp>
      <p:sp>
        <p:nvSpPr>
          <p:cNvPr id="7" name="Slide Number Placeholder 6"/>
          <p:cNvSpPr>
            <a:spLocks noGrp="1"/>
          </p:cNvSpPr>
          <p:nvPr>
            <p:ph type="sldNum" sz="quarter" idx="12"/>
          </p:nvPr>
        </p:nvSpPr>
        <p:spPr/>
        <p:txBody>
          <a:bodyPr/>
          <a:lstStyle/>
          <a:p>
            <a:pPr defTabSz="455342"/>
            <a:fld id="{EAC9EF76-D347-4DE5-8542-F97088302A87}" type="slidenum">
              <a:rPr lang="fr-CH" smtClean="0">
                <a:solidFill>
                  <a:srgbClr val="636463">
                    <a:tint val="75000"/>
                  </a:srgbClr>
                </a:solidFill>
              </a:rPr>
              <a:pPr defTabSz="455342"/>
              <a:t>‹#›</a:t>
            </a:fld>
            <a:endParaRPr lang="fr-CH" dirty="0">
              <a:solidFill>
                <a:srgbClr val="636463">
                  <a:tint val="75000"/>
                </a:srgbClr>
              </a:solidFill>
            </a:endParaRPr>
          </a:p>
        </p:txBody>
      </p:sp>
    </p:spTree>
    <p:extLst>
      <p:ext uri="{BB962C8B-B14F-4D97-AF65-F5344CB8AC3E}">
        <p14:creationId xmlns:p14="http://schemas.microsoft.com/office/powerpoint/2010/main" val="2417818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043608" y="6421957"/>
            <a:ext cx="2133600" cy="365125"/>
          </a:xfrm>
          <a:prstGeom prst="rect">
            <a:avLst/>
          </a:prstGeom>
        </p:spPr>
        <p:txBody>
          <a:bodyPr lIns="91120" tIns="45560" rIns="91120" bIns="45560"/>
          <a:lstStyle/>
          <a:p>
            <a:endParaRPr lang="en-GB" dirty="0">
              <a:solidFill>
                <a:prstClr val="black"/>
              </a:solidFill>
            </a:endParaRPr>
          </a:p>
        </p:txBody>
      </p:sp>
      <p:sp>
        <p:nvSpPr>
          <p:cNvPr id="5" name="Footer Placeholder 4"/>
          <p:cNvSpPr>
            <a:spLocks noGrp="1"/>
          </p:cNvSpPr>
          <p:nvPr>
            <p:ph type="ftr" sz="quarter" idx="11"/>
          </p:nvPr>
        </p:nvSpPr>
        <p:spPr>
          <a:xfrm>
            <a:off x="3124203" y="6356430"/>
            <a:ext cx="2895600" cy="365125"/>
          </a:xfrm>
          <a:prstGeom prst="rect">
            <a:avLst/>
          </a:prstGeom>
        </p:spPr>
        <p:txBody>
          <a:bodyPr lIns="91120" tIns="45560" rIns="91120" bIns="45560"/>
          <a:lstStyle/>
          <a:p>
            <a:pPr defTabSz="455342"/>
            <a:endParaRPr lang="fr-CH" dirty="0">
              <a:solidFill>
                <a:srgbClr val="636463">
                  <a:tint val="75000"/>
                </a:srgbClr>
              </a:solidFill>
            </a:endParaRPr>
          </a:p>
        </p:txBody>
      </p:sp>
      <p:sp>
        <p:nvSpPr>
          <p:cNvPr id="6" name="Slide Number Placeholder 5"/>
          <p:cNvSpPr>
            <a:spLocks noGrp="1"/>
          </p:cNvSpPr>
          <p:nvPr>
            <p:ph type="sldNum" sz="quarter" idx="12"/>
          </p:nvPr>
        </p:nvSpPr>
        <p:spPr/>
        <p:txBody>
          <a:bodyPr/>
          <a:lstStyle/>
          <a:p>
            <a:pPr defTabSz="455342"/>
            <a:fld id="{EAC9EF76-D347-4DE5-8542-F97088302A87}" type="slidenum">
              <a:rPr lang="fr-CH" smtClean="0">
                <a:solidFill>
                  <a:srgbClr val="636463">
                    <a:tint val="75000"/>
                  </a:srgbClr>
                </a:solidFill>
              </a:rPr>
              <a:pPr defTabSz="455342"/>
              <a:t>‹#›</a:t>
            </a:fld>
            <a:endParaRPr lang="fr-CH" dirty="0">
              <a:solidFill>
                <a:srgbClr val="636463">
                  <a:tint val="75000"/>
                </a:srgbClr>
              </a:solidFill>
            </a:endParaRPr>
          </a:p>
        </p:txBody>
      </p:sp>
    </p:spTree>
    <p:extLst>
      <p:ext uri="{BB962C8B-B14F-4D97-AF65-F5344CB8AC3E}">
        <p14:creationId xmlns:p14="http://schemas.microsoft.com/office/powerpoint/2010/main" val="2930538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043608" y="6421957"/>
            <a:ext cx="2133600" cy="365125"/>
          </a:xfrm>
          <a:prstGeom prst="rect">
            <a:avLst/>
          </a:prstGeom>
        </p:spPr>
        <p:txBody>
          <a:bodyPr lIns="91120" tIns="45560" rIns="91120" bIns="45560"/>
          <a:lstStyle/>
          <a:p>
            <a:endParaRPr lang="en-GB" dirty="0">
              <a:solidFill>
                <a:prstClr val="black"/>
              </a:solidFill>
            </a:endParaRPr>
          </a:p>
        </p:txBody>
      </p:sp>
      <p:sp>
        <p:nvSpPr>
          <p:cNvPr id="5" name="Footer Placeholder 4"/>
          <p:cNvSpPr>
            <a:spLocks noGrp="1"/>
          </p:cNvSpPr>
          <p:nvPr>
            <p:ph type="ftr" sz="quarter" idx="11"/>
          </p:nvPr>
        </p:nvSpPr>
        <p:spPr>
          <a:xfrm>
            <a:off x="3124203" y="6356430"/>
            <a:ext cx="2895600" cy="365125"/>
          </a:xfrm>
          <a:prstGeom prst="rect">
            <a:avLst/>
          </a:prstGeom>
        </p:spPr>
        <p:txBody>
          <a:bodyPr lIns="91120" tIns="45560" rIns="91120" bIns="45560"/>
          <a:lstStyle/>
          <a:p>
            <a:pPr defTabSz="455342"/>
            <a:endParaRPr lang="fr-CH" dirty="0">
              <a:solidFill>
                <a:srgbClr val="636463">
                  <a:tint val="75000"/>
                </a:srgbClr>
              </a:solidFill>
            </a:endParaRPr>
          </a:p>
        </p:txBody>
      </p:sp>
      <p:sp>
        <p:nvSpPr>
          <p:cNvPr id="6" name="Slide Number Placeholder 5"/>
          <p:cNvSpPr>
            <a:spLocks noGrp="1"/>
          </p:cNvSpPr>
          <p:nvPr>
            <p:ph type="sldNum" sz="quarter" idx="12"/>
          </p:nvPr>
        </p:nvSpPr>
        <p:spPr/>
        <p:txBody>
          <a:bodyPr/>
          <a:lstStyle/>
          <a:p>
            <a:pPr defTabSz="455342"/>
            <a:fld id="{EAC9EF76-D347-4DE5-8542-F97088302A87}" type="slidenum">
              <a:rPr lang="fr-CH" smtClean="0">
                <a:solidFill>
                  <a:srgbClr val="636463">
                    <a:tint val="75000"/>
                  </a:srgbClr>
                </a:solidFill>
              </a:rPr>
              <a:pPr defTabSz="455342"/>
              <a:t>‹#›</a:t>
            </a:fld>
            <a:endParaRPr lang="fr-CH" dirty="0">
              <a:solidFill>
                <a:srgbClr val="636463">
                  <a:tint val="75000"/>
                </a:srgbClr>
              </a:solidFill>
            </a:endParaRPr>
          </a:p>
        </p:txBody>
      </p:sp>
    </p:spTree>
    <p:extLst>
      <p:ext uri="{BB962C8B-B14F-4D97-AF65-F5344CB8AC3E}">
        <p14:creationId xmlns:p14="http://schemas.microsoft.com/office/powerpoint/2010/main" val="568928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FD42-2531-48F3-93BC-1A682CFDDA0A}"/>
              </a:ext>
            </a:extLst>
          </p:cNvPr>
          <p:cNvSpPr>
            <a:spLocks noGrp="1"/>
          </p:cNvSpPr>
          <p:nvPr>
            <p:ph type="title"/>
          </p:nvPr>
        </p:nvSpPr>
        <p:spPr/>
        <p:txBody>
          <a:bodyPr/>
          <a:lstStyle>
            <a:lvl1pPr>
              <a:defRPr sz="1905"/>
            </a:lvl1pPr>
          </a:lstStyle>
          <a:p>
            <a:r>
              <a:rPr lang="en-US" dirty="0"/>
              <a:t>Click to edit Master title style</a:t>
            </a:r>
          </a:p>
        </p:txBody>
      </p:sp>
      <p:sp>
        <p:nvSpPr>
          <p:cNvPr id="5" name="Picture Placeholder 4">
            <a:extLst>
              <a:ext uri="{FF2B5EF4-FFF2-40B4-BE49-F238E27FC236}">
                <a16:creationId xmlns:a16="http://schemas.microsoft.com/office/drawing/2014/main" id="{73C9F422-FB4F-4E7F-BD57-A6A5D789E841}"/>
              </a:ext>
            </a:extLst>
          </p:cNvPr>
          <p:cNvSpPr>
            <a:spLocks noGrp="1"/>
          </p:cNvSpPr>
          <p:nvPr>
            <p:ph type="pic" sz="quarter" idx="10"/>
          </p:nvPr>
        </p:nvSpPr>
        <p:spPr>
          <a:xfrm>
            <a:off x="0" y="1313142"/>
            <a:ext cx="9144000" cy="4621915"/>
          </a:xfrm>
        </p:spPr>
        <p:txBody>
          <a:bodyPr anchor="ctr"/>
          <a:lstStyle>
            <a:lvl1pPr algn="ctr">
              <a:defRPr/>
            </a:lvl1pPr>
          </a:lstStyle>
          <a:p>
            <a:endParaRPr lang="en-US" dirty="0"/>
          </a:p>
        </p:txBody>
      </p:sp>
      <p:sp>
        <p:nvSpPr>
          <p:cNvPr id="4" name="Text Placeholder 3">
            <a:extLst>
              <a:ext uri="{FF2B5EF4-FFF2-40B4-BE49-F238E27FC236}">
                <a16:creationId xmlns:a16="http://schemas.microsoft.com/office/drawing/2014/main" id="{F18C19AE-8B01-480D-AD0E-54122D8C80FE}"/>
              </a:ext>
            </a:extLst>
          </p:cNvPr>
          <p:cNvSpPr>
            <a:spLocks noGrp="1"/>
          </p:cNvSpPr>
          <p:nvPr>
            <p:ph type="body" sz="quarter" idx="11"/>
          </p:nvPr>
        </p:nvSpPr>
        <p:spPr>
          <a:xfrm>
            <a:off x="0" y="5684523"/>
            <a:ext cx="9144000" cy="325406"/>
          </a:xfrm>
        </p:spPr>
        <p:txBody>
          <a:bodyPr/>
          <a:lstStyle>
            <a:lvl1pPr marL="0" marR="0" indent="0" algn="l" defTabSz="709493" rtl="0" eaLnBrk="1" fontAlgn="base" latinLnBrk="0" hangingPunct="1">
              <a:lnSpc>
                <a:spcPct val="100000"/>
              </a:lnSpc>
              <a:spcBef>
                <a:spcPts val="0"/>
              </a:spcBef>
              <a:spcAft>
                <a:spcPct val="0"/>
              </a:spcAft>
              <a:buClr>
                <a:srgbClr val="1E7FB8"/>
              </a:buClr>
              <a:buSzTx/>
              <a:buFont typeface="Wingdings" panose="05000000000000000000" pitchFamily="2" charset="2"/>
              <a:buNone/>
              <a:tabLst/>
              <a:defRPr lang="en-US" sz="545" kern="1200" dirty="0" smtClean="0">
                <a:solidFill>
                  <a:srgbClr val="000066"/>
                </a:solidFill>
                <a:latin typeface="+mn-lt"/>
                <a:ea typeface="+mn-ea"/>
                <a:cs typeface="+mn-cs"/>
              </a:defRPr>
            </a:lvl1pPr>
            <a:lvl2pPr>
              <a:defRPr sz="612"/>
            </a:lvl2pPr>
            <a:lvl3pPr>
              <a:defRPr sz="612"/>
            </a:lvl3pPr>
            <a:lvl4pPr>
              <a:defRPr sz="612"/>
            </a:lvl4pPr>
            <a:lvl5pPr>
              <a:defRPr sz="612"/>
            </a:lvl5pPr>
          </a:lstStyle>
          <a:p>
            <a:pPr marL="0" indent="0">
              <a:buNone/>
            </a:pPr>
            <a:endParaRPr lang="en-US" dirty="0"/>
          </a:p>
        </p:txBody>
      </p:sp>
    </p:spTree>
    <p:extLst>
      <p:ext uri="{BB962C8B-B14F-4D97-AF65-F5344CB8AC3E}">
        <p14:creationId xmlns:p14="http://schemas.microsoft.com/office/powerpoint/2010/main" val="3644412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42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120" tIns="45560" rIns="91120" bIns="45560" anchor="ctr" anchorCtr="0"/>
          <a:lstStyle>
            <a:lvl1pPr marL="0" indent="0">
              <a:buNone/>
              <a:defRPr sz="2200" b="1" i="0">
                <a:solidFill>
                  <a:schemeClr val="bg1"/>
                </a:solidFill>
                <a:latin typeface="Arial"/>
              </a:defRPr>
            </a:lvl1pPr>
          </a:lstStyle>
          <a:p>
            <a:pPr lvl="0"/>
            <a:r>
              <a:rPr lang="en-CA" dirty="0"/>
              <a:t>Click to edit Master text styles</a:t>
            </a:r>
          </a:p>
        </p:txBody>
      </p:sp>
      <p:sp>
        <p:nvSpPr>
          <p:cNvPr id="5" name="Text Placeholder 14"/>
          <p:cNvSpPr>
            <a:spLocks noGrp="1"/>
          </p:cNvSpPr>
          <p:nvPr>
            <p:ph type="body" sz="quarter" idx="14"/>
          </p:nvPr>
        </p:nvSpPr>
        <p:spPr>
          <a:xfrm>
            <a:off x="473568" y="1820344"/>
            <a:ext cx="4592321" cy="4120445"/>
          </a:xfrm>
          <a:prstGeom prst="rect">
            <a:avLst/>
          </a:prstGeom>
        </p:spPr>
        <p:txBody>
          <a:bodyPr vert="horz" lIns="91120" tIns="45560" rIns="91120" bIns="45560" anchor="ctr" anchorCtr="0"/>
          <a:lstStyle>
            <a:lvl1pPr marL="341690" indent="-341690">
              <a:buClr>
                <a:schemeClr val="bg2"/>
              </a:buClr>
              <a:buFont typeface="Arial"/>
              <a:buChar char="•"/>
              <a:defRPr sz="2200">
                <a:solidFill>
                  <a:schemeClr val="tx1">
                    <a:lumMod val="60000"/>
                    <a:lumOff val="40000"/>
                  </a:schemeClr>
                </a:solidFill>
                <a:latin typeface="Arial"/>
              </a:defRPr>
            </a:lvl1pPr>
            <a:lvl2pPr marL="740331" indent="-284748">
              <a:buClr>
                <a:schemeClr val="accent5"/>
              </a:buClr>
              <a:buFont typeface="Arial"/>
              <a:buChar char="•"/>
              <a:defRPr sz="2200">
                <a:solidFill>
                  <a:schemeClr val="tx1">
                    <a:lumMod val="60000"/>
                    <a:lumOff val="40000"/>
                  </a:schemeClr>
                </a:solidFill>
                <a:latin typeface="Arial"/>
              </a:defRPr>
            </a:lvl2pPr>
            <a:lvl3pPr marL="1138973" indent="-227794">
              <a:buFont typeface="Arial"/>
              <a:buChar char="•"/>
              <a:defRPr sz="2200">
                <a:solidFill>
                  <a:schemeClr val="tx1">
                    <a:lumMod val="60000"/>
                    <a:lumOff val="40000"/>
                  </a:schemeClr>
                </a:solidFill>
                <a:latin typeface="Arial"/>
              </a:defRPr>
            </a:lvl3pPr>
            <a:lvl4pPr marL="1594563" indent="-227794">
              <a:buClr>
                <a:schemeClr val="accent2"/>
              </a:buClr>
              <a:buFont typeface="Arial"/>
              <a:buChar char="•"/>
              <a:defRPr sz="2200">
                <a:solidFill>
                  <a:schemeClr val="tx1">
                    <a:lumMod val="60000"/>
                    <a:lumOff val="40000"/>
                  </a:schemeClr>
                </a:solidFill>
                <a:latin typeface="Arial"/>
              </a:defRPr>
            </a:lvl4pPr>
            <a:lvl5pPr marL="2050155" indent="-227794">
              <a:buClr>
                <a:schemeClr val="bg2"/>
              </a:buClr>
              <a:buFont typeface="Arial"/>
              <a:buChar char="•"/>
              <a:defRPr sz="2200">
                <a:solidFill>
                  <a:schemeClr val="tx1">
                    <a:lumMod val="60000"/>
                    <a:lumOff val="40000"/>
                  </a:schemeClr>
                </a:solidFill>
                <a:latin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10"/>
          <p:cNvSpPr>
            <a:spLocks noGrp="1"/>
          </p:cNvSpPr>
          <p:nvPr>
            <p:ph type="pic" sz="quarter" idx="15"/>
          </p:nvPr>
        </p:nvSpPr>
        <p:spPr>
          <a:xfrm>
            <a:off x="5305778" y="1820344"/>
            <a:ext cx="3338688" cy="4120445"/>
          </a:xfrm>
          <a:prstGeom prst="rect">
            <a:avLst/>
          </a:prstGeom>
        </p:spPr>
        <p:txBody>
          <a:bodyPr vert="horz" lIns="91120" tIns="45560" rIns="91120" bIns="45560"/>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271400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lide 13 52 73 76 8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FD42-2531-48F3-93BC-1A682CFDDA0A}"/>
              </a:ext>
            </a:extLst>
          </p:cNvPr>
          <p:cNvSpPr>
            <a:spLocks noGrp="1"/>
          </p:cNvSpPr>
          <p:nvPr>
            <p:ph type="title"/>
          </p:nvPr>
        </p:nvSpPr>
        <p:spPr/>
        <p:txBody>
          <a:bodyPr/>
          <a:lstStyle>
            <a:lvl1pPr>
              <a:defRPr sz="1905"/>
            </a:lvl1pPr>
          </a:lstStyle>
          <a:p>
            <a:r>
              <a:rPr lang="en-US" dirty="0"/>
              <a:t>Click to edit Master title style</a:t>
            </a:r>
          </a:p>
        </p:txBody>
      </p:sp>
      <p:sp>
        <p:nvSpPr>
          <p:cNvPr id="5" name="Picture Placeholder 4">
            <a:extLst>
              <a:ext uri="{FF2B5EF4-FFF2-40B4-BE49-F238E27FC236}">
                <a16:creationId xmlns:a16="http://schemas.microsoft.com/office/drawing/2014/main" id="{73C9F422-FB4F-4E7F-BD57-A6A5D789E841}"/>
              </a:ext>
            </a:extLst>
          </p:cNvPr>
          <p:cNvSpPr>
            <a:spLocks noGrp="1"/>
          </p:cNvSpPr>
          <p:nvPr>
            <p:ph type="pic" sz="quarter" idx="10"/>
          </p:nvPr>
        </p:nvSpPr>
        <p:spPr>
          <a:xfrm>
            <a:off x="0" y="1313142"/>
            <a:ext cx="9144000" cy="4621915"/>
          </a:xfrm>
        </p:spPr>
        <p:txBody>
          <a:bodyPr anchor="ctr"/>
          <a:lstStyle>
            <a:lvl1pPr algn="ctr">
              <a:defRPr/>
            </a:lvl1pPr>
          </a:lstStyle>
          <a:p>
            <a:endParaRPr lang="en-US" dirty="0"/>
          </a:p>
        </p:txBody>
      </p:sp>
      <p:sp>
        <p:nvSpPr>
          <p:cNvPr id="4" name="Text Placeholder 3">
            <a:extLst>
              <a:ext uri="{FF2B5EF4-FFF2-40B4-BE49-F238E27FC236}">
                <a16:creationId xmlns:a16="http://schemas.microsoft.com/office/drawing/2014/main" id="{F18C19AE-8B01-480D-AD0E-54122D8C80FE}"/>
              </a:ext>
            </a:extLst>
          </p:cNvPr>
          <p:cNvSpPr>
            <a:spLocks noGrp="1"/>
          </p:cNvSpPr>
          <p:nvPr>
            <p:ph type="body" sz="quarter" idx="11"/>
          </p:nvPr>
        </p:nvSpPr>
        <p:spPr>
          <a:xfrm>
            <a:off x="0" y="5684523"/>
            <a:ext cx="9144000" cy="325406"/>
          </a:xfrm>
        </p:spPr>
        <p:txBody>
          <a:bodyPr/>
          <a:lstStyle>
            <a:lvl1pPr marL="0" marR="0" indent="0" algn="l" defTabSz="709493" rtl="0" eaLnBrk="1" fontAlgn="base" latinLnBrk="0" hangingPunct="1">
              <a:lnSpc>
                <a:spcPct val="100000"/>
              </a:lnSpc>
              <a:spcBef>
                <a:spcPts val="0"/>
              </a:spcBef>
              <a:spcAft>
                <a:spcPct val="0"/>
              </a:spcAft>
              <a:buClr>
                <a:srgbClr val="1E7FB8"/>
              </a:buClr>
              <a:buSzTx/>
              <a:buFont typeface="Wingdings" panose="05000000000000000000" pitchFamily="2" charset="2"/>
              <a:buNone/>
              <a:tabLst/>
              <a:defRPr lang="en-US" sz="545" kern="1200" dirty="0" smtClean="0">
                <a:solidFill>
                  <a:srgbClr val="000066"/>
                </a:solidFill>
                <a:latin typeface="+mn-lt"/>
                <a:ea typeface="+mn-ea"/>
                <a:cs typeface="+mn-cs"/>
              </a:defRPr>
            </a:lvl1pPr>
            <a:lvl2pPr>
              <a:defRPr sz="612"/>
            </a:lvl2pPr>
            <a:lvl3pPr>
              <a:defRPr sz="612"/>
            </a:lvl3pPr>
            <a:lvl4pPr>
              <a:defRPr sz="612"/>
            </a:lvl4pPr>
            <a:lvl5pPr>
              <a:defRPr sz="612"/>
            </a:lvl5pPr>
          </a:lstStyle>
          <a:p>
            <a:pPr marL="0" indent="0">
              <a:buNone/>
            </a:pPr>
            <a:endParaRPr lang="en-US" dirty="0"/>
          </a:p>
        </p:txBody>
      </p:sp>
      <p:sp>
        <p:nvSpPr>
          <p:cNvPr id="6" name="Text Placeholder 5">
            <a:extLst>
              <a:ext uri="{FF2B5EF4-FFF2-40B4-BE49-F238E27FC236}">
                <a16:creationId xmlns:a16="http://schemas.microsoft.com/office/drawing/2014/main" id="{50F5CEA0-C1E8-4C18-8BFA-B6759EBD4955}"/>
              </a:ext>
            </a:extLst>
          </p:cNvPr>
          <p:cNvSpPr>
            <a:spLocks noGrp="1"/>
          </p:cNvSpPr>
          <p:nvPr>
            <p:ph type="body" sz="quarter" idx="12"/>
          </p:nvPr>
        </p:nvSpPr>
        <p:spPr>
          <a:xfrm>
            <a:off x="863358" y="1658707"/>
            <a:ext cx="6353018" cy="587457"/>
          </a:xfrm>
        </p:spPr>
        <p:txBody>
          <a:bodyPr/>
          <a:lstStyle>
            <a:lvl1pPr marL="0" indent="0">
              <a:spcBef>
                <a:spcPts val="0"/>
              </a:spcBef>
              <a:buNone/>
              <a:defRPr sz="680"/>
            </a:lvl1pPr>
            <a:lvl2pPr>
              <a:defRPr sz="680"/>
            </a:lvl2pPr>
            <a:lvl3pPr>
              <a:defRPr sz="680"/>
            </a:lvl3pPr>
            <a:lvl4pPr>
              <a:defRPr sz="680"/>
            </a:lvl4pPr>
            <a:lvl5pPr>
              <a:defRPr sz="680"/>
            </a:lvl5pPr>
          </a:lstStyle>
          <a:p>
            <a:pPr lvl="0"/>
            <a:endParaRPr lang="en-US" dirty="0"/>
          </a:p>
        </p:txBody>
      </p:sp>
    </p:spTree>
    <p:extLst>
      <p:ext uri="{BB962C8B-B14F-4D97-AF65-F5344CB8AC3E}">
        <p14:creationId xmlns:p14="http://schemas.microsoft.com/office/powerpoint/2010/main" val="3278575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295400"/>
            <a:ext cx="8424001" cy="4741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4"/>
          </p:nvPr>
        </p:nvSpPr>
        <p:spPr/>
        <p:txBody>
          <a:bodyPr/>
          <a:lstStyle/>
          <a:p>
            <a:endParaRPr lang="en-GB" noProof="0"/>
          </a:p>
        </p:txBody>
      </p:sp>
      <p:sp>
        <p:nvSpPr>
          <p:cNvPr id="5" name="Footer Placeholder 4"/>
          <p:cNvSpPr>
            <a:spLocks noGrp="1"/>
          </p:cNvSpPr>
          <p:nvPr>
            <p:ph type="ftr" sz="quarter" idx="15"/>
          </p:nvPr>
        </p:nvSpPr>
        <p:spPr/>
        <p:txBody>
          <a:bodyPr/>
          <a:lstStyle/>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950831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lide 6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FD42-2531-48F3-93BC-1A682CFDDA0A}"/>
              </a:ext>
            </a:extLst>
          </p:cNvPr>
          <p:cNvSpPr>
            <a:spLocks noGrp="1"/>
          </p:cNvSpPr>
          <p:nvPr>
            <p:ph type="title"/>
          </p:nvPr>
        </p:nvSpPr>
        <p:spPr/>
        <p:txBody>
          <a:bodyPr/>
          <a:lstStyle>
            <a:lvl1pPr>
              <a:defRPr sz="1905"/>
            </a:lvl1pPr>
          </a:lstStyle>
          <a:p>
            <a:r>
              <a:rPr lang="en-US" dirty="0"/>
              <a:t>Click to edit Master title style</a:t>
            </a:r>
          </a:p>
        </p:txBody>
      </p:sp>
      <p:sp>
        <p:nvSpPr>
          <p:cNvPr id="5" name="Picture Placeholder 4">
            <a:extLst>
              <a:ext uri="{FF2B5EF4-FFF2-40B4-BE49-F238E27FC236}">
                <a16:creationId xmlns:a16="http://schemas.microsoft.com/office/drawing/2014/main" id="{73C9F422-FB4F-4E7F-BD57-A6A5D789E841}"/>
              </a:ext>
            </a:extLst>
          </p:cNvPr>
          <p:cNvSpPr>
            <a:spLocks noGrp="1"/>
          </p:cNvSpPr>
          <p:nvPr>
            <p:ph type="pic" sz="quarter" idx="10"/>
          </p:nvPr>
        </p:nvSpPr>
        <p:spPr>
          <a:xfrm>
            <a:off x="0" y="1313142"/>
            <a:ext cx="9144000" cy="4621915"/>
          </a:xfrm>
        </p:spPr>
        <p:txBody>
          <a:bodyPr anchor="ctr"/>
          <a:lstStyle>
            <a:lvl1pPr algn="ctr">
              <a:defRPr/>
            </a:lvl1pPr>
          </a:lstStyle>
          <a:p>
            <a:endParaRPr lang="en-US" dirty="0"/>
          </a:p>
        </p:txBody>
      </p:sp>
      <p:sp>
        <p:nvSpPr>
          <p:cNvPr id="4" name="Text Placeholder 3">
            <a:extLst>
              <a:ext uri="{FF2B5EF4-FFF2-40B4-BE49-F238E27FC236}">
                <a16:creationId xmlns:a16="http://schemas.microsoft.com/office/drawing/2014/main" id="{F18C19AE-8B01-480D-AD0E-54122D8C80FE}"/>
              </a:ext>
            </a:extLst>
          </p:cNvPr>
          <p:cNvSpPr>
            <a:spLocks noGrp="1"/>
          </p:cNvSpPr>
          <p:nvPr>
            <p:ph type="body" sz="quarter" idx="11"/>
          </p:nvPr>
        </p:nvSpPr>
        <p:spPr>
          <a:xfrm>
            <a:off x="0" y="5684523"/>
            <a:ext cx="9144000" cy="325406"/>
          </a:xfrm>
        </p:spPr>
        <p:txBody>
          <a:bodyPr/>
          <a:lstStyle>
            <a:lvl1pPr marL="0" marR="0" indent="0" algn="l" defTabSz="709493" rtl="0" eaLnBrk="1" fontAlgn="base" latinLnBrk="0" hangingPunct="1">
              <a:lnSpc>
                <a:spcPct val="100000"/>
              </a:lnSpc>
              <a:spcBef>
                <a:spcPts val="0"/>
              </a:spcBef>
              <a:spcAft>
                <a:spcPct val="0"/>
              </a:spcAft>
              <a:buClr>
                <a:srgbClr val="1E7FB8"/>
              </a:buClr>
              <a:buSzTx/>
              <a:buFont typeface="Wingdings" panose="05000000000000000000" pitchFamily="2" charset="2"/>
              <a:buNone/>
              <a:tabLst/>
              <a:defRPr lang="en-US" sz="545" kern="1200" dirty="0" smtClean="0">
                <a:solidFill>
                  <a:srgbClr val="000066"/>
                </a:solidFill>
                <a:latin typeface="+mn-lt"/>
                <a:ea typeface="+mn-ea"/>
                <a:cs typeface="+mn-cs"/>
              </a:defRPr>
            </a:lvl1pPr>
            <a:lvl2pPr>
              <a:defRPr sz="612"/>
            </a:lvl2pPr>
            <a:lvl3pPr>
              <a:defRPr sz="612"/>
            </a:lvl3pPr>
            <a:lvl4pPr>
              <a:defRPr sz="612"/>
            </a:lvl4pPr>
            <a:lvl5pPr>
              <a:defRPr sz="612"/>
            </a:lvl5pPr>
          </a:lstStyle>
          <a:p>
            <a:pPr marL="0" indent="0">
              <a:buNone/>
            </a:pPr>
            <a:endParaRPr lang="en-US" dirty="0"/>
          </a:p>
        </p:txBody>
      </p:sp>
      <p:sp>
        <p:nvSpPr>
          <p:cNvPr id="6" name="Text Placeholder 5">
            <a:extLst>
              <a:ext uri="{FF2B5EF4-FFF2-40B4-BE49-F238E27FC236}">
                <a16:creationId xmlns:a16="http://schemas.microsoft.com/office/drawing/2014/main" id="{09A1FE15-99E6-4877-8B88-8EFA65AEFE0E}"/>
              </a:ext>
            </a:extLst>
          </p:cNvPr>
          <p:cNvSpPr>
            <a:spLocks noGrp="1"/>
          </p:cNvSpPr>
          <p:nvPr>
            <p:ph type="body" sz="quarter" idx="12"/>
          </p:nvPr>
        </p:nvSpPr>
        <p:spPr>
          <a:xfrm>
            <a:off x="5457079" y="5744997"/>
            <a:ext cx="3686923" cy="264932"/>
          </a:xfrm>
        </p:spPr>
        <p:txBody>
          <a:bodyPr/>
          <a:lstStyle>
            <a:lvl1pPr marL="0" indent="0">
              <a:buNone/>
              <a:defRPr sz="612"/>
            </a:lvl1pPr>
          </a:lstStyle>
          <a:p>
            <a:pPr lvl="0"/>
            <a:endParaRPr lang="en-US" dirty="0"/>
          </a:p>
        </p:txBody>
      </p:sp>
      <p:sp>
        <p:nvSpPr>
          <p:cNvPr id="7" name="Text Placeholder 5">
            <a:extLst>
              <a:ext uri="{FF2B5EF4-FFF2-40B4-BE49-F238E27FC236}">
                <a16:creationId xmlns:a16="http://schemas.microsoft.com/office/drawing/2014/main" id="{88CDB9A8-8748-4865-B38A-4B2CE5D0930B}"/>
              </a:ext>
            </a:extLst>
          </p:cNvPr>
          <p:cNvSpPr>
            <a:spLocks noGrp="1"/>
          </p:cNvSpPr>
          <p:nvPr>
            <p:ph type="body" sz="quarter" idx="13"/>
          </p:nvPr>
        </p:nvSpPr>
        <p:spPr>
          <a:xfrm>
            <a:off x="863359" y="1658707"/>
            <a:ext cx="6320438" cy="587457"/>
          </a:xfrm>
        </p:spPr>
        <p:txBody>
          <a:bodyPr/>
          <a:lstStyle>
            <a:lvl1pPr marL="0" indent="0">
              <a:spcBef>
                <a:spcPts val="0"/>
              </a:spcBef>
              <a:buNone/>
              <a:defRPr sz="680"/>
            </a:lvl1pPr>
            <a:lvl2pPr>
              <a:defRPr sz="680"/>
            </a:lvl2pPr>
            <a:lvl3pPr>
              <a:defRPr sz="680"/>
            </a:lvl3pPr>
            <a:lvl4pPr>
              <a:defRPr sz="680"/>
            </a:lvl4pPr>
            <a:lvl5pPr>
              <a:defRPr sz="680"/>
            </a:lvl5pPr>
          </a:lstStyle>
          <a:p>
            <a:pPr lvl="0"/>
            <a:endParaRPr lang="en-US" dirty="0"/>
          </a:p>
        </p:txBody>
      </p:sp>
    </p:spTree>
    <p:extLst>
      <p:ext uri="{BB962C8B-B14F-4D97-AF65-F5344CB8AC3E}">
        <p14:creationId xmlns:p14="http://schemas.microsoft.com/office/powerpoint/2010/main" val="3070874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0001"/>
          </a:xfrm>
        </p:spPr>
        <p:txBody>
          <a:bodyPr/>
          <a:lstStyle/>
          <a:p>
            <a:r>
              <a:rPr lang="en-US" dirty="0"/>
              <a:t>Click to edit Master title style</a:t>
            </a:r>
          </a:p>
        </p:txBody>
      </p:sp>
      <p:sp>
        <p:nvSpPr>
          <p:cNvPr id="3" name="Content Placeholder 2"/>
          <p:cNvSpPr>
            <a:spLocks noGrp="1"/>
          </p:cNvSpPr>
          <p:nvPr>
            <p:ph idx="1"/>
          </p:nvPr>
        </p:nvSpPr>
        <p:spPr>
          <a:xfrm>
            <a:off x="442544" y="5767192"/>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015624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0001"/>
          </a:xfrm>
        </p:spPr>
        <p:txBody>
          <a:bodyPr/>
          <a:lstStyle/>
          <a:p>
            <a:r>
              <a:rPr lang="en-US" dirty="0"/>
              <a:t>Click to edit Master title style</a:t>
            </a:r>
          </a:p>
        </p:txBody>
      </p:sp>
      <p:sp>
        <p:nvSpPr>
          <p:cNvPr id="7" name="Content Placeholder 2"/>
          <p:cNvSpPr>
            <a:spLocks noGrp="1"/>
          </p:cNvSpPr>
          <p:nvPr>
            <p:ph sz="half" idx="1"/>
          </p:nvPr>
        </p:nvSpPr>
        <p:spPr>
          <a:xfrm>
            <a:off x="334275" y="844713"/>
            <a:ext cx="8522850" cy="4565220"/>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9992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Map">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0723"/>
            <a:ext cx="9144000" cy="481024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1"/>
            <a:ext cx="9144000" cy="612444"/>
          </a:xfrm>
        </p:spPr>
        <p:txBody>
          <a:bodyPr/>
          <a:lstStyle>
            <a:lvl1pPr>
              <a:defRPr sz="2100"/>
            </a:lvl1pPr>
          </a:lstStyle>
          <a:p>
            <a:r>
              <a:rPr lang="en-US" dirty="0"/>
              <a:t>Click to edit Master title style</a:t>
            </a:r>
          </a:p>
        </p:txBody>
      </p:sp>
      <p:sp>
        <p:nvSpPr>
          <p:cNvPr id="6" name="Rectangle 5"/>
          <p:cNvSpPr/>
          <p:nvPr userDrawn="1"/>
        </p:nvSpPr>
        <p:spPr>
          <a:xfrm>
            <a:off x="12030" y="5721389"/>
            <a:ext cx="9131970" cy="265314"/>
          </a:xfrm>
          <a:prstGeom prst="rect">
            <a:avLst/>
          </a:prstGeom>
        </p:spPr>
        <p:txBody>
          <a:bodyPr wrap="square" lIns="79867" tIns="39934" rIns="79867" bIns="39934">
            <a:spAutoFit/>
          </a:bodyPr>
          <a:lstStyle/>
          <a:p>
            <a:pPr defTabSz="798640" rtl="1" fontAlgn="base">
              <a:spcBef>
                <a:spcPct val="0"/>
              </a:spcBef>
              <a:spcAft>
                <a:spcPct val="0"/>
              </a:spcAft>
              <a:defRPr/>
            </a:pPr>
            <a:endParaRPr lang="en-GB" sz="1200" dirty="0">
              <a:solidFill>
                <a:srgbClr val="000066"/>
              </a:solidFill>
              <a:latin typeface="Arial" charset="0"/>
              <a:cs typeface="Arial" charset="0"/>
            </a:endParaRPr>
          </a:p>
        </p:txBody>
      </p:sp>
      <p:sp>
        <p:nvSpPr>
          <p:cNvPr id="7" name="Content Placeholder 2"/>
          <p:cNvSpPr>
            <a:spLocks noGrp="1"/>
          </p:cNvSpPr>
          <p:nvPr>
            <p:ph idx="10"/>
          </p:nvPr>
        </p:nvSpPr>
        <p:spPr>
          <a:xfrm>
            <a:off x="108269" y="5472826"/>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391301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Map">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0723"/>
            <a:ext cx="9144000" cy="481024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1"/>
            <a:ext cx="9144000" cy="612444"/>
          </a:xfrm>
        </p:spPr>
        <p:txBody>
          <a:bodyPr/>
          <a:lstStyle>
            <a:lvl1pPr>
              <a:defRPr sz="2100"/>
            </a:lvl1pPr>
          </a:lstStyle>
          <a:p>
            <a:r>
              <a:rPr lang="en-US" dirty="0"/>
              <a:t>Click to edit Master title style</a:t>
            </a:r>
          </a:p>
        </p:txBody>
      </p:sp>
      <p:sp>
        <p:nvSpPr>
          <p:cNvPr id="5" name="TextBox 4"/>
          <p:cNvSpPr txBox="1"/>
          <p:nvPr userDrawn="1"/>
        </p:nvSpPr>
        <p:spPr>
          <a:xfrm flipH="1">
            <a:off x="1167411" y="6038132"/>
            <a:ext cx="5196159" cy="781607"/>
          </a:xfrm>
          <a:prstGeom prst="rect">
            <a:avLst/>
          </a:prstGeom>
          <a:noFill/>
        </p:spPr>
        <p:txBody>
          <a:bodyPr wrap="square" lIns="79867" tIns="39934" rIns="79867" bIns="39934" rtlCol="0">
            <a:spAutoFit/>
          </a:bodyPr>
          <a:lstStyle/>
          <a:p>
            <a:pPr rtl="1" fontAlgn="base">
              <a:spcBef>
                <a:spcPct val="0"/>
              </a:spcBef>
              <a:spcAft>
                <a:spcPct val="0"/>
              </a:spcAft>
            </a:pPr>
            <a:r>
              <a:rPr lang="en-GB" sz="900" b="1" dirty="0">
                <a:solidFill>
                  <a:srgbClr val="FFFFFF"/>
                </a:solidFill>
                <a:latin typeface="Arial" charset="0"/>
                <a:cs typeface="Arial" charset="0"/>
              </a:rPr>
              <a:t>Disclaimer:</a:t>
            </a:r>
            <a:r>
              <a:rPr lang="en-GB" sz="900" dirty="0">
                <a:solidFill>
                  <a:srgbClr val="FFFFFF"/>
                </a:solidFill>
                <a:latin typeface="Arial" charset="0"/>
                <a:cs typeface="Arial" charset="0"/>
              </a:rPr>
              <a:t> 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and dashed lines on maps represent approximate border lines for which there may not yet be full agreement. </a:t>
            </a:r>
          </a:p>
        </p:txBody>
      </p:sp>
      <p:sp>
        <p:nvSpPr>
          <p:cNvPr id="6" name="Rectangle 5"/>
          <p:cNvSpPr/>
          <p:nvPr userDrawn="1"/>
        </p:nvSpPr>
        <p:spPr>
          <a:xfrm>
            <a:off x="12030" y="5721389"/>
            <a:ext cx="9131970" cy="265314"/>
          </a:xfrm>
          <a:prstGeom prst="rect">
            <a:avLst/>
          </a:prstGeom>
        </p:spPr>
        <p:txBody>
          <a:bodyPr wrap="square" lIns="79867" tIns="39934" rIns="79867" bIns="39934">
            <a:spAutoFit/>
          </a:bodyPr>
          <a:lstStyle/>
          <a:p>
            <a:pPr defTabSz="798640" rtl="1" fontAlgn="base">
              <a:spcBef>
                <a:spcPct val="0"/>
              </a:spcBef>
              <a:spcAft>
                <a:spcPct val="0"/>
              </a:spcAft>
              <a:defRPr/>
            </a:pPr>
            <a:endParaRPr lang="en-GB" sz="1200" dirty="0">
              <a:solidFill>
                <a:srgbClr val="000066"/>
              </a:solidFill>
              <a:latin typeface="Arial" charset="0"/>
              <a:cs typeface="Arial" charset="0"/>
            </a:endParaRPr>
          </a:p>
        </p:txBody>
      </p:sp>
      <p:sp>
        <p:nvSpPr>
          <p:cNvPr id="7" name="Content Placeholder 2"/>
          <p:cNvSpPr>
            <a:spLocks noGrp="1"/>
          </p:cNvSpPr>
          <p:nvPr>
            <p:ph idx="10"/>
          </p:nvPr>
        </p:nvSpPr>
        <p:spPr>
          <a:xfrm>
            <a:off x="108269" y="5472826"/>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248724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60" y="4407527"/>
            <a:ext cx="7772943" cy="1362097"/>
          </a:xfrm>
        </p:spPr>
        <p:txBody>
          <a:bodyPr anchor="t"/>
          <a:lstStyle>
            <a:lvl1pPr algn="l">
              <a:defRPr sz="3500" b="1" cap="all"/>
            </a:lvl1pPr>
          </a:lstStyle>
          <a:p>
            <a:r>
              <a:rPr lang="en-US" dirty="0"/>
              <a:t>Click to edit Master title style</a:t>
            </a:r>
          </a:p>
        </p:txBody>
      </p:sp>
      <p:sp>
        <p:nvSpPr>
          <p:cNvPr id="3" name="Text Placeholder 2"/>
          <p:cNvSpPr>
            <a:spLocks noGrp="1"/>
          </p:cNvSpPr>
          <p:nvPr>
            <p:ph type="body" idx="1"/>
          </p:nvPr>
        </p:nvSpPr>
        <p:spPr>
          <a:xfrm>
            <a:off x="722260" y="2907058"/>
            <a:ext cx="7772943" cy="1500322"/>
          </a:xfrm>
        </p:spPr>
        <p:txBody>
          <a:bodyPr anchor="b"/>
          <a:lstStyle>
            <a:lvl1pPr marL="0" indent="0">
              <a:buNone/>
              <a:defRPr sz="2100">
                <a:latin typeface="Calibri" panose="020F0502020204030204" pitchFamily="34" charset="0"/>
                <a:cs typeface="Calibri" panose="020F0502020204030204" pitchFamily="34" charset="0"/>
              </a:defRPr>
            </a:lvl1pPr>
            <a:lvl2pPr marL="395299" indent="0">
              <a:buNone/>
              <a:defRPr sz="1600"/>
            </a:lvl2pPr>
            <a:lvl3pPr marL="790643" indent="0">
              <a:buNone/>
              <a:defRPr sz="1400"/>
            </a:lvl3pPr>
            <a:lvl4pPr marL="1185981" indent="0">
              <a:buNone/>
              <a:defRPr sz="1200"/>
            </a:lvl4pPr>
            <a:lvl5pPr marL="1581310" indent="0">
              <a:buNone/>
              <a:defRPr sz="1200"/>
            </a:lvl5pPr>
            <a:lvl6pPr marL="1976642" indent="0">
              <a:buNone/>
              <a:defRPr sz="1200"/>
            </a:lvl6pPr>
            <a:lvl7pPr marL="2371971" indent="0">
              <a:buNone/>
              <a:defRPr sz="1200"/>
            </a:lvl7pPr>
            <a:lvl8pPr marL="2767295" indent="0">
              <a:buNone/>
              <a:defRPr sz="1200"/>
            </a:lvl8pPr>
            <a:lvl9pPr marL="3162623" indent="0">
              <a:buNone/>
              <a:defRPr sz="1200"/>
            </a:lvl9pPr>
          </a:lstStyle>
          <a:p>
            <a:pPr lvl="0"/>
            <a:r>
              <a:rPr lang="en-US" dirty="0"/>
              <a:t>Click to edit Master text styles</a:t>
            </a:r>
          </a:p>
        </p:txBody>
      </p:sp>
    </p:spTree>
    <p:extLst>
      <p:ext uri="{BB962C8B-B14F-4D97-AF65-F5344CB8AC3E}">
        <p14:creationId xmlns:p14="http://schemas.microsoft.com/office/powerpoint/2010/main" val="2010735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628054"/>
          </a:xfrm>
        </p:spPr>
        <p:txBody>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442544" y="1380818"/>
            <a:ext cx="4080591" cy="4611835"/>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1" y="1380818"/>
            <a:ext cx="4080591" cy="4611835"/>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941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934033"/>
            <a:ext cx="8522850" cy="2174031"/>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707" y="3196632"/>
            <a:ext cx="8547867" cy="2593970"/>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flipH="1">
            <a:off x="1167411" y="6038132"/>
            <a:ext cx="5196159" cy="781607"/>
          </a:xfrm>
          <a:prstGeom prst="rect">
            <a:avLst/>
          </a:prstGeom>
          <a:noFill/>
        </p:spPr>
        <p:txBody>
          <a:bodyPr wrap="square" lIns="79867" tIns="39934" rIns="79867" bIns="39934" rtlCol="0">
            <a:spAutoFit/>
          </a:bodyPr>
          <a:lstStyle/>
          <a:p>
            <a:pPr rtl="1" fontAlgn="base">
              <a:spcBef>
                <a:spcPct val="0"/>
              </a:spcBef>
              <a:spcAft>
                <a:spcPct val="0"/>
              </a:spcAft>
            </a:pPr>
            <a:r>
              <a:rPr lang="en-GB" sz="900" b="1" dirty="0">
                <a:solidFill>
                  <a:srgbClr val="FFFFFF"/>
                </a:solidFill>
                <a:latin typeface="Arial" charset="0"/>
                <a:cs typeface="Arial" charset="0"/>
              </a:rPr>
              <a:t>Disclaimer:</a:t>
            </a:r>
            <a:r>
              <a:rPr lang="en-GB" sz="900" dirty="0">
                <a:solidFill>
                  <a:srgbClr val="FFFFFF"/>
                </a:solidFill>
                <a:latin typeface="Arial" charset="0"/>
                <a:cs typeface="Arial" charset="0"/>
              </a:rPr>
              <a:t> 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and dashed lines on maps represent approximate border lines for which there may not yet be full agreement. </a:t>
            </a:r>
          </a:p>
        </p:txBody>
      </p:sp>
    </p:spTree>
    <p:extLst>
      <p:ext uri="{BB962C8B-B14F-4D97-AF65-F5344CB8AC3E}">
        <p14:creationId xmlns:p14="http://schemas.microsoft.com/office/powerpoint/2010/main" val="156562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1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120" tIns="45560" rIns="91120" bIns="45560" anchor="ctr" anchorCtr="0"/>
          <a:lstStyle>
            <a:lvl1pPr marL="0" indent="0">
              <a:buNone/>
              <a:defRPr sz="2200" b="1" i="0">
                <a:solidFill>
                  <a:schemeClr val="bg1"/>
                </a:solidFill>
                <a:latin typeface="Arial"/>
              </a:defRPr>
            </a:lvl1pPr>
          </a:lstStyle>
          <a:p>
            <a:pPr lvl="0"/>
            <a:r>
              <a:rPr lang="en-CA" dirty="0"/>
              <a:t>Click to edit Master text styles</a:t>
            </a:r>
          </a:p>
        </p:txBody>
      </p:sp>
      <p:sp>
        <p:nvSpPr>
          <p:cNvPr id="5" name="Text Placeholder 14"/>
          <p:cNvSpPr>
            <a:spLocks noGrp="1"/>
          </p:cNvSpPr>
          <p:nvPr>
            <p:ph type="body" sz="quarter" idx="14"/>
          </p:nvPr>
        </p:nvSpPr>
        <p:spPr>
          <a:xfrm>
            <a:off x="4445002" y="1834444"/>
            <a:ext cx="4212836" cy="4078112"/>
          </a:xfrm>
          <a:prstGeom prst="rect">
            <a:avLst/>
          </a:prstGeom>
        </p:spPr>
        <p:txBody>
          <a:bodyPr vert="horz" lIns="91120" tIns="45560" rIns="91120" bIns="45560" anchor="ctr" anchorCtr="0"/>
          <a:lstStyle>
            <a:lvl1pPr marL="341690" indent="-341690">
              <a:buClr>
                <a:schemeClr val="bg2"/>
              </a:buClr>
              <a:buFont typeface="Arial"/>
              <a:buChar char="•"/>
              <a:defRPr sz="2200">
                <a:solidFill>
                  <a:schemeClr val="tx1">
                    <a:lumMod val="60000"/>
                    <a:lumOff val="40000"/>
                  </a:schemeClr>
                </a:solidFill>
                <a:latin typeface="Arial"/>
              </a:defRPr>
            </a:lvl1pPr>
            <a:lvl2pPr marL="740331" indent="-284748">
              <a:buClr>
                <a:schemeClr val="accent5"/>
              </a:buClr>
              <a:buFont typeface="Arial"/>
              <a:buChar char="•"/>
              <a:defRPr sz="2200">
                <a:solidFill>
                  <a:schemeClr val="tx1">
                    <a:lumMod val="60000"/>
                    <a:lumOff val="40000"/>
                  </a:schemeClr>
                </a:solidFill>
                <a:latin typeface="Arial"/>
              </a:defRPr>
            </a:lvl2pPr>
            <a:lvl3pPr marL="1138973" indent="-227794">
              <a:buFont typeface="Arial"/>
              <a:buChar char="•"/>
              <a:defRPr sz="2200">
                <a:solidFill>
                  <a:schemeClr val="tx1">
                    <a:lumMod val="60000"/>
                    <a:lumOff val="40000"/>
                  </a:schemeClr>
                </a:solidFill>
                <a:latin typeface="Arial"/>
              </a:defRPr>
            </a:lvl3pPr>
            <a:lvl4pPr marL="1594563" indent="-227794">
              <a:buClr>
                <a:schemeClr val="accent2"/>
              </a:buClr>
              <a:buFont typeface="Arial"/>
              <a:buChar char="•"/>
              <a:defRPr sz="2200">
                <a:solidFill>
                  <a:schemeClr val="tx1">
                    <a:lumMod val="60000"/>
                    <a:lumOff val="40000"/>
                  </a:schemeClr>
                </a:solidFill>
                <a:latin typeface="Arial"/>
              </a:defRPr>
            </a:lvl4pPr>
            <a:lvl5pPr marL="2050155" indent="-227794">
              <a:buClr>
                <a:schemeClr val="bg2"/>
              </a:buClr>
              <a:buFont typeface="Arial"/>
              <a:buChar char="•"/>
              <a:defRPr sz="2200">
                <a:solidFill>
                  <a:schemeClr val="tx1">
                    <a:lumMod val="60000"/>
                    <a:lumOff val="40000"/>
                  </a:schemeClr>
                </a:solidFill>
                <a:latin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10"/>
          <p:cNvSpPr>
            <a:spLocks noGrp="1"/>
          </p:cNvSpPr>
          <p:nvPr>
            <p:ph type="pic" sz="quarter" idx="15"/>
          </p:nvPr>
        </p:nvSpPr>
        <p:spPr>
          <a:xfrm>
            <a:off x="445347" y="1834444"/>
            <a:ext cx="3795712" cy="4078112"/>
          </a:xfrm>
          <a:prstGeom prst="rect">
            <a:avLst/>
          </a:prstGeom>
        </p:spPr>
        <p:txBody>
          <a:bodyPr vert="horz" lIns="91120" tIns="45560" rIns="91120" bIns="45560"/>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144248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934051"/>
            <a:ext cx="8522850" cy="2970309"/>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707" y="4003070"/>
            <a:ext cx="8547867" cy="1787537"/>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42544" y="5716231"/>
            <a:ext cx="8291501" cy="29953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7677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Horizontal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813246"/>
            <a:ext cx="8522850" cy="2407542"/>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17524" y="3309362"/>
            <a:ext cx="8547867" cy="2304722"/>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18485" y="5703472"/>
            <a:ext cx="8291501" cy="29953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43228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Tables Horizontal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0"/>
          </p:nvPr>
        </p:nvSpPr>
        <p:spPr>
          <a:xfrm>
            <a:off x="418485" y="5703472"/>
            <a:ext cx="8291501" cy="29953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2105193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1449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815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445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06" y="4407459"/>
            <a:ext cx="7772943" cy="1362097"/>
          </a:xfrm>
        </p:spPr>
        <p:txBody>
          <a:bodyPr anchor="t"/>
          <a:lstStyle>
            <a:lvl1pPr algn="l">
              <a:defRPr sz="3500" b="1" cap="all"/>
            </a:lvl1pPr>
          </a:lstStyle>
          <a:p>
            <a:r>
              <a:rPr lang="en-US"/>
              <a:t>Click to edit Master title style</a:t>
            </a:r>
            <a:endParaRPr lang="en-GB"/>
          </a:p>
        </p:txBody>
      </p:sp>
      <p:sp>
        <p:nvSpPr>
          <p:cNvPr id="3" name="Text Placeholder 2"/>
          <p:cNvSpPr>
            <a:spLocks noGrp="1"/>
          </p:cNvSpPr>
          <p:nvPr>
            <p:ph type="body" idx="1"/>
          </p:nvPr>
        </p:nvSpPr>
        <p:spPr>
          <a:xfrm>
            <a:off x="722206" y="2907058"/>
            <a:ext cx="7772943" cy="1500322"/>
          </a:xfrm>
        </p:spPr>
        <p:txBody>
          <a:bodyPr anchor="b"/>
          <a:lstStyle>
            <a:lvl1pPr marL="0" indent="0">
              <a:buNone/>
              <a:defRPr sz="1800"/>
            </a:lvl1pPr>
            <a:lvl2pPr marL="398964" indent="0">
              <a:buNone/>
              <a:defRPr sz="1600"/>
            </a:lvl2pPr>
            <a:lvl3pPr marL="797935" indent="0">
              <a:buNone/>
              <a:defRPr sz="1400"/>
            </a:lvl3pPr>
            <a:lvl4pPr marL="1196913" indent="0">
              <a:buNone/>
              <a:defRPr sz="1200"/>
            </a:lvl4pPr>
            <a:lvl5pPr marL="1595886" indent="0">
              <a:buNone/>
              <a:defRPr sz="1200"/>
            </a:lvl5pPr>
            <a:lvl6pPr marL="1994861" indent="0">
              <a:buNone/>
              <a:defRPr sz="1200"/>
            </a:lvl6pPr>
            <a:lvl7pPr marL="2393832" indent="0">
              <a:buNone/>
              <a:defRPr sz="1200"/>
            </a:lvl7pPr>
            <a:lvl8pPr marL="2792803" indent="0">
              <a:buNone/>
              <a:defRPr sz="1200"/>
            </a:lvl8pPr>
            <a:lvl9pPr marL="3191775" indent="0">
              <a:buNone/>
              <a:defRPr sz="1200"/>
            </a:lvl9pPr>
          </a:lstStyle>
          <a:p>
            <a:pPr lvl="0"/>
            <a:r>
              <a:rPr lang="en-US"/>
              <a:t>Click to edit Master text styles</a:t>
            </a:r>
          </a:p>
        </p:txBody>
      </p:sp>
    </p:spTree>
    <p:extLst>
      <p:ext uri="{BB962C8B-B14F-4D97-AF65-F5344CB8AC3E}">
        <p14:creationId xmlns:p14="http://schemas.microsoft.com/office/powerpoint/2010/main" val="2971879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544" y="1380818"/>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1" y="1380818"/>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1704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7" y="275017"/>
            <a:ext cx="8229057"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480" y="1534880"/>
            <a:ext cx="4039867" cy="639293"/>
          </a:xfrm>
        </p:spPr>
        <p:txBody>
          <a:bodyPr anchor="b"/>
          <a:lstStyle>
            <a:lvl1pPr marL="0" indent="0">
              <a:buNone/>
              <a:defRPr sz="2100" b="1"/>
            </a:lvl1pPr>
            <a:lvl2pPr marL="398964" indent="0">
              <a:buNone/>
              <a:defRPr sz="1800" b="1"/>
            </a:lvl2pPr>
            <a:lvl3pPr marL="797935" indent="0">
              <a:buNone/>
              <a:defRPr sz="1600" b="1"/>
            </a:lvl3pPr>
            <a:lvl4pPr marL="1196913" indent="0">
              <a:buNone/>
              <a:defRPr sz="1400" b="1"/>
            </a:lvl4pPr>
            <a:lvl5pPr marL="1595886" indent="0">
              <a:buNone/>
              <a:defRPr sz="1400" b="1"/>
            </a:lvl5pPr>
            <a:lvl6pPr marL="1994861" indent="0">
              <a:buNone/>
              <a:defRPr sz="1400" b="1"/>
            </a:lvl6pPr>
            <a:lvl7pPr marL="2393832" indent="0">
              <a:buNone/>
              <a:defRPr sz="1400" b="1"/>
            </a:lvl7pPr>
            <a:lvl8pPr marL="2792803" indent="0">
              <a:buNone/>
              <a:defRPr sz="1400" b="1"/>
            </a:lvl8pPr>
            <a:lvl9pPr marL="319177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80" y="2174178"/>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98964" indent="0">
              <a:buNone/>
              <a:defRPr sz="1800" b="1"/>
            </a:lvl2pPr>
            <a:lvl3pPr marL="797935" indent="0">
              <a:buNone/>
              <a:defRPr sz="1600" b="1"/>
            </a:lvl3pPr>
            <a:lvl4pPr marL="1196913" indent="0">
              <a:buNone/>
              <a:defRPr sz="1400" b="1"/>
            </a:lvl4pPr>
            <a:lvl5pPr marL="1595886" indent="0">
              <a:buNone/>
              <a:defRPr sz="1400" b="1"/>
            </a:lvl5pPr>
            <a:lvl6pPr marL="1994861" indent="0">
              <a:buNone/>
              <a:defRPr sz="1400" b="1"/>
            </a:lvl6pPr>
            <a:lvl7pPr marL="2393832" indent="0">
              <a:buNone/>
              <a:defRPr sz="1400" b="1"/>
            </a:lvl7pPr>
            <a:lvl8pPr marL="2792803" indent="0">
              <a:buNone/>
              <a:defRPr sz="1400" b="1"/>
            </a:lvl8pPr>
            <a:lvl9pPr marL="319177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07" y="2174178"/>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4755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7768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1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120" tIns="45560" rIns="91120" bIns="45560" anchor="ctr" anchorCtr="0"/>
          <a:lstStyle>
            <a:lvl1pPr marL="0" indent="0">
              <a:buNone/>
              <a:defRPr sz="2200" b="1" i="0">
                <a:solidFill>
                  <a:schemeClr val="bg1"/>
                </a:solidFill>
                <a:latin typeface="Arial"/>
              </a:defRPr>
            </a:lvl1pPr>
          </a:lstStyle>
          <a:p>
            <a:pPr lvl="0"/>
            <a:r>
              <a:rPr lang="en-CA" dirty="0"/>
              <a:t>Click to edit Master text styles</a:t>
            </a:r>
          </a:p>
        </p:txBody>
      </p:sp>
      <p:sp>
        <p:nvSpPr>
          <p:cNvPr id="7" name="Picture Placeholder 10"/>
          <p:cNvSpPr>
            <a:spLocks noGrp="1"/>
          </p:cNvSpPr>
          <p:nvPr>
            <p:ph type="pic" sz="quarter" idx="15"/>
          </p:nvPr>
        </p:nvSpPr>
        <p:spPr>
          <a:xfrm>
            <a:off x="445347" y="1834444"/>
            <a:ext cx="8241454" cy="4064000"/>
          </a:xfrm>
          <a:prstGeom prst="rect">
            <a:avLst/>
          </a:prstGeom>
        </p:spPr>
        <p:txBody>
          <a:bodyPr vert="horz" lIns="91120" tIns="45560" rIns="91120" bIns="45560"/>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6960898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02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8" y="273576"/>
            <a:ext cx="3008181" cy="1161958"/>
          </a:xfrm>
        </p:spPr>
        <p:txBody>
          <a:bodyPr anchor="b"/>
          <a:lstStyle>
            <a:lvl1pPr algn="l">
              <a:defRPr sz="1800" b="1"/>
            </a:lvl1pPr>
          </a:lstStyle>
          <a:p>
            <a:r>
              <a:rPr lang="en-US"/>
              <a:t>Click to edit Master title style</a:t>
            </a:r>
            <a:endParaRPr lang="en-GB"/>
          </a:p>
        </p:txBody>
      </p:sp>
      <p:sp>
        <p:nvSpPr>
          <p:cNvPr id="3" name="Content Placeholder 2"/>
          <p:cNvSpPr>
            <a:spLocks noGrp="1"/>
          </p:cNvSpPr>
          <p:nvPr>
            <p:ph idx="1"/>
          </p:nvPr>
        </p:nvSpPr>
        <p:spPr>
          <a:xfrm>
            <a:off x="3575623"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498" y="1435555"/>
            <a:ext cx="3008181" cy="4691027"/>
          </a:xfrm>
        </p:spPr>
        <p:txBody>
          <a:bodyPr/>
          <a:lstStyle>
            <a:lvl1pPr marL="0" indent="0">
              <a:buNone/>
              <a:defRPr sz="1200"/>
            </a:lvl1pPr>
            <a:lvl2pPr marL="398964" indent="0">
              <a:buNone/>
              <a:defRPr sz="1100"/>
            </a:lvl2pPr>
            <a:lvl3pPr marL="797935" indent="0">
              <a:buNone/>
              <a:defRPr sz="900"/>
            </a:lvl3pPr>
            <a:lvl4pPr marL="1196913" indent="0">
              <a:buNone/>
              <a:defRPr sz="800"/>
            </a:lvl4pPr>
            <a:lvl5pPr marL="1595886" indent="0">
              <a:buNone/>
              <a:defRPr sz="800"/>
            </a:lvl5pPr>
            <a:lvl6pPr marL="1994861" indent="0">
              <a:buNone/>
              <a:defRPr sz="800"/>
            </a:lvl6pPr>
            <a:lvl7pPr marL="2393832" indent="0">
              <a:buNone/>
              <a:defRPr sz="800"/>
            </a:lvl7pPr>
            <a:lvl8pPr marL="2792803" indent="0">
              <a:buNone/>
              <a:defRPr sz="800"/>
            </a:lvl8pPr>
            <a:lvl9pPr marL="3191775" indent="0">
              <a:buNone/>
              <a:defRPr sz="800"/>
            </a:lvl9pPr>
          </a:lstStyle>
          <a:p>
            <a:pPr lvl="0"/>
            <a:r>
              <a:rPr lang="en-US"/>
              <a:t>Click to edit Master text styles</a:t>
            </a:r>
          </a:p>
        </p:txBody>
      </p:sp>
    </p:spTree>
    <p:extLst>
      <p:ext uri="{BB962C8B-B14F-4D97-AF65-F5344CB8AC3E}">
        <p14:creationId xmlns:p14="http://schemas.microsoft.com/office/powerpoint/2010/main" val="19347614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0456"/>
            <a:ext cx="5486943" cy="567300"/>
          </a:xfr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1791904" y="613376"/>
            <a:ext cx="5486943" cy="4113648"/>
          </a:xfrm>
        </p:spPr>
        <p:txBody>
          <a:bodyPr/>
          <a:lstStyle>
            <a:lvl1pPr marL="0" indent="0">
              <a:buNone/>
              <a:defRPr sz="2800"/>
            </a:lvl1pPr>
            <a:lvl2pPr marL="398964" indent="0">
              <a:buNone/>
              <a:defRPr sz="2500"/>
            </a:lvl2pPr>
            <a:lvl3pPr marL="797935" indent="0">
              <a:buNone/>
              <a:defRPr sz="2100"/>
            </a:lvl3pPr>
            <a:lvl4pPr marL="1196913" indent="0">
              <a:buNone/>
              <a:defRPr sz="1800"/>
            </a:lvl4pPr>
            <a:lvl5pPr marL="1595886" indent="0">
              <a:buNone/>
              <a:defRPr sz="1800"/>
            </a:lvl5pPr>
            <a:lvl6pPr marL="1994861" indent="0">
              <a:buNone/>
              <a:defRPr sz="1800"/>
            </a:lvl6pPr>
            <a:lvl7pPr marL="2393832" indent="0">
              <a:buNone/>
              <a:defRPr sz="1800"/>
            </a:lvl7pPr>
            <a:lvl8pPr marL="2792803" indent="0">
              <a:buNone/>
              <a:defRPr sz="1800"/>
            </a:lvl8pPr>
            <a:lvl9pPr marL="3191775" indent="0">
              <a:buNone/>
              <a:defRPr sz="1800"/>
            </a:lvl9pPr>
          </a:lstStyle>
          <a:p>
            <a:pPr lvl="0"/>
            <a:endParaRPr lang="en-GB" noProof="0"/>
          </a:p>
        </p:txBody>
      </p:sp>
      <p:sp>
        <p:nvSpPr>
          <p:cNvPr id="4" name="Text Placeholder 3"/>
          <p:cNvSpPr>
            <a:spLocks noGrp="1"/>
          </p:cNvSpPr>
          <p:nvPr>
            <p:ph type="body" sz="half" idx="2"/>
          </p:nvPr>
        </p:nvSpPr>
        <p:spPr>
          <a:xfrm>
            <a:off x="1791904" y="5367757"/>
            <a:ext cx="5486943" cy="804876"/>
          </a:xfrm>
        </p:spPr>
        <p:txBody>
          <a:bodyPr/>
          <a:lstStyle>
            <a:lvl1pPr marL="0" indent="0">
              <a:buNone/>
              <a:defRPr sz="1200"/>
            </a:lvl1pPr>
            <a:lvl2pPr marL="398964" indent="0">
              <a:buNone/>
              <a:defRPr sz="1100"/>
            </a:lvl2pPr>
            <a:lvl3pPr marL="797935" indent="0">
              <a:buNone/>
              <a:defRPr sz="900"/>
            </a:lvl3pPr>
            <a:lvl4pPr marL="1196913" indent="0">
              <a:buNone/>
              <a:defRPr sz="800"/>
            </a:lvl4pPr>
            <a:lvl5pPr marL="1595886" indent="0">
              <a:buNone/>
              <a:defRPr sz="800"/>
            </a:lvl5pPr>
            <a:lvl6pPr marL="1994861" indent="0">
              <a:buNone/>
              <a:defRPr sz="800"/>
            </a:lvl6pPr>
            <a:lvl7pPr marL="2393832" indent="0">
              <a:buNone/>
              <a:defRPr sz="800"/>
            </a:lvl7pPr>
            <a:lvl8pPr marL="2792803" indent="0">
              <a:buNone/>
              <a:defRPr sz="800"/>
            </a:lvl8pPr>
            <a:lvl9pPr marL="3191775" indent="0">
              <a:buNone/>
              <a:defRPr sz="800"/>
            </a:lvl9pPr>
          </a:lstStyle>
          <a:p>
            <a:pPr lvl="0"/>
            <a:r>
              <a:rPr lang="en-US"/>
              <a:t>Click to edit Master text styles</a:t>
            </a:r>
          </a:p>
        </p:txBody>
      </p:sp>
    </p:spTree>
    <p:extLst>
      <p:ext uri="{BB962C8B-B14F-4D97-AF65-F5344CB8AC3E}">
        <p14:creationId xmlns:p14="http://schemas.microsoft.com/office/powerpoint/2010/main" val="3034960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1049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134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a:t>Click to edit Master title style</a:t>
            </a:r>
          </a:p>
        </p:txBody>
      </p:sp>
      <p:sp>
        <p:nvSpPr>
          <p:cNvPr id="3" name="Chart Placeholder 2"/>
          <p:cNvSpPr>
            <a:spLocks noGrp="1"/>
          </p:cNvSpPr>
          <p:nvPr>
            <p:ph type="chart" idx="1"/>
          </p:nvPr>
        </p:nvSpPr>
        <p:spPr>
          <a:xfrm>
            <a:off x="442544" y="1380818"/>
            <a:ext cx="8291501" cy="4611835"/>
          </a:xfrm>
        </p:spPr>
        <p:txBody>
          <a:bodyPr/>
          <a:lstStyle/>
          <a:p>
            <a:pPr lvl="0"/>
            <a:endParaRPr lang="en-US" noProof="0"/>
          </a:p>
        </p:txBody>
      </p:sp>
    </p:spTree>
    <p:extLst>
      <p:ext uri="{BB962C8B-B14F-4D97-AF65-F5344CB8AC3E}">
        <p14:creationId xmlns:p14="http://schemas.microsoft.com/office/powerpoint/2010/main" val="3550309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5028" indent="0" algn="ctr">
              <a:buNone/>
              <a:defRPr sz="2000"/>
            </a:lvl2pPr>
            <a:lvl3pPr marL="910052" indent="0" algn="ctr">
              <a:buNone/>
              <a:defRPr sz="1800"/>
            </a:lvl3pPr>
            <a:lvl4pPr marL="1365081" indent="0" algn="ctr">
              <a:buNone/>
              <a:defRPr sz="1600"/>
            </a:lvl4pPr>
            <a:lvl5pPr marL="1820109" indent="0" algn="ctr">
              <a:buNone/>
              <a:defRPr sz="1600"/>
            </a:lvl5pPr>
            <a:lvl6pPr marL="2275133" indent="0" algn="ctr">
              <a:buNone/>
              <a:defRPr sz="1600"/>
            </a:lvl6pPr>
            <a:lvl7pPr marL="2730158" indent="0" algn="ctr">
              <a:buNone/>
              <a:defRPr sz="1600"/>
            </a:lvl7pPr>
            <a:lvl8pPr marL="3185189" indent="0" algn="ctr">
              <a:buNone/>
              <a:defRPr sz="1600"/>
            </a:lvl8pPr>
            <a:lvl9pPr marL="364021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4804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8612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6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520"/>
            <a:ext cx="7886700" cy="1500187"/>
          </a:xfrm>
        </p:spPr>
        <p:txBody>
          <a:bodyPr/>
          <a:lstStyle>
            <a:lvl1pPr marL="0" indent="0">
              <a:buNone/>
              <a:defRPr sz="2400">
                <a:solidFill>
                  <a:schemeClr val="tx1">
                    <a:tint val="75000"/>
                  </a:schemeClr>
                </a:solidFill>
              </a:defRPr>
            </a:lvl1pPr>
            <a:lvl2pPr marL="455028" indent="0">
              <a:buNone/>
              <a:defRPr sz="2000">
                <a:solidFill>
                  <a:schemeClr val="tx1">
                    <a:tint val="75000"/>
                  </a:schemeClr>
                </a:solidFill>
              </a:defRPr>
            </a:lvl2pPr>
            <a:lvl3pPr marL="910052" indent="0">
              <a:buNone/>
              <a:defRPr sz="1800">
                <a:solidFill>
                  <a:schemeClr val="tx1">
                    <a:tint val="75000"/>
                  </a:schemeClr>
                </a:solidFill>
              </a:defRPr>
            </a:lvl3pPr>
            <a:lvl4pPr marL="1365081" indent="0">
              <a:buNone/>
              <a:defRPr sz="1600">
                <a:solidFill>
                  <a:schemeClr val="tx1">
                    <a:tint val="75000"/>
                  </a:schemeClr>
                </a:solidFill>
              </a:defRPr>
            </a:lvl4pPr>
            <a:lvl5pPr marL="1820109" indent="0">
              <a:buNone/>
              <a:defRPr sz="1600">
                <a:solidFill>
                  <a:schemeClr val="tx1">
                    <a:tint val="75000"/>
                  </a:schemeClr>
                </a:solidFill>
              </a:defRPr>
            </a:lvl5pPr>
            <a:lvl6pPr marL="2275133" indent="0">
              <a:buNone/>
              <a:defRPr sz="1600">
                <a:solidFill>
                  <a:schemeClr val="tx1">
                    <a:tint val="75000"/>
                  </a:schemeClr>
                </a:solidFill>
              </a:defRPr>
            </a:lvl6pPr>
            <a:lvl7pPr marL="2730158" indent="0">
              <a:buNone/>
              <a:defRPr sz="1600">
                <a:solidFill>
                  <a:schemeClr val="tx1">
                    <a:tint val="75000"/>
                  </a:schemeClr>
                </a:solidFill>
              </a:defRPr>
            </a:lvl7pPr>
            <a:lvl8pPr marL="3185189" indent="0">
              <a:buNone/>
              <a:defRPr sz="1600">
                <a:solidFill>
                  <a:schemeClr val="tx1">
                    <a:tint val="75000"/>
                  </a:schemeClr>
                </a:solidFill>
              </a:defRPr>
            </a:lvl8pPr>
            <a:lvl9pPr marL="36402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5076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90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1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120" tIns="45560" rIns="91120" bIns="45560" anchor="ctr" anchorCtr="0"/>
          <a:lstStyle>
            <a:lvl1pPr marL="0" indent="0">
              <a:buNone/>
              <a:defRPr sz="2200" b="1" i="0">
                <a:solidFill>
                  <a:schemeClr val="bg1"/>
                </a:solidFill>
                <a:latin typeface="Arial"/>
              </a:defRPr>
            </a:lvl1pPr>
          </a:lstStyle>
          <a:p>
            <a:pPr lvl="0"/>
            <a:r>
              <a:rPr lang="en-CA" dirty="0"/>
              <a:t>Click to edit Master text styles</a:t>
            </a:r>
          </a:p>
        </p:txBody>
      </p:sp>
      <p:sp>
        <p:nvSpPr>
          <p:cNvPr id="5" name="Content Placeholder 2"/>
          <p:cNvSpPr>
            <a:spLocks noGrp="1"/>
          </p:cNvSpPr>
          <p:nvPr>
            <p:ph sz="half" idx="1"/>
          </p:nvPr>
        </p:nvSpPr>
        <p:spPr>
          <a:xfrm>
            <a:off x="445346" y="1828820"/>
            <a:ext cx="3991716" cy="4027311"/>
          </a:xfrm>
          <a:prstGeom prst="rect">
            <a:avLst/>
          </a:prstGeom>
        </p:spPr>
        <p:txBody>
          <a:bodyPr lIns="91120" tIns="45560" rIns="91120" bIns="45560"/>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2" y="1828820"/>
            <a:ext cx="3975681" cy="4027311"/>
          </a:xfrm>
          <a:prstGeom prst="rect">
            <a:avLst/>
          </a:prstGeom>
        </p:spPr>
        <p:txBody>
          <a:bodyPr lIns="91120" tIns="45560" rIns="91120" bIns="45560"/>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18339195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54"/>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5028" indent="0">
              <a:buNone/>
              <a:defRPr sz="2000" b="1"/>
            </a:lvl2pPr>
            <a:lvl3pPr marL="910052" indent="0">
              <a:buNone/>
              <a:defRPr sz="1800" b="1"/>
            </a:lvl3pPr>
            <a:lvl4pPr marL="1365081" indent="0">
              <a:buNone/>
              <a:defRPr sz="1600" b="1"/>
            </a:lvl4pPr>
            <a:lvl5pPr marL="1820109" indent="0">
              <a:buNone/>
              <a:defRPr sz="1600" b="1"/>
            </a:lvl5pPr>
            <a:lvl6pPr marL="2275133" indent="0">
              <a:buNone/>
              <a:defRPr sz="1600" b="1"/>
            </a:lvl6pPr>
            <a:lvl7pPr marL="2730158" indent="0">
              <a:buNone/>
              <a:defRPr sz="1600" b="1"/>
            </a:lvl7pPr>
            <a:lvl8pPr marL="3185189" indent="0">
              <a:buNone/>
              <a:defRPr sz="1600" b="1"/>
            </a:lvl8pPr>
            <a:lvl9pPr marL="3640213"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2400" b="1"/>
            </a:lvl1pPr>
            <a:lvl2pPr marL="455028" indent="0">
              <a:buNone/>
              <a:defRPr sz="2000" b="1"/>
            </a:lvl2pPr>
            <a:lvl3pPr marL="910052" indent="0">
              <a:buNone/>
              <a:defRPr sz="1800" b="1"/>
            </a:lvl3pPr>
            <a:lvl4pPr marL="1365081" indent="0">
              <a:buNone/>
              <a:defRPr sz="1600" b="1"/>
            </a:lvl4pPr>
            <a:lvl5pPr marL="1820109" indent="0">
              <a:buNone/>
              <a:defRPr sz="1600" b="1"/>
            </a:lvl5pPr>
            <a:lvl6pPr marL="2275133" indent="0">
              <a:buNone/>
              <a:defRPr sz="1600" b="1"/>
            </a:lvl6pPr>
            <a:lvl7pPr marL="2730158" indent="0">
              <a:buNone/>
              <a:defRPr sz="1600" b="1"/>
            </a:lvl7pPr>
            <a:lvl8pPr marL="3185189" indent="0">
              <a:buNone/>
              <a:defRPr sz="1600" b="1"/>
            </a:lvl8pPr>
            <a:lvl9pPr marL="36402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67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4197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6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5028" indent="0">
              <a:buNone/>
              <a:defRPr sz="1400"/>
            </a:lvl2pPr>
            <a:lvl3pPr marL="910052" indent="0">
              <a:buNone/>
              <a:defRPr sz="1200"/>
            </a:lvl3pPr>
            <a:lvl4pPr marL="1365081" indent="0">
              <a:buNone/>
              <a:defRPr sz="1000"/>
            </a:lvl4pPr>
            <a:lvl5pPr marL="1820109" indent="0">
              <a:buNone/>
              <a:defRPr sz="1000"/>
            </a:lvl5pPr>
            <a:lvl6pPr marL="2275133" indent="0">
              <a:buNone/>
              <a:defRPr sz="1000"/>
            </a:lvl6pPr>
            <a:lvl7pPr marL="2730158" indent="0">
              <a:buNone/>
              <a:defRPr sz="1000"/>
            </a:lvl7pPr>
            <a:lvl8pPr marL="3185189" indent="0">
              <a:buNone/>
              <a:defRPr sz="1000"/>
            </a:lvl8pPr>
            <a:lvl9pPr marL="36402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5546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5028" indent="0">
              <a:buNone/>
              <a:defRPr sz="2800"/>
            </a:lvl2pPr>
            <a:lvl3pPr marL="910052" indent="0">
              <a:buNone/>
              <a:defRPr sz="2400"/>
            </a:lvl3pPr>
            <a:lvl4pPr marL="1365081" indent="0">
              <a:buNone/>
              <a:defRPr sz="2000"/>
            </a:lvl4pPr>
            <a:lvl5pPr marL="1820109" indent="0">
              <a:buNone/>
              <a:defRPr sz="2000"/>
            </a:lvl5pPr>
            <a:lvl6pPr marL="2275133" indent="0">
              <a:buNone/>
              <a:defRPr sz="2000"/>
            </a:lvl6pPr>
            <a:lvl7pPr marL="2730158" indent="0">
              <a:buNone/>
              <a:defRPr sz="2000"/>
            </a:lvl7pPr>
            <a:lvl8pPr marL="3185189" indent="0">
              <a:buNone/>
              <a:defRPr sz="2000"/>
            </a:lvl8pPr>
            <a:lvl9pPr marL="3640213" indent="0">
              <a:buNone/>
              <a:defRPr sz="2000"/>
            </a:lvl9pPr>
          </a:lstStyle>
          <a:p>
            <a:endParaRPr lang="en-US"/>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5028" indent="0">
              <a:buNone/>
              <a:defRPr sz="1400"/>
            </a:lvl2pPr>
            <a:lvl3pPr marL="910052" indent="0">
              <a:buNone/>
              <a:defRPr sz="1200"/>
            </a:lvl3pPr>
            <a:lvl4pPr marL="1365081" indent="0">
              <a:buNone/>
              <a:defRPr sz="1000"/>
            </a:lvl4pPr>
            <a:lvl5pPr marL="1820109" indent="0">
              <a:buNone/>
              <a:defRPr sz="1000"/>
            </a:lvl5pPr>
            <a:lvl6pPr marL="2275133" indent="0">
              <a:buNone/>
              <a:defRPr sz="1000"/>
            </a:lvl6pPr>
            <a:lvl7pPr marL="2730158" indent="0">
              <a:buNone/>
              <a:defRPr sz="1000"/>
            </a:lvl7pPr>
            <a:lvl8pPr marL="3185189" indent="0">
              <a:buNone/>
              <a:defRPr sz="1000"/>
            </a:lvl8pPr>
            <a:lvl9pPr marL="36402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0192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7650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4"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0132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0001"/>
          </a:xfrm>
        </p:spPr>
        <p:txBody>
          <a:bodyPr/>
          <a:lstStyle/>
          <a:p>
            <a:r>
              <a:rPr lang="en-US" dirty="0"/>
              <a:t>Click to edit Master title style</a:t>
            </a:r>
          </a:p>
        </p:txBody>
      </p:sp>
      <p:sp>
        <p:nvSpPr>
          <p:cNvPr id="3" name="Content Placeholder 2"/>
          <p:cNvSpPr>
            <a:spLocks noGrp="1"/>
          </p:cNvSpPr>
          <p:nvPr>
            <p:ph idx="1"/>
          </p:nvPr>
        </p:nvSpPr>
        <p:spPr>
          <a:xfrm>
            <a:off x="442539" y="5767192"/>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6081400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0001"/>
          </a:xfrm>
        </p:spPr>
        <p:txBody>
          <a:bodyPr/>
          <a:lstStyle/>
          <a:p>
            <a:r>
              <a:rPr lang="en-US" dirty="0"/>
              <a:t>Click to edit Master title style</a:t>
            </a:r>
          </a:p>
        </p:txBody>
      </p:sp>
      <p:sp>
        <p:nvSpPr>
          <p:cNvPr id="7" name="Content Placeholder 2"/>
          <p:cNvSpPr>
            <a:spLocks noGrp="1"/>
          </p:cNvSpPr>
          <p:nvPr>
            <p:ph sz="half" idx="1"/>
          </p:nvPr>
        </p:nvSpPr>
        <p:spPr>
          <a:xfrm>
            <a:off x="334275" y="844713"/>
            <a:ext cx="8522850" cy="4565220"/>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29843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Map">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0723"/>
            <a:ext cx="9144000" cy="481024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1"/>
            <a:ext cx="9144000" cy="612444"/>
          </a:xfrm>
        </p:spPr>
        <p:txBody>
          <a:bodyPr/>
          <a:lstStyle>
            <a:lvl1pPr>
              <a:defRPr sz="2100"/>
            </a:lvl1pPr>
          </a:lstStyle>
          <a:p>
            <a:r>
              <a:rPr lang="en-US" dirty="0"/>
              <a:t>Click to edit Master title style</a:t>
            </a:r>
          </a:p>
        </p:txBody>
      </p:sp>
      <p:sp>
        <p:nvSpPr>
          <p:cNvPr id="6" name="Rectangle 5"/>
          <p:cNvSpPr/>
          <p:nvPr userDrawn="1"/>
        </p:nvSpPr>
        <p:spPr>
          <a:xfrm>
            <a:off x="12030" y="5721330"/>
            <a:ext cx="9131970" cy="265370"/>
          </a:xfrm>
          <a:prstGeom prst="rect">
            <a:avLst/>
          </a:prstGeom>
        </p:spPr>
        <p:txBody>
          <a:bodyPr wrap="square" lIns="79923" tIns="39962" rIns="79923" bIns="39962">
            <a:spAutoFit/>
          </a:bodyPr>
          <a:lstStyle/>
          <a:p>
            <a:pPr defTabSz="799204" rtl="1" fontAlgn="base">
              <a:spcBef>
                <a:spcPct val="0"/>
              </a:spcBef>
              <a:spcAft>
                <a:spcPct val="0"/>
              </a:spcAft>
              <a:defRPr/>
            </a:pPr>
            <a:endParaRPr lang="en-GB" sz="1200" dirty="0">
              <a:solidFill>
                <a:srgbClr val="000066"/>
              </a:solidFill>
              <a:latin typeface="Arial" charset="0"/>
              <a:cs typeface="Arial" charset="0"/>
            </a:endParaRPr>
          </a:p>
        </p:txBody>
      </p:sp>
      <p:sp>
        <p:nvSpPr>
          <p:cNvPr id="7" name="Content Placeholder 2"/>
          <p:cNvSpPr>
            <a:spLocks noGrp="1"/>
          </p:cNvSpPr>
          <p:nvPr>
            <p:ph idx="10"/>
          </p:nvPr>
        </p:nvSpPr>
        <p:spPr>
          <a:xfrm>
            <a:off x="108269" y="5472826"/>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11610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1 Two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120" tIns="45560" rIns="91120" bIns="45560" anchor="ctr" anchorCtr="0"/>
          <a:lstStyle>
            <a:lvl1pPr marL="0" indent="0">
              <a:buNone/>
              <a:defRPr sz="2200" b="1" i="0">
                <a:solidFill>
                  <a:schemeClr val="bg1"/>
                </a:solidFill>
                <a:latin typeface="Arial"/>
              </a:defRPr>
            </a:lvl1pPr>
          </a:lstStyle>
          <a:p>
            <a:pPr lvl="0"/>
            <a:r>
              <a:rPr lang="en-CA" dirty="0"/>
              <a:t>Click to edit Master text styles</a:t>
            </a:r>
          </a:p>
        </p:txBody>
      </p:sp>
      <p:sp>
        <p:nvSpPr>
          <p:cNvPr id="5" name="Text Placeholder 2"/>
          <p:cNvSpPr>
            <a:spLocks noGrp="1"/>
          </p:cNvSpPr>
          <p:nvPr>
            <p:ph type="body" idx="1"/>
          </p:nvPr>
        </p:nvSpPr>
        <p:spPr>
          <a:xfrm>
            <a:off x="445369" y="1721575"/>
            <a:ext cx="3991717" cy="507107"/>
          </a:xfrm>
          <a:prstGeom prst="rect">
            <a:avLst/>
          </a:prstGeom>
        </p:spPr>
        <p:txBody>
          <a:bodyPr lIns="91120" tIns="45560" rIns="91120" bIns="45560"/>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69" y="2362205"/>
            <a:ext cx="3991717" cy="3536245"/>
          </a:xfrm>
          <a:prstGeom prst="rect">
            <a:avLst/>
          </a:prstGeom>
        </p:spPr>
        <p:txBody>
          <a:bodyPr lIns="91120" tIns="45560" rIns="91120" bIns="45560"/>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lIns="91120" tIns="45560" rIns="91120" bIns="45560"/>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205"/>
            <a:ext cx="3958872" cy="3536245"/>
          </a:xfrm>
          <a:prstGeom prst="rect">
            <a:avLst/>
          </a:prstGeom>
        </p:spPr>
        <p:txBody>
          <a:bodyPr lIns="91120" tIns="45560" rIns="91120" bIns="4556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14758288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Map">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0723"/>
            <a:ext cx="9144000" cy="481024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1"/>
            <a:ext cx="9144000" cy="612444"/>
          </a:xfrm>
        </p:spPr>
        <p:txBody>
          <a:bodyPr/>
          <a:lstStyle>
            <a:lvl1pPr>
              <a:defRPr sz="2100"/>
            </a:lvl1pPr>
          </a:lstStyle>
          <a:p>
            <a:r>
              <a:rPr lang="en-US" dirty="0"/>
              <a:t>Click to edit Master title style</a:t>
            </a:r>
          </a:p>
        </p:txBody>
      </p:sp>
      <p:sp>
        <p:nvSpPr>
          <p:cNvPr id="5" name="TextBox 4"/>
          <p:cNvSpPr txBox="1"/>
          <p:nvPr userDrawn="1"/>
        </p:nvSpPr>
        <p:spPr>
          <a:xfrm flipH="1">
            <a:off x="1167407" y="6038100"/>
            <a:ext cx="5196159" cy="781622"/>
          </a:xfrm>
          <a:prstGeom prst="rect">
            <a:avLst/>
          </a:prstGeom>
          <a:noFill/>
        </p:spPr>
        <p:txBody>
          <a:bodyPr wrap="square" lIns="79923" tIns="39962" rIns="79923" bIns="39962" rtlCol="0">
            <a:spAutoFit/>
          </a:bodyPr>
          <a:lstStyle/>
          <a:p>
            <a:pPr defTabSz="911983" rtl="1" fontAlgn="base">
              <a:spcBef>
                <a:spcPct val="0"/>
              </a:spcBef>
              <a:spcAft>
                <a:spcPct val="0"/>
              </a:spcAft>
            </a:pPr>
            <a:r>
              <a:rPr lang="en-GB" sz="900" b="1" dirty="0">
                <a:solidFill>
                  <a:srgbClr val="FFFFFF"/>
                </a:solidFill>
                <a:latin typeface="Arial" charset="0"/>
                <a:cs typeface="Arial" charset="0"/>
              </a:rPr>
              <a:t>Disclaimer:</a:t>
            </a:r>
            <a:r>
              <a:rPr lang="en-GB" sz="900" dirty="0">
                <a:solidFill>
                  <a:srgbClr val="FFFFFF"/>
                </a:solidFill>
                <a:latin typeface="Arial" charset="0"/>
                <a:cs typeface="Arial" charset="0"/>
              </a:rPr>
              <a:t> 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and dashed lines on maps represent approximate border lines for which there may not yet be full agreement. </a:t>
            </a:r>
          </a:p>
        </p:txBody>
      </p:sp>
      <p:sp>
        <p:nvSpPr>
          <p:cNvPr id="6" name="Rectangle 5"/>
          <p:cNvSpPr/>
          <p:nvPr userDrawn="1"/>
        </p:nvSpPr>
        <p:spPr>
          <a:xfrm>
            <a:off x="12030" y="5721330"/>
            <a:ext cx="9131970" cy="265370"/>
          </a:xfrm>
          <a:prstGeom prst="rect">
            <a:avLst/>
          </a:prstGeom>
        </p:spPr>
        <p:txBody>
          <a:bodyPr wrap="square" lIns="79923" tIns="39962" rIns="79923" bIns="39962">
            <a:spAutoFit/>
          </a:bodyPr>
          <a:lstStyle/>
          <a:p>
            <a:pPr defTabSz="799204" rtl="1" fontAlgn="base">
              <a:spcBef>
                <a:spcPct val="0"/>
              </a:spcBef>
              <a:spcAft>
                <a:spcPct val="0"/>
              </a:spcAft>
              <a:defRPr/>
            </a:pPr>
            <a:endParaRPr lang="en-GB" sz="1200" dirty="0">
              <a:solidFill>
                <a:srgbClr val="000066"/>
              </a:solidFill>
              <a:latin typeface="Arial" charset="0"/>
              <a:cs typeface="Arial" charset="0"/>
            </a:endParaRPr>
          </a:p>
        </p:txBody>
      </p:sp>
      <p:sp>
        <p:nvSpPr>
          <p:cNvPr id="7" name="Content Placeholder 2"/>
          <p:cNvSpPr>
            <a:spLocks noGrp="1"/>
          </p:cNvSpPr>
          <p:nvPr>
            <p:ph idx="10"/>
          </p:nvPr>
        </p:nvSpPr>
        <p:spPr>
          <a:xfrm>
            <a:off x="108269" y="5472826"/>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8766364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54" y="4407467"/>
            <a:ext cx="7772943" cy="1362097"/>
          </a:xfrm>
        </p:spPr>
        <p:txBody>
          <a:bodyPr anchor="t"/>
          <a:lstStyle>
            <a:lvl1pPr algn="l">
              <a:defRPr sz="3500" b="1" cap="all"/>
            </a:lvl1pPr>
          </a:lstStyle>
          <a:p>
            <a:r>
              <a:rPr lang="en-US" dirty="0"/>
              <a:t>Click to edit Master title style</a:t>
            </a:r>
          </a:p>
        </p:txBody>
      </p:sp>
      <p:sp>
        <p:nvSpPr>
          <p:cNvPr id="3" name="Text Placeholder 2"/>
          <p:cNvSpPr>
            <a:spLocks noGrp="1"/>
          </p:cNvSpPr>
          <p:nvPr>
            <p:ph type="body" idx="1"/>
          </p:nvPr>
        </p:nvSpPr>
        <p:spPr>
          <a:xfrm>
            <a:off x="722254" y="2907058"/>
            <a:ext cx="7772943" cy="1500322"/>
          </a:xfrm>
        </p:spPr>
        <p:txBody>
          <a:bodyPr anchor="b"/>
          <a:lstStyle>
            <a:lvl1pPr marL="0" indent="0">
              <a:buNone/>
              <a:defRPr sz="2100">
                <a:latin typeface="Calibri" panose="020F0502020204030204" pitchFamily="34" charset="0"/>
                <a:cs typeface="Calibri" panose="020F0502020204030204" pitchFamily="34" charset="0"/>
              </a:defRPr>
            </a:lvl1pPr>
            <a:lvl2pPr marL="395579" indent="0">
              <a:buNone/>
              <a:defRPr sz="1600"/>
            </a:lvl2pPr>
            <a:lvl3pPr marL="791202" indent="0">
              <a:buNone/>
              <a:defRPr sz="1400"/>
            </a:lvl3pPr>
            <a:lvl4pPr marL="1186819" indent="0">
              <a:buNone/>
              <a:defRPr sz="1200"/>
            </a:lvl4pPr>
            <a:lvl5pPr marL="1582427" indent="0">
              <a:buNone/>
              <a:defRPr sz="1200"/>
            </a:lvl5pPr>
            <a:lvl6pPr marL="1978038" indent="0">
              <a:buNone/>
              <a:defRPr sz="1200"/>
            </a:lvl6pPr>
            <a:lvl7pPr marL="2373647" indent="0">
              <a:buNone/>
              <a:defRPr sz="1200"/>
            </a:lvl7pPr>
            <a:lvl8pPr marL="2769249" indent="0">
              <a:buNone/>
              <a:defRPr sz="1200"/>
            </a:lvl8pPr>
            <a:lvl9pPr marL="3164856" indent="0">
              <a:buNone/>
              <a:defRPr sz="1200"/>
            </a:lvl9pPr>
          </a:lstStyle>
          <a:p>
            <a:pPr lvl="0"/>
            <a:r>
              <a:rPr lang="en-US" dirty="0"/>
              <a:t>Click to edit Master text styles</a:t>
            </a:r>
          </a:p>
        </p:txBody>
      </p:sp>
    </p:spTree>
    <p:extLst>
      <p:ext uri="{BB962C8B-B14F-4D97-AF65-F5344CB8AC3E}">
        <p14:creationId xmlns:p14="http://schemas.microsoft.com/office/powerpoint/2010/main" val="24145457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628054"/>
          </a:xfrm>
        </p:spPr>
        <p:txBody>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442542" y="1380815"/>
            <a:ext cx="4080591" cy="4611835"/>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0" y="1380815"/>
            <a:ext cx="4080591" cy="4611835"/>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59455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934031"/>
            <a:ext cx="8522850" cy="2174031"/>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707" y="3196632"/>
            <a:ext cx="8547867" cy="2593970"/>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flipH="1">
            <a:off x="1167407" y="6038100"/>
            <a:ext cx="5196159" cy="781622"/>
          </a:xfrm>
          <a:prstGeom prst="rect">
            <a:avLst/>
          </a:prstGeom>
          <a:noFill/>
        </p:spPr>
        <p:txBody>
          <a:bodyPr wrap="square" lIns="79923" tIns="39962" rIns="79923" bIns="39962" rtlCol="0">
            <a:spAutoFit/>
          </a:bodyPr>
          <a:lstStyle/>
          <a:p>
            <a:pPr defTabSz="911983" rtl="1" fontAlgn="base">
              <a:spcBef>
                <a:spcPct val="0"/>
              </a:spcBef>
              <a:spcAft>
                <a:spcPct val="0"/>
              </a:spcAft>
            </a:pPr>
            <a:r>
              <a:rPr lang="en-GB" sz="900" b="1" dirty="0">
                <a:solidFill>
                  <a:srgbClr val="FFFFFF"/>
                </a:solidFill>
                <a:latin typeface="Arial" charset="0"/>
                <a:cs typeface="Arial" charset="0"/>
              </a:rPr>
              <a:t>Disclaimer:</a:t>
            </a:r>
            <a:r>
              <a:rPr lang="en-GB" sz="900" dirty="0">
                <a:solidFill>
                  <a:srgbClr val="FFFFFF"/>
                </a:solidFill>
                <a:latin typeface="Arial" charset="0"/>
                <a:cs typeface="Arial" charset="0"/>
              </a:rPr>
              <a:t> 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and dashed lines on maps represent approximate border lines for which there may not yet be full agreement. </a:t>
            </a:r>
          </a:p>
        </p:txBody>
      </p:sp>
    </p:spTree>
    <p:extLst>
      <p:ext uri="{BB962C8B-B14F-4D97-AF65-F5344CB8AC3E}">
        <p14:creationId xmlns:p14="http://schemas.microsoft.com/office/powerpoint/2010/main" val="21768975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934046"/>
            <a:ext cx="8522850" cy="2970309"/>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707" y="4003070"/>
            <a:ext cx="8547867" cy="1787537"/>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42539" y="5716171"/>
            <a:ext cx="8291501" cy="29953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57999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Horizontal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813246"/>
            <a:ext cx="8522850" cy="2407542"/>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17524" y="3309362"/>
            <a:ext cx="8547867" cy="2304722"/>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18483" y="5703412"/>
            <a:ext cx="8291501" cy="29953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4666731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Tables Horizontal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0"/>
          </p:nvPr>
        </p:nvSpPr>
        <p:spPr>
          <a:xfrm>
            <a:off x="418483" y="5703412"/>
            <a:ext cx="8291501" cy="29953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581510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83652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0001"/>
          </a:xfrm>
        </p:spPr>
        <p:txBody>
          <a:bodyPr/>
          <a:lstStyle/>
          <a:p>
            <a:r>
              <a:rPr lang="en-US" dirty="0"/>
              <a:t>Click to edit Master title style</a:t>
            </a:r>
          </a:p>
        </p:txBody>
      </p:sp>
      <p:sp>
        <p:nvSpPr>
          <p:cNvPr id="3" name="Content Placeholder 2"/>
          <p:cNvSpPr>
            <a:spLocks noGrp="1"/>
          </p:cNvSpPr>
          <p:nvPr>
            <p:ph idx="1"/>
          </p:nvPr>
        </p:nvSpPr>
        <p:spPr>
          <a:xfrm>
            <a:off x="442539" y="5767192"/>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7321785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0001"/>
          </a:xfrm>
        </p:spPr>
        <p:txBody>
          <a:bodyPr/>
          <a:lstStyle/>
          <a:p>
            <a:r>
              <a:rPr lang="en-US" dirty="0"/>
              <a:t>Click to edit Master title style</a:t>
            </a:r>
          </a:p>
        </p:txBody>
      </p:sp>
      <p:sp>
        <p:nvSpPr>
          <p:cNvPr id="7" name="Content Placeholder 2"/>
          <p:cNvSpPr>
            <a:spLocks noGrp="1"/>
          </p:cNvSpPr>
          <p:nvPr>
            <p:ph sz="half" idx="1"/>
          </p:nvPr>
        </p:nvSpPr>
        <p:spPr>
          <a:xfrm>
            <a:off x="334275" y="844713"/>
            <a:ext cx="8522850" cy="4565220"/>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47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1 Two Objects Horizontal">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120" tIns="45560" rIns="91120" bIns="45560" anchor="ctr" anchorCtr="0"/>
          <a:lstStyle>
            <a:lvl1pPr marL="0" indent="0">
              <a:buNone/>
              <a:defRPr sz="2200" b="1" i="0">
                <a:solidFill>
                  <a:schemeClr val="bg1"/>
                </a:solidFill>
                <a:latin typeface="Arial"/>
              </a:defRPr>
            </a:lvl1pPr>
          </a:lstStyle>
          <a:p>
            <a:pPr lvl="0"/>
            <a:r>
              <a:rPr lang="en-CA" dirty="0"/>
              <a:t>Click to edit Master text styles</a:t>
            </a:r>
          </a:p>
        </p:txBody>
      </p:sp>
      <p:sp>
        <p:nvSpPr>
          <p:cNvPr id="5" name="Content Placeholder 2"/>
          <p:cNvSpPr>
            <a:spLocks noGrp="1"/>
          </p:cNvSpPr>
          <p:nvPr>
            <p:ph sz="half" idx="1"/>
          </p:nvPr>
        </p:nvSpPr>
        <p:spPr>
          <a:xfrm>
            <a:off x="445350" y="1828802"/>
            <a:ext cx="8218876" cy="2057400"/>
          </a:xfrm>
          <a:prstGeom prst="rect">
            <a:avLst/>
          </a:prstGeom>
        </p:spPr>
        <p:txBody>
          <a:bodyPr lIns="91120" tIns="45560" rIns="91120" bIns="45560"/>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50" y="3991816"/>
            <a:ext cx="8218876" cy="1948962"/>
          </a:xfrm>
          <a:prstGeom prst="rect">
            <a:avLst/>
          </a:prstGeom>
        </p:spPr>
        <p:txBody>
          <a:bodyPr lIns="91120" tIns="45560" rIns="91120" bIns="4556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31556924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Map">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0723"/>
            <a:ext cx="9144000" cy="481024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1"/>
            <a:ext cx="9144000" cy="612444"/>
          </a:xfrm>
        </p:spPr>
        <p:txBody>
          <a:bodyPr/>
          <a:lstStyle>
            <a:lvl1pPr>
              <a:defRPr sz="2100"/>
            </a:lvl1pPr>
          </a:lstStyle>
          <a:p>
            <a:r>
              <a:rPr lang="en-US" dirty="0"/>
              <a:t>Click to edit Master title style</a:t>
            </a:r>
          </a:p>
        </p:txBody>
      </p:sp>
      <p:sp>
        <p:nvSpPr>
          <p:cNvPr id="6" name="Rectangle 5"/>
          <p:cNvSpPr/>
          <p:nvPr userDrawn="1"/>
        </p:nvSpPr>
        <p:spPr>
          <a:xfrm>
            <a:off x="12030" y="5721329"/>
            <a:ext cx="9131970" cy="265413"/>
          </a:xfrm>
          <a:prstGeom prst="rect">
            <a:avLst/>
          </a:prstGeom>
        </p:spPr>
        <p:txBody>
          <a:bodyPr wrap="square" lIns="79965" tIns="39983" rIns="79965" bIns="39983">
            <a:spAutoFit/>
          </a:bodyPr>
          <a:lstStyle/>
          <a:p>
            <a:pPr defTabSz="799627" rtl="1" fontAlgn="base">
              <a:spcBef>
                <a:spcPct val="0"/>
              </a:spcBef>
              <a:spcAft>
                <a:spcPct val="0"/>
              </a:spcAft>
              <a:defRPr/>
            </a:pPr>
            <a:endParaRPr lang="en-GB" sz="1200" dirty="0">
              <a:solidFill>
                <a:srgbClr val="000066"/>
              </a:solidFill>
              <a:latin typeface="Arial" charset="0"/>
              <a:cs typeface="Arial" charset="0"/>
            </a:endParaRPr>
          </a:p>
        </p:txBody>
      </p:sp>
      <p:sp>
        <p:nvSpPr>
          <p:cNvPr id="7" name="Content Placeholder 2"/>
          <p:cNvSpPr>
            <a:spLocks noGrp="1"/>
          </p:cNvSpPr>
          <p:nvPr>
            <p:ph idx="10"/>
          </p:nvPr>
        </p:nvSpPr>
        <p:spPr>
          <a:xfrm>
            <a:off x="108269" y="5472826"/>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4450942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Map">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0723"/>
            <a:ext cx="9144000" cy="481024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1"/>
            <a:ext cx="9144000" cy="612444"/>
          </a:xfrm>
        </p:spPr>
        <p:txBody>
          <a:bodyPr/>
          <a:lstStyle>
            <a:lvl1pPr>
              <a:defRPr sz="2100"/>
            </a:lvl1pPr>
          </a:lstStyle>
          <a:p>
            <a:r>
              <a:rPr lang="en-US" dirty="0"/>
              <a:t>Click to edit Master title style</a:t>
            </a:r>
          </a:p>
        </p:txBody>
      </p:sp>
      <p:sp>
        <p:nvSpPr>
          <p:cNvPr id="5" name="TextBox 4"/>
          <p:cNvSpPr txBox="1"/>
          <p:nvPr userDrawn="1"/>
        </p:nvSpPr>
        <p:spPr>
          <a:xfrm flipH="1">
            <a:off x="1167404" y="6038100"/>
            <a:ext cx="5196159" cy="781622"/>
          </a:xfrm>
          <a:prstGeom prst="rect">
            <a:avLst/>
          </a:prstGeom>
          <a:noFill/>
        </p:spPr>
        <p:txBody>
          <a:bodyPr wrap="square" lIns="79965" tIns="39983" rIns="79965" bIns="39983" rtlCol="0">
            <a:spAutoFit/>
          </a:bodyPr>
          <a:lstStyle/>
          <a:p>
            <a:pPr defTabSz="912305" rtl="1" fontAlgn="base">
              <a:spcBef>
                <a:spcPct val="0"/>
              </a:spcBef>
              <a:spcAft>
                <a:spcPct val="0"/>
              </a:spcAft>
            </a:pPr>
            <a:r>
              <a:rPr lang="en-GB" sz="900" b="1" dirty="0">
                <a:solidFill>
                  <a:srgbClr val="FFFFFF"/>
                </a:solidFill>
                <a:latin typeface="Arial" charset="0"/>
                <a:cs typeface="Arial" charset="0"/>
              </a:rPr>
              <a:t>Disclaimer:</a:t>
            </a:r>
            <a:r>
              <a:rPr lang="en-GB" sz="900" dirty="0">
                <a:solidFill>
                  <a:srgbClr val="FFFFFF"/>
                </a:solidFill>
                <a:latin typeface="Arial" charset="0"/>
                <a:cs typeface="Arial" charset="0"/>
              </a:rPr>
              <a:t> 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and dashed lines on maps represent approximate border lines for which there may not yet be full agreement. </a:t>
            </a:r>
          </a:p>
        </p:txBody>
      </p:sp>
      <p:sp>
        <p:nvSpPr>
          <p:cNvPr id="6" name="Rectangle 5"/>
          <p:cNvSpPr/>
          <p:nvPr userDrawn="1"/>
        </p:nvSpPr>
        <p:spPr>
          <a:xfrm>
            <a:off x="12030" y="5721329"/>
            <a:ext cx="9131970" cy="265413"/>
          </a:xfrm>
          <a:prstGeom prst="rect">
            <a:avLst/>
          </a:prstGeom>
        </p:spPr>
        <p:txBody>
          <a:bodyPr wrap="square" lIns="79965" tIns="39983" rIns="79965" bIns="39983">
            <a:spAutoFit/>
          </a:bodyPr>
          <a:lstStyle/>
          <a:p>
            <a:pPr defTabSz="799627" rtl="1" fontAlgn="base">
              <a:spcBef>
                <a:spcPct val="0"/>
              </a:spcBef>
              <a:spcAft>
                <a:spcPct val="0"/>
              </a:spcAft>
              <a:defRPr/>
            </a:pPr>
            <a:endParaRPr lang="en-GB" sz="1200" dirty="0">
              <a:solidFill>
                <a:srgbClr val="000066"/>
              </a:solidFill>
              <a:latin typeface="Arial" charset="0"/>
              <a:cs typeface="Arial" charset="0"/>
            </a:endParaRPr>
          </a:p>
        </p:txBody>
      </p:sp>
      <p:sp>
        <p:nvSpPr>
          <p:cNvPr id="7" name="Content Placeholder 2"/>
          <p:cNvSpPr>
            <a:spLocks noGrp="1"/>
          </p:cNvSpPr>
          <p:nvPr>
            <p:ph idx="10"/>
          </p:nvPr>
        </p:nvSpPr>
        <p:spPr>
          <a:xfrm>
            <a:off x="108269" y="5472826"/>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8556903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51" y="4407464"/>
            <a:ext cx="7772943" cy="1362097"/>
          </a:xfrm>
        </p:spPr>
        <p:txBody>
          <a:bodyPr anchor="t"/>
          <a:lstStyle>
            <a:lvl1pPr algn="l">
              <a:defRPr sz="3500" b="1" cap="all"/>
            </a:lvl1pPr>
          </a:lstStyle>
          <a:p>
            <a:r>
              <a:rPr lang="en-US" dirty="0"/>
              <a:t>Click to edit Master title style</a:t>
            </a:r>
          </a:p>
        </p:txBody>
      </p:sp>
      <p:sp>
        <p:nvSpPr>
          <p:cNvPr id="3" name="Text Placeholder 2"/>
          <p:cNvSpPr>
            <a:spLocks noGrp="1"/>
          </p:cNvSpPr>
          <p:nvPr>
            <p:ph type="body" idx="1"/>
          </p:nvPr>
        </p:nvSpPr>
        <p:spPr>
          <a:xfrm>
            <a:off x="722251" y="2907058"/>
            <a:ext cx="7772943" cy="1500322"/>
          </a:xfrm>
        </p:spPr>
        <p:txBody>
          <a:bodyPr anchor="b"/>
          <a:lstStyle>
            <a:lvl1pPr marL="0" indent="0">
              <a:buNone/>
              <a:defRPr sz="2100">
                <a:latin typeface="Calibri" panose="020F0502020204030204" pitchFamily="34" charset="0"/>
                <a:cs typeface="Calibri" panose="020F0502020204030204" pitchFamily="34" charset="0"/>
              </a:defRPr>
            </a:lvl1pPr>
            <a:lvl2pPr marL="395788" indent="0">
              <a:buNone/>
              <a:defRPr sz="1600"/>
            </a:lvl2pPr>
            <a:lvl3pPr marL="791621" indent="0">
              <a:buNone/>
              <a:defRPr sz="1400"/>
            </a:lvl3pPr>
            <a:lvl4pPr marL="1187447" indent="0">
              <a:buNone/>
              <a:defRPr sz="1200"/>
            </a:lvl4pPr>
            <a:lvl5pPr marL="1583265" indent="0">
              <a:buNone/>
              <a:defRPr sz="1200"/>
            </a:lvl5pPr>
            <a:lvl6pPr marL="1979086" indent="0">
              <a:buNone/>
              <a:defRPr sz="1200"/>
            </a:lvl6pPr>
            <a:lvl7pPr marL="2374904" indent="0">
              <a:buNone/>
              <a:defRPr sz="1200"/>
            </a:lvl7pPr>
            <a:lvl8pPr marL="2770716" indent="0">
              <a:buNone/>
              <a:defRPr sz="1200"/>
            </a:lvl8pPr>
            <a:lvl9pPr marL="3166532" indent="0">
              <a:buNone/>
              <a:defRPr sz="1200"/>
            </a:lvl9pPr>
          </a:lstStyle>
          <a:p>
            <a:pPr lvl="0"/>
            <a:r>
              <a:rPr lang="en-US" dirty="0"/>
              <a:t>Click to edit Master text styles</a:t>
            </a:r>
          </a:p>
        </p:txBody>
      </p:sp>
    </p:spTree>
    <p:extLst>
      <p:ext uri="{BB962C8B-B14F-4D97-AF65-F5344CB8AC3E}">
        <p14:creationId xmlns:p14="http://schemas.microsoft.com/office/powerpoint/2010/main" val="38231382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628054"/>
          </a:xfrm>
        </p:spPr>
        <p:txBody>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442542" y="1380815"/>
            <a:ext cx="4080591" cy="4611835"/>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0" y="1380815"/>
            <a:ext cx="4080591" cy="4611835"/>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20529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934031"/>
            <a:ext cx="8522850" cy="2174031"/>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707" y="3196632"/>
            <a:ext cx="8547867" cy="2593970"/>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flipH="1">
            <a:off x="1167404" y="6038100"/>
            <a:ext cx="5196159" cy="781622"/>
          </a:xfrm>
          <a:prstGeom prst="rect">
            <a:avLst/>
          </a:prstGeom>
          <a:noFill/>
        </p:spPr>
        <p:txBody>
          <a:bodyPr wrap="square" lIns="79965" tIns="39983" rIns="79965" bIns="39983" rtlCol="0">
            <a:spAutoFit/>
          </a:bodyPr>
          <a:lstStyle/>
          <a:p>
            <a:pPr defTabSz="912305" rtl="1" fontAlgn="base">
              <a:spcBef>
                <a:spcPct val="0"/>
              </a:spcBef>
              <a:spcAft>
                <a:spcPct val="0"/>
              </a:spcAft>
            </a:pPr>
            <a:r>
              <a:rPr lang="en-GB" sz="900" b="1" dirty="0">
                <a:solidFill>
                  <a:srgbClr val="FFFFFF"/>
                </a:solidFill>
                <a:latin typeface="Arial" charset="0"/>
                <a:cs typeface="Arial" charset="0"/>
              </a:rPr>
              <a:t>Disclaimer:</a:t>
            </a:r>
            <a:r>
              <a:rPr lang="en-GB" sz="900" dirty="0">
                <a:solidFill>
                  <a:srgbClr val="FFFFFF"/>
                </a:solidFill>
                <a:latin typeface="Arial" charset="0"/>
                <a:cs typeface="Arial" charset="0"/>
              </a:rPr>
              <a:t> 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and dashed lines on maps represent approximate border lines for which there may not yet be full agreement. </a:t>
            </a:r>
          </a:p>
        </p:txBody>
      </p:sp>
    </p:spTree>
    <p:extLst>
      <p:ext uri="{BB962C8B-B14F-4D97-AF65-F5344CB8AC3E}">
        <p14:creationId xmlns:p14="http://schemas.microsoft.com/office/powerpoint/2010/main" val="15006392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934043"/>
            <a:ext cx="8522850" cy="2970309"/>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707" y="4003070"/>
            <a:ext cx="8547867" cy="1787537"/>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42539" y="5716168"/>
            <a:ext cx="8291501" cy="29953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1986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Horizontal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813246"/>
            <a:ext cx="8522850" cy="2407542"/>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17524" y="3309362"/>
            <a:ext cx="8547867" cy="2304722"/>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18483" y="5703409"/>
            <a:ext cx="8291501" cy="29953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5078336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Tables Horizontal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0"/>
          </p:nvPr>
        </p:nvSpPr>
        <p:spPr>
          <a:xfrm>
            <a:off x="418483" y="5703409"/>
            <a:ext cx="8291501" cy="29953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4671939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82470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0001"/>
          </a:xfrm>
        </p:spPr>
        <p:txBody>
          <a:bodyPr/>
          <a:lstStyle/>
          <a:p>
            <a:r>
              <a:rPr lang="en-US" dirty="0"/>
              <a:t>Click to edit Master title style</a:t>
            </a:r>
          </a:p>
        </p:txBody>
      </p:sp>
      <p:sp>
        <p:nvSpPr>
          <p:cNvPr id="3" name="Content Placeholder 2"/>
          <p:cNvSpPr>
            <a:spLocks noGrp="1"/>
          </p:cNvSpPr>
          <p:nvPr>
            <p:ph idx="1"/>
          </p:nvPr>
        </p:nvSpPr>
        <p:spPr>
          <a:xfrm>
            <a:off x="442539" y="5767192"/>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225869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1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120" tIns="45560" rIns="91120" bIns="45560" anchor="ctr" anchorCtr="0"/>
          <a:lstStyle>
            <a:lvl1pPr marL="0" indent="0">
              <a:buNone/>
              <a:defRPr sz="2200" b="1" i="0">
                <a:solidFill>
                  <a:schemeClr val="bg1"/>
                </a:solidFill>
                <a:latin typeface="Arial"/>
              </a:defRPr>
            </a:lvl1pPr>
          </a:lstStyle>
          <a:p>
            <a:pPr lvl="0"/>
            <a:r>
              <a:rPr lang="en-CA" dirty="0"/>
              <a:t>Click to edit Master text styles</a:t>
            </a:r>
          </a:p>
        </p:txBody>
      </p:sp>
      <p:sp>
        <p:nvSpPr>
          <p:cNvPr id="5" name="Content Placeholder 2"/>
          <p:cNvSpPr>
            <a:spLocks noGrp="1"/>
          </p:cNvSpPr>
          <p:nvPr>
            <p:ph sz="half" idx="1"/>
          </p:nvPr>
        </p:nvSpPr>
        <p:spPr>
          <a:xfrm>
            <a:off x="4710985" y="1828805"/>
            <a:ext cx="3953269" cy="1882421"/>
          </a:xfrm>
          <a:prstGeom prst="rect">
            <a:avLst/>
          </a:prstGeom>
        </p:spPr>
        <p:txBody>
          <a:bodyPr lIns="91120" tIns="45560" rIns="91120" bIns="45560"/>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lIns="91120" tIns="45560" rIns="91120" bIns="45560"/>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lIns="91120" tIns="45560" rIns="91120" bIns="4556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0767627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0001"/>
          </a:xfrm>
        </p:spPr>
        <p:txBody>
          <a:bodyPr/>
          <a:lstStyle/>
          <a:p>
            <a:r>
              <a:rPr lang="en-US" dirty="0"/>
              <a:t>Click to edit Master title style</a:t>
            </a:r>
          </a:p>
        </p:txBody>
      </p:sp>
      <p:sp>
        <p:nvSpPr>
          <p:cNvPr id="7" name="Content Placeholder 2"/>
          <p:cNvSpPr>
            <a:spLocks noGrp="1"/>
          </p:cNvSpPr>
          <p:nvPr>
            <p:ph sz="half" idx="1"/>
          </p:nvPr>
        </p:nvSpPr>
        <p:spPr>
          <a:xfrm>
            <a:off x="334275" y="844713"/>
            <a:ext cx="8522850" cy="4565220"/>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69057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Map">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0723"/>
            <a:ext cx="9144000" cy="481024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1"/>
            <a:ext cx="9144000" cy="612444"/>
          </a:xfrm>
        </p:spPr>
        <p:txBody>
          <a:bodyPr/>
          <a:lstStyle>
            <a:lvl1pPr>
              <a:defRPr sz="2100"/>
            </a:lvl1pPr>
          </a:lstStyle>
          <a:p>
            <a:r>
              <a:rPr lang="en-US" dirty="0"/>
              <a:t>Click to edit Master title style</a:t>
            </a:r>
          </a:p>
        </p:txBody>
      </p:sp>
      <p:sp>
        <p:nvSpPr>
          <p:cNvPr id="6" name="Rectangle 5"/>
          <p:cNvSpPr/>
          <p:nvPr userDrawn="1"/>
        </p:nvSpPr>
        <p:spPr>
          <a:xfrm>
            <a:off x="12030" y="5721326"/>
            <a:ext cx="9131970" cy="265455"/>
          </a:xfrm>
          <a:prstGeom prst="rect">
            <a:avLst/>
          </a:prstGeom>
        </p:spPr>
        <p:txBody>
          <a:bodyPr wrap="square" lIns="80007" tIns="40004" rIns="80007" bIns="40004">
            <a:spAutoFit/>
          </a:bodyPr>
          <a:lstStyle/>
          <a:p>
            <a:pPr defTabSz="800053" rtl="1" fontAlgn="base">
              <a:spcBef>
                <a:spcPct val="0"/>
              </a:spcBef>
              <a:spcAft>
                <a:spcPct val="0"/>
              </a:spcAft>
              <a:defRPr/>
            </a:pPr>
            <a:endParaRPr lang="en-GB" sz="1200" dirty="0">
              <a:solidFill>
                <a:srgbClr val="000066"/>
              </a:solidFill>
              <a:latin typeface="Arial" charset="0"/>
              <a:cs typeface="Arial" charset="0"/>
            </a:endParaRPr>
          </a:p>
        </p:txBody>
      </p:sp>
      <p:sp>
        <p:nvSpPr>
          <p:cNvPr id="7" name="Content Placeholder 2"/>
          <p:cNvSpPr>
            <a:spLocks noGrp="1"/>
          </p:cNvSpPr>
          <p:nvPr>
            <p:ph idx="10"/>
          </p:nvPr>
        </p:nvSpPr>
        <p:spPr>
          <a:xfrm>
            <a:off x="108269" y="5472826"/>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8090502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Map">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0723"/>
            <a:ext cx="9144000" cy="481024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1"/>
            <a:ext cx="9144000" cy="612444"/>
          </a:xfrm>
        </p:spPr>
        <p:txBody>
          <a:bodyPr/>
          <a:lstStyle>
            <a:lvl1pPr>
              <a:defRPr sz="2100"/>
            </a:lvl1pPr>
          </a:lstStyle>
          <a:p>
            <a:r>
              <a:rPr lang="en-US" dirty="0"/>
              <a:t>Click to edit Master title style</a:t>
            </a:r>
          </a:p>
        </p:txBody>
      </p:sp>
      <p:sp>
        <p:nvSpPr>
          <p:cNvPr id="5" name="TextBox 4"/>
          <p:cNvSpPr txBox="1"/>
          <p:nvPr userDrawn="1"/>
        </p:nvSpPr>
        <p:spPr>
          <a:xfrm flipH="1">
            <a:off x="1167401" y="6038100"/>
            <a:ext cx="5196159" cy="781622"/>
          </a:xfrm>
          <a:prstGeom prst="rect">
            <a:avLst/>
          </a:prstGeom>
          <a:noFill/>
        </p:spPr>
        <p:txBody>
          <a:bodyPr wrap="square" lIns="80007" tIns="40004" rIns="80007" bIns="40004" rtlCol="0">
            <a:spAutoFit/>
          </a:bodyPr>
          <a:lstStyle/>
          <a:p>
            <a:pPr defTabSz="912788" rtl="1" fontAlgn="base">
              <a:spcBef>
                <a:spcPct val="0"/>
              </a:spcBef>
              <a:spcAft>
                <a:spcPct val="0"/>
              </a:spcAft>
            </a:pPr>
            <a:r>
              <a:rPr lang="en-GB" sz="900" b="1" dirty="0">
                <a:solidFill>
                  <a:srgbClr val="FFFFFF"/>
                </a:solidFill>
                <a:latin typeface="Arial" charset="0"/>
                <a:cs typeface="Arial" charset="0"/>
              </a:rPr>
              <a:t>Disclaimer:</a:t>
            </a:r>
            <a:r>
              <a:rPr lang="en-GB" sz="900" dirty="0">
                <a:solidFill>
                  <a:srgbClr val="FFFFFF"/>
                </a:solidFill>
                <a:latin typeface="Arial" charset="0"/>
                <a:cs typeface="Arial" charset="0"/>
              </a:rPr>
              <a:t> 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and dashed lines on maps represent approximate border lines for which there may not yet be full agreement. </a:t>
            </a:r>
          </a:p>
        </p:txBody>
      </p:sp>
      <p:sp>
        <p:nvSpPr>
          <p:cNvPr id="6" name="Rectangle 5"/>
          <p:cNvSpPr/>
          <p:nvPr userDrawn="1"/>
        </p:nvSpPr>
        <p:spPr>
          <a:xfrm>
            <a:off x="12030" y="5721326"/>
            <a:ext cx="9131970" cy="265455"/>
          </a:xfrm>
          <a:prstGeom prst="rect">
            <a:avLst/>
          </a:prstGeom>
        </p:spPr>
        <p:txBody>
          <a:bodyPr wrap="square" lIns="80007" tIns="40004" rIns="80007" bIns="40004">
            <a:spAutoFit/>
          </a:bodyPr>
          <a:lstStyle/>
          <a:p>
            <a:pPr defTabSz="800053" rtl="1" fontAlgn="base">
              <a:spcBef>
                <a:spcPct val="0"/>
              </a:spcBef>
              <a:spcAft>
                <a:spcPct val="0"/>
              </a:spcAft>
              <a:defRPr/>
            </a:pPr>
            <a:endParaRPr lang="en-GB" sz="1200" dirty="0">
              <a:solidFill>
                <a:srgbClr val="000066"/>
              </a:solidFill>
              <a:latin typeface="Arial" charset="0"/>
              <a:cs typeface="Arial" charset="0"/>
            </a:endParaRPr>
          </a:p>
        </p:txBody>
      </p:sp>
      <p:sp>
        <p:nvSpPr>
          <p:cNvPr id="7" name="Content Placeholder 2"/>
          <p:cNvSpPr>
            <a:spLocks noGrp="1"/>
          </p:cNvSpPr>
          <p:nvPr>
            <p:ph idx="10"/>
          </p:nvPr>
        </p:nvSpPr>
        <p:spPr>
          <a:xfrm>
            <a:off x="108269" y="5472826"/>
            <a:ext cx="8291501" cy="24849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0722214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48" y="4407461"/>
            <a:ext cx="7772943" cy="1362097"/>
          </a:xfrm>
        </p:spPr>
        <p:txBody>
          <a:bodyPr anchor="t"/>
          <a:lstStyle>
            <a:lvl1pPr algn="l">
              <a:defRPr sz="3500" b="1" cap="all"/>
            </a:lvl1pPr>
          </a:lstStyle>
          <a:p>
            <a:r>
              <a:rPr lang="en-US" dirty="0"/>
              <a:t>Click to edit Master title style</a:t>
            </a:r>
          </a:p>
        </p:txBody>
      </p:sp>
      <p:sp>
        <p:nvSpPr>
          <p:cNvPr id="3" name="Text Placeholder 2"/>
          <p:cNvSpPr>
            <a:spLocks noGrp="1"/>
          </p:cNvSpPr>
          <p:nvPr>
            <p:ph type="body" idx="1"/>
          </p:nvPr>
        </p:nvSpPr>
        <p:spPr>
          <a:xfrm>
            <a:off x="722248" y="2907058"/>
            <a:ext cx="7772943" cy="1500322"/>
          </a:xfrm>
        </p:spPr>
        <p:txBody>
          <a:bodyPr anchor="b"/>
          <a:lstStyle>
            <a:lvl1pPr marL="0" indent="0">
              <a:buNone/>
              <a:defRPr sz="2100">
                <a:latin typeface="Calibri" panose="020F0502020204030204" pitchFamily="34" charset="0"/>
                <a:cs typeface="Calibri" panose="020F0502020204030204" pitchFamily="34" charset="0"/>
              </a:defRPr>
            </a:lvl1pPr>
            <a:lvl2pPr marL="395998" indent="0">
              <a:buNone/>
              <a:defRPr sz="1600"/>
            </a:lvl2pPr>
            <a:lvl3pPr marL="792040" indent="0">
              <a:buNone/>
              <a:defRPr sz="1400"/>
            </a:lvl3pPr>
            <a:lvl4pPr marL="1188076" indent="0">
              <a:buNone/>
              <a:defRPr sz="1200"/>
            </a:lvl4pPr>
            <a:lvl5pPr marL="1584103" indent="0">
              <a:buNone/>
              <a:defRPr sz="1200"/>
            </a:lvl5pPr>
            <a:lvl6pPr marL="1980133" indent="0">
              <a:buNone/>
              <a:defRPr sz="1200"/>
            </a:lvl6pPr>
            <a:lvl7pPr marL="2376161" indent="0">
              <a:buNone/>
              <a:defRPr sz="1200"/>
            </a:lvl7pPr>
            <a:lvl8pPr marL="2772183" indent="0">
              <a:buNone/>
              <a:defRPr sz="1200"/>
            </a:lvl8pPr>
            <a:lvl9pPr marL="3168209" indent="0">
              <a:buNone/>
              <a:defRPr sz="1200"/>
            </a:lvl9pPr>
          </a:lstStyle>
          <a:p>
            <a:pPr lvl="0"/>
            <a:r>
              <a:rPr lang="en-US" dirty="0"/>
              <a:t>Click to edit Master text styles</a:t>
            </a:r>
          </a:p>
        </p:txBody>
      </p:sp>
    </p:spTree>
    <p:extLst>
      <p:ext uri="{BB962C8B-B14F-4D97-AF65-F5344CB8AC3E}">
        <p14:creationId xmlns:p14="http://schemas.microsoft.com/office/powerpoint/2010/main" val="9618127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628054"/>
          </a:xfrm>
        </p:spPr>
        <p:txBody>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442542" y="1380815"/>
            <a:ext cx="4080591" cy="4611835"/>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0" y="1380815"/>
            <a:ext cx="4080591" cy="4611835"/>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06737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934031"/>
            <a:ext cx="8522850" cy="2174031"/>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707" y="3196632"/>
            <a:ext cx="8547867" cy="2593970"/>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flipH="1">
            <a:off x="1167401" y="6038100"/>
            <a:ext cx="5196159" cy="781622"/>
          </a:xfrm>
          <a:prstGeom prst="rect">
            <a:avLst/>
          </a:prstGeom>
          <a:noFill/>
        </p:spPr>
        <p:txBody>
          <a:bodyPr wrap="square" lIns="80007" tIns="40004" rIns="80007" bIns="40004" rtlCol="0">
            <a:spAutoFit/>
          </a:bodyPr>
          <a:lstStyle/>
          <a:p>
            <a:pPr defTabSz="912788" rtl="1" fontAlgn="base">
              <a:spcBef>
                <a:spcPct val="0"/>
              </a:spcBef>
              <a:spcAft>
                <a:spcPct val="0"/>
              </a:spcAft>
            </a:pPr>
            <a:r>
              <a:rPr lang="en-GB" sz="900" b="1" dirty="0">
                <a:solidFill>
                  <a:srgbClr val="FFFFFF"/>
                </a:solidFill>
                <a:latin typeface="Arial" charset="0"/>
                <a:cs typeface="Arial" charset="0"/>
              </a:rPr>
              <a:t>Disclaimer:</a:t>
            </a:r>
            <a:r>
              <a:rPr lang="en-GB" sz="900" dirty="0">
                <a:solidFill>
                  <a:srgbClr val="FFFFFF"/>
                </a:solidFill>
                <a:latin typeface="Arial" charset="0"/>
                <a:cs typeface="Arial" charset="0"/>
              </a:rPr>
              <a:t> 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and dashed lines on maps represent approximate border lines for which there may not yet be full agreement. </a:t>
            </a:r>
          </a:p>
        </p:txBody>
      </p:sp>
    </p:spTree>
    <p:extLst>
      <p:ext uri="{BB962C8B-B14F-4D97-AF65-F5344CB8AC3E}">
        <p14:creationId xmlns:p14="http://schemas.microsoft.com/office/powerpoint/2010/main" val="30179912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934040"/>
            <a:ext cx="8522850" cy="2970309"/>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707" y="4003070"/>
            <a:ext cx="8547867" cy="1787537"/>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42539" y="5716165"/>
            <a:ext cx="8291501" cy="29953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86327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Horizontal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813246"/>
            <a:ext cx="8522850" cy="2407542"/>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17524" y="3309362"/>
            <a:ext cx="8547867" cy="2304722"/>
          </a:xfrm>
        </p:spPr>
        <p:txBody>
          <a:bodyPr/>
          <a:lstStyle>
            <a:lvl1pP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18483" y="5703406"/>
            <a:ext cx="8291501" cy="29953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7350393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Tables Horizontal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0"/>
          </p:nvPr>
        </p:nvSpPr>
        <p:spPr>
          <a:xfrm>
            <a:off x="418483" y="5703406"/>
            <a:ext cx="8291501" cy="29953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p:txBody>
      </p:sp>
    </p:spTree>
    <p:extLst>
      <p:ext uri="{BB962C8B-B14F-4D97-AF65-F5344CB8AC3E}">
        <p14:creationId xmlns:p14="http://schemas.microsoft.com/office/powerpoint/2010/main" val="29604553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7295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5.wm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image" Target="../media/image5.wmf"/><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11.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19" Type="http://schemas.openxmlformats.org/officeDocument/2006/relationships/image" Target="../media/image5.wmf"/><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image" Target="../media/image5.wmf"/><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theme" Target="../theme/theme13.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image" Target="../media/image5.wmf"/><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theme" Target="../theme/theme14.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image" Target="../media/image5.wmf"/><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 Type="http://schemas.openxmlformats.org/officeDocument/2006/relationships/slideLayout" Target="../slideLayouts/slideLayout187.xml"/><Relationship Id="rId21" Type="http://schemas.openxmlformats.org/officeDocument/2006/relationships/slideLayout" Target="../slideLayouts/slideLayout205.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image" Target="../media/image8.png"/><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image" Target="../media/image7.png"/><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2.jpe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5.w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6.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5.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wm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wm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5.w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Title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3012980"/>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455590" rtl="0" eaLnBrk="1" latinLnBrk="0" hangingPunct="1">
        <a:spcBef>
          <a:spcPct val="0"/>
        </a:spcBef>
        <a:buNone/>
        <a:defRPr sz="3600" b="1" i="0" kern="1200" baseline="0">
          <a:solidFill>
            <a:schemeClr val="tx2"/>
          </a:solidFill>
          <a:latin typeface="Arial"/>
          <a:ea typeface="+mj-ea"/>
          <a:cs typeface="+mj-cs"/>
        </a:defRPr>
      </a:lvl1pPr>
    </p:titleStyle>
    <p:bodyStyle>
      <a:lvl1pPr marL="0" indent="0" algn="l" defTabSz="455590" rtl="0" eaLnBrk="1" latinLnBrk="0" hangingPunct="1">
        <a:spcBef>
          <a:spcPct val="20000"/>
        </a:spcBef>
        <a:buFont typeface="Arial"/>
        <a:buNone/>
        <a:defRPr sz="2200" b="0" i="0" kern="1200">
          <a:solidFill>
            <a:schemeClr val="bg1"/>
          </a:solidFill>
          <a:latin typeface="Arial"/>
          <a:ea typeface="+mn-ea"/>
          <a:cs typeface="+mn-cs"/>
        </a:defRPr>
      </a:lvl1pPr>
      <a:lvl2pPr marL="740331" indent="-284748" algn="l" defTabSz="455590" rtl="0" eaLnBrk="1" latinLnBrk="0" hangingPunct="1">
        <a:spcBef>
          <a:spcPct val="20000"/>
        </a:spcBef>
        <a:buFont typeface="Arial"/>
        <a:buChar char="–"/>
        <a:defRPr sz="2800" kern="1200">
          <a:solidFill>
            <a:schemeClr val="tx1"/>
          </a:solidFill>
          <a:latin typeface="+mn-lt"/>
          <a:ea typeface="+mn-ea"/>
          <a:cs typeface="+mn-cs"/>
        </a:defRPr>
      </a:lvl2pPr>
      <a:lvl3pPr marL="1138973" indent="-227794" algn="l" defTabSz="455590" rtl="0" eaLnBrk="1" latinLnBrk="0" hangingPunct="1">
        <a:spcBef>
          <a:spcPct val="20000"/>
        </a:spcBef>
        <a:buFont typeface="Arial"/>
        <a:buChar char="•"/>
        <a:defRPr sz="2400" kern="1200">
          <a:solidFill>
            <a:schemeClr val="tx1"/>
          </a:solidFill>
          <a:latin typeface="+mn-lt"/>
          <a:ea typeface="+mn-ea"/>
          <a:cs typeface="+mn-cs"/>
        </a:defRPr>
      </a:lvl3pPr>
      <a:lvl4pPr marL="1594563" indent="-227794" algn="l" defTabSz="455590" rtl="0" eaLnBrk="1" latinLnBrk="0" hangingPunct="1">
        <a:spcBef>
          <a:spcPct val="20000"/>
        </a:spcBef>
        <a:buFont typeface="Arial"/>
        <a:buChar char="–"/>
        <a:defRPr sz="2000" kern="1200">
          <a:solidFill>
            <a:schemeClr val="tx1"/>
          </a:solidFill>
          <a:latin typeface="+mn-lt"/>
          <a:ea typeface="+mn-ea"/>
          <a:cs typeface="+mn-cs"/>
        </a:defRPr>
      </a:lvl4pPr>
      <a:lvl5pPr marL="2050155" indent="-227794" algn="l" defTabSz="455590" rtl="0" eaLnBrk="1" latinLnBrk="0" hangingPunct="1">
        <a:spcBef>
          <a:spcPct val="20000"/>
        </a:spcBef>
        <a:buFont typeface="Arial"/>
        <a:buChar char="»"/>
        <a:defRPr sz="2000" kern="1200">
          <a:solidFill>
            <a:schemeClr val="tx1"/>
          </a:solidFill>
          <a:latin typeface="+mn-lt"/>
          <a:ea typeface="+mn-ea"/>
          <a:cs typeface="+mn-cs"/>
        </a:defRPr>
      </a:lvl5pPr>
      <a:lvl6pPr marL="2505741" indent="-227794" algn="l" defTabSz="455590" rtl="0" eaLnBrk="1" latinLnBrk="0" hangingPunct="1">
        <a:spcBef>
          <a:spcPct val="20000"/>
        </a:spcBef>
        <a:buFont typeface="Arial"/>
        <a:buChar char="•"/>
        <a:defRPr sz="2000" kern="1200">
          <a:solidFill>
            <a:schemeClr val="tx1"/>
          </a:solidFill>
          <a:latin typeface="+mn-lt"/>
          <a:ea typeface="+mn-ea"/>
          <a:cs typeface="+mn-cs"/>
        </a:defRPr>
      </a:lvl6pPr>
      <a:lvl7pPr marL="2961330" indent="-227794" algn="l" defTabSz="455590" rtl="0" eaLnBrk="1" latinLnBrk="0" hangingPunct="1">
        <a:spcBef>
          <a:spcPct val="20000"/>
        </a:spcBef>
        <a:buFont typeface="Arial"/>
        <a:buChar char="•"/>
        <a:defRPr sz="2000" kern="1200">
          <a:solidFill>
            <a:schemeClr val="tx1"/>
          </a:solidFill>
          <a:latin typeface="+mn-lt"/>
          <a:ea typeface="+mn-ea"/>
          <a:cs typeface="+mn-cs"/>
        </a:defRPr>
      </a:lvl7pPr>
      <a:lvl8pPr marL="3416920" indent="-227794" algn="l" defTabSz="455590" rtl="0" eaLnBrk="1" latinLnBrk="0" hangingPunct="1">
        <a:spcBef>
          <a:spcPct val="20000"/>
        </a:spcBef>
        <a:buFont typeface="Arial"/>
        <a:buChar char="•"/>
        <a:defRPr sz="2000" kern="1200">
          <a:solidFill>
            <a:schemeClr val="tx1"/>
          </a:solidFill>
          <a:latin typeface="+mn-lt"/>
          <a:ea typeface="+mn-ea"/>
          <a:cs typeface="+mn-cs"/>
        </a:defRPr>
      </a:lvl8pPr>
      <a:lvl9pPr marL="3872509" indent="-227794" algn="l" defTabSz="4555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590" rtl="0" eaLnBrk="1" latinLnBrk="0" hangingPunct="1">
        <a:defRPr sz="1800" kern="1200">
          <a:solidFill>
            <a:schemeClr val="tx1"/>
          </a:solidFill>
          <a:latin typeface="+mn-lt"/>
          <a:ea typeface="+mn-ea"/>
          <a:cs typeface="+mn-cs"/>
        </a:defRPr>
      </a:lvl1pPr>
      <a:lvl2pPr marL="455590" algn="l" defTabSz="455590" rtl="0" eaLnBrk="1" latinLnBrk="0" hangingPunct="1">
        <a:defRPr sz="1800" kern="1200">
          <a:solidFill>
            <a:schemeClr val="tx1"/>
          </a:solidFill>
          <a:latin typeface="+mn-lt"/>
          <a:ea typeface="+mn-ea"/>
          <a:cs typeface="+mn-cs"/>
        </a:defRPr>
      </a:lvl2pPr>
      <a:lvl3pPr marL="911178" algn="l" defTabSz="455590" rtl="0" eaLnBrk="1" latinLnBrk="0" hangingPunct="1">
        <a:defRPr sz="1800" kern="1200">
          <a:solidFill>
            <a:schemeClr val="tx1"/>
          </a:solidFill>
          <a:latin typeface="+mn-lt"/>
          <a:ea typeface="+mn-ea"/>
          <a:cs typeface="+mn-cs"/>
        </a:defRPr>
      </a:lvl3pPr>
      <a:lvl4pPr marL="1366769" algn="l" defTabSz="455590" rtl="0" eaLnBrk="1" latinLnBrk="0" hangingPunct="1">
        <a:defRPr sz="1800" kern="1200">
          <a:solidFill>
            <a:schemeClr val="tx1"/>
          </a:solidFill>
          <a:latin typeface="+mn-lt"/>
          <a:ea typeface="+mn-ea"/>
          <a:cs typeface="+mn-cs"/>
        </a:defRPr>
      </a:lvl4pPr>
      <a:lvl5pPr marL="1822358" algn="l" defTabSz="455590" rtl="0" eaLnBrk="1" latinLnBrk="0" hangingPunct="1">
        <a:defRPr sz="1800" kern="1200">
          <a:solidFill>
            <a:schemeClr val="tx1"/>
          </a:solidFill>
          <a:latin typeface="+mn-lt"/>
          <a:ea typeface="+mn-ea"/>
          <a:cs typeface="+mn-cs"/>
        </a:defRPr>
      </a:lvl5pPr>
      <a:lvl6pPr marL="2277945" algn="l" defTabSz="455590" rtl="0" eaLnBrk="1" latinLnBrk="0" hangingPunct="1">
        <a:defRPr sz="1800" kern="1200">
          <a:solidFill>
            <a:schemeClr val="tx1"/>
          </a:solidFill>
          <a:latin typeface="+mn-lt"/>
          <a:ea typeface="+mn-ea"/>
          <a:cs typeface="+mn-cs"/>
        </a:defRPr>
      </a:lvl6pPr>
      <a:lvl7pPr marL="2733535" algn="l" defTabSz="455590" rtl="0" eaLnBrk="1" latinLnBrk="0" hangingPunct="1">
        <a:defRPr sz="1800" kern="1200">
          <a:solidFill>
            <a:schemeClr val="tx1"/>
          </a:solidFill>
          <a:latin typeface="+mn-lt"/>
          <a:ea typeface="+mn-ea"/>
          <a:cs typeface="+mn-cs"/>
        </a:defRPr>
      </a:lvl7pPr>
      <a:lvl8pPr marL="3189125" algn="l" defTabSz="455590" rtl="0" eaLnBrk="1" latinLnBrk="0" hangingPunct="1">
        <a:defRPr sz="1800" kern="1200">
          <a:solidFill>
            <a:schemeClr val="tx1"/>
          </a:solidFill>
          <a:latin typeface="+mn-lt"/>
          <a:ea typeface="+mn-ea"/>
          <a:cs typeface="+mn-cs"/>
        </a:defRPr>
      </a:lvl8pPr>
      <a:lvl9pPr marL="3644713" algn="l" defTabSz="45559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027" name="Rectangle 4"/>
          <p:cNvSpPr>
            <a:spLocks noGrp="1" noChangeArrowheads="1"/>
          </p:cNvSpPr>
          <p:nvPr>
            <p:ph type="body" idx="1"/>
          </p:nvPr>
        </p:nvSpPr>
        <p:spPr bwMode="auto">
          <a:xfrm>
            <a:off x="442539" y="1380815"/>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p:txBody>
      </p:sp>
      <p:sp>
        <p:nvSpPr>
          <p:cNvPr id="1028" name="Line 6"/>
          <p:cNvSpPr>
            <a:spLocks noChangeShapeType="1"/>
          </p:cNvSpPr>
          <p:nvPr/>
        </p:nvSpPr>
        <p:spPr bwMode="auto">
          <a:xfrm>
            <a:off x="0" y="1246909"/>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0007" tIns="40004" rIns="80007" bIns="40004"/>
          <a:lstStyle/>
          <a:p>
            <a:pPr defTabSz="912788" fontAlgn="base">
              <a:spcBef>
                <a:spcPct val="0"/>
              </a:spcBef>
              <a:spcAft>
                <a:spcPct val="0"/>
              </a:spcAft>
            </a:pPr>
            <a:endParaRPr lang="en-GB" sz="3400" b="1">
              <a:solidFill>
                <a:srgbClr val="000066"/>
              </a:solidFill>
            </a:endParaRPr>
          </a:p>
        </p:txBody>
      </p:sp>
      <p:sp>
        <p:nvSpPr>
          <p:cNvPr id="1029"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07" tIns="40004" rIns="80007" bIns="40004" anchor="ct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912788" rtl="1" eaLnBrk="1" fontAlgn="base" hangingPunct="1">
              <a:spcBef>
                <a:spcPct val="0"/>
              </a:spcBef>
              <a:spcAft>
                <a:spcPct val="0"/>
              </a:spcAft>
              <a:defRPr/>
            </a:pPr>
            <a:endParaRPr lang="en-US" altLang="en-US"/>
          </a:p>
        </p:txBody>
      </p:sp>
      <p:pic>
        <p:nvPicPr>
          <p:cNvPr id="1032"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1751" y="6040176"/>
            <a:ext cx="2207266" cy="71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58389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hf hdr="0" ftr="0" dt="0"/>
  <p:txStyles>
    <p:titleStyle>
      <a:lvl1pPr algn="ctr" defTabSz="912568" rtl="0" eaLnBrk="0" fontAlgn="base" hangingPunct="0">
        <a:spcBef>
          <a:spcPct val="0"/>
        </a:spcBef>
        <a:spcAft>
          <a:spcPct val="0"/>
        </a:spcAft>
        <a:defRPr sz="3500" b="1">
          <a:solidFill>
            <a:srgbClr val="000066"/>
          </a:solidFill>
          <a:latin typeface="+mj-lt"/>
          <a:ea typeface="+mj-ea"/>
          <a:cs typeface="+mj-cs"/>
        </a:defRPr>
      </a:lvl1pPr>
      <a:lvl2pPr algn="ctr" defTabSz="912568" rtl="0" eaLnBrk="0" fontAlgn="base" hangingPunct="0">
        <a:spcBef>
          <a:spcPct val="0"/>
        </a:spcBef>
        <a:spcAft>
          <a:spcPct val="0"/>
        </a:spcAft>
        <a:defRPr sz="3500" b="1">
          <a:solidFill>
            <a:srgbClr val="000066"/>
          </a:solidFill>
          <a:latin typeface="Arial" charset="0"/>
          <a:cs typeface="Arial" charset="0"/>
        </a:defRPr>
      </a:lvl2pPr>
      <a:lvl3pPr algn="ctr" defTabSz="912568" rtl="0" eaLnBrk="0" fontAlgn="base" hangingPunct="0">
        <a:spcBef>
          <a:spcPct val="0"/>
        </a:spcBef>
        <a:spcAft>
          <a:spcPct val="0"/>
        </a:spcAft>
        <a:defRPr sz="3500" b="1">
          <a:solidFill>
            <a:srgbClr val="000066"/>
          </a:solidFill>
          <a:latin typeface="Arial" charset="0"/>
          <a:cs typeface="Arial" charset="0"/>
        </a:defRPr>
      </a:lvl3pPr>
      <a:lvl4pPr algn="ctr" defTabSz="912568" rtl="0" eaLnBrk="0" fontAlgn="base" hangingPunct="0">
        <a:spcBef>
          <a:spcPct val="0"/>
        </a:spcBef>
        <a:spcAft>
          <a:spcPct val="0"/>
        </a:spcAft>
        <a:defRPr sz="3500" b="1">
          <a:solidFill>
            <a:srgbClr val="000066"/>
          </a:solidFill>
          <a:latin typeface="Arial" charset="0"/>
          <a:cs typeface="Arial" charset="0"/>
        </a:defRPr>
      </a:lvl4pPr>
      <a:lvl5pPr algn="ctr" defTabSz="912568" rtl="0" eaLnBrk="0" fontAlgn="base" hangingPunct="0">
        <a:spcBef>
          <a:spcPct val="0"/>
        </a:spcBef>
        <a:spcAft>
          <a:spcPct val="0"/>
        </a:spcAft>
        <a:defRPr sz="3500" b="1">
          <a:solidFill>
            <a:srgbClr val="000066"/>
          </a:solidFill>
          <a:latin typeface="Arial" charset="0"/>
          <a:cs typeface="Arial" charset="0"/>
        </a:defRPr>
      </a:lvl5pPr>
      <a:lvl6pPr marL="400028" algn="ctr" defTabSz="912568" rtl="0" fontAlgn="base">
        <a:spcBef>
          <a:spcPct val="0"/>
        </a:spcBef>
        <a:spcAft>
          <a:spcPct val="0"/>
        </a:spcAft>
        <a:defRPr sz="3500" b="1">
          <a:solidFill>
            <a:srgbClr val="000066"/>
          </a:solidFill>
          <a:latin typeface="Arial" charset="0"/>
          <a:cs typeface="Arial" charset="0"/>
        </a:defRPr>
      </a:lvl6pPr>
      <a:lvl7pPr marL="800053" algn="ctr" defTabSz="912568" rtl="0" fontAlgn="base">
        <a:spcBef>
          <a:spcPct val="0"/>
        </a:spcBef>
        <a:spcAft>
          <a:spcPct val="0"/>
        </a:spcAft>
        <a:defRPr sz="3500" b="1">
          <a:solidFill>
            <a:srgbClr val="000066"/>
          </a:solidFill>
          <a:latin typeface="Arial" charset="0"/>
          <a:cs typeface="Arial" charset="0"/>
        </a:defRPr>
      </a:lvl7pPr>
      <a:lvl8pPr marL="1200087" algn="ctr" defTabSz="912568" rtl="0" fontAlgn="base">
        <a:spcBef>
          <a:spcPct val="0"/>
        </a:spcBef>
        <a:spcAft>
          <a:spcPct val="0"/>
        </a:spcAft>
        <a:defRPr sz="3500" b="1">
          <a:solidFill>
            <a:srgbClr val="000066"/>
          </a:solidFill>
          <a:latin typeface="Arial" charset="0"/>
          <a:cs typeface="Arial" charset="0"/>
        </a:defRPr>
      </a:lvl8pPr>
      <a:lvl9pPr marL="1600116" algn="ctr" defTabSz="912568" rtl="0" fontAlgn="base">
        <a:spcBef>
          <a:spcPct val="0"/>
        </a:spcBef>
        <a:spcAft>
          <a:spcPct val="0"/>
        </a:spcAft>
        <a:defRPr sz="3500" b="1">
          <a:solidFill>
            <a:srgbClr val="000066"/>
          </a:solidFill>
          <a:latin typeface="Arial" charset="0"/>
          <a:cs typeface="Arial" charset="0"/>
        </a:defRPr>
      </a:lvl9pPr>
    </p:titleStyle>
    <p:bodyStyle>
      <a:lvl1pPr marL="341690" indent="-341690" algn="l" defTabSz="912568"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226" indent="-281967" algn="l" defTabSz="912568"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4259" indent="-269463" algn="l" defTabSz="912568"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1233" indent="-226406" algn="l" defTabSz="912568"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4867" indent="-144455" algn="r" defTabSz="912568" rtl="1" eaLnBrk="0" fontAlgn="base" hangingPunct="0">
        <a:spcBef>
          <a:spcPct val="20000"/>
        </a:spcBef>
        <a:spcAft>
          <a:spcPct val="0"/>
        </a:spcAft>
        <a:buChar char="»"/>
        <a:defRPr sz="2000">
          <a:solidFill>
            <a:srgbClr val="000066"/>
          </a:solidFill>
          <a:latin typeface="+mn-lt"/>
          <a:cs typeface="+mn-cs"/>
        </a:defRPr>
      </a:lvl5pPr>
      <a:lvl6pPr marL="2384898" indent="-144455" algn="r" defTabSz="912568" rtl="1" fontAlgn="base">
        <a:spcBef>
          <a:spcPct val="20000"/>
        </a:spcBef>
        <a:spcAft>
          <a:spcPct val="0"/>
        </a:spcAft>
        <a:buChar char="»"/>
        <a:defRPr sz="2000">
          <a:solidFill>
            <a:srgbClr val="000066"/>
          </a:solidFill>
          <a:latin typeface="+mn-lt"/>
          <a:cs typeface="+mn-cs"/>
        </a:defRPr>
      </a:lvl6pPr>
      <a:lvl7pPr marL="2784927" indent="-144455" algn="r" defTabSz="912568" rtl="1" fontAlgn="base">
        <a:spcBef>
          <a:spcPct val="20000"/>
        </a:spcBef>
        <a:spcAft>
          <a:spcPct val="0"/>
        </a:spcAft>
        <a:buChar char="»"/>
        <a:defRPr sz="2000">
          <a:solidFill>
            <a:srgbClr val="000066"/>
          </a:solidFill>
          <a:latin typeface="+mn-lt"/>
          <a:cs typeface="+mn-cs"/>
        </a:defRPr>
      </a:lvl7pPr>
      <a:lvl8pPr marL="3184957" indent="-144455" algn="r" defTabSz="912568" rtl="1" fontAlgn="base">
        <a:spcBef>
          <a:spcPct val="20000"/>
        </a:spcBef>
        <a:spcAft>
          <a:spcPct val="0"/>
        </a:spcAft>
        <a:buChar char="»"/>
        <a:defRPr sz="2000">
          <a:solidFill>
            <a:srgbClr val="000066"/>
          </a:solidFill>
          <a:latin typeface="+mn-lt"/>
          <a:cs typeface="+mn-cs"/>
        </a:defRPr>
      </a:lvl8pPr>
      <a:lvl9pPr marL="3584987" indent="-144455" algn="r" defTabSz="912568"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0053" rtl="0" eaLnBrk="1" latinLnBrk="0" hangingPunct="1">
        <a:defRPr sz="1600" kern="1200">
          <a:solidFill>
            <a:schemeClr val="tx1"/>
          </a:solidFill>
          <a:latin typeface="+mn-lt"/>
          <a:ea typeface="+mn-ea"/>
          <a:cs typeface="+mn-cs"/>
        </a:defRPr>
      </a:lvl1pPr>
      <a:lvl2pPr marL="400028" algn="l" defTabSz="800053" rtl="0" eaLnBrk="1" latinLnBrk="0" hangingPunct="1">
        <a:defRPr sz="1600" kern="1200">
          <a:solidFill>
            <a:schemeClr val="tx1"/>
          </a:solidFill>
          <a:latin typeface="+mn-lt"/>
          <a:ea typeface="+mn-ea"/>
          <a:cs typeface="+mn-cs"/>
        </a:defRPr>
      </a:lvl2pPr>
      <a:lvl3pPr marL="800053" algn="l" defTabSz="800053" rtl="0" eaLnBrk="1" latinLnBrk="0" hangingPunct="1">
        <a:defRPr sz="1600" kern="1200">
          <a:solidFill>
            <a:schemeClr val="tx1"/>
          </a:solidFill>
          <a:latin typeface="+mn-lt"/>
          <a:ea typeface="+mn-ea"/>
          <a:cs typeface="+mn-cs"/>
        </a:defRPr>
      </a:lvl3pPr>
      <a:lvl4pPr marL="1200087" algn="l" defTabSz="800053" rtl="0" eaLnBrk="1" latinLnBrk="0" hangingPunct="1">
        <a:defRPr sz="1600" kern="1200">
          <a:solidFill>
            <a:schemeClr val="tx1"/>
          </a:solidFill>
          <a:latin typeface="+mn-lt"/>
          <a:ea typeface="+mn-ea"/>
          <a:cs typeface="+mn-cs"/>
        </a:defRPr>
      </a:lvl4pPr>
      <a:lvl5pPr marL="1600116" algn="l" defTabSz="800053" rtl="0" eaLnBrk="1" latinLnBrk="0" hangingPunct="1">
        <a:defRPr sz="1600" kern="1200">
          <a:solidFill>
            <a:schemeClr val="tx1"/>
          </a:solidFill>
          <a:latin typeface="+mn-lt"/>
          <a:ea typeface="+mn-ea"/>
          <a:cs typeface="+mn-cs"/>
        </a:defRPr>
      </a:lvl5pPr>
      <a:lvl6pPr marL="2000147" algn="l" defTabSz="800053" rtl="0" eaLnBrk="1" latinLnBrk="0" hangingPunct="1">
        <a:defRPr sz="1600" kern="1200">
          <a:solidFill>
            <a:schemeClr val="tx1"/>
          </a:solidFill>
          <a:latin typeface="+mn-lt"/>
          <a:ea typeface="+mn-ea"/>
          <a:cs typeface="+mn-cs"/>
        </a:defRPr>
      </a:lvl6pPr>
      <a:lvl7pPr marL="2400176" algn="l" defTabSz="800053" rtl="0" eaLnBrk="1" latinLnBrk="0" hangingPunct="1">
        <a:defRPr sz="1600" kern="1200">
          <a:solidFill>
            <a:schemeClr val="tx1"/>
          </a:solidFill>
          <a:latin typeface="+mn-lt"/>
          <a:ea typeface="+mn-ea"/>
          <a:cs typeface="+mn-cs"/>
        </a:defRPr>
      </a:lvl7pPr>
      <a:lvl8pPr marL="2800205" algn="l" defTabSz="800053" rtl="0" eaLnBrk="1" latinLnBrk="0" hangingPunct="1">
        <a:defRPr sz="1600" kern="1200">
          <a:solidFill>
            <a:schemeClr val="tx1"/>
          </a:solidFill>
          <a:latin typeface="+mn-lt"/>
          <a:ea typeface="+mn-ea"/>
          <a:cs typeface="+mn-cs"/>
        </a:defRPr>
      </a:lvl8pPr>
      <a:lvl9pPr marL="3200233" algn="l" defTabSz="80005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9219" name="Rectangle 3"/>
          <p:cNvSpPr>
            <a:spLocks noGrp="1" noChangeArrowheads="1"/>
          </p:cNvSpPr>
          <p:nvPr>
            <p:ph type="body" idx="1"/>
          </p:nvPr>
        </p:nvSpPr>
        <p:spPr bwMode="auto">
          <a:xfrm>
            <a:off x="442539" y="1542089"/>
            <a:ext cx="8291501" cy="430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9220" name="Line 4"/>
          <p:cNvSpPr>
            <a:spLocks noChangeShapeType="1"/>
          </p:cNvSpPr>
          <p:nvPr userDrawn="1"/>
        </p:nvSpPr>
        <p:spPr bwMode="auto">
          <a:xfrm>
            <a:off x="0" y="127858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79896" tIns="39949" rIns="79896" bIns="39949"/>
          <a:lstStyle/>
          <a:p>
            <a:pPr defTabSz="912788" rtl="1" fontAlgn="base">
              <a:spcBef>
                <a:spcPct val="0"/>
              </a:spcBef>
              <a:spcAft>
                <a:spcPct val="0"/>
              </a:spcAft>
            </a:pPr>
            <a:endParaRPr lang="en-US" sz="3500" b="1">
              <a:solidFill>
                <a:srgbClr val="000066"/>
              </a:solidFill>
            </a:endParaRPr>
          </a:p>
        </p:txBody>
      </p:sp>
      <p:sp>
        <p:nvSpPr>
          <p:cNvPr id="9221" name="Rectangle 5"/>
          <p:cNvSpPr>
            <a:spLocks noChangeArrowheads="1"/>
          </p:cNvSpPr>
          <p:nvPr userDrawn="1"/>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896" tIns="39949" rIns="79896" bIns="39949" anchor="ct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912788" rtl="1" eaLnBrk="1" fontAlgn="base" hangingPunct="1">
              <a:spcBef>
                <a:spcPct val="0"/>
              </a:spcBef>
              <a:spcAft>
                <a:spcPct val="0"/>
              </a:spcAft>
              <a:defRPr/>
            </a:pPr>
            <a:endParaRPr lang="en-US" altLang="en-US"/>
          </a:p>
        </p:txBody>
      </p:sp>
      <p:pic>
        <p:nvPicPr>
          <p:cNvPr id="9222" name="Picture 6" descr="WHO-EN-white-H"/>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30394" y="6040166"/>
            <a:ext cx="2208623" cy="71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761999"/>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30" r:id="rId14"/>
  </p:sldLayoutIdLst>
  <p:hf hdr="0" ftr="0" dt="0"/>
  <p:txStyles>
    <p:titleStyle>
      <a:lvl1pPr algn="ctr" defTabSz="911178" rtl="0" eaLnBrk="0" fontAlgn="base" hangingPunct="0">
        <a:spcBef>
          <a:spcPct val="0"/>
        </a:spcBef>
        <a:spcAft>
          <a:spcPct val="0"/>
        </a:spcAft>
        <a:defRPr sz="3500" b="1">
          <a:solidFill>
            <a:srgbClr val="000066"/>
          </a:solidFill>
          <a:latin typeface="+mj-lt"/>
          <a:ea typeface="+mj-ea"/>
          <a:cs typeface="+mj-cs"/>
        </a:defRPr>
      </a:lvl1pPr>
      <a:lvl2pPr algn="ctr" defTabSz="911178" rtl="0" eaLnBrk="0" fontAlgn="base" hangingPunct="0">
        <a:spcBef>
          <a:spcPct val="0"/>
        </a:spcBef>
        <a:spcAft>
          <a:spcPct val="0"/>
        </a:spcAft>
        <a:defRPr sz="3500" b="1">
          <a:solidFill>
            <a:srgbClr val="000066"/>
          </a:solidFill>
          <a:latin typeface="Arial" charset="0"/>
          <a:cs typeface="Arial" charset="0"/>
        </a:defRPr>
      </a:lvl2pPr>
      <a:lvl3pPr algn="ctr" defTabSz="911178" rtl="0" eaLnBrk="0" fontAlgn="base" hangingPunct="0">
        <a:spcBef>
          <a:spcPct val="0"/>
        </a:spcBef>
        <a:spcAft>
          <a:spcPct val="0"/>
        </a:spcAft>
        <a:defRPr sz="3500" b="1">
          <a:solidFill>
            <a:srgbClr val="000066"/>
          </a:solidFill>
          <a:latin typeface="Arial" charset="0"/>
          <a:cs typeface="Arial" charset="0"/>
        </a:defRPr>
      </a:lvl3pPr>
      <a:lvl4pPr algn="ctr" defTabSz="911178" rtl="0" eaLnBrk="0" fontAlgn="base" hangingPunct="0">
        <a:spcBef>
          <a:spcPct val="0"/>
        </a:spcBef>
        <a:spcAft>
          <a:spcPct val="0"/>
        </a:spcAft>
        <a:defRPr sz="3500" b="1">
          <a:solidFill>
            <a:srgbClr val="000066"/>
          </a:solidFill>
          <a:latin typeface="Arial" charset="0"/>
          <a:cs typeface="Arial" charset="0"/>
        </a:defRPr>
      </a:lvl4pPr>
      <a:lvl5pPr algn="ctr" defTabSz="911178" rtl="0" eaLnBrk="0" fontAlgn="base" hangingPunct="0">
        <a:spcBef>
          <a:spcPct val="0"/>
        </a:spcBef>
        <a:spcAft>
          <a:spcPct val="0"/>
        </a:spcAft>
        <a:defRPr sz="3500" b="1">
          <a:solidFill>
            <a:srgbClr val="000066"/>
          </a:solidFill>
          <a:latin typeface="Arial" charset="0"/>
          <a:cs typeface="Arial" charset="0"/>
        </a:defRPr>
      </a:lvl5pPr>
      <a:lvl6pPr marL="399482" algn="ctr" defTabSz="911329" rtl="0" fontAlgn="base">
        <a:spcBef>
          <a:spcPct val="0"/>
        </a:spcBef>
        <a:spcAft>
          <a:spcPct val="0"/>
        </a:spcAft>
        <a:defRPr sz="3500" b="1">
          <a:solidFill>
            <a:srgbClr val="000066"/>
          </a:solidFill>
          <a:latin typeface="Arial" charset="0"/>
          <a:cs typeface="Arial" charset="0"/>
        </a:defRPr>
      </a:lvl6pPr>
      <a:lvl7pPr marL="798967" algn="ctr" defTabSz="911329" rtl="0" fontAlgn="base">
        <a:spcBef>
          <a:spcPct val="0"/>
        </a:spcBef>
        <a:spcAft>
          <a:spcPct val="0"/>
        </a:spcAft>
        <a:defRPr sz="3500" b="1">
          <a:solidFill>
            <a:srgbClr val="000066"/>
          </a:solidFill>
          <a:latin typeface="Arial" charset="0"/>
          <a:cs typeface="Arial" charset="0"/>
        </a:defRPr>
      </a:lvl7pPr>
      <a:lvl8pPr marL="1198455" algn="ctr" defTabSz="911329" rtl="0" fontAlgn="base">
        <a:spcBef>
          <a:spcPct val="0"/>
        </a:spcBef>
        <a:spcAft>
          <a:spcPct val="0"/>
        </a:spcAft>
        <a:defRPr sz="3500" b="1">
          <a:solidFill>
            <a:srgbClr val="000066"/>
          </a:solidFill>
          <a:latin typeface="Arial" charset="0"/>
          <a:cs typeface="Arial" charset="0"/>
        </a:defRPr>
      </a:lvl8pPr>
      <a:lvl9pPr marL="1597943" algn="ctr" defTabSz="911329" rtl="0" fontAlgn="base">
        <a:spcBef>
          <a:spcPct val="0"/>
        </a:spcBef>
        <a:spcAft>
          <a:spcPct val="0"/>
        </a:spcAft>
        <a:defRPr sz="3500" b="1">
          <a:solidFill>
            <a:srgbClr val="000066"/>
          </a:solidFill>
          <a:latin typeface="Arial" charset="0"/>
          <a:cs typeface="Arial" charset="0"/>
        </a:defRPr>
      </a:lvl9pPr>
    </p:titleStyle>
    <p:bodyStyle>
      <a:lvl1pPr marL="340304" indent="-340304" algn="l" defTabSz="911178"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1444" indent="-279185" algn="l" defTabSz="911178"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0091" indent="-268076" algn="l" defTabSz="911178"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5677" indent="-223627" algn="l" defTabSz="911178"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2091" indent="-145843" algn="r" defTabSz="911178" rtl="1" eaLnBrk="0" fontAlgn="base" hangingPunct="0">
        <a:spcBef>
          <a:spcPct val="20000"/>
        </a:spcBef>
        <a:spcAft>
          <a:spcPct val="0"/>
        </a:spcAft>
        <a:buChar char="»"/>
        <a:defRPr sz="2000">
          <a:solidFill>
            <a:srgbClr val="000066"/>
          </a:solidFill>
          <a:latin typeface="+mn-lt"/>
          <a:cs typeface="+mn-cs"/>
        </a:defRPr>
      </a:lvl5pPr>
      <a:lvl6pPr marL="2381660" indent="-147032" algn="r" defTabSz="911329" rtl="1" fontAlgn="base">
        <a:spcBef>
          <a:spcPct val="20000"/>
        </a:spcBef>
        <a:spcAft>
          <a:spcPct val="0"/>
        </a:spcAft>
        <a:buChar char="»"/>
        <a:defRPr sz="2000">
          <a:solidFill>
            <a:srgbClr val="000066"/>
          </a:solidFill>
          <a:latin typeface="+mn-lt"/>
          <a:cs typeface="+mn-cs"/>
        </a:defRPr>
      </a:lvl6pPr>
      <a:lvl7pPr marL="2781142" indent="-147032" algn="r" defTabSz="911329" rtl="1" fontAlgn="base">
        <a:spcBef>
          <a:spcPct val="20000"/>
        </a:spcBef>
        <a:spcAft>
          <a:spcPct val="0"/>
        </a:spcAft>
        <a:buChar char="»"/>
        <a:defRPr sz="2000">
          <a:solidFill>
            <a:srgbClr val="000066"/>
          </a:solidFill>
          <a:latin typeface="+mn-lt"/>
          <a:cs typeface="+mn-cs"/>
        </a:defRPr>
      </a:lvl7pPr>
      <a:lvl8pPr marL="3180632" indent="-147032" algn="r" defTabSz="911329" rtl="1" fontAlgn="base">
        <a:spcBef>
          <a:spcPct val="20000"/>
        </a:spcBef>
        <a:spcAft>
          <a:spcPct val="0"/>
        </a:spcAft>
        <a:buChar char="»"/>
        <a:defRPr sz="2000">
          <a:solidFill>
            <a:srgbClr val="000066"/>
          </a:solidFill>
          <a:latin typeface="+mn-lt"/>
          <a:cs typeface="+mn-cs"/>
        </a:defRPr>
      </a:lvl8pPr>
      <a:lvl9pPr marL="3580116" indent="-147032" algn="r" defTabSz="911329"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8967" rtl="0" eaLnBrk="1" latinLnBrk="0" hangingPunct="1">
        <a:defRPr sz="1600" kern="1200">
          <a:solidFill>
            <a:schemeClr val="tx1"/>
          </a:solidFill>
          <a:latin typeface="+mn-lt"/>
          <a:ea typeface="+mn-ea"/>
          <a:cs typeface="+mn-cs"/>
        </a:defRPr>
      </a:lvl1pPr>
      <a:lvl2pPr marL="399482" algn="l" defTabSz="798967" rtl="0" eaLnBrk="1" latinLnBrk="0" hangingPunct="1">
        <a:defRPr sz="1600" kern="1200">
          <a:solidFill>
            <a:schemeClr val="tx1"/>
          </a:solidFill>
          <a:latin typeface="+mn-lt"/>
          <a:ea typeface="+mn-ea"/>
          <a:cs typeface="+mn-cs"/>
        </a:defRPr>
      </a:lvl2pPr>
      <a:lvl3pPr marL="798967" algn="l" defTabSz="798967" rtl="0" eaLnBrk="1" latinLnBrk="0" hangingPunct="1">
        <a:defRPr sz="1600" kern="1200">
          <a:solidFill>
            <a:schemeClr val="tx1"/>
          </a:solidFill>
          <a:latin typeface="+mn-lt"/>
          <a:ea typeface="+mn-ea"/>
          <a:cs typeface="+mn-cs"/>
        </a:defRPr>
      </a:lvl3pPr>
      <a:lvl4pPr marL="1198455" algn="l" defTabSz="798967" rtl="0" eaLnBrk="1" latinLnBrk="0" hangingPunct="1">
        <a:defRPr sz="1600" kern="1200">
          <a:solidFill>
            <a:schemeClr val="tx1"/>
          </a:solidFill>
          <a:latin typeface="+mn-lt"/>
          <a:ea typeface="+mn-ea"/>
          <a:cs typeface="+mn-cs"/>
        </a:defRPr>
      </a:lvl4pPr>
      <a:lvl5pPr marL="1597943" algn="l" defTabSz="798967" rtl="0" eaLnBrk="1" latinLnBrk="0" hangingPunct="1">
        <a:defRPr sz="1600" kern="1200">
          <a:solidFill>
            <a:schemeClr val="tx1"/>
          </a:solidFill>
          <a:latin typeface="+mn-lt"/>
          <a:ea typeface="+mn-ea"/>
          <a:cs typeface="+mn-cs"/>
        </a:defRPr>
      </a:lvl5pPr>
      <a:lvl6pPr marL="1997429" algn="l" defTabSz="798967" rtl="0" eaLnBrk="1" latinLnBrk="0" hangingPunct="1">
        <a:defRPr sz="1600" kern="1200">
          <a:solidFill>
            <a:schemeClr val="tx1"/>
          </a:solidFill>
          <a:latin typeface="+mn-lt"/>
          <a:ea typeface="+mn-ea"/>
          <a:cs typeface="+mn-cs"/>
        </a:defRPr>
      </a:lvl6pPr>
      <a:lvl7pPr marL="2396914" algn="l" defTabSz="798967" rtl="0" eaLnBrk="1" latinLnBrk="0" hangingPunct="1">
        <a:defRPr sz="1600" kern="1200">
          <a:solidFill>
            <a:schemeClr val="tx1"/>
          </a:solidFill>
          <a:latin typeface="+mn-lt"/>
          <a:ea typeface="+mn-ea"/>
          <a:cs typeface="+mn-cs"/>
        </a:defRPr>
      </a:lvl7pPr>
      <a:lvl8pPr marL="2796402" algn="l" defTabSz="798967" rtl="0" eaLnBrk="1" latinLnBrk="0" hangingPunct="1">
        <a:defRPr sz="1600" kern="1200">
          <a:solidFill>
            <a:schemeClr val="tx1"/>
          </a:solidFill>
          <a:latin typeface="+mn-lt"/>
          <a:ea typeface="+mn-ea"/>
          <a:cs typeface="+mn-cs"/>
        </a:defRPr>
      </a:lvl8pPr>
      <a:lvl9pPr marL="3195888" algn="l" defTabSz="798967"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9219" name="Rectangle 3"/>
          <p:cNvSpPr>
            <a:spLocks noGrp="1" noChangeArrowheads="1"/>
          </p:cNvSpPr>
          <p:nvPr>
            <p:ph type="body" idx="1"/>
          </p:nvPr>
        </p:nvSpPr>
        <p:spPr bwMode="auto">
          <a:xfrm>
            <a:off x="442539" y="1542087"/>
            <a:ext cx="8291501" cy="430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9220" name="Line 4"/>
          <p:cNvSpPr>
            <a:spLocks noChangeShapeType="1"/>
          </p:cNvSpPr>
          <p:nvPr userDrawn="1"/>
        </p:nvSpPr>
        <p:spPr bwMode="auto">
          <a:xfrm>
            <a:off x="0" y="127858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79925" tIns="39963" rIns="79925" bIns="39963"/>
          <a:lstStyle/>
          <a:p>
            <a:pPr defTabSz="913110" rtl="1" fontAlgn="base">
              <a:spcBef>
                <a:spcPct val="0"/>
              </a:spcBef>
              <a:spcAft>
                <a:spcPct val="0"/>
              </a:spcAft>
            </a:pPr>
            <a:endParaRPr lang="en-US" sz="3500" b="1">
              <a:solidFill>
                <a:srgbClr val="000066"/>
              </a:solidFill>
            </a:endParaRPr>
          </a:p>
        </p:txBody>
      </p:sp>
      <p:sp>
        <p:nvSpPr>
          <p:cNvPr id="9221" name="Rectangle 5"/>
          <p:cNvSpPr>
            <a:spLocks noChangeArrowheads="1"/>
          </p:cNvSpPr>
          <p:nvPr userDrawn="1"/>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925" tIns="39963" rIns="79925" bIns="39963" anchor="ct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913110" rtl="1" eaLnBrk="1" fontAlgn="base" hangingPunct="1">
              <a:spcBef>
                <a:spcPct val="0"/>
              </a:spcBef>
              <a:spcAft>
                <a:spcPct val="0"/>
              </a:spcAft>
              <a:defRPr/>
            </a:pPr>
            <a:endParaRPr lang="en-US" altLang="en-US"/>
          </a:p>
        </p:txBody>
      </p:sp>
      <p:pic>
        <p:nvPicPr>
          <p:cNvPr id="9222" name="Picture 6" descr="WHO-EN-white-H"/>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30394" y="6040166"/>
            <a:ext cx="2208623" cy="71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060503"/>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Lst>
  <p:hf hdr="0" ftr="0" dt="0"/>
  <p:txStyles>
    <p:titleStyle>
      <a:lvl1pPr algn="ctr" defTabSz="911500" rtl="0" eaLnBrk="0" fontAlgn="base" hangingPunct="0">
        <a:spcBef>
          <a:spcPct val="0"/>
        </a:spcBef>
        <a:spcAft>
          <a:spcPct val="0"/>
        </a:spcAft>
        <a:defRPr sz="3500" b="1">
          <a:solidFill>
            <a:srgbClr val="000066"/>
          </a:solidFill>
          <a:latin typeface="+mj-lt"/>
          <a:ea typeface="+mj-ea"/>
          <a:cs typeface="+mj-cs"/>
        </a:defRPr>
      </a:lvl1pPr>
      <a:lvl2pPr algn="ctr" defTabSz="911500" rtl="0" eaLnBrk="0" fontAlgn="base" hangingPunct="0">
        <a:spcBef>
          <a:spcPct val="0"/>
        </a:spcBef>
        <a:spcAft>
          <a:spcPct val="0"/>
        </a:spcAft>
        <a:defRPr sz="3500" b="1">
          <a:solidFill>
            <a:srgbClr val="000066"/>
          </a:solidFill>
          <a:latin typeface="Arial" charset="0"/>
          <a:cs typeface="Arial" charset="0"/>
        </a:defRPr>
      </a:lvl2pPr>
      <a:lvl3pPr algn="ctr" defTabSz="911500" rtl="0" eaLnBrk="0" fontAlgn="base" hangingPunct="0">
        <a:spcBef>
          <a:spcPct val="0"/>
        </a:spcBef>
        <a:spcAft>
          <a:spcPct val="0"/>
        </a:spcAft>
        <a:defRPr sz="3500" b="1">
          <a:solidFill>
            <a:srgbClr val="000066"/>
          </a:solidFill>
          <a:latin typeface="Arial" charset="0"/>
          <a:cs typeface="Arial" charset="0"/>
        </a:defRPr>
      </a:lvl3pPr>
      <a:lvl4pPr algn="ctr" defTabSz="911500" rtl="0" eaLnBrk="0" fontAlgn="base" hangingPunct="0">
        <a:spcBef>
          <a:spcPct val="0"/>
        </a:spcBef>
        <a:spcAft>
          <a:spcPct val="0"/>
        </a:spcAft>
        <a:defRPr sz="3500" b="1">
          <a:solidFill>
            <a:srgbClr val="000066"/>
          </a:solidFill>
          <a:latin typeface="Arial" charset="0"/>
          <a:cs typeface="Arial" charset="0"/>
        </a:defRPr>
      </a:lvl4pPr>
      <a:lvl5pPr algn="ctr" defTabSz="911500" rtl="0" eaLnBrk="0" fontAlgn="base" hangingPunct="0">
        <a:spcBef>
          <a:spcPct val="0"/>
        </a:spcBef>
        <a:spcAft>
          <a:spcPct val="0"/>
        </a:spcAft>
        <a:defRPr sz="3500" b="1">
          <a:solidFill>
            <a:srgbClr val="000066"/>
          </a:solidFill>
          <a:latin typeface="Arial" charset="0"/>
          <a:cs typeface="Arial" charset="0"/>
        </a:defRPr>
      </a:lvl5pPr>
      <a:lvl6pPr marL="399624" algn="ctr" defTabSz="911650" rtl="0" fontAlgn="base">
        <a:spcBef>
          <a:spcPct val="0"/>
        </a:spcBef>
        <a:spcAft>
          <a:spcPct val="0"/>
        </a:spcAft>
        <a:defRPr sz="3500" b="1">
          <a:solidFill>
            <a:srgbClr val="000066"/>
          </a:solidFill>
          <a:latin typeface="Arial" charset="0"/>
          <a:cs typeface="Arial" charset="0"/>
        </a:defRPr>
      </a:lvl6pPr>
      <a:lvl7pPr marL="799249" algn="ctr" defTabSz="911650" rtl="0" fontAlgn="base">
        <a:spcBef>
          <a:spcPct val="0"/>
        </a:spcBef>
        <a:spcAft>
          <a:spcPct val="0"/>
        </a:spcAft>
        <a:defRPr sz="3500" b="1">
          <a:solidFill>
            <a:srgbClr val="000066"/>
          </a:solidFill>
          <a:latin typeface="Arial" charset="0"/>
          <a:cs typeface="Arial" charset="0"/>
        </a:defRPr>
      </a:lvl7pPr>
      <a:lvl8pPr marL="1198879" algn="ctr" defTabSz="911650" rtl="0" fontAlgn="base">
        <a:spcBef>
          <a:spcPct val="0"/>
        </a:spcBef>
        <a:spcAft>
          <a:spcPct val="0"/>
        </a:spcAft>
        <a:defRPr sz="3500" b="1">
          <a:solidFill>
            <a:srgbClr val="000066"/>
          </a:solidFill>
          <a:latin typeface="Arial" charset="0"/>
          <a:cs typeface="Arial" charset="0"/>
        </a:defRPr>
      </a:lvl8pPr>
      <a:lvl9pPr marL="1598507" algn="ctr" defTabSz="911650" rtl="0" fontAlgn="base">
        <a:spcBef>
          <a:spcPct val="0"/>
        </a:spcBef>
        <a:spcAft>
          <a:spcPct val="0"/>
        </a:spcAft>
        <a:defRPr sz="3500" b="1">
          <a:solidFill>
            <a:srgbClr val="000066"/>
          </a:solidFill>
          <a:latin typeface="Arial" charset="0"/>
          <a:cs typeface="Arial" charset="0"/>
        </a:defRPr>
      </a:lvl9pPr>
    </p:titleStyle>
    <p:bodyStyle>
      <a:lvl1pPr marL="340424" indent="-340424" algn="l" defTabSz="911500"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1728" indent="-279284" algn="l" defTabSz="911500"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0531" indent="-268170" algn="l" defTabSz="911500"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6261" indent="-223706" algn="l" defTabSz="911500"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2790" indent="-145895" algn="r" defTabSz="911500" rtl="1" eaLnBrk="0" fontAlgn="base" hangingPunct="0">
        <a:spcBef>
          <a:spcPct val="20000"/>
        </a:spcBef>
        <a:spcAft>
          <a:spcPct val="0"/>
        </a:spcAft>
        <a:buChar char="»"/>
        <a:defRPr sz="2000">
          <a:solidFill>
            <a:srgbClr val="000066"/>
          </a:solidFill>
          <a:latin typeface="+mn-lt"/>
          <a:cs typeface="+mn-cs"/>
        </a:defRPr>
      </a:lvl5pPr>
      <a:lvl6pPr marL="2382500" indent="-147084" algn="r" defTabSz="911650" rtl="1" fontAlgn="base">
        <a:spcBef>
          <a:spcPct val="20000"/>
        </a:spcBef>
        <a:spcAft>
          <a:spcPct val="0"/>
        </a:spcAft>
        <a:buChar char="»"/>
        <a:defRPr sz="2000">
          <a:solidFill>
            <a:srgbClr val="000066"/>
          </a:solidFill>
          <a:latin typeface="+mn-lt"/>
          <a:cs typeface="+mn-cs"/>
        </a:defRPr>
      </a:lvl6pPr>
      <a:lvl7pPr marL="2782123" indent="-147084" algn="r" defTabSz="911650" rtl="1" fontAlgn="base">
        <a:spcBef>
          <a:spcPct val="20000"/>
        </a:spcBef>
        <a:spcAft>
          <a:spcPct val="0"/>
        </a:spcAft>
        <a:buChar char="»"/>
        <a:defRPr sz="2000">
          <a:solidFill>
            <a:srgbClr val="000066"/>
          </a:solidFill>
          <a:latin typeface="+mn-lt"/>
          <a:cs typeface="+mn-cs"/>
        </a:defRPr>
      </a:lvl7pPr>
      <a:lvl8pPr marL="3181754" indent="-147084" algn="r" defTabSz="911650" rtl="1" fontAlgn="base">
        <a:spcBef>
          <a:spcPct val="20000"/>
        </a:spcBef>
        <a:spcAft>
          <a:spcPct val="0"/>
        </a:spcAft>
        <a:buChar char="»"/>
        <a:defRPr sz="2000">
          <a:solidFill>
            <a:srgbClr val="000066"/>
          </a:solidFill>
          <a:latin typeface="+mn-lt"/>
          <a:cs typeface="+mn-cs"/>
        </a:defRPr>
      </a:lvl8pPr>
      <a:lvl9pPr marL="3581380" indent="-147084" algn="r" defTabSz="911650"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9249" rtl="0" eaLnBrk="1" latinLnBrk="0" hangingPunct="1">
        <a:defRPr sz="1600" kern="1200">
          <a:solidFill>
            <a:schemeClr val="tx1"/>
          </a:solidFill>
          <a:latin typeface="+mn-lt"/>
          <a:ea typeface="+mn-ea"/>
          <a:cs typeface="+mn-cs"/>
        </a:defRPr>
      </a:lvl1pPr>
      <a:lvl2pPr marL="399624" algn="l" defTabSz="799249" rtl="0" eaLnBrk="1" latinLnBrk="0" hangingPunct="1">
        <a:defRPr sz="1600" kern="1200">
          <a:solidFill>
            <a:schemeClr val="tx1"/>
          </a:solidFill>
          <a:latin typeface="+mn-lt"/>
          <a:ea typeface="+mn-ea"/>
          <a:cs typeface="+mn-cs"/>
        </a:defRPr>
      </a:lvl2pPr>
      <a:lvl3pPr marL="799249" algn="l" defTabSz="799249" rtl="0" eaLnBrk="1" latinLnBrk="0" hangingPunct="1">
        <a:defRPr sz="1600" kern="1200">
          <a:solidFill>
            <a:schemeClr val="tx1"/>
          </a:solidFill>
          <a:latin typeface="+mn-lt"/>
          <a:ea typeface="+mn-ea"/>
          <a:cs typeface="+mn-cs"/>
        </a:defRPr>
      </a:lvl3pPr>
      <a:lvl4pPr marL="1198879" algn="l" defTabSz="799249" rtl="0" eaLnBrk="1" latinLnBrk="0" hangingPunct="1">
        <a:defRPr sz="1600" kern="1200">
          <a:solidFill>
            <a:schemeClr val="tx1"/>
          </a:solidFill>
          <a:latin typeface="+mn-lt"/>
          <a:ea typeface="+mn-ea"/>
          <a:cs typeface="+mn-cs"/>
        </a:defRPr>
      </a:lvl4pPr>
      <a:lvl5pPr marL="1598507" algn="l" defTabSz="799249" rtl="0" eaLnBrk="1" latinLnBrk="0" hangingPunct="1">
        <a:defRPr sz="1600" kern="1200">
          <a:solidFill>
            <a:schemeClr val="tx1"/>
          </a:solidFill>
          <a:latin typeface="+mn-lt"/>
          <a:ea typeface="+mn-ea"/>
          <a:cs typeface="+mn-cs"/>
        </a:defRPr>
      </a:lvl5pPr>
      <a:lvl6pPr marL="1998134" algn="l" defTabSz="799249" rtl="0" eaLnBrk="1" latinLnBrk="0" hangingPunct="1">
        <a:defRPr sz="1600" kern="1200">
          <a:solidFill>
            <a:schemeClr val="tx1"/>
          </a:solidFill>
          <a:latin typeface="+mn-lt"/>
          <a:ea typeface="+mn-ea"/>
          <a:cs typeface="+mn-cs"/>
        </a:defRPr>
      </a:lvl6pPr>
      <a:lvl7pPr marL="2397760" algn="l" defTabSz="799249" rtl="0" eaLnBrk="1" latinLnBrk="0" hangingPunct="1">
        <a:defRPr sz="1600" kern="1200">
          <a:solidFill>
            <a:schemeClr val="tx1"/>
          </a:solidFill>
          <a:latin typeface="+mn-lt"/>
          <a:ea typeface="+mn-ea"/>
          <a:cs typeface="+mn-cs"/>
        </a:defRPr>
      </a:lvl7pPr>
      <a:lvl8pPr marL="2797389" algn="l" defTabSz="799249" rtl="0" eaLnBrk="1" latinLnBrk="0" hangingPunct="1">
        <a:defRPr sz="1600" kern="1200">
          <a:solidFill>
            <a:schemeClr val="tx1"/>
          </a:solidFill>
          <a:latin typeface="+mn-lt"/>
          <a:ea typeface="+mn-ea"/>
          <a:cs typeface="+mn-cs"/>
        </a:defRPr>
      </a:lvl8pPr>
      <a:lvl9pPr marL="3197016" algn="l" defTabSz="799249"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9219" name="Rectangle 3"/>
          <p:cNvSpPr>
            <a:spLocks noGrp="1" noChangeArrowheads="1"/>
          </p:cNvSpPr>
          <p:nvPr>
            <p:ph type="body" idx="1"/>
          </p:nvPr>
        </p:nvSpPr>
        <p:spPr bwMode="auto">
          <a:xfrm>
            <a:off x="442539" y="1542084"/>
            <a:ext cx="8291501" cy="430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9220" name="Line 4"/>
          <p:cNvSpPr>
            <a:spLocks noChangeShapeType="1"/>
          </p:cNvSpPr>
          <p:nvPr userDrawn="1"/>
        </p:nvSpPr>
        <p:spPr bwMode="auto">
          <a:xfrm>
            <a:off x="0" y="127858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79967" tIns="39984" rIns="79967" bIns="39984"/>
          <a:lstStyle/>
          <a:p>
            <a:pPr defTabSz="913593" rtl="1" fontAlgn="base">
              <a:spcBef>
                <a:spcPct val="0"/>
              </a:spcBef>
              <a:spcAft>
                <a:spcPct val="0"/>
              </a:spcAft>
            </a:pPr>
            <a:endParaRPr lang="en-US" sz="3500" b="1">
              <a:solidFill>
                <a:srgbClr val="000066"/>
              </a:solidFill>
            </a:endParaRPr>
          </a:p>
        </p:txBody>
      </p:sp>
      <p:sp>
        <p:nvSpPr>
          <p:cNvPr id="9221" name="Rectangle 5"/>
          <p:cNvSpPr>
            <a:spLocks noChangeArrowheads="1"/>
          </p:cNvSpPr>
          <p:nvPr userDrawn="1"/>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967" tIns="39984" rIns="79967" bIns="39984" anchor="ct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913593" rtl="1" eaLnBrk="1" fontAlgn="base" hangingPunct="1">
              <a:spcBef>
                <a:spcPct val="0"/>
              </a:spcBef>
              <a:spcAft>
                <a:spcPct val="0"/>
              </a:spcAft>
              <a:defRPr/>
            </a:pPr>
            <a:endParaRPr lang="en-US" altLang="en-US"/>
          </a:p>
        </p:txBody>
      </p:sp>
      <p:pic>
        <p:nvPicPr>
          <p:cNvPr id="9222" name="Picture 6" descr="WHO-EN-white-H"/>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30394" y="6040166"/>
            <a:ext cx="2208623" cy="71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726460"/>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3" r:id="rId14"/>
    <p:sldLayoutId id="2147484134" r:id="rId15"/>
    <p:sldLayoutId id="2147484135" r:id="rId16"/>
  </p:sldLayoutIdLst>
  <p:hf hdr="0" ftr="0" dt="0"/>
  <p:txStyles>
    <p:titleStyle>
      <a:lvl1pPr algn="ctr" defTabSz="911982" rtl="0" eaLnBrk="0" fontAlgn="base" hangingPunct="0">
        <a:spcBef>
          <a:spcPct val="0"/>
        </a:spcBef>
        <a:spcAft>
          <a:spcPct val="0"/>
        </a:spcAft>
        <a:defRPr sz="3500" b="1">
          <a:solidFill>
            <a:srgbClr val="000066"/>
          </a:solidFill>
          <a:latin typeface="+mj-lt"/>
          <a:ea typeface="+mj-ea"/>
          <a:cs typeface="+mj-cs"/>
        </a:defRPr>
      </a:lvl1pPr>
      <a:lvl2pPr algn="ctr" defTabSz="911982" rtl="0" eaLnBrk="0" fontAlgn="base" hangingPunct="0">
        <a:spcBef>
          <a:spcPct val="0"/>
        </a:spcBef>
        <a:spcAft>
          <a:spcPct val="0"/>
        </a:spcAft>
        <a:defRPr sz="3500" b="1">
          <a:solidFill>
            <a:srgbClr val="000066"/>
          </a:solidFill>
          <a:latin typeface="Arial" charset="0"/>
          <a:cs typeface="Arial" charset="0"/>
        </a:defRPr>
      </a:lvl2pPr>
      <a:lvl3pPr algn="ctr" defTabSz="911982" rtl="0" eaLnBrk="0" fontAlgn="base" hangingPunct="0">
        <a:spcBef>
          <a:spcPct val="0"/>
        </a:spcBef>
        <a:spcAft>
          <a:spcPct val="0"/>
        </a:spcAft>
        <a:defRPr sz="3500" b="1">
          <a:solidFill>
            <a:srgbClr val="000066"/>
          </a:solidFill>
          <a:latin typeface="Arial" charset="0"/>
          <a:cs typeface="Arial" charset="0"/>
        </a:defRPr>
      </a:lvl3pPr>
      <a:lvl4pPr algn="ctr" defTabSz="911982" rtl="0" eaLnBrk="0" fontAlgn="base" hangingPunct="0">
        <a:spcBef>
          <a:spcPct val="0"/>
        </a:spcBef>
        <a:spcAft>
          <a:spcPct val="0"/>
        </a:spcAft>
        <a:defRPr sz="3500" b="1">
          <a:solidFill>
            <a:srgbClr val="000066"/>
          </a:solidFill>
          <a:latin typeface="Arial" charset="0"/>
          <a:cs typeface="Arial" charset="0"/>
        </a:defRPr>
      </a:lvl4pPr>
      <a:lvl5pPr algn="ctr" defTabSz="911982" rtl="0" eaLnBrk="0" fontAlgn="base" hangingPunct="0">
        <a:spcBef>
          <a:spcPct val="0"/>
        </a:spcBef>
        <a:spcAft>
          <a:spcPct val="0"/>
        </a:spcAft>
        <a:defRPr sz="3500" b="1">
          <a:solidFill>
            <a:srgbClr val="000066"/>
          </a:solidFill>
          <a:latin typeface="Arial" charset="0"/>
          <a:cs typeface="Arial" charset="0"/>
        </a:defRPr>
      </a:lvl5pPr>
      <a:lvl6pPr marL="399837" algn="ctr" defTabSz="912133" rtl="0" fontAlgn="base">
        <a:spcBef>
          <a:spcPct val="0"/>
        </a:spcBef>
        <a:spcAft>
          <a:spcPct val="0"/>
        </a:spcAft>
        <a:defRPr sz="3500" b="1">
          <a:solidFill>
            <a:srgbClr val="000066"/>
          </a:solidFill>
          <a:latin typeface="Arial" charset="0"/>
          <a:cs typeface="Arial" charset="0"/>
        </a:defRPr>
      </a:lvl6pPr>
      <a:lvl7pPr marL="799672" algn="ctr" defTabSz="912133" rtl="0" fontAlgn="base">
        <a:spcBef>
          <a:spcPct val="0"/>
        </a:spcBef>
        <a:spcAft>
          <a:spcPct val="0"/>
        </a:spcAft>
        <a:defRPr sz="3500" b="1">
          <a:solidFill>
            <a:srgbClr val="000066"/>
          </a:solidFill>
          <a:latin typeface="Arial" charset="0"/>
          <a:cs typeface="Arial" charset="0"/>
        </a:defRPr>
      </a:lvl7pPr>
      <a:lvl8pPr marL="1199514" algn="ctr" defTabSz="912133" rtl="0" fontAlgn="base">
        <a:spcBef>
          <a:spcPct val="0"/>
        </a:spcBef>
        <a:spcAft>
          <a:spcPct val="0"/>
        </a:spcAft>
        <a:defRPr sz="3500" b="1">
          <a:solidFill>
            <a:srgbClr val="000066"/>
          </a:solidFill>
          <a:latin typeface="Arial" charset="0"/>
          <a:cs typeface="Arial" charset="0"/>
        </a:defRPr>
      </a:lvl8pPr>
      <a:lvl9pPr marL="1599353" algn="ctr" defTabSz="912133" rtl="0" fontAlgn="base">
        <a:spcBef>
          <a:spcPct val="0"/>
        </a:spcBef>
        <a:spcAft>
          <a:spcPct val="0"/>
        </a:spcAft>
        <a:defRPr sz="3500" b="1">
          <a:solidFill>
            <a:srgbClr val="000066"/>
          </a:solidFill>
          <a:latin typeface="Arial" charset="0"/>
          <a:cs typeface="Arial" charset="0"/>
        </a:defRPr>
      </a:lvl9pPr>
    </p:titleStyle>
    <p:bodyStyle>
      <a:lvl1pPr marL="340604" indent="-340604" algn="l" defTabSz="911982"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2154" indent="-279433" algn="l" defTabSz="911982"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1194" indent="-268312" algn="l" defTabSz="911982"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7139" indent="-223825" algn="l" defTabSz="911982"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3840" indent="-145973" algn="r" defTabSz="911982" rtl="1" eaLnBrk="0" fontAlgn="base" hangingPunct="0">
        <a:spcBef>
          <a:spcPct val="20000"/>
        </a:spcBef>
        <a:spcAft>
          <a:spcPct val="0"/>
        </a:spcAft>
        <a:buChar char="»"/>
        <a:defRPr sz="2000">
          <a:solidFill>
            <a:srgbClr val="000066"/>
          </a:solidFill>
          <a:latin typeface="+mn-lt"/>
          <a:cs typeface="+mn-cs"/>
        </a:defRPr>
      </a:lvl5pPr>
      <a:lvl6pPr marL="2383761" indent="-147162" algn="r" defTabSz="912133" rtl="1" fontAlgn="base">
        <a:spcBef>
          <a:spcPct val="20000"/>
        </a:spcBef>
        <a:spcAft>
          <a:spcPct val="0"/>
        </a:spcAft>
        <a:buChar char="»"/>
        <a:defRPr sz="2000">
          <a:solidFill>
            <a:srgbClr val="000066"/>
          </a:solidFill>
          <a:latin typeface="+mn-lt"/>
          <a:cs typeface="+mn-cs"/>
        </a:defRPr>
      </a:lvl6pPr>
      <a:lvl7pPr marL="2783596" indent="-147162" algn="r" defTabSz="912133" rtl="1" fontAlgn="base">
        <a:spcBef>
          <a:spcPct val="20000"/>
        </a:spcBef>
        <a:spcAft>
          <a:spcPct val="0"/>
        </a:spcAft>
        <a:buChar char="»"/>
        <a:defRPr sz="2000">
          <a:solidFill>
            <a:srgbClr val="000066"/>
          </a:solidFill>
          <a:latin typeface="+mn-lt"/>
          <a:cs typeface="+mn-cs"/>
        </a:defRPr>
      </a:lvl7pPr>
      <a:lvl8pPr marL="3183437" indent="-147162" algn="r" defTabSz="912133" rtl="1" fontAlgn="base">
        <a:spcBef>
          <a:spcPct val="20000"/>
        </a:spcBef>
        <a:spcAft>
          <a:spcPct val="0"/>
        </a:spcAft>
        <a:buChar char="»"/>
        <a:defRPr sz="2000">
          <a:solidFill>
            <a:srgbClr val="000066"/>
          </a:solidFill>
          <a:latin typeface="+mn-lt"/>
          <a:cs typeface="+mn-cs"/>
        </a:defRPr>
      </a:lvl8pPr>
      <a:lvl9pPr marL="3583276" indent="-147162" algn="r" defTabSz="912133"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9672" rtl="0" eaLnBrk="1" latinLnBrk="0" hangingPunct="1">
        <a:defRPr sz="1600" kern="1200">
          <a:solidFill>
            <a:schemeClr val="tx1"/>
          </a:solidFill>
          <a:latin typeface="+mn-lt"/>
          <a:ea typeface="+mn-ea"/>
          <a:cs typeface="+mn-cs"/>
        </a:defRPr>
      </a:lvl1pPr>
      <a:lvl2pPr marL="399837" algn="l" defTabSz="799672" rtl="0" eaLnBrk="1" latinLnBrk="0" hangingPunct="1">
        <a:defRPr sz="1600" kern="1200">
          <a:solidFill>
            <a:schemeClr val="tx1"/>
          </a:solidFill>
          <a:latin typeface="+mn-lt"/>
          <a:ea typeface="+mn-ea"/>
          <a:cs typeface="+mn-cs"/>
        </a:defRPr>
      </a:lvl2pPr>
      <a:lvl3pPr marL="799672" algn="l" defTabSz="799672" rtl="0" eaLnBrk="1" latinLnBrk="0" hangingPunct="1">
        <a:defRPr sz="1600" kern="1200">
          <a:solidFill>
            <a:schemeClr val="tx1"/>
          </a:solidFill>
          <a:latin typeface="+mn-lt"/>
          <a:ea typeface="+mn-ea"/>
          <a:cs typeface="+mn-cs"/>
        </a:defRPr>
      </a:lvl3pPr>
      <a:lvl4pPr marL="1199514" algn="l" defTabSz="799672" rtl="0" eaLnBrk="1" latinLnBrk="0" hangingPunct="1">
        <a:defRPr sz="1600" kern="1200">
          <a:solidFill>
            <a:schemeClr val="tx1"/>
          </a:solidFill>
          <a:latin typeface="+mn-lt"/>
          <a:ea typeface="+mn-ea"/>
          <a:cs typeface="+mn-cs"/>
        </a:defRPr>
      </a:lvl4pPr>
      <a:lvl5pPr marL="1599353" algn="l" defTabSz="799672" rtl="0" eaLnBrk="1" latinLnBrk="0" hangingPunct="1">
        <a:defRPr sz="1600" kern="1200">
          <a:solidFill>
            <a:schemeClr val="tx1"/>
          </a:solidFill>
          <a:latin typeface="+mn-lt"/>
          <a:ea typeface="+mn-ea"/>
          <a:cs typeface="+mn-cs"/>
        </a:defRPr>
      </a:lvl5pPr>
      <a:lvl6pPr marL="1999192" algn="l" defTabSz="799672" rtl="0" eaLnBrk="1" latinLnBrk="0" hangingPunct="1">
        <a:defRPr sz="1600" kern="1200">
          <a:solidFill>
            <a:schemeClr val="tx1"/>
          </a:solidFill>
          <a:latin typeface="+mn-lt"/>
          <a:ea typeface="+mn-ea"/>
          <a:cs typeface="+mn-cs"/>
        </a:defRPr>
      </a:lvl6pPr>
      <a:lvl7pPr marL="2399030" algn="l" defTabSz="799672" rtl="0" eaLnBrk="1" latinLnBrk="0" hangingPunct="1">
        <a:defRPr sz="1600" kern="1200">
          <a:solidFill>
            <a:schemeClr val="tx1"/>
          </a:solidFill>
          <a:latin typeface="+mn-lt"/>
          <a:ea typeface="+mn-ea"/>
          <a:cs typeface="+mn-cs"/>
        </a:defRPr>
      </a:lvl7pPr>
      <a:lvl8pPr marL="2798870" algn="l" defTabSz="799672" rtl="0" eaLnBrk="1" latinLnBrk="0" hangingPunct="1">
        <a:defRPr sz="1600" kern="1200">
          <a:solidFill>
            <a:schemeClr val="tx1"/>
          </a:solidFill>
          <a:latin typeface="+mn-lt"/>
          <a:ea typeface="+mn-ea"/>
          <a:cs typeface="+mn-cs"/>
        </a:defRPr>
      </a:lvl8pPr>
      <a:lvl9pPr marL="3198709" algn="l" defTabSz="799672"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9219" name="Rectangle 3"/>
          <p:cNvSpPr>
            <a:spLocks noGrp="1" noChangeArrowheads="1"/>
          </p:cNvSpPr>
          <p:nvPr>
            <p:ph type="body" idx="1"/>
          </p:nvPr>
        </p:nvSpPr>
        <p:spPr bwMode="auto">
          <a:xfrm>
            <a:off x="442539" y="1542079"/>
            <a:ext cx="8291501" cy="430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9220" name="Line 4"/>
          <p:cNvSpPr>
            <a:spLocks noChangeShapeType="1"/>
          </p:cNvSpPr>
          <p:nvPr userDrawn="1"/>
        </p:nvSpPr>
        <p:spPr bwMode="auto">
          <a:xfrm>
            <a:off x="0" y="127858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80038" tIns="40019" rIns="80038" bIns="40019"/>
          <a:lstStyle/>
          <a:p>
            <a:pPr defTabSz="914400" rtl="1" fontAlgn="base">
              <a:spcBef>
                <a:spcPct val="0"/>
              </a:spcBef>
              <a:spcAft>
                <a:spcPct val="0"/>
              </a:spcAft>
            </a:pPr>
            <a:endParaRPr lang="en-US" sz="3500" b="1">
              <a:solidFill>
                <a:srgbClr val="000066"/>
              </a:solidFill>
            </a:endParaRPr>
          </a:p>
        </p:txBody>
      </p:sp>
      <p:sp>
        <p:nvSpPr>
          <p:cNvPr id="9221" name="Rectangle 5"/>
          <p:cNvSpPr>
            <a:spLocks noChangeArrowheads="1"/>
          </p:cNvSpPr>
          <p:nvPr userDrawn="1"/>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38" tIns="40019" rIns="80038" bIns="40019" anchor="ct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914400" rtl="1" eaLnBrk="1" fontAlgn="base" hangingPunct="1">
              <a:spcBef>
                <a:spcPct val="0"/>
              </a:spcBef>
              <a:spcAft>
                <a:spcPct val="0"/>
              </a:spcAft>
              <a:defRPr/>
            </a:pPr>
            <a:endParaRPr lang="en-US" altLang="en-US"/>
          </a:p>
        </p:txBody>
      </p:sp>
      <p:pic>
        <p:nvPicPr>
          <p:cNvPr id="9222" name="Picture 6" descr="WHO-EN-white-H"/>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30394" y="6040166"/>
            <a:ext cx="2208623" cy="71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845079"/>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1" r:id="rId14"/>
    <p:sldLayoutId id="2147484152" r:id="rId15"/>
    <p:sldLayoutId id="2147484153" r:id="rId16"/>
  </p:sldLayoutIdLst>
  <p:hf hdr="0" ftr="0" dt="0"/>
  <p:txStyles>
    <p:titleStyle>
      <a:lvl1pPr algn="ctr" defTabSz="912787" rtl="0" eaLnBrk="0" fontAlgn="base" hangingPunct="0">
        <a:spcBef>
          <a:spcPct val="0"/>
        </a:spcBef>
        <a:spcAft>
          <a:spcPct val="0"/>
        </a:spcAft>
        <a:defRPr sz="3500" b="1">
          <a:solidFill>
            <a:srgbClr val="000066"/>
          </a:solidFill>
          <a:latin typeface="+mj-lt"/>
          <a:ea typeface="+mj-ea"/>
          <a:cs typeface="+mj-cs"/>
        </a:defRPr>
      </a:lvl1pPr>
      <a:lvl2pPr algn="ctr" defTabSz="912787" rtl="0" eaLnBrk="0" fontAlgn="base" hangingPunct="0">
        <a:spcBef>
          <a:spcPct val="0"/>
        </a:spcBef>
        <a:spcAft>
          <a:spcPct val="0"/>
        </a:spcAft>
        <a:defRPr sz="3500" b="1">
          <a:solidFill>
            <a:srgbClr val="000066"/>
          </a:solidFill>
          <a:latin typeface="Arial" charset="0"/>
          <a:cs typeface="Arial" charset="0"/>
        </a:defRPr>
      </a:lvl2pPr>
      <a:lvl3pPr algn="ctr" defTabSz="912787" rtl="0" eaLnBrk="0" fontAlgn="base" hangingPunct="0">
        <a:spcBef>
          <a:spcPct val="0"/>
        </a:spcBef>
        <a:spcAft>
          <a:spcPct val="0"/>
        </a:spcAft>
        <a:defRPr sz="3500" b="1">
          <a:solidFill>
            <a:srgbClr val="000066"/>
          </a:solidFill>
          <a:latin typeface="Arial" charset="0"/>
          <a:cs typeface="Arial" charset="0"/>
        </a:defRPr>
      </a:lvl3pPr>
      <a:lvl4pPr algn="ctr" defTabSz="912787" rtl="0" eaLnBrk="0" fontAlgn="base" hangingPunct="0">
        <a:spcBef>
          <a:spcPct val="0"/>
        </a:spcBef>
        <a:spcAft>
          <a:spcPct val="0"/>
        </a:spcAft>
        <a:defRPr sz="3500" b="1">
          <a:solidFill>
            <a:srgbClr val="000066"/>
          </a:solidFill>
          <a:latin typeface="Arial" charset="0"/>
          <a:cs typeface="Arial" charset="0"/>
        </a:defRPr>
      </a:lvl4pPr>
      <a:lvl5pPr algn="ctr" defTabSz="912787" rtl="0" eaLnBrk="0" fontAlgn="base" hangingPunct="0">
        <a:spcBef>
          <a:spcPct val="0"/>
        </a:spcBef>
        <a:spcAft>
          <a:spcPct val="0"/>
        </a:spcAft>
        <a:defRPr sz="3500" b="1">
          <a:solidFill>
            <a:srgbClr val="000066"/>
          </a:solidFill>
          <a:latin typeface="Arial" charset="0"/>
          <a:cs typeface="Arial" charset="0"/>
        </a:defRPr>
      </a:lvl5pPr>
      <a:lvl6pPr marL="400191" algn="ctr" defTabSz="912938" rtl="0" fontAlgn="base">
        <a:spcBef>
          <a:spcPct val="0"/>
        </a:spcBef>
        <a:spcAft>
          <a:spcPct val="0"/>
        </a:spcAft>
        <a:defRPr sz="3500" b="1">
          <a:solidFill>
            <a:srgbClr val="000066"/>
          </a:solidFill>
          <a:latin typeface="Arial" charset="0"/>
          <a:cs typeface="Arial" charset="0"/>
        </a:defRPr>
      </a:lvl6pPr>
      <a:lvl7pPr marL="800379" algn="ctr" defTabSz="912938" rtl="0" fontAlgn="base">
        <a:spcBef>
          <a:spcPct val="0"/>
        </a:spcBef>
        <a:spcAft>
          <a:spcPct val="0"/>
        </a:spcAft>
        <a:defRPr sz="3500" b="1">
          <a:solidFill>
            <a:srgbClr val="000066"/>
          </a:solidFill>
          <a:latin typeface="Arial" charset="0"/>
          <a:cs typeface="Arial" charset="0"/>
        </a:defRPr>
      </a:lvl7pPr>
      <a:lvl8pPr marL="1200574" algn="ctr" defTabSz="912938" rtl="0" fontAlgn="base">
        <a:spcBef>
          <a:spcPct val="0"/>
        </a:spcBef>
        <a:spcAft>
          <a:spcPct val="0"/>
        </a:spcAft>
        <a:defRPr sz="3500" b="1">
          <a:solidFill>
            <a:srgbClr val="000066"/>
          </a:solidFill>
          <a:latin typeface="Arial" charset="0"/>
          <a:cs typeface="Arial" charset="0"/>
        </a:defRPr>
      </a:lvl8pPr>
      <a:lvl9pPr marL="1600765" algn="ctr" defTabSz="912938" rtl="0" fontAlgn="base">
        <a:spcBef>
          <a:spcPct val="0"/>
        </a:spcBef>
        <a:spcAft>
          <a:spcPct val="0"/>
        </a:spcAft>
        <a:defRPr sz="3500" b="1">
          <a:solidFill>
            <a:srgbClr val="000066"/>
          </a:solidFill>
          <a:latin typeface="Arial" charset="0"/>
          <a:cs typeface="Arial" charset="0"/>
        </a:defRPr>
      </a:lvl9pPr>
    </p:titleStyle>
    <p:bodyStyle>
      <a:lvl1pPr marL="340904" indent="-340904" algn="l" defTabSz="912787"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2863" indent="-279681" algn="l" defTabSz="912787"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2299" indent="-268549" algn="l" defTabSz="912787"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8601" indent="-224023" algn="l" defTabSz="912787"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5591" indent="-146102" algn="r" defTabSz="912787" rtl="1" eaLnBrk="0" fontAlgn="base" hangingPunct="0">
        <a:spcBef>
          <a:spcPct val="20000"/>
        </a:spcBef>
        <a:spcAft>
          <a:spcPct val="0"/>
        </a:spcAft>
        <a:buChar char="»"/>
        <a:defRPr sz="2000">
          <a:solidFill>
            <a:srgbClr val="000066"/>
          </a:solidFill>
          <a:latin typeface="+mn-lt"/>
          <a:cs typeface="+mn-cs"/>
        </a:defRPr>
      </a:lvl5pPr>
      <a:lvl6pPr marL="2385865" indent="-147292" algn="r" defTabSz="912938" rtl="1" fontAlgn="base">
        <a:spcBef>
          <a:spcPct val="20000"/>
        </a:spcBef>
        <a:spcAft>
          <a:spcPct val="0"/>
        </a:spcAft>
        <a:buChar char="»"/>
        <a:defRPr sz="2000">
          <a:solidFill>
            <a:srgbClr val="000066"/>
          </a:solidFill>
          <a:latin typeface="+mn-lt"/>
          <a:cs typeface="+mn-cs"/>
        </a:defRPr>
      </a:lvl6pPr>
      <a:lvl7pPr marL="2786053" indent="-147292" algn="r" defTabSz="912938" rtl="1" fontAlgn="base">
        <a:spcBef>
          <a:spcPct val="20000"/>
        </a:spcBef>
        <a:spcAft>
          <a:spcPct val="0"/>
        </a:spcAft>
        <a:buChar char="»"/>
        <a:defRPr sz="2000">
          <a:solidFill>
            <a:srgbClr val="000066"/>
          </a:solidFill>
          <a:latin typeface="+mn-lt"/>
          <a:cs typeface="+mn-cs"/>
        </a:defRPr>
      </a:lvl7pPr>
      <a:lvl8pPr marL="3186247" indent="-147292" algn="r" defTabSz="912938" rtl="1" fontAlgn="base">
        <a:spcBef>
          <a:spcPct val="20000"/>
        </a:spcBef>
        <a:spcAft>
          <a:spcPct val="0"/>
        </a:spcAft>
        <a:buChar char="»"/>
        <a:defRPr sz="2000">
          <a:solidFill>
            <a:srgbClr val="000066"/>
          </a:solidFill>
          <a:latin typeface="+mn-lt"/>
          <a:cs typeface="+mn-cs"/>
        </a:defRPr>
      </a:lvl8pPr>
      <a:lvl9pPr marL="3586438" indent="-147292" algn="r" defTabSz="912938"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0379" rtl="0" eaLnBrk="1" latinLnBrk="0" hangingPunct="1">
        <a:defRPr sz="1600" kern="1200">
          <a:solidFill>
            <a:schemeClr val="tx1"/>
          </a:solidFill>
          <a:latin typeface="+mn-lt"/>
          <a:ea typeface="+mn-ea"/>
          <a:cs typeface="+mn-cs"/>
        </a:defRPr>
      </a:lvl1pPr>
      <a:lvl2pPr marL="400191" algn="l" defTabSz="800379" rtl="0" eaLnBrk="1" latinLnBrk="0" hangingPunct="1">
        <a:defRPr sz="1600" kern="1200">
          <a:solidFill>
            <a:schemeClr val="tx1"/>
          </a:solidFill>
          <a:latin typeface="+mn-lt"/>
          <a:ea typeface="+mn-ea"/>
          <a:cs typeface="+mn-cs"/>
        </a:defRPr>
      </a:lvl2pPr>
      <a:lvl3pPr marL="800379" algn="l" defTabSz="800379" rtl="0" eaLnBrk="1" latinLnBrk="0" hangingPunct="1">
        <a:defRPr sz="1600" kern="1200">
          <a:solidFill>
            <a:schemeClr val="tx1"/>
          </a:solidFill>
          <a:latin typeface="+mn-lt"/>
          <a:ea typeface="+mn-ea"/>
          <a:cs typeface="+mn-cs"/>
        </a:defRPr>
      </a:lvl3pPr>
      <a:lvl4pPr marL="1200574" algn="l" defTabSz="800379" rtl="0" eaLnBrk="1" latinLnBrk="0" hangingPunct="1">
        <a:defRPr sz="1600" kern="1200">
          <a:solidFill>
            <a:schemeClr val="tx1"/>
          </a:solidFill>
          <a:latin typeface="+mn-lt"/>
          <a:ea typeface="+mn-ea"/>
          <a:cs typeface="+mn-cs"/>
        </a:defRPr>
      </a:lvl4pPr>
      <a:lvl5pPr marL="1600765" algn="l" defTabSz="800379" rtl="0" eaLnBrk="1" latinLnBrk="0" hangingPunct="1">
        <a:defRPr sz="1600" kern="1200">
          <a:solidFill>
            <a:schemeClr val="tx1"/>
          </a:solidFill>
          <a:latin typeface="+mn-lt"/>
          <a:ea typeface="+mn-ea"/>
          <a:cs typeface="+mn-cs"/>
        </a:defRPr>
      </a:lvl5pPr>
      <a:lvl6pPr marL="2000957" algn="l" defTabSz="800379" rtl="0" eaLnBrk="1" latinLnBrk="0" hangingPunct="1">
        <a:defRPr sz="1600" kern="1200">
          <a:solidFill>
            <a:schemeClr val="tx1"/>
          </a:solidFill>
          <a:latin typeface="+mn-lt"/>
          <a:ea typeface="+mn-ea"/>
          <a:cs typeface="+mn-cs"/>
        </a:defRPr>
      </a:lvl6pPr>
      <a:lvl7pPr marL="2401147" algn="l" defTabSz="800379" rtl="0" eaLnBrk="1" latinLnBrk="0" hangingPunct="1">
        <a:defRPr sz="1600" kern="1200">
          <a:solidFill>
            <a:schemeClr val="tx1"/>
          </a:solidFill>
          <a:latin typeface="+mn-lt"/>
          <a:ea typeface="+mn-ea"/>
          <a:cs typeface="+mn-cs"/>
        </a:defRPr>
      </a:lvl7pPr>
      <a:lvl8pPr marL="2801340" algn="l" defTabSz="800379" rtl="0" eaLnBrk="1" latinLnBrk="0" hangingPunct="1">
        <a:defRPr sz="1600" kern="1200">
          <a:solidFill>
            <a:schemeClr val="tx1"/>
          </a:solidFill>
          <a:latin typeface="+mn-lt"/>
          <a:ea typeface="+mn-ea"/>
          <a:cs typeface="+mn-cs"/>
        </a:defRPr>
      </a:lvl8pPr>
      <a:lvl9pPr marL="3201532" algn="l" defTabSz="800379"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7AC5078-D015-458B-A1A6-5DADA1C02DAB}"/>
              </a:ext>
            </a:extLst>
          </p:cNvPr>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0243" name="Rectangle 3">
            <a:extLst>
              <a:ext uri="{FF2B5EF4-FFF2-40B4-BE49-F238E27FC236}">
                <a16:creationId xmlns:a16="http://schemas.microsoft.com/office/drawing/2014/main" id="{656E4233-DB22-487B-9ACE-635393985628}"/>
              </a:ext>
            </a:extLst>
          </p:cNvPr>
          <p:cNvSpPr>
            <a:spLocks noGrp="1" noChangeArrowheads="1"/>
          </p:cNvSpPr>
          <p:nvPr>
            <p:ph type="body" idx="1"/>
          </p:nvPr>
        </p:nvSpPr>
        <p:spPr bwMode="auto">
          <a:xfrm>
            <a:off x="442540" y="1542079"/>
            <a:ext cx="8291501" cy="430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0244" name="Line 4">
            <a:extLst>
              <a:ext uri="{FF2B5EF4-FFF2-40B4-BE49-F238E27FC236}">
                <a16:creationId xmlns:a16="http://schemas.microsoft.com/office/drawing/2014/main" id="{89911F99-CF5D-4D09-91E2-47AC3E1B82DB}"/>
              </a:ext>
            </a:extLst>
          </p:cNvPr>
          <p:cNvSpPr>
            <a:spLocks noChangeShapeType="1"/>
          </p:cNvSpPr>
          <p:nvPr/>
        </p:nvSpPr>
        <p:spPr bwMode="auto">
          <a:xfrm>
            <a:off x="0" y="127858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62117" tIns="31058" rIns="62117" bIns="31058"/>
          <a:lstStyle/>
          <a:p>
            <a:endParaRPr lang="en-US" sz="1225"/>
          </a:p>
        </p:txBody>
      </p:sp>
      <p:sp>
        <p:nvSpPr>
          <p:cNvPr id="10245" name="Rectangle 5">
            <a:extLst>
              <a:ext uri="{FF2B5EF4-FFF2-40B4-BE49-F238E27FC236}">
                <a16:creationId xmlns:a16="http://schemas.microsoft.com/office/drawing/2014/main" id="{7FC4543C-4280-4A6E-B02B-C6FFD7C3DB5A}"/>
              </a:ext>
            </a:extLst>
          </p:cNvPr>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117" tIns="31058" rIns="62117" bIns="31058" anchor="ct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defRPr/>
            </a:pPr>
            <a:endParaRPr lang="en-US" altLang="en-US" sz="2653"/>
          </a:p>
        </p:txBody>
      </p:sp>
      <p:pic>
        <p:nvPicPr>
          <p:cNvPr id="10246" name="Picture 6" descr="WHO-EN-white-H">
            <a:extLst>
              <a:ext uri="{FF2B5EF4-FFF2-40B4-BE49-F238E27FC236}">
                <a16:creationId xmlns:a16="http://schemas.microsoft.com/office/drawing/2014/main" id="{B02C03D6-6FAC-4530-A97C-ECB57170E26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0394" y="6040166"/>
            <a:ext cx="2208623" cy="71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583" name="Rectangle 7">
            <a:extLst>
              <a:ext uri="{FF2B5EF4-FFF2-40B4-BE49-F238E27FC236}">
                <a16:creationId xmlns:a16="http://schemas.microsoft.com/office/drawing/2014/main" id="{33101D13-B2BE-4F42-97F2-6EE8E7C512AE}"/>
              </a:ext>
            </a:extLst>
          </p:cNvPr>
          <p:cNvSpPr>
            <a:spLocks noChangeArrowheads="1"/>
          </p:cNvSpPr>
          <p:nvPr/>
        </p:nvSpPr>
        <p:spPr bwMode="auto">
          <a:xfrm>
            <a:off x="195478" y="6302219"/>
            <a:ext cx="600008" cy="55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4000" b="1">
                <a:solidFill>
                  <a:srgbClr val="000066"/>
                </a:solidFill>
                <a:latin typeface="Arial" panose="020B0604020202020204" pitchFamily="34" charset="0"/>
                <a:cs typeface="Arial" panose="020B0604020202020204" pitchFamily="34" charset="0"/>
              </a:defRPr>
            </a:lvl1pPr>
            <a:lvl2pPr marL="742950" indent="-285750" defTabSz="1042988" eaLnBrk="0" hangingPunct="0">
              <a:defRPr sz="4000" b="1">
                <a:solidFill>
                  <a:srgbClr val="000066"/>
                </a:solidFill>
                <a:latin typeface="Arial" panose="020B0604020202020204" pitchFamily="34" charset="0"/>
                <a:cs typeface="Arial" panose="020B0604020202020204" pitchFamily="34" charset="0"/>
              </a:defRPr>
            </a:lvl2pPr>
            <a:lvl3pPr marL="1143000" indent="-228600" defTabSz="1042988" eaLnBrk="0" hangingPunct="0">
              <a:defRPr sz="4000" b="1">
                <a:solidFill>
                  <a:srgbClr val="000066"/>
                </a:solidFill>
                <a:latin typeface="Arial" panose="020B0604020202020204" pitchFamily="34" charset="0"/>
                <a:cs typeface="Arial" panose="020B0604020202020204" pitchFamily="34" charset="0"/>
              </a:defRPr>
            </a:lvl3pPr>
            <a:lvl4pPr marL="1600200" indent="-228600" defTabSz="1042988" eaLnBrk="0" hangingPunct="0">
              <a:defRPr sz="4000" b="1">
                <a:solidFill>
                  <a:srgbClr val="000066"/>
                </a:solidFill>
                <a:latin typeface="Arial" panose="020B0604020202020204" pitchFamily="34" charset="0"/>
                <a:cs typeface="Arial" panose="020B0604020202020204" pitchFamily="34" charset="0"/>
              </a:defRPr>
            </a:lvl4pPr>
            <a:lvl5pPr marL="2057400" indent="-228600" defTabSz="1042988" eaLnBrk="0" hangingPunct="0">
              <a:defRPr sz="4000" b="1">
                <a:solidFill>
                  <a:srgbClr val="000066"/>
                </a:solidFill>
                <a:latin typeface="Arial" panose="020B0604020202020204" pitchFamily="34" charset="0"/>
                <a:cs typeface="Arial" panose="020B0604020202020204" pitchFamily="34" charset="0"/>
              </a:defRPr>
            </a:lvl5pPr>
            <a:lvl6pPr marL="2514600" indent="-228600" defTabSz="1042988" rtl="1"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6pPr>
            <a:lvl7pPr marL="2971800" indent="-228600" defTabSz="1042988" rtl="1"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7pPr>
            <a:lvl8pPr marL="3429000" indent="-228600" defTabSz="1042988" rtl="1"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8pPr>
            <a:lvl9pPr marL="3886200" indent="-228600" defTabSz="1042988" rtl="1" eaLnBrk="0" fontAlgn="base" hangingPunct="0">
              <a:spcBef>
                <a:spcPct val="0"/>
              </a:spcBef>
              <a:spcAft>
                <a:spcPct val="0"/>
              </a:spcAft>
              <a:defRPr sz="4000" b="1">
                <a:solidFill>
                  <a:srgbClr val="000066"/>
                </a:solidFill>
                <a:latin typeface="Arial" panose="020B0604020202020204" pitchFamily="34" charset="0"/>
                <a:cs typeface="Arial" panose="020B0604020202020204" pitchFamily="34" charset="0"/>
              </a:defRPr>
            </a:lvl9pPr>
          </a:lstStyle>
          <a:p>
            <a:pPr rtl="0" eaLnBrk="1" hangingPunct="1"/>
            <a:fld id="{FB31747D-D136-464C-93F6-81BF1FF6C7A2}" type="slidenum">
              <a:rPr lang="ar-SA" altLang="en-US" sz="1633">
                <a:solidFill>
                  <a:schemeClr val="tx1"/>
                </a:solidFill>
                <a:latin typeface="Arial Narrow" panose="020B0606020202030204" pitchFamily="34" charset="0"/>
              </a:rPr>
              <a:pPr rtl="0" eaLnBrk="1" hangingPunct="1"/>
              <a:t>‹#›</a:t>
            </a:fld>
            <a:r>
              <a:rPr lang="en-GB" altLang="en-US" sz="1633">
                <a:solidFill>
                  <a:srgbClr val="72BBE8"/>
                </a:solidFill>
                <a:latin typeface="Arial Narrow" panose="020B0606020202030204" pitchFamily="34" charset="0"/>
              </a:rPr>
              <a:t> </a:t>
            </a:r>
            <a:endParaRPr lang="en-US" altLang="en-US" sz="1633" baseline="14000">
              <a:solidFill>
                <a:schemeClr val="bg1"/>
              </a:solidFill>
              <a:latin typeface="Arial Narrow" panose="020B0606020202030204" pitchFamily="34" charset="0"/>
            </a:endParaRPr>
          </a:p>
        </p:txBody>
      </p:sp>
    </p:spTree>
    <p:extLst>
      <p:ext uri="{BB962C8B-B14F-4D97-AF65-F5344CB8AC3E}">
        <p14:creationId xmlns:p14="http://schemas.microsoft.com/office/powerpoint/2010/main" val="3443046547"/>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txStyles>
    <p:titleStyle>
      <a:lvl1pPr algn="ctr" defTabSz="708413" rtl="0" eaLnBrk="0" fontAlgn="base" hangingPunct="0">
        <a:spcBef>
          <a:spcPct val="0"/>
        </a:spcBef>
        <a:spcAft>
          <a:spcPct val="0"/>
        </a:spcAft>
        <a:defRPr sz="2721" b="1">
          <a:solidFill>
            <a:srgbClr val="000066"/>
          </a:solidFill>
          <a:latin typeface="+mj-lt"/>
          <a:ea typeface="+mj-ea"/>
          <a:cs typeface="+mj-cs"/>
        </a:defRPr>
      </a:lvl1pPr>
      <a:lvl2pPr algn="ctr" defTabSz="708413" rtl="0" eaLnBrk="0" fontAlgn="base" hangingPunct="0">
        <a:spcBef>
          <a:spcPct val="0"/>
        </a:spcBef>
        <a:spcAft>
          <a:spcPct val="0"/>
        </a:spcAft>
        <a:defRPr sz="2721" b="1">
          <a:solidFill>
            <a:srgbClr val="000066"/>
          </a:solidFill>
          <a:latin typeface="Arial" charset="0"/>
          <a:cs typeface="Arial" charset="0"/>
        </a:defRPr>
      </a:lvl2pPr>
      <a:lvl3pPr algn="ctr" defTabSz="708413" rtl="0" eaLnBrk="0" fontAlgn="base" hangingPunct="0">
        <a:spcBef>
          <a:spcPct val="0"/>
        </a:spcBef>
        <a:spcAft>
          <a:spcPct val="0"/>
        </a:spcAft>
        <a:defRPr sz="2721" b="1">
          <a:solidFill>
            <a:srgbClr val="000066"/>
          </a:solidFill>
          <a:latin typeface="Arial" charset="0"/>
          <a:cs typeface="Arial" charset="0"/>
        </a:defRPr>
      </a:lvl3pPr>
      <a:lvl4pPr algn="ctr" defTabSz="708413" rtl="0" eaLnBrk="0" fontAlgn="base" hangingPunct="0">
        <a:spcBef>
          <a:spcPct val="0"/>
        </a:spcBef>
        <a:spcAft>
          <a:spcPct val="0"/>
        </a:spcAft>
        <a:defRPr sz="2721" b="1">
          <a:solidFill>
            <a:srgbClr val="000066"/>
          </a:solidFill>
          <a:latin typeface="Arial" charset="0"/>
          <a:cs typeface="Arial" charset="0"/>
        </a:defRPr>
      </a:lvl4pPr>
      <a:lvl5pPr algn="ctr" defTabSz="708413" rtl="0" eaLnBrk="0" fontAlgn="base" hangingPunct="0">
        <a:spcBef>
          <a:spcPct val="0"/>
        </a:spcBef>
        <a:spcAft>
          <a:spcPct val="0"/>
        </a:spcAft>
        <a:defRPr sz="2721" b="1">
          <a:solidFill>
            <a:srgbClr val="000066"/>
          </a:solidFill>
          <a:latin typeface="Arial" charset="0"/>
          <a:cs typeface="Arial" charset="0"/>
        </a:defRPr>
      </a:lvl5pPr>
      <a:lvl6pPr marL="310588" algn="ctr" defTabSz="708530" rtl="0" fontAlgn="base">
        <a:spcBef>
          <a:spcPct val="0"/>
        </a:spcBef>
        <a:spcAft>
          <a:spcPct val="0"/>
        </a:spcAft>
        <a:defRPr sz="2721" b="1">
          <a:solidFill>
            <a:srgbClr val="000066"/>
          </a:solidFill>
          <a:latin typeface="Arial" charset="0"/>
          <a:cs typeface="Arial" charset="0"/>
        </a:defRPr>
      </a:lvl6pPr>
      <a:lvl7pPr marL="621173" algn="ctr" defTabSz="708530" rtl="0" fontAlgn="base">
        <a:spcBef>
          <a:spcPct val="0"/>
        </a:spcBef>
        <a:spcAft>
          <a:spcPct val="0"/>
        </a:spcAft>
        <a:defRPr sz="2721" b="1">
          <a:solidFill>
            <a:srgbClr val="000066"/>
          </a:solidFill>
          <a:latin typeface="Arial" charset="0"/>
          <a:cs typeface="Arial" charset="0"/>
        </a:defRPr>
      </a:lvl7pPr>
      <a:lvl8pPr marL="931763" algn="ctr" defTabSz="708530" rtl="0" fontAlgn="base">
        <a:spcBef>
          <a:spcPct val="0"/>
        </a:spcBef>
        <a:spcAft>
          <a:spcPct val="0"/>
        </a:spcAft>
        <a:defRPr sz="2721" b="1">
          <a:solidFill>
            <a:srgbClr val="000066"/>
          </a:solidFill>
          <a:latin typeface="Arial" charset="0"/>
          <a:cs typeface="Arial" charset="0"/>
        </a:defRPr>
      </a:lvl8pPr>
      <a:lvl9pPr marL="1242351" algn="ctr" defTabSz="708530" rtl="0" fontAlgn="base">
        <a:spcBef>
          <a:spcPct val="0"/>
        </a:spcBef>
        <a:spcAft>
          <a:spcPct val="0"/>
        </a:spcAft>
        <a:defRPr sz="2721" b="1">
          <a:solidFill>
            <a:srgbClr val="000066"/>
          </a:solidFill>
          <a:latin typeface="Arial" charset="0"/>
          <a:cs typeface="Arial" charset="0"/>
        </a:defRPr>
      </a:lvl9pPr>
    </p:titleStyle>
    <p:bodyStyle>
      <a:lvl1pPr marL="264575" indent="-264575" algn="l" defTabSz="708413" rtl="0" eaLnBrk="0" fontAlgn="base" hangingPunct="0">
        <a:spcBef>
          <a:spcPct val="80000"/>
        </a:spcBef>
        <a:spcAft>
          <a:spcPct val="0"/>
        </a:spcAft>
        <a:buClr>
          <a:srgbClr val="1E7FB8"/>
        </a:buClr>
        <a:buFont typeface="Wingdings" panose="05000000000000000000" pitchFamily="2" charset="2"/>
        <a:buChar char="l"/>
        <a:defRPr sz="1973">
          <a:solidFill>
            <a:srgbClr val="000066"/>
          </a:solidFill>
          <a:latin typeface="+mn-lt"/>
          <a:ea typeface="+mn-ea"/>
          <a:cs typeface="+mn-cs"/>
        </a:defRPr>
      </a:lvl1pPr>
      <a:lvl2pPr marL="623101" indent="-217060" algn="l" defTabSz="708413" rtl="0" eaLnBrk="0" fontAlgn="base" hangingPunct="0">
        <a:spcBef>
          <a:spcPct val="20000"/>
        </a:spcBef>
        <a:spcAft>
          <a:spcPct val="0"/>
        </a:spcAft>
        <a:buClr>
          <a:srgbClr val="1E7FB8"/>
        </a:buClr>
        <a:buFont typeface="Arial" panose="020B0604020202020204" pitchFamily="34" charset="0"/>
        <a:buChar char="–"/>
        <a:defRPr sz="1633">
          <a:solidFill>
            <a:srgbClr val="000066"/>
          </a:solidFill>
          <a:latin typeface="+mn-lt"/>
          <a:cs typeface="+mn-cs"/>
        </a:defRPr>
      </a:lvl2pPr>
      <a:lvl3pPr marL="971907" indent="-208421" algn="l" defTabSz="708413" rtl="0" eaLnBrk="0" fontAlgn="base" hangingPunct="0">
        <a:spcBef>
          <a:spcPct val="20000"/>
        </a:spcBef>
        <a:spcAft>
          <a:spcPct val="0"/>
        </a:spcAft>
        <a:buClr>
          <a:srgbClr val="1E7FB8"/>
        </a:buClr>
        <a:buChar char="•"/>
        <a:defRPr sz="1633">
          <a:solidFill>
            <a:srgbClr val="000066"/>
          </a:solidFill>
          <a:latin typeface="Arial Narrow" pitchFamily="34" charset="0"/>
          <a:cs typeface="+mn-cs"/>
        </a:defRPr>
      </a:lvl3pPr>
      <a:lvl4pPr marL="1287237" indent="-173864" algn="l" defTabSz="708413" rtl="0" eaLnBrk="0" fontAlgn="base" hangingPunct="0">
        <a:spcBef>
          <a:spcPct val="20000"/>
        </a:spcBef>
        <a:spcAft>
          <a:spcPct val="0"/>
        </a:spcAft>
        <a:buClr>
          <a:srgbClr val="1E7FB8"/>
        </a:buClr>
        <a:buChar char="–"/>
        <a:defRPr sz="1633">
          <a:solidFill>
            <a:srgbClr val="000066"/>
          </a:solidFill>
          <a:latin typeface="Arial Narrow" pitchFamily="34" charset="0"/>
          <a:cs typeface="+mn-cs"/>
        </a:defRPr>
      </a:lvl4pPr>
      <a:lvl5pPr marL="1541013" indent="-113390" algn="r" defTabSz="708413" rtl="1" eaLnBrk="0" fontAlgn="base" hangingPunct="0">
        <a:spcBef>
          <a:spcPct val="20000"/>
        </a:spcBef>
        <a:spcAft>
          <a:spcPct val="0"/>
        </a:spcAft>
        <a:buChar char="»"/>
        <a:defRPr sz="1565">
          <a:solidFill>
            <a:srgbClr val="000066"/>
          </a:solidFill>
          <a:latin typeface="+mn-lt"/>
          <a:cs typeface="+mn-cs"/>
        </a:defRPr>
      </a:lvl5pPr>
      <a:lvl6pPr marL="1851665" indent="-114314" algn="r" defTabSz="708530" rtl="1" fontAlgn="base">
        <a:spcBef>
          <a:spcPct val="20000"/>
        </a:spcBef>
        <a:spcAft>
          <a:spcPct val="0"/>
        </a:spcAft>
        <a:buChar char="»"/>
        <a:defRPr sz="1565">
          <a:solidFill>
            <a:srgbClr val="000066"/>
          </a:solidFill>
          <a:latin typeface="+mn-lt"/>
          <a:cs typeface="+mn-cs"/>
        </a:defRPr>
      </a:lvl6pPr>
      <a:lvl7pPr marL="2162251" indent="-114314" algn="r" defTabSz="708530" rtl="1" fontAlgn="base">
        <a:spcBef>
          <a:spcPct val="20000"/>
        </a:spcBef>
        <a:spcAft>
          <a:spcPct val="0"/>
        </a:spcAft>
        <a:buChar char="»"/>
        <a:defRPr sz="1565">
          <a:solidFill>
            <a:srgbClr val="000066"/>
          </a:solidFill>
          <a:latin typeface="+mn-lt"/>
          <a:cs typeface="+mn-cs"/>
        </a:defRPr>
      </a:lvl7pPr>
      <a:lvl8pPr marL="2472840" indent="-114314" algn="r" defTabSz="708530" rtl="1" fontAlgn="base">
        <a:spcBef>
          <a:spcPct val="20000"/>
        </a:spcBef>
        <a:spcAft>
          <a:spcPct val="0"/>
        </a:spcAft>
        <a:buChar char="»"/>
        <a:defRPr sz="1565">
          <a:solidFill>
            <a:srgbClr val="000066"/>
          </a:solidFill>
          <a:latin typeface="+mn-lt"/>
          <a:cs typeface="+mn-cs"/>
        </a:defRPr>
      </a:lvl8pPr>
      <a:lvl9pPr marL="2783428" indent="-114314" algn="r" defTabSz="708530" rtl="1" fontAlgn="base">
        <a:spcBef>
          <a:spcPct val="20000"/>
        </a:spcBef>
        <a:spcAft>
          <a:spcPct val="0"/>
        </a:spcAft>
        <a:buChar char="»"/>
        <a:defRPr sz="1565">
          <a:solidFill>
            <a:srgbClr val="000066"/>
          </a:solidFill>
          <a:latin typeface="+mn-lt"/>
          <a:cs typeface="+mn-cs"/>
        </a:defRPr>
      </a:lvl9pPr>
    </p:bodyStyle>
    <p:otherStyle>
      <a:defPPr>
        <a:defRPr lang="en-US"/>
      </a:defPPr>
      <a:lvl1pPr marL="0" algn="l" defTabSz="621173" rtl="0" eaLnBrk="1" latinLnBrk="0" hangingPunct="1">
        <a:defRPr sz="1225" kern="1200">
          <a:solidFill>
            <a:schemeClr val="tx1"/>
          </a:solidFill>
          <a:latin typeface="+mn-lt"/>
          <a:ea typeface="+mn-ea"/>
          <a:cs typeface="+mn-cs"/>
        </a:defRPr>
      </a:lvl1pPr>
      <a:lvl2pPr marL="310588" algn="l" defTabSz="621173" rtl="0" eaLnBrk="1" latinLnBrk="0" hangingPunct="1">
        <a:defRPr sz="1225" kern="1200">
          <a:solidFill>
            <a:schemeClr val="tx1"/>
          </a:solidFill>
          <a:latin typeface="+mn-lt"/>
          <a:ea typeface="+mn-ea"/>
          <a:cs typeface="+mn-cs"/>
        </a:defRPr>
      </a:lvl2pPr>
      <a:lvl3pPr marL="621173" algn="l" defTabSz="621173" rtl="0" eaLnBrk="1" latinLnBrk="0" hangingPunct="1">
        <a:defRPr sz="1225" kern="1200">
          <a:solidFill>
            <a:schemeClr val="tx1"/>
          </a:solidFill>
          <a:latin typeface="+mn-lt"/>
          <a:ea typeface="+mn-ea"/>
          <a:cs typeface="+mn-cs"/>
        </a:defRPr>
      </a:lvl3pPr>
      <a:lvl4pPr marL="931763" algn="l" defTabSz="621173" rtl="0" eaLnBrk="1" latinLnBrk="0" hangingPunct="1">
        <a:defRPr sz="1225" kern="1200">
          <a:solidFill>
            <a:schemeClr val="tx1"/>
          </a:solidFill>
          <a:latin typeface="+mn-lt"/>
          <a:ea typeface="+mn-ea"/>
          <a:cs typeface="+mn-cs"/>
        </a:defRPr>
      </a:lvl4pPr>
      <a:lvl5pPr marL="1242351" algn="l" defTabSz="621173" rtl="0" eaLnBrk="1" latinLnBrk="0" hangingPunct="1">
        <a:defRPr sz="1225" kern="1200">
          <a:solidFill>
            <a:schemeClr val="tx1"/>
          </a:solidFill>
          <a:latin typeface="+mn-lt"/>
          <a:ea typeface="+mn-ea"/>
          <a:cs typeface="+mn-cs"/>
        </a:defRPr>
      </a:lvl5pPr>
      <a:lvl6pPr marL="1552939" algn="l" defTabSz="621173" rtl="0" eaLnBrk="1" latinLnBrk="0" hangingPunct="1">
        <a:defRPr sz="1225" kern="1200">
          <a:solidFill>
            <a:schemeClr val="tx1"/>
          </a:solidFill>
          <a:latin typeface="+mn-lt"/>
          <a:ea typeface="+mn-ea"/>
          <a:cs typeface="+mn-cs"/>
        </a:defRPr>
      </a:lvl6pPr>
      <a:lvl7pPr marL="1863526" algn="l" defTabSz="621173" rtl="0" eaLnBrk="1" latinLnBrk="0" hangingPunct="1">
        <a:defRPr sz="1225" kern="1200">
          <a:solidFill>
            <a:schemeClr val="tx1"/>
          </a:solidFill>
          <a:latin typeface="+mn-lt"/>
          <a:ea typeface="+mn-ea"/>
          <a:cs typeface="+mn-cs"/>
        </a:defRPr>
      </a:lvl7pPr>
      <a:lvl8pPr marL="2174114" algn="l" defTabSz="621173" rtl="0" eaLnBrk="1" latinLnBrk="0" hangingPunct="1">
        <a:defRPr sz="1225" kern="1200">
          <a:solidFill>
            <a:schemeClr val="tx1"/>
          </a:solidFill>
          <a:latin typeface="+mn-lt"/>
          <a:ea typeface="+mn-ea"/>
          <a:cs typeface="+mn-cs"/>
        </a:defRPr>
      </a:lvl8pPr>
      <a:lvl9pPr marL="2484703" algn="l" defTabSz="621173" rtl="0" eaLnBrk="1" latinLnBrk="0" hangingPunct="1">
        <a:defRPr sz="1225"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60000"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360000" y="6580588"/>
            <a:ext cx="592501"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fld id="{CB2A9C5F-569E-41BE-B5E5-7CBFE1B687B2}" type="datetime1">
              <a:rPr lang="en-GB" smtClean="0"/>
              <a:pPr/>
              <a:t>10/09/2019</a:t>
            </a:fld>
            <a:endParaRPr lang="en-GB"/>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6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7301701" y="2128187"/>
            <a:ext cx="1482300" cy="694800"/>
          </a:xfrm>
          <a:prstGeom prst="rect">
            <a:avLst/>
          </a:prstGeom>
          <a:blipFill dpi="0" rotWithShape="1">
            <a:blip r:embed="rId3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2" name="Rectangle 11"/>
          <p:cNvSpPr/>
          <p:nvPr userDrawn="1"/>
        </p:nvSpPr>
        <p:spPr bwMode="gray">
          <a:xfrm>
            <a:off x="7301701" y="379578"/>
            <a:ext cx="1482300" cy="694800"/>
          </a:xfrm>
          <a:prstGeom prst="rect">
            <a:avLst/>
          </a:prstGeom>
          <a:blipFill dpi="0" rotWithShape="1">
            <a:blip r:embed="rId3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Tree>
    <p:extLst>
      <p:ext uri="{BB962C8B-B14F-4D97-AF65-F5344CB8AC3E}">
        <p14:creationId xmlns:p14="http://schemas.microsoft.com/office/powerpoint/2010/main" val="2675185599"/>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 id="2147484336" r:id="rId15"/>
    <p:sldLayoutId id="2147484337" r:id="rId16"/>
    <p:sldLayoutId id="2147484338" r:id="rId17"/>
    <p:sldLayoutId id="2147484339" r:id="rId18"/>
    <p:sldLayoutId id="2147484340" r:id="rId19"/>
    <p:sldLayoutId id="2147484341" r:id="rId20"/>
    <p:sldLayoutId id="2147484343" r:id="rId21"/>
    <p:sldLayoutId id="2147484344" r:id="rId22"/>
    <p:sldLayoutId id="2147484345" r:id="rId23"/>
    <p:sldLayoutId id="2147484346" r:id="rId24"/>
    <p:sldLayoutId id="2147484347" r:id="rId25"/>
    <p:sldLayoutId id="2147484348" r:id="rId26"/>
    <p:sldLayoutId id="2147484349" r:id="rId27"/>
    <p:sldLayoutId id="2147484350" r:id="rId28"/>
    <p:sldLayoutId id="2147484351" r:id="rId29"/>
  </p:sldLayoutIdLst>
  <p:hf hdr="0"/>
  <p:txStyles>
    <p:titleStyle>
      <a:lvl1pPr algn="l" defTabSz="685800"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1.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63636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9" r:id="rId11"/>
    <p:sldLayoutId id="2147483700" r:id="rId12"/>
    <p:sldLayoutId id="2147483701" r:id="rId13"/>
    <p:sldLayoutId id="2147483702" r:id="rId14"/>
    <p:sldLayoutId id="2147483704" r:id="rId15"/>
  </p:sldLayoutIdLst>
  <p:hf hdr="0" ftr="0" dt="0"/>
  <p:txStyles>
    <p:titleStyle>
      <a:lvl1pPr algn="ctr" defTabSz="455590" rtl="0" eaLnBrk="1" latinLnBrk="0" hangingPunct="1">
        <a:spcBef>
          <a:spcPct val="0"/>
        </a:spcBef>
        <a:buNone/>
        <a:defRPr sz="4400" kern="1200">
          <a:solidFill>
            <a:schemeClr val="tx1"/>
          </a:solidFill>
          <a:latin typeface="+mj-lt"/>
          <a:ea typeface="+mj-ea"/>
          <a:cs typeface="+mj-cs"/>
        </a:defRPr>
      </a:lvl1pPr>
    </p:titleStyle>
    <p:bodyStyle>
      <a:lvl1pPr marL="341690" indent="-341690" algn="l" defTabSz="455590" rtl="0" eaLnBrk="1" latinLnBrk="0" hangingPunct="1">
        <a:spcBef>
          <a:spcPct val="20000"/>
        </a:spcBef>
        <a:buFont typeface="Arial"/>
        <a:buChar char="•"/>
        <a:defRPr sz="3200" kern="1200">
          <a:solidFill>
            <a:schemeClr val="tx1"/>
          </a:solidFill>
          <a:latin typeface="+mn-lt"/>
          <a:ea typeface="+mn-ea"/>
          <a:cs typeface="+mn-cs"/>
        </a:defRPr>
      </a:lvl1pPr>
      <a:lvl2pPr marL="740331" indent="-284748" algn="l" defTabSz="455590" rtl="0" eaLnBrk="1" latinLnBrk="0" hangingPunct="1">
        <a:spcBef>
          <a:spcPct val="20000"/>
        </a:spcBef>
        <a:buFont typeface="Arial"/>
        <a:buChar char="–"/>
        <a:defRPr sz="2800" kern="1200">
          <a:solidFill>
            <a:schemeClr val="tx1"/>
          </a:solidFill>
          <a:latin typeface="+mn-lt"/>
          <a:ea typeface="+mn-ea"/>
          <a:cs typeface="+mn-cs"/>
        </a:defRPr>
      </a:lvl2pPr>
      <a:lvl3pPr marL="1138973" indent="-227794" algn="l" defTabSz="455590" rtl="0" eaLnBrk="1" latinLnBrk="0" hangingPunct="1">
        <a:spcBef>
          <a:spcPct val="20000"/>
        </a:spcBef>
        <a:buFont typeface="Arial"/>
        <a:buChar char="•"/>
        <a:defRPr sz="2400" kern="1200">
          <a:solidFill>
            <a:schemeClr val="tx1"/>
          </a:solidFill>
          <a:latin typeface="+mn-lt"/>
          <a:ea typeface="+mn-ea"/>
          <a:cs typeface="+mn-cs"/>
        </a:defRPr>
      </a:lvl3pPr>
      <a:lvl4pPr marL="1594563" indent="-227794" algn="l" defTabSz="455590" rtl="0" eaLnBrk="1" latinLnBrk="0" hangingPunct="1">
        <a:spcBef>
          <a:spcPct val="20000"/>
        </a:spcBef>
        <a:buFont typeface="Arial"/>
        <a:buChar char="–"/>
        <a:defRPr sz="2000" kern="1200">
          <a:solidFill>
            <a:schemeClr val="tx1"/>
          </a:solidFill>
          <a:latin typeface="+mn-lt"/>
          <a:ea typeface="+mn-ea"/>
          <a:cs typeface="+mn-cs"/>
        </a:defRPr>
      </a:lvl4pPr>
      <a:lvl5pPr marL="2050155" indent="-227794" algn="l" defTabSz="455590" rtl="0" eaLnBrk="1" latinLnBrk="0" hangingPunct="1">
        <a:spcBef>
          <a:spcPct val="20000"/>
        </a:spcBef>
        <a:buFont typeface="Arial"/>
        <a:buChar char="»"/>
        <a:defRPr sz="2000" kern="1200">
          <a:solidFill>
            <a:schemeClr val="tx1"/>
          </a:solidFill>
          <a:latin typeface="+mn-lt"/>
          <a:ea typeface="+mn-ea"/>
          <a:cs typeface="+mn-cs"/>
        </a:defRPr>
      </a:lvl5pPr>
      <a:lvl6pPr marL="2505741" indent="-227794" algn="l" defTabSz="455590" rtl="0" eaLnBrk="1" latinLnBrk="0" hangingPunct="1">
        <a:spcBef>
          <a:spcPct val="20000"/>
        </a:spcBef>
        <a:buFont typeface="Arial"/>
        <a:buChar char="•"/>
        <a:defRPr sz="2000" kern="1200">
          <a:solidFill>
            <a:schemeClr val="tx1"/>
          </a:solidFill>
          <a:latin typeface="+mn-lt"/>
          <a:ea typeface="+mn-ea"/>
          <a:cs typeface="+mn-cs"/>
        </a:defRPr>
      </a:lvl6pPr>
      <a:lvl7pPr marL="2961330" indent="-227794" algn="l" defTabSz="455590" rtl="0" eaLnBrk="1" latinLnBrk="0" hangingPunct="1">
        <a:spcBef>
          <a:spcPct val="20000"/>
        </a:spcBef>
        <a:buFont typeface="Arial"/>
        <a:buChar char="•"/>
        <a:defRPr sz="2000" kern="1200">
          <a:solidFill>
            <a:schemeClr val="tx1"/>
          </a:solidFill>
          <a:latin typeface="+mn-lt"/>
          <a:ea typeface="+mn-ea"/>
          <a:cs typeface="+mn-cs"/>
        </a:defRPr>
      </a:lvl7pPr>
      <a:lvl8pPr marL="3416920" indent="-227794" algn="l" defTabSz="455590" rtl="0" eaLnBrk="1" latinLnBrk="0" hangingPunct="1">
        <a:spcBef>
          <a:spcPct val="20000"/>
        </a:spcBef>
        <a:buFont typeface="Arial"/>
        <a:buChar char="•"/>
        <a:defRPr sz="2000" kern="1200">
          <a:solidFill>
            <a:schemeClr val="tx1"/>
          </a:solidFill>
          <a:latin typeface="+mn-lt"/>
          <a:ea typeface="+mn-ea"/>
          <a:cs typeface="+mn-cs"/>
        </a:defRPr>
      </a:lvl8pPr>
      <a:lvl9pPr marL="3872509" indent="-227794" algn="l" defTabSz="4555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590" rtl="0" eaLnBrk="1" latinLnBrk="0" hangingPunct="1">
        <a:defRPr sz="1800" kern="1200">
          <a:solidFill>
            <a:schemeClr val="tx1"/>
          </a:solidFill>
          <a:latin typeface="+mn-lt"/>
          <a:ea typeface="+mn-ea"/>
          <a:cs typeface="+mn-cs"/>
        </a:defRPr>
      </a:lvl1pPr>
      <a:lvl2pPr marL="455590" algn="l" defTabSz="455590" rtl="0" eaLnBrk="1" latinLnBrk="0" hangingPunct="1">
        <a:defRPr sz="1800" kern="1200">
          <a:solidFill>
            <a:schemeClr val="tx1"/>
          </a:solidFill>
          <a:latin typeface="+mn-lt"/>
          <a:ea typeface="+mn-ea"/>
          <a:cs typeface="+mn-cs"/>
        </a:defRPr>
      </a:lvl2pPr>
      <a:lvl3pPr marL="911178" algn="l" defTabSz="455590" rtl="0" eaLnBrk="1" latinLnBrk="0" hangingPunct="1">
        <a:defRPr sz="1800" kern="1200">
          <a:solidFill>
            <a:schemeClr val="tx1"/>
          </a:solidFill>
          <a:latin typeface="+mn-lt"/>
          <a:ea typeface="+mn-ea"/>
          <a:cs typeface="+mn-cs"/>
        </a:defRPr>
      </a:lvl3pPr>
      <a:lvl4pPr marL="1366769" algn="l" defTabSz="455590" rtl="0" eaLnBrk="1" latinLnBrk="0" hangingPunct="1">
        <a:defRPr sz="1800" kern="1200">
          <a:solidFill>
            <a:schemeClr val="tx1"/>
          </a:solidFill>
          <a:latin typeface="+mn-lt"/>
          <a:ea typeface="+mn-ea"/>
          <a:cs typeface="+mn-cs"/>
        </a:defRPr>
      </a:lvl4pPr>
      <a:lvl5pPr marL="1822358" algn="l" defTabSz="455590" rtl="0" eaLnBrk="1" latinLnBrk="0" hangingPunct="1">
        <a:defRPr sz="1800" kern="1200">
          <a:solidFill>
            <a:schemeClr val="tx1"/>
          </a:solidFill>
          <a:latin typeface="+mn-lt"/>
          <a:ea typeface="+mn-ea"/>
          <a:cs typeface="+mn-cs"/>
        </a:defRPr>
      </a:lvl5pPr>
      <a:lvl6pPr marL="2277945" algn="l" defTabSz="455590" rtl="0" eaLnBrk="1" latinLnBrk="0" hangingPunct="1">
        <a:defRPr sz="1800" kern="1200">
          <a:solidFill>
            <a:schemeClr val="tx1"/>
          </a:solidFill>
          <a:latin typeface="+mn-lt"/>
          <a:ea typeface="+mn-ea"/>
          <a:cs typeface="+mn-cs"/>
        </a:defRPr>
      </a:lvl6pPr>
      <a:lvl7pPr marL="2733535" algn="l" defTabSz="455590" rtl="0" eaLnBrk="1" latinLnBrk="0" hangingPunct="1">
        <a:defRPr sz="1800" kern="1200">
          <a:solidFill>
            <a:schemeClr val="tx1"/>
          </a:solidFill>
          <a:latin typeface="+mn-lt"/>
          <a:ea typeface="+mn-ea"/>
          <a:cs typeface="+mn-cs"/>
        </a:defRPr>
      </a:lvl7pPr>
      <a:lvl8pPr marL="3189125" algn="l" defTabSz="455590" rtl="0" eaLnBrk="1" latinLnBrk="0" hangingPunct="1">
        <a:defRPr sz="1800" kern="1200">
          <a:solidFill>
            <a:schemeClr val="tx1"/>
          </a:solidFill>
          <a:latin typeface="+mn-lt"/>
          <a:ea typeface="+mn-ea"/>
          <a:cs typeface="+mn-cs"/>
        </a:defRPr>
      </a:lvl8pPr>
      <a:lvl9pPr marL="3644713" algn="l" defTabSz="45559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p:nvPicPr>
        <p:blipFill rotWithShape="1">
          <a:blip r:embed="rId18" cstate="email">
            <a:extLst>
              <a:ext uri="{28A0092B-C50C-407E-A947-70E740481C1C}">
                <a14:useLocalDpi xmlns:a14="http://schemas.microsoft.com/office/drawing/2010/main"/>
              </a:ext>
            </a:extLst>
          </a:blip>
          <a:srcRect t="88603"/>
          <a:stretch/>
        </p:blipFill>
        <p:spPr>
          <a:xfrm>
            <a:off x="0" y="6005384"/>
            <a:ext cx="9144000" cy="781618"/>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120" tIns="45560" rIns="91120" bIns="4556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7"/>
            <a:ext cx="8229600" cy="4525963"/>
          </a:xfrm>
          <a:prstGeom prst="rect">
            <a:avLst/>
          </a:prstGeom>
        </p:spPr>
        <p:txBody>
          <a:bodyPr vert="horz" lIns="91120" tIns="45560" rIns="91120" bIns="455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6732243" y="6421957"/>
            <a:ext cx="2133600" cy="365125"/>
          </a:xfrm>
          <a:prstGeom prst="rect">
            <a:avLst/>
          </a:prstGeom>
        </p:spPr>
        <p:txBody>
          <a:bodyPr vert="horz" lIns="91120" tIns="45560" rIns="91120" bIns="45560" rtlCol="0" anchor="ctr"/>
          <a:lstStyle>
            <a:lvl1pPr algn="r">
              <a:defRPr sz="1200">
                <a:solidFill>
                  <a:schemeClr val="tx1">
                    <a:tint val="75000"/>
                  </a:schemeClr>
                </a:solidFill>
              </a:defRPr>
            </a:lvl1pPr>
          </a:lstStyle>
          <a:p>
            <a:fld id="{F7D24406-862A-4A8F-B0BB-9459B64BDEE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3251019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4316" r:id="rId12"/>
    <p:sldLayoutId id="2147484317" r:id="rId13"/>
    <p:sldLayoutId id="2147484318" r:id="rId14"/>
    <p:sldLayoutId id="2147484319" r:id="rId15"/>
    <p:sldLayoutId id="2147484352" r:id="rId16"/>
  </p:sldLayoutIdLst>
  <p:hf hdr="0" ftr="0" dt="0"/>
  <p:txStyles>
    <p:titleStyle>
      <a:lvl1pPr algn="ctr" defTabSz="911178" rtl="0" eaLnBrk="1" latinLnBrk="0" hangingPunct="1">
        <a:spcBef>
          <a:spcPct val="0"/>
        </a:spcBef>
        <a:buNone/>
        <a:defRPr sz="4400" kern="1200">
          <a:solidFill>
            <a:schemeClr val="tx1"/>
          </a:solidFill>
          <a:latin typeface="+mj-lt"/>
          <a:ea typeface="+mj-ea"/>
          <a:cs typeface="+mj-cs"/>
        </a:defRPr>
      </a:lvl1pPr>
    </p:titleStyle>
    <p:bodyStyle>
      <a:lvl1pPr marL="341690" indent="-341690" algn="l" defTabSz="9111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0331" indent="-284748" algn="l" defTabSz="9111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8973" indent="-227794" algn="l" defTabSz="9111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4563" indent="-227794" algn="l" defTabSz="9111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0155" indent="-227794" algn="l" defTabSz="9111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5741" indent="-227794" algn="l" defTabSz="9111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1330" indent="-227794" algn="l" defTabSz="9111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6920" indent="-227794" algn="l" defTabSz="9111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2509" indent="-227794" algn="l" defTabSz="9111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178" rtl="0" eaLnBrk="1" latinLnBrk="0" hangingPunct="1">
        <a:defRPr sz="1800" kern="1200">
          <a:solidFill>
            <a:schemeClr val="tx1"/>
          </a:solidFill>
          <a:latin typeface="+mn-lt"/>
          <a:ea typeface="+mn-ea"/>
          <a:cs typeface="+mn-cs"/>
        </a:defRPr>
      </a:lvl1pPr>
      <a:lvl2pPr marL="455590" algn="l" defTabSz="911178" rtl="0" eaLnBrk="1" latinLnBrk="0" hangingPunct="1">
        <a:defRPr sz="1800" kern="1200">
          <a:solidFill>
            <a:schemeClr val="tx1"/>
          </a:solidFill>
          <a:latin typeface="+mn-lt"/>
          <a:ea typeface="+mn-ea"/>
          <a:cs typeface="+mn-cs"/>
        </a:defRPr>
      </a:lvl2pPr>
      <a:lvl3pPr marL="911178" algn="l" defTabSz="911178" rtl="0" eaLnBrk="1" latinLnBrk="0" hangingPunct="1">
        <a:defRPr sz="1800" kern="1200">
          <a:solidFill>
            <a:schemeClr val="tx1"/>
          </a:solidFill>
          <a:latin typeface="+mn-lt"/>
          <a:ea typeface="+mn-ea"/>
          <a:cs typeface="+mn-cs"/>
        </a:defRPr>
      </a:lvl3pPr>
      <a:lvl4pPr marL="1366769" algn="l" defTabSz="911178" rtl="0" eaLnBrk="1" latinLnBrk="0" hangingPunct="1">
        <a:defRPr sz="1800" kern="1200">
          <a:solidFill>
            <a:schemeClr val="tx1"/>
          </a:solidFill>
          <a:latin typeface="+mn-lt"/>
          <a:ea typeface="+mn-ea"/>
          <a:cs typeface="+mn-cs"/>
        </a:defRPr>
      </a:lvl4pPr>
      <a:lvl5pPr marL="1822358" algn="l" defTabSz="911178" rtl="0" eaLnBrk="1" latinLnBrk="0" hangingPunct="1">
        <a:defRPr sz="1800" kern="1200">
          <a:solidFill>
            <a:schemeClr val="tx1"/>
          </a:solidFill>
          <a:latin typeface="+mn-lt"/>
          <a:ea typeface="+mn-ea"/>
          <a:cs typeface="+mn-cs"/>
        </a:defRPr>
      </a:lvl5pPr>
      <a:lvl6pPr marL="2277945" algn="l" defTabSz="911178" rtl="0" eaLnBrk="1" latinLnBrk="0" hangingPunct="1">
        <a:defRPr sz="1800" kern="1200">
          <a:solidFill>
            <a:schemeClr val="tx1"/>
          </a:solidFill>
          <a:latin typeface="+mn-lt"/>
          <a:ea typeface="+mn-ea"/>
          <a:cs typeface="+mn-cs"/>
        </a:defRPr>
      </a:lvl6pPr>
      <a:lvl7pPr marL="2733535" algn="l" defTabSz="911178" rtl="0" eaLnBrk="1" latinLnBrk="0" hangingPunct="1">
        <a:defRPr sz="1800" kern="1200">
          <a:solidFill>
            <a:schemeClr val="tx1"/>
          </a:solidFill>
          <a:latin typeface="+mn-lt"/>
          <a:ea typeface="+mn-ea"/>
          <a:cs typeface="+mn-cs"/>
        </a:defRPr>
      </a:lvl7pPr>
      <a:lvl8pPr marL="3189125" algn="l" defTabSz="911178" rtl="0" eaLnBrk="1" latinLnBrk="0" hangingPunct="1">
        <a:defRPr sz="1800" kern="1200">
          <a:solidFill>
            <a:schemeClr val="tx1"/>
          </a:solidFill>
          <a:latin typeface="+mn-lt"/>
          <a:ea typeface="+mn-ea"/>
          <a:cs typeface="+mn-cs"/>
        </a:defRPr>
      </a:lvl8pPr>
      <a:lvl9pPr marL="3644713" algn="l" defTabSz="9111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5"/>
            <a:ext cx="9144000" cy="62000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7172" name="Rectangle 4"/>
          <p:cNvSpPr>
            <a:spLocks noGrp="1" noChangeArrowheads="1"/>
          </p:cNvSpPr>
          <p:nvPr>
            <p:ph type="body" idx="1"/>
          </p:nvPr>
        </p:nvSpPr>
        <p:spPr bwMode="auto">
          <a:xfrm>
            <a:off x="442544" y="5716231"/>
            <a:ext cx="8291501" cy="29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p:txBody>
      </p:sp>
      <p:sp>
        <p:nvSpPr>
          <p:cNvPr id="7174" name="Line 6"/>
          <p:cNvSpPr>
            <a:spLocks noChangeShapeType="1"/>
          </p:cNvSpPr>
          <p:nvPr/>
        </p:nvSpPr>
        <p:spPr bwMode="auto">
          <a:xfrm>
            <a:off x="0" y="631227"/>
            <a:ext cx="9144000" cy="0"/>
          </a:xfrm>
          <a:prstGeom prst="line">
            <a:avLst/>
          </a:prstGeom>
          <a:noFill/>
          <a:ln w="1905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79068" tIns="39535" rIns="79068" bIns="39535"/>
          <a:lstStyle/>
          <a:p>
            <a:pPr rtl="1" fontAlgn="base">
              <a:spcBef>
                <a:spcPct val="0"/>
              </a:spcBef>
              <a:spcAft>
                <a:spcPct val="0"/>
              </a:spcAft>
            </a:pPr>
            <a:endParaRPr lang="en-US" sz="3400" b="1">
              <a:solidFill>
                <a:srgbClr val="000066"/>
              </a:solidFill>
              <a:latin typeface="Arial" charset="0"/>
              <a:cs typeface="Arial" charset="0"/>
            </a:endParaRPr>
          </a:p>
        </p:txBody>
      </p:sp>
      <p:sp>
        <p:nvSpPr>
          <p:cNvPr id="7180"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068" tIns="39535" rIns="79068" bIns="39535" anchor="ctr"/>
          <a:lstStyle/>
          <a:p>
            <a:pPr rtl="1" fontAlgn="base">
              <a:spcBef>
                <a:spcPct val="0"/>
              </a:spcBef>
              <a:spcAft>
                <a:spcPct val="0"/>
              </a:spcAft>
            </a:pPr>
            <a:endParaRPr lang="en-US" sz="3400" b="1">
              <a:solidFill>
                <a:srgbClr val="000066"/>
              </a:solidFill>
              <a:latin typeface="Arial" charset="0"/>
              <a:cs typeface="Arial" charset="0"/>
            </a:endParaRPr>
          </a:p>
        </p:txBody>
      </p:sp>
      <p:sp>
        <p:nvSpPr>
          <p:cNvPr id="7182" name="Rectangle 14"/>
          <p:cNvSpPr>
            <a:spLocks noChangeArrowheads="1"/>
          </p:cNvSpPr>
          <p:nvPr/>
        </p:nvSpPr>
        <p:spPr bwMode="auto">
          <a:xfrm>
            <a:off x="359736" y="6398688"/>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01842" fontAlgn="base">
              <a:spcBef>
                <a:spcPct val="0"/>
              </a:spcBef>
              <a:spcAft>
                <a:spcPct val="0"/>
              </a:spcAft>
            </a:pPr>
            <a:fld id="{940F83FE-9265-477F-846A-A441FA63AE1B}" type="slidenum">
              <a:rPr lang="x-none" sz="1500" b="1">
                <a:solidFill>
                  <a:srgbClr val="72BBE8"/>
                </a:solidFill>
                <a:latin typeface="Arial Narrow" pitchFamily="34" charset="0"/>
                <a:cs typeface="Arial" charset="0"/>
              </a:rPr>
              <a:pPr algn="r" defTabSz="901842" fontAlgn="base">
                <a:spcBef>
                  <a:spcPct val="0"/>
                </a:spcBef>
                <a:spcAft>
                  <a:spcPct val="0"/>
                </a:spcAft>
              </a:pPr>
              <a:t>‹#›</a:t>
            </a:fld>
            <a:r>
              <a:rPr lang="en-US" sz="1500" b="1">
                <a:solidFill>
                  <a:srgbClr val="72BBE8"/>
                </a:solidFill>
                <a:latin typeface="Arial Narrow" pitchFamily="34" charset="0"/>
                <a:cs typeface="Arial" charset="0"/>
              </a:rPr>
              <a:t> </a:t>
            </a:r>
            <a:r>
              <a:rPr lang="en-US" sz="2100" b="1" baseline="14000">
                <a:solidFill>
                  <a:srgbClr val="FFFFFF"/>
                </a:solidFill>
                <a:latin typeface="Arial Narrow" pitchFamily="34" charset="0"/>
                <a:cs typeface="Arial" charset="0"/>
              </a:rPr>
              <a:t>|</a:t>
            </a:r>
          </a:p>
        </p:txBody>
      </p:sp>
      <p:pic>
        <p:nvPicPr>
          <p:cNvPr id="7185"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1766" y="6040315"/>
            <a:ext cx="2207266" cy="71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4125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ctr" defTabSz="901842" rtl="0" fontAlgn="base">
        <a:spcBef>
          <a:spcPct val="0"/>
        </a:spcBef>
        <a:spcAft>
          <a:spcPct val="0"/>
        </a:spcAft>
        <a:defRPr sz="2500" b="1">
          <a:solidFill>
            <a:srgbClr val="000066"/>
          </a:solidFill>
          <a:latin typeface="Calibri" panose="020F0502020204030204" pitchFamily="34" charset="0"/>
          <a:ea typeface="+mj-ea"/>
          <a:cs typeface="Calibri" panose="020F0502020204030204" pitchFamily="34" charset="0"/>
        </a:defRPr>
      </a:lvl1pPr>
      <a:lvl2pPr algn="ctr" defTabSz="901842" rtl="0" fontAlgn="base">
        <a:spcBef>
          <a:spcPct val="0"/>
        </a:spcBef>
        <a:spcAft>
          <a:spcPct val="0"/>
        </a:spcAft>
        <a:defRPr sz="3500" b="1">
          <a:solidFill>
            <a:srgbClr val="000066"/>
          </a:solidFill>
          <a:latin typeface="Arial" charset="0"/>
          <a:cs typeface="Arial" charset="0"/>
        </a:defRPr>
      </a:lvl2pPr>
      <a:lvl3pPr algn="ctr" defTabSz="901842" rtl="0" fontAlgn="base">
        <a:spcBef>
          <a:spcPct val="0"/>
        </a:spcBef>
        <a:spcAft>
          <a:spcPct val="0"/>
        </a:spcAft>
        <a:defRPr sz="3500" b="1">
          <a:solidFill>
            <a:srgbClr val="000066"/>
          </a:solidFill>
          <a:latin typeface="Arial" charset="0"/>
          <a:cs typeface="Arial" charset="0"/>
        </a:defRPr>
      </a:lvl3pPr>
      <a:lvl4pPr algn="ctr" defTabSz="901842" rtl="0" fontAlgn="base">
        <a:spcBef>
          <a:spcPct val="0"/>
        </a:spcBef>
        <a:spcAft>
          <a:spcPct val="0"/>
        </a:spcAft>
        <a:defRPr sz="3500" b="1">
          <a:solidFill>
            <a:srgbClr val="000066"/>
          </a:solidFill>
          <a:latin typeface="Arial" charset="0"/>
          <a:cs typeface="Arial" charset="0"/>
        </a:defRPr>
      </a:lvl4pPr>
      <a:lvl5pPr algn="ctr" defTabSz="901842" rtl="0" fontAlgn="base">
        <a:spcBef>
          <a:spcPct val="0"/>
        </a:spcBef>
        <a:spcAft>
          <a:spcPct val="0"/>
        </a:spcAft>
        <a:defRPr sz="3500" b="1">
          <a:solidFill>
            <a:srgbClr val="000066"/>
          </a:solidFill>
          <a:latin typeface="Arial" charset="0"/>
          <a:cs typeface="Arial" charset="0"/>
        </a:defRPr>
      </a:lvl5pPr>
      <a:lvl6pPr marL="395299" algn="ctr" defTabSz="901842" rtl="0" fontAlgn="base">
        <a:spcBef>
          <a:spcPct val="0"/>
        </a:spcBef>
        <a:spcAft>
          <a:spcPct val="0"/>
        </a:spcAft>
        <a:defRPr sz="3500" b="1">
          <a:solidFill>
            <a:srgbClr val="000066"/>
          </a:solidFill>
          <a:latin typeface="Arial" charset="0"/>
          <a:cs typeface="Arial" charset="0"/>
        </a:defRPr>
      </a:lvl6pPr>
      <a:lvl7pPr marL="790643" algn="ctr" defTabSz="901842" rtl="0" fontAlgn="base">
        <a:spcBef>
          <a:spcPct val="0"/>
        </a:spcBef>
        <a:spcAft>
          <a:spcPct val="0"/>
        </a:spcAft>
        <a:defRPr sz="3500" b="1">
          <a:solidFill>
            <a:srgbClr val="000066"/>
          </a:solidFill>
          <a:latin typeface="Arial" charset="0"/>
          <a:cs typeface="Arial" charset="0"/>
        </a:defRPr>
      </a:lvl7pPr>
      <a:lvl8pPr marL="1185981" algn="ctr" defTabSz="901842" rtl="0" fontAlgn="base">
        <a:spcBef>
          <a:spcPct val="0"/>
        </a:spcBef>
        <a:spcAft>
          <a:spcPct val="0"/>
        </a:spcAft>
        <a:defRPr sz="3500" b="1">
          <a:solidFill>
            <a:srgbClr val="000066"/>
          </a:solidFill>
          <a:latin typeface="Arial" charset="0"/>
          <a:cs typeface="Arial" charset="0"/>
        </a:defRPr>
      </a:lvl8pPr>
      <a:lvl9pPr marL="1581310" algn="ctr" defTabSz="901842" rtl="0" fontAlgn="base">
        <a:spcBef>
          <a:spcPct val="0"/>
        </a:spcBef>
        <a:spcAft>
          <a:spcPct val="0"/>
        </a:spcAft>
        <a:defRPr sz="3500" b="1">
          <a:solidFill>
            <a:srgbClr val="000066"/>
          </a:solidFill>
          <a:latin typeface="Arial" charset="0"/>
          <a:cs typeface="Arial" charset="0"/>
        </a:defRPr>
      </a:lvl9pPr>
    </p:titleStyle>
    <p:bodyStyle>
      <a:lvl1pPr marL="0" indent="0" algn="l" defTabSz="901842" rtl="0" fontAlgn="base">
        <a:spcBef>
          <a:spcPct val="80000"/>
        </a:spcBef>
        <a:spcAft>
          <a:spcPct val="0"/>
        </a:spcAft>
        <a:buClr>
          <a:srgbClr val="1E7FB8"/>
        </a:buClr>
        <a:buFont typeface="Wingdings" pitchFamily="2" charset="2"/>
        <a:buNone/>
        <a:defRPr sz="1800" baseline="0">
          <a:solidFill>
            <a:srgbClr val="000066"/>
          </a:solidFill>
          <a:latin typeface="Calibri" panose="020F0502020204030204" pitchFamily="34" charset="0"/>
          <a:ea typeface="+mn-ea"/>
          <a:cs typeface="+mn-cs"/>
        </a:defRPr>
      </a:lvl1pPr>
      <a:lvl2pPr marL="794759" indent="-278638" algn="l" defTabSz="901842" rtl="0" fontAlgn="base">
        <a:spcBef>
          <a:spcPct val="20000"/>
        </a:spcBef>
        <a:spcAft>
          <a:spcPct val="0"/>
        </a:spcAft>
        <a:buClr>
          <a:srgbClr val="1E7FB8"/>
        </a:buClr>
        <a:buFont typeface="Arial" charset="0"/>
        <a:buChar char="–"/>
        <a:defRPr sz="1400">
          <a:solidFill>
            <a:srgbClr val="000066"/>
          </a:solidFill>
          <a:latin typeface="+mn-lt"/>
          <a:cs typeface="+mn-cs"/>
        </a:defRPr>
      </a:lvl2pPr>
      <a:lvl3pPr marL="1239516" indent="-266297" algn="l" defTabSz="901842" rtl="0" fontAlgn="base">
        <a:spcBef>
          <a:spcPct val="20000"/>
        </a:spcBef>
        <a:spcAft>
          <a:spcPct val="0"/>
        </a:spcAft>
        <a:buClr>
          <a:srgbClr val="1E7FB8"/>
        </a:buClr>
        <a:buChar char="•"/>
        <a:defRPr sz="1400">
          <a:solidFill>
            <a:srgbClr val="000066"/>
          </a:solidFill>
          <a:latin typeface="Arial Narrow" pitchFamily="34" charset="0"/>
          <a:cs typeface="+mn-cs"/>
        </a:defRPr>
      </a:lvl3pPr>
      <a:lvl4pPr marL="1641709" indent="-223743" algn="l" defTabSz="901842" rtl="0" fontAlgn="base">
        <a:spcBef>
          <a:spcPct val="20000"/>
        </a:spcBef>
        <a:spcAft>
          <a:spcPct val="0"/>
        </a:spcAft>
        <a:buClr>
          <a:srgbClr val="1E7FB8"/>
        </a:buClr>
        <a:buChar char="–"/>
        <a:defRPr sz="1400">
          <a:solidFill>
            <a:srgbClr val="000066"/>
          </a:solidFill>
          <a:latin typeface="Arial Narrow" pitchFamily="34" charset="0"/>
          <a:cs typeface="+mn-cs"/>
        </a:defRPr>
      </a:lvl4pPr>
      <a:lvl5pPr marL="1961539" indent="-142763" algn="r" defTabSz="901842" rtl="1" fontAlgn="base">
        <a:spcBef>
          <a:spcPct val="20000"/>
        </a:spcBef>
        <a:spcAft>
          <a:spcPct val="0"/>
        </a:spcAft>
        <a:buChar char="»"/>
        <a:defRPr sz="2000">
          <a:solidFill>
            <a:srgbClr val="000066"/>
          </a:solidFill>
          <a:latin typeface="+mn-lt"/>
          <a:cs typeface="+mn-cs"/>
        </a:defRPr>
      </a:lvl5pPr>
      <a:lvl6pPr marL="2356864" indent="-142763" algn="r" defTabSz="901842" rtl="1" fontAlgn="base">
        <a:spcBef>
          <a:spcPct val="20000"/>
        </a:spcBef>
        <a:spcAft>
          <a:spcPct val="0"/>
        </a:spcAft>
        <a:buChar char="»"/>
        <a:defRPr sz="2000">
          <a:solidFill>
            <a:srgbClr val="000066"/>
          </a:solidFill>
          <a:latin typeface="+mn-lt"/>
          <a:cs typeface="+mn-cs"/>
        </a:defRPr>
      </a:lvl6pPr>
      <a:lvl7pPr marL="2752194" indent="-142763" algn="r" defTabSz="901842" rtl="1" fontAlgn="base">
        <a:spcBef>
          <a:spcPct val="20000"/>
        </a:spcBef>
        <a:spcAft>
          <a:spcPct val="0"/>
        </a:spcAft>
        <a:buChar char="»"/>
        <a:defRPr sz="2000">
          <a:solidFill>
            <a:srgbClr val="000066"/>
          </a:solidFill>
          <a:latin typeface="+mn-lt"/>
          <a:cs typeface="+mn-cs"/>
        </a:defRPr>
      </a:lvl7pPr>
      <a:lvl8pPr marL="3147523" indent="-142763" algn="r" defTabSz="901842" rtl="1" fontAlgn="base">
        <a:spcBef>
          <a:spcPct val="20000"/>
        </a:spcBef>
        <a:spcAft>
          <a:spcPct val="0"/>
        </a:spcAft>
        <a:buChar char="»"/>
        <a:defRPr sz="2000">
          <a:solidFill>
            <a:srgbClr val="000066"/>
          </a:solidFill>
          <a:latin typeface="+mn-lt"/>
          <a:cs typeface="+mn-cs"/>
        </a:defRPr>
      </a:lvl8pPr>
      <a:lvl9pPr marL="3542857" indent="-142763" algn="r" defTabSz="901842"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0643" rtl="0" eaLnBrk="1" latinLnBrk="0" hangingPunct="1">
        <a:defRPr sz="1600" kern="1200">
          <a:solidFill>
            <a:schemeClr val="tx1"/>
          </a:solidFill>
          <a:latin typeface="+mn-lt"/>
          <a:ea typeface="+mn-ea"/>
          <a:cs typeface="+mn-cs"/>
        </a:defRPr>
      </a:lvl1pPr>
      <a:lvl2pPr marL="395299" algn="l" defTabSz="790643" rtl="0" eaLnBrk="1" latinLnBrk="0" hangingPunct="1">
        <a:defRPr sz="1600" kern="1200">
          <a:solidFill>
            <a:schemeClr val="tx1"/>
          </a:solidFill>
          <a:latin typeface="+mn-lt"/>
          <a:ea typeface="+mn-ea"/>
          <a:cs typeface="+mn-cs"/>
        </a:defRPr>
      </a:lvl2pPr>
      <a:lvl3pPr marL="790643" algn="l" defTabSz="790643" rtl="0" eaLnBrk="1" latinLnBrk="0" hangingPunct="1">
        <a:defRPr sz="1600" kern="1200">
          <a:solidFill>
            <a:schemeClr val="tx1"/>
          </a:solidFill>
          <a:latin typeface="+mn-lt"/>
          <a:ea typeface="+mn-ea"/>
          <a:cs typeface="+mn-cs"/>
        </a:defRPr>
      </a:lvl3pPr>
      <a:lvl4pPr marL="1185981" algn="l" defTabSz="790643" rtl="0" eaLnBrk="1" latinLnBrk="0" hangingPunct="1">
        <a:defRPr sz="1600" kern="1200">
          <a:solidFill>
            <a:schemeClr val="tx1"/>
          </a:solidFill>
          <a:latin typeface="+mn-lt"/>
          <a:ea typeface="+mn-ea"/>
          <a:cs typeface="+mn-cs"/>
        </a:defRPr>
      </a:lvl4pPr>
      <a:lvl5pPr marL="1581310" algn="l" defTabSz="790643" rtl="0" eaLnBrk="1" latinLnBrk="0" hangingPunct="1">
        <a:defRPr sz="1600" kern="1200">
          <a:solidFill>
            <a:schemeClr val="tx1"/>
          </a:solidFill>
          <a:latin typeface="+mn-lt"/>
          <a:ea typeface="+mn-ea"/>
          <a:cs typeface="+mn-cs"/>
        </a:defRPr>
      </a:lvl5pPr>
      <a:lvl6pPr marL="1976642" algn="l" defTabSz="790643" rtl="0" eaLnBrk="1" latinLnBrk="0" hangingPunct="1">
        <a:defRPr sz="1600" kern="1200">
          <a:solidFill>
            <a:schemeClr val="tx1"/>
          </a:solidFill>
          <a:latin typeface="+mn-lt"/>
          <a:ea typeface="+mn-ea"/>
          <a:cs typeface="+mn-cs"/>
        </a:defRPr>
      </a:lvl6pPr>
      <a:lvl7pPr marL="2371971" algn="l" defTabSz="790643" rtl="0" eaLnBrk="1" latinLnBrk="0" hangingPunct="1">
        <a:defRPr sz="1600" kern="1200">
          <a:solidFill>
            <a:schemeClr val="tx1"/>
          </a:solidFill>
          <a:latin typeface="+mn-lt"/>
          <a:ea typeface="+mn-ea"/>
          <a:cs typeface="+mn-cs"/>
        </a:defRPr>
      </a:lvl7pPr>
      <a:lvl8pPr marL="2767295" algn="l" defTabSz="790643" rtl="0" eaLnBrk="1" latinLnBrk="0" hangingPunct="1">
        <a:defRPr sz="1600" kern="1200">
          <a:solidFill>
            <a:schemeClr val="tx1"/>
          </a:solidFill>
          <a:latin typeface="+mn-lt"/>
          <a:ea typeface="+mn-ea"/>
          <a:cs typeface="+mn-cs"/>
        </a:defRPr>
      </a:lvl8pPr>
      <a:lvl9pPr marL="3162623" algn="l" defTabSz="79064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027" name="Rectangle 4"/>
          <p:cNvSpPr>
            <a:spLocks noGrp="1" noChangeArrowheads="1"/>
          </p:cNvSpPr>
          <p:nvPr>
            <p:ph type="body" idx="1"/>
          </p:nvPr>
        </p:nvSpPr>
        <p:spPr bwMode="auto">
          <a:xfrm>
            <a:off x="442544" y="1380818"/>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028" name="Line 6"/>
          <p:cNvSpPr>
            <a:spLocks noChangeShapeType="1"/>
          </p:cNvSpPr>
          <p:nvPr/>
        </p:nvSpPr>
        <p:spPr bwMode="auto">
          <a:xfrm>
            <a:off x="0" y="1246909"/>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79797" tIns="39899" rIns="79797" bIns="39899"/>
          <a:lstStyle/>
          <a:p>
            <a:pPr defTabSz="910373" fontAlgn="base">
              <a:spcBef>
                <a:spcPct val="0"/>
              </a:spcBef>
              <a:spcAft>
                <a:spcPct val="0"/>
              </a:spcAft>
            </a:pPr>
            <a:endParaRPr lang="en-GB" sz="3400" b="1">
              <a:solidFill>
                <a:srgbClr val="000066"/>
              </a:solidFill>
            </a:endParaRPr>
          </a:p>
        </p:txBody>
      </p:sp>
      <p:sp>
        <p:nvSpPr>
          <p:cNvPr id="1029"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797" tIns="39899" rIns="79797" bIns="39899" anchor="ct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910373" rtl="1" eaLnBrk="1" fontAlgn="base" hangingPunct="1">
              <a:spcBef>
                <a:spcPct val="0"/>
              </a:spcBef>
              <a:spcAft>
                <a:spcPct val="0"/>
              </a:spcAft>
              <a:defRPr/>
            </a:pPr>
            <a:endParaRPr lang="en-US" altLang="en-US"/>
          </a:p>
        </p:txBody>
      </p:sp>
      <p:sp>
        <p:nvSpPr>
          <p:cNvPr id="7181" name="PPTtitle"/>
          <p:cNvSpPr>
            <a:spLocks noChangeArrowheads="1"/>
          </p:cNvSpPr>
          <p:nvPr/>
        </p:nvSpPr>
        <p:spPr bwMode="auto">
          <a:xfrm>
            <a:off x="927191" y="6426101"/>
            <a:ext cx="4247561" cy="4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charset="0"/>
                <a:cs typeface="Arial" charset="0"/>
              </a:defRPr>
            </a:lvl1pPr>
            <a:lvl2pPr marL="520700"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3688"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fontAlgn="base">
              <a:spcBef>
                <a:spcPct val="0"/>
              </a:spcBef>
              <a:spcAft>
                <a:spcPct val="0"/>
              </a:spcAft>
              <a:defRPr/>
            </a:pPr>
            <a:r>
              <a:rPr lang="en-GB" altLang="en-US" sz="1200" b="1" dirty="0">
                <a:solidFill>
                  <a:srgbClr val="96CCEE"/>
                </a:solidFill>
                <a:latin typeface="Arial Narrow" pitchFamily="34" charset="0"/>
              </a:rPr>
              <a:t>WUENIC 2015</a:t>
            </a:r>
          </a:p>
        </p:txBody>
      </p:sp>
      <p:sp>
        <p:nvSpPr>
          <p:cNvPr id="7182" name="Rectangle 14"/>
          <p:cNvSpPr>
            <a:spLocks noChangeArrowheads="1"/>
          </p:cNvSpPr>
          <p:nvPr/>
        </p:nvSpPr>
        <p:spPr bwMode="auto">
          <a:xfrm>
            <a:off x="359736" y="6398688"/>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charset="0"/>
                <a:cs typeface="Arial" charset="0"/>
              </a:defRPr>
            </a:lvl1pPr>
            <a:lvl2pPr marL="520700"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3688"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fld id="{B43E3B51-6E83-48E6-BA10-4B54BCDD6E5F}" type="slidenum">
              <a:rPr lang="ar-SA" altLang="en-US" sz="1500" b="1" smtClean="0">
                <a:solidFill>
                  <a:srgbClr val="72BBE8"/>
                </a:solidFill>
                <a:latin typeface="Arial Narrow" pitchFamily="34" charset="0"/>
              </a:rPr>
              <a:pPr fontAlgn="base">
                <a:spcBef>
                  <a:spcPct val="0"/>
                </a:spcBef>
                <a:spcAft>
                  <a:spcPct val="0"/>
                </a:spcAft>
                <a:defRPr/>
              </a:pPr>
              <a:t>‹#›</a:t>
            </a:fld>
            <a:r>
              <a:rPr lang="en-GB" altLang="en-US" sz="1500" b="1">
                <a:solidFill>
                  <a:srgbClr val="72BBE8"/>
                </a:solidFill>
                <a:latin typeface="Arial Narrow" pitchFamily="34" charset="0"/>
              </a:rPr>
              <a:t> </a:t>
            </a:r>
            <a:r>
              <a:rPr lang="en-US" altLang="en-US" sz="2100" b="1" baseline="14000">
                <a:solidFill>
                  <a:srgbClr val="FFFFFF"/>
                </a:solidFill>
                <a:latin typeface="Arial Narrow" pitchFamily="34" charset="0"/>
              </a:rPr>
              <a:t>|</a:t>
            </a:r>
          </a:p>
        </p:txBody>
      </p:sp>
      <p:pic>
        <p:nvPicPr>
          <p:cNvPr id="1032" name="Picture 17"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1751" y="6040247"/>
            <a:ext cx="2207266" cy="71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73803" y="6100699"/>
            <a:ext cx="2557496" cy="65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3574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hf hdr="0" ftr="0" dt="0"/>
  <p:txStyles>
    <p:titleStyle>
      <a:lvl1pPr algn="ctr" defTabSz="910153" rtl="0" eaLnBrk="0" fontAlgn="base" hangingPunct="0">
        <a:spcBef>
          <a:spcPct val="0"/>
        </a:spcBef>
        <a:spcAft>
          <a:spcPct val="0"/>
        </a:spcAft>
        <a:defRPr sz="3500" b="1">
          <a:solidFill>
            <a:srgbClr val="000066"/>
          </a:solidFill>
          <a:latin typeface="+mj-lt"/>
          <a:ea typeface="+mj-ea"/>
          <a:cs typeface="+mj-cs"/>
        </a:defRPr>
      </a:lvl1pPr>
      <a:lvl2pPr algn="ctr" defTabSz="910153" rtl="0" eaLnBrk="0" fontAlgn="base" hangingPunct="0">
        <a:spcBef>
          <a:spcPct val="0"/>
        </a:spcBef>
        <a:spcAft>
          <a:spcPct val="0"/>
        </a:spcAft>
        <a:defRPr sz="3500" b="1">
          <a:solidFill>
            <a:srgbClr val="000066"/>
          </a:solidFill>
          <a:latin typeface="Arial" charset="0"/>
          <a:cs typeface="Arial" charset="0"/>
        </a:defRPr>
      </a:lvl2pPr>
      <a:lvl3pPr algn="ctr" defTabSz="910153" rtl="0" eaLnBrk="0" fontAlgn="base" hangingPunct="0">
        <a:spcBef>
          <a:spcPct val="0"/>
        </a:spcBef>
        <a:spcAft>
          <a:spcPct val="0"/>
        </a:spcAft>
        <a:defRPr sz="3500" b="1">
          <a:solidFill>
            <a:srgbClr val="000066"/>
          </a:solidFill>
          <a:latin typeface="Arial" charset="0"/>
          <a:cs typeface="Arial" charset="0"/>
        </a:defRPr>
      </a:lvl3pPr>
      <a:lvl4pPr algn="ctr" defTabSz="910153" rtl="0" eaLnBrk="0" fontAlgn="base" hangingPunct="0">
        <a:spcBef>
          <a:spcPct val="0"/>
        </a:spcBef>
        <a:spcAft>
          <a:spcPct val="0"/>
        </a:spcAft>
        <a:defRPr sz="3500" b="1">
          <a:solidFill>
            <a:srgbClr val="000066"/>
          </a:solidFill>
          <a:latin typeface="Arial" charset="0"/>
          <a:cs typeface="Arial" charset="0"/>
        </a:defRPr>
      </a:lvl4pPr>
      <a:lvl5pPr algn="ctr" defTabSz="910153" rtl="0" eaLnBrk="0" fontAlgn="base" hangingPunct="0">
        <a:spcBef>
          <a:spcPct val="0"/>
        </a:spcBef>
        <a:spcAft>
          <a:spcPct val="0"/>
        </a:spcAft>
        <a:defRPr sz="3500" b="1">
          <a:solidFill>
            <a:srgbClr val="000066"/>
          </a:solidFill>
          <a:latin typeface="Arial" charset="0"/>
          <a:cs typeface="Arial" charset="0"/>
        </a:defRPr>
      </a:lvl5pPr>
      <a:lvl6pPr marL="398964" algn="ctr" defTabSz="910153" rtl="0" fontAlgn="base">
        <a:spcBef>
          <a:spcPct val="0"/>
        </a:spcBef>
        <a:spcAft>
          <a:spcPct val="0"/>
        </a:spcAft>
        <a:defRPr sz="3500" b="1">
          <a:solidFill>
            <a:srgbClr val="000066"/>
          </a:solidFill>
          <a:latin typeface="Arial" charset="0"/>
          <a:cs typeface="Arial" charset="0"/>
        </a:defRPr>
      </a:lvl6pPr>
      <a:lvl7pPr marL="797935" algn="ctr" defTabSz="910153" rtl="0" fontAlgn="base">
        <a:spcBef>
          <a:spcPct val="0"/>
        </a:spcBef>
        <a:spcAft>
          <a:spcPct val="0"/>
        </a:spcAft>
        <a:defRPr sz="3500" b="1">
          <a:solidFill>
            <a:srgbClr val="000066"/>
          </a:solidFill>
          <a:latin typeface="Arial" charset="0"/>
          <a:cs typeface="Arial" charset="0"/>
        </a:defRPr>
      </a:lvl7pPr>
      <a:lvl8pPr marL="1196913" algn="ctr" defTabSz="910153" rtl="0" fontAlgn="base">
        <a:spcBef>
          <a:spcPct val="0"/>
        </a:spcBef>
        <a:spcAft>
          <a:spcPct val="0"/>
        </a:spcAft>
        <a:defRPr sz="3500" b="1">
          <a:solidFill>
            <a:srgbClr val="000066"/>
          </a:solidFill>
          <a:latin typeface="Arial" charset="0"/>
          <a:cs typeface="Arial" charset="0"/>
        </a:defRPr>
      </a:lvl8pPr>
      <a:lvl9pPr marL="1595886" algn="ctr" defTabSz="910153" rtl="0" fontAlgn="base">
        <a:spcBef>
          <a:spcPct val="0"/>
        </a:spcBef>
        <a:spcAft>
          <a:spcPct val="0"/>
        </a:spcAft>
        <a:defRPr sz="3500" b="1">
          <a:solidFill>
            <a:srgbClr val="000066"/>
          </a:solidFill>
          <a:latin typeface="Arial" charset="0"/>
          <a:cs typeface="Arial" charset="0"/>
        </a:defRPr>
      </a:lvl9pPr>
    </p:titleStyle>
    <p:bodyStyle>
      <a:lvl1pPr marL="340785" indent="-340785" algn="l" defTabSz="910153"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2097" indent="-281222" algn="l" defTabSz="910153"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0943" indent="-268752" algn="l" defTabSz="91015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6841" indent="-225807" algn="l" defTabSz="91015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79621" indent="-144071" algn="r" defTabSz="910153" rtl="1" eaLnBrk="0" fontAlgn="base" hangingPunct="0">
        <a:spcBef>
          <a:spcPct val="20000"/>
        </a:spcBef>
        <a:spcAft>
          <a:spcPct val="0"/>
        </a:spcAft>
        <a:buChar char="»"/>
        <a:defRPr sz="2000">
          <a:solidFill>
            <a:srgbClr val="000066"/>
          </a:solidFill>
          <a:latin typeface="+mn-lt"/>
          <a:cs typeface="+mn-cs"/>
        </a:defRPr>
      </a:lvl5pPr>
      <a:lvl6pPr marL="2378594" indent="-144071" algn="r" defTabSz="910153" rtl="1" fontAlgn="base">
        <a:spcBef>
          <a:spcPct val="20000"/>
        </a:spcBef>
        <a:spcAft>
          <a:spcPct val="0"/>
        </a:spcAft>
        <a:buChar char="»"/>
        <a:defRPr sz="2000">
          <a:solidFill>
            <a:srgbClr val="000066"/>
          </a:solidFill>
          <a:latin typeface="+mn-lt"/>
          <a:cs typeface="+mn-cs"/>
        </a:defRPr>
      </a:lvl6pPr>
      <a:lvl7pPr marL="2777569" indent="-144071" algn="r" defTabSz="910153" rtl="1" fontAlgn="base">
        <a:spcBef>
          <a:spcPct val="20000"/>
        </a:spcBef>
        <a:spcAft>
          <a:spcPct val="0"/>
        </a:spcAft>
        <a:buChar char="»"/>
        <a:defRPr sz="2000">
          <a:solidFill>
            <a:srgbClr val="000066"/>
          </a:solidFill>
          <a:latin typeface="+mn-lt"/>
          <a:cs typeface="+mn-cs"/>
        </a:defRPr>
      </a:lvl7pPr>
      <a:lvl8pPr marL="3176537" indent="-144071" algn="r" defTabSz="910153" rtl="1" fontAlgn="base">
        <a:spcBef>
          <a:spcPct val="20000"/>
        </a:spcBef>
        <a:spcAft>
          <a:spcPct val="0"/>
        </a:spcAft>
        <a:buChar char="»"/>
        <a:defRPr sz="2000">
          <a:solidFill>
            <a:srgbClr val="000066"/>
          </a:solidFill>
          <a:latin typeface="+mn-lt"/>
          <a:cs typeface="+mn-cs"/>
        </a:defRPr>
      </a:lvl8pPr>
      <a:lvl9pPr marL="3575511" indent="-144071" algn="r" defTabSz="910153"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7935" rtl="0" eaLnBrk="1" latinLnBrk="0" hangingPunct="1">
        <a:defRPr sz="1600" kern="1200">
          <a:solidFill>
            <a:schemeClr val="tx1"/>
          </a:solidFill>
          <a:latin typeface="+mn-lt"/>
          <a:ea typeface="+mn-ea"/>
          <a:cs typeface="+mn-cs"/>
        </a:defRPr>
      </a:lvl1pPr>
      <a:lvl2pPr marL="398964" algn="l" defTabSz="797935" rtl="0" eaLnBrk="1" latinLnBrk="0" hangingPunct="1">
        <a:defRPr sz="1600" kern="1200">
          <a:solidFill>
            <a:schemeClr val="tx1"/>
          </a:solidFill>
          <a:latin typeface="+mn-lt"/>
          <a:ea typeface="+mn-ea"/>
          <a:cs typeface="+mn-cs"/>
        </a:defRPr>
      </a:lvl2pPr>
      <a:lvl3pPr marL="797935" algn="l" defTabSz="797935" rtl="0" eaLnBrk="1" latinLnBrk="0" hangingPunct="1">
        <a:defRPr sz="1600" kern="1200">
          <a:solidFill>
            <a:schemeClr val="tx1"/>
          </a:solidFill>
          <a:latin typeface="+mn-lt"/>
          <a:ea typeface="+mn-ea"/>
          <a:cs typeface="+mn-cs"/>
        </a:defRPr>
      </a:lvl3pPr>
      <a:lvl4pPr marL="1196913" algn="l" defTabSz="797935" rtl="0" eaLnBrk="1" latinLnBrk="0" hangingPunct="1">
        <a:defRPr sz="1600" kern="1200">
          <a:solidFill>
            <a:schemeClr val="tx1"/>
          </a:solidFill>
          <a:latin typeface="+mn-lt"/>
          <a:ea typeface="+mn-ea"/>
          <a:cs typeface="+mn-cs"/>
        </a:defRPr>
      </a:lvl4pPr>
      <a:lvl5pPr marL="1595886" algn="l" defTabSz="797935" rtl="0" eaLnBrk="1" latinLnBrk="0" hangingPunct="1">
        <a:defRPr sz="1600" kern="1200">
          <a:solidFill>
            <a:schemeClr val="tx1"/>
          </a:solidFill>
          <a:latin typeface="+mn-lt"/>
          <a:ea typeface="+mn-ea"/>
          <a:cs typeface="+mn-cs"/>
        </a:defRPr>
      </a:lvl5pPr>
      <a:lvl6pPr marL="1994861" algn="l" defTabSz="797935" rtl="0" eaLnBrk="1" latinLnBrk="0" hangingPunct="1">
        <a:defRPr sz="1600" kern="1200">
          <a:solidFill>
            <a:schemeClr val="tx1"/>
          </a:solidFill>
          <a:latin typeface="+mn-lt"/>
          <a:ea typeface="+mn-ea"/>
          <a:cs typeface="+mn-cs"/>
        </a:defRPr>
      </a:lvl6pPr>
      <a:lvl7pPr marL="2393832" algn="l" defTabSz="797935" rtl="0" eaLnBrk="1" latinLnBrk="0" hangingPunct="1">
        <a:defRPr sz="1600" kern="1200">
          <a:solidFill>
            <a:schemeClr val="tx1"/>
          </a:solidFill>
          <a:latin typeface="+mn-lt"/>
          <a:ea typeface="+mn-ea"/>
          <a:cs typeface="+mn-cs"/>
        </a:defRPr>
      </a:lvl7pPr>
      <a:lvl8pPr marL="2792803" algn="l" defTabSz="797935" rtl="0" eaLnBrk="1" latinLnBrk="0" hangingPunct="1">
        <a:defRPr sz="1600" kern="1200">
          <a:solidFill>
            <a:schemeClr val="tx1"/>
          </a:solidFill>
          <a:latin typeface="+mn-lt"/>
          <a:ea typeface="+mn-ea"/>
          <a:cs typeface="+mn-cs"/>
        </a:defRPr>
      </a:lvl8pPr>
      <a:lvl9pPr marL="3191775" algn="l" defTabSz="797935"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54"/>
            <a:ext cx="7886700" cy="1325563"/>
          </a:xfrm>
          <a:prstGeom prst="rect">
            <a:avLst/>
          </a:prstGeom>
        </p:spPr>
        <p:txBody>
          <a:bodyPr vert="horz" lIns="91008" tIns="45504" rIns="91008" bIns="45504"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008" tIns="45504" rIns="91008" bIns="455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34"/>
            <a:ext cx="2057400" cy="365125"/>
          </a:xfrm>
          <a:prstGeom prst="rect">
            <a:avLst/>
          </a:prstGeom>
        </p:spPr>
        <p:txBody>
          <a:bodyPr vert="horz" lIns="91008" tIns="45504" rIns="91008" bIns="45504" rtlCol="0" anchor="ctr"/>
          <a:lstStyle>
            <a:lvl1pPr algn="l">
              <a:defRPr sz="1200">
                <a:solidFill>
                  <a:schemeClr val="tx1">
                    <a:tint val="75000"/>
                  </a:schemeClr>
                </a:solidFill>
              </a:defRPr>
            </a:lvl1pPr>
          </a:lstStyle>
          <a:p>
            <a:pPr defTabSz="910052"/>
            <a:endParaRPr lang="en-US">
              <a:solidFill>
                <a:prstClr val="black">
                  <a:tint val="75000"/>
                </a:prstClr>
              </a:solidFill>
            </a:endParaRPr>
          </a:p>
        </p:txBody>
      </p:sp>
      <p:sp>
        <p:nvSpPr>
          <p:cNvPr id="5" name="Footer Placeholder 4"/>
          <p:cNvSpPr>
            <a:spLocks noGrp="1"/>
          </p:cNvSpPr>
          <p:nvPr>
            <p:ph type="ftr" sz="quarter" idx="3"/>
          </p:nvPr>
        </p:nvSpPr>
        <p:spPr>
          <a:xfrm>
            <a:off x="3028953" y="6356434"/>
            <a:ext cx="3086100" cy="365125"/>
          </a:xfrm>
          <a:prstGeom prst="rect">
            <a:avLst/>
          </a:prstGeom>
        </p:spPr>
        <p:txBody>
          <a:bodyPr vert="horz" lIns="91008" tIns="45504" rIns="91008" bIns="45504" rtlCol="0" anchor="ctr"/>
          <a:lstStyle>
            <a:lvl1pPr algn="ctr">
              <a:defRPr sz="1200">
                <a:solidFill>
                  <a:schemeClr val="tx1">
                    <a:tint val="75000"/>
                  </a:schemeClr>
                </a:solidFill>
              </a:defRPr>
            </a:lvl1pPr>
          </a:lstStyle>
          <a:p>
            <a:pPr defTabSz="910052"/>
            <a:endParaRPr lang="en-US">
              <a:solidFill>
                <a:prstClr val="black">
                  <a:tint val="75000"/>
                </a:prstClr>
              </a:solidFill>
            </a:endParaRPr>
          </a:p>
        </p:txBody>
      </p:sp>
      <p:sp>
        <p:nvSpPr>
          <p:cNvPr id="6" name="Slide Number Placeholder 5"/>
          <p:cNvSpPr>
            <a:spLocks noGrp="1"/>
          </p:cNvSpPr>
          <p:nvPr>
            <p:ph type="sldNum" sz="quarter" idx="4"/>
          </p:nvPr>
        </p:nvSpPr>
        <p:spPr>
          <a:xfrm>
            <a:off x="6457951" y="6356434"/>
            <a:ext cx="2057400" cy="365125"/>
          </a:xfrm>
          <a:prstGeom prst="rect">
            <a:avLst/>
          </a:prstGeom>
        </p:spPr>
        <p:txBody>
          <a:bodyPr vert="horz" lIns="91008" tIns="45504" rIns="91008" bIns="45504" rtlCol="0" anchor="ctr"/>
          <a:lstStyle>
            <a:lvl1pPr algn="r">
              <a:defRPr sz="1200">
                <a:solidFill>
                  <a:schemeClr val="tx1">
                    <a:tint val="75000"/>
                  </a:schemeClr>
                </a:solidFill>
              </a:defRPr>
            </a:lvl1pPr>
          </a:lstStyle>
          <a:p>
            <a:pPr defTabSz="910052"/>
            <a:fld id="{A0F65733-56CB-4729-B1BD-55434B8AE7C5}" type="slidenum">
              <a:rPr lang="en-US" smtClean="0">
                <a:solidFill>
                  <a:prstClr val="black">
                    <a:tint val="75000"/>
                  </a:prstClr>
                </a:solidFill>
              </a:rPr>
              <a:pPr defTabSz="910052"/>
              <a:t>‹#›</a:t>
            </a:fld>
            <a:endParaRPr lang="en-US">
              <a:solidFill>
                <a:prstClr val="black">
                  <a:tint val="75000"/>
                </a:prstClr>
              </a:solidFill>
            </a:endParaRPr>
          </a:p>
        </p:txBody>
      </p:sp>
    </p:spTree>
    <p:extLst>
      <p:ext uri="{BB962C8B-B14F-4D97-AF65-F5344CB8AC3E}">
        <p14:creationId xmlns:p14="http://schemas.microsoft.com/office/powerpoint/2010/main" val="257328976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defTabSz="91005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513" indent="-227513" algn="l" defTabSz="91005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2538" indent="-227513" algn="l" defTabSz="91005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7566" indent="-227513" algn="l" defTabSz="91005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2595" indent="-227513" algn="l" defTabSz="9100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47621" indent="-227513" algn="l" defTabSz="9100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2648" indent="-227513" algn="l" defTabSz="9100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57675" indent="-227513" algn="l" defTabSz="9100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12700" indent="-227513" algn="l" defTabSz="9100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67731" indent="-227513" algn="l" defTabSz="9100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0052" rtl="0" eaLnBrk="1" latinLnBrk="0" hangingPunct="1">
        <a:defRPr sz="1800" kern="1200">
          <a:solidFill>
            <a:schemeClr val="tx1"/>
          </a:solidFill>
          <a:latin typeface="+mn-lt"/>
          <a:ea typeface="+mn-ea"/>
          <a:cs typeface="+mn-cs"/>
        </a:defRPr>
      </a:lvl1pPr>
      <a:lvl2pPr marL="455028" algn="l" defTabSz="910052" rtl="0" eaLnBrk="1" latinLnBrk="0" hangingPunct="1">
        <a:defRPr sz="1800" kern="1200">
          <a:solidFill>
            <a:schemeClr val="tx1"/>
          </a:solidFill>
          <a:latin typeface="+mn-lt"/>
          <a:ea typeface="+mn-ea"/>
          <a:cs typeface="+mn-cs"/>
        </a:defRPr>
      </a:lvl2pPr>
      <a:lvl3pPr marL="910052" algn="l" defTabSz="910052" rtl="0" eaLnBrk="1" latinLnBrk="0" hangingPunct="1">
        <a:defRPr sz="1800" kern="1200">
          <a:solidFill>
            <a:schemeClr val="tx1"/>
          </a:solidFill>
          <a:latin typeface="+mn-lt"/>
          <a:ea typeface="+mn-ea"/>
          <a:cs typeface="+mn-cs"/>
        </a:defRPr>
      </a:lvl3pPr>
      <a:lvl4pPr marL="1365081" algn="l" defTabSz="910052" rtl="0" eaLnBrk="1" latinLnBrk="0" hangingPunct="1">
        <a:defRPr sz="1800" kern="1200">
          <a:solidFill>
            <a:schemeClr val="tx1"/>
          </a:solidFill>
          <a:latin typeface="+mn-lt"/>
          <a:ea typeface="+mn-ea"/>
          <a:cs typeface="+mn-cs"/>
        </a:defRPr>
      </a:lvl4pPr>
      <a:lvl5pPr marL="1820109" algn="l" defTabSz="910052" rtl="0" eaLnBrk="1" latinLnBrk="0" hangingPunct="1">
        <a:defRPr sz="1800" kern="1200">
          <a:solidFill>
            <a:schemeClr val="tx1"/>
          </a:solidFill>
          <a:latin typeface="+mn-lt"/>
          <a:ea typeface="+mn-ea"/>
          <a:cs typeface="+mn-cs"/>
        </a:defRPr>
      </a:lvl5pPr>
      <a:lvl6pPr marL="2275133" algn="l" defTabSz="910052" rtl="0" eaLnBrk="1" latinLnBrk="0" hangingPunct="1">
        <a:defRPr sz="1800" kern="1200">
          <a:solidFill>
            <a:schemeClr val="tx1"/>
          </a:solidFill>
          <a:latin typeface="+mn-lt"/>
          <a:ea typeface="+mn-ea"/>
          <a:cs typeface="+mn-cs"/>
        </a:defRPr>
      </a:lvl6pPr>
      <a:lvl7pPr marL="2730158" algn="l" defTabSz="910052" rtl="0" eaLnBrk="1" latinLnBrk="0" hangingPunct="1">
        <a:defRPr sz="1800" kern="1200">
          <a:solidFill>
            <a:schemeClr val="tx1"/>
          </a:solidFill>
          <a:latin typeface="+mn-lt"/>
          <a:ea typeface="+mn-ea"/>
          <a:cs typeface="+mn-cs"/>
        </a:defRPr>
      </a:lvl7pPr>
      <a:lvl8pPr marL="3185189" algn="l" defTabSz="910052" rtl="0" eaLnBrk="1" latinLnBrk="0" hangingPunct="1">
        <a:defRPr sz="1800" kern="1200">
          <a:solidFill>
            <a:schemeClr val="tx1"/>
          </a:solidFill>
          <a:latin typeface="+mn-lt"/>
          <a:ea typeface="+mn-ea"/>
          <a:cs typeface="+mn-cs"/>
        </a:defRPr>
      </a:lvl8pPr>
      <a:lvl9pPr marL="3640213" algn="l" defTabSz="91005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5"/>
            <a:ext cx="9144000" cy="62000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7172" name="Rectangle 4"/>
          <p:cNvSpPr>
            <a:spLocks noGrp="1" noChangeArrowheads="1"/>
          </p:cNvSpPr>
          <p:nvPr>
            <p:ph type="body" idx="1"/>
          </p:nvPr>
        </p:nvSpPr>
        <p:spPr bwMode="auto">
          <a:xfrm>
            <a:off x="442539" y="5716171"/>
            <a:ext cx="8291501" cy="29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p:txBody>
      </p:sp>
      <p:sp>
        <p:nvSpPr>
          <p:cNvPr id="7174" name="Line 6"/>
          <p:cNvSpPr>
            <a:spLocks noChangeShapeType="1"/>
          </p:cNvSpPr>
          <p:nvPr/>
        </p:nvSpPr>
        <p:spPr bwMode="auto">
          <a:xfrm>
            <a:off x="0" y="631227"/>
            <a:ext cx="9144000" cy="0"/>
          </a:xfrm>
          <a:prstGeom prst="line">
            <a:avLst/>
          </a:prstGeom>
          <a:noFill/>
          <a:ln w="1905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79124" tIns="39563" rIns="79124" bIns="39563"/>
          <a:lstStyle/>
          <a:p>
            <a:pPr defTabSz="911983" rtl="1" fontAlgn="base">
              <a:spcBef>
                <a:spcPct val="0"/>
              </a:spcBef>
              <a:spcAft>
                <a:spcPct val="0"/>
              </a:spcAft>
            </a:pPr>
            <a:endParaRPr lang="en-US" sz="3400" b="1">
              <a:solidFill>
                <a:srgbClr val="000066"/>
              </a:solidFill>
              <a:latin typeface="Arial" charset="0"/>
              <a:cs typeface="Arial" charset="0"/>
            </a:endParaRPr>
          </a:p>
        </p:txBody>
      </p:sp>
      <p:sp>
        <p:nvSpPr>
          <p:cNvPr id="7180"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124" tIns="39563" rIns="79124" bIns="39563" anchor="ctr"/>
          <a:lstStyle/>
          <a:p>
            <a:pPr defTabSz="911983" rtl="1" fontAlgn="base">
              <a:spcBef>
                <a:spcPct val="0"/>
              </a:spcBef>
              <a:spcAft>
                <a:spcPct val="0"/>
              </a:spcAft>
            </a:pPr>
            <a:endParaRPr lang="en-US" sz="3400" b="1">
              <a:solidFill>
                <a:srgbClr val="000066"/>
              </a:solidFill>
              <a:latin typeface="Arial" charset="0"/>
              <a:cs typeface="Arial" charset="0"/>
            </a:endParaRPr>
          </a:p>
        </p:txBody>
      </p:sp>
      <p:sp>
        <p:nvSpPr>
          <p:cNvPr id="7182" name="Rectangle 14"/>
          <p:cNvSpPr>
            <a:spLocks noChangeArrowheads="1"/>
          </p:cNvSpPr>
          <p:nvPr/>
        </p:nvSpPr>
        <p:spPr bwMode="auto">
          <a:xfrm>
            <a:off x="359736" y="6398688"/>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02479" fontAlgn="base">
              <a:spcBef>
                <a:spcPct val="0"/>
              </a:spcBef>
              <a:spcAft>
                <a:spcPct val="0"/>
              </a:spcAft>
            </a:pPr>
            <a:fld id="{940F83FE-9265-477F-846A-A441FA63AE1B}" type="slidenum">
              <a:rPr lang="x-none" sz="1500" b="1">
                <a:solidFill>
                  <a:srgbClr val="72BBE8"/>
                </a:solidFill>
                <a:latin typeface="Arial Narrow" pitchFamily="34" charset="0"/>
                <a:cs typeface="Arial" charset="0"/>
              </a:rPr>
              <a:pPr algn="r" defTabSz="902479" fontAlgn="base">
                <a:spcBef>
                  <a:spcPct val="0"/>
                </a:spcBef>
                <a:spcAft>
                  <a:spcPct val="0"/>
                </a:spcAft>
              </a:pPr>
              <a:t>‹#›</a:t>
            </a:fld>
            <a:r>
              <a:rPr lang="en-US" sz="1500" b="1">
                <a:solidFill>
                  <a:srgbClr val="72BBE8"/>
                </a:solidFill>
                <a:latin typeface="Arial Narrow" pitchFamily="34" charset="0"/>
                <a:cs typeface="Arial" charset="0"/>
              </a:rPr>
              <a:t> </a:t>
            </a:r>
            <a:r>
              <a:rPr lang="en-US" sz="2100" b="1" baseline="14000">
                <a:solidFill>
                  <a:srgbClr val="FFFFFF"/>
                </a:solidFill>
                <a:latin typeface="Arial Narrow" pitchFamily="34" charset="0"/>
                <a:cs typeface="Arial" charset="0"/>
              </a:rPr>
              <a:t>|</a:t>
            </a:r>
          </a:p>
        </p:txBody>
      </p:sp>
      <p:pic>
        <p:nvPicPr>
          <p:cNvPr id="7185"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1766" y="6040255"/>
            <a:ext cx="2207266" cy="71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1366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ctr" defTabSz="902479" rtl="0" fontAlgn="base">
        <a:spcBef>
          <a:spcPct val="0"/>
        </a:spcBef>
        <a:spcAft>
          <a:spcPct val="0"/>
        </a:spcAft>
        <a:defRPr sz="2500" b="1">
          <a:solidFill>
            <a:srgbClr val="000066"/>
          </a:solidFill>
          <a:latin typeface="Calibri" panose="020F0502020204030204" pitchFamily="34" charset="0"/>
          <a:ea typeface="+mj-ea"/>
          <a:cs typeface="Calibri" panose="020F0502020204030204" pitchFamily="34" charset="0"/>
        </a:defRPr>
      </a:lvl1pPr>
      <a:lvl2pPr algn="ctr" defTabSz="902479" rtl="0" fontAlgn="base">
        <a:spcBef>
          <a:spcPct val="0"/>
        </a:spcBef>
        <a:spcAft>
          <a:spcPct val="0"/>
        </a:spcAft>
        <a:defRPr sz="3500" b="1">
          <a:solidFill>
            <a:srgbClr val="000066"/>
          </a:solidFill>
          <a:latin typeface="Arial" charset="0"/>
          <a:cs typeface="Arial" charset="0"/>
        </a:defRPr>
      </a:lvl2pPr>
      <a:lvl3pPr algn="ctr" defTabSz="902479" rtl="0" fontAlgn="base">
        <a:spcBef>
          <a:spcPct val="0"/>
        </a:spcBef>
        <a:spcAft>
          <a:spcPct val="0"/>
        </a:spcAft>
        <a:defRPr sz="3500" b="1">
          <a:solidFill>
            <a:srgbClr val="000066"/>
          </a:solidFill>
          <a:latin typeface="Arial" charset="0"/>
          <a:cs typeface="Arial" charset="0"/>
        </a:defRPr>
      </a:lvl3pPr>
      <a:lvl4pPr algn="ctr" defTabSz="902479" rtl="0" fontAlgn="base">
        <a:spcBef>
          <a:spcPct val="0"/>
        </a:spcBef>
        <a:spcAft>
          <a:spcPct val="0"/>
        </a:spcAft>
        <a:defRPr sz="3500" b="1">
          <a:solidFill>
            <a:srgbClr val="000066"/>
          </a:solidFill>
          <a:latin typeface="Arial" charset="0"/>
          <a:cs typeface="Arial" charset="0"/>
        </a:defRPr>
      </a:lvl4pPr>
      <a:lvl5pPr algn="ctr" defTabSz="902479" rtl="0" fontAlgn="base">
        <a:spcBef>
          <a:spcPct val="0"/>
        </a:spcBef>
        <a:spcAft>
          <a:spcPct val="0"/>
        </a:spcAft>
        <a:defRPr sz="3500" b="1">
          <a:solidFill>
            <a:srgbClr val="000066"/>
          </a:solidFill>
          <a:latin typeface="Arial" charset="0"/>
          <a:cs typeface="Arial" charset="0"/>
        </a:defRPr>
      </a:lvl5pPr>
      <a:lvl6pPr marL="395579" algn="ctr" defTabSz="902479" rtl="0" fontAlgn="base">
        <a:spcBef>
          <a:spcPct val="0"/>
        </a:spcBef>
        <a:spcAft>
          <a:spcPct val="0"/>
        </a:spcAft>
        <a:defRPr sz="3500" b="1">
          <a:solidFill>
            <a:srgbClr val="000066"/>
          </a:solidFill>
          <a:latin typeface="Arial" charset="0"/>
          <a:cs typeface="Arial" charset="0"/>
        </a:defRPr>
      </a:lvl6pPr>
      <a:lvl7pPr marL="791202" algn="ctr" defTabSz="902479" rtl="0" fontAlgn="base">
        <a:spcBef>
          <a:spcPct val="0"/>
        </a:spcBef>
        <a:spcAft>
          <a:spcPct val="0"/>
        </a:spcAft>
        <a:defRPr sz="3500" b="1">
          <a:solidFill>
            <a:srgbClr val="000066"/>
          </a:solidFill>
          <a:latin typeface="Arial" charset="0"/>
          <a:cs typeface="Arial" charset="0"/>
        </a:defRPr>
      </a:lvl7pPr>
      <a:lvl8pPr marL="1186819" algn="ctr" defTabSz="902479" rtl="0" fontAlgn="base">
        <a:spcBef>
          <a:spcPct val="0"/>
        </a:spcBef>
        <a:spcAft>
          <a:spcPct val="0"/>
        </a:spcAft>
        <a:defRPr sz="3500" b="1">
          <a:solidFill>
            <a:srgbClr val="000066"/>
          </a:solidFill>
          <a:latin typeface="Arial" charset="0"/>
          <a:cs typeface="Arial" charset="0"/>
        </a:defRPr>
      </a:lvl8pPr>
      <a:lvl9pPr marL="1582427" algn="ctr" defTabSz="902479" rtl="0" fontAlgn="base">
        <a:spcBef>
          <a:spcPct val="0"/>
        </a:spcBef>
        <a:spcAft>
          <a:spcPct val="0"/>
        </a:spcAft>
        <a:defRPr sz="3500" b="1">
          <a:solidFill>
            <a:srgbClr val="000066"/>
          </a:solidFill>
          <a:latin typeface="Arial" charset="0"/>
          <a:cs typeface="Arial" charset="0"/>
        </a:defRPr>
      </a:lvl9pPr>
    </p:titleStyle>
    <p:bodyStyle>
      <a:lvl1pPr marL="0" indent="0" algn="l" defTabSz="902479" rtl="0" fontAlgn="base">
        <a:spcBef>
          <a:spcPct val="80000"/>
        </a:spcBef>
        <a:spcAft>
          <a:spcPct val="0"/>
        </a:spcAft>
        <a:buClr>
          <a:srgbClr val="1E7FB8"/>
        </a:buClr>
        <a:buFont typeface="Wingdings" pitchFamily="2" charset="2"/>
        <a:buNone/>
        <a:defRPr sz="1800" baseline="0">
          <a:solidFill>
            <a:srgbClr val="000066"/>
          </a:solidFill>
          <a:latin typeface="Calibri" panose="020F0502020204030204" pitchFamily="34" charset="0"/>
          <a:ea typeface="+mn-ea"/>
          <a:cs typeface="+mn-cs"/>
        </a:defRPr>
      </a:lvl1pPr>
      <a:lvl2pPr marL="795320" indent="-278837" algn="l" defTabSz="902479" rtl="0" fontAlgn="base">
        <a:spcBef>
          <a:spcPct val="20000"/>
        </a:spcBef>
        <a:spcAft>
          <a:spcPct val="0"/>
        </a:spcAft>
        <a:buClr>
          <a:srgbClr val="1E7FB8"/>
        </a:buClr>
        <a:buFont typeface="Arial" charset="0"/>
        <a:buChar char="–"/>
        <a:defRPr sz="1400">
          <a:solidFill>
            <a:srgbClr val="000066"/>
          </a:solidFill>
          <a:latin typeface="+mn-lt"/>
          <a:cs typeface="+mn-cs"/>
        </a:defRPr>
      </a:lvl2pPr>
      <a:lvl3pPr marL="1240391" indent="-266485" algn="l" defTabSz="902479" rtl="0" fontAlgn="base">
        <a:spcBef>
          <a:spcPct val="20000"/>
        </a:spcBef>
        <a:spcAft>
          <a:spcPct val="0"/>
        </a:spcAft>
        <a:buClr>
          <a:srgbClr val="1E7FB8"/>
        </a:buClr>
        <a:buChar char="•"/>
        <a:defRPr sz="1400">
          <a:solidFill>
            <a:srgbClr val="000066"/>
          </a:solidFill>
          <a:latin typeface="Arial Narrow" pitchFamily="34" charset="0"/>
          <a:cs typeface="+mn-cs"/>
        </a:defRPr>
      </a:lvl3pPr>
      <a:lvl4pPr marL="1642868" indent="-223901" algn="l" defTabSz="902479" rtl="0" fontAlgn="base">
        <a:spcBef>
          <a:spcPct val="20000"/>
        </a:spcBef>
        <a:spcAft>
          <a:spcPct val="0"/>
        </a:spcAft>
        <a:buClr>
          <a:srgbClr val="1E7FB8"/>
        </a:buClr>
        <a:buChar char="–"/>
        <a:defRPr sz="1400">
          <a:solidFill>
            <a:srgbClr val="000066"/>
          </a:solidFill>
          <a:latin typeface="Arial Narrow" pitchFamily="34" charset="0"/>
          <a:cs typeface="+mn-cs"/>
        </a:defRPr>
      </a:lvl4pPr>
      <a:lvl5pPr marL="1962924" indent="-142863" algn="r" defTabSz="902479" rtl="1" fontAlgn="base">
        <a:spcBef>
          <a:spcPct val="20000"/>
        </a:spcBef>
        <a:spcAft>
          <a:spcPct val="0"/>
        </a:spcAft>
        <a:buChar char="»"/>
        <a:defRPr sz="2000">
          <a:solidFill>
            <a:srgbClr val="000066"/>
          </a:solidFill>
          <a:latin typeface="+mn-lt"/>
          <a:cs typeface="+mn-cs"/>
        </a:defRPr>
      </a:lvl5pPr>
      <a:lvl6pPr marL="2358529" indent="-142863" algn="r" defTabSz="902479" rtl="1" fontAlgn="base">
        <a:spcBef>
          <a:spcPct val="20000"/>
        </a:spcBef>
        <a:spcAft>
          <a:spcPct val="0"/>
        </a:spcAft>
        <a:buChar char="»"/>
        <a:defRPr sz="2000">
          <a:solidFill>
            <a:srgbClr val="000066"/>
          </a:solidFill>
          <a:latin typeface="+mn-lt"/>
          <a:cs typeface="+mn-cs"/>
        </a:defRPr>
      </a:lvl6pPr>
      <a:lvl7pPr marL="2754138" indent="-142863" algn="r" defTabSz="902479" rtl="1" fontAlgn="base">
        <a:spcBef>
          <a:spcPct val="20000"/>
        </a:spcBef>
        <a:spcAft>
          <a:spcPct val="0"/>
        </a:spcAft>
        <a:buChar char="»"/>
        <a:defRPr sz="2000">
          <a:solidFill>
            <a:srgbClr val="000066"/>
          </a:solidFill>
          <a:latin typeface="+mn-lt"/>
          <a:cs typeface="+mn-cs"/>
        </a:defRPr>
      </a:lvl7pPr>
      <a:lvl8pPr marL="3149744" indent="-142863" algn="r" defTabSz="902479" rtl="1" fontAlgn="base">
        <a:spcBef>
          <a:spcPct val="20000"/>
        </a:spcBef>
        <a:spcAft>
          <a:spcPct val="0"/>
        </a:spcAft>
        <a:buChar char="»"/>
        <a:defRPr sz="2000">
          <a:solidFill>
            <a:srgbClr val="000066"/>
          </a:solidFill>
          <a:latin typeface="+mn-lt"/>
          <a:cs typeface="+mn-cs"/>
        </a:defRPr>
      </a:lvl8pPr>
      <a:lvl9pPr marL="3545357" indent="-142863" algn="r" defTabSz="902479"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1202" rtl="0" eaLnBrk="1" latinLnBrk="0" hangingPunct="1">
        <a:defRPr sz="1600" kern="1200">
          <a:solidFill>
            <a:schemeClr val="tx1"/>
          </a:solidFill>
          <a:latin typeface="+mn-lt"/>
          <a:ea typeface="+mn-ea"/>
          <a:cs typeface="+mn-cs"/>
        </a:defRPr>
      </a:lvl1pPr>
      <a:lvl2pPr marL="395579" algn="l" defTabSz="791202" rtl="0" eaLnBrk="1" latinLnBrk="0" hangingPunct="1">
        <a:defRPr sz="1600" kern="1200">
          <a:solidFill>
            <a:schemeClr val="tx1"/>
          </a:solidFill>
          <a:latin typeface="+mn-lt"/>
          <a:ea typeface="+mn-ea"/>
          <a:cs typeface="+mn-cs"/>
        </a:defRPr>
      </a:lvl2pPr>
      <a:lvl3pPr marL="791202" algn="l" defTabSz="791202" rtl="0" eaLnBrk="1" latinLnBrk="0" hangingPunct="1">
        <a:defRPr sz="1600" kern="1200">
          <a:solidFill>
            <a:schemeClr val="tx1"/>
          </a:solidFill>
          <a:latin typeface="+mn-lt"/>
          <a:ea typeface="+mn-ea"/>
          <a:cs typeface="+mn-cs"/>
        </a:defRPr>
      </a:lvl3pPr>
      <a:lvl4pPr marL="1186819" algn="l" defTabSz="791202" rtl="0" eaLnBrk="1" latinLnBrk="0" hangingPunct="1">
        <a:defRPr sz="1600" kern="1200">
          <a:solidFill>
            <a:schemeClr val="tx1"/>
          </a:solidFill>
          <a:latin typeface="+mn-lt"/>
          <a:ea typeface="+mn-ea"/>
          <a:cs typeface="+mn-cs"/>
        </a:defRPr>
      </a:lvl4pPr>
      <a:lvl5pPr marL="1582427" algn="l" defTabSz="791202" rtl="0" eaLnBrk="1" latinLnBrk="0" hangingPunct="1">
        <a:defRPr sz="1600" kern="1200">
          <a:solidFill>
            <a:schemeClr val="tx1"/>
          </a:solidFill>
          <a:latin typeface="+mn-lt"/>
          <a:ea typeface="+mn-ea"/>
          <a:cs typeface="+mn-cs"/>
        </a:defRPr>
      </a:lvl5pPr>
      <a:lvl6pPr marL="1978038" algn="l" defTabSz="791202" rtl="0" eaLnBrk="1" latinLnBrk="0" hangingPunct="1">
        <a:defRPr sz="1600" kern="1200">
          <a:solidFill>
            <a:schemeClr val="tx1"/>
          </a:solidFill>
          <a:latin typeface="+mn-lt"/>
          <a:ea typeface="+mn-ea"/>
          <a:cs typeface="+mn-cs"/>
        </a:defRPr>
      </a:lvl6pPr>
      <a:lvl7pPr marL="2373647" algn="l" defTabSz="791202" rtl="0" eaLnBrk="1" latinLnBrk="0" hangingPunct="1">
        <a:defRPr sz="1600" kern="1200">
          <a:solidFill>
            <a:schemeClr val="tx1"/>
          </a:solidFill>
          <a:latin typeface="+mn-lt"/>
          <a:ea typeface="+mn-ea"/>
          <a:cs typeface="+mn-cs"/>
        </a:defRPr>
      </a:lvl7pPr>
      <a:lvl8pPr marL="2769249" algn="l" defTabSz="791202" rtl="0" eaLnBrk="1" latinLnBrk="0" hangingPunct="1">
        <a:defRPr sz="1600" kern="1200">
          <a:solidFill>
            <a:schemeClr val="tx1"/>
          </a:solidFill>
          <a:latin typeface="+mn-lt"/>
          <a:ea typeface="+mn-ea"/>
          <a:cs typeface="+mn-cs"/>
        </a:defRPr>
      </a:lvl8pPr>
      <a:lvl9pPr marL="3164856" algn="l" defTabSz="791202"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5"/>
            <a:ext cx="9144000" cy="62000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7172" name="Rectangle 4"/>
          <p:cNvSpPr>
            <a:spLocks noGrp="1" noChangeArrowheads="1"/>
          </p:cNvSpPr>
          <p:nvPr>
            <p:ph type="body" idx="1"/>
          </p:nvPr>
        </p:nvSpPr>
        <p:spPr bwMode="auto">
          <a:xfrm>
            <a:off x="442539" y="5716168"/>
            <a:ext cx="8291501" cy="29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p:txBody>
      </p:sp>
      <p:sp>
        <p:nvSpPr>
          <p:cNvPr id="7174" name="Line 6"/>
          <p:cNvSpPr>
            <a:spLocks noChangeShapeType="1"/>
          </p:cNvSpPr>
          <p:nvPr/>
        </p:nvSpPr>
        <p:spPr bwMode="auto">
          <a:xfrm>
            <a:off x="0" y="631227"/>
            <a:ext cx="9144000" cy="0"/>
          </a:xfrm>
          <a:prstGeom prst="line">
            <a:avLst/>
          </a:prstGeom>
          <a:noFill/>
          <a:ln w="1905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79166" tIns="39584" rIns="79166" bIns="39584"/>
          <a:lstStyle/>
          <a:p>
            <a:pPr defTabSz="912305" rtl="1" fontAlgn="base">
              <a:spcBef>
                <a:spcPct val="0"/>
              </a:spcBef>
              <a:spcAft>
                <a:spcPct val="0"/>
              </a:spcAft>
            </a:pPr>
            <a:endParaRPr lang="en-US" sz="3400" b="1">
              <a:solidFill>
                <a:srgbClr val="000066"/>
              </a:solidFill>
              <a:latin typeface="Arial" charset="0"/>
              <a:cs typeface="Arial" charset="0"/>
            </a:endParaRPr>
          </a:p>
        </p:txBody>
      </p:sp>
      <p:sp>
        <p:nvSpPr>
          <p:cNvPr id="7180"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166" tIns="39584" rIns="79166" bIns="39584" anchor="ctr"/>
          <a:lstStyle/>
          <a:p>
            <a:pPr defTabSz="912305" rtl="1" fontAlgn="base">
              <a:spcBef>
                <a:spcPct val="0"/>
              </a:spcBef>
              <a:spcAft>
                <a:spcPct val="0"/>
              </a:spcAft>
            </a:pPr>
            <a:endParaRPr lang="en-US" sz="3400" b="1">
              <a:solidFill>
                <a:srgbClr val="000066"/>
              </a:solidFill>
              <a:latin typeface="Arial" charset="0"/>
              <a:cs typeface="Arial" charset="0"/>
            </a:endParaRPr>
          </a:p>
        </p:txBody>
      </p:sp>
      <p:sp>
        <p:nvSpPr>
          <p:cNvPr id="7182" name="Rectangle 14"/>
          <p:cNvSpPr>
            <a:spLocks noChangeArrowheads="1"/>
          </p:cNvSpPr>
          <p:nvPr/>
        </p:nvSpPr>
        <p:spPr bwMode="auto">
          <a:xfrm>
            <a:off x="359736" y="6398688"/>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02956" fontAlgn="base">
              <a:spcBef>
                <a:spcPct val="0"/>
              </a:spcBef>
              <a:spcAft>
                <a:spcPct val="0"/>
              </a:spcAft>
            </a:pPr>
            <a:fld id="{940F83FE-9265-477F-846A-A441FA63AE1B}" type="slidenum">
              <a:rPr lang="x-none" sz="1500" b="1">
                <a:solidFill>
                  <a:srgbClr val="72BBE8"/>
                </a:solidFill>
                <a:latin typeface="Arial Narrow" pitchFamily="34" charset="0"/>
                <a:cs typeface="Arial" charset="0"/>
              </a:rPr>
              <a:pPr algn="r" defTabSz="902956" fontAlgn="base">
                <a:spcBef>
                  <a:spcPct val="0"/>
                </a:spcBef>
                <a:spcAft>
                  <a:spcPct val="0"/>
                </a:spcAft>
              </a:pPr>
              <a:t>‹#›</a:t>
            </a:fld>
            <a:r>
              <a:rPr lang="en-US" sz="1500" b="1">
                <a:solidFill>
                  <a:srgbClr val="72BBE8"/>
                </a:solidFill>
                <a:latin typeface="Arial Narrow" pitchFamily="34" charset="0"/>
                <a:cs typeface="Arial" charset="0"/>
              </a:rPr>
              <a:t> </a:t>
            </a:r>
            <a:r>
              <a:rPr lang="en-US" sz="2100" b="1" baseline="14000">
                <a:solidFill>
                  <a:srgbClr val="FFFFFF"/>
                </a:solidFill>
                <a:latin typeface="Arial Narrow" pitchFamily="34" charset="0"/>
                <a:cs typeface="Arial" charset="0"/>
              </a:rPr>
              <a:t>|</a:t>
            </a:r>
          </a:p>
        </p:txBody>
      </p:sp>
      <p:pic>
        <p:nvPicPr>
          <p:cNvPr id="7185"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1766" y="6040252"/>
            <a:ext cx="2207266" cy="71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585032"/>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ftr="0" dt="0"/>
  <p:txStyles>
    <p:titleStyle>
      <a:lvl1pPr algn="ctr" defTabSz="902956" rtl="0" fontAlgn="base">
        <a:spcBef>
          <a:spcPct val="0"/>
        </a:spcBef>
        <a:spcAft>
          <a:spcPct val="0"/>
        </a:spcAft>
        <a:defRPr sz="2500" b="1">
          <a:solidFill>
            <a:srgbClr val="000066"/>
          </a:solidFill>
          <a:latin typeface="Calibri" panose="020F0502020204030204" pitchFamily="34" charset="0"/>
          <a:ea typeface="+mj-ea"/>
          <a:cs typeface="Calibri" panose="020F0502020204030204" pitchFamily="34" charset="0"/>
        </a:defRPr>
      </a:lvl1pPr>
      <a:lvl2pPr algn="ctr" defTabSz="902956" rtl="0" fontAlgn="base">
        <a:spcBef>
          <a:spcPct val="0"/>
        </a:spcBef>
        <a:spcAft>
          <a:spcPct val="0"/>
        </a:spcAft>
        <a:defRPr sz="3500" b="1">
          <a:solidFill>
            <a:srgbClr val="000066"/>
          </a:solidFill>
          <a:latin typeface="Arial" charset="0"/>
          <a:cs typeface="Arial" charset="0"/>
        </a:defRPr>
      </a:lvl2pPr>
      <a:lvl3pPr algn="ctr" defTabSz="902956" rtl="0" fontAlgn="base">
        <a:spcBef>
          <a:spcPct val="0"/>
        </a:spcBef>
        <a:spcAft>
          <a:spcPct val="0"/>
        </a:spcAft>
        <a:defRPr sz="3500" b="1">
          <a:solidFill>
            <a:srgbClr val="000066"/>
          </a:solidFill>
          <a:latin typeface="Arial" charset="0"/>
          <a:cs typeface="Arial" charset="0"/>
        </a:defRPr>
      </a:lvl3pPr>
      <a:lvl4pPr algn="ctr" defTabSz="902956" rtl="0" fontAlgn="base">
        <a:spcBef>
          <a:spcPct val="0"/>
        </a:spcBef>
        <a:spcAft>
          <a:spcPct val="0"/>
        </a:spcAft>
        <a:defRPr sz="3500" b="1">
          <a:solidFill>
            <a:srgbClr val="000066"/>
          </a:solidFill>
          <a:latin typeface="Arial" charset="0"/>
          <a:cs typeface="Arial" charset="0"/>
        </a:defRPr>
      </a:lvl4pPr>
      <a:lvl5pPr algn="ctr" defTabSz="902956" rtl="0" fontAlgn="base">
        <a:spcBef>
          <a:spcPct val="0"/>
        </a:spcBef>
        <a:spcAft>
          <a:spcPct val="0"/>
        </a:spcAft>
        <a:defRPr sz="3500" b="1">
          <a:solidFill>
            <a:srgbClr val="000066"/>
          </a:solidFill>
          <a:latin typeface="Arial" charset="0"/>
          <a:cs typeface="Arial" charset="0"/>
        </a:defRPr>
      </a:lvl5pPr>
      <a:lvl6pPr marL="395788" algn="ctr" defTabSz="902956" rtl="0" fontAlgn="base">
        <a:spcBef>
          <a:spcPct val="0"/>
        </a:spcBef>
        <a:spcAft>
          <a:spcPct val="0"/>
        </a:spcAft>
        <a:defRPr sz="3500" b="1">
          <a:solidFill>
            <a:srgbClr val="000066"/>
          </a:solidFill>
          <a:latin typeface="Arial" charset="0"/>
          <a:cs typeface="Arial" charset="0"/>
        </a:defRPr>
      </a:lvl6pPr>
      <a:lvl7pPr marL="791621" algn="ctr" defTabSz="902956" rtl="0" fontAlgn="base">
        <a:spcBef>
          <a:spcPct val="0"/>
        </a:spcBef>
        <a:spcAft>
          <a:spcPct val="0"/>
        </a:spcAft>
        <a:defRPr sz="3500" b="1">
          <a:solidFill>
            <a:srgbClr val="000066"/>
          </a:solidFill>
          <a:latin typeface="Arial" charset="0"/>
          <a:cs typeface="Arial" charset="0"/>
        </a:defRPr>
      </a:lvl7pPr>
      <a:lvl8pPr marL="1187447" algn="ctr" defTabSz="902956" rtl="0" fontAlgn="base">
        <a:spcBef>
          <a:spcPct val="0"/>
        </a:spcBef>
        <a:spcAft>
          <a:spcPct val="0"/>
        </a:spcAft>
        <a:defRPr sz="3500" b="1">
          <a:solidFill>
            <a:srgbClr val="000066"/>
          </a:solidFill>
          <a:latin typeface="Arial" charset="0"/>
          <a:cs typeface="Arial" charset="0"/>
        </a:defRPr>
      </a:lvl8pPr>
      <a:lvl9pPr marL="1583265" algn="ctr" defTabSz="902956" rtl="0" fontAlgn="base">
        <a:spcBef>
          <a:spcPct val="0"/>
        </a:spcBef>
        <a:spcAft>
          <a:spcPct val="0"/>
        </a:spcAft>
        <a:defRPr sz="3500" b="1">
          <a:solidFill>
            <a:srgbClr val="000066"/>
          </a:solidFill>
          <a:latin typeface="Arial" charset="0"/>
          <a:cs typeface="Arial" charset="0"/>
        </a:defRPr>
      </a:lvl9pPr>
    </p:titleStyle>
    <p:bodyStyle>
      <a:lvl1pPr marL="0" indent="0" algn="l" defTabSz="902956" rtl="0" fontAlgn="base">
        <a:spcBef>
          <a:spcPct val="80000"/>
        </a:spcBef>
        <a:spcAft>
          <a:spcPct val="0"/>
        </a:spcAft>
        <a:buClr>
          <a:srgbClr val="1E7FB8"/>
        </a:buClr>
        <a:buFont typeface="Wingdings" pitchFamily="2" charset="2"/>
        <a:buNone/>
        <a:defRPr sz="1800" baseline="0">
          <a:solidFill>
            <a:srgbClr val="000066"/>
          </a:solidFill>
          <a:latin typeface="Calibri" panose="020F0502020204030204" pitchFamily="34" charset="0"/>
          <a:ea typeface="+mn-ea"/>
          <a:cs typeface="+mn-cs"/>
        </a:defRPr>
      </a:lvl1pPr>
      <a:lvl2pPr marL="795742" indent="-278986" algn="l" defTabSz="902956" rtl="0" fontAlgn="base">
        <a:spcBef>
          <a:spcPct val="20000"/>
        </a:spcBef>
        <a:spcAft>
          <a:spcPct val="0"/>
        </a:spcAft>
        <a:buClr>
          <a:srgbClr val="1E7FB8"/>
        </a:buClr>
        <a:buFont typeface="Arial" charset="0"/>
        <a:buChar char="–"/>
        <a:defRPr sz="1400">
          <a:solidFill>
            <a:srgbClr val="000066"/>
          </a:solidFill>
          <a:latin typeface="+mn-lt"/>
          <a:cs typeface="+mn-cs"/>
        </a:defRPr>
      </a:lvl2pPr>
      <a:lvl3pPr marL="1241048" indent="-266626" algn="l" defTabSz="902956" rtl="0" fontAlgn="base">
        <a:spcBef>
          <a:spcPct val="20000"/>
        </a:spcBef>
        <a:spcAft>
          <a:spcPct val="0"/>
        </a:spcAft>
        <a:buClr>
          <a:srgbClr val="1E7FB8"/>
        </a:buClr>
        <a:buChar char="•"/>
        <a:defRPr sz="1400">
          <a:solidFill>
            <a:srgbClr val="000066"/>
          </a:solidFill>
          <a:latin typeface="Arial Narrow" pitchFamily="34" charset="0"/>
          <a:cs typeface="+mn-cs"/>
        </a:defRPr>
      </a:lvl3pPr>
      <a:lvl4pPr marL="1643738" indent="-224020" algn="l" defTabSz="902956" rtl="0" fontAlgn="base">
        <a:spcBef>
          <a:spcPct val="20000"/>
        </a:spcBef>
        <a:spcAft>
          <a:spcPct val="0"/>
        </a:spcAft>
        <a:buClr>
          <a:srgbClr val="1E7FB8"/>
        </a:buClr>
        <a:buChar char="–"/>
        <a:defRPr sz="1400">
          <a:solidFill>
            <a:srgbClr val="000066"/>
          </a:solidFill>
          <a:latin typeface="Arial Narrow" pitchFamily="34" charset="0"/>
          <a:cs typeface="+mn-cs"/>
        </a:defRPr>
      </a:lvl4pPr>
      <a:lvl5pPr marL="1963963" indent="-142939" algn="r" defTabSz="902956" rtl="1" fontAlgn="base">
        <a:spcBef>
          <a:spcPct val="20000"/>
        </a:spcBef>
        <a:spcAft>
          <a:spcPct val="0"/>
        </a:spcAft>
        <a:buChar char="»"/>
        <a:defRPr sz="2000">
          <a:solidFill>
            <a:srgbClr val="000066"/>
          </a:solidFill>
          <a:latin typeface="+mn-lt"/>
          <a:cs typeface="+mn-cs"/>
        </a:defRPr>
      </a:lvl5pPr>
      <a:lvl6pPr marL="2359778" indent="-142939" algn="r" defTabSz="902956" rtl="1" fontAlgn="base">
        <a:spcBef>
          <a:spcPct val="20000"/>
        </a:spcBef>
        <a:spcAft>
          <a:spcPct val="0"/>
        </a:spcAft>
        <a:buChar char="»"/>
        <a:defRPr sz="2000">
          <a:solidFill>
            <a:srgbClr val="000066"/>
          </a:solidFill>
          <a:latin typeface="+mn-lt"/>
          <a:cs typeface="+mn-cs"/>
        </a:defRPr>
      </a:lvl6pPr>
      <a:lvl7pPr marL="2755597" indent="-142939" algn="r" defTabSz="902956" rtl="1" fontAlgn="base">
        <a:spcBef>
          <a:spcPct val="20000"/>
        </a:spcBef>
        <a:spcAft>
          <a:spcPct val="0"/>
        </a:spcAft>
        <a:buChar char="»"/>
        <a:defRPr sz="2000">
          <a:solidFill>
            <a:srgbClr val="000066"/>
          </a:solidFill>
          <a:latin typeface="+mn-lt"/>
          <a:cs typeface="+mn-cs"/>
        </a:defRPr>
      </a:lvl7pPr>
      <a:lvl8pPr marL="3151412" indent="-142939" algn="r" defTabSz="902956" rtl="1" fontAlgn="base">
        <a:spcBef>
          <a:spcPct val="20000"/>
        </a:spcBef>
        <a:spcAft>
          <a:spcPct val="0"/>
        </a:spcAft>
        <a:buChar char="»"/>
        <a:defRPr sz="2000">
          <a:solidFill>
            <a:srgbClr val="000066"/>
          </a:solidFill>
          <a:latin typeface="+mn-lt"/>
          <a:cs typeface="+mn-cs"/>
        </a:defRPr>
      </a:lvl8pPr>
      <a:lvl9pPr marL="3547234" indent="-142939" algn="r" defTabSz="902956"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1621" rtl="0" eaLnBrk="1" latinLnBrk="0" hangingPunct="1">
        <a:defRPr sz="1600" kern="1200">
          <a:solidFill>
            <a:schemeClr val="tx1"/>
          </a:solidFill>
          <a:latin typeface="+mn-lt"/>
          <a:ea typeface="+mn-ea"/>
          <a:cs typeface="+mn-cs"/>
        </a:defRPr>
      </a:lvl1pPr>
      <a:lvl2pPr marL="395788" algn="l" defTabSz="791621" rtl="0" eaLnBrk="1" latinLnBrk="0" hangingPunct="1">
        <a:defRPr sz="1600" kern="1200">
          <a:solidFill>
            <a:schemeClr val="tx1"/>
          </a:solidFill>
          <a:latin typeface="+mn-lt"/>
          <a:ea typeface="+mn-ea"/>
          <a:cs typeface="+mn-cs"/>
        </a:defRPr>
      </a:lvl2pPr>
      <a:lvl3pPr marL="791621" algn="l" defTabSz="791621" rtl="0" eaLnBrk="1" latinLnBrk="0" hangingPunct="1">
        <a:defRPr sz="1600" kern="1200">
          <a:solidFill>
            <a:schemeClr val="tx1"/>
          </a:solidFill>
          <a:latin typeface="+mn-lt"/>
          <a:ea typeface="+mn-ea"/>
          <a:cs typeface="+mn-cs"/>
        </a:defRPr>
      </a:lvl3pPr>
      <a:lvl4pPr marL="1187447" algn="l" defTabSz="791621" rtl="0" eaLnBrk="1" latinLnBrk="0" hangingPunct="1">
        <a:defRPr sz="1600" kern="1200">
          <a:solidFill>
            <a:schemeClr val="tx1"/>
          </a:solidFill>
          <a:latin typeface="+mn-lt"/>
          <a:ea typeface="+mn-ea"/>
          <a:cs typeface="+mn-cs"/>
        </a:defRPr>
      </a:lvl4pPr>
      <a:lvl5pPr marL="1583265" algn="l" defTabSz="791621" rtl="0" eaLnBrk="1" latinLnBrk="0" hangingPunct="1">
        <a:defRPr sz="1600" kern="1200">
          <a:solidFill>
            <a:schemeClr val="tx1"/>
          </a:solidFill>
          <a:latin typeface="+mn-lt"/>
          <a:ea typeface="+mn-ea"/>
          <a:cs typeface="+mn-cs"/>
        </a:defRPr>
      </a:lvl5pPr>
      <a:lvl6pPr marL="1979086" algn="l" defTabSz="791621" rtl="0" eaLnBrk="1" latinLnBrk="0" hangingPunct="1">
        <a:defRPr sz="1600" kern="1200">
          <a:solidFill>
            <a:schemeClr val="tx1"/>
          </a:solidFill>
          <a:latin typeface="+mn-lt"/>
          <a:ea typeface="+mn-ea"/>
          <a:cs typeface="+mn-cs"/>
        </a:defRPr>
      </a:lvl6pPr>
      <a:lvl7pPr marL="2374904" algn="l" defTabSz="791621" rtl="0" eaLnBrk="1" latinLnBrk="0" hangingPunct="1">
        <a:defRPr sz="1600" kern="1200">
          <a:solidFill>
            <a:schemeClr val="tx1"/>
          </a:solidFill>
          <a:latin typeface="+mn-lt"/>
          <a:ea typeface="+mn-ea"/>
          <a:cs typeface="+mn-cs"/>
        </a:defRPr>
      </a:lvl7pPr>
      <a:lvl8pPr marL="2770716" algn="l" defTabSz="791621" rtl="0" eaLnBrk="1" latinLnBrk="0" hangingPunct="1">
        <a:defRPr sz="1600" kern="1200">
          <a:solidFill>
            <a:schemeClr val="tx1"/>
          </a:solidFill>
          <a:latin typeface="+mn-lt"/>
          <a:ea typeface="+mn-ea"/>
          <a:cs typeface="+mn-cs"/>
        </a:defRPr>
      </a:lvl8pPr>
      <a:lvl9pPr marL="3166532" algn="l" defTabSz="791621"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5"/>
            <a:ext cx="9144000" cy="62000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7172" name="Rectangle 4"/>
          <p:cNvSpPr>
            <a:spLocks noGrp="1" noChangeArrowheads="1"/>
          </p:cNvSpPr>
          <p:nvPr>
            <p:ph type="body" idx="1"/>
          </p:nvPr>
        </p:nvSpPr>
        <p:spPr bwMode="auto">
          <a:xfrm>
            <a:off x="442539" y="5716165"/>
            <a:ext cx="8291501" cy="29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p:txBody>
      </p:sp>
      <p:sp>
        <p:nvSpPr>
          <p:cNvPr id="7174" name="Line 6"/>
          <p:cNvSpPr>
            <a:spLocks noChangeShapeType="1"/>
          </p:cNvSpPr>
          <p:nvPr/>
        </p:nvSpPr>
        <p:spPr bwMode="auto">
          <a:xfrm>
            <a:off x="0" y="631227"/>
            <a:ext cx="9144000" cy="0"/>
          </a:xfrm>
          <a:prstGeom prst="line">
            <a:avLst/>
          </a:prstGeom>
          <a:noFill/>
          <a:ln w="1905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79208" tIns="39605" rIns="79208" bIns="39605"/>
          <a:lstStyle/>
          <a:p>
            <a:pPr defTabSz="912788" rtl="1" fontAlgn="base">
              <a:spcBef>
                <a:spcPct val="0"/>
              </a:spcBef>
              <a:spcAft>
                <a:spcPct val="0"/>
              </a:spcAft>
            </a:pPr>
            <a:endParaRPr lang="en-US" sz="3400" b="1">
              <a:solidFill>
                <a:srgbClr val="000066"/>
              </a:solidFill>
              <a:latin typeface="Arial" charset="0"/>
              <a:cs typeface="Arial" charset="0"/>
            </a:endParaRPr>
          </a:p>
        </p:txBody>
      </p:sp>
      <p:sp>
        <p:nvSpPr>
          <p:cNvPr id="7180"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208" tIns="39605" rIns="79208" bIns="39605" anchor="ctr"/>
          <a:lstStyle/>
          <a:p>
            <a:pPr defTabSz="912788" rtl="1" fontAlgn="base">
              <a:spcBef>
                <a:spcPct val="0"/>
              </a:spcBef>
              <a:spcAft>
                <a:spcPct val="0"/>
              </a:spcAft>
            </a:pPr>
            <a:endParaRPr lang="en-US" sz="3400" b="1">
              <a:solidFill>
                <a:srgbClr val="000066"/>
              </a:solidFill>
              <a:latin typeface="Arial" charset="0"/>
              <a:cs typeface="Arial" charset="0"/>
            </a:endParaRPr>
          </a:p>
        </p:txBody>
      </p:sp>
      <p:sp>
        <p:nvSpPr>
          <p:cNvPr id="7182" name="Rectangle 14"/>
          <p:cNvSpPr>
            <a:spLocks noChangeArrowheads="1"/>
          </p:cNvSpPr>
          <p:nvPr/>
        </p:nvSpPr>
        <p:spPr bwMode="auto">
          <a:xfrm>
            <a:off x="359736" y="6398688"/>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03435" fontAlgn="base">
              <a:spcBef>
                <a:spcPct val="0"/>
              </a:spcBef>
              <a:spcAft>
                <a:spcPct val="0"/>
              </a:spcAft>
            </a:pPr>
            <a:fld id="{940F83FE-9265-477F-846A-A441FA63AE1B}" type="slidenum">
              <a:rPr lang="x-none" sz="1500" b="1">
                <a:solidFill>
                  <a:srgbClr val="72BBE8"/>
                </a:solidFill>
                <a:latin typeface="Arial Narrow" pitchFamily="34" charset="0"/>
                <a:cs typeface="Arial" charset="0"/>
              </a:rPr>
              <a:pPr algn="r" defTabSz="903435" fontAlgn="base">
                <a:spcBef>
                  <a:spcPct val="0"/>
                </a:spcBef>
                <a:spcAft>
                  <a:spcPct val="0"/>
                </a:spcAft>
              </a:pPr>
              <a:t>‹#›</a:t>
            </a:fld>
            <a:r>
              <a:rPr lang="en-US" sz="1500" b="1">
                <a:solidFill>
                  <a:srgbClr val="72BBE8"/>
                </a:solidFill>
                <a:latin typeface="Arial Narrow" pitchFamily="34" charset="0"/>
                <a:cs typeface="Arial" charset="0"/>
              </a:rPr>
              <a:t> </a:t>
            </a:r>
            <a:r>
              <a:rPr lang="en-US" sz="2100" b="1" baseline="14000">
                <a:solidFill>
                  <a:srgbClr val="FFFFFF"/>
                </a:solidFill>
                <a:latin typeface="Arial Narrow" pitchFamily="34" charset="0"/>
                <a:cs typeface="Arial" charset="0"/>
              </a:rPr>
              <a:t>|</a:t>
            </a:r>
          </a:p>
        </p:txBody>
      </p:sp>
      <p:pic>
        <p:nvPicPr>
          <p:cNvPr id="7185"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1766" y="6040249"/>
            <a:ext cx="2207266" cy="71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6459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hf hdr="0" ftr="0" dt="0"/>
  <p:txStyles>
    <p:titleStyle>
      <a:lvl1pPr algn="ctr" defTabSz="903435" rtl="0" fontAlgn="base">
        <a:spcBef>
          <a:spcPct val="0"/>
        </a:spcBef>
        <a:spcAft>
          <a:spcPct val="0"/>
        </a:spcAft>
        <a:defRPr sz="2500" b="1">
          <a:solidFill>
            <a:srgbClr val="000066"/>
          </a:solidFill>
          <a:latin typeface="Calibri" panose="020F0502020204030204" pitchFamily="34" charset="0"/>
          <a:ea typeface="+mj-ea"/>
          <a:cs typeface="Calibri" panose="020F0502020204030204" pitchFamily="34" charset="0"/>
        </a:defRPr>
      </a:lvl1pPr>
      <a:lvl2pPr algn="ctr" defTabSz="903435" rtl="0" fontAlgn="base">
        <a:spcBef>
          <a:spcPct val="0"/>
        </a:spcBef>
        <a:spcAft>
          <a:spcPct val="0"/>
        </a:spcAft>
        <a:defRPr sz="3500" b="1">
          <a:solidFill>
            <a:srgbClr val="000066"/>
          </a:solidFill>
          <a:latin typeface="Arial" charset="0"/>
          <a:cs typeface="Arial" charset="0"/>
        </a:defRPr>
      </a:lvl2pPr>
      <a:lvl3pPr algn="ctr" defTabSz="903435" rtl="0" fontAlgn="base">
        <a:spcBef>
          <a:spcPct val="0"/>
        </a:spcBef>
        <a:spcAft>
          <a:spcPct val="0"/>
        </a:spcAft>
        <a:defRPr sz="3500" b="1">
          <a:solidFill>
            <a:srgbClr val="000066"/>
          </a:solidFill>
          <a:latin typeface="Arial" charset="0"/>
          <a:cs typeface="Arial" charset="0"/>
        </a:defRPr>
      </a:lvl3pPr>
      <a:lvl4pPr algn="ctr" defTabSz="903435" rtl="0" fontAlgn="base">
        <a:spcBef>
          <a:spcPct val="0"/>
        </a:spcBef>
        <a:spcAft>
          <a:spcPct val="0"/>
        </a:spcAft>
        <a:defRPr sz="3500" b="1">
          <a:solidFill>
            <a:srgbClr val="000066"/>
          </a:solidFill>
          <a:latin typeface="Arial" charset="0"/>
          <a:cs typeface="Arial" charset="0"/>
        </a:defRPr>
      </a:lvl4pPr>
      <a:lvl5pPr algn="ctr" defTabSz="903435" rtl="0" fontAlgn="base">
        <a:spcBef>
          <a:spcPct val="0"/>
        </a:spcBef>
        <a:spcAft>
          <a:spcPct val="0"/>
        </a:spcAft>
        <a:defRPr sz="3500" b="1">
          <a:solidFill>
            <a:srgbClr val="000066"/>
          </a:solidFill>
          <a:latin typeface="Arial" charset="0"/>
          <a:cs typeface="Arial" charset="0"/>
        </a:defRPr>
      </a:lvl5pPr>
      <a:lvl6pPr marL="395998" algn="ctr" defTabSz="903435" rtl="0" fontAlgn="base">
        <a:spcBef>
          <a:spcPct val="0"/>
        </a:spcBef>
        <a:spcAft>
          <a:spcPct val="0"/>
        </a:spcAft>
        <a:defRPr sz="3500" b="1">
          <a:solidFill>
            <a:srgbClr val="000066"/>
          </a:solidFill>
          <a:latin typeface="Arial" charset="0"/>
          <a:cs typeface="Arial" charset="0"/>
        </a:defRPr>
      </a:lvl6pPr>
      <a:lvl7pPr marL="792040" algn="ctr" defTabSz="903435" rtl="0" fontAlgn="base">
        <a:spcBef>
          <a:spcPct val="0"/>
        </a:spcBef>
        <a:spcAft>
          <a:spcPct val="0"/>
        </a:spcAft>
        <a:defRPr sz="3500" b="1">
          <a:solidFill>
            <a:srgbClr val="000066"/>
          </a:solidFill>
          <a:latin typeface="Arial" charset="0"/>
          <a:cs typeface="Arial" charset="0"/>
        </a:defRPr>
      </a:lvl7pPr>
      <a:lvl8pPr marL="1188076" algn="ctr" defTabSz="903435" rtl="0" fontAlgn="base">
        <a:spcBef>
          <a:spcPct val="0"/>
        </a:spcBef>
        <a:spcAft>
          <a:spcPct val="0"/>
        </a:spcAft>
        <a:defRPr sz="3500" b="1">
          <a:solidFill>
            <a:srgbClr val="000066"/>
          </a:solidFill>
          <a:latin typeface="Arial" charset="0"/>
          <a:cs typeface="Arial" charset="0"/>
        </a:defRPr>
      </a:lvl8pPr>
      <a:lvl9pPr marL="1584103" algn="ctr" defTabSz="903435" rtl="0" fontAlgn="base">
        <a:spcBef>
          <a:spcPct val="0"/>
        </a:spcBef>
        <a:spcAft>
          <a:spcPct val="0"/>
        </a:spcAft>
        <a:defRPr sz="3500" b="1">
          <a:solidFill>
            <a:srgbClr val="000066"/>
          </a:solidFill>
          <a:latin typeface="Arial" charset="0"/>
          <a:cs typeface="Arial" charset="0"/>
        </a:defRPr>
      </a:lvl9pPr>
    </p:titleStyle>
    <p:bodyStyle>
      <a:lvl1pPr marL="0" indent="0" algn="l" defTabSz="903435" rtl="0" fontAlgn="base">
        <a:spcBef>
          <a:spcPct val="80000"/>
        </a:spcBef>
        <a:spcAft>
          <a:spcPct val="0"/>
        </a:spcAft>
        <a:buClr>
          <a:srgbClr val="1E7FB8"/>
        </a:buClr>
        <a:buFont typeface="Wingdings" pitchFamily="2" charset="2"/>
        <a:buNone/>
        <a:defRPr sz="1800" baseline="0">
          <a:solidFill>
            <a:srgbClr val="000066"/>
          </a:solidFill>
          <a:latin typeface="Calibri" panose="020F0502020204030204" pitchFamily="34" charset="0"/>
          <a:ea typeface="+mn-ea"/>
          <a:cs typeface="+mn-cs"/>
        </a:defRPr>
      </a:lvl1pPr>
      <a:lvl2pPr marL="796164" indent="-279135" algn="l" defTabSz="903435" rtl="0" fontAlgn="base">
        <a:spcBef>
          <a:spcPct val="20000"/>
        </a:spcBef>
        <a:spcAft>
          <a:spcPct val="0"/>
        </a:spcAft>
        <a:buClr>
          <a:srgbClr val="1E7FB8"/>
        </a:buClr>
        <a:buFont typeface="Arial" charset="0"/>
        <a:buChar char="–"/>
        <a:defRPr sz="1400">
          <a:solidFill>
            <a:srgbClr val="000066"/>
          </a:solidFill>
          <a:latin typeface="+mn-lt"/>
          <a:cs typeface="+mn-cs"/>
        </a:defRPr>
      </a:lvl2pPr>
      <a:lvl3pPr marL="1241705" indent="-266767" algn="l" defTabSz="903435" rtl="0" fontAlgn="base">
        <a:spcBef>
          <a:spcPct val="20000"/>
        </a:spcBef>
        <a:spcAft>
          <a:spcPct val="0"/>
        </a:spcAft>
        <a:buClr>
          <a:srgbClr val="1E7FB8"/>
        </a:buClr>
        <a:buChar char="•"/>
        <a:defRPr sz="1400">
          <a:solidFill>
            <a:srgbClr val="000066"/>
          </a:solidFill>
          <a:latin typeface="Arial Narrow" pitchFamily="34" charset="0"/>
          <a:cs typeface="+mn-cs"/>
        </a:defRPr>
      </a:lvl3pPr>
      <a:lvl4pPr marL="1644609" indent="-224139" algn="l" defTabSz="903435" rtl="0" fontAlgn="base">
        <a:spcBef>
          <a:spcPct val="20000"/>
        </a:spcBef>
        <a:spcAft>
          <a:spcPct val="0"/>
        </a:spcAft>
        <a:buClr>
          <a:srgbClr val="1E7FB8"/>
        </a:buClr>
        <a:buChar char="–"/>
        <a:defRPr sz="1400">
          <a:solidFill>
            <a:srgbClr val="000066"/>
          </a:solidFill>
          <a:latin typeface="Arial Narrow" pitchFamily="34" charset="0"/>
          <a:cs typeface="+mn-cs"/>
        </a:defRPr>
      </a:lvl4pPr>
      <a:lvl5pPr marL="1965004" indent="-143014" algn="r" defTabSz="903435" rtl="1" fontAlgn="base">
        <a:spcBef>
          <a:spcPct val="20000"/>
        </a:spcBef>
        <a:spcAft>
          <a:spcPct val="0"/>
        </a:spcAft>
        <a:buChar char="»"/>
        <a:defRPr sz="2000">
          <a:solidFill>
            <a:srgbClr val="000066"/>
          </a:solidFill>
          <a:latin typeface="+mn-lt"/>
          <a:cs typeface="+mn-cs"/>
        </a:defRPr>
      </a:lvl5pPr>
      <a:lvl6pPr marL="2361028" indent="-143014" algn="r" defTabSz="903435" rtl="1" fontAlgn="base">
        <a:spcBef>
          <a:spcPct val="20000"/>
        </a:spcBef>
        <a:spcAft>
          <a:spcPct val="0"/>
        </a:spcAft>
        <a:buChar char="»"/>
        <a:defRPr sz="2000">
          <a:solidFill>
            <a:srgbClr val="000066"/>
          </a:solidFill>
          <a:latin typeface="+mn-lt"/>
          <a:cs typeface="+mn-cs"/>
        </a:defRPr>
      </a:lvl6pPr>
      <a:lvl7pPr marL="2757056" indent="-143014" algn="r" defTabSz="903435" rtl="1" fontAlgn="base">
        <a:spcBef>
          <a:spcPct val="20000"/>
        </a:spcBef>
        <a:spcAft>
          <a:spcPct val="0"/>
        </a:spcAft>
        <a:buChar char="»"/>
        <a:defRPr sz="2000">
          <a:solidFill>
            <a:srgbClr val="000066"/>
          </a:solidFill>
          <a:latin typeface="+mn-lt"/>
          <a:cs typeface="+mn-cs"/>
        </a:defRPr>
      </a:lvl7pPr>
      <a:lvl8pPr marL="3153081" indent="-143014" algn="r" defTabSz="903435" rtl="1" fontAlgn="base">
        <a:spcBef>
          <a:spcPct val="20000"/>
        </a:spcBef>
        <a:spcAft>
          <a:spcPct val="0"/>
        </a:spcAft>
        <a:buChar char="»"/>
        <a:defRPr sz="2000">
          <a:solidFill>
            <a:srgbClr val="000066"/>
          </a:solidFill>
          <a:latin typeface="+mn-lt"/>
          <a:cs typeface="+mn-cs"/>
        </a:defRPr>
      </a:lvl8pPr>
      <a:lvl9pPr marL="3549112" indent="-143014" algn="r" defTabSz="903435"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2040" rtl="0" eaLnBrk="1" latinLnBrk="0" hangingPunct="1">
        <a:defRPr sz="1600" kern="1200">
          <a:solidFill>
            <a:schemeClr val="tx1"/>
          </a:solidFill>
          <a:latin typeface="+mn-lt"/>
          <a:ea typeface="+mn-ea"/>
          <a:cs typeface="+mn-cs"/>
        </a:defRPr>
      </a:lvl1pPr>
      <a:lvl2pPr marL="395998" algn="l" defTabSz="792040" rtl="0" eaLnBrk="1" latinLnBrk="0" hangingPunct="1">
        <a:defRPr sz="1600" kern="1200">
          <a:solidFill>
            <a:schemeClr val="tx1"/>
          </a:solidFill>
          <a:latin typeface="+mn-lt"/>
          <a:ea typeface="+mn-ea"/>
          <a:cs typeface="+mn-cs"/>
        </a:defRPr>
      </a:lvl2pPr>
      <a:lvl3pPr marL="792040" algn="l" defTabSz="792040" rtl="0" eaLnBrk="1" latinLnBrk="0" hangingPunct="1">
        <a:defRPr sz="1600" kern="1200">
          <a:solidFill>
            <a:schemeClr val="tx1"/>
          </a:solidFill>
          <a:latin typeface="+mn-lt"/>
          <a:ea typeface="+mn-ea"/>
          <a:cs typeface="+mn-cs"/>
        </a:defRPr>
      </a:lvl3pPr>
      <a:lvl4pPr marL="1188076" algn="l" defTabSz="792040" rtl="0" eaLnBrk="1" latinLnBrk="0" hangingPunct="1">
        <a:defRPr sz="1600" kern="1200">
          <a:solidFill>
            <a:schemeClr val="tx1"/>
          </a:solidFill>
          <a:latin typeface="+mn-lt"/>
          <a:ea typeface="+mn-ea"/>
          <a:cs typeface="+mn-cs"/>
        </a:defRPr>
      </a:lvl4pPr>
      <a:lvl5pPr marL="1584103" algn="l" defTabSz="792040" rtl="0" eaLnBrk="1" latinLnBrk="0" hangingPunct="1">
        <a:defRPr sz="1600" kern="1200">
          <a:solidFill>
            <a:schemeClr val="tx1"/>
          </a:solidFill>
          <a:latin typeface="+mn-lt"/>
          <a:ea typeface="+mn-ea"/>
          <a:cs typeface="+mn-cs"/>
        </a:defRPr>
      </a:lvl5pPr>
      <a:lvl6pPr marL="1980133" algn="l" defTabSz="792040" rtl="0" eaLnBrk="1" latinLnBrk="0" hangingPunct="1">
        <a:defRPr sz="1600" kern="1200">
          <a:solidFill>
            <a:schemeClr val="tx1"/>
          </a:solidFill>
          <a:latin typeface="+mn-lt"/>
          <a:ea typeface="+mn-ea"/>
          <a:cs typeface="+mn-cs"/>
        </a:defRPr>
      </a:lvl6pPr>
      <a:lvl7pPr marL="2376161" algn="l" defTabSz="792040" rtl="0" eaLnBrk="1" latinLnBrk="0" hangingPunct="1">
        <a:defRPr sz="1600" kern="1200">
          <a:solidFill>
            <a:schemeClr val="tx1"/>
          </a:solidFill>
          <a:latin typeface="+mn-lt"/>
          <a:ea typeface="+mn-ea"/>
          <a:cs typeface="+mn-cs"/>
        </a:defRPr>
      </a:lvl7pPr>
      <a:lvl8pPr marL="2772183" algn="l" defTabSz="792040" rtl="0" eaLnBrk="1" latinLnBrk="0" hangingPunct="1">
        <a:defRPr sz="1600" kern="1200">
          <a:solidFill>
            <a:schemeClr val="tx1"/>
          </a:solidFill>
          <a:latin typeface="+mn-lt"/>
          <a:ea typeface="+mn-ea"/>
          <a:cs typeface="+mn-cs"/>
        </a:defRPr>
      </a:lvl8pPr>
      <a:lvl9pPr marL="3168209" algn="l" defTabSz="79204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18" Type="http://schemas.openxmlformats.org/officeDocument/2006/relationships/image" Target="../media/image40.tiff"/><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jpeg"/><Relationship Id="rId2" Type="http://schemas.openxmlformats.org/officeDocument/2006/relationships/hyperlink" Target="http://images.google.com/imgres?imgurl=http://www.pocketpicks.co.uk/latest/wp-content/uploads/2007/06/209-OFF-Vodafone_Square.jpg&amp;imgrefurl=http://current.com/items/88984110_vodafone_acquisice_la_tedesca_arcor&amp;h=599&amp;w=599&amp;sz=24&amp;hl=en&amp;start=1&amp;um=1&amp;usg=___Sw1t5IT2GPV0ccwXD874ZRUAe4=&amp;tbnid=_6On9wU7tqXqyM:&amp;tbnh=135&amp;tbnw=135&amp;prev=/images?q=vodafone&amp;um=1&amp;hl=en&amp;sa=X" TargetMode="External"/><Relationship Id="rId16" Type="http://schemas.openxmlformats.org/officeDocument/2006/relationships/image" Target="../media/image38.jpeg"/><Relationship Id="rId20" Type="http://schemas.openxmlformats.org/officeDocument/2006/relationships/image" Target="../media/image42.png"/><Relationship Id="rId1" Type="http://schemas.openxmlformats.org/officeDocument/2006/relationships/slideLayout" Target="../slideLayouts/slideLayout62.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548" y="404664"/>
            <a:ext cx="8316924" cy="4536504"/>
          </a:xfrm>
        </p:spPr>
        <p:txBody>
          <a:bodyPr>
            <a:normAutofit/>
          </a:bodyPr>
          <a:lstStyle/>
          <a:p>
            <a:pPr>
              <a:spcBef>
                <a:spcPts val="2400"/>
              </a:spcBef>
            </a:pPr>
            <a:r>
              <a:rPr lang="en-GB" sz="4900" b="1" dirty="0">
                <a:solidFill>
                  <a:schemeClr val="tx2"/>
                </a:solidFill>
                <a:latin typeface="Arial" panose="020B0604020202020204" pitchFamily="34" charset="0"/>
                <a:cs typeface="Arial" panose="020B0604020202020204" pitchFamily="34" charset="0"/>
              </a:rPr>
              <a:t>Measles and Rubella</a:t>
            </a:r>
            <a:br>
              <a:rPr lang="en-GB" sz="3600" b="1" dirty="0">
                <a:solidFill>
                  <a:schemeClr val="tx2"/>
                </a:solidFill>
                <a:latin typeface="Arial" panose="020B0604020202020204" pitchFamily="34" charset="0"/>
                <a:cs typeface="Arial" panose="020B0604020202020204" pitchFamily="34" charset="0"/>
              </a:rPr>
            </a:br>
            <a:r>
              <a:rPr lang="en-GB" sz="4900" b="1" dirty="0">
                <a:solidFill>
                  <a:schemeClr val="tx2"/>
                </a:solidFill>
                <a:latin typeface="Arial" panose="020B0604020202020204" pitchFamily="34" charset="0"/>
                <a:cs typeface="Arial" panose="020B0604020202020204" pitchFamily="34" charset="0"/>
              </a:rPr>
              <a:t>Global Update</a:t>
            </a:r>
            <a:br>
              <a:rPr lang="en-GB" sz="4900" b="1" dirty="0">
                <a:solidFill>
                  <a:schemeClr val="tx2"/>
                </a:solidFill>
                <a:latin typeface="Arial" panose="020B0604020202020204" pitchFamily="34" charset="0"/>
                <a:cs typeface="Arial" panose="020B0604020202020204" pitchFamily="34" charset="0"/>
              </a:rPr>
            </a:br>
            <a:r>
              <a:rPr lang="en-GB" sz="4900" b="1" dirty="0">
                <a:solidFill>
                  <a:schemeClr val="tx2"/>
                </a:solidFill>
                <a:latin typeface="Arial" panose="020B0604020202020204" pitchFamily="34" charset="0"/>
                <a:cs typeface="Arial" panose="020B0604020202020204" pitchFamily="34" charset="0"/>
              </a:rPr>
              <a:t> </a:t>
            </a:r>
            <a:br>
              <a:rPr lang="en-GB" sz="4900" b="1" dirty="0">
                <a:solidFill>
                  <a:schemeClr val="tx2"/>
                </a:solidFill>
                <a:latin typeface="Arial" panose="020B0604020202020204" pitchFamily="34" charset="0"/>
                <a:cs typeface="Arial" panose="020B0604020202020204" pitchFamily="34" charset="0"/>
              </a:rPr>
            </a:br>
            <a:r>
              <a:rPr lang="en-GB" sz="4900" b="1" dirty="0">
                <a:solidFill>
                  <a:schemeClr val="tx2"/>
                </a:solidFill>
                <a:latin typeface="Arial" panose="020B0604020202020204" pitchFamily="34" charset="0"/>
                <a:cs typeface="Arial" panose="020B0604020202020204" pitchFamily="34" charset="0"/>
              </a:rPr>
              <a:t>M&amp;RI Partners Meeting</a:t>
            </a:r>
            <a:br>
              <a:rPr lang="en-GB" sz="3600" b="1" dirty="0">
                <a:solidFill>
                  <a:schemeClr val="tx2"/>
                </a:solidFill>
                <a:latin typeface="Arial" panose="020B0604020202020204" pitchFamily="34" charset="0"/>
                <a:cs typeface="Arial" panose="020B0604020202020204" pitchFamily="34" charset="0"/>
              </a:rPr>
            </a:br>
            <a:r>
              <a:rPr lang="en-GB" sz="2700" b="1" dirty="0">
                <a:solidFill>
                  <a:schemeClr val="tx2"/>
                </a:solidFill>
                <a:latin typeface="Arial" panose="020B0604020202020204" pitchFamily="34" charset="0"/>
                <a:cs typeface="Arial" panose="020B0604020202020204" pitchFamily="34" charset="0"/>
              </a:rPr>
              <a:t>September 11, 2019</a:t>
            </a:r>
            <a:br>
              <a:rPr lang="en-GB" sz="2700" b="1" dirty="0">
                <a:solidFill>
                  <a:schemeClr val="tx2"/>
                </a:solidFill>
                <a:latin typeface="Arial" panose="020B0604020202020204" pitchFamily="34" charset="0"/>
                <a:cs typeface="Arial" panose="020B0604020202020204" pitchFamily="34" charset="0"/>
              </a:rPr>
            </a:br>
            <a:r>
              <a:rPr lang="en-GB" sz="2700" b="1" dirty="0">
                <a:solidFill>
                  <a:schemeClr val="tx2"/>
                </a:solidFill>
                <a:latin typeface="Arial" panose="020B0604020202020204" pitchFamily="34" charset="0"/>
                <a:cs typeface="Arial" panose="020B0604020202020204" pitchFamily="34" charset="0"/>
              </a:rPr>
              <a:t>Washington, DC</a:t>
            </a:r>
            <a:endParaRPr lang="en-GB" sz="2700" dirty="0">
              <a:solidFill>
                <a:srgbClr val="0000FF"/>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39553" y="5085184"/>
            <a:ext cx="8136904" cy="1152128"/>
          </a:xfrm>
        </p:spPr>
        <p:txBody>
          <a:bodyPr>
            <a:normAutofit/>
          </a:bodyPr>
          <a:lstStyle/>
          <a:p>
            <a:r>
              <a:rPr lang="en-US" sz="2800" dirty="0">
                <a:solidFill>
                  <a:schemeClr val="tx1"/>
                </a:solidFill>
              </a:rPr>
              <a:t>K</a:t>
            </a:r>
            <a:r>
              <a:rPr lang="en-GB" sz="2800" dirty="0" err="1">
                <a:solidFill>
                  <a:schemeClr val="tx1"/>
                </a:solidFill>
              </a:rPr>
              <a:t>atrina</a:t>
            </a:r>
            <a:r>
              <a:rPr lang="en-GB" sz="2800" dirty="0">
                <a:solidFill>
                  <a:schemeClr val="tx1"/>
                </a:solidFill>
              </a:rPr>
              <a:t> </a:t>
            </a:r>
            <a:r>
              <a:rPr lang="en-GB" sz="2800" dirty="0" err="1">
                <a:solidFill>
                  <a:schemeClr val="tx1"/>
                </a:solidFill>
              </a:rPr>
              <a:t>Kretsinger,</a:t>
            </a:r>
            <a:r>
              <a:rPr lang="en-GB" sz="2800" dirty="0">
                <a:solidFill>
                  <a:schemeClr val="tx1"/>
                </a:solidFill>
              </a:rPr>
              <a:t> MD, MA</a:t>
            </a:r>
          </a:p>
          <a:p>
            <a:r>
              <a:rPr lang="en-GB" sz="2800" dirty="0">
                <a:solidFill>
                  <a:schemeClr val="tx1"/>
                </a:solidFill>
              </a:rPr>
              <a:t>WHO HQ, IVB/EPI</a:t>
            </a:r>
          </a:p>
        </p:txBody>
      </p:sp>
    </p:spTree>
    <p:custDataLst>
      <p:tags r:id="rId1"/>
    </p:custDataLst>
    <p:extLst>
      <p:ext uri="{BB962C8B-B14F-4D97-AF65-F5344CB8AC3E}">
        <p14:creationId xmlns:p14="http://schemas.microsoft.com/office/powerpoint/2010/main" val="3322751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generated with high confidence">
            <a:extLst>
              <a:ext uri="{FF2B5EF4-FFF2-40B4-BE49-F238E27FC236}">
                <a16:creationId xmlns:a16="http://schemas.microsoft.com/office/drawing/2014/main" id="{CD5E683E-2E6A-41D6-8E18-DE9B4375C4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0648"/>
            <a:ext cx="9144000" cy="5688632"/>
          </a:xfrm>
          <a:prstGeom prst="rect">
            <a:avLst/>
          </a:prstGeom>
        </p:spPr>
      </p:pic>
      <p:sp>
        <p:nvSpPr>
          <p:cNvPr id="3" name="TextBox 2">
            <a:extLst>
              <a:ext uri="{FF2B5EF4-FFF2-40B4-BE49-F238E27FC236}">
                <a16:creationId xmlns:a16="http://schemas.microsoft.com/office/drawing/2014/main" id="{0C4B45E1-04D4-4BDA-A187-44B7ABB62AA9}"/>
              </a:ext>
            </a:extLst>
          </p:cNvPr>
          <p:cNvSpPr txBox="1"/>
          <p:nvPr/>
        </p:nvSpPr>
        <p:spPr>
          <a:xfrm>
            <a:off x="179512" y="260648"/>
            <a:ext cx="2760073" cy="507831"/>
          </a:xfrm>
          <a:prstGeom prst="rect">
            <a:avLst/>
          </a:prstGeom>
          <a:noFill/>
          <a:ln>
            <a:solidFill>
              <a:srgbClr val="000000"/>
            </a:solidFill>
          </a:ln>
        </p:spPr>
        <p:txBody>
          <a:bodyPr wrap="square" rtlCol="0">
            <a:spAutoFit/>
          </a:bodyPr>
          <a:lstStyle/>
          <a:p>
            <a:r>
              <a:rPr lang="en-US" sz="1350" dirty="0"/>
              <a:t>2018: 49 reported cases / million</a:t>
            </a:r>
          </a:p>
          <a:p>
            <a:r>
              <a:rPr lang="en-US" sz="1350" dirty="0"/>
              <a:t>2017: 24 reported cases / million</a:t>
            </a:r>
            <a:endParaRPr lang="en-GB" sz="1350" dirty="0"/>
          </a:p>
        </p:txBody>
      </p:sp>
    </p:spTree>
    <p:extLst>
      <p:ext uri="{BB962C8B-B14F-4D97-AF65-F5344CB8AC3E}">
        <p14:creationId xmlns:p14="http://schemas.microsoft.com/office/powerpoint/2010/main" val="385691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386"/>
            <a:ext cx="8929534" cy="715459"/>
          </a:xfrm>
          <a:prstGeom prst="rect">
            <a:avLst/>
          </a:prstGeom>
        </p:spPr>
        <p:txBody>
          <a:bodyPr>
            <a:noAutofit/>
          </a:bodyPr>
          <a:lstStyle/>
          <a:p>
            <a:r>
              <a:rPr lang="en-GB" sz="2800" b="1" dirty="0">
                <a:solidFill>
                  <a:schemeClr val="tx2"/>
                </a:solidFill>
              </a:rPr>
              <a:t>Progress and Setbacks in Measles Rubella Elimination</a:t>
            </a:r>
            <a:br>
              <a:rPr lang="en-GB" sz="2100" b="1" dirty="0">
                <a:solidFill>
                  <a:schemeClr val="tx2"/>
                </a:solidFill>
              </a:rPr>
            </a:br>
            <a:r>
              <a:rPr lang="en-GB" sz="2100" b="1" dirty="0">
                <a:solidFill>
                  <a:schemeClr val="tx2"/>
                </a:solidFill>
              </a:rPr>
              <a:t>Regional Scorecard on Verification of Elimination, August 2019</a:t>
            </a:r>
          </a:p>
        </p:txBody>
      </p:sp>
      <p:graphicFrame>
        <p:nvGraphicFramePr>
          <p:cNvPr id="8" name="Content Placeholder 7"/>
          <p:cNvGraphicFramePr>
            <a:graphicFrameLocks noGrp="1"/>
          </p:cNvGraphicFramePr>
          <p:nvPr>
            <p:ph idx="1"/>
            <p:extLst/>
          </p:nvPr>
        </p:nvGraphicFramePr>
        <p:xfrm>
          <a:off x="371792" y="1244876"/>
          <a:ext cx="8400417" cy="3901440"/>
        </p:xfrm>
        <a:graphic>
          <a:graphicData uri="http://schemas.openxmlformats.org/drawingml/2006/table">
            <a:tbl>
              <a:tblPr firstRow="1" bandRow="1">
                <a:tableStyleId>{21E4AEA4-8DFA-4A89-87EB-49C32662AFE0}</a:tableStyleId>
              </a:tblPr>
              <a:tblGrid>
                <a:gridCol w="2214445">
                  <a:extLst>
                    <a:ext uri="{9D8B030D-6E8A-4147-A177-3AD203B41FA5}">
                      <a16:colId xmlns:a16="http://schemas.microsoft.com/office/drawing/2014/main" val="20000"/>
                    </a:ext>
                  </a:extLst>
                </a:gridCol>
                <a:gridCol w="1355075">
                  <a:extLst>
                    <a:ext uri="{9D8B030D-6E8A-4147-A177-3AD203B41FA5}">
                      <a16:colId xmlns:a16="http://schemas.microsoft.com/office/drawing/2014/main" val="20001"/>
                    </a:ext>
                  </a:extLst>
                </a:gridCol>
                <a:gridCol w="1974773">
                  <a:extLst>
                    <a:ext uri="{9D8B030D-6E8A-4147-A177-3AD203B41FA5}">
                      <a16:colId xmlns:a16="http://schemas.microsoft.com/office/drawing/2014/main" val="20002"/>
                    </a:ext>
                  </a:extLst>
                </a:gridCol>
                <a:gridCol w="1123721">
                  <a:extLst>
                    <a:ext uri="{9D8B030D-6E8A-4147-A177-3AD203B41FA5}">
                      <a16:colId xmlns:a16="http://schemas.microsoft.com/office/drawing/2014/main" val="20003"/>
                    </a:ext>
                  </a:extLst>
                </a:gridCol>
                <a:gridCol w="1732403">
                  <a:extLst>
                    <a:ext uri="{9D8B030D-6E8A-4147-A177-3AD203B41FA5}">
                      <a16:colId xmlns:a16="http://schemas.microsoft.com/office/drawing/2014/main" val="2716713268"/>
                    </a:ext>
                  </a:extLst>
                </a:gridCol>
              </a:tblGrid>
              <a:tr h="275918">
                <a:tc rowSpan="2">
                  <a:txBody>
                    <a:bodyPr/>
                    <a:lstStyle/>
                    <a:p>
                      <a:r>
                        <a:rPr lang="en-GB" sz="1400" dirty="0">
                          <a:latin typeface="Myriad Pro" panose="020B0503030403020204"/>
                        </a:rPr>
                        <a:t>WHO</a:t>
                      </a:r>
                      <a:r>
                        <a:rPr lang="en-GB" sz="1400" baseline="0" dirty="0">
                          <a:latin typeface="Myriad Pro" panose="020B0503030403020204"/>
                        </a:rPr>
                        <a:t> Region</a:t>
                      </a:r>
                    </a:p>
                    <a:p>
                      <a:r>
                        <a:rPr lang="en-GB" sz="1400" baseline="0" dirty="0">
                          <a:latin typeface="Myriad Pro" panose="020B0503030403020204"/>
                        </a:rPr>
                        <a:t>(No. Member States)</a:t>
                      </a:r>
                      <a:endParaRPr lang="en-GB" sz="1400" dirty="0">
                        <a:latin typeface="Myriad Pro" panose="020B0503030403020204"/>
                      </a:endParaRPr>
                    </a:p>
                  </a:txBody>
                  <a:tcPr marL="68580" marR="68580" marT="34290" marB="3429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rowSpan="2">
                  <a:txBody>
                    <a:bodyPr/>
                    <a:lstStyle/>
                    <a:p>
                      <a:pPr algn="ctr"/>
                      <a:r>
                        <a:rPr lang="en-GB" sz="1300" dirty="0">
                          <a:latin typeface="Myriad Pro" panose="020B0503030403020204"/>
                        </a:rPr>
                        <a:t>Regional Verification Commissions </a:t>
                      </a:r>
                      <a:r>
                        <a:rPr lang="en-GB" sz="1300" baseline="0" dirty="0">
                          <a:latin typeface="Myriad Pro" panose="020B0503030403020204"/>
                        </a:rPr>
                        <a:t> Established</a:t>
                      </a:r>
                      <a:endParaRPr lang="en-GB" sz="1300" dirty="0">
                        <a:latin typeface="Myriad Pro" panose="020B0503030403020204"/>
                      </a:endParaRPr>
                    </a:p>
                  </a:txBody>
                  <a:tcPr marL="68580" marR="68580" marT="34290" marB="3429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gridSpan="2">
                  <a:txBody>
                    <a:bodyPr/>
                    <a:lstStyle/>
                    <a:p>
                      <a:pPr algn="ctr"/>
                      <a:r>
                        <a:rPr lang="en-GB" sz="1400" dirty="0">
                          <a:latin typeface="Myriad Pro" panose="020B0503030403020204"/>
                        </a:rPr>
                        <a:t>Elimination Achieved</a:t>
                      </a:r>
                    </a:p>
                  </a:txBody>
                  <a:tcPr marL="68580" marR="68580" marT="34290" marB="3429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en-GB" dirty="0"/>
                    </a:p>
                  </a:txBody>
                  <a:tcPr/>
                </a:tc>
                <a:tc>
                  <a:txBody>
                    <a:bodyPr/>
                    <a:lstStyle/>
                    <a:p>
                      <a:pPr algn="ctr"/>
                      <a:r>
                        <a:rPr lang="en-GB" sz="1400" dirty="0">
                          <a:latin typeface="Myriad Pro" panose="020B0503030403020204"/>
                        </a:rPr>
                        <a:t>Re-established</a:t>
                      </a:r>
                    </a:p>
                  </a:txBody>
                  <a:tcPr marL="68580" marR="68580" marT="34290" marB="3429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569903">
                <a:tc vMerge="1">
                  <a:txBody>
                    <a:bodyPr/>
                    <a:lstStyle/>
                    <a:p>
                      <a:endParaRPr lang="en-GB"/>
                    </a:p>
                  </a:txBody>
                  <a:tcPr/>
                </a:tc>
                <a:tc vMerge="1">
                  <a:txBody>
                    <a:bodyPr/>
                    <a:lstStyle/>
                    <a:p>
                      <a:endParaRPr lang="en-GB"/>
                    </a:p>
                  </a:txBody>
                  <a:tcPr/>
                </a:tc>
                <a:tc>
                  <a:txBody>
                    <a:bodyPr/>
                    <a:lstStyle/>
                    <a:p>
                      <a:pPr algn="ctr"/>
                      <a:r>
                        <a:rPr lang="en-GB" sz="1400" baseline="0" dirty="0">
                          <a:solidFill>
                            <a:schemeClr val="bg1"/>
                          </a:solidFill>
                          <a:latin typeface="Myriad Pro" panose="020B0503030403020204"/>
                        </a:rPr>
                        <a:t>No. of  MS  (areas)</a:t>
                      </a:r>
                    </a:p>
                  </a:txBody>
                  <a:tcPr marL="68580" marR="68580" marT="34290" marB="3429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GB" sz="1400" baseline="0" dirty="0">
                          <a:solidFill>
                            <a:schemeClr val="bg1"/>
                          </a:solidFill>
                          <a:latin typeface="Myriad Pro" panose="020B0503030403020204"/>
                        </a:rPr>
                        <a:t>% of MS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solidFill>
                  </a:tcPr>
                </a:tc>
                <a:tc>
                  <a:txBody>
                    <a:bodyPr/>
                    <a:lstStyle/>
                    <a:p>
                      <a:pPr algn="ctr"/>
                      <a:endParaRPr lang="en-GB" sz="1400" baseline="0" dirty="0">
                        <a:solidFill>
                          <a:schemeClr val="bg1"/>
                        </a:solidFill>
                        <a:latin typeface="Myriad Pro" panose="020B0503030403020204"/>
                      </a:endParaRPr>
                    </a:p>
                  </a:txBody>
                  <a:tcPr marL="68580" marR="68580" marT="34290" marB="34290"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480060">
                <a:tc>
                  <a:txBody>
                    <a:bodyPr/>
                    <a:lstStyle/>
                    <a:p>
                      <a:r>
                        <a:rPr lang="en-GB" sz="1400" i="0" dirty="0">
                          <a:latin typeface="Myriad Pro" panose="020B0503030403020204"/>
                        </a:rPr>
                        <a:t>Americas (n=35)</a:t>
                      </a:r>
                      <a:endParaRPr lang="en-GB" sz="1400" i="0" baseline="30000" dirty="0">
                        <a:latin typeface="Myriad Pro" panose="020B0503030403020204"/>
                      </a:endParaRPr>
                    </a:p>
                  </a:txBody>
                  <a:tcPr marL="68580" marR="68580" marT="34290" marB="34290" anchor="ctr">
                    <a:lnT w="28575" cap="flat" cmpd="sng" algn="ctr">
                      <a:solidFill>
                        <a:schemeClr val="bg1"/>
                      </a:solidFill>
                      <a:prstDash val="solid"/>
                      <a:round/>
                      <a:headEnd type="none" w="med" len="med"/>
                      <a:tailEnd type="none" w="med" len="med"/>
                    </a:lnT>
                  </a:tcPr>
                </a:tc>
                <a:tc>
                  <a:txBody>
                    <a:bodyPr/>
                    <a:lstStyle/>
                    <a:p>
                      <a:pPr algn="ctr"/>
                      <a:r>
                        <a:rPr lang="en-GB" sz="1400" b="1" i="0" dirty="0">
                          <a:solidFill>
                            <a:srgbClr val="FF0000"/>
                          </a:solidFill>
                          <a:latin typeface="Myriad Pro" panose="020B0503030403020204"/>
                        </a:rPr>
                        <a:t>Yes</a:t>
                      </a:r>
                    </a:p>
                  </a:txBody>
                  <a:tcPr marL="68580" marR="68580" marT="34290" marB="34290" anchor="ctr">
                    <a:lnT w="28575" cap="flat" cmpd="sng" algn="ctr">
                      <a:solidFill>
                        <a:schemeClr val="bg1"/>
                      </a:solidFill>
                      <a:prstDash val="solid"/>
                      <a:round/>
                      <a:headEnd type="none" w="med" len="med"/>
                      <a:tailEnd type="none" w="med" len="med"/>
                    </a:lnT>
                  </a:tcPr>
                </a:tc>
                <a:tc>
                  <a:txBody>
                    <a:bodyPr/>
                    <a:lstStyle/>
                    <a:p>
                      <a:pPr algn="ctr"/>
                      <a:r>
                        <a:rPr lang="en-GB" sz="1400" b="0" i="0" dirty="0">
                          <a:solidFill>
                            <a:schemeClr val="tx1"/>
                          </a:solidFill>
                          <a:latin typeface="Myriad Pro" panose="020B0503030403020204"/>
                        </a:rPr>
                        <a:t>Measles: 33</a:t>
                      </a:r>
                    </a:p>
                    <a:p>
                      <a:pPr algn="ctr"/>
                      <a:r>
                        <a:rPr lang="en-GB" sz="1400" b="1" i="0" dirty="0">
                          <a:solidFill>
                            <a:srgbClr val="FF0000"/>
                          </a:solidFill>
                          <a:latin typeface="Myriad Pro" panose="020B0503030403020204"/>
                        </a:rPr>
                        <a:t>Rubella:</a:t>
                      </a:r>
                      <a:r>
                        <a:rPr lang="en-GB" sz="1400" b="1" i="0" baseline="0" dirty="0">
                          <a:solidFill>
                            <a:srgbClr val="FF0000"/>
                          </a:solidFill>
                          <a:latin typeface="Myriad Pro" panose="020B0503030403020204"/>
                        </a:rPr>
                        <a:t> </a:t>
                      </a:r>
                      <a:r>
                        <a:rPr lang="en-GB" sz="1400" b="1" i="0" dirty="0">
                          <a:solidFill>
                            <a:srgbClr val="FF0000"/>
                          </a:solidFill>
                          <a:latin typeface="Myriad Pro" panose="020B0503030403020204"/>
                        </a:rPr>
                        <a:t>35</a:t>
                      </a:r>
                    </a:p>
                  </a:txBody>
                  <a:tcPr marL="68580" marR="68580" marT="34290" marB="34290" anchor="ctr">
                    <a:lnT w="28575" cap="flat" cmpd="sng" algn="ctr">
                      <a:solidFill>
                        <a:schemeClr val="bg1"/>
                      </a:solidFill>
                      <a:prstDash val="solid"/>
                      <a:round/>
                      <a:headEnd type="none" w="med" len="med"/>
                      <a:tailEnd type="none" w="med" len="med"/>
                    </a:lnT>
                  </a:tcPr>
                </a:tc>
                <a:tc>
                  <a:txBody>
                    <a:bodyPr/>
                    <a:lstStyle/>
                    <a:p>
                      <a:pPr algn="ctr"/>
                      <a:r>
                        <a:rPr lang="en-GB" sz="1400" b="0" i="0" dirty="0">
                          <a:solidFill>
                            <a:schemeClr val="tx1"/>
                          </a:solidFill>
                          <a:latin typeface="Myriad Pro" panose="020B0503030403020204"/>
                        </a:rPr>
                        <a:t>94%</a:t>
                      </a:r>
                    </a:p>
                    <a:p>
                      <a:pPr algn="ctr"/>
                      <a:r>
                        <a:rPr lang="en-GB" sz="1400" b="1" i="0" dirty="0">
                          <a:solidFill>
                            <a:srgbClr val="FF0000"/>
                          </a:solidFill>
                          <a:latin typeface="Myriad Pro" panose="020B0503030403020204"/>
                        </a:rPr>
                        <a:t>100%</a:t>
                      </a:r>
                    </a:p>
                  </a:txBody>
                  <a:tcPr marL="68580" marR="68580" marT="34290" marB="34290" anchor="ctr">
                    <a:lnT w="28575" cap="flat" cmpd="sng" algn="ctr">
                      <a:solidFill>
                        <a:schemeClr val="bg1"/>
                      </a:solidFill>
                      <a:prstDash val="solid"/>
                      <a:round/>
                      <a:headEnd type="none" w="med" len="med"/>
                      <a:tailEnd type="none" w="med" len="med"/>
                    </a:lnT>
                  </a:tcPr>
                </a:tc>
                <a:tc>
                  <a:txBody>
                    <a:bodyPr/>
                    <a:lstStyle/>
                    <a:p>
                      <a:pPr algn="ctr"/>
                      <a:r>
                        <a:rPr lang="en-GB" sz="1100" b="0" i="0" dirty="0">
                          <a:solidFill>
                            <a:schemeClr val="tx1"/>
                          </a:solidFill>
                          <a:latin typeface="Myriad Pro" panose="020B0503030403020204"/>
                        </a:rPr>
                        <a:t>Venezuela</a:t>
                      </a:r>
                    </a:p>
                    <a:p>
                      <a:pPr algn="ctr"/>
                      <a:r>
                        <a:rPr lang="en-GB" sz="1100" b="0" i="0" dirty="0">
                          <a:solidFill>
                            <a:schemeClr val="tx1"/>
                          </a:solidFill>
                          <a:latin typeface="Myriad Pro" panose="020B0503030403020204"/>
                        </a:rPr>
                        <a:t>Brazil</a:t>
                      </a:r>
                    </a:p>
                  </a:txBody>
                  <a:tcPr marL="68580" marR="68580" marT="34290" marB="3429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480060">
                <a:tc>
                  <a:txBody>
                    <a:bodyPr/>
                    <a:lstStyle/>
                    <a:p>
                      <a:r>
                        <a:rPr lang="en-GB" sz="1400" i="0" dirty="0">
                          <a:latin typeface="Myriad Pro" panose="020B0503030403020204"/>
                        </a:rPr>
                        <a:t>Europe (n=53)</a:t>
                      </a:r>
                      <a:endParaRPr lang="en-GB" sz="1400" i="0" baseline="30000" dirty="0">
                        <a:latin typeface="Myriad Pro" panose="020B0503030403020204"/>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i="0" dirty="0">
                          <a:solidFill>
                            <a:srgbClr val="FF0000"/>
                          </a:solidFill>
                          <a:latin typeface="Myriad Pro" panose="020B0503030403020204"/>
                        </a:rPr>
                        <a:t>Yes</a:t>
                      </a:r>
                    </a:p>
                  </a:txBody>
                  <a:tcPr marL="68580" marR="68580" marT="34290" marB="34290" anchor="ctr"/>
                </a:tc>
                <a:tc>
                  <a:txBody>
                    <a:bodyPr/>
                    <a:lstStyle/>
                    <a:p>
                      <a:pPr algn="ctr"/>
                      <a:r>
                        <a:rPr lang="en-GB" sz="1400" i="0" dirty="0">
                          <a:latin typeface="Myriad Pro" panose="020B0503030403020204"/>
                        </a:rPr>
                        <a:t>Measles: 35</a:t>
                      </a:r>
                    </a:p>
                    <a:p>
                      <a:pPr algn="ctr"/>
                      <a:r>
                        <a:rPr lang="en-GB" sz="1400" i="0" dirty="0">
                          <a:latin typeface="Myriad Pro" panose="020B0503030403020204"/>
                        </a:rPr>
                        <a:t>Rubella:</a:t>
                      </a:r>
                      <a:r>
                        <a:rPr lang="en-GB" sz="1400" i="0" baseline="0" dirty="0">
                          <a:latin typeface="Myriad Pro" panose="020B0503030403020204"/>
                        </a:rPr>
                        <a:t> 39</a:t>
                      </a:r>
                      <a:endParaRPr lang="en-GB" sz="1400" i="0" dirty="0">
                        <a:latin typeface="Myriad Pro" panose="020B0503030403020204"/>
                      </a:endParaRPr>
                    </a:p>
                  </a:txBody>
                  <a:tcPr marL="68580" marR="68580" marT="34290" marB="34290" anchor="ctr"/>
                </a:tc>
                <a:tc>
                  <a:txBody>
                    <a:bodyPr/>
                    <a:lstStyle/>
                    <a:p>
                      <a:pPr algn="ctr"/>
                      <a:r>
                        <a:rPr lang="en-GB" sz="1400" i="0" dirty="0">
                          <a:latin typeface="Myriad Pro" panose="020B0503030403020204"/>
                        </a:rPr>
                        <a:t>66%</a:t>
                      </a:r>
                    </a:p>
                    <a:p>
                      <a:pPr algn="ctr"/>
                      <a:r>
                        <a:rPr lang="en-GB" sz="1400" i="0" dirty="0">
                          <a:latin typeface="Myriad Pro" panose="020B0503030403020204"/>
                        </a:rPr>
                        <a:t>74%</a:t>
                      </a:r>
                    </a:p>
                  </a:txBody>
                  <a:tcPr marL="68580" marR="68580" marT="34290" marB="34290" anchor="ctr"/>
                </a:tc>
                <a:tc>
                  <a:txBody>
                    <a:bodyPr/>
                    <a:lstStyle/>
                    <a:p>
                      <a:pPr algn="ctr"/>
                      <a:r>
                        <a:rPr lang="en-GB" sz="1100" i="0" dirty="0">
                          <a:solidFill>
                            <a:schemeClr val="tx1"/>
                          </a:solidFill>
                          <a:latin typeface="Myriad Pro" panose="020B0503030403020204"/>
                        </a:rPr>
                        <a:t>Albania, Czech Republic, Greece, United Kingdom</a:t>
                      </a:r>
                    </a:p>
                  </a:txBody>
                  <a:tcPr marL="68580" marR="68580" marT="34290" marB="34290" anchor="ctr"/>
                </a:tc>
                <a:extLst>
                  <a:ext uri="{0D108BD9-81ED-4DB2-BD59-A6C34878D82A}">
                    <a16:rowId xmlns:a16="http://schemas.microsoft.com/office/drawing/2014/main" val="10003"/>
                  </a:ext>
                </a:extLst>
              </a:tr>
              <a:tr h="483256">
                <a:tc>
                  <a:txBody>
                    <a:bodyPr/>
                    <a:lstStyle/>
                    <a:p>
                      <a:r>
                        <a:rPr lang="en-GB" sz="1400" i="0" dirty="0">
                          <a:latin typeface="Myriad Pro" panose="020B0503030403020204"/>
                        </a:rPr>
                        <a:t>Western Pacific (n=27)</a:t>
                      </a:r>
                      <a:endParaRPr lang="en-GB" sz="1400" i="0" baseline="30000" dirty="0">
                        <a:latin typeface="Myriad Pro" panose="020B0503030403020204"/>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i="0" dirty="0">
                          <a:solidFill>
                            <a:srgbClr val="FF0000"/>
                          </a:solidFill>
                          <a:latin typeface="Myriad Pro" panose="020B0503030403020204"/>
                        </a:rPr>
                        <a:t>Yes</a:t>
                      </a:r>
                    </a:p>
                  </a:txBody>
                  <a:tcPr marL="68580" marR="68580" marT="34290" marB="34290" anchor="ctr"/>
                </a:tc>
                <a:tc>
                  <a:txBody>
                    <a:bodyPr/>
                    <a:lstStyle/>
                    <a:p>
                      <a:pPr algn="ctr"/>
                      <a:r>
                        <a:rPr lang="en-GB" sz="1400" i="0" dirty="0">
                          <a:latin typeface="Myriad Pro" panose="020B0503030403020204"/>
                        </a:rPr>
                        <a:t>Measles: 7</a:t>
                      </a:r>
                      <a:r>
                        <a:rPr lang="en-GB" sz="1400" i="0" baseline="0" dirty="0">
                          <a:latin typeface="Myriad Pro" panose="020B0503030403020204"/>
                        </a:rPr>
                        <a:t> (2)</a:t>
                      </a:r>
                      <a:endParaRPr lang="en-GB" sz="1400" i="0" dirty="0">
                        <a:latin typeface="Myriad Pro" panose="020B0503030403020204"/>
                      </a:endParaRPr>
                    </a:p>
                    <a:p>
                      <a:pPr algn="ctr"/>
                      <a:r>
                        <a:rPr lang="en-GB" sz="1400" i="0" dirty="0">
                          <a:latin typeface="Myriad Pro" panose="020B0503030403020204"/>
                        </a:rPr>
                        <a:t>Rubella: 4 (1)</a:t>
                      </a:r>
                    </a:p>
                  </a:txBody>
                  <a:tcPr marL="68580" marR="68580" marT="34290" marB="34290" anchor="ctr"/>
                </a:tc>
                <a:tc>
                  <a:txBody>
                    <a:bodyPr/>
                    <a:lstStyle/>
                    <a:p>
                      <a:pPr algn="ctr"/>
                      <a:r>
                        <a:rPr lang="en-GB" sz="1400" i="0" dirty="0">
                          <a:latin typeface="Myriad Pro" panose="020B0503030403020204"/>
                        </a:rPr>
                        <a:t>26%</a:t>
                      </a:r>
                    </a:p>
                    <a:p>
                      <a:pPr algn="ctr"/>
                      <a:r>
                        <a:rPr lang="en-GB" sz="1400" i="0" dirty="0">
                          <a:latin typeface="Myriad Pro" panose="020B0503030403020204"/>
                        </a:rPr>
                        <a:t>15%</a:t>
                      </a:r>
                    </a:p>
                  </a:txBody>
                  <a:tcPr marL="68580" marR="68580" marT="34290" marB="34290" anchor="ctr"/>
                </a:tc>
                <a:tc>
                  <a:txBody>
                    <a:bodyPr/>
                    <a:lstStyle/>
                    <a:p>
                      <a:pPr algn="ctr"/>
                      <a:r>
                        <a:rPr lang="en-GB" sz="1100" i="0" dirty="0">
                          <a:solidFill>
                            <a:schemeClr val="tx1"/>
                          </a:solidFill>
                          <a:latin typeface="Myriad Pro" panose="020B0503030403020204"/>
                        </a:rPr>
                        <a:t>Mongolia</a:t>
                      </a:r>
                    </a:p>
                  </a:txBody>
                  <a:tcPr marL="68580" marR="68580" marT="34290" marB="34290" anchor="ctr"/>
                </a:tc>
                <a:extLst>
                  <a:ext uri="{0D108BD9-81ED-4DB2-BD59-A6C34878D82A}">
                    <a16:rowId xmlns:a16="http://schemas.microsoft.com/office/drawing/2014/main" val="10004"/>
                  </a:ext>
                </a:extLst>
              </a:tr>
              <a:tr h="480060">
                <a:tc>
                  <a:txBody>
                    <a:bodyPr/>
                    <a:lstStyle/>
                    <a:p>
                      <a:r>
                        <a:rPr lang="en-GB" sz="1400" i="0" dirty="0">
                          <a:latin typeface="Myriad Pro" panose="020B0503030403020204"/>
                        </a:rPr>
                        <a:t>Eastern Mediterranean (21)</a:t>
                      </a:r>
                    </a:p>
                  </a:txBody>
                  <a:tcPr marL="68580" marR="68580" marT="34290" marB="34290" anchor="ctr"/>
                </a:tc>
                <a:tc>
                  <a:txBody>
                    <a:bodyPr/>
                    <a:lstStyle/>
                    <a:p>
                      <a:pPr algn="ctr"/>
                      <a:r>
                        <a:rPr lang="en-GB" sz="1400" b="1" i="0" dirty="0">
                          <a:solidFill>
                            <a:srgbClr val="FF0000"/>
                          </a:solidFill>
                          <a:latin typeface="Myriad Pro" panose="020B0503030403020204"/>
                        </a:rPr>
                        <a:t>Yes </a:t>
                      </a:r>
                    </a:p>
                  </a:txBody>
                  <a:tcPr marL="68580" marR="68580" marT="34290" marB="34290" anchor="ctr"/>
                </a:tc>
                <a:tc>
                  <a:txBody>
                    <a:bodyPr/>
                    <a:lstStyle/>
                    <a:p>
                      <a:pPr algn="ctr"/>
                      <a:r>
                        <a:rPr lang="en-GB" sz="1400" i="0" dirty="0">
                          <a:latin typeface="Myriad Pro" panose="020B0503030403020204"/>
                        </a:rPr>
                        <a:t>Measles: 2</a:t>
                      </a:r>
                    </a:p>
                    <a:p>
                      <a:pPr algn="ctr"/>
                      <a:r>
                        <a:rPr lang="en-GB" sz="1400" i="0" dirty="0">
                          <a:latin typeface="Myriad Pro" panose="020B0503030403020204"/>
                        </a:rPr>
                        <a:t>Rubella: 3</a:t>
                      </a:r>
                    </a:p>
                  </a:txBody>
                  <a:tcPr marL="68580" marR="68580" marT="34290" marB="34290" anchor="ctr"/>
                </a:tc>
                <a:tc>
                  <a:txBody>
                    <a:bodyPr/>
                    <a:lstStyle/>
                    <a:p>
                      <a:pPr algn="ctr"/>
                      <a:r>
                        <a:rPr lang="en-GB" sz="1400" i="0" dirty="0">
                          <a:latin typeface="Myriad Pro" panose="020B0503030403020204"/>
                        </a:rPr>
                        <a:t>10%</a:t>
                      </a:r>
                    </a:p>
                    <a:p>
                      <a:pPr algn="ctr"/>
                      <a:r>
                        <a:rPr lang="en-GB" sz="1400" i="0" dirty="0">
                          <a:latin typeface="Myriad Pro" panose="020B0503030403020204"/>
                        </a:rPr>
                        <a:t>14%</a:t>
                      </a:r>
                    </a:p>
                  </a:txBody>
                  <a:tcPr marL="68580" marR="68580" marT="34290" marB="34290" anchor="ctr"/>
                </a:tc>
                <a:tc>
                  <a:txBody>
                    <a:bodyPr/>
                    <a:lstStyle/>
                    <a:p>
                      <a:pPr algn="ctr"/>
                      <a:endParaRPr lang="en-GB" sz="1400" i="0" dirty="0">
                        <a:latin typeface="Myriad Pro" panose="020B0503030403020204"/>
                      </a:endParaRPr>
                    </a:p>
                  </a:txBody>
                  <a:tcPr marL="68580" marR="68580" marT="34290" marB="34290" anchor="ctr"/>
                </a:tc>
                <a:extLst>
                  <a:ext uri="{0D108BD9-81ED-4DB2-BD59-A6C34878D82A}">
                    <a16:rowId xmlns:a16="http://schemas.microsoft.com/office/drawing/2014/main" val="10005"/>
                  </a:ext>
                </a:extLst>
              </a:tr>
              <a:tr h="275918">
                <a:tc>
                  <a:txBody>
                    <a:bodyPr/>
                    <a:lstStyle/>
                    <a:p>
                      <a:r>
                        <a:rPr lang="en-GB" sz="1400" i="0" dirty="0">
                          <a:latin typeface="Myriad Pro" panose="020B0503030403020204"/>
                        </a:rPr>
                        <a:t>South-East Asia (n=11)</a:t>
                      </a:r>
                    </a:p>
                  </a:txBody>
                  <a:tcPr marL="68580" marR="68580" marT="34290" marB="34290" anchor="ctr"/>
                </a:tc>
                <a:tc>
                  <a:txBody>
                    <a:bodyPr/>
                    <a:lstStyle/>
                    <a:p>
                      <a:pPr algn="ctr"/>
                      <a:r>
                        <a:rPr lang="en-GB" sz="1400" b="1" i="0" dirty="0">
                          <a:solidFill>
                            <a:srgbClr val="FF0000"/>
                          </a:solidFill>
                          <a:latin typeface="Myriad Pro" panose="020B0503030403020204"/>
                        </a:rPr>
                        <a:t>Yes </a:t>
                      </a:r>
                    </a:p>
                  </a:txBody>
                  <a:tcPr marL="68580" marR="68580" marT="34290" marB="34290" anchor="ctr"/>
                </a:tc>
                <a:tc>
                  <a:txBody>
                    <a:bodyPr/>
                    <a:lstStyle/>
                    <a:p>
                      <a:pPr algn="ctr"/>
                      <a:r>
                        <a:rPr lang="en-GB" sz="1400" i="0" dirty="0">
                          <a:latin typeface="Myriad Pro" panose="020B0503030403020204"/>
                        </a:rPr>
                        <a:t>Measles:</a:t>
                      </a:r>
                      <a:r>
                        <a:rPr lang="en-GB" sz="1400" i="0" baseline="0" dirty="0">
                          <a:latin typeface="Myriad Pro" panose="020B0503030403020204"/>
                        </a:rPr>
                        <a:t> 5</a:t>
                      </a:r>
                    </a:p>
                  </a:txBody>
                  <a:tcPr marL="68580" marR="68580" marT="34290" marB="34290" anchor="ctr"/>
                </a:tc>
                <a:tc>
                  <a:txBody>
                    <a:bodyPr/>
                    <a:lstStyle/>
                    <a:p>
                      <a:pPr algn="ctr"/>
                      <a:r>
                        <a:rPr lang="en-GB" sz="1400" i="0" dirty="0">
                          <a:latin typeface="Myriad Pro" panose="020B0503030403020204"/>
                        </a:rPr>
                        <a:t>45%</a:t>
                      </a:r>
                    </a:p>
                  </a:txBody>
                  <a:tcPr marL="68580" marR="68580" marT="34290" marB="34290" anchor="ctr"/>
                </a:tc>
                <a:tc>
                  <a:txBody>
                    <a:bodyPr/>
                    <a:lstStyle/>
                    <a:p>
                      <a:pPr algn="ctr"/>
                      <a:endParaRPr lang="en-GB" sz="1400" i="0" dirty="0">
                        <a:latin typeface="Myriad Pro" panose="020B0503030403020204"/>
                      </a:endParaRPr>
                    </a:p>
                  </a:txBody>
                  <a:tcPr marL="68580" marR="68580" marT="34290" marB="34290" anchor="ctr"/>
                </a:tc>
                <a:extLst>
                  <a:ext uri="{0D108BD9-81ED-4DB2-BD59-A6C34878D82A}">
                    <a16:rowId xmlns:a16="http://schemas.microsoft.com/office/drawing/2014/main" val="10006"/>
                  </a:ext>
                </a:extLst>
              </a:tr>
              <a:tr h="275918">
                <a:tc>
                  <a:txBody>
                    <a:bodyPr/>
                    <a:lstStyle/>
                    <a:p>
                      <a:r>
                        <a:rPr lang="en-GB" sz="1400" i="0" dirty="0">
                          <a:latin typeface="Myriad Pro" panose="020B0503030403020204"/>
                        </a:rPr>
                        <a:t>Africa (n=47)</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Myriad Pro" panose="020B0503030403020204"/>
                          <a:ea typeface="+mn-ea"/>
                          <a:cs typeface="+mn-cs"/>
                        </a:rPr>
                        <a:t>Yes </a:t>
                      </a:r>
                    </a:p>
                  </a:txBody>
                  <a:tcPr marL="68580" marR="68580" marT="34290" marB="34290" anchor="ctr"/>
                </a:tc>
                <a:tc>
                  <a:txBody>
                    <a:bodyPr/>
                    <a:lstStyle/>
                    <a:p>
                      <a:pPr algn="ctr"/>
                      <a:r>
                        <a:rPr lang="en-GB" sz="1400" i="0" dirty="0">
                          <a:latin typeface="Myriad Pro" panose="020B0503030403020204"/>
                        </a:rPr>
                        <a:t>-</a:t>
                      </a:r>
                    </a:p>
                  </a:txBody>
                  <a:tcPr marL="68580" marR="68580" marT="34290" marB="34290" anchor="ctr"/>
                </a:tc>
                <a:tc>
                  <a:txBody>
                    <a:bodyPr/>
                    <a:lstStyle/>
                    <a:p>
                      <a:pPr algn="ctr"/>
                      <a:r>
                        <a:rPr lang="en-GB" sz="1400" i="0" dirty="0">
                          <a:latin typeface="Myriad Pro" panose="020B0503030403020204"/>
                        </a:rPr>
                        <a:t>-</a:t>
                      </a:r>
                    </a:p>
                  </a:txBody>
                  <a:tcPr marL="68580" marR="68580" marT="34290" marB="34290" anchor="ctr"/>
                </a:tc>
                <a:tc>
                  <a:txBody>
                    <a:bodyPr/>
                    <a:lstStyle/>
                    <a:p>
                      <a:pPr algn="ctr"/>
                      <a:endParaRPr lang="en-GB" sz="1400" i="0" dirty="0">
                        <a:latin typeface="Myriad Pro" panose="020B0503030403020204"/>
                      </a:endParaRPr>
                    </a:p>
                  </a:txBody>
                  <a:tcPr marL="68580" marR="68580" marT="34290" marB="34290" anchor="ctr"/>
                </a:tc>
                <a:extLst>
                  <a:ext uri="{0D108BD9-81ED-4DB2-BD59-A6C34878D82A}">
                    <a16:rowId xmlns:a16="http://schemas.microsoft.com/office/drawing/2014/main" val="10007"/>
                  </a:ext>
                </a:extLst>
              </a:tr>
              <a:tr h="483256">
                <a:tc>
                  <a:txBody>
                    <a:bodyPr/>
                    <a:lstStyle/>
                    <a:p>
                      <a:r>
                        <a:rPr lang="en-GB" sz="1400" b="1" i="0" dirty="0">
                          <a:latin typeface="Myriad Pro" panose="020B0503030403020204"/>
                        </a:rPr>
                        <a:t>TOTAL</a:t>
                      </a:r>
                      <a:r>
                        <a:rPr lang="en-GB" sz="1400" b="1" i="0" baseline="0" dirty="0">
                          <a:latin typeface="Myriad Pro" panose="020B0503030403020204"/>
                        </a:rPr>
                        <a:t> (n=</a:t>
                      </a:r>
                      <a:r>
                        <a:rPr lang="en-GB" sz="1400" b="1" i="0" dirty="0">
                          <a:latin typeface="Myriad Pro" panose="020B0503030403020204"/>
                        </a:rPr>
                        <a:t>194)</a:t>
                      </a:r>
                    </a:p>
                  </a:txBody>
                  <a:tcPr marL="68580" marR="68580" marT="34290" marB="34290" anchor="ctr"/>
                </a:tc>
                <a:tc>
                  <a:txBody>
                    <a:bodyPr/>
                    <a:lstStyle/>
                    <a:p>
                      <a:pPr algn="ctr"/>
                      <a:endParaRPr lang="en-GB" sz="1400" i="0" dirty="0">
                        <a:latin typeface="Myriad Pro" panose="020B0503030403020204"/>
                      </a:endParaRPr>
                    </a:p>
                  </a:txBody>
                  <a:tcPr marL="68580" marR="68580" marT="34290" marB="34290" anchor="ctr"/>
                </a:tc>
                <a:tc>
                  <a:txBody>
                    <a:bodyPr/>
                    <a:lstStyle/>
                    <a:p>
                      <a:pPr algn="ctr"/>
                      <a:r>
                        <a:rPr lang="en-GB" sz="1400" b="1" i="0" dirty="0">
                          <a:solidFill>
                            <a:schemeClr val="tx1"/>
                          </a:solidFill>
                          <a:latin typeface="Myriad Pro" panose="020B0503030403020204"/>
                        </a:rPr>
                        <a:t>Measles: 82</a:t>
                      </a:r>
                      <a:r>
                        <a:rPr lang="en-GB" sz="1400" b="1" i="0" baseline="0" dirty="0">
                          <a:solidFill>
                            <a:schemeClr val="tx1"/>
                          </a:solidFill>
                          <a:latin typeface="Myriad Pro" panose="020B0503030403020204"/>
                        </a:rPr>
                        <a:t> </a:t>
                      </a:r>
                      <a:r>
                        <a:rPr lang="en-GB" sz="1400" b="1" i="0" dirty="0">
                          <a:solidFill>
                            <a:schemeClr val="tx1"/>
                          </a:solidFill>
                          <a:latin typeface="Myriad Pro" panose="020B0503030403020204"/>
                        </a:rPr>
                        <a:t>(42%)</a:t>
                      </a:r>
                    </a:p>
                    <a:p>
                      <a:pPr algn="ctr"/>
                      <a:r>
                        <a:rPr lang="en-GB" sz="1400" b="1" i="0" dirty="0">
                          <a:solidFill>
                            <a:schemeClr val="tx1"/>
                          </a:solidFill>
                          <a:latin typeface="Myriad Pro" panose="020B0503030403020204"/>
                        </a:rPr>
                        <a:t>Rubella:</a:t>
                      </a:r>
                      <a:r>
                        <a:rPr lang="en-GB" sz="1400" b="1" i="0" baseline="0" dirty="0">
                          <a:solidFill>
                            <a:schemeClr val="tx1"/>
                          </a:solidFill>
                          <a:latin typeface="Myriad Pro" panose="020B0503030403020204"/>
                        </a:rPr>
                        <a:t> 81 (42%)</a:t>
                      </a:r>
                      <a:endParaRPr lang="en-GB" sz="1400" b="1" i="0" dirty="0">
                        <a:solidFill>
                          <a:schemeClr val="tx1"/>
                        </a:solidFill>
                        <a:latin typeface="Myriad Pro" panose="020B0503030403020204"/>
                      </a:endParaRPr>
                    </a:p>
                  </a:txBody>
                  <a:tcPr marL="68580" marR="68580" marT="34290" marB="34290" anchor="ctr"/>
                </a:tc>
                <a:tc>
                  <a:txBody>
                    <a:bodyPr/>
                    <a:lstStyle/>
                    <a:p>
                      <a:pPr algn="ctr"/>
                      <a:endParaRPr lang="en-GB" sz="1400" i="0" dirty="0">
                        <a:latin typeface="Myriad Pro" panose="020B0503030403020204"/>
                      </a:endParaRPr>
                    </a:p>
                  </a:txBody>
                  <a:tcPr marL="68580" marR="68580" marT="34290" marB="34290" anchor="ctr"/>
                </a:tc>
                <a:tc>
                  <a:txBody>
                    <a:bodyPr/>
                    <a:lstStyle/>
                    <a:p>
                      <a:pPr algn="ctr"/>
                      <a:endParaRPr lang="en-GB" sz="1400" i="0" dirty="0">
                        <a:latin typeface="Myriad Pro" panose="020B0503030403020204"/>
                      </a:endParaRPr>
                    </a:p>
                  </a:txBody>
                  <a:tcPr marL="68580" marR="68580" marT="34290" marB="34290" anchor="ctr"/>
                </a:tc>
                <a:extLst>
                  <a:ext uri="{0D108BD9-81ED-4DB2-BD59-A6C34878D82A}">
                    <a16:rowId xmlns:a16="http://schemas.microsoft.com/office/drawing/2014/main" val="10008"/>
                  </a:ext>
                </a:extLst>
              </a:tr>
            </a:tbl>
          </a:graphicData>
        </a:graphic>
      </p:graphicFrame>
      <p:sp>
        <p:nvSpPr>
          <p:cNvPr id="5" name="TextBox 4"/>
          <p:cNvSpPr txBox="1"/>
          <p:nvPr/>
        </p:nvSpPr>
        <p:spPr>
          <a:xfrm>
            <a:off x="622612" y="5165695"/>
            <a:ext cx="8642360" cy="715459"/>
          </a:xfrm>
          <a:prstGeom prst="rect">
            <a:avLst/>
          </a:prstGeom>
          <a:noFill/>
        </p:spPr>
        <p:txBody>
          <a:bodyPr wrap="square" lIns="68460" tIns="34230" rIns="68460" bIns="34230" rtlCol="0">
            <a:spAutoFit/>
          </a:bodyPr>
          <a:lstStyle/>
          <a:p>
            <a:pPr defTabSz="674712">
              <a:defRPr/>
            </a:pPr>
            <a:r>
              <a:rPr lang="en-US" sz="1050" b="1" dirty="0">
                <a:solidFill>
                  <a:prstClr val="black"/>
                </a:solidFill>
                <a:latin typeface="Arial"/>
              </a:rPr>
              <a:t>EUR:   1  (2%) additional countries interrupted measles transmission fr &gt;12 m but &lt;36 m.</a:t>
            </a:r>
          </a:p>
          <a:p>
            <a:pPr defTabSz="674712">
              <a:defRPr/>
            </a:pPr>
            <a:r>
              <a:rPr lang="en-US" sz="1050" b="1" dirty="0">
                <a:solidFill>
                  <a:prstClr val="black"/>
                </a:solidFill>
                <a:latin typeface="Arial"/>
              </a:rPr>
              <a:t>            3 (6%) additional countries interrupted rubella transmission for &gt;12 m but &lt;36 m.</a:t>
            </a:r>
            <a:endParaRPr lang="en-GB" sz="1050" b="1" dirty="0">
              <a:solidFill>
                <a:prstClr val="black"/>
              </a:solidFill>
              <a:latin typeface="Arial"/>
            </a:endParaRPr>
          </a:p>
          <a:p>
            <a:pPr defTabSz="342900">
              <a:defRPr/>
            </a:pPr>
            <a:r>
              <a:rPr lang="en-GB" sz="1050" b="1" dirty="0">
                <a:solidFill>
                  <a:prstClr val="black"/>
                </a:solidFill>
                <a:latin typeface="Arial"/>
              </a:rPr>
              <a:t>WPR: 2 reporting entities verified for measles elimination; 1 reporting entity verified for rubella elimination </a:t>
            </a:r>
          </a:p>
          <a:p>
            <a:pPr defTabSz="342900">
              <a:defRPr/>
            </a:pPr>
            <a:r>
              <a:rPr lang="en-GB" sz="1050" b="1" dirty="0">
                <a:solidFill>
                  <a:prstClr val="black"/>
                </a:solidFill>
                <a:latin typeface="Arial"/>
              </a:rPr>
              <a:t>SEAR: 6 member states verified as having achieved control of rubella</a:t>
            </a:r>
          </a:p>
        </p:txBody>
      </p:sp>
    </p:spTree>
    <p:extLst>
      <p:ext uri="{BB962C8B-B14F-4D97-AF65-F5344CB8AC3E}">
        <p14:creationId xmlns:p14="http://schemas.microsoft.com/office/powerpoint/2010/main" val="332669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a:extLst>
              <a:ext uri="{FF2B5EF4-FFF2-40B4-BE49-F238E27FC236}">
                <a16:creationId xmlns:a16="http://schemas.microsoft.com/office/drawing/2014/main" id="{6B4EEE55-3842-413E-9ED6-4CC705F88F92}"/>
              </a:ext>
            </a:extLst>
          </p:cNvPr>
          <p:cNvSpPr>
            <a:spLocks noGrp="1" noChangeArrowheads="1"/>
          </p:cNvSpPr>
          <p:nvPr>
            <p:ph type="title"/>
          </p:nvPr>
        </p:nvSpPr>
        <p:spPr>
          <a:xfrm>
            <a:off x="641919" y="242196"/>
            <a:ext cx="7759368" cy="666524"/>
          </a:xfrm>
        </p:spPr>
        <p:txBody>
          <a:bodyPr>
            <a:normAutofit fontScale="90000"/>
          </a:bodyPr>
          <a:lstStyle/>
          <a:p>
            <a:r>
              <a:rPr lang="en-GB" altLang="en-US" b="1" dirty="0">
                <a:solidFill>
                  <a:schemeClr val="tx2"/>
                </a:solidFill>
              </a:rPr>
              <a:t>Summary</a:t>
            </a:r>
          </a:p>
        </p:txBody>
      </p:sp>
      <p:sp>
        <p:nvSpPr>
          <p:cNvPr id="3" name="Content Placeholder 2">
            <a:extLst>
              <a:ext uri="{FF2B5EF4-FFF2-40B4-BE49-F238E27FC236}">
                <a16:creationId xmlns:a16="http://schemas.microsoft.com/office/drawing/2014/main" id="{C0E7460B-38D0-4B4E-8D4D-810B07BD5E6D}"/>
              </a:ext>
            </a:extLst>
          </p:cNvPr>
          <p:cNvSpPr>
            <a:spLocks noGrp="1"/>
          </p:cNvSpPr>
          <p:nvPr>
            <p:ph idx="1"/>
          </p:nvPr>
        </p:nvSpPr>
        <p:spPr>
          <a:xfrm>
            <a:off x="641919" y="1052736"/>
            <a:ext cx="8204622" cy="5040560"/>
          </a:xfrm>
        </p:spPr>
        <p:txBody>
          <a:bodyPr>
            <a:normAutofit lnSpcReduction="10000"/>
          </a:bodyPr>
          <a:lstStyle/>
          <a:p>
            <a:pPr>
              <a:lnSpc>
                <a:spcPct val="120000"/>
              </a:lnSpc>
              <a:spcBef>
                <a:spcPts val="0"/>
              </a:spcBef>
              <a:defRPr/>
            </a:pPr>
            <a:r>
              <a:rPr lang="en-GB" sz="1710" b="1" dirty="0">
                <a:latin typeface="Arial" panose="020B0604020202020204" pitchFamily="34" charset="0"/>
                <a:cs typeface="Arial" panose="020B0604020202020204" pitchFamily="34" charset="0"/>
              </a:rPr>
              <a:t>Substantial progress in measles control since 2000 </a:t>
            </a:r>
          </a:p>
          <a:p>
            <a:pPr lvl="1">
              <a:lnSpc>
                <a:spcPct val="120000"/>
              </a:lnSpc>
              <a:spcBef>
                <a:spcPts val="0"/>
              </a:spcBef>
              <a:buFont typeface="Arial" panose="020B0604020202020204" pitchFamily="34" charset="0"/>
              <a:buChar char="•"/>
              <a:defRPr/>
            </a:pPr>
            <a:r>
              <a:rPr lang="en-GB" sz="1710" dirty="0">
                <a:latin typeface="Arial" panose="020B0604020202020204" pitchFamily="34" charset="0"/>
                <a:cs typeface="Arial" panose="020B0604020202020204" pitchFamily="34" charset="0"/>
              </a:rPr>
              <a:t>Global number of cases and estimated deaths significantly reduced</a:t>
            </a:r>
          </a:p>
          <a:p>
            <a:pPr lvl="1">
              <a:lnSpc>
                <a:spcPct val="120000"/>
              </a:lnSpc>
              <a:spcBef>
                <a:spcPts val="0"/>
              </a:spcBef>
              <a:buFont typeface="Arial" panose="020B0604020202020204" pitchFamily="34" charset="0"/>
              <a:buChar char="•"/>
              <a:defRPr/>
            </a:pPr>
            <a:r>
              <a:rPr lang="en-US" sz="1710" dirty="0">
                <a:latin typeface="Arial" panose="020B0604020202020204" pitchFamily="34" charset="0"/>
                <a:cs typeface="Arial" panose="020B0604020202020204" pitchFamily="34" charset="0"/>
              </a:rPr>
              <a:t>82 countries verified as measles eliminated; 21 million deaths averted</a:t>
            </a:r>
          </a:p>
          <a:p>
            <a:pPr lvl="1">
              <a:lnSpc>
                <a:spcPct val="120000"/>
              </a:lnSpc>
              <a:spcBef>
                <a:spcPts val="0"/>
              </a:spcBef>
              <a:buFont typeface="Arial" panose="020B0604020202020204" pitchFamily="34" charset="0"/>
              <a:buChar char="•"/>
              <a:defRPr/>
            </a:pPr>
            <a:r>
              <a:rPr lang="en-US" sz="1710" dirty="0">
                <a:latin typeface="Arial" panose="020B0604020202020204" pitchFamily="34" charset="0"/>
                <a:cs typeface="Arial" panose="020B0604020202020204" pitchFamily="34" charset="0"/>
              </a:rPr>
              <a:t>81 countries verified as rubella eliminated</a:t>
            </a:r>
          </a:p>
          <a:p>
            <a:pPr lvl="1">
              <a:lnSpc>
                <a:spcPct val="120000"/>
              </a:lnSpc>
              <a:spcBef>
                <a:spcPts val="0"/>
              </a:spcBef>
              <a:buFont typeface="Arial" panose="020B0604020202020204" pitchFamily="34" charset="0"/>
              <a:buChar char="•"/>
              <a:defRPr/>
            </a:pPr>
            <a:r>
              <a:rPr lang="en-US" sz="1710" dirty="0">
                <a:latin typeface="Arial" panose="020B0604020202020204" pitchFamily="34" charset="0"/>
                <a:cs typeface="Arial" panose="020B0604020202020204" pitchFamily="34" charset="0"/>
              </a:rPr>
              <a:t>More countries with rubella and measles second dose introduced</a:t>
            </a:r>
          </a:p>
          <a:p>
            <a:pPr marL="0" indent="0">
              <a:lnSpc>
                <a:spcPct val="120000"/>
              </a:lnSpc>
              <a:spcBef>
                <a:spcPts val="0"/>
              </a:spcBef>
              <a:buNone/>
              <a:defRPr/>
            </a:pPr>
            <a:endParaRPr lang="en-GB" sz="1710" b="1" dirty="0">
              <a:latin typeface="Arial" panose="020B0604020202020204" pitchFamily="34" charset="0"/>
              <a:cs typeface="Arial" panose="020B0604020202020204" pitchFamily="34" charset="0"/>
            </a:endParaRPr>
          </a:p>
          <a:p>
            <a:pPr>
              <a:lnSpc>
                <a:spcPct val="120000"/>
              </a:lnSpc>
              <a:spcBef>
                <a:spcPts val="0"/>
              </a:spcBef>
              <a:defRPr/>
            </a:pPr>
            <a:r>
              <a:rPr lang="en-GB" sz="1710" b="1" dirty="0">
                <a:latin typeface="Arial" panose="020B0604020202020204" pitchFamily="34" charset="0"/>
                <a:cs typeface="Arial" panose="020B0604020202020204" pitchFamily="34" charset="0"/>
              </a:rPr>
              <a:t>Concerns</a:t>
            </a:r>
          </a:p>
          <a:p>
            <a:pPr lvl="1">
              <a:lnSpc>
                <a:spcPct val="120000"/>
              </a:lnSpc>
              <a:spcBef>
                <a:spcPts val="0"/>
              </a:spcBef>
              <a:buFont typeface="Arial" panose="020B0604020202020204" pitchFamily="34" charset="0"/>
              <a:buChar char="•"/>
              <a:defRPr/>
            </a:pPr>
            <a:r>
              <a:rPr lang="en-GB" sz="1710" dirty="0">
                <a:latin typeface="Arial" panose="020B0604020202020204" pitchFamily="34" charset="0"/>
                <a:cs typeface="Arial" panose="020B0604020202020204" pitchFamily="34" charset="0"/>
              </a:rPr>
              <a:t>Resurgence of measles in all Regions</a:t>
            </a:r>
          </a:p>
          <a:p>
            <a:pPr lvl="1">
              <a:lnSpc>
                <a:spcPct val="120000"/>
              </a:lnSpc>
              <a:spcBef>
                <a:spcPts val="0"/>
              </a:spcBef>
              <a:buFont typeface="Arial" panose="020B0604020202020204" pitchFamily="34" charset="0"/>
              <a:buChar char="•"/>
              <a:defRPr/>
            </a:pPr>
            <a:r>
              <a:rPr lang="en-US" sz="1710" dirty="0">
                <a:latin typeface="Arial" panose="020B0604020202020204" pitchFamily="34" charset="0"/>
                <a:cs typeface="Arial" panose="020B0604020202020204" pitchFamily="34" charset="0"/>
              </a:rPr>
              <a:t>Increasing vulnerability of countries with strong programs and high coverage</a:t>
            </a:r>
          </a:p>
          <a:p>
            <a:pPr>
              <a:lnSpc>
                <a:spcPct val="120000"/>
              </a:lnSpc>
              <a:spcBef>
                <a:spcPts val="0"/>
              </a:spcBef>
              <a:defRPr/>
            </a:pPr>
            <a:endParaRPr lang="en-GB" sz="1710" b="1" dirty="0">
              <a:latin typeface="Arial" panose="020B0604020202020204" pitchFamily="34" charset="0"/>
              <a:cs typeface="Arial" panose="020B0604020202020204" pitchFamily="34" charset="0"/>
            </a:endParaRPr>
          </a:p>
          <a:p>
            <a:pPr>
              <a:lnSpc>
                <a:spcPct val="120000"/>
              </a:lnSpc>
              <a:spcBef>
                <a:spcPts val="0"/>
              </a:spcBef>
              <a:defRPr/>
            </a:pPr>
            <a:r>
              <a:rPr lang="en-GB" sz="1710" b="1" dirty="0">
                <a:latin typeface="Arial" panose="020B0604020202020204" pitchFamily="34" charset="0"/>
                <a:cs typeface="Arial" panose="020B0604020202020204" pitchFamily="34" charset="0"/>
              </a:rPr>
              <a:t>Recent trends highlight </a:t>
            </a:r>
          </a:p>
          <a:p>
            <a:pPr lvl="1">
              <a:lnSpc>
                <a:spcPct val="120000"/>
              </a:lnSpc>
              <a:spcBef>
                <a:spcPts val="0"/>
              </a:spcBef>
              <a:buFont typeface="Arial" panose="020B0604020202020204" pitchFamily="34" charset="0"/>
              <a:buChar char="•"/>
              <a:defRPr/>
            </a:pPr>
            <a:r>
              <a:rPr lang="en-US" sz="1710" dirty="0">
                <a:latin typeface="Arial" panose="020B0604020202020204" pitchFamily="34" charset="0"/>
                <a:cs typeface="Arial" panose="020B0604020202020204" pitchFamily="34" charset="0"/>
              </a:rPr>
              <a:t>Measles v infectious and will find pockets of susceptibility </a:t>
            </a:r>
            <a:endParaRPr lang="en-GB" sz="1710" dirty="0">
              <a:latin typeface="Arial" panose="020B0604020202020204" pitchFamily="34" charset="0"/>
              <a:cs typeface="Arial" panose="020B0604020202020204" pitchFamily="34" charset="0"/>
            </a:endParaRPr>
          </a:p>
          <a:p>
            <a:pPr lvl="1">
              <a:lnSpc>
                <a:spcPct val="120000"/>
              </a:lnSpc>
              <a:spcBef>
                <a:spcPts val="0"/>
              </a:spcBef>
              <a:buFont typeface="Arial" panose="020B0604020202020204" pitchFamily="34" charset="0"/>
              <a:buChar char="•"/>
              <a:defRPr/>
            </a:pPr>
            <a:r>
              <a:rPr lang="en-GB" sz="1710" dirty="0">
                <a:latin typeface="Arial" panose="020B0604020202020204" pitchFamily="34" charset="0"/>
                <a:cs typeface="Arial" panose="020B0604020202020204" pitchFamily="34" charset="0"/>
              </a:rPr>
              <a:t>Fragility of gains made in measles control</a:t>
            </a:r>
          </a:p>
          <a:p>
            <a:pPr lvl="1">
              <a:lnSpc>
                <a:spcPct val="120000"/>
              </a:lnSpc>
              <a:spcBef>
                <a:spcPts val="0"/>
              </a:spcBef>
              <a:buFont typeface="Arial" panose="020B0604020202020204" pitchFamily="34" charset="0"/>
              <a:buChar char="•"/>
              <a:defRPr/>
            </a:pPr>
            <a:r>
              <a:rPr lang="en-US" sz="1710" dirty="0">
                <a:latin typeface="Arial" panose="020B0604020202020204" pitchFamily="34" charset="0"/>
                <a:cs typeface="Arial" panose="020B0604020202020204" pitchFamily="34" charset="0"/>
              </a:rPr>
              <a:t>Regional measles elimination can be achieved but difficult to sustain</a:t>
            </a:r>
            <a:endParaRPr lang="en-GB" sz="1710" dirty="0">
              <a:latin typeface="Arial" panose="020B0604020202020204" pitchFamily="34" charset="0"/>
              <a:cs typeface="Arial" panose="020B0604020202020204" pitchFamily="34" charset="0"/>
            </a:endParaRPr>
          </a:p>
          <a:p>
            <a:pPr lvl="1">
              <a:lnSpc>
                <a:spcPct val="120000"/>
              </a:lnSpc>
              <a:spcBef>
                <a:spcPts val="0"/>
              </a:spcBef>
              <a:buFont typeface="Arial" panose="020B0604020202020204" pitchFamily="34" charset="0"/>
              <a:buChar char="•"/>
              <a:defRPr/>
            </a:pPr>
            <a:r>
              <a:rPr lang="en-GB" sz="1710" dirty="0">
                <a:latin typeface="Arial" panose="020B0604020202020204" pitchFamily="34" charset="0"/>
                <a:cs typeface="Arial" panose="020B0604020202020204" pitchFamily="34" charset="0"/>
              </a:rPr>
              <a:t>Need for global and national commitment to achieve and sustain goals</a:t>
            </a:r>
          </a:p>
        </p:txBody>
      </p:sp>
    </p:spTree>
    <p:extLst>
      <p:ext uri="{BB962C8B-B14F-4D97-AF65-F5344CB8AC3E}">
        <p14:creationId xmlns:p14="http://schemas.microsoft.com/office/powerpoint/2010/main" val="2259774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p:cNvGrpSpPr>
          <p:nvPr/>
        </p:nvGrpSpPr>
        <p:grpSpPr bwMode="auto">
          <a:xfrm>
            <a:off x="971600" y="836713"/>
            <a:ext cx="7369794" cy="4962332"/>
            <a:chOff x="240" y="852"/>
            <a:chExt cx="6196" cy="3911"/>
          </a:xfrm>
        </p:grpSpPr>
        <p:pic>
          <p:nvPicPr>
            <p:cNvPr id="32773" name="Picture 14" descr="209-OFF-Vodafone_Squa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 y="3636"/>
              <a:ext cx="1002" cy="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6551" name="Text Box 7"/>
            <p:cNvSpPr txBox="1">
              <a:spLocks noChangeArrowheads="1"/>
            </p:cNvSpPr>
            <p:nvPr/>
          </p:nvSpPr>
          <p:spPr bwMode="auto">
            <a:xfrm>
              <a:off x="562" y="1323"/>
              <a:ext cx="3536" cy="442"/>
            </a:xfrm>
            <a:prstGeom prst="rect">
              <a:avLst/>
            </a:prstGeom>
            <a:noFill/>
            <a:ln w="9525" algn="ctr">
              <a:noFill/>
              <a:miter lim="800000"/>
              <a:headEnd/>
              <a:tailEnd/>
            </a:ln>
            <a:effectLst/>
          </p:spPr>
          <p:txBody>
            <a:bodyPr lIns="68893" tIns="34446" rIns="68893" bIns="34446">
              <a:spAutoFit/>
            </a:bodyPr>
            <a:lstStyle/>
            <a:p>
              <a:pPr algn="ctr" defTabSz="649873" eaLnBrk="0" fontAlgn="base" hangingPunct="0">
                <a:spcBef>
                  <a:spcPct val="50000"/>
                </a:spcBef>
                <a:spcAft>
                  <a:spcPct val="0"/>
                </a:spcAft>
                <a:defRPr/>
              </a:pPr>
              <a:endParaRPr lang="en-US" sz="2648" dirty="0">
                <a:solidFill>
                  <a:prstClr val="black"/>
                </a:solidFill>
                <a:effectLst>
                  <a:outerShdw blurRad="38100" dist="38100" dir="2700000" algn="tl">
                    <a:srgbClr val="C0C0C0"/>
                  </a:outerShdw>
                </a:effectLst>
                <a:latin typeface="Calibri" panose="020F0502020204030204" pitchFamily="34" charset="0"/>
                <a:ea typeface="ＭＳ Ｐゴシック" charset="0"/>
                <a:cs typeface="Arial" pitchFamily="34" charset="0"/>
              </a:endParaRPr>
            </a:p>
          </p:txBody>
        </p:sp>
        <p:pic>
          <p:nvPicPr>
            <p:cNvPr id="3277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 y="983"/>
              <a:ext cx="5775" cy="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1" descr="Merck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 y="1987"/>
              <a:ext cx="849" cy="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7"/>
            <p:cNvSpPr>
              <a:spLocks noChangeArrowheads="1"/>
            </p:cNvSpPr>
            <p:nvPr/>
          </p:nvSpPr>
          <p:spPr bwMode="auto">
            <a:xfrm>
              <a:off x="240" y="1296"/>
              <a:ext cx="660"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325013" fontAlgn="base">
                <a:spcBef>
                  <a:spcPct val="0"/>
                </a:spcBef>
                <a:spcAft>
                  <a:spcPct val="0"/>
                </a:spcAft>
              </a:pPr>
              <a:endParaRPr lang="en-US" sz="1324">
                <a:solidFill>
                  <a:prstClr val="black"/>
                </a:solidFill>
                <a:latin typeface="Calibri" panose="020F0502020204030204" pitchFamily="34" charset="0"/>
                <a:ea typeface="ＭＳ Ｐゴシック" charset="0"/>
              </a:endParaRPr>
            </a:p>
          </p:txBody>
        </p:sp>
        <p:sp>
          <p:nvSpPr>
            <p:cNvPr id="32778" name="Rectangle 18"/>
            <p:cNvSpPr>
              <a:spLocks noChangeArrowheads="1"/>
            </p:cNvSpPr>
            <p:nvPr/>
          </p:nvSpPr>
          <p:spPr bwMode="auto">
            <a:xfrm>
              <a:off x="616" y="1312"/>
              <a:ext cx="660"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325013" fontAlgn="base">
                <a:spcBef>
                  <a:spcPct val="0"/>
                </a:spcBef>
                <a:spcAft>
                  <a:spcPct val="0"/>
                </a:spcAft>
              </a:pPr>
              <a:endParaRPr lang="en-US" sz="1324">
                <a:solidFill>
                  <a:prstClr val="black"/>
                </a:solidFill>
                <a:latin typeface="Calibri" panose="020F0502020204030204" pitchFamily="34" charset="0"/>
                <a:ea typeface="ＭＳ Ｐゴシック" charset="0"/>
              </a:endParaRPr>
            </a:p>
          </p:txBody>
        </p:sp>
        <p:pic>
          <p:nvPicPr>
            <p:cNvPr id="32779" name="Picture 19" descr="footer.jpg"/>
            <p:cNvPicPr>
              <a:picLocks noChangeAspect="1" noChangeArrowheads="1"/>
            </p:cNvPicPr>
            <p:nvPr/>
          </p:nvPicPr>
          <p:blipFill>
            <a:blip r:embed="rId6" cstate="print">
              <a:extLst>
                <a:ext uri="{28A0092B-C50C-407E-A947-70E740481C1C}">
                  <a14:useLocalDpi xmlns:a14="http://schemas.microsoft.com/office/drawing/2010/main" val="0"/>
                </a:ext>
              </a:extLst>
            </a:blip>
            <a:srcRect l="1639" b="7272"/>
            <a:stretch>
              <a:fillRect/>
            </a:stretch>
          </p:blipFill>
          <p:spPr bwMode="auto">
            <a:xfrm>
              <a:off x="316" y="852"/>
              <a:ext cx="6099"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LCIF 2 color log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4" y="3741"/>
              <a:ext cx="1523"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Rectangle 13"/>
            <p:cNvSpPr>
              <a:spLocks noChangeArrowheads="1"/>
            </p:cNvSpPr>
            <p:nvPr/>
          </p:nvSpPr>
          <p:spPr bwMode="auto">
            <a:xfrm>
              <a:off x="3348" y="2208"/>
              <a:ext cx="912" cy="133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48898" fontAlgn="base">
                <a:spcBef>
                  <a:spcPct val="0"/>
                </a:spcBef>
                <a:spcAft>
                  <a:spcPct val="0"/>
                </a:spcAft>
              </a:pPr>
              <a:endParaRPr lang="en-US" sz="1324">
                <a:solidFill>
                  <a:prstClr val="black"/>
                </a:solidFill>
                <a:latin typeface="Calibri" panose="020F0502020204030204" pitchFamily="34" charset="0"/>
                <a:ea typeface="ＭＳ Ｐゴシック" charset="0"/>
              </a:endParaRPr>
            </a:p>
          </p:txBody>
        </p:sp>
        <p:pic>
          <p:nvPicPr>
            <p:cNvPr id="32782" name="Picture 13" descr="iffim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6" y="2248"/>
              <a:ext cx="836"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4" descr="JICAlogo.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36" y="3553"/>
              <a:ext cx="210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6" descr="UNIVERSAL A_logo_cl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66" y="3035"/>
              <a:ext cx="50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Rectangle 17"/>
            <p:cNvSpPr>
              <a:spLocks noChangeArrowheads="1"/>
            </p:cNvSpPr>
            <p:nvPr/>
          </p:nvSpPr>
          <p:spPr bwMode="auto">
            <a:xfrm>
              <a:off x="3096" y="3516"/>
              <a:ext cx="195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25013" fontAlgn="base">
                <a:spcBef>
                  <a:spcPct val="0"/>
                </a:spcBef>
                <a:spcAft>
                  <a:spcPct val="0"/>
                </a:spcAft>
              </a:pPr>
              <a:r>
                <a:rPr lang="en-US" sz="860">
                  <a:solidFill>
                    <a:prstClr val="black"/>
                  </a:solidFill>
                  <a:latin typeface="Calibri" panose="020F0502020204030204" pitchFamily="34" charset="0"/>
                  <a:ea typeface="ＭＳ Ｐゴシック" charset="0"/>
                </a:rPr>
                <a:t>Anne Ray Charitable Trust</a:t>
              </a:r>
            </a:p>
          </p:txBody>
        </p:sp>
        <p:pic>
          <p:nvPicPr>
            <p:cNvPr id="32786" name="Picture 16" descr="Norway UD logo engelsk 2CE0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64" y="2828"/>
              <a:ext cx="1182"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7" name="Rectangle 17"/>
            <p:cNvSpPr>
              <a:spLocks noChangeArrowheads="1"/>
            </p:cNvSpPr>
            <p:nvPr/>
          </p:nvSpPr>
          <p:spPr bwMode="auto">
            <a:xfrm>
              <a:off x="2819" y="1067"/>
              <a:ext cx="906" cy="2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325013" fontAlgn="base">
                <a:spcBef>
                  <a:spcPct val="0"/>
                </a:spcBef>
                <a:spcAft>
                  <a:spcPct val="0"/>
                </a:spcAft>
              </a:pPr>
              <a:endParaRPr lang="en-US" sz="1324">
                <a:solidFill>
                  <a:prstClr val="black"/>
                </a:solidFill>
                <a:latin typeface="Calibri" panose="020F0502020204030204" pitchFamily="34" charset="0"/>
                <a:ea typeface="ＭＳ Ｐゴシック" charset="0"/>
              </a:endParaRPr>
            </a:p>
          </p:txBody>
        </p:sp>
        <p:pic>
          <p:nvPicPr>
            <p:cNvPr id="32788" name="Picture 18" descr="unicef logo_blu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73" y="1069"/>
              <a:ext cx="771"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9" name="Rectangle 19"/>
            <p:cNvSpPr>
              <a:spLocks noChangeArrowheads="1"/>
            </p:cNvSpPr>
            <p:nvPr/>
          </p:nvSpPr>
          <p:spPr bwMode="auto">
            <a:xfrm>
              <a:off x="1505" y="1651"/>
              <a:ext cx="2320" cy="4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325013" fontAlgn="base">
                <a:spcBef>
                  <a:spcPct val="0"/>
                </a:spcBef>
                <a:spcAft>
                  <a:spcPct val="0"/>
                </a:spcAft>
              </a:pPr>
              <a:endParaRPr lang="en-US" sz="1324">
                <a:solidFill>
                  <a:prstClr val="black"/>
                </a:solidFill>
                <a:latin typeface="Calibri" panose="020F0502020204030204" pitchFamily="34" charset="0"/>
                <a:ea typeface="ＭＳ Ｐゴシック" charset="0"/>
              </a:endParaRPr>
            </a:p>
          </p:txBody>
        </p:sp>
        <p:pic>
          <p:nvPicPr>
            <p:cNvPr id="32791" name="Picture 12" descr="Gates_foundati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34" y="1651"/>
              <a:ext cx="161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0" name="Rectangle 23"/>
          <p:cNvSpPr>
            <a:spLocks noChangeArrowheads="1"/>
          </p:cNvSpPr>
          <p:nvPr/>
        </p:nvSpPr>
        <p:spPr bwMode="auto">
          <a:xfrm>
            <a:off x="1588225" y="1881189"/>
            <a:ext cx="1007689" cy="517922"/>
          </a:xfrm>
          <a:prstGeom prst="rect">
            <a:avLst/>
          </a:prstGeom>
          <a:solidFill>
            <a:schemeClr val="bg1"/>
          </a:solidFill>
          <a:ln w="9525">
            <a:solidFill>
              <a:schemeClr val="bg1"/>
            </a:solidFill>
            <a:miter lim="800000"/>
            <a:headEnd/>
            <a:tailEnd/>
          </a:ln>
        </p:spPr>
        <p:txBody>
          <a:bodyPr wrap="none" lIns="57005" tIns="28499" rIns="57005" bIns="28499" anchor="ctr"/>
          <a:lstStyle/>
          <a:p>
            <a:pPr defTabSz="325013" fontAlgn="base">
              <a:spcBef>
                <a:spcPct val="0"/>
              </a:spcBef>
              <a:spcAft>
                <a:spcPct val="0"/>
              </a:spcAft>
            </a:pPr>
            <a:endParaRPr lang="en-US" sz="1324">
              <a:solidFill>
                <a:prstClr val="black"/>
              </a:solidFill>
              <a:latin typeface="Calibri" panose="020F0502020204030204" pitchFamily="34" charset="0"/>
              <a:ea typeface="ＭＳ Ｐゴシック" charset="0"/>
            </a:endParaRPr>
          </a:p>
        </p:txBody>
      </p:sp>
      <p:pic>
        <p:nvPicPr>
          <p:cNvPr id="32771" name="Picture 24" descr="ARC_Logo_Bttn_HorizStkd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41108" y="1325782"/>
            <a:ext cx="1405218" cy="697706"/>
          </a:xfrm>
          <a:prstGeom prst="rect">
            <a:avLst/>
          </a:prstGeom>
          <a:solidFill>
            <a:schemeClr val="bg1"/>
          </a:solidFill>
          <a:ln>
            <a:noFill/>
          </a:ln>
        </p:spPr>
      </p:pic>
      <p:pic>
        <p:nvPicPr>
          <p:cNvPr id="2" name="Picture 1" descr="ECDC.jpe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83627" y="5103685"/>
            <a:ext cx="759271" cy="695360"/>
          </a:xfrm>
          <a:prstGeom prst="rect">
            <a:avLst/>
          </a:prstGeom>
        </p:spPr>
      </p:pic>
      <p:pic>
        <p:nvPicPr>
          <p:cNvPr id="3" name="Picture 2" descr="sabinlogo.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60193" y="5019660"/>
            <a:ext cx="1137117" cy="333743"/>
          </a:xfrm>
          <a:prstGeom prst="rect">
            <a:avLst/>
          </a:prstGeom>
        </p:spPr>
      </p:pic>
      <p:pic>
        <p:nvPicPr>
          <p:cNvPr id="4" name="Picture 3" descr="1LineAAPLogoPos_1.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28168" y="5498759"/>
            <a:ext cx="2129094" cy="333743"/>
          </a:xfrm>
          <a:prstGeom prst="rect">
            <a:avLst/>
          </a:prstGeom>
        </p:spPr>
      </p:pic>
      <p:pic>
        <p:nvPicPr>
          <p:cNvPr id="5" name="Picture 4" descr="IPA logo.tif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781828" y="4868794"/>
            <a:ext cx="2323014" cy="529647"/>
          </a:xfrm>
          <a:prstGeom prst="rect">
            <a:avLst/>
          </a:prstGeom>
        </p:spPr>
      </p:pic>
      <p:pic>
        <p:nvPicPr>
          <p:cNvPr id="6" name="Picture 5"/>
          <p:cNvPicPr>
            <a:picLocks noChangeAspect="1"/>
          </p:cNvPicPr>
          <p:nvPr/>
        </p:nvPicPr>
        <p:blipFill>
          <a:blip r:embed="rId19"/>
          <a:stretch>
            <a:fillRect/>
          </a:stretch>
        </p:blipFill>
        <p:spPr>
          <a:xfrm>
            <a:off x="1737900" y="1992464"/>
            <a:ext cx="1105525" cy="533918"/>
          </a:xfrm>
          <a:prstGeom prst="rect">
            <a:avLst/>
          </a:prstGeom>
        </p:spPr>
      </p:pic>
      <p:pic>
        <p:nvPicPr>
          <p:cNvPr id="7" name="Picture 6"/>
          <p:cNvPicPr>
            <a:picLocks noChangeAspect="1"/>
          </p:cNvPicPr>
          <p:nvPr/>
        </p:nvPicPr>
        <p:blipFill rotWithShape="1">
          <a:blip r:embed="rId20"/>
          <a:srcRect b="23473"/>
          <a:stretch/>
        </p:blipFill>
        <p:spPr>
          <a:xfrm>
            <a:off x="3273815" y="1755360"/>
            <a:ext cx="1479176" cy="816390"/>
          </a:xfrm>
          <a:prstGeom prst="rect">
            <a:avLst/>
          </a:prstGeom>
        </p:spPr>
      </p:pic>
      <p:sp>
        <p:nvSpPr>
          <p:cNvPr id="9" name="TextBox 8"/>
          <p:cNvSpPr txBox="1"/>
          <p:nvPr/>
        </p:nvSpPr>
        <p:spPr>
          <a:xfrm>
            <a:off x="1295640" y="6262394"/>
            <a:ext cx="6736692" cy="383121"/>
          </a:xfrm>
          <a:prstGeom prst="rect">
            <a:avLst/>
          </a:prstGeom>
          <a:noFill/>
        </p:spPr>
        <p:txBody>
          <a:bodyPr wrap="none" lIns="59392" tIns="29688" rIns="59392" bIns="29688" rtlCol="0">
            <a:spAutoFit/>
          </a:bodyPr>
          <a:lstStyle/>
          <a:p>
            <a:pPr defTabSz="605150" fontAlgn="base">
              <a:spcBef>
                <a:spcPct val="0"/>
              </a:spcBef>
              <a:spcAft>
                <a:spcPct val="0"/>
              </a:spcAft>
            </a:pPr>
            <a:r>
              <a:rPr lang="en-US" sz="2100" b="1" dirty="0">
                <a:solidFill>
                  <a:prstClr val="black"/>
                </a:solidFill>
                <a:latin typeface="Calibri" panose="020F0502020204030204" pitchFamily="34" charset="0"/>
              </a:rPr>
              <a:t>Thank you from the Measles and Rubella Initiative Partners</a:t>
            </a:r>
          </a:p>
        </p:txBody>
      </p:sp>
    </p:spTree>
    <p:extLst>
      <p:ext uri="{BB962C8B-B14F-4D97-AF65-F5344CB8AC3E}">
        <p14:creationId xmlns:p14="http://schemas.microsoft.com/office/powerpoint/2010/main" val="425817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45" y="333900"/>
            <a:ext cx="8154711" cy="928703"/>
          </a:xfrm>
        </p:spPr>
        <p:txBody>
          <a:bodyPr>
            <a:noAutofit/>
          </a:bodyPr>
          <a:lstStyle/>
          <a:p>
            <a:r>
              <a:rPr lang="en-US" sz="2800" b="1" dirty="0">
                <a:solidFill>
                  <a:schemeClr val="tx2"/>
                </a:solidFill>
                <a:latin typeface="Arial" panose="020B0604020202020204" pitchFamily="34" charset="0"/>
                <a:cs typeface="Arial" panose="020B0604020202020204" pitchFamily="34" charset="0"/>
              </a:rPr>
              <a:t>Global Measles Vaccine Coverage Flat</a:t>
            </a:r>
            <a:br>
              <a:rPr lang="en-US" sz="1600" b="1" dirty="0">
                <a:solidFill>
                  <a:schemeClr val="tx2"/>
                </a:solidFill>
                <a:latin typeface="Arial" panose="020B0604020202020204" pitchFamily="34" charset="0"/>
                <a:cs typeface="Arial" panose="020B0604020202020204" pitchFamily="34" charset="0"/>
              </a:rPr>
            </a:br>
            <a:r>
              <a:rPr sz="1600" b="1" dirty="0">
                <a:solidFill>
                  <a:schemeClr val="tx2"/>
                </a:solidFill>
                <a:latin typeface="Arial" panose="020B0604020202020204" pitchFamily="34" charset="0"/>
                <a:cs typeface="Arial" panose="020B0604020202020204" pitchFamily="34" charset="0"/>
              </a:rPr>
              <a:t>Measles containing vaccine 1st dose (MCV1) coverage by WHO region, 1980-2018</a:t>
            </a:r>
          </a:p>
        </p:txBody>
      </p:sp>
      <p:pic>
        <p:nvPicPr>
          <p:cNvPr id="3" name="pic"/>
          <p:cNvPicPr/>
          <p:nvPr/>
        </p:nvPicPr>
        <p:blipFill>
          <a:blip r:embed="rId2" cstate="print"/>
          <a:stretch>
            <a:fillRect/>
          </a:stretch>
        </p:blipFill>
        <p:spPr>
          <a:xfrm>
            <a:off x="593753" y="1312661"/>
            <a:ext cx="7823296" cy="4492603"/>
          </a:xfrm>
          <a:prstGeom prst="rect">
            <a:avLst/>
          </a:prstGeom>
        </p:spPr>
      </p:pic>
      <p:sp>
        <p:nvSpPr>
          <p:cNvPr id="4" name="Text Placeholder 3"/>
          <p:cNvSpPr>
            <a:spLocks noGrp="1"/>
          </p:cNvSpPr>
          <p:nvPr>
            <p:ph type="body" sz="quarter" idx="11"/>
          </p:nvPr>
        </p:nvSpPr>
        <p:spPr>
          <a:xfrm>
            <a:off x="539552" y="5805264"/>
            <a:ext cx="7274117" cy="244055"/>
          </a:xfrm>
        </p:spPr>
        <p:txBody>
          <a:bodyPr>
            <a:normAutofit fontScale="77500" lnSpcReduction="20000"/>
          </a:bodyPr>
          <a:lstStyle/>
          <a:p>
            <a:r>
              <a:rPr dirty="0"/>
              <a:t>Source: WHO/UNICEF coverage estimates 2018 revision, July 2019.
Immunization Vaccines and Biologicals, (IVB), World Health Organization (WHO).
194 WHO Member States. Date of slide: 08 July 2019.</a:t>
            </a:r>
          </a:p>
        </p:txBody>
      </p:sp>
      <p:sp>
        <p:nvSpPr>
          <p:cNvPr id="6" name="Speech Bubble: Rectangle with Corners Rounded 5">
            <a:extLst>
              <a:ext uri="{FF2B5EF4-FFF2-40B4-BE49-F238E27FC236}">
                <a16:creationId xmlns:a16="http://schemas.microsoft.com/office/drawing/2014/main" id="{4FE553F0-224E-4854-887D-77EDAF85DBBD}"/>
              </a:ext>
            </a:extLst>
          </p:cNvPr>
          <p:cNvSpPr/>
          <p:nvPr/>
        </p:nvSpPr>
        <p:spPr>
          <a:xfrm>
            <a:off x="8177653" y="1412776"/>
            <a:ext cx="745188" cy="485775"/>
          </a:xfrm>
          <a:prstGeom prst="wedgeRoundRectCallout">
            <a:avLst>
              <a:gd name="adj1" fmla="val -56046"/>
              <a:gd name="adj2" fmla="val 88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Rounded MT Bold" panose="020F0704030504030204" pitchFamily="34" charset="0"/>
                <a:cs typeface="Calibri" panose="020F0502020204030204" pitchFamily="34" charset="0"/>
              </a:rPr>
              <a:t>86%</a:t>
            </a:r>
          </a:p>
        </p:txBody>
      </p:sp>
    </p:spTree>
    <p:extLst>
      <p:ext uri="{BB962C8B-B14F-4D97-AF65-F5344CB8AC3E}">
        <p14:creationId xmlns:p14="http://schemas.microsoft.com/office/powerpoint/2010/main" val="95765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825" y="332656"/>
            <a:ext cx="7432638" cy="928703"/>
          </a:xfrm>
        </p:spPr>
        <p:txBody>
          <a:bodyPr>
            <a:noAutofit/>
          </a:bodyPr>
          <a:lstStyle/>
          <a:p>
            <a:r>
              <a:rPr lang="en-US" sz="2800" b="1" dirty="0">
                <a:solidFill>
                  <a:schemeClr val="tx2"/>
                </a:solidFill>
                <a:latin typeface="Arial" panose="020B0604020202020204" pitchFamily="34" charset="0"/>
                <a:cs typeface="Arial" panose="020B0604020202020204" pitchFamily="34" charset="0"/>
              </a:rPr>
              <a:t>Steady Increases in Measles Second Dose </a:t>
            </a:r>
            <a:r>
              <a:rPr sz="1600" b="1" dirty="0">
                <a:solidFill>
                  <a:schemeClr val="tx2"/>
                </a:solidFill>
                <a:latin typeface="Arial" panose="020B0604020202020204" pitchFamily="34" charset="0"/>
                <a:cs typeface="Arial" panose="020B0604020202020204" pitchFamily="34" charset="0"/>
              </a:rPr>
              <a:t>Number of countries having introduced 2nd dose of measles containing vaccines (MCV2) and global MCV2 coverage,</a:t>
            </a:r>
            <a:r>
              <a:rPr lang="en-US" sz="1600" b="1" dirty="0">
                <a:solidFill>
                  <a:schemeClr val="tx2"/>
                </a:solidFill>
                <a:latin typeface="Arial" panose="020B0604020202020204" pitchFamily="34" charset="0"/>
                <a:cs typeface="Arial" panose="020B0604020202020204" pitchFamily="34" charset="0"/>
              </a:rPr>
              <a:t> </a:t>
            </a:r>
            <a:r>
              <a:rPr sz="1600" b="1" dirty="0">
                <a:solidFill>
                  <a:schemeClr val="tx2"/>
                </a:solidFill>
                <a:latin typeface="Arial" panose="020B0604020202020204" pitchFamily="34" charset="0"/>
                <a:cs typeface="Arial" panose="020B0604020202020204" pitchFamily="34" charset="0"/>
              </a:rPr>
              <a:t>2000-2018</a:t>
            </a:r>
          </a:p>
        </p:txBody>
      </p:sp>
      <p:pic>
        <p:nvPicPr>
          <p:cNvPr id="3" name="pic"/>
          <p:cNvPicPr/>
          <p:nvPr/>
        </p:nvPicPr>
        <p:blipFill>
          <a:blip r:embed="rId2" cstate="print"/>
          <a:stretch>
            <a:fillRect/>
          </a:stretch>
        </p:blipFill>
        <p:spPr>
          <a:xfrm>
            <a:off x="500943" y="1576805"/>
            <a:ext cx="7992888" cy="4176464"/>
          </a:xfrm>
          <a:prstGeom prst="rect">
            <a:avLst/>
          </a:prstGeom>
        </p:spPr>
      </p:pic>
      <p:sp>
        <p:nvSpPr>
          <p:cNvPr id="4" name="Text Placeholder 3"/>
          <p:cNvSpPr>
            <a:spLocks noGrp="1"/>
          </p:cNvSpPr>
          <p:nvPr>
            <p:ph type="body" sz="quarter" idx="11"/>
          </p:nvPr>
        </p:nvSpPr>
        <p:spPr>
          <a:xfrm>
            <a:off x="511626" y="5733256"/>
            <a:ext cx="7274117" cy="244055"/>
          </a:xfrm>
        </p:spPr>
        <p:txBody>
          <a:bodyPr>
            <a:normAutofit fontScale="77500" lnSpcReduction="20000"/>
          </a:bodyPr>
          <a:lstStyle/>
          <a:p>
            <a:r>
              <a:rPr dirty="0"/>
              <a:t>Source: WHO/UNICEF coverage estimates 2018 revision, July 2019, and WHO database, as at 01 July 2019.
Immunization Vaccines and Biologicals, (IVB), World Health Organization (WHO).
194 WHO Member States. Date of slide: 08 July 2019.</a:t>
            </a:r>
          </a:p>
        </p:txBody>
      </p:sp>
      <p:sp>
        <p:nvSpPr>
          <p:cNvPr id="5" name="Text Placeholder 4"/>
          <p:cNvSpPr>
            <a:spLocks noGrp="1"/>
          </p:cNvSpPr>
          <p:nvPr>
            <p:ph type="body" sz="quarter" idx="12"/>
          </p:nvPr>
        </p:nvSpPr>
        <p:spPr>
          <a:xfrm>
            <a:off x="1621748" y="1844824"/>
            <a:ext cx="3814347" cy="440593"/>
          </a:xfrm>
        </p:spPr>
        <p:txBody>
          <a:bodyPr>
            <a:noAutofit/>
          </a:bodyPr>
          <a:lstStyle/>
          <a:p>
            <a:r>
              <a:rPr sz="1400" dirty="0"/>
              <a:t>2018 introductions: Bolivia, Dominican Republic, Honduras, Solomon Islands</a:t>
            </a:r>
          </a:p>
        </p:txBody>
      </p:sp>
      <p:sp>
        <p:nvSpPr>
          <p:cNvPr id="6" name="Speech Bubble: Rectangle with Corners Rounded 5">
            <a:extLst>
              <a:ext uri="{FF2B5EF4-FFF2-40B4-BE49-F238E27FC236}">
                <a16:creationId xmlns:a16="http://schemas.microsoft.com/office/drawing/2014/main" id="{8D65A49C-181C-4420-B2CA-5F3B5CB90896}"/>
              </a:ext>
            </a:extLst>
          </p:cNvPr>
          <p:cNvSpPr/>
          <p:nvPr/>
        </p:nvSpPr>
        <p:spPr>
          <a:xfrm>
            <a:off x="8270463" y="2086418"/>
            <a:ext cx="745188" cy="485775"/>
          </a:xfrm>
          <a:prstGeom prst="wedgeRoundRectCallout">
            <a:avLst>
              <a:gd name="adj1" fmla="val -56046"/>
              <a:gd name="adj2" fmla="val 88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Rounded MT Bold" panose="020F0704030504030204" pitchFamily="34" charset="0"/>
                <a:cs typeface="Calibri" panose="020F0502020204030204" pitchFamily="34" charset="0"/>
              </a:rPr>
              <a:t>69%</a:t>
            </a:r>
          </a:p>
        </p:txBody>
      </p:sp>
    </p:spTree>
    <p:extLst>
      <p:ext uri="{BB962C8B-B14F-4D97-AF65-F5344CB8AC3E}">
        <p14:creationId xmlns:p14="http://schemas.microsoft.com/office/powerpoint/2010/main" val="200984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7" y="399006"/>
            <a:ext cx="8856984" cy="928703"/>
          </a:xfrm>
        </p:spPr>
        <p:txBody>
          <a:bodyPr>
            <a:noAutofit/>
          </a:bodyPr>
          <a:lstStyle/>
          <a:p>
            <a:r>
              <a:rPr lang="en-US" sz="2800" b="1" dirty="0">
                <a:solidFill>
                  <a:schemeClr val="tx2"/>
                </a:solidFill>
                <a:latin typeface="Arial" panose="020B0604020202020204" pitchFamily="34" charset="0"/>
                <a:cs typeface="Arial" panose="020B0604020202020204" pitchFamily="34" charset="0"/>
              </a:rPr>
              <a:t>Dramatic Increases in Rubella Vaccine Coverage </a:t>
            </a:r>
            <a:br>
              <a:rPr lang="en-US" sz="1600" b="1" dirty="0">
                <a:solidFill>
                  <a:schemeClr val="tx2"/>
                </a:solidFill>
                <a:latin typeface="Arial" panose="020B0604020202020204" pitchFamily="34" charset="0"/>
                <a:cs typeface="Arial" panose="020B0604020202020204" pitchFamily="34" charset="0"/>
              </a:rPr>
            </a:br>
            <a:r>
              <a:rPr sz="1600" b="1" dirty="0">
                <a:solidFill>
                  <a:schemeClr val="tx2"/>
                </a:solidFill>
                <a:latin typeface="Arial" panose="020B0604020202020204" pitchFamily="34" charset="0"/>
                <a:cs typeface="Arial" panose="020B0604020202020204" pitchFamily="34" charset="0"/>
              </a:rPr>
              <a:t>Number of countries having introduced </a:t>
            </a:r>
            <a:r>
              <a:rPr lang="en-US" sz="1600" b="1" dirty="0">
                <a:solidFill>
                  <a:schemeClr val="tx2"/>
                </a:solidFill>
                <a:latin typeface="Arial" panose="020B0604020202020204" pitchFamily="34" charset="0"/>
                <a:cs typeface="Arial" panose="020B0604020202020204" pitchFamily="34" charset="0"/>
              </a:rPr>
              <a:t>r</a:t>
            </a:r>
            <a:r>
              <a:rPr sz="1600" b="1" dirty="0">
                <a:solidFill>
                  <a:schemeClr val="tx2"/>
                </a:solidFill>
                <a:latin typeface="Arial" panose="020B0604020202020204" pitchFamily="34" charset="0"/>
                <a:cs typeface="Arial" panose="020B0604020202020204" pitchFamily="34" charset="0"/>
              </a:rPr>
              <a:t>ubella containing vaccines and global infant coverage of 1st dose of </a:t>
            </a:r>
            <a:r>
              <a:rPr lang="en-US" sz="1600" b="1" dirty="0">
                <a:solidFill>
                  <a:schemeClr val="tx2"/>
                </a:solidFill>
                <a:latin typeface="Arial" panose="020B0604020202020204" pitchFamily="34" charset="0"/>
                <a:cs typeface="Arial" panose="020B0604020202020204" pitchFamily="34" charset="0"/>
              </a:rPr>
              <a:t>r</a:t>
            </a:r>
            <a:r>
              <a:rPr sz="1600" b="1" dirty="0">
                <a:solidFill>
                  <a:schemeClr val="tx2"/>
                </a:solidFill>
                <a:latin typeface="Arial" panose="020B0604020202020204" pitchFamily="34" charset="0"/>
                <a:cs typeface="Arial" panose="020B0604020202020204" pitchFamily="34" charset="0"/>
              </a:rPr>
              <a:t>ubella containing vaccines (RCV1)*, 1989-2018</a:t>
            </a:r>
          </a:p>
        </p:txBody>
      </p:sp>
      <p:pic>
        <p:nvPicPr>
          <p:cNvPr id="3" name="pic"/>
          <p:cNvPicPr/>
          <p:nvPr/>
        </p:nvPicPr>
        <p:blipFill>
          <a:blip r:embed="rId2" cstate="print"/>
          <a:stretch>
            <a:fillRect/>
          </a:stretch>
        </p:blipFill>
        <p:spPr>
          <a:xfrm>
            <a:off x="535634" y="1417819"/>
            <a:ext cx="7780782" cy="4287412"/>
          </a:xfrm>
          <a:prstGeom prst="rect">
            <a:avLst/>
          </a:prstGeom>
        </p:spPr>
      </p:pic>
      <p:sp>
        <p:nvSpPr>
          <p:cNvPr id="4" name="Text Placeholder 3"/>
          <p:cNvSpPr>
            <a:spLocks noGrp="1"/>
          </p:cNvSpPr>
          <p:nvPr>
            <p:ph type="body" sz="quarter" idx="11"/>
          </p:nvPr>
        </p:nvSpPr>
        <p:spPr>
          <a:xfrm>
            <a:off x="934941" y="5750587"/>
            <a:ext cx="7274117" cy="244055"/>
          </a:xfrm>
        </p:spPr>
        <p:txBody>
          <a:bodyPr>
            <a:normAutofit fontScale="77500" lnSpcReduction="20000"/>
          </a:bodyPr>
          <a:lstStyle/>
          <a:p>
            <a:r>
              <a:rPr dirty="0"/>
              <a:t>Source: WHO/UNICEF coverage estimates 2018 revision, July 2019, and WHO database as at 01 July 2019.
Immunization Vaccines and Biologicals, (IVB), World Health Organization (WHO).
194 WHO Member States. Date of slide: 08 July 2019.</a:t>
            </a:r>
          </a:p>
        </p:txBody>
      </p:sp>
      <p:sp>
        <p:nvSpPr>
          <p:cNvPr id="5" name="Text Placeholder 4"/>
          <p:cNvSpPr>
            <a:spLocks noGrp="1"/>
          </p:cNvSpPr>
          <p:nvPr>
            <p:ph type="body" sz="quarter" idx="12"/>
          </p:nvPr>
        </p:nvSpPr>
        <p:spPr>
          <a:xfrm>
            <a:off x="5392368" y="5750587"/>
            <a:ext cx="2932973" cy="198699"/>
          </a:xfrm>
        </p:spPr>
        <p:txBody>
          <a:bodyPr>
            <a:normAutofit fontScale="70000" lnSpcReduction="20000"/>
          </a:bodyPr>
          <a:lstStyle/>
          <a:p>
            <a:r>
              <a:rPr dirty="0"/>
              <a:t>*coverage estimates for the 1st dose of rubella containing vaccines are based on WHO and UNICEF estimates of coverage of measles containing vaccines.</a:t>
            </a:r>
          </a:p>
        </p:txBody>
      </p:sp>
      <p:sp>
        <p:nvSpPr>
          <p:cNvPr id="6" name="Text Placeholder 5"/>
          <p:cNvSpPr>
            <a:spLocks noGrp="1"/>
          </p:cNvSpPr>
          <p:nvPr>
            <p:ph type="body" sz="quarter" idx="13"/>
          </p:nvPr>
        </p:nvSpPr>
        <p:spPr>
          <a:xfrm>
            <a:off x="1475656" y="1835802"/>
            <a:ext cx="5027953" cy="440593"/>
          </a:xfrm>
        </p:spPr>
        <p:txBody>
          <a:bodyPr>
            <a:noAutofit/>
          </a:bodyPr>
          <a:lstStyle/>
          <a:p>
            <a:r>
              <a:rPr sz="1400" dirty="0"/>
              <a:t>2018 introductions: Angola, Côte d'Ivoire, Eritrea, Mozambique, Mauritania, Togo</a:t>
            </a:r>
          </a:p>
        </p:txBody>
      </p:sp>
      <p:sp>
        <p:nvSpPr>
          <p:cNvPr id="7" name="Speech Bubble: Rectangle with Corners Rounded 6">
            <a:extLst>
              <a:ext uri="{FF2B5EF4-FFF2-40B4-BE49-F238E27FC236}">
                <a16:creationId xmlns:a16="http://schemas.microsoft.com/office/drawing/2014/main" id="{319DD3BF-D3AE-4141-B92E-ACF8D1E82294}"/>
              </a:ext>
            </a:extLst>
          </p:cNvPr>
          <p:cNvSpPr/>
          <p:nvPr/>
        </p:nvSpPr>
        <p:spPr>
          <a:xfrm>
            <a:off x="8209058" y="2056099"/>
            <a:ext cx="745188" cy="485775"/>
          </a:xfrm>
          <a:prstGeom prst="wedgeRoundRectCallout">
            <a:avLst>
              <a:gd name="adj1" fmla="val -56046"/>
              <a:gd name="adj2" fmla="val 88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Rounded MT Bold" panose="020F0704030504030204" pitchFamily="34" charset="0"/>
                <a:cs typeface="Calibri" panose="020F0502020204030204" pitchFamily="34" charset="0"/>
              </a:rPr>
              <a:t>69%</a:t>
            </a:r>
          </a:p>
        </p:txBody>
      </p:sp>
    </p:spTree>
    <p:extLst>
      <p:ext uri="{BB962C8B-B14F-4D97-AF65-F5344CB8AC3E}">
        <p14:creationId xmlns:p14="http://schemas.microsoft.com/office/powerpoint/2010/main" val="412961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07288" cy="1143000"/>
          </a:xfrm>
        </p:spPr>
        <p:txBody>
          <a:bodyPr>
            <a:noAutofit/>
          </a:bodyPr>
          <a:lstStyle/>
          <a:p>
            <a:r>
              <a:rPr lang="en-US" sz="2800" b="1" dirty="0">
                <a:solidFill>
                  <a:schemeClr val="tx2"/>
                </a:solidFill>
                <a:latin typeface="Arial"/>
              </a:rPr>
              <a:t>Countries with rubella vaccine in the national immunization </a:t>
            </a:r>
            <a:r>
              <a:rPr lang="en-US" sz="2800" b="1" dirty="0" err="1">
                <a:solidFill>
                  <a:schemeClr val="tx2"/>
                </a:solidFill>
                <a:latin typeface="Arial"/>
              </a:rPr>
              <a:t>programme</a:t>
            </a:r>
            <a:r>
              <a:rPr lang="en-US" sz="2800" b="1" dirty="0">
                <a:solidFill>
                  <a:schemeClr val="tx2"/>
                </a:solidFill>
                <a:latin typeface="Arial"/>
              </a:rPr>
              <a:t>; and planned introductions in 2019</a:t>
            </a:r>
            <a:endParaRPr lang="en-US" sz="2800" b="1" dirty="0">
              <a:solidFill>
                <a:schemeClr val="tx2"/>
              </a:solidFill>
            </a:endParaRPr>
          </a:p>
        </p:txBody>
      </p:sp>
      <p:pic>
        <p:nvPicPr>
          <p:cNvPr id="5" name="Picture 4" descr="A close up of a map&#10;&#10;Description generated with high confidence">
            <a:extLst>
              <a:ext uri="{FF2B5EF4-FFF2-40B4-BE49-F238E27FC236}">
                <a16:creationId xmlns:a16="http://schemas.microsoft.com/office/drawing/2014/main" id="{D5F4E1D0-5B8B-421A-A3F2-5A9DBF71C2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38"/>
          <a:stretch/>
        </p:blipFill>
        <p:spPr>
          <a:xfrm>
            <a:off x="0" y="1259632"/>
            <a:ext cx="9144000" cy="4689648"/>
          </a:xfrm>
          <a:prstGeom prst="rect">
            <a:avLst/>
          </a:prstGeom>
        </p:spPr>
      </p:pic>
    </p:spTree>
    <p:extLst>
      <p:ext uri="{BB962C8B-B14F-4D97-AF65-F5344CB8AC3E}">
        <p14:creationId xmlns:p14="http://schemas.microsoft.com/office/powerpoint/2010/main" val="28522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txBox="1">
            <a:spLocks/>
          </p:cNvSpPr>
          <p:nvPr/>
        </p:nvSpPr>
        <p:spPr>
          <a:xfrm>
            <a:off x="1459832" y="391676"/>
            <a:ext cx="5557866" cy="624028"/>
          </a:xfrm>
          <a:prstGeom prst="rect">
            <a:avLst/>
          </a:prstGeom>
        </p:spPr>
        <p:txBody>
          <a:bodyPr vert="horz" lIns="49800" tIns="24902" rIns="49800" bIns="2490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98371">
              <a:defRPr/>
            </a:pPr>
            <a:r>
              <a:rPr lang="en-US" altLang="en-US" sz="2800" b="1" dirty="0">
                <a:solidFill>
                  <a:srgbClr val="FF0000"/>
                </a:solidFill>
                <a:latin typeface="Arial" panose="020B0604020202020204" pitchFamily="34" charset="0"/>
                <a:cs typeface="Arial" panose="020B0604020202020204" pitchFamily="34" charset="0"/>
              </a:rPr>
              <a:t>80%</a:t>
            </a:r>
            <a:r>
              <a:rPr lang="en-US" altLang="en-US" sz="2800" b="1" dirty="0">
                <a:solidFill>
                  <a:prstClr val="black"/>
                </a:solidFill>
                <a:latin typeface="Arial" panose="020B0604020202020204" pitchFamily="34" charset="0"/>
                <a:cs typeface="Arial" panose="020B0604020202020204" pitchFamily="34" charset="0"/>
              </a:rPr>
              <a:t> </a:t>
            </a:r>
            <a:r>
              <a:rPr lang="en-US" altLang="en-US" sz="2800" b="1" dirty="0">
                <a:solidFill>
                  <a:schemeClr val="tx2"/>
                </a:solidFill>
                <a:latin typeface="Arial" panose="020B0604020202020204" pitchFamily="34" charset="0"/>
                <a:cs typeface="Arial" panose="020B0604020202020204" pitchFamily="34" charset="0"/>
              </a:rPr>
              <a:t>Reduction in Estimated Global Measles Deaths</a:t>
            </a:r>
          </a:p>
        </p:txBody>
      </p:sp>
      <p:graphicFrame>
        <p:nvGraphicFramePr>
          <p:cNvPr id="13" name="Content Placeholder 6"/>
          <p:cNvGraphicFramePr>
            <a:graphicFrameLocks noGrp="1"/>
          </p:cNvGraphicFramePr>
          <p:nvPr>
            <p:ph sz="half" idx="2"/>
            <p:extLst>
              <p:ext uri="{D42A27DB-BD31-4B8C-83A1-F6EECF244321}">
                <p14:modId xmlns:p14="http://schemas.microsoft.com/office/powerpoint/2010/main" val="4045016720"/>
              </p:ext>
            </p:extLst>
          </p:nvPr>
        </p:nvGraphicFramePr>
        <p:xfrm>
          <a:off x="6680031" y="1700808"/>
          <a:ext cx="2126529" cy="309689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158512" y="5500736"/>
            <a:ext cx="3239852" cy="363599"/>
          </a:xfrm>
          <a:prstGeom prst="rect">
            <a:avLst/>
          </a:prstGeom>
          <a:noFill/>
          <a:ln>
            <a:solidFill>
              <a:schemeClr val="accent6"/>
            </a:solidFill>
          </a:ln>
        </p:spPr>
        <p:txBody>
          <a:bodyPr wrap="square" lIns="51345" tIns="25673" rIns="51345" bIns="25673" rtlCol="0">
            <a:spAutoFit/>
          </a:bodyPr>
          <a:lstStyle/>
          <a:p>
            <a:pPr algn="ctr" defTabSz="498371">
              <a:defRPr/>
            </a:pPr>
            <a:r>
              <a:rPr lang="en-GB" sz="1013" dirty="0">
                <a:solidFill>
                  <a:prstClr val="black"/>
                </a:solidFill>
                <a:latin typeface="Calibri"/>
              </a:rPr>
              <a:t>21.1 million deaths prevented  from 2000-2017 by measles vaccination</a:t>
            </a:r>
            <a:endParaRPr lang="en-US" sz="1013" dirty="0">
              <a:solidFill>
                <a:prstClr val="black"/>
              </a:solidFill>
              <a:latin typeface="Calibri"/>
            </a:endParaRPr>
          </a:p>
        </p:txBody>
      </p:sp>
      <p:graphicFrame>
        <p:nvGraphicFramePr>
          <p:cNvPr id="8" name="Chart 7"/>
          <p:cNvGraphicFramePr>
            <a:graphicFrameLocks/>
          </p:cNvGraphicFramePr>
          <p:nvPr>
            <p:extLst>
              <p:ext uri="{D42A27DB-BD31-4B8C-83A1-F6EECF244321}">
                <p14:modId xmlns:p14="http://schemas.microsoft.com/office/powerpoint/2010/main" val="2787878102"/>
              </p:ext>
            </p:extLst>
          </p:nvPr>
        </p:nvGraphicFramePr>
        <p:xfrm>
          <a:off x="677918" y="1484784"/>
          <a:ext cx="5334242" cy="381642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158512" y="2900066"/>
            <a:ext cx="242192" cy="1085785"/>
          </a:xfrm>
          <a:prstGeom prst="rect">
            <a:avLst/>
          </a:prstGeom>
          <a:noFill/>
        </p:spPr>
        <p:txBody>
          <a:bodyPr vert="vert270" wrap="none" lIns="51345" tIns="25673" rIns="51345" bIns="25673" rtlCol="0">
            <a:spAutoFit/>
          </a:bodyPr>
          <a:lstStyle/>
          <a:p>
            <a:pPr defTabSz="453064">
              <a:defRPr/>
            </a:pPr>
            <a:r>
              <a:rPr lang="en-US" sz="900" dirty="0">
                <a:solidFill>
                  <a:prstClr val="black"/>
                </a:solidFill>
                <a:latin typeface="Calibri"/>
              </a:rPr>
              <a:t>No. of measles deaths</a:t>
            </a:r>
          </a:p>
        </p:txBody>
      </p:sp>
      <p:sp>
        <p:nvSpPr>
          <p:cNvPr id="5" name="TextBox 4"/>
          <p:cNvSpPr txBox="1"/>
          <p:nvPr/>
        </p:nvSpPr>
        <p:spPr>
          <a:xfrm>
            <a:off x="3828727" y="5225422"/>
            <a:ext cx="286435" cy="173099"/>
          </a:xfrm>
          <a:prstGeom prst="rect">
            <a:avLst/>
          </a:prstGeom>
          <a:noFill/>
        </p:spPr>
        <p:txBody>
          <a:bodyPr wrap="none" lIns="51345" tIns="25673" rIns="51345" bIns="25673" rtlCol="0">
            <a:spAutoFit/>
          </a:bodyPr>
          <a:lstStyle/>
          <a:p>
            <a:pPr defTabSz="453064">
              <a:defRPr/>
            </a:pPr>
            <a:r>
              <a:rPr lang="en-US" sz="788" dirty="0">
                <a:solidFill>
                  <a:prstClr val="black"/>
                </a:solidFill>
                <a:latin typeface="Calibri"/>
              </a:rPr>
              <a:t>Year</a:t>
            </a:r>
          </a:p>
        </p:txBody>
      </p:sp>
      <p:sp>
        <p:nvSpPr>
          <p:cNvPr id="6" name="TextBox 5"/>
          <p:cNvSpPr txBox="1"/>
          <p:nvPr/>
        </p:nvSpPr>
        <p:spPr>
          <a:xfrm>
            <a:off x="3971945" y="2409175"/>
            <a:ext cx="852838" cy="596997"/>
          </a:xfrm>
          <a:prstGeom prst="rect">
            <a:avLst/>
          </a:prstGeom>
          <a:solidFill>
            <a:srgbClr val="FFFF00"/>
          </a:solidFill>
        </p:spPr>
        <p:txBody>
          <a:bodyPr wrap="square" lIns="51345" tIns="25673" rIns="51345" bIns="25673" rtlCol="0">
            <a:spAutoFit/>
          </a:bodyPr>
          <a:lstStyle/>
          <a:p>
            <a:pPr algn="ctr" defTabSz="453064">
              <a:defRPr/>
            </a:pPr>
            <a:r>
              <a:rPr lang="en-US" sz="1181" dirty="0">
                <a:solidFill>
                  <a:prstClr val="black"/>
                </a:solidFill>
                <a:latin typeface="Calibri"/>
              </a:rPr>
              <a:t>Measles deaths down 80%</a:t>
            </a:r>
          </a:p>
        </p:txBody>
      </p:sp>
      <p:cxnSp>
        <p:nvCxnSpPr>
          <p:cNvPr id="9" name="Straight Arrow Connector 8"/>
          <p:cNvCxnSpPr>
            <a:cxnSpLocks/>
          </p:cNvCxnSpPr>
          <p:nvPr/>
        </p:nvCxnSpPr>
        <p:spPr>
          <a:xfrm>
            <a:off x="1436708" y="1916832"/>
            <a:ext cx="4503444" cy="2171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01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9"/>
          <p:cNvGrpSpPr>
            <a:grpSpLocks/>
          </p:cNvGrpSpPr>
          <p:nvPr/>
        </p:nvGrpSpPr>
        <p:grpSpPr bwMode="auto">
          <a:xfrm>
            <a:off x="2618832" y="4944657"/>
            <a:ext cx="3765774" cy="569714"/>
            <a:chOff x="798208" y="808162"/>
            <a:chExt cx="6162518" cy="1011938"/>
          </a:xfrm>
        </p:grpSpPr>
        <p:pic>
          <p:nvPicPr>
            <p:cNvPr id="3096" name="Picture 3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478" y="808162"/>
              <a:ext cx="5157226" cy="10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TextBox 31"/>
            <p:cNvSpPr txBox="1">
              <a:spLocks noChangeArrowheads="1"/>
            </p:cNvSpPr>
            <p:nvPr/>
          </p:nvSpPr>
          <p:spPr bwMode="auto">
            <a:xfrm>
              <a:off x="798208" y="1052678"/>
              <a:ext cx="6162518" cy="59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3384">
                <a:buNone/>
              </a:pPr>
              <a:r>
                <a:rPr lang="en-US" sz="1575" b="1" dirty="0">
                  <a:solidFill>
                    <a:srgbClr val="FF0000"/>
                  </a:solidFill>
                  <a:effectLst>
                    <a:outerShdw blurRad="38100" dist="38100" dir="2700000" algn="tl">
                      <a:srgbClr val="000000">
                        <a:alpha val="43137"/>
                      </a:srgbClr>
                    </a:outerShdw>
                  </a:effectLst>
                  <a:latin typeface="PMingLiU" panose="02020500000000000000" pitchFamily="18" charset="-120"/>
                  <a:ea typeface="PMingLiU" panose="02020500000000000000" pitchFamily="18" charset="-120"/>
                </a:rPr>
                <a:t>Italy bans unvaccinated children from schools </a:t>
              </a:r>
            </a:p>
          </p:txBody>
        </p:sp>
      </p:grpSp>
      <p:grpSp>
        <p:nvGrpSpPr>
          <p:cNvPr id="3075" name="Group 25"/>
          <p:cNvGrpSpPr>
            <a:grpSpLocks/>
          </p:cNvGrpSpPr>
          <p:nvPr/>
        </p:nvGrpSpPr>
        <p:grpSpPr bwMode="auto">
          <a:xfrm rot="-920069">
            <a:off x="1966479" y="3230260"/>
            <a:ext cx="2989378" cy="1097459"/>
            <a:chOff x="512146" y="3173939"/>
            <a:chExt cx="5314314" cy="1950282"/>
          </a:xfrm>
        </p:grpSpPr>
        <p:pic>
          <p:nvPicPr>
            <p:cNvPr id="3094"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432" y="3173939"/>
              <a:ext cx="5237028" cy="19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5" name="TextBox 26"/>
            <p:cNvSpPr txBox="1">
              <a:spLocks noChangeArrowheads="1"/>
            </p:cNvSpPr>
            <p:nvPr/>
          </p:nvSpPr>
          <p:spPr bwMode="auto">
            <a:xfrm>
              <a:off x="512146" y="3783002"/>
              <a:ext cx="2952870" cy="59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3384">
                <a:spcBef>
                  <a:spcPct val="0"/>
                </a:spcBef>
                <a:buNone/>
              </a:pPr>
              <a:r>
                <a:rPr lang="en-GB" altLang="en-US" sz="1575" b="1" dirty="0">
                  <a:solidFill>
                    <a:srgbClr val="FF0000"/>
                  </a:solidFill>
                  <a:latin typeface="Times New Roman" panose="02020603050405020304" pitchFamily="18" charset="0"/>
                  <a:cs typeface="Times New Roman" panose="02020603050405020304" pitchFamily="18" charset="0"/>
                </a:rPr>
                <a:t>Anti-</a:t>
              </a:r>
              <a:r>
                <a:rPr lang="en-GB" altLang="en-US" sz="1575" b="1" dirty="0" err="1">
                  <a:solidFill>
                    <a:srgbClr val="FF0000"/>
                  </a:solidFill>
                  <a:latin typeface="Times New Roman" panose="02020603050405020304" pitchFamily="18" charset="0"/>
                  <a:cs typeface="Times New Roman" panose="02020603050405020304" pitchFamily="18" charset="0"/>
                </a:rPr>
                <a:t>vaxx</a:t>
              </a:r>
              <a:r>
                <a:rPr lang="en-GB" altLang="en-US" sz="1575" b="1" dirty="0">
                  <a:solidFill>
                    <a:srgbClr val="FF0000"/>
                  </a:solidFill>
                  <a:latin typeface="Times New Roman" panose="02020603050405020304" pitchFamily="18" charset="0"/>
                  <a:cs typeface="Times New Roman" panose="02020603050405020304" pitchFamily="18" charset="0"/>
                </a:rPr>
                <a:t> 'mobs'</a:t>
              </a:r>
            </a:p>
          </p:txBody>
        </p:sp>
      </p:grpSp>
      <p:grpSp>
        <p:nvGrpSpPr>
          <p:cNvPr id="3076" name="Group 34"/>
          <p:cNvGrpSpPr>
            <a:grpSpLocks/>
          </p:cNvGrpSpPr>
          <p:nvPr/>
        </p:nvGrpSpPr>
        <p:grpSpPr bwMode="auto">
          <a:xfrm rot="331159">
            <a:off x="4984866" y="2389731"/>
            <a:ext cx="2273692" cy="889397"/>
            <a:chOff x="1617921" y="1077307"/>
            <a:chExt cx="4042444" cy="1581101"/>
          </a:xfrm>
        </p:grpSpPr>
        <p:pic>
          <p:nvPicPr>
            <p:cNvPr id="3092"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7921" y="1077307"/>
              <a:ext cx="3997646" cy="15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3" name="TextBox 4"/>
            <p:cNvSpPr txBox="1">
              <a:spLocks noChangeArrowheads="1"/>
            </p:cNvSpPr>
            <p:nvPr/>
          </p:nvSpPr>
          <p:spPr bwMode="auto">
            <a:xfrm>
              <a:off x="1681177" y="1557247"/>
              <a:ext cx="3979188" cy="90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3384">
                <a:buNone/>
              </a:pPr>
              <a:r>
                <a:rPr lang="en-US" sz="1350" b="1" dirty="0">
                  <a:solidFill>
                    <a:srgbClr val="FF0000"/>
                  </a:solidFill>
                  <a:effectLst>
                    <a:outerShdw blurRad="38100" dist="38100" dir="2700000" algn="tl">
                      <a:srgbClr val="000000">
                        <a:alpha val="43137"/>
                      </a:srgbClr>
                    </a:outerShdw>
                  </a:effectLst>
                  <a:latin typeface="Arial Narrow" panose="020B0606020202030204" pitchFamily="34" charset="0"/>
                </a:rPr>
                <a:t>Hundreds of children die in </a:t>
              </a:r>
              <a:br>
                <a:rPr lang="en-US" sz="1350" b="1" dirty="0">
                  <a:solidFill>
                    <a:srgbClr val="FF0000"/>
                  </a:solidFill>
                  <a:effectLst>
                    <a:outerShdw blurRad="38100" dist="38100" dir="2700000" algn="tl">
                      <a:srgbClr val="000000">
                        <a:alpha val="43137"/>
                      </a:srgbClr>
                    </a:outerShdw>
                  </a:effectLst>
                  <a:latin typeface="Arial Narrow" panose="020B0606020202030204" pitchFamily="34" charset="0"/>
                </a:rPr>
              </a:br>
              <a:r>
                <a:rPr lang="en-US" sz="1350" b="1" dirty="0">
                  <a:solidFill>
                    <a:srgbClr val="FF0000"/>
                  </a:solidFill>
                  <a:effectLst>
                    <a:outerShdw blurRad="38100" dist="38100" dir="2700000" algn="tl">
                      <a:srgbClr val="000000">
                        <a:alpha val="43137"/>
                      </a:srgbClr>
                    </a:outerShdw>
                  </a:effectLst>
                  <a:latin typeface="Arial Narrow" panose="020B0606020202030204" pitchFamily="34" charset="0"/>
                </a:rPr>
                <a:t>Madagascar measles outbreak</a:t>
              </a:r>
              <a:endParaRPr lang="en-GB" sz="1350" b="1" dirty="0">
                <a:solidFill>
                  <a:srgbClr val="FF0000"/>
                </a:solidFill>
                <a:effectLst>
                  <a:outerShdw blurRad="38100" dist="38100" dir="2700000" algn="tl">
                    <a:srgbClr val="000000">
                      <a:alpha val="43137"/>
                    </a:srgbClr>
                  </a:outerShdw>
                </a:effectLst>
                <a:latin typeface="Arial Narrow" panose="020B0606020202030204" pitchFamily="34" charset="0"/>
                <a:ea typeface="Microsoft Himalaya" panose="01010100010101010101" pitchFamily="2" charset="0"/>
                <a:cs typeface="Microsoft Himalaya" panose="01010100010101010101" pitchFamily="2" charset="0"/>
              </a:endParaRPr>
            </a:p>
          </p:txBody>
        </p:sp>
      </p:grpSp>
      <p:grpSp>
        <p:nvGrpSpPr>
          <p:cNvPr id="3077" name="Group 15"/>
          <p:cNvGrpSpPr>
            <a:grpSpLocks/>
          </p:cNvGrpSpPr>
          <p:nvPr/>
        </p:nvGrpSpPr>
        <p:grpSpPr bwMode="auto">
          <a:xfrm rot="909528">
            <a:off x="4841563" y="1727445"/>
            <a:ext cx="2299022" cy="920222"/>
            <a:chOff x="5996182" y="358489"/>
            <a:chExt cx="2824291" cy="1636568"/>
          </a:xfrm>
        </p:grpSpPr>
        <p:pic>
          <p:nvPicPr>
            <p:cNvPr id="309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6182" y="358489"/>
              <a:ext cx="2824291" cy="163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TextBox 7"/>
            <p:cNvSpPr txBox="1">
              <a:spLocks noChangeArrowheads="1"/>
            </p:cNvSpPr>
            <p:nvPr/>
          </p:nvSpPr>
          <p:spPr bwMode="auto">
            <a:xfrm>
              <a:off x="6072128" y="491114"/>
              <a:ext cx="2601931" cy="127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3384">
                <a:spcBef>
                  <a:spcPct val="0"/>
                </a:spcBef>
                <a:buNone/>
              </a:pPr>
              <a:r>
                <a:rPr lang="en-US" sz="1350" dirty="0">
                  <a:solidFill>
                    <a:srgbClr val="FF0000"/>
                  </a:solidFill>
                  <a:effectLst>
                    <a:outerShdw blurRad="38100" dist="38100" dir="2700000" algn="tl">
                      <a:srgbClr val="000000">
                        <a:alpha val="43137"/>
                      </a:srgbClr>
                    </a:outerShdw>
                  </a:effectLst>
                  <a:latin typeface="Tw Cen MT Condensed Extra Bold" panose="020B0803020202020204" pitchFamily="34" charset="0"/>
                </a:rPr>
                <a:t>Lawmakers to propose bill to </a:t>
              </a:r>
            </a:p>
            <a:p>
              <a:pPr algn="ctr" defTabSz="683384">
                <a:spcBef>
                  <a:spcPct val="0"/>
                </a:spcBef>
                <a:buNone/>
              </a:pPr>
              <a:r>
                <a:rPr lang="en-US" sz="1350" dirty="0">
                  <a:solidFill>
                    <a:srgbClr val="FF0000"/>
                  </a:solidFill>
                  <a:effectLst>
                    <a:outerShdw blurRad="38100" dist="38100" dir="2700000" algn="tl">
                      <a:srgbClr val="000000">
                        <a:alpha val="43137"/>
                      </a:srgbClr>
                    </a:outerShdw>
                  </a:effectLst>
                  <a:latin typeface="Tw Cen MT Condensed Extra Bold" panose="020B0803020202020204" pitchFamily="34" charset="0"/>
                </a:rPr>
                <a:t>allow teens to get vaccinated </a:t>
              </a:r>
            </a:p>
            <a:p>
              <a:pPr algn="ctr" defTabSz="683384">
                <a:spcBef>
                  <a:spcPct val="0"/>
                </a:spcBef>
                <a:buNone/>
              </a:pPr>
              <a:r>
                <a:rPr lang="en-US" sz="1350" dirty="0">
                  <a:solidFill>
                    <a:srgbClr val="FF0000"/>
                  </a:solidFill>
                  <a:effectLst>
                    <a:outerShdw blurRad="38100" dist="38100" dir="2700000" algn="tl">
                      <a:srgbClr val="000000">
                        <a:alpha val="43137"/>
                      </a:srgbClr>
                    </a:outerShdw>
                  </a:effectLst>
                  <a:latin typeface="Tw Cen MT Condensed Extra Bold" panose="020B0803020202020204" pitchFamily="34" charset="0"/>
                </a:rPr>
                <a:t>without parental consent</a:t>
              </a:r>
              <a:endParaRPr lang="en-GB" altLang="en-US" sz="1350" b="1" dirty="0">
                <a:solidFill>
                  <a:srgbClr val="FF0000"/>
                </a:solidFill>
                <a:effectLst>
                  <a:outerShdw blurRad="38100" dist="38100" dir="2700000" algn="tl">
                    <a:srgbClr val="000000">
                      <a:alpha val="43137"/>
                    </a:srgbClr>
                  </a:outerShdw>
                </a:effectLst>
                <a:latin typeface="Tw Cen MT Condensed Extra Bold" panose="020B0803020202020204" pitchFamily="34" charset="0"/>
                <a:cs typeface="Times New Roman" panose="02020603050405020304" pitchFamily="18" charset="0"/>
              </a:endParaRPr>
            </a:p>
          </p:txBody>
        </p:sp>
      </p:grpSp>
      <p:grpSp>
        <p:nvGrpSpPr>
          <p:cNvPr id="3078" name="Group 14"/>
          <p:cNvGrpSpPr>
            <a:grpSpLocks/>
          </p:cNvGrpSpPr>
          <p:nvPr/>
        </p:nvGrpSpPr>
        <p:grpSpPr bwMode="auto">
          <a:xfrm rot="-941329">
            <a:off x="1930936" y="1719275"/>
            <a:ext cx="2500763" cy="751174"/>
            <a:chOff x="323528" y="2915082"/>
            <a:chExt cx="4174944" cy="1335745"/>
          </a:xfrm>
        </p:grpSpPr>
        <p:pic>
          <p:nvPicPr>
            <p:cNvPr id="3088"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2924944"/>
              <a:ext cx="4102616" cy="132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TextBox 9"/>
            <p:cNvSpPr txBox="1">
              <a:spLocks noChangeArrowheads="1"/>
            </p:cNvSpPr>
            <p:nvPr/>
          </p:nvSpPr>
          <p:spPr bwMode="auto">
            <a:xfrm>
              <a:off x="374614" y="2915082"/>
              <a:ext cx="4123858" cy="102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3384">
                <a:spcBef>
                  <a:spcPts val="0"/>
                </a:spcBef>
                <a:buNone/>
              </a:pPr>
              <a:r>
                <a:rPr lang="en-US" sz="1575" b="1" dirty="0">
                  <a:solidFill>
                    <a:srgbClr val="FF0000"/>
                  </a:solidFill>
                  <a:latin typeface="Bodoni MT" panose="02070603080606020203" pitchFamily="18" charset="0"/>
                </a:rPr>
                <a:t>States seek to force parents </a:t>
              </a:r>
            </a:p>
            <a:p>
              <a:pPr algn="ctr" defTabSz="683384">
                <a:spcBef>
                  <a:spcPts val="0"/>
                </a:spcBef>
                <a:buNone/>
              </a:pPr>
              <a:r>
                <a:rPr lang="en-US" sz="1575" b="1" dirty="0">
                  <a:solidFill>
                    <a:srgbClr val="FF0000"/>
                  </a:solidFill>
                  <a:latin typeface="Bodoni MT" panose="02070603080606020203" pitchFamily="18" charset="0"/>
                </a:rPr>
                <a:t>to vaccinate children</a:t>
              </a:r>
              <a:endParaRPr lang="en-GB" sz="1575" b="1" dirty="0">
                <a:solidFill>
                  <a:srgbClr val="FF0000"/>
                </a:solidFill>
                <a:latin typeface="Bodoni MT" panose="02070603080606020203" pitchFamily="18" charset="0"/>
              </a:endParaRPr>
            </a:p>
          </p:txBody>
        </p:sp>
      </p:grpSp>
      <p:grpSp>
        <p:nvGrpSpPr>
          <p:cNvPr id="3079" name="Group 28"/>
          <p:cNvGrpSpPr>
            <a:grpSpLocks/>
          </p:cNvGrpSpPr>
          <p:nvPr/>
        </p:nvGrpSpPr>
        <p:grpSpPr bwMode="auto">
          <a:xfrm rot="20496866">
            <a:off x="2007265" y="3990668"/>
            <a:ext cx="2634183" cy="918866"/>
            <a:chOff x="363440" y="4797152"/>
            <a:chExt cx="4683235" cy="1633731"/>
          </a:xfrm>
        </p:grpSpPr>
        <p:pic>
          <p:nvPicPr>
            <p:cNvPr id="3086"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712023" y="4797152"/>
              <a:ext cx="3843536" cy="163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Box 11"/>
            <p:cNvSpPr txBox="1">
              <a:spLocks noChangeArrowheads="1"/>
            </p:cNvSpPr>
            <p:nvPr/>
          </p:nvSpPr>
          <p:spPr bwMode="auto">
            <a:xfrm>
              <a:off x="363440" y="4985330"/>
              <a:ext cx="4683235" cy="102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3384">
                <a:spcBef>
                  <a:spcPts val="0"/>
                </a:spcBef>
                <a:buNone/>
              </a:pPr>
              <a:r>
                <a:rPr lang="en-US" sz="1575" b="1" dirty="0">
                  <a:solidFill>
                    <a:srgbClr val="FF0000"/>
                  </a:solidFill>
                  <a:effectLst>
                    <a:outerShdw blurRad="38100" dist="38100" dir="2700000" algn="tl">
                      <a:srgbClr val="000000">
                        <a:alpha val="43137"/>
                      </a:srgbClr>
                    </a:outerShdw>
                  </a:effectLst>
                  <a:latin typeface="Times New Roman" panose="02020603050405020304" pitchFamily="18" charset="0"/>
                </a:rPr>
                <a:t>New York measles outbreak </a:t>
              </a:r>
            </a:p>
            <a:p>
              <a:pPr defTabSz="683384">
                <a:spcBef>
                  <a:spcPts val="0"/>
                </a:spcBef>
                <a:buNone/>
              </a:pPr>
              <a:r>
                <a:rPr lang="en-US" sz="1575" b="1" dirty="0">
                  <a:solidFill>
                    <a:srgbClr val="FF0000"/>
                  </a:solidFill>
                  <a:effectLst>
                    <a:outerShdw blurRad="38100" dist="38100" dir="2700000" algn="tl">
                      <a:srgbClr val="000000">
                        <a:alpha val="43137"/>
                      </a:srgbClr>
                    </a:outerShdw>
                  </a:effectLst>
                  <a:latin typeface="Times New Roman" panose="02020603050405020304" pitchFamily="18" charset="0"/>
                </a:rPr>
                <a:t>prompts state of emergency</a:t>
              </a:r>
              <a:endParaRPr lang="en-GB" sz="1575" b="1" dirty="0">
                <a:solidFill>
                  <a:srgbClr val="FF0000"/>
                </a:solidFill>
                <a:effectLst>
                  <a:outerShdw blurRad="38100" dist="38100" dir="2700000" algn="tl">
                    <a:srgbClr val="000000">
                      <a:alpha val="43137"/>
                    </a:srgbClr>
                  </a:outerShdw>
                </a:effectLst>
                <a:latin typeface="Times New Roman" panose="02020603050405020304" pitchFamily="18" charset="0"/>
              </a:endParaRPr>
            </a:p>
          </p:txBody>
        </p:sp>
      </p:grpSp>
      <p:grpSp>
        <p:nvGrpSpPr>
          <p:cNvPr id="3080" name="Group 33"/>
          <p:cNvGrpSpPr>
            <a:grpSpLocks/>
          </p:cNvGrpSpPr>
          <p:nvPr/>
        </p:nvGrpSpPr>
        <p:grpSpPr bwMode="auto">
          <a:xfrm rot="227209">
            <a:off x="2122116" y="2845642"/>
            <a:ext cx="3982918" cy="1101537"/>
            <a:chOff x="1211776" y="2389503"/>
            <a:chExt cx="6704509" cy="1304414"/>
          </a:xfrm>
        </p:grpSpPr>
        <p:pic>
          <p:nvPicPr>
            <p:cNvPr id="3084"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11776" y="2389503"/>
              <a:ext cx="6704509" cy="130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Box 16"/>
            <p:cNvSpPr txBox="1">
              <a:spLocks noChangeArrowheads="1"/>
            </p:cNvSpPr>
            <p:nvPr/>
          </p:nvSpPr>
          <p:spPr bwMode="auto">
            <a:xfrm>
              <a:off x="1570629" y="2645498"/>
              <a:ext cx="6012577" cy="68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3384">
                <a:spcBef>
                  <a:spcPct val="0"/>
                </a:spcBef>
                <a:buNone/>
              </a:pPr>
              <a:r>
                <a:rPr lang="en-US" altLang="en-US" sz="1575" b="1" dirty="0">
                  <a:solidFill>
                    <a:srgbClr val="FF0000"/>
                  </a:solidFill>
                  <a:effectLst>
                    <a:outerShdw blurRad="38100" dist="38100" dir="2700000" algn="tl">
                      <a:srgbClr val="000000">
                        <a:alpha val="43137"/>
                      </a:srgbClr>
                    </a:outerShdw>
                  </a:effectLst>
                  <a:latin typeface="Sitka Text" panose="02000505000000020004" pitchFamily="2" charset="0"/>
                  <a:cs typeface="Times New Roman" panose="02020603050405020304" pitchFamily="18" charset="0"/>
                </a:rPr>
                <a:t>Amazon removes books peddling</a:t>
              </a:r>
              <a:br>
                <a:rPr lang="en-US" altLang="en-US" sz="1575" b="1" dirty="0">
                  <a:solidFill>
                    <a:srgbClr val="FF0000"/>
                  </a:solidFill>
                  <a:effectLst>
                    <a:outerShdw blurRad="38100" dist="38100" dir="2700000" algn="tl">
                      <a:srgbClr val="000000">
                        <a:alpha val="43137"/>
                      </a:srgbClr>
                    </a:outerShdw>
                  </a:effectLst>
                  <a:latin typeface="Sitka Text" panose="02000505000000020004" pitchFamily="2" charset="0"/>
                  <a:cs typeface="Times New Roman" panose="02020603050405020304" pitchFamily="18" charset="0"/>
                </a:rPr>
              </a:br>
              <a:r>
                <a:rPr lang="en-US" altLang="en-US" sz="1575" b="1" dirty="0">
                  <a:solidFill>
                    <a:srgbClr val="FF0000"/>
                  </a:solidFill>
                  <a:effectLst>
                    <a:outerShdw blurRad="38100" dist="38100" dir="2700000" algn="tl">
                      <a:srgbClr val="000000">
                        <a:alpha val="43137"/>
                      </a:srgbClr>
                    </a:outerShdw>
                  </a:effectLst>
                  <a:latin typeface="Sitka Text" panose="02000505000000020004" pitchFamily="2" charset="0"/>
                  <a:cs typeface="Times New Roman" panose="02020603050405020304" pitchFamily="18" charset="0"/>
                </a:rPr>
                <a:t>vaccine misinformation</a:t>
              </a:r>
              <a:endParaRPr lang="en-GB" altLang="en-US" sz="1575" b="1" dirty="0">
                <a:solidFill>
                  <a:srgbClr val="FF0000"/>
                </a:solidFill>
                <a:effectLst>
                  <a:outerShdw blurRad="38100" dist="38100" dir="2700000" algn="tl">
                    <a:srgbClr val="000000">
                      <a:alpha val="43137"/>
                    </a:srgbClr>
                  </a:outerShdw>
                </a:effectLst>
                <a:latin typeface="Sitka Text" panose="02000505000000020004" pitchFamily="2" charset="0"/>
                <a:cs typeface="Times New Roman" panose="02020603050405020304" pitchFamily="18" charset="0"/>
              </a:endParaRPr>
            </a:p>
          </p:txBody>
        </p:sp>
      </p:grpSp>
      <p:grpSp>
        <p:nvGrpSpPr>
          <p:cNvPr id="3081" name="Group 27"/>
          <p:cNvGrpSpPr>
            <a:grpSpLocks/>
          </p:cNvGrpSpPr>
          <p:nvPr/>
        </p:nvGrpSpPr>
        <p:grpSpPr bwMode="auto">
          <a:xfrm rot="1364243">
            <a:off x="4537580" y="3844888"/>
            <a:ext cx="2646438" cy="854858"/>
            <a:chOff x="4104187" y="3656711"/>
            <a:chExt cx="4784049" cy="2033505"/>
          </a:xfrm>
        </p:grpSpPr>
        <p:pic>
          <p:nvPicPr>
            <p:cNvPr id="3082" name="Picture 1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830190">
              <a:off x="4104187" y="3656711"/>
              <a:ext cx="4784049" cy="203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Box 24"/>
            <p:cNvSpPr txBox="1">
              <a:spLocks noChangeArrowheads="1"/>
            </p:cNvSpPr>
            <p:nvPr/>
          </p:nvSpPr>
          <p:spPr bwMode="auto">
            <a:xfrm rot="20762156">
              <a:off x="4396030" y="3970640"/>
              <a:ext cx="4201578" cy="137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3384">
                <a:spcBef>
                  <a:spcPct val="0"/>
                </a:spcBef>
                <a:buNone/>
              </a:pPr>
              <a:r>
                <a:rPr lang="en-US" sz="1575" b="1" dirty="0">
                  <a:solidFill>
                    <a:srgbClr val="FF0000"/>
                  </a:solidFill>
                  <a:effectLst>
                    <a:outerShdw blurRad="38100" dist="38100" dir="2700000" algn="tl">
                      <a:srgbClr val="000000">
                        <a:alpha val="43137"/>
                      </a:srgbClr>
                    </a:outerShdw>
                  </a:effectLst>
                  <a:latin typeface="Tw Cen MT Condensed" panose="020B0606020104020203" pitchFamily="34" charset="0"/>
                </a:rPr>
                <a:t>Unvaccinated children banned </a:t>
              </a:r>
            </a:p>
            <a:p>
              <a:pPr algn="ctr" defTabSz="683384">
                <a:spcBef>
                  <a:spcPct val="0"/>
                </a:spcBef>
                <a:buNone/>
              </a:pPr>
              <a:r>
                <a:rPr lang="en-US" sz="1575" b="1" dirty="0">
                  <a:solidFill>
                    <a:srgbClr val="FF0000"/>
                  </a:solidFill>
                  <a:effectLst>
                    <a:outerShdw blurRad="38100" dist="38100" dir="2700000" algn="tl">
                      <a:srgbClr val="000000">
                        <a:alpha val="43137"/>
                      </a:srgbClr>
                    </a:outerShdw>
                  </a:effectLst>
                  <a:latin typeface="Tw Cen MT Condensed" panose="020B0606020104020203" pitchFamily="34" charset="0"/>
                </a:rPr>
                <a:t>from public spaces</a:t>
              </a:r>
              <a:endParaRPr lang="en-GB" altLang="en-US" sz="1575" b="1" dirty="0">
                <a:solidFill>
                  <a:srgbClr val="FF0000"/>
                </a:solidFill>
                <a:effectLst>
                  <a:outerShdw blurRad="38100" dist="38100" dir="2700000" algn="tl">
                    <a:srgbClr val="000000">
                      <a:alpha val="43137"/>
                    </a:srgbClr>
                  </a:outerShdw>
                </a:effectLst>
                <a:latin typeface="Tw Cen MT Condensed" panose="020B0606020104020203" pitchFamily="34" charset="0"/>
                <a:cs typeface="Times New Roman" panose="02020603050405020304" pitchFamily="18" charset="0"/>
              </a:endParaRPr>
            </a:p>
          </p:txBody>
        </p:sp>
      </p:grpSp>
      <p:grpSp>
        <p:nvGrpSpPr>
          <p:cNvPr id="28" name="Group 25">
            <a:extLst>
              <a:ext uri="{FF2B5EF4-FFF2-40B4-BE49-F238E27FC236}">
                <a16:creationId xmlns:a16="http://schemas.microsoft.com/office/drawing/2014/main" id="{E6CE5E65-F0D8-4CF6-A99D-F614068ADE64}"/>
              </a:ext>
            </a:extLst>
          </p:cNvPr>
          <p:cNvGrpSpPr>
            <a:grpSpLocks/>
          </p:cNvGrpSpPr>
          <p:nvPr/>
        </p:nvGrpSpPr>
        <p:grpSpPr bwMode="auto">
          <a:xfrm rot="230029">
            <a:off x="3562168" y="4257636"/>
            <a:ext cx="3106918" cy="1097459"/>
            <a:chOff x="956292" y="3120209"/>
            <a:chExt cx="5523268" cy="1950282"/>
          </a:xfrm>
        </p:grpSpPr>
        <p:pic>
          <p:nvPicPr>
            <p:cNvPr id="29" name="Picture 23">
              <a:extLst>
                <a:ext uri="{FF2B5EF4-FFF2-40B4-BE49-F238E27FC236}">
                  <a16:creationId xmlns:a16="http://schemas.microsoft.com/office/drawing/2014/main" id="{8BB2D3DF-D63E-4E36-AE10-07A2558636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2532" y="3120209"/>
              <a:ext cx="5237028" cy="19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6">
              <a:extLst>
                <a:ext uri="{FF2B5EF4-FFF2-40B4-BE49-F238E27FC236}">
                  <a16:creationId xmlns:a16="http://schemas.microsoft.com/office/drawing/2014/main" id="{5ADA7781-EBFD-45BA-863B-F1DCCF87D1F3}"/>
                </a:ext>
              </a:extLst>
            </p:cNvPr>
            <p:cNvSpPr txBox="1">
              <a:spLocks noChangeArrowheads="1"/>
            </p:cNvSpPr>
            <p:nvPr/>
          </p:nvSpPr>
          <p:spPr bwMode="auto">
            <a:xfrm>
              <a:off x="956292" y="3777617"/>
              <a:ext cx="5412168" cy="59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3384">
                <a:buNone/>
              </a:pPr>
              <a:r>
                <a:rPr lang="en-GB" sz="1575" b="1" dirty="0">
                  <a:solidFill>
                    <a:srgbClr val="FF0000"/>
                  </a:solidFill>
                  <a:effectLst>
                    <a:outerShdw blurRad="38100" dist="38100" dir="2700000" algn="tl">
                      <a:srgbClr val="000000">
                        <a:alpha val="43137"/>
                      </a:srgbClr>
                    </a:outerShdw>
                  </a:effectLst>
                  <a:latin typeface="Agency FB" panose="020B0503020202020204" pitchFamily="34" charset="0"/>
                </a:rPr>
                <a:t>Anti-vaxxers' must not be given credence</a:t>
              </a:r>
            </a:p>
          </p:txBody>
        </p:sp>
      </p:grpSp>
      <p:grpSp>
        <p:nvGrpSpPr>
          <p:cNvPr id="32" name="Group 25">
            <a:extLst>
              <a:ext uri="{FF2B5EF4-FFF2-40B4-BE49-F238E27FC236}">
                <a16:creationId xmlns:a16="http://schemas.microsoft.com/office/drawing/2014/main" id="{98A2BD34-C80F-4624-AF37-0F72FAE05C5A}"/>
              </a:ext>
            </a:extLst>
          </p:cNvPr>
          <p:cNvGrpSpPr>
            <a:grpSpLocks/>
          </p:cNvGrpSpPr>
          <p:nvPr/>
        </p:nvGrpSpPr>
        <p:grpSpPr bwMode="auto">
          <a:xfrm rot="245105">
            <a:off x="5556729" y="3232683"/>
            <a:ext cx="1641668" cy="833115"/>
            <a:chOff x="579350" y="3173938"/>
            <a:chExt cx="2874384" cy="1319087"/>
          </a:xfrm>
        </p:grpSpPr>
        <p:pic>
          <p:nvPicPr>
            <p:cNvPr id="33" name="Picture 23">
              <a:extLst>
                <a:ext uri="{FF2B5EF4-FFF2-40B4-BE49-F238E27FC236}">
                  <a16:creationId xmlns:a16="http://schemas.microsoft.com/office/drawing/2014/main" id="{22C27FEB-0D19-46B1-B130-E5748A76AE3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9432" y="3173938"/>
              <a:ext cx="2825429" cy="1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26">
              <a:extLst>
                <a:ext uri="{FF2B5EF4-FFF2-40B4-BE49-F238E27FC236}">
                  <a16:creationId xmlns:a16="http://schemas.microsoft.com/office/drawing/2014/main" id="{E8567055-D3D6-4664-ACEC-FD130245664C}"/>
                </a:ext>
              </a:extLst>
            </p:cNvPr>
            <p:cNvSpPr txBox="1">
              <a:spLocks noChangeArrowheads="1"/>
            </p:cNvSpPr>
            <p:nvPr/>
          </p:nvSpPr>
          <p:spPr bwMode="auto">
            <a:xfrm rot="20971463">
              <a:off x="579350" y="3451633"/>
              <a:ext cx="2874384" cy="80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3384">
                <a:spcBef>
                  <a:spcPct val="0"/>
                </a:spcBef>
                <a:buNone/>
              </a:pPr>
              <a:r>
                <a:rPr lang="en-GB" altLang="en-US" sz="1350" b="1" dirty="0">
                  <a:solidFill>
                    <a:srgbClr val="FF0000"/>
                  </a:solidFill>
                  <a:latin typeface="Tw Cen MT Condensed Extra Bold" panose="020B0803020202020204" pitchFamily="34" charset="0"/>
                  <a:cs typeface="Times New Roman" panose="02020603050405020304" pitchFamily="18" charset="0"/>
                </a:rPr>
                <a:t>Concerns over global </a:t>
              </a:r>
              <a:br>
                <a:rPr lang="en-GB" altLang="en-US" sz="1350" b="1" dirty="0">
                  <a:solidFill>
                    <a:srgbClr val="FF0000"/>
                  </a:solidFill>
                  <a:latin typeface="Tw Cen MT Condensed Extra Bold" panose="020B0803020202020204" pitchFamily="34" charset="0"/>
                  <a:cs typeface="Times New Roman" panose="02020603050405020304" pitchFamily="18" charset="0"/>
                </a:rPr>
              </a:br>
              <a:r>
                <a:rPr lang="en-GB" altLang="en-US" sz="1350" b="1" dirty="0">
                  <a:solidFill>
                    <a:srgbClr val="FF0000"/>
                  </a:solidFill>
                  <a:latin typeface="Tw Cen MT Condensed Extra Bold" panose="020B0803020202020204" pitchFamily="34" charset="0"/>
                  <a:cs typeface="Times New Roman" panose="02020603050405020304" pitchFamily="18" charset="0"/>
                </a:rPr>
                <a:t>resurgence of measles</a:t>
              </a:r>
            </a:p>
          </p:txBody>
        </p:sp>
      </p:grpSp>
      <p:grpSp>
        <p:nvGrpSpPr>
          <p:cNvPr id="35" name="Group 25">
            <a:extLst>
              <a:ext uri="{FF2B5EF4-FFF2-40B4-BE49-F238E27FC236}">
                <a16:creationId xmlns:a16="http://schemas.microsoft.com/office/drawing/2014/main" id="{17024748-7C6D-4473-8C8A-9D9A89DD3520}"/>
              </a:ext>
            </a:extLst>
          </p:cNvPr>
          <p:cNvGrpSpPr>
            <a:grpSpLocks/>
          </p:cNvGrpSpPr>
          <p:nvPr/>
        </p:nvGrpSpPr>
        <p:grpSpPr bwMode="auto">
          <a:xfrm rot="21014164">
            <a:off x="2275531" y="2095845"/>
            <a:ext cx="2997268" cy="1097459"/>
            <a:chOff x="498120" y="3173939"/>
            <a:chExt cx="5328340" cy="1950282"/>
          </a:xfrm>
        </p:grpSpPr>
        <p:pic>
          <p:nvPicPr>
            <p:cNvPr id="36" name="Picture 23">
              <a:extLst>
                <a:ext uri="{FF2B5EF4-FFF2-40B4-BE49-F238E27FC236}">
                  <a16:creationId xmlns:a16="http://schemas.microsoft.com/office/drawing/2014/main" id="{1B3D3455-C30A-410A-BDA7-8324BF4326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432" y="3173939"/>
              <a:ext cx="5237028" cy="19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26">
              <a:extLst>
                <a:ext uri="{FF2B5EF4-FFF2-40B4-BE49-F238E27FC236}">
                  <a16:creationId xmlns:a16="http://schemas.microsoft.com/office/drawing/2014/main" id="{20EE517F-A88A-4923-9076-FE99B8D45F37}"/>
                </a:ext>
              </a:extLst>
            </p:cNvPr>
            <p:cNvSpPr txBox="1">
              <a:spLocks noChangeArrowheads="1"/>
            </p:cNvSpPr>
            <p:nvPr/>
          </p:nvSpPr>
          <p:spPr bwMode="auto">
            <a:xfrm>
              <a:off x="498120" y="3598409"/>
              <a:ext cx="5254181" cy="90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3384">
                <a:buNone/>
              </a:pPr>
              <a:r>
                <a:rPr lang="en-US" sz="1350" b="1" dirty="0">
                  <a:solidFill>
                    <a:srgbClr val="FF0000"/>
                  </a:solidFill>
                  <a:effectLst>
                    <a:outerShdw blurRad="38100" dist="38100" dir="2700000" algn="tl">
                      <a:srgbClr val="000000">
                        <a:alpha val="43137"/>
                      </a:srgbClr>
                    </a:outerShdw>
                  </a:effectLst>
                  <a:latin typeface="Bell MT" panose="02020503060305020303" pitchFamily="18" charset="0"/>
                </a:rPr>
                <a:t>Philippines measles outbreak fed by </a:t>
              </a:r>
              <a:br>
                <a:rPr lang="en-US" sz="1350" b="1" dirty="0">
                  <a:solidFill>
                    <a:srgbClr val="FF0000"/>
                  </a:solidFill>
                  <a:effectLst>
                    <a:outerShdw blurRad="38100" dist="38100" dir="2700000" algn="tl">
                      <a:srgbClr val="000000">
                        <a:alpha val="43137"/>
                      </a:srgbClr>
                    </a:outerShdw>
                  </a:effectLst>
                  <a:latin typeface="Bell MT" panose="02020503060305020303" pitchFamily="18" charset="0"/>
                </a:rPr>
              </a:br>
              <a:r>
                <a:rPr lang="en-US" sz="1350" b="1" dirty="0">
                  <a:solidFill>
                    <a:srgbClr val="FF0000"/>
                  </a:solidFill>
                  <a:effectLst>
                    <a:outerShdw blurRad="38100" dist="38100" dir="2700000" algn="tl">
                      <a:srgbClr val="000000">
                        <a:alpha val="43137"/>
                      </a:srgbClr>
                    </a:outerShdw>
                  </a:effectLst>
                  <a:latin typeface="Bell MT" panose="02020503060305020303" pitchFamily="18" charset="0"/>
                </a:rPr>
                <a:t>distrust of vaccines</a:t>
              </a:r>
              <a:endParaRPr lang="en-GB" sz="1350" b="1" dirty="0">
                <a:solidFill>
                  <a:srgbClr val="FF0000"/>
                </a:solidFill>
                <a:effectLst>
                  <a:outerShdw blurRad="38100" dist="38100" dir="2700000" algn="tl">
                    <a:srgbClr val="000000">
                      <a:alpha val="43137"/>
                    </a:srgbClr>
                  </a:outerShdw>
                </a:effectLst>
                <a:latin typeface="Bell MT" panose="02020503060305020303" pitchFamily="18" charset="0"/>
              </a:endParaRPr>
            </a:p>
          </p:txBody>
        </p:sp>
      </p:grpSp>
    </p:spTree>
    <p:extLst>
      <p:ext uri="{BB962C8B-B14F-4D97-AF65-F5344CB8AC3E}">
        <p14:creationId xmlns:p14="http://schemas.microsoft.com/office/powerpoint/2010/main" val="1051599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70" y="217431"/>
            <a:ext cx="8511660" cy="928703"/>
          </a:xfrm>
        </p:spPr>
        <p:txBody>
          <a:bodyPr>
            <a:noAutofit/>
          </a:bodyPr>
          <a:lstStyle/>
          <a:p>
            <a:r>
              <a:rPr lang="en-US" sz="2800" b="1" dirty="0">
                <a:solidFill>
                  <a:schemeClr val="tx2"/>
                </a:solidFill>
                <a:latin typeface="Arial" panose="020B0604020202020204" pitchFamily="34" charset="0"/>
                <a:cs typeface="Arial" panose="020B0604020202020204" pitchFamily="34" charset="0"/>
              </a:rPr>
              <a:t>Increases in Reported Measles Cases</a:t>
            </a:r>
            <a:br>
              <a:rPr lang="en-US" sz="1600" b="1" dirty="0">
                <a:solidFill>
                  <a:schemeClr val="tx2"/>
                </a:solidFill>
                <a:latin typeface="Arial" panose="020B0604020202020204" pitchFamily="34" charset="0"/>
                <a:cs typeface="Arial" panose="020B0604020202020204" pitchFamily="34" charset="0"/>
              </a:rPr>
            </a:br>
            <a:r>
              <a:rPr sz="1600" b="1" dirty="0">
                <a:solidFill>
                  <a:schemeClr val="tx2"/>
                </a:solidFill>
                <a:latin typeface="Arial" panose="020B0604020202020204" pitchFamily="34" charset="0"/>
                <a:cs typeface="Arial" panose="020B0604020202020204" pitchFamily="34" charset="0"/>
              </a:rPr>
              <a:t>Measles </a:t>
            </a:r>
            <a:r>
              <a:rPr lang="en-US" sz="1600" b="1" dirty="0">
                <a:solidFill>
                  <a:schemeClr val="tx2"/>
                </a:solidFill>
                <a:latin typeface="Arial" panose="020B0604020202020204" pitchFamily="34" charset="0"/>
                <a:cs typeface="Arial" panose="020B0604020202020204" pitchFamily="34" charset="0"/>
              </a:rPr>
              <a:t>g</a:t>
            </a:r>
            <a:r>
              <a:rPr sz="1600" b="1" dirty="0">
                <a:solidFill>
                  <a:schemeClr val="tx2"/>
                </a:solidFill>
                <a:latin typeface="Arial" panose="020B0604020202020204" pitchFamily="34" charset="0"/>
                <a:cs typeface="Arial" panose="020B0604020202020204" pitchFamily="34" charset="0"/>
              </a:rPr>
              <a:t>lobal annual reported cases and MCV1 and MCV2* coverage, 1980-2018</a:t>
            </a:r>
          </a:p>
        </p:txBody>
      </p:sp>
      <p:pic>
        <p:nvPicPr>
          <p:cNvPr id="3" name="pic"/>
          <p:cNvPicPr/>
          <p:nvPr/>
        </p:nvPicPr>
        <p:blipFill>
          <a:blip r:embed="rId2" cstate="print"/>
          <a:stretch>
            <a:fillRect/>
          </a:stretch>
        </p:blipFill>
        <p:spPr>
          <a:xfrm>
            <a:off x="316170" y="1267267"/>
            <a:ext cx="7564866" cy="4248472"/>
          </a:xfrm>
          <a:prstGeom prst="rect">
            <a:avLst/>
          </a:prstGeom>
        </p:spPr>
      </p:pic>
      <p:sp>
        <p:nvSpPr>
          <p:cNvPr id="4" name="Text Placeholder 3"/>
          <p:cNvSpPr>
            <a:spLocks noGrp="1"/>
          </p:cNvSpPr>
          <p:nvPr>
            <p:ph type="body" sz="quarter" idx="11"/>
          </p:nvPr>
        </p:nvSpPr>
        <p:spPr>
          <a:xfrm>
            <a:off x="463518" y="5636873"/>
            <a:ext cx="5355987" cy="390245"/>
          </a:xfrm>
        </p:spPr>
        <p:txBody>
          <a:bodyPr>
            <a:normAutofit lnSpcReduction="10000"/>
          </a:bodyPr>
          <a:lstStyle/>
          <a:p>
            <a:r>
              <a:rPr dirty="0"/>
              <a:t>Source: WHO/UNICEF coverage estimates 2018 revision, July 2019 and  Cases of vaccine preventable diseases and </a:t>
            </a:r>
            <a:r>
              <a:rPr dirty="0" err="1"/>
              <a:t>Offical</a:t>
            </a:r>
            <a:r>
              <a:rPr dirty="0"/>
              <a:t> Estimates reported by Member States through the WHO/UNICEF joint reporting Form as at 01 July 2019.
Immunization Vaccines and Biologicals, (IVB), World Health Organization.
194 WHO Member States from the WPR. Date of slide: 08 July 2019</a:t>
            </a:r>
          </a:p>
        </p:txBody>
      </p:sp>
      <p:sp>
        <p:nvSpPr>
          <p:cNvPr id="5" name="Speech Bubble: Rectangle with Corners Rounded 4">
            <a:extLst>
              <a:ext uri="{FF2B5EF4-FFF2-40B4-BE49-F238E27FC236}">
                <a16:creationId xmlns:a16="http://schemas.microsoft.com/office/drawing/2014/main" id="{FE825E3F-AC3D-4B81-ACC0-AAE696DB47A2}"/>
              </a:ext>
            </a:extLst>
          </p:cNvPr>
          <p:cNvSpPr/>
          <p:nvPr/>
        </p:nvSpPr>
        <p:spPr bwMode="auto">
          <a:xfrm>
            <a:off x="7724562" y="1680278"/>
            <a:ext cx="427770" cy="253381"/>
          </a:xfrm>
          <a:prstGeom prst="wedgeRoundRectCallout">
            <a:avLst>
              <a:gd name="adj1" fmla="val -114857"/>
              <a:gd name="adj2" fmla="val 75977"/>
              <a:gd name="adj3" fmla="val 16667"/>
            </a:avLst>
          </a:prstGeom>
          <a:solidFill>
            <a:srgbClr val="79CCD5"/>
          </a:solidFill>
          <a:ln w="9525" cap="flat" cmpd="sng" algn="ctr">
            <a:solidFill>
              <a:schemeClr val="tx1"/>
            </a:solidFill>
            <a:prstDash val="solid"/>
            <a:round/>
            <a:headEnd type="none" w="med" len="med"/>
            <a:tailEnd type="none" w="med" len="med"/>
          </a:ln>
          <a:effectLst/>
          <a:extLst/>
        </p:spPr>
        <p:txBody>
          <a:bodyPr vert="horz" wrap="square" lIns="44949" tIns="22475" rIns="44949" bIns="22475" numCol="1" rtlCol="0" anchor="t" anchorCtr="0" compatLnSpc="1">
            <a:prstTxWarp prst="textNoShape">
              <a:avLst/>
            </a:prstTxWarp>
          </a:bodyPr>
          <a:lstStyle/>
          <a:p>
            <a:pPr defTabSz="512686" rtl="1" fontAlgn="base">
              <a:spcBef>
                <a:spcPct val="0"/>
              </a:spcBef>
              <a:spcAft>
                <a:spcPct val="0"/>
              </a:spcAft>
            </a:pPr>
            <a:r>
              <a:rPr lang="en-US" sz="1200" b="1" dirty="0">
                <a:solidFill>
                  <a:srgbClr val="000000"/>
                </a:solidFill>
                <a:latin typeface="Arial"/>
                <a:cs typeface="Arial"/>
              </a:rPr>
              <a:t>86%</a:t>
            </a:r>
          </a:p>
        </p:txBody>
      </p:sp>
      <p:sp>
        <p:nvSpPr>
          <p:cNvPr id="8" name="Speech Bubble: Rectangle with Corners Rounded 14">
            <a:extLst>
              <a:ext uri="{FF2B5EF4-FFF2-40B4-BE49-F238E27FC236}">
                <a16:creationId xmlns:a16="http://schemas.microsoft.com/office/drawing/2014/main" id="{C17E4990-85A2-4AEE-9A59-DA6BBA60F752}"/>
              </a:ext>
            </a:extLst>
          </p:cNvPr>
          <p:cNvSpPr/>
          <p:nvPr/>
        </p:nvSpPr>
        <p:spPr bwMode="auto">
          <a:xfrm>
            <a:off x="7761784" y="3929396"/>
            <a:ext cx="1147490" cy="471775"/>
          </a:xfrm>
          <a:prstGeom prst="wedgeRoundRectCallout">
            <a:avLst>
              <a:gd name="adj1" fmla="val -90441"/>
              <a:gd name="adj2" fmla="val 78903"/>
              <a:gd name="adj3" fmla="val 16667"/>
            </a:avLst>
          </a:prstGeom>
          <a:solidFill>
            <a:srgbClr val="79FFB6">
              <a:alpha val="28000"/>
            </a:srgbClr>
          </a:solidFill>
          <a:ln w="9525" cap="flat" cmpd="sng" algn="ctr">
            <a:solidFill>
              <a:schemeClr val="tx1"/>
            </a:solidFill>
            <a:prstDash val="solid"/>
            <a:round/>
            <a:headEnd type="none" w="med" len="med"/>
            <a:tailEnd type="none" w="med" len="med"/>
          </a:ln>
          <a:effectLst/>
          <a:extLst/>
        </p:spPr>
        <p:txBody>
          <a:bodyPr vert="horz" wrap="square" lIns="44949" tIns="22475" rIns="44949" bIns="22475" numCol="1" rtlCol="0" anchor="t" anchorCtr="0" compatLnSpc="1">
            <a:prstTxWarp prst="textNoShape">
              <a:avLst/>
            </a:prstTxWarp>
          </a:bodyPr>
          <a:lstStyle/>
          <a:p>
            <a:pPr defTabSz="512686" rtl="1" fontAlgn="base">
              <a:spcBef>
                <a:spcPct val="0"/>
              </a:spcBef>
              <a:spcAft>
                <a:spcPct val="0"/>
              </a:spcAft>
            </a:pPr>
            <a:r>
              <a:rPr lang="en-US" sz="900" b="1" dirty="0">
                <a:solidFill>
                  <a:srgbClr val="000000"/>
                </a:solidFill>
                <a:cs typeface="Arial"/>
              </a:rPr>
              <a:t>2018 reported  measles cases to date  = </a:t>
            </a:r>
            <a:r>
              <a:rPr lang="en-US" sz="900" b="1" dirty="0"/>
              <a:t>353,236  </a:t>
            </a:r>
            <a:endParaRPr lang="en-US" sz="900" b="1" dirty="0">
              <a:solidFill>
                <a:srgbClr val="000000"/>
              </a:solidFill>
              <a:cs typeface="Arial"/>
            </a:endParaRPr>
          </a:p>
        </p:txBody>
      </p:sp>
      <p:sp>
        <p:nvSpPr>
          <p:cNvPr id="9" name="Speech Bubble: Rectangle with Corners Rounded 14">
            <a:extLst>
              <a:ext uri="{FF2B5EF4-FFF2-40B4-BE49-F238E27FC236}">
                <a16:creationId xmlns:a16="http://schemas.microsoft.com/office/drawing/2014/main" id="{9045D8C2-E116-4D16-84DA-179C2D58BD1B}"/>
              </a:ext>
            </a:extLst>
          </p:cNvPr>
          <p:cNvSpPr/>
          <p:nvPr/>
        </p:nvSpPr>
        <p:spPr bwMode="auto">
          <a:xfrm>
            <a:off x="7327999" y="5258741"/>
            <a:ext cx="1651205" cy="768377"/>
          </a:xfrm>
          <a:prstGeom prst="wedgeRoundRectCallout">
            <a:avLst>
              <a:gd name="adj1" fmla="val -37854"/>
              <a:gd name="adj2" fmla="val -90687"/>
              <a:gd name="adj3" fmla="val 16667"/>
            </a:avLst>
          </a:prstGeom>
          <a:solidFill>
            <a:srgbClr val="79FFB6">
              <a:alpha val="28000"/>
            </a:srgbClr>
          </a:solidFill>
          <a:ln w="9525" cap="flat" cmpd="sng" algn="ctr">
            <a:solidFill>
              <a:schemeClr val="tx1"/>
            </a:solidFill>
            <a:prstDash val="solid"/>
            <a:round/>
            <a:headEnd type="none" w="med" len="med"/>
            <a:tailEnd type="none" w="med" len="med"/>
          </a:ln>
          <a:effectLst/>
          <a:extLst/>
        </p:spPr>
        <p:txBody>
          <a:bodyPr vert="horz" wrap="square" lIns="44949" tIns="22475" rIns="44949" bIns="22475" numCol="1" rtlCol="0" anchor="t" anchorCtr="0" compatLnSpc="1">
            <a:prstTxWarp prst="textNoShape">
              <a:avLst/>
            </a:prstTxWarp>
          </a:bodyPr>
          <a:lstStyle/>
          <a:p>
            <a:pPr defTabSz="512686" rtl="1" fontAlgn="base">
              <a:spcBef>
                <a:spcPct val="0"/>
              </a:spcBef>
              <a:spcAft>
                <a:spcPct val="0"/>
              </a:spcAft>
            </a:pPr>
            <a:r>
              <a:rPr lang="en-US" sz="900" b="1" dirty="0">
                <a:solidFill>
                  <a:srgbClr val="000000"/>
                </a:solidFill>
                <a:cs typeface="Arial"/>
              </a:rPr>
              <a:t>2019 reported  measles cases (through August 7,2019, monthly data) = </a:t>
            </a:r>
            <a:r>
              <a:rPr lang="en-US" sz="900" b="1" dirty="0"/>
              <a:t>364,808 </a:t>
            </a:r>
          </a:p>
          <a:p>
            <a:pPr defTabSz="512686" rtl="1" fontAlgn="base">
              <a:spcBef>
                <a:spcPct val="0"/>
              </a:spcBef>
              <a:spcAft>
                <a:spcPct val="0"/>
              </a:spcAft>
            </a:pPr>
            <a:r>
              <a:rPr lang="en-US" sz="900" b="1" dirty="0"/>
              <a:t>Same time in 2018, 129,239 cases </a:t>
            </a:r>
            <a:endParaRPr lang="en-US" sz="900" b="1" dirty="0">
              <a:solidFill>
                <a:srgbClr val="000000"/>
              </a:solidFill>
              <a:cs typeface="Arial"/>
            </a:endParaRPr>
          </a:p>
        </p:txBody>
      </p:sp>
      <p:sp>
        <p:nvSpPr>
          <p:cNvPr id="10" name="Rectangle 9">
            <a:extLst>
              <a:ext uri="{FF2B5EF4-FFF2-40B4-BE49-F238E27FC236}">
                <a16:creationId xmlns:a16="http://schemas.microsoft.com/office/drawing/2014/main" id="{DFAC8B9D-8B97-4F43-8E49-09F8805C8614}"/>
              </a:ext>
            </a:extLst>
          </p:cNvPr>
          <p:cNvSpPr/>
          <p:nvPr/>
        </p:nvSpPr>
        <p:spPr bwMode="auto">
          <a:xfrm>
            <a:off x="7327999" y="4653136"/>
            <a:ext cx="124321" cy="297952"/>
          </a:xfrm>
          <a:prstGeom prst="rect">
            <a:avLst/>
          </a:prstGeom>
          <a:solidFill>
            <a:srgbClr val="C00000">
              <a:alpha val="47000"/>
            </a:srgbClr>
          </a:solidFill>
          <a:ln w="9525" cap="flat" cmpd="sng" algn="ctr">
            <a:solidFill>
              <a:schemeClr val="tx1"/>
            </a:solidFill>
            <a:prstDash val="solid"/>
            <a:round/>
            <a:headEnd type="none" w="med" len="med"/>
            <a:tailEnd type="none" w="med" len="med"/>
          </a:ln>
          <a:effectLst/>
          <a:extLst/>
        </p:spPr>
        <p:txBody>
          <a:bodyPr vert="horz" wrap="square" lIns="51435" tIns="25718" rIns="51435" bIns="25718" numCol="1" rtlCol="0" anchor="t" anchorCtr="0" compatLnSpc="1">
            <a:prstTxWarp prst="textNoShape">
              <a:avLst/>
            </a:prstTxWarp>
          </a:bodyPr>
          <a:lstStyle/>
          <a:p>
            <a:pPr defTabSz="586681" rtl="1" fontAlgn="base">
              <a:spcBef>
                <a:spcPct val="0"/>
              </a:spcBef>
              <a:spcAft>
                <a:spcPct val="0"/>
              </a:spcAft>
            </a:pPr>
            <a:endParaRPr lang="en-US" sz="2194" b="1" dirty="0">
              <a:solidFill>
                <a:srgbClr val="000066"/>
              </a:solidFill>
              <a:latin typeface="Arial" charset="0"/>
              <a:cs typeface="Arial" charset="0"/>
            </a:endParaRPr>
          </a:p>
        </p:txBody>
      </p:sp>
      <p:sp>
        <p:nvSpPr>
          <p:cNvPr id="11" name="Speech Bubble: Rectangle with Corners Rounded 14">
            <a:extLst>
              <a:ext uri="{FF2B5EF4-FFF2-40B4-BE49-F238E27FC236}">
                <a16:creationId xmlns:a16="http://schemas.microsoft.com/office/drawing/2014/main" id="{61AF6FDA-51DD-417B-B219-11A9B489D75E}"/>
              </a:ext>
            </a:extLst>
          </p:cNvPr>
          <p:cNvSpPr/>
          <p:nvPr/>
        </p:nvSpPr>
        <p:spPr bwMode="auto">
          <a:xfrm>
            <a:off x="5946872" y="3929396"/>
            <a:ext cx="968840" cy="471775"/>
          </a:xfrm>
          <a:prstGeom prst="wedgeRoundRectCallout">
            <a:avLst>
              <a:gd name="adj1" fmla="val 50455"/>
              <a:gd name="adj2" fmla="val 122072"/>
              <a:gd name="adj3" fmla="val 16667"/>
            </a:avLst>
          </a:prstGeom>
          <a:solidFill>
            <a:srgbClr val="79FFB6">
              <a:alpha val="28000"/>
            </a:srgbClr>
          </a:solidFill>
          <a:ln w="9525" cap="flat" cmpd="sng" algn="ctr">
            <a:solidFill>
              <a:schemeClr val="tx1"/>
            </a:solidFill>
            <a:prstDash val="solid"/>
            <a:round/>
            <a:headEnd type="none" w="med" len="med"/>
            <a:tailEnd type="none" w="med" len="med"/>
          </a:ln>
          <a:effectLst/>
          <a:extLst/>
        </p:spPr>
        <p:txBody>
          <a:bodyPr vert="horz" wrap="square" lIns="44949" tIns="22475" rIns="44949" bIns="22475" numCol="1" rtlCol="0" anchor="t" anchorCtr="0" compatLnSpc="1">
            <a:prstTxWarp prst="textNoShape">
              <a:avLst/>
            </a:prstTxWarp>
          </a:bodyPr>
          <a:lstStyle/>
          <a:p>
            <a:pPr defTabSz="512686" rtl="1" fontAlgn="base">
              <a:spcBef>
                <a:spcPct val="0"/>
              </a:spcBef>
              <a:spcAft>
                <a:spcPct val="0"/>
              </a:spcAft>
            </a:pPr>
            <a:r>
              <a:rPr lang="en-US" sz="900" b="1" dirty="0">
                <a:solidFill>
                  <a:srgbClr val="000000"/>
                </a:solidFill>
                <a:cs typeface="Arial"/>
              </a:rPr>
              <a:t>2017 reported  measles cases = 173,330</a:t>
            </a:r>
            <a:r>
              <a:rPr lang="en-US" sz="900" b="1" dirty="0"/>
              <a:t>    </a:t>
            </a:r>
            <a:endParaRPr lang="en-US" sz="900" b="1" dirty="0">
              <a:solidFill>
                <a:srgbClr val="000000"/>
              </a:solidFill>
              <a:cs typeface="Arial"/>
            </a:endParaRPr>
          </a:p>
        </p:txBody>
      </p:sp>
    </p:spTree>
    <p:extLst>
      <p:ext uri="{BB962C8B-B14F-4D97-AF65-F5344CB8AC3E}">
        <p14:creationId xmlns:p14="http://schemas.microsoft.com/office/powerpoint/2010/main" val="209107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48" y="116632"/>
            <a:ext cx="8136904" cy="1268300"/>
          </a:xfrm>
          <a:solidFill>
            <a:srgbClr val="FFFFFF">
              <a:alpha val="0"/>
            </a:srgbClr>
          </a:solidFill>
        </p:spPr>
        <p:txBody>
          <a:bodyPr>
            <a:normAutofit/>
          </a:bodyPr>
          <a:lstStyle/>
          <a:p>
            <a:r>
              <a:rPr sz="3600" b="1" dirty="0">
                <a:solidFill>
                  <a:schemeClr val="tx2"/>
                </a:solidFill>
                <a:latin typeface="Arial" panose="020B0604020202020204" pitchFamily="34" charset="0"/>
                <a:cs typeface="Arial" panose="020B0604020202020204" pitchFamily="34" charset="0"/>
              </a:rPr>
              <a:t>Measles case distribution by month and WHO Region (2015-2019)</a:t>
            </a:r>
          </a:p>
        </p:txBody>
      </p:sp>
      <p:grpSp>
        <p:nvGrpSpPr>
          <p:cNvPr id="3" name="grp1"/>
          <p:cNvGrpSpPr/>
          <p:nvPr/>
        </p:nvGrpSpPr>
        <p:grpSpPr>
          <a:xfrm>
            <a:off x="503548" y="1384932"/>
            <a:ext cx="8388932" cy="4780372"/>
            <a:chOff x="359998" y="1295400"/>
            <a:chExt cx="8424001" cy="4741800"/>
          </a:xfrm>
        </p:grpSpPr>
        <p:sp>
          <p:nvSpPr>
            <p:cNvPr id="4" name="rc3"/>
            <p:cNvSpPr/>
            <p:nvPr/>
          </p:nvSpPr>
          <p:spPr>
            <a:xfrm>
              <a:off x="359998" y="1295400"/>
              <a:ext cx="8424001" cy="4741800"/>
            </a:xfrm>
            <a:prstGeom prst="rect">
              <a:avLst/>
            </a:prstGeom>
            <a:solidFill>
              <a:srgbClr val="FFFFFF">
                <a:alpha val="100000"/>
              </a:srgbClr>
            </a:solidFill>
            <a:ln w="9525" cap="rnd">
              <a:solidFill>
                <a:srgbClr val="FFFFFF">
                  <a:alpha val="100000"/>
                </a:srgbClr>
              </a:solidFill>
              <a:prstDash val="solid"/>
              <a:round/>
            </a:ln>
          </p:spPr>
          <p:txBody>
            <a:bodyPr/>
            <a:lstStyle/>
            <a:p>
              <a:endParaRPr sz="1350"/>
            </a:p>
          </p:txBody>
        </p:sp>
        <p:sp>
          <p:nvSpPr>
            <p:cNvPr id="5" name="rc4"/>
            <p:cNvSpPr/>
            <p:nvPr/>
          </p:nvSpPr>
          <p:spPr>
            <a:xfrm>
              <a:off x="1545759" y="4603135"/>
              <a:ext cx="101253" cy="153904"/>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6" name="rc5"/>
            <p:cNvSpPr/>
            <p:nvPr/>
          </p:nvSpPr>
          <p:spPr>
            <a:xfrm>
              <a:off x="1545759" y="4596913"/>
              <a:ext cx="101253" cy="6221"/>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7" name="rc6"/>
            <p:cNvSpPr/>
            <p:nvPr/>
          </p:nvSpPr>
          <p:spPr>
            <a:xfrm>
              <a:off x="1545759" y="4551754"/>
              <a:ext cx="101253" cy="45159"/>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8" name="rc7"/>
            <p:cNvSpPr/>
            <p:nvPr/>
          </p:nvSpPr>
          <p:spPr>
            <a:xfrm>
              <a:off x="1545759" y="4444676"/>
              <a:ext cx="101253" cy="107078"/>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9" name="rc8"/>
            <p:cNvSpPr/>
            <p:nvPr/>
          </p:nvSpPr>
          <p:spPr>
            <a:xfrm>
              <a:off x="1545759" y="4075752"/>
              <a:ext cx="101253" cy="368924"/>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0" name="rc9"/>
            <p:cNvSpPr/>
            <p:nvPr/>
          </p:nvSpPr>
          <p:spPr>
            <a:xfrm>
              <a:off x="1545759" y="3977575"/>
              <a:ext cx="101253" cy="98177"/>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1" name="rc10"/>
            <p:cNvSpPr/>
            <p:nvPr/>
          </p:nvSpPr>
          <p:spPr>
            <a:xfrm>
              <a:off x="1667263" y="4501683"/>
              <a:ext cx="101253" cy="255356"/>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2" name="rc11"/>
            <p:cNvSpPr/>
            <p:nvPr/>
          </p:nvSpPr>
          <p:spPr>
            <a:xfrm>
              <a:off x="1667263" y="4497664"/>
              <a:ext cx="101253" cy="4018"/>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3" name="rc12"/>
            <p:cNvSpPr/>
            <p:nvPr/>
          </p:nvSpPr>
          <p:spPr>
            <a:xfrm>
              <a:off x="1667263" y="4442205"/>
              <a:ext cx="101253" cy="55459"/>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4" name="rc13"/>
            <p:cNvSpPr/>
            <p:nvPr/>
          </p:nvSpPr>
          <p:spPr>
            <a:xfrm>
              <a:off x="1667263" y="4256150"/>
              <a:ext cx="101253" cy="186054"/>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5" name="rc14"/>
            <p:cNvSpPr/>
            <p:nvPr/>
          </p:nvSpPr>
          <p:spPr>
            <a:xfrm>
              <a:off x="1667263" y="3885291"/>
              <a:ext cx="101253" cy="370859"/>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6" name="rc15"/>
            <p:cNvSpPr/>
            <p:nvPr/>
          </p:nvSpPr>
          <p:spPr>
            <a:xfrm>
              <a:off x="1667263" y="3731506"/>
              <a:ext cx="101253" cy="153785"/>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7" name="rc16"/>
            <p:cNvSpPr/>
            <p:nvPr/>
          </p:nvSpPr>
          <p:spPr>
            <a:xfrm>
              <a:off x="1788768" y="4541157"/>
              <a:ext cx="101253" cy="215882"/>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8" name="rc17"/>
            <p:cNvSpPr/>
            <p:nvPr/>
          </p:nvSpPr>
          <p:spPr>
            <a:xfrm>
              <a:off x="1788768" y="4536155"/>
              <a:ext cx="101253" cy="5001"/>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9" name="rc18"/>
            <p:cNvSpPr/>
            <p:nvPr/>
          </p:nvSpPr>
          <p:spPr>
            <a:xfrm>
              <a:off x="1788768" y="4444884"/>
              <a:ext cx="101253" cy="91270"/>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0" name="rc19"/>
            <p:cNvSpPr/>
            <p:nvPr/>
          </p:nvSpPr>
          <p:spPr>
            <a:xfrm>
              <a:off x="1788768" y="4264813"/>
              <a:ext cx="101253" cy="180071"/>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1" name="rc20"/>
            <p:cNvSpPr/>
            <p:nvPr/>
          </p:nvSpPr>
          <p:spPr>
            <a:xfrm>
              <a:off x="1788768" y="3898360"/>
              <a:ext cx="101253" cy="366453"/>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2" name="rc21"/>
            <p:cNvSpPr/>
            <p:nvPr/>
          </p:nvSpPr>
          <p:spPr>
            <a:xfrm>
              <a:off x="1788768" y="3690723"/>
              <a:ext cx="101253" cy="207637"/>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3" name="rc22"/>
            <p:cNvSpPr/>
            <p:nvPr/>
          </p:nvSpPr>
          <p:spPr>
            <a:xfrm>
              <a:off x="1910272" y="4572711"/>
              <a:ext cx="101253" cy="184328"/>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4" name="rc23"/>
            <p:cNvSpPr/>
            <p:nvPr/>
          </p:nvSpPr>
          <p:spPr>
            <a:xfrm>
              <a:off x="1910272" y="4571104"/>
              <a:ext cx="101253" cy="1607"/>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5" name="rc24"/>
            <p:cNvSpPr/>
            <p:nvPr/>
          </p:nvSpPr>
          <p:spPr>
            <a:xfrm>
              <a:off x="1910272" y="4497486"/>
              <a:ext cx="101253" cy="73618"/>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6" name="rc25"/>
            <p:cNvSpPr/>
            <p:nvPr/>
          </p:nvSpPr>
          <p:spPr>
            <a:xfrm>
              <a:off x="1910272" y="4309198"/>
              <a:ext cx="101253" cy="188287"/>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7" name="rc26"/>
            <p:cNvSpPr/>
            <p:nvPr/>
          </p:nvSpPr>
          <p:spPr>
            <a:xfrm>
              <a:off x="1910272" y="3946913"/>
              <a:ext cx="101253" cy="362285"/>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8" name="rc27"/>
            <p:cNvSpPr/>
            <p:nvPr/>
          </p:nvSpPr>
          <p:spPr>
            <a:xfrm>
              <a:off x="1910272" y="3623952"/>
              <a:ext cx="101253" cy="322961"/>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9" name="rc28"/>
            <p:cNvSpPr/>
            <p:nvPr/>
          </p:nvSpPr>
          <p:spPr>
            <a:xfrm>
              <a:off x="2031777" y="4663327"/>
              <a:ext cx="101253" cy="93712"/>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30" name="rc29"/>
            <p:cNvSpPr/>
            <p:nvPr/>
          </p:nvSpPr>
          <p:spPr>
            <a:xfrm>
              <a:off x="2031777" y="4662345"/>
              <a:ext cx="101253" cy="982"/>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31" name="rc30"/>
            <p:cNvSpPr/>
            <p:nvPr/>
          </p:nvSpPr>
          <p:spPr>
            <a:xfrm>
              <a:off x="2031777" y="4599057"/>
              <a:ext cx="101253" cy="63288"/>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32" name="rc31"/>
            <p:cNvSpPr/>
            <p:nvPr/>
          </p:nvSpPr>
          <p:spPr>
            <a:xfrm>
              <a:off x="2031777" y="4485608"/>
              <a:ext cx="101253" cy="113448"/>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33" name="rc32"/>
            <p:cNvSpPr/>
            <p:nvPr/>
          </p:nvSpPr>
          <p:spPr>
            <a:xfrm>
              <a:off x="2031777" y="4229746"/>
              <a:ext cx="101253" cy="255862"/>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34" name="rc33"/>
            <p:cNvSpPr/>
            <p:nvPr/>
          </p:nvSpPr>
          <p:spPr>
            <a:xfrm>
              <a:off x="2031777" y="3729452"/>
              <a:ext cx="101253" cy="500293"/>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35" name="rc34"/>
            <p:cNvSpPr/>
            <p:nvPr/>
          </p:nvSpPr>
          <p:spPr>
            <a:xfrm>
              <a:off x="2153281" y="4685148"/>
              <a:ext cx="101253" cy="71891"/>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36" name="rc35"/>
            <p:cNvSpPr/>
            <p:nvPr/>
          </p:nvSpPr>
          <p:spPr>
            <a:xfrm>
              <a:off x="2153281" y="4684493"/>
              <a:ext cx="101253" cy="654"/>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37" name="rc36"/>
            <p:cNvSpPr/>
            <p:nvPr/>
          </p:nvSpPr>
          <p:spPr>
            <a:xfrm>
              <a:off x="2153281" y="4640763"/>
              <a:ext cx="101253" cy="43730"/>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38" name="rc37"/>
            <p:cNvSpPr/>
            <p:nvPr/>
          </p:nvSpPr>
          <p:spPr>
            <a:xfrm>
              <a:off x="2153281" y="4600188"/>
              <a:ext cx="101253" cy="40574"/>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39" name="rc38"/>
            <p:cNvSpPr/>
            <p:nvPr/>
          </p:nvSpPr>
          <p:spPr>
            <a:xfrm>
              <a:off x="2153281" y="4419938"/>
              <a:ext cx="101253" cy="180249"/>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40" name="rc39"/>
            <p:cNvSpPr/>
            <p:nvPr/>
          </p:nvSpPr>
          <p:spPr>
            <a:xfrm>
              <a:off x="2153281" y="4083760"/>
              <a:ext cx="101253" cy="336178"/>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41" name="rc40"/>
            <p:cNvSpPr/>
            <p:nvPr/>
          </p:nvSpPr>
          <p:spPr>
            <a:xfrm>
              <a:off x="2274786" y="4700896"/>
              <a:ext cx="101253" cy="56143"/>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42" name="rc41"/>
            <p:cNvSpPr/>
            <p:nvPr/>
          </p:nvSpPr>
          <p:spPr>
            <a:xfrm>
              <a:off x="2274786" y="4700687"/>
              <a:ext cx="101253" cy="208"/>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43" name="rc42"/>
            <p:cNvSpPr/>
            <p:nvPr/>
          </p:nvSpPr>
          <p:spPr>
            <a:xfrm>
              <a:off x="2274786" y="4670799"/>
              <a:ext cx="101253" cy="29887"/>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44" name="rc43"/>
            <p:cNvSpPr/>
            <p:nvPr/>
          </p:nvSpPr>
          <p:spPr>
            <a:xfrm>
              <a:off x="2274786" y="4657463"/>
              <a:ext cx="101253" cy="13336"/>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45" name="rc44"/>
            <p:cNvSpPr/>
            <p:nvPr/>
          </p:nvSpPr>
          <p:spPr>
            <a:xfrm>
              <a:off x="2274786" y="4486263"/>
              <a:ext cx="101253" cy="171200"/>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46" name="rc45"/>
            <p:cNvSpPr/>
            <p:nvPr/>
          </p:nvSpPr>
          <p:spPr>
            <a:xfrm>
              <a:off x="2274786" y="4348195"/>
              <a:ext cx="101253" cy="138067"/>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47" name="rc46"/>
            <p:cNvSpPr/>
            <p:nvPr/>
          </p:nvSpPr>
          <p:spPr>
            <a:xfrm>
              <a:off x="2396290" y="4702176"/>
              <a:ext cx="101253" cy="54863"/>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48" name="rc47"/>
            <p:cNvSpPr/>
            <p:nvPr/>
          </p:nvSpPr>
          <p:spPr>
            <a:xfrm>
              <a:off x="2396290" y="4702086"/>
              <a:ext cx="101253" cy="89"/>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49" name="rc48"/>
            <p:cNvSpPr/>
            <p:nvPr/>
          </p:nvSpPr>
          <p:spPr>
            <a:xfrm>
              <a:off x="2396290" y="4682618"/>
              <a:ext cx="101253" cy="19468"/>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50" name="rc49"/>
            <p:cNvSpPr/>
            <p:nvPr/>
          </p:nvSpPr>
          <p:spPr>
            <a:xfrm>
              <a:off x="2396290" y="4676098"/>
              <a:ext cx="101253" cy="6519"/>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51" name="rc50"/>
            <p:cNvSpPr/>
            <p:nvPr/>
          </p:nvSpPr>
          <p:spPr>
            <a:xfrm>
              <a:off x="2396290" y="4521390"/>
              <a:ext cx="101253" cy="154708"/>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52" name="rc51"/>
            <p:cNvSpPr/>
            <p:nvPr/>
          </p:nvSpPr>
          <p:spPr>
            <a:xfrm>
              <a:off x="2396290" y="4452029"/>
              <a:ext cx="101253" cy="69361"/>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53" name="rc52"/>
            <p:cNvSpPr/>
            <p:nvPr/>
          </p:nvSpPr>
          <p:spPr>
            <a:xfrm>
              <a:off x="2517794" y="4691072"/>
              <a:ext cx="101253" cy="65967"/>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54" name="rc53"/>
            <p:cNvSpPr/>
            <p:nvPr/>
          </p:nvSpPr>
          <p:spPr>
            <a:xfrm>
              <a:off x="2517794" y="4691042"/>
              <a:ext cx="101253" cy="29"/>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55" name="rc54"/>
            <p:cNvSpPr/>
            <p:nvPr/>
          </p:nvSpPr>
          <p:spPr>
            <a:xfrm>
              <a:off x="2517794" y="4675711"/>
              <a:ext cx="101253" cy="15330"/>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56" name="rc55"/>
            <p:cNvSpPr/>
            <p:nvPr/>
          </p:nvSpPr>
          <p:spPr>
            <a:xfrm>
              <a:off x="2517794" y="4672526"/>
              <a:ext cx="101253" cy="3185"/>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57" name="rc56"/>
            <p:cNvSpPr/>
            <p:nvPr/>
          </p:nvSpPr>
          <p:spPr>
            <a:xfrm>
              <a:off x="2517794" y="4527701"/>
              <a:ext cx="101253" cy="144824"/>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58" name="rc57"/>
            <p:cNvSpPr/>
            <p:nvPr/>
          </p:nvSpPr>
          <p:spPr>
            <a:xfrm>
              <a:off x="2517794" y="4486829"/>
              <a:ext cx="101253" cy="40872"/>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59" name="rc58"/>
            <p:cNvSpPr/>
            <p:nvPr/>
          </p:nvSpPr>
          <p:spPr>
            <a:xfrm>
              <a:off x="2639299" y="4679641"/>
              <a:ext cx="101253" cy="77398"/>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60" name="rc59"/>
            <p:cNvSpPr/>
            <p:nvPr/>
          </p:nvSpPr>
          <p:spPr>
            <a:xfrm>
              <a:off x="2639299" y="4679611"/>
              <a:ext cx="101253" cy="29"/>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61" name="rc60"/>
            <p:cNvSpPr/>
            <p:nvPr/>
          </p:nvSpPr>
          <p:spPr>
            <a:xfrm>
              <a:off x="2639299" y="4664340"/>
              <a:ext cx="101253" cy="15271"/>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62" name="rc61"/>
            <p:cNvSpPr/>
            <p:nvPr/>
          </p:nvSpPr>
          <p:spPr>
            <a:xfrm>
              <a:off x="2639299" y="4662464"/>
              <a:ext cx="101253" cy="1875"/>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63" name="rc62"/>
            <p:cNvSpPr/>
            <p:nvPr/>
          </p:nvSpPr>
          <p:spPr>
            <a:xfrm>
              <a:off x="2639299" y="4544491"/>
              <a:ext cx="101253" cy="117973"/>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64" name="rc63"/>
            <p:cNvSpPr/>
            <p:nvPr/>
          </p:nvSpPr>
          <p:spPr>
            <a:xfrm>
              <a:off x="2639299" y="4517282"/>
              <a:ext cx="101253" cy="27208"/>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65" name="rc64"/>
            <p:cNvSpPr/>
            <p:nvPr/>
          </p:nvSpPr>
          <p:spPr>
            <a:xfrm>
              <a:off x="2760803" y="4689286"/>
              <a:ext cx="101253" cy="67753"/>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66" name="rc65"/>
            <p:cNvSpPr/>
            <p:nvPr/>
          </p:nvSpPr>
          <p:spPr>
            <a:xfrm>
              <a:off x="2760803" y="4689286"/>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67" name="rc66"/>
            <p:cNvSpPr/>
            <p:nvPr/>
          </p:nvSpPr>
          <p:spPr>
            <a:xfrm>
              <a:off x="2760803" y="4673717"/>
              <a:ext cx="101253" cy="15569"/>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68" name="rc67"/>
            <p:cNvSpPr/>
            <p:nvPr/>
          </p:nvSpPr>
          <p:spPr>
            <a:xfrm>
              <a:off x="2760803" y="4671246"/>
              <a:ext cx="101253" cy="2470"/>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69" name="rc68"/>
            <p:cNvSpPr/>
            <p:nvPr/>
          </p:nvSpPr>
          <p:spPr>
            <a:xfrm>
              <a:off x="2760803" y="4567234"/>
              <a:ext cx="101253" cy="104012"/>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70" name="rc69"/>
            <p:cNvSpPr/>
            <p:nvPr/>
          </p:nvSpPr>
          <p:spPr>
            <a:xfrm>
              <a:off x="2760803" y="4525111"/>
              <a:ext cx="101253" cy="42122"/>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71" name="rc70"/>
            <p:cNvSpPr/>
            <p:nvPr/>
          </p:nvSpPr>
          <p:spPr>
            <a:xfrm>
              <a:off x="2882308" y="4681218"/>
              <a:ext cx="101253" cy="75821"/>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72" name="rc71"/>
            <p:cNvSpPr/>
            <p:nvPr/>
          </p:nvSpPr>
          <p:spPr>
            <a:xfrm>
              <a:off x="2882308" y="4681218"/>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73" name="rc72"/>
            <p:cNvSpPr/>
            <p:nvPr/>
          </p:nvSpPr>
          <p:spPr>
            <a:xfrm>
              <a:off x="2882308" y="4668864"/>
              <a:ext cx="101253" cy="12354"/>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74" name="rc73"/>
            <p:cNvSpPr/>
            <p:nvPr/>
          </p:nvSpPr>
          <p:spPr>
            <a:xfrm>
              <a:off x="2882308" y="4665947"/>
              <a:ext cx="101253" cy="2917"/>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75" name="rc74"/>
            <p:cNvSpPr/>
            <p:nvPr/>
          </p:nvSpPr>
          <p:spPr>
            <a:xfrm>
              <a:off x="2882308" y="4519217"/>
              <a:ext cx="101253" cy="146730"/>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76" name="rc75"/>
            <p:cNvSpPr/>
            <p:nvPr/>
          </p:nvSpPr>
          <p:spPr>
            <a:xfrm>
              <a:off x="2882308" y="4437531"/>
              <a:ext cx="101253" cy="81685"/>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77" name="rc76"/>
            <p:cNvSpPr/>
            <p:nvPr/>
          </p:nvSpPr>
          <p:spPr>
            <a:xfrm>
              <a:off x="3003812" y="4605308"/>
              <a:ext cx="101253" cy="151731"/>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78" name="rc77"/>
            <p:cNvSpPr/>
            <p:nvPr/>
          </p:nvSpPr>
          <p:spPr>
            <a:xfrm>
              <a:off x="3003812" y="4605249"/>
              <a:ext cx="101253" cy="59"/>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79" name="rc78"/>
            <p:cNvSpPr/>
            <p:nvPr/>
          </p:nvSpPr>
          <p:spPr>
            <a:xfrm>
              <a:off x="3003812" y="4596616"/>
              <a:ext cx="101253" cy="8632"/>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80" name="rc79"/>
            <p:cNvSpPr/>
            <p:nvPr/>
          </p:nvSpPr>
          <p:spPr>
            <a:xfrm>
              <a:off x="3003812" y="4592031"/>
              <a:ext cx="101253" cy="4584"/>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81" name="rc80"/>
            <p:cNvSpPr/>
            <p:nvPr/>
          </p:nvSpPr>
          <p:spPr>
            <a:xfrm>
              <a:off x="3003812" y="4263950"/>
              <a:ext cx="101253" cy="328081"/>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82" name="rc81"/>
            <p:cNvSpPr/>
            <p:nvPr/>
          </p:nvSpPr>
          <p:spPr>
            <a:xfrm>
              <a:off x="3003812" y="4109420"/>
              <a:ext cx="101253" cy="154529"/>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83" name="rc82"/>
            <p:cNvSpPr/>
            <p:nvPr/>
          </p:nvSpPr>
          <p:spPr>
            <a:xfrm>
              <a:off x="3125317" y="4555743"/>
              <a:ext cx="101253" cy="201296"/>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84" name="rc83"/>
            <p:cNvSpPr/>
            <p:nvPr/>
          </p:nvSpPr>
          <p:spPr>
            <a:xfrm>
              <a:off x="3125317" y="4555743"/>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85" name="rc84"/>
            <p:cNvSpPr/>
            <p:nvPr/>
          </p:nvSpPr>
          <p:spPr>
            <a:xfrm>
              <a:off x="3125317" y="4541484"/>
              <a:ext cx="101253" cy="14259"/>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86" name="rc85"/>
            <p:cNvSpPr/>
            <p:nvPr/>
          </p:nvSpPr>
          <p:spPr>
            <a:xfrm>
              <a:off x="3125317" y="4534429"/>
              <a:ext cx="101253" cy="7055"/>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87" name="rc86"/>
            <p:cNvSpPr/>
            <p:nvPr/>
          </p:nvSpPr>
          <p:spPr>
            <a:xfrm>
              <a:off x="3125317" y="4156901"/>
              <a:ext cx="101253" cy="377527"/>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88" name="rc87"/>
            <p:cNvSpPr/>
            <p:nvPr/>
          </p:nvSpPr>
          <p:spPr>
            <a:xfrm>
              <a:off x="3125317" y="3931760"/>
              <a:ext cx="101253" cy="225141"/>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89" name="rc88"/>
            <p:cNvSpPr/>
            <p:nvPr/>
          </p:nvSpPr>
          <p:spPr>
            <a:xfrm>
              <a:off x="3246821" y="4586048"/>
              <a:ext cx="101253" cy="170991"/>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90" name="rc89"/>
            <p:cNvSpPr/>
            <p:nvPr/>
          </p:nvSpPr>
          <p:spPr>
            <a:xfrm>
              <a:off x="3246821" y="4585929"/>
              <a:ext cx="101253" cy="119"/>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91" name="rc90"/>
            <p:cNvSpPr/>
            <p:nvPr/>
          </p:nvSpPr>
          <p:spPr>
            <a:xfrm>
              <a:off x="3246821" y="4557351"/>
              <a:ext cx="101253" cy="28578"/>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92" name="rc91"/>
            <p:cNvSpPr/>
            <p:nvPr/>
          </p:nvSpPr>
          <p:spPr>
            <a:xfrm>
              <a:off x="3246821" y="4548569"/>
              <a:ext cx="101253" cy="8781"/>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93" name="rc92"/>
            <p:cNvSpPr/>
            <p:nvPr/>
          </p:nvSpPr>
          <p:spPr>
            <a:xfrm>
              <a:off x="3246821" y="4080961"/>
              <a:ext cx="101253" cy="467607"/>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94" name="rc93"/>
            <p:cNvSpPr/>
            <p:nvPr/>
          </p:nvSpPr>
          <p:spPr>
            <a:xfrm>
              <a:off x="3246821" y="3628387"/>
              <a:ext cx="101253" cy="452574"/>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95" name="rc94"/>
            <p:cNvSpPr/>
            <p:nvPr/>
          </p:nvSpPr>
          <p:spPr>
            <a:xfrm>
              <a:off x="3368326" y="4657790"/>
              <a:ext cx="101253" cy="99249"/>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96" name="rc95"/>
            <p:cNvSpPr/>
            <p:nvPr/>
          </p:nvSpPr>
          <p:spPr>
            <a:xfrm>
              <a:off x="3368326" y="4657731"/>
              <a:ext cx="101253" cy="59"/>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97" name="rc96"/>
            <p:cNvSpPr/>
            <p:nvPr/>
          </p:nvSpPr>
          <p:spPr>
            <a:xfrm>
              <a:off x="3368326" y="4628677"/>
              <a:ext cx="101253" cy="29054"/>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98" name="rc97"/>
            <p:cNvSpPr/>
            <p:nvPr/>
          </p:nvSpPr>
          <p:spPr>
            <a:xfrm>
              <a:off x="3368326" y="4619032"/>
              <a:ext cx="101253" cy="9645"/>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99" name="rc98"/>
            <p:cNvSpPr/>
            <p:nvPr/>
          </p:nvSpPr>
          <p:spPr>
            <a:xfrm>
              <a:off x="3368326" y="4332745"/>
              <a:ext cx="101253" cy="286286"/>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00" name="rc99"/>
            <p:cNvSpPr/>
            <p:nvPr/>
          </p:nvSpPr>
          <p:spPr>
            <a:xfrm>
              <a:off x="3368326" y="3930391"/>
              <a:ext cx="101253" cy="402354"/>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01" name="rc100"/>
            <p:cNvSpPr/>
            <p:nvPr/>
          </p:nvSpPr>
          <p:spPr>
            <a:xfrm>
              <a:off x="3489830" y="4669817"/>
              <a:ext cx="101253" cy="87222"/>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02" name="rc101"/>
            <p:cNvSpPr/>
            <p:nvPr/>
          </p:nvSpPr>
          <p:spPr>
            <a:xfrm>
              <a:off x="3489830" y="4669817"/>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03" name="rc102"/>
            <p:cNvSpPr/>
            <p:nvPr/>
          </p:nvSpPr>
          <p:spPr>
            <a:xfrm>
              <a:off x="3489830" y="4641447"/>
              <a:ext cx="101253" cy="28369"/>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04" name="rc103"/>
            <p:cNvSpPr/>
            <p:nvPr/>
          </p:nvSpPr>
          <p:spPr>
            <a:xfrm>
              <a:off x="3489830" y="4629599"/>
              <a:ext cx="101253" cy="11847"/>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05" name="rc104"/>
            <p:cNvSpPr/>
            <p:nvPr/>
          </p:nvSpPr>
          <p:spPr>
            <a:xfrm>
              <a:off x="3489830" y="4434227"/>
              <a:ext cx="101253" cy="195372"/>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06" name="rc105"/>
            <p:cNvSpPr/>
            <p:nvPr/>
          </p:nvSpPr>
          <p:spPr>
            <a:xfrm>
              <a:off x="3489830" y="4218404"/>
              <a:ext cx="101253" cy="215823"/>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07" name="rc106"/>
            <p:cNvSpPr/>
            <p:nvPr/>
          </p:nvSpPr>
          <p:spPr>
            <a:xfrm>
              <a:off x="3611335" y="4699764"/>
              <a:ext cx="101253" cy="57275"/>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08" name="rc107"/>
            <p:cNvSpPr/>
            <p:nvPr/>
          </p:nvSpPr>
          <p:spPr>
            <a:xfrm>
              <a:off x="3611335" y="4699735"/>
              <a:ext cx="101253" cy="29"/>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09" name="rc108"/>
            <p:cNvSpPr/>
            <p:nvPr/>
          </p:nvSpPr>
          <p:spPr>
            <a:xfrm>
              <a:off x="3611335" y="4686041"/>
              <a:ext cx="101253" cy="13693"/>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10" name="rc109"/>
            <p:cNvSpPr/>
            <p:nvPr/>
          </p:nvSpPr>
          <p:spPr>
            <a:xfrm>
              <a:off x="3611335" y="4674491"/>
              <a:ext cx="101253" cy="11550"/>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11" name="rc110"/>
            <p:cNvSpPr/>
            <p:nvPr/>
          </p:nvSpPr>
          <p:spPr>
            <a:xfrm>
              <a:off x="3611335" y="4546753"/>
              <a:ext cx="101253" cy="127737"/>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12" name="rc111"/>
            <p:cNvSpPr/>
            <p:nvPr/>
          </p:nvSpPr>
          <p:spPr>
            <a:xfrm>
              <a:off x="3611335" y="4447831"/>
              <a:ext cx="101253" cy="98921"/>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13" name="rc112"/>
            <p:cNvSpPr/>
            <p:nvPr/>
          </p:nvSpPr>
          <p:spPr>
            <a:xfrm>
              <a:off x="3732839" y="4717120"/>
              <a:ext cx="101253" cy="39919"/>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14" name="rc113"/>
            <p:cNvSpPr/>
            <p:nvPr/>
          </p:nvSpPr>
          <p:spPr>
            <a:xfrm>
              <a:off x="3732839" y="4717120"/>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15" name="rc114"/>
            <p:cNvSpPr/>
            <p:nvPr/>
          </p:nvSpPr>
          <p:spPr>
            <a:xfrm>
              <a:off x="3732839" y="4707594"/>
              <a:ext cx="101253" cy="9526"/>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16" name="rc115"/>
            <p:cNvSpPr/>
            <p:nvPr/>
          </p:nvSpPr>
          <p:spPr>
            <a:xfrm>
              <a:off x="3732839" y="4695150"/>
              <a:ext cx="101253" cy="12443"/>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17" name="rc116"/>
            <p:cNvSpPr/>
            <p:nvPr/>
          </p:nvSpPr>
          <p:spPr>
            <a:xfrm>
              <a:off x="3732839" y="4631743"/>
              <a:ext cx="101253" cy="63407"/>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18" name="rc117"/>
            <p:cNvSpPr/>
            <p:nvPr/>
          </p:nvSpPr>
          <p:spPr>
            <a:xfrm>
              <a:off x="3732839" y="4572503"/>
              <a:ext cx="101253" cy="59239"/>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19" name="rc118"/>
            <p:cNvSpPr/>
            <p:nvPr/>
          </p:nvSpPr>
          <p:spPr>
            <a:xfrm>
              <a:off x="3854344" y="4711791"/>
              <a:ext cx="101253" cy="45248"/>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20" name="rc119"/>
            <p:cNvSpPr/>
            <p:nvPr/>
          </p:nvSpPr>
          <p:spPr>
            <a:xfrm>
              <a:off x="3854344" y="4711702"/>
              <a:ext cx="101253" cy="89"/>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21" name="rc120"/>
            <p:cNvSpPr/>
            <p:nvPr/>
          </p:nvSpPr>
          <p:spPr>
            <a:xfrm>
              <a:off x="3854344" y="4702979"/>
              <a:ext cx="101253" cy="8722"/>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22" name="rc121"/>
            <p:cNvSpPr/>
            <p:nvPr/>
          </p:nvSpPr>
          <p:spPr>
            <a:xfrm>
              <a:off x="3854344" y="4690030"/>
              <a:ext cx="101253" cy="12949"/>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23" name="rc122"/>
            <p:cNvSpPr/>
            <p:nvPr/>
          </p:nvSpPr>
          <p:spPr>
            <a:xfrm>
              <a:off x="3854344" y="4593966"/>
              <a:ext cx="101253" cy="96063"/>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24" name="rc123"/>
            <p:cNvSpPr/>
            <p:nvPr/>
          </p:nvSpPr>
          <p:spPr>
            <a:xfrm>
              <a:off x="3854344" y="4556398"/>
              <a:ext cx="101253" cy="37568"/>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25" name="rc124"/>
            <p:cNvSpPr/>
            <p:nvPr/>
          </p:nvSpPr>
          <p:spPr>
            <a:xfrm>
              <a:off x="3975848" y="4716107"/>
              <a:ext cx="101253" cy="40932"/>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26" name="rc125"/>
            <p:cNvSpPr/>
            <p:nvPr/>
          </p:nvSpPr>
          <p:spPr>
            <a:xfrm>
              <a:off x="3975848" y="4716107"/>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27" name="rc126"/>
            <p:cNvSpPr/>
            <p:nvPr/>
          </p:nvSpPr>
          <p:spPr>
            <a:xfrm>
              <a:off x="3975848" y="4709112"/>
              <a:ext cx="101253" cy="6995"/>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28" name="rc127"/>
            <p:cNvSpPr/>
            <p:nvPr/>
          </p:nvSpPr>
          <p:spPr>
            <a:xfrm>
              <a:off x="3975848" y="4697442"/>
              <a:ext cx="101253" cy="11669"/>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29" name="rc128"/>
            <p:cNvSpPr/>
            <p:nvPr/>
          </p:nvSpPr>
          <p:spPr>
            <a:xfrm>
              <a:off x="3975848" y="4614477"/>
              <a:ext cx="101253" cy="82965"/>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30" name="rc129"/>
            <p:cNvSpPr/>
            <p:nvPr/>
          </p:nvSpPr>
          <p:spPr>
            <a:xfrm>
              <a:off x="3975848" y="4596407"/>
              <a:ext cx="101253" cy="18069"/>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31" name="rc130"/>
            <p:cNvSpPr/>
            <p:nvPr/>
          </p:nvSpPr>
          <p:spPr>
            <a:xfrm>
              <a:off x="4097353" y="4720364"/>
              <a:ext cx="101253" cy="36675"/>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32" name="rc131"/>
            <p:cNvSpPr/>
            <p:nvPr/>
          </p:nvSpPr>
          <p:spPr>
            <a:xfrm>
              <a:off x="4097353" y="4720364"/>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33" name="rc132"/>
            <p:cNvSpPr/>
            <p:nvPr/>
          </p:nvSpPr>
          <p:spPr>
            <a:xfrm>
              <a:off x="4097353" y="4709677"/>
              <a:ext cx="101253" cy="10686"/>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34" name="rc133"/>
            <p:cNvSpPr/>
            <p:nvPr/>
          </p:nvSpPr>
          <p:spPr>
            <a:xfrm>
              <a:off x="4097353" y="4691072"/>
              <a:ext cx="101253" cy="18605"/>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35" name="rc134"/>
            <p:cNvSpPr/>
            <p:nvPr/>
          </p:nvSpPr>
          <p:spPr>
            <a:xfrm>
              <a:off x="4097353" y="4581672"/>
              <a:ext cx="101253" cy="109400"/>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36" name="rc135"/>
            <p:cNvSpPr/>
            <p:nvPr/>
          </p:nvSpPr>
          <p:spPr>
            <a:xfrm>
              <a:off x="4097353" y="4569913"/>
              <a:ext cx="101253" cy="11758"/>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37" name="rc136"/>
            <p:cNvSpPr/>
            <p:nvPr/>
          </p:nvSpPr>
          <p:spPr>
            <a:xfrm>
              <a:off x="4218857" y="4720007"/>
              <a:ext cx="101253" cy="37032"/>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38" name="rc137"/>
            <p:cNvSpPr/>
            <p:nvPr/>
          </p:nvSpPr>
          <p:spPr>
            <a:xfrm>
              <a:off x="4218857" y="4720007"/>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39" name="rc138"/>
            <p:cNvSpPr/>
            <p:nvPr/>
          </p:nvSpPr>
          <p:spPr>
            <a:xfrm>
              <a:off x="4218857" y="4708814"/>
              <a:ext cx="101253" cy="11193"/>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40" name="rc139"/>
            <p:cNvSpPr/>
            <p:nvPr/>
          </p:nvSpPr>
          <p:spPr>
            <a:xfrm>
              <a:off x="4218857" y="4682231"/>
              <a:ext cx="101253" cy="26583"/>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41" name="rc140"/>
            <p:cNvSpPr/>
            <p:nvPr/>
          </p:nvSpPr>
          <p:spPr>
            <a:xfrm>
              <a:off x="4218857" y="4538358"/>
              <a:ext cx="101253" cy="143872"/>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42" name="rc141"/>
            <p:cNvSpPr/>
            <p:nvPr/>
          </p:nvSpPr>
          <p:spPr>
            <a:xfrm>
              <a:off x="4218857" y="4525617"/>
              <a:ext cx="101253" cy="12741"/>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43" name="rc142"/>
            <p:cNvSpPr/>
            <p:nvPr/>
          </p:nvSpPr>
          <p:spPr>
            <a:xfrm>
              <a:off x="4340362" y="4637399"/>
              <a:ext cx="101253" cy="119640"/>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44" name="rc143"/>
            <p:cNvSpPr/>
            <p:nvPr/>
          </p:nvSpPr>
          <p:spPr>
            <a:xfrm>
              <a:off x="4340362" y="4634988"/>
              <a:ext cx="101253" cy="2411"/>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45" name="rc144"/>
            <p:cNvSpPr/>
            <p:nvPr/>
          </p:nvSpPr>
          <p:spPr>
            <a:xfrm>
              <a:off x="4340362" y="4615013"/>
              <a:ext cx="101253" cy="19974"/>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46" name="rc145"/>
            <p:cNvSpPr/>
            <p:nvPr/>
          </p:nvSpPr>
          <p:spPr>
            <a:xfrm>
              <a:off x="4340362" y="4593758"/>
              <a:ext cx="101253" cy="21254"/>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47" name="rc146"/>
            <p:cNvSpPr/>
            <p:nvPr/>
          </p:nvSpPr>
          <p:spPr>
            <a:xfrm>
              <a:off x="4340362" y="4464978"/>
              <a:ext cx="101253" cy="128779"/>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48" name="rc147"/>
            <p:cNvSpPr/>
            <p:nvPr/>
          </p:nvSpPr>
          <p:spPr>
            <a:xfrm>
              <a:off x="4340362" y="4436966"/>
              <a:ext cx="101253" cy="28012"/>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49" name="rc148"/>
            <p:cNvSpPr/>
            <p:nvPr/>
          </p:nvSpPr>
          <p:spPr>
            <a:xfrm>
              <a:off x="4461866" y="4661482"/>
              <a:ext cx="101253" cy="95557"/>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50" name="rc149"/>
            <p:cNvSpPr/>
            <p:nvPr/>
          </p:nvSpPr>
          <p:spPr>
            <a:xfrm>
              <a:off x="4461866" y="4661482"/>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51" name="rc150"/>
            <p:cNvSpPr/>
            <p:nvPr/>
          </p:nvSpPr>
          <p:spPr>
            <a:xfrm>
              <a:off x="4461866" y="4628647"/>
              <a:ext cx="101253" cy="32834"/>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52" name="rc151"/>
            <p:cNvSpPr/>
            <p:nvPr/>
          </p:nvSpPr>
          <p:spPr>
            <a:xfrm>
              <a:off x="4461866" y="4586316"/>
              <a:ext cx="101253" cy="42331"/>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53" name="rc152"/>
            <p:cNvSpPr/>
            <p:nvPr/>
          </p:nvSpPr>
          <p:spPr>
            <a:xfrm>
              <a:off x="4461866" y="4324738"/>
              <a:ext cx="101253" cy="261578"/>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54" name="rc153"/>
            <p:cNvSpPr/>
            <p:nvPr/>
          </p:nvSpPr>
          <p:spPr>
            <a:xfrm>
              <a:off x="4461866" y="4301488"/>
              <a:ext cx="101253" cy="23249"/>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55" name="rc154"/>
            <p:cNvSpPr/>
            <p:nvPr/>
          </p:nvSpPr>
          <p:spPr>
            <a:xfrm>
              <a:off x="4583371" y="4670829"/>
              <a:ext cx="101253" cy="86210"/>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56" name="rc155"/>
            <p:cNvSpPr/>
            <p:nvPr/>
          </p:nvSpPr>
          <p:spPr>
            <a:xfrm>
              <a:off x="4583371" y="4670621"/>
              <a:ext cx="101253" cy="208"/>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57" name="rc156"/>
            <p:cNvSpPr/>
            <p:nvPr/>
          </p:nvSpPr>
          <p:spPr>
            <a:xfrm>
              <a:off x="4583371" y="4638471"/>
              <a:ext cx="101253" cy="32150"/>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58" name="rc157"/>
            <p:cNvSpPr/>
            <p:nvPr/>
          </p:nvSpPr>
          <p:spPr>
            <a:xfrm>
              <a:off x="4583371" y="4582773"/>
              <a:ext cx="101253" cy="55697"/>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59" name="rc158"/>
            <p:cNvSpPr/>
            <p:nvPr/>
          </p:nvSpPr>
          <p:spPr>
            <a:xfrm>
              <a:off x="4583371" y="4290295"/>
              <a:ext cx="101253" cy="292477"/>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60" name="rc159"/>
            <p:cNvSpPr/>
            <p:nvPr/>
          </p:nvSpPr>
          <p:spPr>
            <a:xfrm>
              <a:off x="4583371" y="4263533"/>
              <a:ext cx="101253" cy="26762"/>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61" name="rc160"/>
            <p:cNvSpPr/>
            <p:nvPr/>
          </p:nvSpPr>
          <p:spPr>
            <a:xfrm>
              <a:off x="4704875" y="4648622"/>
              <a:ext cx="101253" cy="108417"/>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62" name="rc161"/>
            <p:cNvSpPr/>
            <p:nvPr/>
          </p:nvSpPr>
          <p:spPr>
            <a:xfrm>
              <a:off x="4704875" y="4648116"/>
              <a:ext cx="101253" cy="506"/>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63" name="rc162"/>
            <p:cNvSpPr/>
            <p:nvPr/>
          </p:nvSpPr>
          <p:spPr>
            <a:xfrm>
              <a:off x="4704875" y="4609535"/>
              <a:ext cx="101253" cy="38580"/>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64" name="rc163"/>
            <p:cNvSpPr/>
            <p:nvPr/>
          </p:nvSpPr>
          <p:spPr>
            <a:xfrm>
              <a:off x="4704875" y="4520110"/>
              <a:ext cx="101253" cy="89425"/>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65" name="rc164"/>
            <p:cNvSpPr/>
            <p:nvPr/>
          </p:nvSpPr>
          <p:spPr>
            <a:xfrm>
              <a:off x="4704875" y="4124483"/>
              <a:ext cx="101253" cy="395626"/>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66" name="rc165"/>
            <p:cNvSpPr/>
            <p:nvPr/>
          </p:nvSpPr>
          <p:spPr>
            <a:xfrm>
              <a:off x="4704875" y="4079622"/>
              <a:ext cx="101253" cy="44861"/>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67" name="rc166"/>
            <p:cNvSpPr/>
            <p:nvPr/>
          </p:nvSpPr>
          <p:spPr>
            <a:xfrm>
              <a:off x="4826380" y="4686488"/>
              <a:ext cx="101253" cy="70551"/>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68" name="rc167"/>
            <p:cNvSpPr/>
            <p:nvPr/>
          </p:nvSpPr>
          <p:spPr>
            <a:xfrm>
              <a:off x="4826380" y="4686101"/>
              <a:ext cx="101253" cy="386"/>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69" name="rc168"/>
            <p:cNvSpPr/>
            <p:nvPr/>
          </p:nvSpPr>
          <p:spPr>
            <a:xfrm>
              <a:off x="4826380" y="4647997"/>
              <a:ext cx="101253" cy="38104"/>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70" name="rc169"/>
            <p:cNvSpPr/>
            <p:nvPr/>
          </p:nvSpPr>
          <p:spPr>
            <a:xfrm>
              <a:off x="4826380" y="4562114"/>
              <a:ext cx="101253" cy="85882"/>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71" name="rc170"/>
            <p:cNvSpPr/>
            <p:nvPr/>
          </p:nvSpPr>
          <p:spPr>
            <a:xfrm>
              <a:off x="4826380" y="4252846"/>
              <a:ext cx="101253" cy="309267"/>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72" name="rc171"/>
            <p:cNvSpPr/>
            <p:nvPr/>
          </p:nvSpPr>
          <p:spPr>
            <a:xfrm>
              <a:off x="4826380" y="4216379"/>
              <a:ext cx="101253" cy="36466"/>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73" name="rc172"/>
            <p:cNvSpPr/>
            <p:nvPr/>
          </p:nvSpPr>
          <p:spPr>
            <a:xfrm>
              <a:off x="4947884" y="4696728"/>
              <a:ext cx="101253" cy="60311"/>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74" name="rc173"/>
            <p:cNvSpPr/>
            <p:nvPr/>
          </p:nvSpPr>
          <p:spPr>
            <a:xfrm>
              <a:off x="4947884" y="4696579"/>
              <a:ext cx="101253" cy="148"/>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75" name="rc174"/>
            <p:cNvSpPr/>
            <p:nvPr/>
          </p:nvSpPr>
          <p:spPr>
            <a:xfrm>
              <a:off x="4947884" y="4653117"/>
              <a:ext cx="101253" cy="43462"/>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76" name="rc175"/>
            <p:cNvSpPr/>
            <p:nvPr/>
          </p:nvSpPr>
          <p:spPr>
            <a:xfrm>
              <a:off x="4947884" y="4566252"/>
              <a:ext cx="101253" cy="86865"/>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77" name="rc176"/>
            <p:cNvSpPr/>
            <p:nvPr/>
          </p:nvSpPr>
          <p:spPr>
            <a:xfrm>
              <a:off x="4947884" y="4341051"/>
              <a:ext cx="101253" cy="225200"/>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78" name="rc177"/>
            <p:cNvSpPr/>
            <p:nvPr/>
          </p:nvSpPr>
          <p:spPr>
            <a:xfrm>
              <a:off x="4947884" y="4307591"/>
              <a:ext cx="101253" cy="33460"/>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79" name="rc178"/>
            <p:cNvSpPr/>
            <p:nvPr/>
          </p:nvSpPr>
          <p:spPr>
            <a:xfrm>
              <a:off x="5069389" y="4701699"/>
              <a:ext cx="101253" cy="55340"/>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80" name="rc179"/>
            <p:cNvSpPr/>
            <p:nvPr/>
          </p:nvSpPr>
          <p:spPr>
            <a:xfrm>
              <a:off x="5069389" y="4701699"/>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81" name="rc180"/>
            <p:cNvSpPr/>
            <p:nvPr/>
          </p:nvSpPr>
          <p:spPr>
            <a:xfrm>
              <a:off x="5069389" y="4670234"/>
              <a:ext cx="101253" cy="31465"/>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82" name="rc181"/>
            <p:cNvSpPr/>
            <p:nvPr/>
          </p:nvSpPr>
          <p:spPr>
            <a:xfrm>
              <a:off x="5069389" y="4593669"/>
              <a:ext cx="101253" cy="76565"/>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83" name="rc182"/>
            <p:cNvSpPr/>
            <p:nvPr/>
          </p:nvSpPr>
          <p:spPr>
            <a:xfrm>
              <a:off x="5069389" y="4455929"/>
              <a:ext cx="101253" cy="137740"/>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84" name="rc183"/>
            <p:cNvSpPr/>
            <p:nvPr/>
          </p:nvSpPr>
          <p:spPr>
            <a:xfrm>
              <a:off x="5069389" y="4431935"/>
              <a:ext cx="101253" cy="23993"/>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85" name="rc184"/>
            <p:cNvSpPr/>
            <p:nvPr/>
          </p:nvSpPr>
          <p:spPr>
            <a:xfrm>
              <a:off x="5190893" y="4713131"/>
              <a:ext cx="101253" cy="43908"/>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86" name="rc185"/>
            <p:cNvSpPr/>
            <p:nvPr/>
          </p:nvSpPr>
          <p:spPr>
            <a:xfrm>
              <a:off x="5190893" y="4713131"/>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87" name="rc186"/>
            <p:cNvSpPr/>
            <p:nvPr/>
          </p:nvSpPr>
          <p:spPr>
            <a:xfrm>
              <a:off x="5190893" y="4681546"/>
              <a:ext cx="101253" cy="31584"/>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88" name="rc187"/>
            <p:cNvSpPr/>
            <p:nvPr/>
          </p:nvSpPr>
          <p:spPr>
            <a:xfrm>
              <a:off x="5190893" y="4614298"/>
              <a:ext cx="101253" cy="67247"/>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89" name="rc188"/>
            <p:cNvSpPr/>
            <p:nvPr/>
          </p:nvSpPr>
          <p:spPr>
            <a:xfrm>
              <a:off x="5190893" y="4498557"/>
              <a:ext cx="101253" cy="115740"/>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90" name="rc189"/>
            <p:cNvSpPr/>
            <p:nvPr/>
          </p:nvSpPr>
          <p:spPr>
            <a:xfrm>
              <a:off x="5190893" y="4475576"/>
              <a:ext cx="101253" cy="22981"/>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91" name="rc190"/>
            <p:cNvSpPr/>
            <p:nvPr/>
          </p:nvSpPr>
          <p:spPr>
            <a:xfrm>
              <a:off x="5312398" y="4715006"/>
              <a:ext cx="101253" cy="42033"/>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92" name="rc191"/>
            <p:cNvSpPr/>
            <p:nvPr/>
          </p:nvSpPr>
          <p:spPr>
            <a:xfrm>
              <a:off x="5312398" y="4714976"/>
              <a:ext cx="101253" cy="29"/>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93" name="rc192"/>
            <p:cNvSpPr/>
            <p:nvPr/>
          </p:nvSpPr>
          <p:spPr>
            <a:xfrm>
              <a:off x="5312398" y="4690804"/>
              <a:ext cx="101253" cy="24172"/>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194" name="rc193"/>
            <p:cNvSpPr/>
            <p:nvPr/>
          </p:nvSpPr>
          <p:spPr>
            <a:xfrm>
              <a:off x="5312398" y="4653087"/>
              <a:ext cx="101253" cy="37717"/>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195" name="rc194"/>
            <p:cNvSpPr/>
            <p:nvPr/>
          </p:nvSpPr>
          <p:spPr>
            <a:xfrm>
              <a:off x="5312398" y="4520854"/>
              <a:ext cx="101253" cy="132232"/>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196" name="rc195"/>
            <p:cNvSpPr/>
            <p:nvPr/>
          </p:nvSpPr>
          <p:spPr>
            <a:xfrm>
              <a:off x="5312398" y="4499421"/>
              <a:ext cx="101253" cy="21433"/>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197" name="rc196"/>
            <p:cNvSpPr/>
            <p:nvPr/>
          </p:nvSpPr>
          <p:spPr>
            <a:xfrm>
              <a:off x="5433902" y="4711821"/>
              <a:ext cx="101253" cy="45218"/>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198" name="rc197"/>
            <p:cNvSpPr/>
            <p:nvPr/>
          </p:nvSpPr>
          <p:spPr>
            <a:xfrm>
              <a:off x="5433902" y="4711791"/>
              <a:ext cx="101253" cy="29"/>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199" name="rc198"/>
            <p:cNvSpPr/>
            <p:nvPr/>
          </p:nvSpPr>
          <p:spPr>
            <a:xfrm>
              <a:off x="5433902" y="4690774"/>
              <a:ext cx="101253" cy="21016"/>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00" name="rc199"/>
            <p:cNvSpPr/>
            <p:nvPr/>
          </p:nvSpPr>
          <p:spPr>
            <a:xfrm>
              <a:off x="5433902" y="4662107"/>
              <a:ext cx="101253" cy="28667"/>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01" name="rc200"/>
            <p:cNvSpPr/>
            <p:nvPr/>
          </p:nvSpPr>
          <p:spPr>
            <a:xfrm>
              <a:off x="5433902" y="4548450"/>
              <a:ext cx="101253" cy="113657"/>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02" name="rc201"/>
            <p:cNvSpPr/>
            <p:nvPr/>
          </p:nvSpPr>
          <p:spPr>
            <a:xfrm>
              <a:off x="5433902" y="4525617"/>
              <a:ext cx="101253" cy="22832"/>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03" name="rc202"/>
            <p:cNvSpPr/>
            <p:nvPr/>
          </p:nvSpPr>
          <p:spPr>
            <a:xfrm>
              <a:off x="5555407" y="4706581"/>
              <a:ext cx="101253" cy="50458"/>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04" name="rc203"/>
            <p:cNvSpPr/>
            <p:nvPr/>
          </p:nvSpPr>
          <p:spPr>
            <a:xfrm>
              <a:off x="5555407" y="4706581"/>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05" name="rc204"/>
            <p:cNvSpPr/>
            <p:nvPr/>
          </p:nvSpPr>
          <p:spPr>
            <a:xfrm>
              <a:off x="5555407" y="4678569"/>
              <a:ext cx="101253" cy="28012"/>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06" name="rc205"/>
            <p:cNvSpPr/>
            <p:nvPr/>
          </p:nvSpPr>
          <p:spPr>
            <a:xfrm>
              <a:off x="5555407" y="4639125"/>
              <a:ext cx="101253" cy="39443"/>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07" name="rc206"/>
            <p:cNvSpPr/>
            <p:nvPr/>
          </p:nvSpPr>
          <p:spPr>
            <a:xfrm>
              <a:off x="5555407" y="4542079"/>
              <a:ext cx="101253" cy="97046"/>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08" name="rc207"/>
            <p:cNvSpPr/>
            <p:nvPr/>
          </p:nvSpPr>
          <p:spPr>
            <a:xfrm>
              <a:off x="5555407" y="4520080"/>
              <a:ext cx="101253" cy="21999"/>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09" name="rc208"/>
            <p:cNvSpPr/>
            <p:nvPr/>
          </p:nvSpPr>
          <p:spPr>
            <a:xfrm>
              <a:off x="5676911" y="4717894"/>
              <a:ext cx="101253" cy="39145"/>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10" name="rc209"/>
            <p:cNvSpPr/>
            <p:nvPr/>
          </p:nvSpPr>
          <p:spPr>
            <a:xfrm>
              <a:off x="5676911" y="4717894"/>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11" name="rc210"/>
            <p:cNvSpPr/>
            <p:nvPr/>
          </p:nvSpPr>
          <p:spPr>
            <a:xfrm>
              <a:off x="5676911" y="4689613"/>
              <a:ext cx="101253" cy="28280"/>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12" name="rc211"/>
            <p:cNvSpPr/>
            <p:nvPr/>
          </p:nvSpPr>
          <p:spPr>
            <a:xfrm>
              <a:off x="5676911" y="4619597"/>
              <a:ext cx="101253" cy="70016"/>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13" name="rc212"/>
            <p:cNvSpPr/>
            <p:nvPr/>
          </p:nvSpPr>
          <p:spPr>
            <a:xfrm>
              <a:off x="5676911" y="4467836"/>
              <a:ext cx="101253" cy="151761"/>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14" name="rc213"/>
            <p:cNvSpPr/>
            <p:nvPr/>
          </p:nvSpPr>
          <p:spPr>
            <a:xfrm>
              <a:off x="5676911" y="4442562"/>
              <a:ext cx="101253" cy="25273"/>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15" name="rc214"/>
            <p:cNvSpPr/>
            <p:nvPr/>
          </p:nvSpPr>
          <p:spPr>
            <a:xfrm>
              <a:off x="5798416" y="4715512"/>
              <a:ext cx="101253" cy="41527"/>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16" name="rc215"/>
            <p:cNvSpPr/>
            <p:nvPr/>
          </p:nvSpPr>
          <p:spPr>
            <a:xfrm>
              <a:off x="5798416" y="4690298"/>
              <a:ext cx="101253" cy="25214"/>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17" name="rc216"/>
            <p:cNvSpPr/>
            <p:nvPr/>
          </p:nvSpPr>
          <p:spPr>
            <a:xfrm>
              <a:off x="5798416" y="4659606"/>
              <a:ext cx="101253" cy="30691"/>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18" name="rc217"/>
            <p:cNvSpPr/>
            <p:nvPr/>
          </p:nvSpPr>
          <p:spPr>
            <a:xfrm>
              <a:off x="5798416" y="4569556"/>
              <a:ext cx="101253" cy="90050"/>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19" name="rc218"/>
            <p:cNvSpPr/>
            <p:nvPr/>
          </p:nvSpPr>
          <p:spPr>
            <a:xfrm>
              <a:off x="5798416" y="4416574"/>
              <a:ext cx="101253" cy="152981"/>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20" name="rc219"/>
            <p:cNvSpPr/>
            <p:nvPr/>
          </p:nvSpPr>
          <p:spPr>
            <a:xfrm>
              <a:off x="5798416" y="4389544"/>
              <a:ext cx="101253" cy="27030"/>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21" name="rc220"/>
            <p:cNvSpPr/>
            <p:nvPr/>
          </p:nvSpPr>
          <p:spPr>
            <a:xfrm>
              <a:off x="5919920" y="4669430"/>
              <a:ext cx="101253" cy="87609"/>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22" name="rc221"/>
            <p:cNvSpPr/>
            <p:nvPr/>
          </p:nvSpPr>
          <p:spPr>
            <a:xfrm>
              <a:off x="5919920" y="4669341"/>
              <a:ext cx="101253" cy="89"/>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23" name="rc222"/>
            <p:cNvSpPr/>
            <p:nvPr/>
          </p:nvSpPr>
          <p:spPr>
            <a:xfrm>
              <a:off x="5919920" y="4552171"/>
              <a:ext cx="101253" cy="117169"/>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24" name="rc223"/>
            <p:cNvSpPr/>
            <p:nvPr/>
          </p:nvSpPr>
          <p:spPr>
            <a:xfrm>
              <a:off x="5919920" y="4374600"/>
              <a:ext cx="101253" cy="177570"/>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25" name="rc224"/>
            <p:cNvSpPr/>
            <p:nvPr/>
          </p:nvSpPr>
          <p:spPr>
            <a:xfrm>
              <a:off x="5919920" y="4106950"/>
              <a:ext cx="101253" cy="267650"/>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26" name="rc225"/>
            <p:cNvSpPr/>
            <p:nvPr/>
          </p:nvSpPr>
          <p:spPr>
            <a:xfrm>
              <a:off x="5919920" y="4049674"/>
              <a:ext cx="101253" cy="57275"/>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27" name="rc226"/>
            <p:cNvSpPr/>
            <p:nvPr/>
          </p:nvSpPr>
          <p:spPr>
            <a:xfrm>
              <a:off x="6041425" y="4628825"/>
              <a:ext cx="101253" cy="128214"/>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28" name="rc227"/>
            <p:cNvSpPr/>
            <p:nvPr/>
          </p:nvSpPr>
          <p:spPr>
            <a:xfrm>
              <a:off x="6041425" y="4628349"/>
              <a:ext cx="101253" cy="476"/>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29" name="rc228"/>
            <p:cNvSpPr/>
            <p:nvPr/>
          </p:nvSpPr>
          <p:spPr>
            <a:xfrm>
              <a:off x="6041425" y="4482750"/>
              <a:ext cx="101253" cy="145598"/>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30" name="rc229"/>
            <p:cNvSpPr/>
            <p:nvPr/>
          </p:nvSpPr>
          <p:spPr>
            <a:xfrm>
              <a:off x="6041425" y="4269874"/>
              <a:ext cx="101253" cy="212876"/>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31" name="rc230"/>
            <p:cNvSpPr/>
            <p:nvPr/>
          </p:nvSpPr>
          <p:spPr>
            <a:xfrm>
              <a:off x="6041425" y="3997460"/>
              <a:ext cx="101253" cy="272413"/>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32" name="rc231"/>
            <p:cNvSpPr/>
            <p:nvPr/>
          </p:nvSpPr>
          <p:spPr>
            <a:xfrm>
              <a:off x="6041425" y="3923663"/>
              <a:ext cx="101253" cy="73796"/>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33" name="rc232"/>
            <p:cNvSpPr/>
            <p:nvPr/>
          </p:nvSpPr>
          <p:spPr>
            <a:xfrm>
              <a:off x="6162929" y="4606261"/>
              <a:ext cx="101253" cy="150778"/>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34" name="rc233"/>
            <p:cNvSpPr/>
            <p:nvPr/>
          </p:nvSpPr>
          <p:spPr>
            <a:xfrm>
              <a:off x="6162929" y="4603760"/>
              <a:ext cx="101253" cy="250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35" name="rc234"/>
            <p:cNvSpPr/>
            <p:nvPr/>
          </p:nvSpPr>
          <p:spPr>
            <a:xfrm>
              <a:off x="6162929" y="4362604"/>
              <a:ext cx="101253" cy="241156"/>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36" name="rc235"/>
            <p:cNvSpPr/>
            <p:nvPr/>
          </p:nvSpPr>
          <p:spPr>
            <a:xfrm>
              <a:off x="6162929" y="4141481"/>
              <a:ext cx="101253" cy="221122"/>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37" name="rc236"/>
            <p:cNvSpPr/>
            <p:nvPr/>
          </p:nvSpPr>
          <p:spPr>
            <a:xfrm>
              <a:off x="6162929" y="3715818"/>
              <a:ext cx="101253" cy="425663"/>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38" name="rc237"/>
            <p:cNvSpPr/>
            <p:nvPr/>
          </p:nvSpPr>
          <p:spPr>
            <a:xfrm>
              <a:off x="6162929" y="3614932"/>
              <a:ext cx="101253" cy="100886"/>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39" name="rc238"/>
            <p:cNvSpPr/>
            <p:nvPr/>
          </p:nvSpPr>
          <p:spPr>
            <a:xfrm>
              <a:off x="6284434" y="4641328"/>
              <a:ext cx="101253" cy="115711"/>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40" name="rc239"/>
            <p:cNvSpPr/>
            <p:nvPr/>
          </p:nvSpPr>
          <p:spPr>
            <a:xfrm>
              <a:off x="6284434" y="4636804"/>
              <a:ext cx="101253" cy="4524"/>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41" name="rc240"/>
            <p:cNvSpPr/>
            <p:nvPr/>
          </p:nvSpPr>
          <p:spPr>
            <a:xfrm>
              <a:off x="6284434" y="4397701"/>
              <a:ext cx="101253" cy="239102"/>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42" name="rc241"/>
            <p:cNvSpPr/>
            <p:nvPr/>
          </p:nvSpPr>
          <p:spPr>
            <a:xfrm>
              <a:off x="6284434" y="4167380"/>
              <a:ext cx="101253" cy="230320"/>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43" name="rc242"/>
            <p:cNvSpPr/>
            <p:nvPr/>
          </p:nvSpPr>
          <p:spPr>
            <a:xfrm>
              <a:off x="6284434" y="3803755"/>
              <a:ext cx="101253" cy="363625"/>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44" name="rc243"/>
            <p:cNvSpPr/>
            <p:nvPr/>
          </p:nvSpPr>
          <p:spPr>
            <a:xfrm>
              <a:off x="6284434" y="3707661"/>
              <a:ext cx="101253" cy="96093"/>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45" name="rc244"/>
            <p:cNvSpPr/>
            <p:nvPr/>
          </p:nvSpPr>
          <p:spPr>
            <a:xfrm>
              <a:off x="6405938" y="4669311"/>
              <a:ext cx="101253" cy="87728"/>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46" name="rc245"/>
            <p:cNvSpPr/>
            <p:nvPr/>
          </p:nvSpPr>
          <p:spPr>
            <a:xfrm>
              <a:off x="6405938" y="4660648"/>
              <a:ext cx="101253" cy="8662"/>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47" name="rc246"/>
            <p:cNvSpPr/>
            <p:nvPr/>
          </p:nvSpPr>
          <p:spPr>
            <a:xfrm>
              <a:off x="6405938" y="4377071"/>
              <a:ext cx="101253" cy="283577"/>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48" name="rc247"/>
            <p:cNvSpPr/>
            <p:nvPr/>
          </p:nvSpPr>
          <p:spPr>
            <a:xfrm>
              <a:off x="6405938" y="4117130"/>
              <a:ext cx="101253" cy="259940"/>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49" name="rc248"/>
            <p:cNvSpPr/>
            <p:nvPr/>
          </p:nvSpPr>
          <p:spPr>
            <a:xfrm>
              <a:off x="6405938" y="3791431"/>
              <a:ext cx="101253" cy="325699"/>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50" name="rc249"/>
            <p:cNvSpPr/>
            <p:nvPr/>
          </p:nvSpPr>
          <p:spPr>
            <a:xfrm>
              <a:off x="6405938" y="3700606"/>
              <a:ext cx="101253" cy="90824"/>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51" name="rc250"/>
            <p:cNvSpPr/>
            <p:nvPr/>
          </p:nvSpPr>
          <p:spPr>
            <a:xfrm>
              <a:off x="6527443" y="4704230"/>
              <a:ext cx="101253" cy="52809"/>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52" name="rc251"/>
            <p:cNvSpPr/>
            <p:nvPr/>
          </p:nvSpPr>
          <p:spPr>
            <a:xfrm>
              <a:off x="6527443" y="4698157"/>
              <a:ext cx="101253" cy="6072"/>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53" name="rc252"/>
            <p:cNvSpPr/>
            <p:nvPr/>
          </p:nvSpPr>
          <p:spPr>
            <a:xfrm>
              <a:off x="6527443" y="4529576"/>
              <a:ext cx="101253" cy="168580"/>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54" name="rc253"/>
            <p:cNvSpPr/>
            <p:nvPr/>
          </p:nvSpPr>
          <p:spPr>
            <a:xfrm>
              <a:off x="6527443" y="4316373"/>
              <a:ext cx="101253" cy="213203"/>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55" name="rc254"/>
            <p:cNvSpPr/>
            <p:nvPr/>
          </p:nvSpPr>
          <p:spPr>
            <a:xfrm>
              <a:off x="6527443" y="4166398"/>
              <a:ext cx="101253" cy="149974"/>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56" name="rc255"/>
            <p:cNvSpPr/>
            <p:nvPr/>
          </p:nvSpPr>
          <p:spPr>
            <a:xfrm>
              <a:off x="6527443" y="4094238"/>
              <a:ext cx="101253" cy="72159"/>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57" name="rc256"/>
            <p:cNvSpPr/>
            <p:nvPr/>
          </p:nvSpPr>
          <p:spPr>
            <a:xfrm>
              <a:off x="6648947" y="4706016"/>
              <a:ext cx="101253" cy="51023"/>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58" name="rc257"/>
            <p:cNvSpPr/>
            <p:nvPr/>
          </p:nvSpPr>
          <p:spPr>
            <a:xfrm>
              <a:off x="6648947" y="4693811"/>
              <a:ext cx="101253" cy="12205"/>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59" name="rc258"/>
            <p:cNvSpPr/>
            <p:nvPr/>
          </p:nvSpPr>
          <p:spPr>
            <a:xfrm>
              <a:off x="6648947" y="4560000"/>
              <a:ext cx="101253" cy="133810"/>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60" name="rc259"/>
            <p:cNvSpPr/>
            <p:nvPr/>
          </p:nvSpPr>
          <p:spPr>
            <a:xfrm>
              <a:off x="6648947" y="4393384"/>
              <a:ext cx="101253" cy="166615"/>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61" name="rc260"/>
            <p:cNvSpPr/>
            <p:nvPr/>
          </p:nvSpPr>
          <p:spPr>
            <a:xfrm>
              <a:off x="6648947" y="4289551"/>
              <a:ext cx="101253" cy="103833"/>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62" name="rc261"/>
            <p:cNvSpPr/>
            <p:nvPr/>
          </p:nvSpPr>
          <p:spPr>
            <a:xfrm>
              <a:off x="6648947" y="4223435"/>
              <a:ext cx="101253" cy="66116"/>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63" name="rc262"/>
            <p:cNvSpPr/>
            <p:nvPr/>
          </p:nvSpPr>
          <p:spPr>
            <a:xfrm>
              <a:off x="6770452" y="4718459"/>
              <a:ext cx="101253" cy="38580"/>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64" name="rc263"/>
            <p:cNvSpPr/>
            <p:nvPr/>
          </p:nvSpPr>
          <p:spPr>
            <a:xfrm>
              <a:off x="6770452" y="4714321"/>
              <a:ext cx="101253" cy="4137"/>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65" name="rc264"/>
            <p:cNvSpPr/>
            <p:nvPr/>
          </p:nvSpPr>
          <p:spPr>
            <a:xfrm>
              <a:off x="6770452" y="4631743"/>
              <a:ext cx="101253" cy="82578"/>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66" name="rc265"/>
            <p:cNvSpPr/>
            <p:nvPr/>
          </p:nvSpPr>
          <p:spPr>
            <a:xfrm>
              <a:off x="6770452" y="4521450"/>
              <a:ext cx="101253" cy="110293"/>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67" name="rc266"/>
            <p:cNvSpPr/>
            <p:nvPr/>
          </p:nvSpPr>
          <p:spPr>
            <a:xfrm>
              <a:off x="6770452" y="4406959"/>
              <a:ext cx="101253" cy="114490"/>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68" name="rc267"/>
            <p:cNvSpPr/>
            <p:nvPr/>
          </p:nvSpPr>
          <p:spPr>
            <a:xfrm>
              <a:off x="6770452" y="4348910"/>
              <a:ext cx="101253" cy="58049"/>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69" name="rc268"/>
            <p:cNvSpPr/>
            <p:nvPr/>
          </p:nvSpPr>
          <p:spPr>
            <a:xfrm>
              <a:off x="6891956" y="4701044"/>
              <a:ext cx="101253" cy="55995"/>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70" name="rc269"/>
            <p:cNvSpPr/>
            <p:nvPr/>
          </p:nvSpPr>
          <p:spPr>
            <a:xfrm>
              <a:off x="6891956" y="4681844"/>
              <a:ext cx="101253" cy="1920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71" name="rc270"/>
            <p:cNvSpPr/>
            <p:nvPr/>
          </p:nvSpPr>
          <p:spPr>
            <a:xfrm>
              <a:off x="6891956" y="4591466"/>
              <a:ext cx="101253" cy="90377"/>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72" name="rc271"/>
            <p:cNvSpPr/>
            <p:nvPr/>
          </p:nvSpPr>
          <p:spPr>
            <a:xfrm>
              <a:off x="6891956" y="4508441"/>
              <a:ext cx="101253" cy="83025"/>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73" name="rc272"/>
            <p:cNvSpPr/>
            <p:nvPr/>
          </p:nvSpPr>
          <p:spPr>
            <a:xfrm>
              <a:off x="6891956" y="4411186"/>
              <a:ext cx="101253" cy="97254"/>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74" name="rc273"/>
            <p:cNvSpPr/>
            <p:nvPr/>
          </p:nvSpPr>
          <p:spPr>
            <a:xfrm>
              <a:off x="6891956" y="4353852"/>
              <a:ext cx="101253" cy="57334"/>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75" name="rc274"/>
            <p:cNvSpPr/>
            <p:nvPr/>
          </p:nvSpPr>
          <p:spPr>
            <a:xfrm>
              <a:off x="7013461" y="4604177"/>
              <a:ext cx="101253" cy="152862"/>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76" name="rc275"/>
            <p:cNvSpPr/>
            <p:nvPr/>
          </p:nvSpPr>
          <p:spPr>
            <a:xfrm>
              <a:off x="7013461" y="4526510"/>
              <a:ext cx="101253" cy="77666"/>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77" name="rc276"/>
            <p:cNvSpPr/>
            <p:nvPr/>
          </p:nvSpPr>
          <p:spPr>
            <a:xfrm>
              <a:off x="7013461" y="4436132"/>
              <a:ext cx="101253" cy="90377"/>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78" name="rc277"/>
            <p:cNvSpPr/>
            <p:nvPr/>
          </p:nvSpPr>
          <p:spPr>
            <a:xfrm>
              <a:off x="7013461" y="4273059"/>
              <a:ext cx="101253" cy="163073"/>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79" name="rc278"/>
            <p:cNvSpPr/>
            <p:nvPr/>
          </p:nvSpPr>
          <p:spPr>
            <a:xfrm>
              <a:off x="7013461" y="4141124"/>
              <a:ext cx="101253" cy="131935"/>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80" name="rc279"/>
            <p:cNvSpPr/>
            <p:nvPr/>
          </p:nvSpPr>
          <p:spPr>
            <a:xfrm>
              <a:off x="7013461" y="4063398"/>
              <a:ext cx="101253" cy="77726"/>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81" name="rc280"/>
            <p:cNvSpPr/>
            <p:nvPr/>
          </p:nvSpPr>
          <p:spPr>
            <a:xfrm>
              <a:off x="7134965" y="4459918"/>
              <a:ext cx="101253" cy="297121"/>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82" name="rc281"/>
            <p:cNvSpPr/>
            <p:nvPr/>
          </p:nvSpPr>
          <p:spPr>
            <a:xfrm>
              <a:off x="7134965" y="4282734"/>
              <a:ext cx="101253" cy="177183"/>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83" name="rc282"/>
            <p:cNvSpPr/>
            <p:nvPr/>
          </p:nvSpPr>
          <p:spPr>
            <a:xfrm>
              <a:off x="7134965" y="4211438"/>
              <a:ext cx="101253" cy="71296"/>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84" name="rc283"/>
            <p:cNvSpPr/>
            <p:nvPr/>
          </p:nvSpPr>
          <p:spPr>
            <a:xfrm>
              <a:off x="7134965" y="3915477"/>
              <a:ext cx="101253" cy="295960"/>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85" name="rc284"/>
            <p:cNvSpPr/>
            <p:nvPr/>
          </p:nvSpPr>
          <p:spPr>
            <a:xfrm>
              <a:off x="7134965" y="3805124"/>
              <a:ext cx="101253" cy="110352"/>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86" name="rc285"/>
            <p:cNvSpPr/>
            <p:nvPr/>
          </p:nvSpPr>
          <p:spPr>
            <a:xfrm>
              <a:off x="7134965" y="3714984"/>
              <a:ext cx="101253" cy="90139"/>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87" name="rc286"/>
            <p:cNvSpPr/>
            <p:nvPr/>
          </p:nvSpPr>
          <p:spPr>
            <a:xfrm>
              <a:off x="7256470" y="4326464"/>
              <a:ext cx="101253" cy="430575"/>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88" name="rc287"/>
            <p:cNvSpPr/>
            <p:nvPr/>
          </p:nvSpPr>
          <p:spPr>
            <a:xfrm>
              <a:off x="7256470" y="4142374"/>
              <a:ext cx="101253" cy="184089"/>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89" name="rc288"/>
            <p:cNvSpPr/>
            <p:nvPr/>
          </p:nvSpPr>
          <p:spPr>
            <a:xfrm>
              <a:off x="7256470" y="4080604"/>
              <a:ext cx="101253" cy="61770"/>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90" name="rc289"/>
            <p:cNvSpPr/>
            <p:nvPr/>
          </p:nvSpPr>
          <p:spPr>
            <a:xfrm>
              <a:off x="7256470" y="3700279"/>
              <a:ext cx="101253" cy="380325"/>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91" name="rc290"/>
            <p:cNvSpPr/>
            <p:nvPr/>
          </p:nvSpPr>
          <p:spPr>
            <a:xfrm>
              <a:off x="7256470" y="3573107"/>
              <a:ext cx="101253" cy="127172"/>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92" name="rc291"/>
            <p:cNvSpPr/>
            <p:nvPr/>
          </p:nvSpPr>
          <p:spPr>
            <a:xfrm>
              <a:off x="7256470" y="3504638"/>
              <a:ext cx="101253" cy="68468"/>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93" name="rc292"/>
            <p:cNvSpPr/>
            <p:nvPr/>
          </p:nvSpPr>
          <p:spPr>
            <a:xfrm>
              <a:off x="7377974" y="3336832"/>
              <a:ext cx="101253" cy="1420207"/>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294" name="rc293"/>
            <p:cNvSpPr/>
            <p:nvPr/>
          </p:nvSpPr>
          <p:spPr>
            <a:xfrm>
              <a:off x="7377974" y="3333617"/>
              <a:ext cx="101253" cy="3215"/>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295" name="rc294"/>
            <p:cNvSpPr/>
            <p:nvPr/>
          </p:nvSpPr>
          <p:spPr>
            <a:xfrm>
              <a:off x="7377974" y="3231867"/>
              <a:ext cx="101253" cy="101749"/>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296" name="rc295"/>
            <p:cNvSpPr/>
            <p:nvPr/>
          </p:nvSpPr>
          <p:spPr>
            <a:xfrm>
              <a:off x="7377974" y="2663760"/>
              <a:ext cx="101253" cy="568106"/>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297" name="rc296"/>
            <p:cNvSpPr/>
            <p:nvPr/>
          </p:nvSpPr>
          <p:spPr>
            <a:xfrm>
              <a:off x="7377974" y="2481248"/>
              <a:ext cx="101253" cy="182512"/>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298" name="rc297"/>
            <p:cNvSpPr/>
            <p:nvPr/>
          </p:nvSpPr>
          <p:spPr>
            <a:xfrm>
              <a:off x="7377974" y="2272212"/>
              <a:ext cx="101253" cy="209036"/>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299" name="rc298"/>
            <p:cNvSpPr/>
            <p:nvPr/>
          </p:nvSpPr>
          <p:spPr>
            <a:xfrm>
              <a:off x="7499479" y="3107702"/>
              <a:ext cx="101253" cy="1649337"/>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300" name="rc299"/>
            <p:cNvSpPr/>
            <p:nvPr/>
          </p:nvSpPr>
          <p:spPr>
            <a:xfrm>
              <a:off x="7499479" y="3100319"/>
              <a:ext cx="101253" cy="7382"/>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301" name="rc300"/>
            <p:cNvSpPr/>
            <p:nvPr/>
          </p:nvSpPr>
          <p:spPr>
            <a:xfrm>
              <a:off x="7499479" y="2972552"/>
              <a:ext cx="101253" cy="127767"/>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302" name="rc301"/>
            <p:cNvSpPr/>
            <p:nvPr/>
          </p:nvSpPr>
          <p:spPr>
            <a:xfrm>
              <a:off x="7499479" y="2433559"/>
              <a:ext cx="101253" cy="538993"/>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303" name="rc302"/>
            <p:cNvSpPr/>
            <p:nvPr/>
          </p:nvSpPr>
          <p:spPr>
            <a:xfrm>
              <a:off x="7499479" y="2209132"/>
              <a:ext cx="101253" cy="224426"/>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304" name="rc303"/>
            <p:cNvSpPr/>
            <p:nvPr/>
          </p:nvSpPr>
          <p:spPr>
            <a:xfrm>
              <a:off x="7499479" y="1776324"/>
              <a:ext cx="101253" cy="432807"/>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305" name="rc304"/>
            <p:cNvSpPr/>
            <p:nvPr/>
          </p:nvSpPr>
          <p:spPr>
            <a:xfrm>
              <a:off x="7620983" y="3410599"/>
              <a:ext cx="101253" cy="1346440"/>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306" name="rc305"/>
            <p:cNvSpPr/>
            <p:nvPr/>
          </p:nvSpPr>
          <p:spPr>
            <a:xfrm>
              <a:off x="7620983" y="3402502"/>
              <a:ext cx="101253" cy="8097"/>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307" name="rc306"/>
            <p:cNvSpPr/>
            <p:nvPr/>
          </p:nvSpPr>
          <p:spPr>
            <a:xfrm>
              <a:off x="7620983" y="3297894"/>
              <a:ext cx="101253" cy="104607"/>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308" name="rc307"/>
            <p:cNvSpPr/>
            <p:nvPr/>
          </p:nvSpPr>
          <p:spPr>
            <a:xfrm>
              <a:off x="7620983" y="2797631"/>
              <a:ext cx="101253" cy="500263"/>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309" name="rc308"/>
            <p:cNvSpPr/>
            <p:nvPr/>
          </p:nvSpPr>
          <p:spPr>
            <a:xfrm>
              <a:off x="7620983" y="2583802"/>
              <a:ext cx="101253" cy="213828"/>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310" name="rc309"/>
            <p:cNvSpPr/>
            <p:nvPr/>
          </p:nvSpPr>
          <p:spPr>
            <a:xfrm>
              <a:off x="7620983" y="2240687"/>
              <a:ext cx="101253" cy="343114"/>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311" name="rc310"/>
            <p:cNvSpPr/>
            <p:nvPr/>
          </p:nvSpPr>
          <p:spPr>
            <a:xfrm>
              <a:off x="7742488" y="4217332"/>
              <a:ext cx="101253" cy="539707"/>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312" name="rc311"/>
            <p:cNvSpPr/>
            <p:nvPr/>
          </p:nvSpPr>
          <p:spPr>
            <a:xfrm>
              <a:off x="7742488" y="4206020"/>
              <a:ext cx="101253" cy="11312"/>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313" name="rc312"/>
            <p:cNvSpPr/>
            <p:nvPr/>
          </p:nvSpPr>
          <p:spPr>
            <a:xfrm>
              <a:off x="7742488" y="4124692"/>
              <a:ext cx="101253" cy="81328"/>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314" name="rc313"/>
            <p:cNvSpPr/>
            <p:nvPr/>
          </p:nvSpPr>
          <p:spPr>
            <a:xfrm>
              <a:off x="7742488" y="3663693"/>
              <a:ext cx="101253" cy="460998"/>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315" name="rc314"/>
            <p:cNvSpPr/>
            <p:nvPr/>
          </p:nvSpPr>
          <p:spPr>
            <a:xfrm>
              <a:off x="7742488" y="3471297"/>
              <a:ext cx="101253" cy="192395"/>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316" name="rc315"/>
            <p:cNvSpPr/>
            <p:nvPr/>
          </p:nvSpPr>
          <p:spPr>
            <a:xfrm>
              <a:off x="7742488" y="3283903"/>
              <a:ext cx="101253" cy="187394"/>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317" name="rc316"/>
            <p:cNvSpPr/>
            <p:nvPr/>
          </p:nvSpPr>
          <p:spPr>
            <a:xfrm>
              <a:off x="7863992" y="4506208"/>
              <a:ext cx="101253" cy="250831"/>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318" name="rc317"/>
            <p:cNvSpPr/>
            <p:nvPr/>
          </p:nvSpPr>
          <p:spPr>
            <a:xfrm>
              <a:off x="7863992" y="4495283"/>
              <a:ext cx="101253" cy="10925"/>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319" name="rc318"/>
            <p:cNvSpPr/>
            <p:nvPr/>
          </p:nvSpPr>
          <p:spPr>
            <a:xfrm>
              <a:off x="7863992" y="4447980"/>
              <a:ext cx="101253" cy="47302"/>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320" name="rc319"/>
            <p:cNvSpPr/>
            <p:nvPr/>
          </p:nvSpPr>
          <p:spPr>
            <a:xfrm>
              <a:off x="7863992" y="4041548"/>
              <a:ext cx="101253" cy="406432"/>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321" name="rc320"/>
            <p:cNvSpPr/>
            <p:nvPr/>
          </p:nvSpPr>
          <p:spPr>
            <a:xfrm>
              <a:off x="7863992" y="3884815"/>
              <a:ext cx="101253" cy="156732"/>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322" name="rc321"/>
            <p:cNvSpPr/>
            <p:nvPr/>
          </p:nvSpPr>
          <p:spPr>
            <a:xfrm>
              <a:off x="7863992" y="3798545"/>
              <a:ext cx="101253" cy="86269"/>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323" name="rc322"/>
            <p:cNvSpPr/>
            <p:nvPr/>
          </p:nvSpPr>
          <p:spPr>
            <a:xfrm>
              <a:off x="7985497" y="4696043"/>
              <a:ext cx="101253" cy="60996"/>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324" name="rc323"/>
            <p:cNvSpPr/>
            <p:nvPr/>
          </p:nvSpPr>
          <p:spPr>
            <a:xfrm>
              <a:off x="7985497" y="4679581"/>
              <a:ext cx="101253" cy="16462"/>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325" name="rc324"/>
            <p:cNvSpPr/>
            <p:nvPr/>
          </p:nvSpPr>
          <p:spPr>
            <a:xfrm>
              <a:off x="7985497" y="4668537"/>
              <a:ext cx="101253" cy="11044"/>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326" name="rc325"/>
            <p:cNvSpPr/>
            <p:nvPr/>
          </p:nvSpPr>
          <p:spPr>
            <a:xfrm>
              <a:off x="7985497" y="4464323"/>
              <a:ext cx="101253" cy="204213"/>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327" name="rc326"/>
            <p:cNvSpPr/>
            <p:nvPr/>
          </p:nvSpPr>
          <p:spPr>
            <a:xfrm>
              <a:off x="7985497" y="4376357"/>
              <a:ext cx="101253" cy="87966"/>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328" name="rc327"/>
            <p:cNvSpPr/>
            <p:nvPr/>
          </p:nvSpPr>
          <p:spPr>
            <a:xfrm>
              <a:off x="7985497" y="4350160"/>
              <a:ext cx="101253" cy="26196"/>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329" name="rc328"/>
            <p:cNvSpPr/>
            <p:nvPr/>
          </p:nvSpPr>
          <p:spPr>
            <a:xfrm>
              <a:off x="8107001" y="4739446"/>
              <a:ext cx="101253" cy="17593"/>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330" name="rc329"/>
            <p:cNvSpPr/>
            <p:nvPr/>
          </p:nvSpPr>
          <p:spPr>
            <a:xfrm>
              <a:off x="8107001" y="4725782"/>
              <a:ext cx="101253" cy="13663"/>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331" name="rc330"/>
            <p:cNvSpPr/>
            <p:nvPr/>
          </p:nvSpPr>
          <p:spPr>
            <a:xfrm>
              <a:off x="8107001" y="4725753"/>
              <a:ext cx="101253" cy="29"/>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332" name="rc331"/>
            <p:cNvSpPr/>
            <p:nvPr/>
          </p:nvSpPr>
          <p:spPr>
            <a:xfrm>
              <a:off x="8107001" y="4725217"/>
              <a:ext cx="101253" cy="535"/>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333" name="rc332"/>
            <p:cNvSpPr/>
            <p:nvPr/>
          </p:nvSpPr>
          <p:spPr>
            <a:xfrm>
              <a:off x="8107001" y="4718013"/>
              <a:ext cx="101253" cy="7204"/>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334" name="rc333"/>
            <p:cNvSpPr/>
            <p:nvPr/>
          </p:nvSpPr>
          <p:spPr>
            <a:xfrm>
              <a:off x="8107001" y="4717566"/>
              <a:ext cx="101253" cy="446"/>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335" name="rc334"/>
            <p:cNvSpPr/>
            <p:nvPr/>
          </p:nvSpPr>
          <p:spPr>
            <a:xfrm>
              <a:off x="8228506" y="4756950"/>
              <a:ext cx="101253" cy="89"/>
            </a:xfrm>
            <a:prstGeom prst="rect">
              <a:avLst/>
            </a:prstGeom>
            <a:solidFill>
              <a:srgbClr val="4C4C4C">
                <a:alpha val="100000"/>
              </a:srgbClr>
            </a:solidFill>
            <a:ln w="9525" cap="rnd">
              <a:solidFill>
                <a:srgbClr val="000000">
                  <a:alpha val="100000"/>
                </a:srgbClr>
              </a:solidFill>
              <a:prstDash val="solid"/>
              <a:round/>
            </a:ln>
          </p:spPr>
          <p:txBody>
            <a:bodyPr/>
            <a:lstStyle/>
            <a:p>
              <a:endParaRPr sz="1350"/>
            </a:p>
          </p:txBody>
        </p:sp>
        <p:sp>
          <p:nvSpPr>
            <p:cNvPr id="336" name="rc335"/>
            <p:cNvSpPr/>
            <p:nvPr/>
          </p:nvSpPr>
          <p:spPr>
            <a:xfrm>
              <a:off x="8228506" y="4756950"/>
              <a:ext cx="101253" cy="0"/>
            </a:xfrm>
            <a:prstGeom prst="rect">
              <a:avLst/>
            </a:prstGeom>
            <a:solidFill>
              <a:srgbClr val="7F7F7F">
                <a:alpha val="100000"/>
              </a:srgbClr>
            </a:solidFill>
            <a:ln w="9525" cap="rnd">
              <a:solidFill>
                <a:srgbClr val="000000">
                  <a:alpha val="100000"/>
                </a:srgbClr>
              </a:solidFill>
              <a:prstDash val="solid"/>
              <a:round/>
            </a:ln>
          </p:spPr>
          <p:txBody>
            <a:bodyPr/>
            <a:lstStyle/>
            <a:p>
              <a:endParaRPr sz="1350"/>
            </a:p>
          </p:txBody>
        </p:sp>
        <p:sp>
          <p:nvSpPr>
            <p:cNvPr id="337" name="rc336"/>
            <p:cNvSpPr/>
            <p:nvPr/>
          </p:nvSpPr>
          <p:spPr>
            <a:xfrm>
              <a:off x="8228506" y="4756950"/>
              <a:ext cx="101253" cy="0"/>
            </a:xfrm>
            <a:prstGeom prst="rect">
              <a:avLst/>
            </a:prstGeom>
            <a:solidFill>
              <a:srgbClr val="A0A0A0">
                <a:alpha val="100000"/>
              </a:srgbClr>
            </a:solidFill>
            <a:ln w="9525" cap="rnd">
              <a:solidFill>
                <a:srgbClr val="000000">
                  <a:alpha val="100000"/>
                </a:srgbClr>
              </a:solidFill>
              <a:prstDash val="solid"/>
              <a:round/>
            </a:ln>
          </p:spPr>
          <p:txBody>
            <a:bodyPr/>
            <a:lstStyle/>
            <a:p>
              <a:endParaRPr sz="1350"/>
            </a:p>
          </p:txBody>
        </p:sp>
        <p:sp>
          <p:nvSpPr>
            <p:cNvPr id="338" name="rc337"/>
            <p:cNvSpPr/>
            <p:nvPr/>
          </p:nvSpPr>
          <p:spPr>
            <a:xfrm>
              <a:off x="8228506" y="4756950"/>
              <a:ext cx="101253" cy="0"/>
            </a:xfrm>
            <a:prstGeom prst="rect">
              <a:avLst/>
            </a:prstGeom>
            <a:solidFill>
              <a:srgbClr val="BBBBBB">
                <a:alpha val="100000"/>
              </a:srgbClr>
            </a:solidFill>
            <a:ln w="9525" cap="rnd">
              <a:solidFill>
                <a:srgbClr val="000000">
                  <a:alpha val="100000"/>
                </a:srgbClr>
              </a:solidFill>
              <a:prstDash val="solid"/>
              <a:round/>
            </a:ln>
          </p:spPr>
          <p:txBody>
            <a:bodyPr/>
            <a:lstStyle/>
            <a:p>
              <a:endParaRPr sz="1350"/>
            </a:p>
          </p:txBody>
        </p:sp>
        <p:sp>
          <p:nvSpPr>
            <p:cNvPr id="339" name="rc338"/>
            <p:cNvSpPr/>
            <p:nvPr/>
          </p:nvSpPr>
          <p:spPr>
            <a:xfrm>
              <a:off x="8228506" y="4756950"/>
              <a:ext cx="101253" cy="0"/>
            </a:xfrm>
            <a:prstGeom prst="rect">
              <a:avLst/>
            </a:prstGeom>
            <a:solidFill>
              <a:srgbClr val="D1D1D1">
                <a:alpha val="100000"/>
              </a:srgbClr>
            </a:solidFill>
            <a:ln w="9525" cap="rnd">
              <a:solidFill>
                <a:srgbClr val="000000">
                  <a:alpha val="100000"/>
                </a:srgbClr>
              </a:solidFill>
              <a:prstDash val="solid"/>
              <a:round/>
            </a:ln>
          </p:spPr>
          <p:txBody>
            <a:bodyPr/>
            <a:lstStyle/>
            <a:p>
              <a:endParaRPr sz="1350"/>
            </a:p>
          </p:txBody>
        </p:sp>
        <p:sp>
          <p:nvSpPr>
            <p:cNvPr id="340" name="rc339"/>
            <p:cNvSpPr/>
            <p:nvPr/>
          </p:nvSpPr>
          <p:spPr>
            <a:xfrm>
              <a:off x="8228506" y="4756950"/>
              <a:ext cx="101253" cy="0"/>
            </a:xfrm>
            <a:prstGeom prst="rect">
              <a:avLst/>
            </a:prstGeom>
            <a:solidFill>
              <a:srgbClr val="E6E6E6">
                <a:alpha val="100000"/>
              </a:srgbClr>
            </a:solidFill>
            <a:ln w="9525" cap="rnd">
              <a:solidFill>
                <a:srgbClr val="000000">
                  <a:alpha val="100000"/>
                </a:srgbClr>
              </a:solidFill>
              <a:prstDash val="solid"/>
              <a:round/>
            </a:ln>
          </p:spPr>
          <p:txBody>
            <a:bodyPr/>
            <a:lstStyle/>
            <a:p>
              <a:endParaRPr sz="1350"/>
            </a:p>
          </p:txBody>
        </p:sp>
        <p:sp>
          <p:nvSpPr>
            <p:cNvPr id="341" name="pl340"/>
            <p:cNvSpPr/>
            <p:nvPr/>
          </p:nvSpPr>
          <p:spPr>
            <a:xfrm>
              <a:off x="1274398" y="4757040"/>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42" name="pl341"/>
            <p:cNvSpPr/>
            <p:nvPr/>
          </p:nvSpPr>
          <p:spPr>
            <a:xfrm>
              <a:off x="1274398" y="4608196"/>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43" name="pl342"/>
            <p:cNvSpPr/>
            <p:nvPr/>
          </p:nvSpPr>
          <p:spPr>
            <a:xfrm>
              <a:off x="1274398" y="4459352"/>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44" name="pl343"/>
            <p:cNvSpPr/>
            <p:nvPr/>
          </p:nvSpPr>
          <p:spPr>
            <a:xfrm>
              <a:off x="1274398" y="4310508"/>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45" name="pl344"/>
            <p:cNvSpPr/>
            <p:nvPr/>
          </p:nvSpPr>
          <p:spPr>
            <a:xfrm>
              <a:off x="1274398" y="4161664"/>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46" name="pl345"/>
            <p:cNvSpPr/>
            <p:nvPr/>
          </p:nvSpPr>
          <p:spPr>
            <a:xfrm>
              <a:off x="1274398" y="4012821"/>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47" name="pl346"/>
            <p:cNvSpPr/>
            <p:nvPr/>
          </p:nvSpPr>
          <p:spPr>
            <a:xfrm>
              <a:off x="1274398" y="3863977"/>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48" name="pl347"/>
            <p:cNvSpPr/>
            <p:nvPr/>
          </p:nvSpPr>
          <p:spPr>
            <a:xfrm>
              <a:off x="1274398" y="3715133"/>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49" name="pl348"/>
            <p:cNvSpPr/>
            <p:nvPr/>
          </p:nvSpPr>
          <p:spPr>
            <a:xfrm>
              <a:off x="1274398" y="3566289"/>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50" name="pl349"/>
            <p:cNvSpPr/>
            <p:nvPr/>
          </p:nvSpPr>
          <p:spPr>
            <a:xfrm>
              <a:off x="1274398" y="3417446"/>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51" name="pl350"/>
            <p:cNvSpPr/>
            <p:nvPr/>
          </p:nvSpPr>
          <p:spPr>
            <a:xfrm>
              <a:off x="1274398" y="3268602"/>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52" name="pl351"/>
            <p:cNvSpPr/>
            <p:nvPr/>
          </p:nvSpPr>
          <p:spPr>
            <a:xfrm>
              <a:off x="1274398" y="3119758"/>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53" name="pl352"/>
            <p:cNvSpPr/>
            <p:nvPr/>
          </p:nvSpPr>
          <p:spPr>
            <a:xfrm>
              <a:off x="1274398" y="2970914"/>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54" name="pl353"/>
            <p:cNvSpPr/>
            <p:nvPr/>
          </p:nvSpPr>
          <p:spPr>
            <a:xfrm>
              <a:off x="1274398" y="2822071"/>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55" name="pl354"/>
            <p:cNvSpPr/>
            <p:nvPr/>
          </p:nvSpPr>
          <p:spPr>
            <a:xfrm>
              <a:off x="1274398" y="2673227"/>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56" name="pl355"/>
            <p:cNvSpPr/>
            <p:nvPr/>
          </p:nvSpPr>
          <p:spPr>
            <a:xfrm>
              <a:off x="1274398" y="2524383"/>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57" name="pl356"/>
            <p:cNvSpPr/>
            <p:nvPr/>
          </p:nvSpPr>
          <p:spPr>
            <a:xfrm>
              <a:off x="1274398" y="2375539"/>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58" name="pl357"/>
            <p:cNvSpPr/>
            <p:nvPr/>
          </p:nvSpPr>
          <p:spPr>
            <a:xfrm>
              <a:off x="1274398" y="2226696"/>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59" name="pl358"/>
            <p:cNvSpPr/>
            <p:nvPr/>
          </p:nvSpPr>
          <p:spPr>
            <a:xfrm>
              <a:off x="1274398" y="2077852"/>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60" name="pl359"/>
            <p:cNvSpPr/>
            <p:nvPr/>
          </p:nvSpPr>
          <p:spPr>
            <a:xfrm>
              <a:off x="1274398" y="1929008"/>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61" name="pl360"/>
            <p:cNvSpPr/>
            <p:nvPr/>
          </p:nvSpPr>
          <p:spPr>
            <a:xfrm>
              <a:off x="1274398" y="1780164"/>
              <a:ext cx="7326721" cy="0"/>
            </a:xfrm>
            <a:custGeom>
              <a:avLst/>
              <a:gdLst/>
              <a:ahLst/>
              <a:cxnLst/>
              <a:rect l="0" t="0" r="0" b="0"/>
              <a:pathLst>
                <a:path w="7326721">
                  <a:moveTo>
                    <a:pt x="0" y="0"/>
                  </a:moveTo>
                  <a:lnTo>
                    <a:pt x="7326721" y="0"/>
                  </a:lnTo>
                  <a:lnTo>
                    <a:pt x="7326721" y="0"/>
                  </a:lnTo>
                </a:path>
              </a:pathLst>
            </a:custGeom>
            <a:ln w="9525" cap="rnd">
              <a:solidFill>
                <a:srgbClr val="D3D3D3">
                  <a:alpha val="100000"/>
                </a:srgbClr>
              </a:solidFill>
              <a:prstDash val="solid"/>
              <a:round/>
            </a:ln>
          </p:spPr>
          <p:txBody>
            <a:bodyPr/>
            <a:lstStyle/>
            <a:p>
              <a:endParaRPr sz="1350"/>
            </a:p>
          </p:txBody>
        </p:sp>
        <p:sp>
          <p:nvSpPr>
            <p:cNvPr id="362" name="rc361"/>
            <p:cNvSpPr/>
            <p:nvPr/>
          </p:nvSpPr>
          <p:spPr>
            <a:xfrm>
              <a:off x="1545759" y="4603135"/>
              <a:ext cx="101253" cy="153904"/>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363" name="rc362"/>
            <p:cNvSpPr/>
            <p:nvPr/>
          </p:nvSpPr>
          <p:spPr>
            <a:xfrm>
              <a:off x="1545759" y="4596913"/>
              <a:ext cx="101253" cy="6221"/>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364" name="rc363"/>
            <p:cNvSpPr/>
            <p:nvPr/>
          </p:nvSpPr>
          <p:spPr>
            <a:xfrm>
              <a:off x="1545759" y="4551754"/>
              <a:ext cx="101253" cy="45159"/>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365" name="rc364"/>
            <p:cNvSpPr/>
            <p:nvPr/>
          </p:nvSpPr>
          <p:spPr>
            <a:xfrm>
              <a:off x="1545759" y="4444676"/>
              <a:ext cx="101253" cy="107078"/>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366" name="rc365"/>
            <p:cNvSpPr/>
            <p:nvPr/>
          </p:nvSpPr>
          <p:spPr>
            <a:xfrm>
              <a:off x="1545759" y="4075752"/>
              <a:ext cx="101253" cy="368924"/>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367" name="rc366"/>
            <p:cNvSpPr/>
            <p:nvPr/>
          </p:nvSpPr>
          <p:spPr>
            <a:xfrm>
              <a:off x="1545759" y="3977575"/>
              <a:ext cx="101253" cy="98177"/>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368" name="rc367"/>
            <p:cNvSpPr/>
            <p:nvPr/>
          </p:nvSpPr>
          <p:spPr>
            <a:xfrm>
              <a:off x="1667263" y="4501683"/>
              <a:ext cx="101253" cy="255356"/>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369" name="rc368"/>
            <p:cNvSpPr/>
            <p:nvPr/>
          </p:nvSpPr>
          <p:spPr>
            <a:xfrm>
              <a:off x="1667263" y="4497664"/>
              <a:ext cx="101253" cy="4018"/>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370" name="rc369"/>
            <p:cNvSpPr/>
            <p:nvPr/>
          </p:nvSpPr>
          <p:spPr>
            <a:xfrm>
              <a:off x="1667263" y="4442205"/>
              <a:ext cx="101253" cy="55459"/>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371" name="rc370"/>
            <p:cNvSpPr/>
            <p:nvPr/>
          </p:nvSpPr>
          <p:spPr>
            <a:xfrm>
              <a:off x="1667263" y="4256150"/>
              <a:ext cx="101253" cy="186054"/>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372" name="rc371"/>
            <p:cNvSpPr/>
            <p:nvPr/>
          </p:nvSpPr>
          <p:spPr>
            <a:xfrm>
              <a:off x="1667263" y="3885291"/>
              <a:ext cx="101253" cy="370859"/>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373" name="rc372"/>
            <p:cNvSpPr/>
            <p:nvPr/>
          </p:nvSpPr>
          <p:spPr>
            <a:xfrm>
              <a:off x="1667263" y="3731506"/>
              <a:ext cx="101253" cy="153785"/>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374" name="rc373"/>
            <p:cNvSpPr/>
            <p:nvPr/>
          </p:nvSpPr>
          <p:spPr>
            <a:xfrm>
              <a:off x="1788768" y="4541157"/>
              <a:ext cx="101253" cy="215882"/>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375" name="rc374"/>
            <p:cNvSpPr/>
            <p:nvPr/>
          </p:nvSpPr>
          <p:spPr>
            <a:xfrm>
              <a:off x="1788768" y="4536155"/>
              <a:ext cx="101253" cy="5001"/>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376" name="rc375"/>
            <p:cNvSpPr/>
            <p:nvPr/>
          </p:nvSpPr>
          <p:spPr>
            <a:xfrm>
              <a:off x="1788768" y="4444884"/>
              <a:ext cx="101253" cy="91270"/>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377" name="rc376"/>
            <p:cNvSpPr/>
            <p:nvPr/>
          </p:nvSpPr>
          <p:spPr>
            <a:xfrm>
              <a:off x="1788768" y="4264813"/>
              <a:ext cx="101253" cy="180071"/>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378" name="rc377"/>
            <p:cNvSpPr/>
            <p:nvPr/>
          </p:nvSpPr>
          <p:spPr>
            <a:xfrm>
              <a:off x="1788768" y="3898360"/>
              <a:ext cx="101253" cy="366453"/>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379" name="rc378"/>
            <p:cNvSpPr/>
            <p:nvPr/>
          </p:nvSpPr>
          <p:spPr>
            <a:xfrm>
              <a:off x="1788768" y="3690723"/>
              <a:ext cx="101253" cy="207637"/>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380" name="rc379"/>
            <p:cNvSpPr/>
            <p:nvPr/>
          </p:nvSpPr>
          <p:spPr>
            <a:xfrm>
              <a:off x="1910272" y="4572711"/>
              <a:ext cx="101253" cy="184328"/>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381" name="rc380"/>
            <p:cNvSpPr/>
            <p:nvPr/>
          </p:nvSpPr>
          <p:spPr>
            <a:xfrm>
              <a:off x="1910272" y="4571104"/>
              <a:ext cx="101253" cy="1607"/>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382" name="rc381"/>
            <p:cNvSpPr/>
            <p:nvPr/>
          </p:nvSpPr>
          <p:spPr>
            <a:xfrm>
              <a:off x="1910272" y="4497486"/>
              <a:ext cx="101253" cy="73618"/>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383" name="rc382"/>
            <p:cNvSpPr/>
            <p:nvPr/>
          </p:nvSpPr>
          <p:spPr>
            <a:xfrm>
              <a:off x="1910272" y="4309198"/>
              <a:ext cx="101253" cy="188287"/>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384" name="rc383"/>
            <p:cNvSpPr/>
            <p:nvPr/>
          </p:nvSpPr>
          <p:spPr>
            <a:xfrm>
              <a:off x="1910272" y="3946913"/>
              <a:ext cx="101253" cy="362285"/>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385" name="rc384"/>
            <p:cNvSpPr/>
            <p:nvPr/>
          </p:nvSpPr>
          <p:spPr>
            <a:xfrm>
              <a:off x="1910272" y="3623952"/>
              <a:ext cx="101253" cy="322961"/>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386" name="rc385"/>
            <p:cNvSpPr/>
            <p:nvPr/>
          </p:nvSpPr>
          <p:spPr>
            <a:xfrm>
              <a:off x="2031777" y="4663327"/>
              <a:ext cx="101253" cy="93712"/>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387" name="rc386"/>
            <p:cNvSpPr/>
            <p:nvPr/>
          </p:nvSpPr>
          <p:spPr>
            <a:xfrm>
              <a:off x="2031777" y="4662345"/>
              <a:ext cx="101253" cy="982"/>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388" name="rc387"/>
            <p:cNvSpPr/>
            <p:nvPr/>
          </p:nvSpPr>
          <p:spPr>
            <a:xfrm>
              <a:off x="2031777" y="4599057"/>
              <a:ext cx="101253" cy="63288"/>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389" name="rc388"/>
            <p:cNvSpPr/>
            <p:nvPr/>
          </p:nvSpPr>
          <p:spPr>
            <a:xfrm>
              <a:off x="2031777" y="4485608"/>
              <a:ext cx="101253" cy="113448"/>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390" name="rc389"/>
            <p:cNvSpPr/>
            <p:nvPr/>
          </p:nvSpPr>
          <p:spPr>
            <a:xfrm>
              <a:off x="2031777" y="4229746"/>
              <a:ext cx="101253" cy="255862"/>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391" name="rc390"/>
            <p:cNvSpPr/>
            <p:nvPr/>
          </p:nvSpPr>
          <p:spPr>
            <a:xfrm>
              <a:off x="2031777" y="3729452"/>
              <a:ext cx="101253" cy="500293"/>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392" name="rc391"/>
            <p:cNvSpPr/>
            <p:nvPr/>
          </p:nvSpPr>
          <p:spPr>
            <a:xfrm>
              <a:off x="2153281" y="4685148"/>
              <a:ext cx="101253" cy="71891"/>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393" name="rc392"/>
            <p:cNvSpPr/>
            <p:nvPr/>
          </p:nvSpPr>
          <p:spPr>
            <a:xfrm>
              <a:off x="2153281" y="4684493"/>
              <a:ext cx="101253" cy="654"/>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394" name="rc393"/>
            <p:cNvSpPr/>
            <p:nvPr/>
          </p:nvSpPr>
          <p:spPr>
            <a:xfrm>
              <a:off x="2153281" y="4640763"/>
              <a:ext cx="101253" cy="43730"/>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395" name="rc394"/>
            <p:cNvSpPr/>
            <p:nvPr/>
          </p:nvSpPr>
          <p:spPr>
            <a:xfrm>
              <a:off x="2153281" y="4600188"/>
              <a:ext cx="101253" cy="40574"/>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396" name="rc395"/>
            <p:cNvSpPr/>
            <p:nvPr/>
          </p:nvSpPr>
          <p:spPr>
            <a:xfrm>
              <a:off x="2153281" y="4419938"/>
              <a:ext cx="101253" cy="180249"/>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397" name="rc396"/>
            <p:cNvSpPr/>
            <p:nvPr/>
          </p:nvSpPr>
          <p:spPr>
            <a:xfrm>
              <a:off x="2153281" y="4083760"/>
              <a:ext cx="101253" cy="336178"/>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398" name="rc397"/>
            <p:cNvSpPr/>
            <p:nvPr/>
          </p:nvSpPr>
          <p:spPr>
            <a:xfrm>
              <a:off x="2274786" y="4700896"/>
              <a:ext cx="101253" cy="56143"/>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399" name="rc398"/>
            <p:cNvSpPr/>
            <p:nvPr/>
          </p:nvSpPr>
          <p:spPr>
            <a:xfrm>
              <a:off x="2274786" y="4700687"/>
              <a:ext cx="101253" cy="208"/>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00" name="rc399"/>
            <p:cNvSpPr/>
            <p:nvPr/>
          </p:nvSpPr>
          <p:spPr>
            <a:xfrm>
              <a:off x="2274786" y="4670799"/>
              <a:ext cx="101253" cy="29887"/>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01" name="rc400"/>
            <p:cNvSpPr/>
            <p:nvPr/>
          </p:nvSpPr>
          <p:spPr>
            <a:xfrm>
              <a:off x="2274786" y="4657463"/>
              <a:ext cx="101253" cy="13336"/>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02" name="rc401"/>
            <p:cNvSpPr/>
            <p:nvPr/>
          </p:nvSpPr>
          <p:spPr>
            <a:xfrm>
              <a:off x="2274786" y="4486263"/>
              <a:ext cx="101253" cy="171200"/>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03" name="rc402"/>
            <p:cNvSpPr/>
            <p:nvPr/>
          </p:nvSpPr>
          <p:spPr>
            <a:xfrm>
              <a:off x="2274786" y="4348195"/>
              <a:ext cx="101253" cy="138067"/>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04" name="rc403"/>
            <p:cNvSpPr/>
            <p:nvPr/>
          </p:nvSpPr>
          <p:spPr>
            <a:xfrm>
              <a:off x="2396290" y="4702176"/>
              <a:ext cx="101253" cy="54863"/>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05" name="rc404"/>
            <p:cNvSpPr/>
            <p:nvPr/>
          </p:nvSpPr>
          <p:spPr>
            <a:xfrm>
              <a:off x="2396290" y="4702086"/>
              <a:ext cx="101253" cy="89"/>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06" name="rc405"/>
            <p:cNvSpPr/>
            <p:nvPr/>
          </p:nvSpPr>
          <p:spPr>
            <a:xfrm>
              <a:off x="2396290" y="4682618"/>
              <a:ext cx="101253" cy="19468"/>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07" name="rc406"/>
            <p:cNvSpPr/>
            <p:nvPr/>
          </p:nvSpPr>
          <p:spPr>
            <a:xfrm>
              <a:off x="2396290" y="4676098"/>
              <a:ext cx="101253" cy="6519"/>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08" name="rc407"/>
            <p:cNvSpPr/>
            <p:nvPr/>
          </p:nvSpPr>
          <p:spPr>
            <a:xfrm>
              <a:off x="2396290" y="4521390"/>
              <a:ext cx="101253" cy="154708"/>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09" name="rc408"/>
            <p:cNvSpPr/>
            <p:nvPr/>
          </p:nvSpPr>
          <p:spPr>
            <a:xfrm>
              <a:off x="2396290" y="4452029"/>
              <a:ext cx="101253" cy="69361"/>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10" name="rc409"/>
            <p:cNvSpPr/>
            <p:nvPr/>
          </p:nvSpPr>
          <p:spPr>
            <a:xfrm>
              <a:off x="2517794" y="4691072"/>
              <a:ext cx="101253" cy="65967"/>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11" name="rc410"/>
            <p:cNvSpPr/>
            <p:nvPr/>
          </p:nvSpPr>
          <p:spPr>
            <a:xfrm>
              <a:off x="2517794" y="4691042"/>
              <a:ext cx="101253" cy="29"/>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12" name="rc411"/>
            <p:cNvSpPr/>
            <p:nvPr/>
          </p:nvSpPr>
          <p:spPr>
            <a:xfrm>
              <a:off x="2517794" y="4675711"/>
              <a:ext cx="101253" cy="15330"/>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13" name="rc412"/>
            <p:cNvSpPr/>
            <p:nvPr/>
          </p:nvSpPr>
          <p:spPr>
            <a:xfrm>
              <a:off x="2517794" y="4672526"/>
              <a:ext cx="101253" cy="3185"/>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14" name="rc413"/>
            <p:cNvSpPr/>
            <p:nvPr/>
          </p:nvSpPr>
          <p:spPr>
            <a:xfrm>
              <a:off x="2517794" y="4527701"/>
              <a:ext cx="101253" cy="144824"/>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15" name="rc414"/>
            <p:cNvSpPr/>
            <p:nvPr/>
          </p:nvSpPr>
          <p:spPr>
            <a:xfrm>
              <a:off x="2517794" y="4486829"/>
              <a:ext cx="101253" cy="40872"/>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16" name="rc415"/>
            <p:cNvSpPr/>
            <p:nvPr/>
          </p:nvSpPr>
          <p:spPr>
            <a:xfrm>
              <a:off x="2639299" y="4679641"/>
              <a:ext cx="101253" cy="77398"/>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17" name="rc416"/>
            <p:cNvSpPr/>
            <p:nvPr/>
          </p:nvSpPr>
          <p:spPr>
            <a:xfrm>
              <a:off x="2639299" y="4679611"/>
              <a:ext cx="101253" cy="29"/>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18" name="rc417"/>
            <p:cNvSpPr/>
            <p:nvPr/>
          </p:nvSpPr>
          <p:spPr>
            <a:xfrm>
              <a:off x="2639299" y="4664340"/>
              <a:ext cx="101253" cy="15271"/>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19" name="rc418"/>
            <p:cNvSpPr/>
            <p:nvPr/>
          </p:nvSpPr>
          <p:spPr>
            <a:xfrm>
              <a:off x="2639299" y="4662464"/>
              <a:ext cx="101253" cy="1875"/>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20" name="rc419"/>
            <p:cNvSpPr/>
            <p:nvPr/>
          </p:nvSpPr>
          <p:spPr>
            <a:xfrm>
              <a:off x="2639299" y="4544491"/>
              <a:ext cx="101253" cy="117973"/>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21" name="rc420"/>
            <p:cNvSpPr/>
            <p:nvPr/>
          </p:nvSpPr>
          <p:spPr>
            <a:xfrm>
              <a:off x="2639299" y="4517282"/>
              <a:ext cx="101253" cy="27208"/>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22" name="rc421"/>
            <p:cNvSpPr/>
            <p:nvPr/>
          </p:nvSpPr>
          <p:spPr>
            <a:xfrm>
              <a:off x="2760803" y="4689286"/>
              <a:ext cx="101253" cy="67753"/>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23" name="rc422"/>
            <p:cNvSpPr/>
            <p:nvPr/>
          </p:nvSpPr>
          <p:spPr>
            <a:xfrm>
              <a:off x="2760803" y="4689286"/>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24" name="rc423"/>
            <p:cNvSpPr/>
            <p:nvPr/>
          </p:nvSpPr>
          <p:spPr>
            <a:xfrm>
              <a:off x="2760803" y="4673717"/>
              <a:ext cx="101253" cy="15569"/>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25" name="rc424"/>
            <p:cNvSpPr/>
            <p:nvPr/>
          </p:nvSpPr>
          <p:spPr>
            <a:xfrm>
              <a:off x="2760803" y="4671246"/>
              <a:ext cx="101253" cy="2470"/>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26" name="rc425"/>
            <p:cNvSpPr/>
            <p:nvPr/>
          </p:nvSpPr>
          <p:spPr>
            <a:xfrm>
              <a:off x="2760803" y="4567234"/>
              <a:ext cx="101253" cy="104012"/>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27" name="rc426"/>
            <p:cNvSpPr/>
            <p:nvPr/>
          </p:nvSpPr>
          <p:spPr>
            <a:xfrm>
              <a:off x="2760803" y="4525111"/>
              <a:ext cx="101253" cy="42122"/>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28" name="rc427"/>
            <p:cNvSpPr/>
            <p:nvPr/>
          </p:nvSpPr>
          <p:spPr>
            <a:xfrm>
              <a:off x="2882308" y="4681218"/>
              <a:ext cx="101253" cy="75821"/>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29" name="rc428"/>
            <p:cNvSpPr/>
            <p:nvPr/>
          </p:nvSpPr>
          <p:spPr>
            <a:xfrm>
              <a:off x="2882308" y="4681218"/>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30" name="rc429"/>
            <p:cNvSpPr/>
            <p:nvPr/>
          </p:nvSpPr>
          <p:spPr>
            <a:xfrm>
              <a:off x="2882308" y="4668864"/>
              <a:ext cx="101253" cy="12354"/>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31" name="rc430"/>
            <p:cNvSpPr/>
            <p:nvPr/>
          </p:nvSpPr>
          <p:spPr>
            <a:xfrm>
              <a:off x="2882308" y="4665947"/>
              <a:ext cx="101253" cy="2917"/>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32" name="rc431"/>
            <p:cNvSpPr/>
            <p:nvPr/>
          </p:nvSpPr>
          <p:spPr>
            <a:xfrm>
              <a:off x="2882308" y="4519217"/>
              <a:ext cx="101253" cy="146730"/>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33" name="rc432"/>
            <p:cNvSpPr/>
            <p:nvPr/>
          </p:nvSpPr>
          <p:spPr>
            <a:xfrm>
              <a:off x="2882308" y="4437531"/>
              <a:ext cx="101253" cy="81685"/>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34" name="rc433"/>
            <p:cNvSpPr/>
            <p:nvPr/>
          </p:nvSpPr>
          <p:spPr>
            <a:xfrm>
              <a:off x="3003812" y="4605308"/>
              <a:ext cx="101253" cy="151731"/>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35" name="rc434"/>
            <p:cNvSpPr/>
            <p:nvPr/>
          </p:nvSpPr>
          <p:spPr>
            <a:xfrm>
              <a:off x="3003812" y="4605249"/>
              <a:ext cx="101253" cy="59"/>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36" name="rc435"/>
            <p:cNvSpPr/>
            <p:nvPr/>
          </p:nvSpPr>
          <p:spPr>
            <a:xfrm>
              <a:off x="3003812" y="4596616"/>
              <a:ext cx="101253" cy="8632"/>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37" name="rc436"/>
            <p:cNvSpPr/>
            <p:nvPr/>
          </p:nvSpPr>
          <p:spPr>
            <a:xfrm>
              <a:off x="3003812" y="4592031"/>
              <a:ext cx="101253" cy="4584"/>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38" name="rc437"/>
            <p:cNvSpPr/>
            <p:nvPr/>
          </p:nvSpPr>
          <p:spPr>
            <a:xfrm>
              <a:off x="3003812" y="4263950"/>
              <a:ext cx="101253" cy="328081"/>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39" name="rc438"/>
            <p:cNvSpPr/>
            <p:nvPr/>
          </p:nvSpPr>
          <p:spPr>
            <a:xfrm>
              <a:off x="3003812" y="4109420"/>
              <a:ext cx="101253" cy="154529"/>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40" name="rc439"/>
            <p:cNvSpPr/>
            <p:nvPr/>
          </p:nvSpPr>
          <p:spPr>
            <a:xfrm>
              <a:off x="3125317" y="4555743"/>
              <a:ext cx="101253" cy="201296"/>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41" name="rc440"/>
            <p:cNvSpPr/>
            <p:nvPr/>
          </p:nvSpPr>
          <p:spPr>
            <a:xfrm>
              <a:off x="3125317" y="4555743"/>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42" name="rc441"/>
            <p:cNvSpPr/>
            <p:nvPr/>
          </p:nvSpPr>
          <p:spPr>
            <a:xfrm>
              <a:off x="3125317" y="4541484"/>
              <a:ext cx="101253" cy="14259"/>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43" name="rc442"/>
            <p:cNvSpPr/>
            <p:nvPr/>
          </p:nvSpPr>
          <p:spPr>
            <a:xfrm>
              <a:off x="3125317" y="4534429"/>
              <a:ext cx="101253" cy="7055"/>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44" name="rc443"/>
            <p:cNvSpPr/>
            <p:nvPr/>
          </p:nvSpPr>
          <p:spPr>
            <a:xfrm>
              <a:off x="3125317" y="4156901"/>
              <a:ext cx="101253" cy="377527"/>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45" name="rc444"/>
            <p:cNvSpPr/>
            <p:nvPr/>
          </p:nvSpPr>
          <p:spPr>
            <a:xfrm>
              <a:off x="3125317" y="3931760"/>
              <a:ext cx="101253" cy="225141"/>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46" name="rc445"/>
            <p:cNvSpPr/>
            <p:nvPr/>
          </p:nvSpPr>
          <p:spPr>
            <a:xfrm>
              <a:off x="3246821" y="4586048"/>
              <a:ext cx="101253" cy="170991"/>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47" name="rc446"/>
            <p:cNvSpPr/>
            <p:nvPr/>
          </p:nvSpPr>
          <p:spPr>
            <a:xfrm>
              <a:off x="3246821" y="4585929"/>
              <a:ext cx="101253" cy="119"/>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48" name="rc447"/>
            <p:cNvSpPr/>
            <p:nvPr/>
          </p:nvSpPr>
          <p:spPr>
            <a:xfrm>
              <a:off x="3246821" y="4557351"/>
              <a:ext cx="101253" cy="28578"/>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49" name="rc448"/>
            <p:cNvSpPr/>
            <p:nvPr/>
          </p:nvSpPr>
          <p:spPr>
            <a:xfrm>
              <a:off x="3246821" y="4548569"/>
              <a:ext cx="101253" cy="8781"/>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50" name="rc449"/>
            <p:cNvSpPr/>
            <p:nvPr/>
          </p:nvSpPr>
          <p:spPr>
            <a:xfrm>
              <a:off x="3246821" y="4080961"/>
              <a:ext cx="101253" cy="467607"/>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51" name="rc450"/>
            <p:cNvSpPr/>
            <p:nvPr/>
          </p:nvSpPr>
          <p:spPr>
            <a:xfrm>
              <a:off x="3246821" y="3628387"/>
              <a:ext cx="101253" cy="452574"/>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52" name="rc451"/>
            <p:cNvSpPr/>
            <p:nvPr/>
          </p:nvSpPr>
          <p:spPr>
            <a:xfrm>
              <a:off x="3368326" y="4657790"/>
              <a:ext cx="101253" cy="99249"/>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53" name="rc452"/>
            <p:cNvSpPr/>
            <p:nvPr/>
          </p:nvSpPr>
          <p:spPr>
            <a:xfrm>
              <a:off x="3368326" y="4657731"/>
              <a:ext cx="101253" cy="59"/>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54" name="rc453"/>
            <p:cNvSpPr/>
            <p:nvPr/>
          </p:nvSpPr>
          <p:spPr>
            <a:xfrm>
              <a:off x="3368326" y="4628677"/>
              <a:ext cx="101253" cy="29054"/>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55" name="rc454"/>
            <p:cNvSpPr/>
            <p:nvPr/>
          </p:nvSpPr>
          <p:spPr>
            <a:xfrm>
              <a:off x="3368326" y="4619032"/>
              <a:ext cx="101253" cy="9645"/>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56" name="rc455"/>
            <p:cNvSpPr/>
            <p:nvPr/>
          </p:nvSpPr>
          <p:spPr>
            <a:xfrm>
              <a:off x="3368326" y="4332745"/>
              <a:ext cx="101253" cy="286286"/>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57" name="rc456"/>
            <p:cNvSpPr/>
            <p:nvPr/>
          </p:nvSpPr>
          <p:spPr>
            <a:xfrm>
              <a:off x="3368326" y="3930391"/>
              <a:ext cx="101253" cy="402354"/>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58" name="rc457"/>
            <p:cNvSpPr/>
            <p:nvPr/>
          </p:nvSpPr>
          <p:spPr>
            <a:xfrm>
              <a:off x="3489830" y="4669817"/>
              <a:ext cx="101253" cy="87222"/>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59" name="rc458"/>
            <p:cNvSpPr/>
            <p:nvPr/>
          </p:nvSpPr>
          <p:spPr>
            <a:xfrm>
              <a:off x="3489830" y="4669817"/>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60" name="rc459"/>
            <p:cNvSpPr/>
            <p:nvPr/>
          </p:nvSpPr>
          <p:spPr>
            <a:xfrm>
              <a:off x="3489830" y="4641447"/>
              <a:ext cx="101253" cy="28369"/>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61" name="rc460"/>
            <p:cNvSpPr/>
            <p:nvPr/>
          </p:nvSpPr>
          <p:spPr>
            <a:xfrm>
              <a:off x="3489830" y="4629599"/>
              <a:ext cx="101253" cy="11847"/>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62" name="rc461"/>
            <p:cNvSpPr/>
            <p:nvPr/>
          </p:nvSpPr>
          <p:spPr>
            <a:xfrm>
              <a:off x="3489830" y="4434227"/>
              <a:ext cx="101253" cy="195372"/>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63" name="rc462"/>
            <p:cNvSpPr/>
            <p:nvPr/>
          </p:nvSpPr>
          <p:spPr>
            <a:xfrm>
              <a:off x="3489830" y="4218404"/>
              <a:ext cx="101253" cy="215823"/>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64" name="rc463"/>
            <p:cNvSpPr/>
            <p:nvPr/>
          </p:nvSpPr>
          <p:spPr>
            <a:xfrm>
              <a:off x="3611335" y="4699764"/>
              <a:ext cx="101253" cy="57275"/>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65" name="rc464"/>
            <p:cNvSpPr/>
            <p:nvPr/>
          </p:nvSpPr>
          <p:spPr>
            <a:xfrm>
              <a:off x="3611335" y="4699735"/>
              <a:ext cx="101253" cy="29"/>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66" name="rc465"/>
            <p:cNvSpPr/>
            <p:nvPr/>
          </p:nvSpPr>
          <p:spPr>
            <a:xfrm>
              <a:off x="3611335" y="4686041"/>
              <a:ext cx="101253" cy="13693"/>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67" name="rc466"/>
            <p:cNvSpPr/>
            <p:nvPr/>
          </p:nvSpPr>
          <p:spPr>
            <a:xfrm>
              <a:off x="3611335" y="4674491"/>
              <a:ext cx="101253" cy="11550"/>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68" name="rc467"/>
            <p:cNvSpPr/>
            <p:nvPr/>
          </p:nvSpPr>
          <p:spPr>
            <a:xfrm>
              <a:off x="3611335" y="4546753"/>
              <a:ext cx="101253" cy="127737"/>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69" name="rc468"/>
            <p:cNvSpPr/>
            <p:nvPr/>
          </p:nvSpPr>
          <p:spPr>
            <a:xfrm>
              <a:off x="3611335" y="4447831"/>
              <a:ext cx="101253" cy="98921"/>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70" name="rc469"/>
            <p:cNvSpPr/>
            <p:nvPr/>
          </p:nvSpPr>
          <p:spPr>
            <a:xfrm>
              <a:off x="3732839" y="4717120"/>
              <a:ext cx="101253" cy="39919"/>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71" name="rc470"/>
            <p:cNvSpPr/>
            <p:nvPr/>
          </p:nvSpPr>
          <p:spPr>
            <a:xfrm>
              <a:off x="3732839" y="4717120"/>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72" name="rc471"/>
            <p:cNvSpPr/>
            <p:nvPr/>
          </p:nvSpPr>
          <p:spPr>
            <a:xfrm>
              <a:off x="3732839" y="4707594"/>
              <a:ext cx="101253" cy="9526"/>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73" name="rc472"/>
            <p:cNvSpPr/>
            <p:nvPr/>
          </p:nvSpPr>
          <p:spPr>
            <a:xfrm>
              <a:off x="3732839" y="4695150"/>
              <a:ext cx="101253" cy="12443"/>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74" name="rc473"/>
            <p:cNvSpPr/>
            <p:nvPr/>
          </p:nvSpPr>
          <p:spPr>
            <a:xfrm>
              <a:off x="3732839" y="4631743"/>
              <a:ext cx="101253" cy="63407"/>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75" name="rc474"/>
            <p:cNvSpPr/>
            <p:nvPr/>
          </p:nvSpPr>
          <p:spPr>
            <a:xfrm>
              <a:off x="3732839" y="4572503"/>
              <a:ext cx="101253" cy="59239"/>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76" name="rc475"/>
            <p:cNvSpPr/>
            <p:nvPr/>
          </p:nvSpPr>
          <p:spPr>
            <a:xfrm>
              <a:off x="3854344" y="4711791"/>
              <a:ext cx="101253" cy="45248"/>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77" name="rc476"/>
            <p:cNvSpPr/>
            <p:nvPr/>
          </p:nvSpPr>
          <p:spPr>
            <a:xfrm>
              <a:off x="3854344" y="4711702"/>
              <a:ext cx="101253" cy="89"/>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78" name="rc477"/>
            <p:cNvSpPr/>
            <p:nvPr/>
          </p:nvSpPr>
          <p:spPr>
            <a:xfrm>
              <a:off x="3854344" y="4702979"/>
              <a:ext cx="101253" cy="8722"/>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79" name="rc478"/>
            <p:cNvSpPr/>
            <p:nvPr/>
          </p:nvSpPr>
          <p:spPr>
            <a:xfrm>
              <a:off x="3854344" y="4690030"/>
              <a:ext cx="101253" cy="12949"/>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80" name="rc479"/>
            <p:cNvSpPr/>
            <p:nvPr/>
          </p:nvSpPr>
          <p:spPr>
            <a:xfrm>
              <a:off x="3854344" y="4593966"/>
              <a:ext cx="101253" cy="96063"/>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81" name="rc480"/>
            <p:cNvSpPr/>
            <p:nvPr/>
          </p:nvSpPr>
          <p:spPr>
            <a:xfrm>
              <a:off x="3854344" y="4556398"/>
              <a:ext cx="101253" cy="37568"/>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82" name="rc481"/>
            <p:cNvSpPr/>
            <p:nvPr/>
          </p:nvSpPr>
          <p:spPr>
            <a:xfrm>
              <a:off x="3975848" y="4716107"/>
              <a:ext cx="101253" cy="40932"/>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83" name="rc482"/>
            <p:cNvSpPr/>
            <p:nvPr/>
          </p:nvSpPr>
          <p:spPr>
            <a:xfrm>
              <a:off x="3975848" y="4716107"/>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84" name="rc483"/>
            <p:cNvSpPr/>
            <p:nvPr/>
          </p:nvSpPr>
          <p:spPr>
            <a:xfrm>
              <a:off x="3975848" y="4709112"/>
              <a:ext cx="101253" cy="6995"/>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85" name="rc484"/>
            <p:cNvSpPr/>
            <p:nvPr/>
          </p:nvSpPr>
          <p:spPr>
            <a:xfrm>
              <a:off x="3975848" y="4697442"/>
              <a:ext cx="101253" cy="11669"/>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86" name="rc485"/>
            <p:cNvSpPr/>
            <p:nvPr/>
          </p:nvSpPr>
          <p:spPr>
            <a:xfrm>
              <a:off x="3975848" y="4614477"/>
              <a:ext cx="101253" cy="82965"/>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87" name="rc486"/>
            <p:cNvSpPr/>
            <p:nvPr/>
          </p:nvSpPr>
          <p:spPr>
            <a:xfrm>
              <a:off x="3975848" y="4596407"/>
              <a:ext cx="101253" cy="18069"/>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88" name="rc487"/>
            <p:cNvSpPr/>
            <p:nvPr/>
          </p:nvSpPr>
          <p:spPr>
            <a:xfrm>
              <a:off x="4097353" y="4720364"/>
              <a:ext cx="101253" cy="36675"/>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89" name="rc488"/>
            <p:cNvSpPr/>
            <p:nvPr/>
          </p:nvSpPr>
          <p:spPr>
            <a:xfrm>
              <a:off x="4097353" y="4720364"/>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90" name="rc489"/>
            <p:cNvSpPr/>
            <p:nvPr/>
          </p:nvSpPr>
          <p:spPr>
            <a:xfrm>
              <a:off x="4097353" y="4709677"/>
              <a:ext cx="101253" cy="10686"/>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91" name="rc490"/>
            <p:cNvSpPr/>
            <p:nvPr/>
          </p:nvSpPr>
          <p:spPr>
            <a:xfrm>
              <a:off x="4097353" y="4691072"/>
              <a:ext cx="101253" cy="18605"/>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92" name="rc491"/>
            <p:cNvSpPr/>
            <p:nvPr/>
          </p:nvSpPr>
          <p:spPr>
            <a:xfrm>
              <a:off x="4097353" y="4581672"/>
              <a:ext cx="101253" cy="109400"/>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93" name="rc492"/>
            <p:cNvSpPr/>
            <p:nvPr/>
          </p:nvSpPr>
          <p:spPr>
            <a:xfrm>
              <a:off x="4097353" y="4569913"/>
              <a:ext cx="101253" cy="11758"/>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494" name="rc493"/>
            <p:cNvSpPr/>
            <p:nvPr/>
          </p:nvSpPr>
          <p:spPr>
            <a:xfrm>
              <a:off x="4218857" y="4720007"/>
              <a:ext cx="101253" cy="37032"/>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495" name="rc494"/>
            <p:cNvSpPr/>
            <p:nvPr/>
          </p:nvSpPr>
          <p:spPr>
            <a:xfrm>
              <a:off x="4218857" y="4720007"/>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496" name="rc495"/>
            <p:cNvSpPr/>
            <p:nvPr/>
          </p:nvSpPr>
          <p:spPr>
            <a:xfrm>
              <a:off x="4218857" y="4708814"/>
              <a:ext cx="101253" cy="11193"/>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497" name="rc496"/>
            <p:cNvSpPr/>
            <p:nvPr/>
          </p:nvSpPr>
          <p:spPr>
            <a:xfrm>
              <a:off x="4218857" y="4682231"/>
              <a:ext cx="101253" cy="26583"/>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498" name="rc497"/>
            <p:cNvSpPr/>
            <p:nvPr/>
          </p:nvSpPr>
          <p:spPr>
            <a:xfrm>
              <a:off x="4218857" y="4538358"/>
              <a:ext cx="101253" cy="143872"/>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499" name="rc498"/>
            <p:cNvSpPr/>
            <p:nvPr/>
          </p:nvSpPr>
          <p:spPr>
            <a:xfrm>
              <a:off x="4218857" y="4525617"/>
              <a:ext cx="101253" cy="12741"/>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00" name="rc499"/>
            <p:cNvSpPr/>
            <p:nvPr/>
          </p:nvSpPr>
          <p:spPr>
            <a:xfrm>
              <a:off x="4340362" y="4637399"/>
              <a:ext cx="101253" cy="119640"/>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01" name="rc500"/>
            <p:cNvSpPr/>
            <p:nvPr/>
          </p:nvSpPr>
          <p:spPr>
            <a:xfrm>
              <a:off x="4340362" y="4634988"/>
              <a:ext cx="101253" cy="2411"/>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02" name="rc501"/>
            <p:cNvSpPr/>
            <p:nvPr/>
          </p:nvSpPr>
          <p:spPr>
            <a:xfrm>
              <a:off x="4340362" y="4615013"/>
              <a:ext cx="101253" cy="19974"/>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03" name="rc502"/>
            <p:cNvSpPr/>
            <p:nvPr/>
          </p:nvSpPr>
          <p:spPr>
            <a:xfrm>
              <a:off x="4340362" y="4593758"/>
              <a:ext cx="101253" cy="21254"/>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04" name="rc503"/>
            <p:cNvSpPr/>
            <p:nvPr/>
          </p:nvSpPr>
          <p:spPr>
            <a:xfrm>
              <a:off x="4340362" y="4464978"/>
              <a:ext cx="101253" cy="128779"/>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05" name="rc504"/>
            <p:cNvSpPr/>
            <p:nvPr/>
          </p:nvSpPr>
          <p:spPr>
            <a:xfrm>
              <a:off x="4340362" y="4436966"/>
              <a:ext cx="101253" cy="28012"/>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06" name="rc505"/>
            <p:cNvSpPr/>
            <p:nvPr/>
          </p:nvSpPr>
          <p:spPr>
            <a:xfrm>
              <a:off x="4461866" y="4661482"/>
              <a:ext cx="101253" cy="95557"/>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07" name="rc506"/>
            <p:cNvSpPr/>
            <p:nvPr/>
          </p:nvSpPr>
          <p:spPr>
            <a:xfrm>
              <a:off x="4461866" y="4661482"/>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08" name="rc507"/>
            <p:cNvSpPr/>
            <p:nvPr/>
          </p:nvSpPr>
          <p:spPr>
            <a:xfrm>
              <a:off x="4461866" y="4628647"/>
              <a:ext cx="101253" cy="32834"/>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09" name="rc508"/>
            <p:cNvSpPr/>
            <p:nvPr/>
          </p:nvSpPr>
          <p:spPr>
            <a:xfrm>
              <a:off x="4461866" y="4586316"/>
              <a:ext cx="101253" cy="42331"/>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10" name="rc509"/>
            <p:cNvSpPr/>
            <p:nvPr/>
          </p:nvSpPr>
          <p:spPr>
            <a:xfrm>
              <a:off x="4461866" y="4324738"/>
              <a:ext cx="101253" cy="261578"/>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11" name="rc510"/>
            <p:cNvSpPr/>
            <p:nvPr/>
          </p:nvSpPr>
          <p:spPr>
            <a:xfrm>
              <a:off x="4461866" y="4301488"/>
              <a:ext cx="101253" cy="23249"/>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12" name="rc511"/>
            <p:cNvSpPr/>
            <p:nvPr/>
          </p:nvSpPr>
          <p:spPr>
            <a:xfrm>
              <a:off x="4583371" y="4670829"/>
              <a:ext cx="101253" cy="86210"/>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13" name="rc512"/>
            <p:cNvSpPr/>
            <p:nvPr/>
          </p:nvSpPr>
          <p:spPr>
            <a:xfrm>
              <a:off x="4583371" y="4670621"/>
              <a:ext cx="101253" cy="208"/>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14" name="rc513"/>
            <p:cNvSpPr/>
            <p:nvPr/>
          </p:nvSpPr>
          <p:spPr>
            <a:xfrm>
              <a:off x="4583371" y="4638471"/>
              <a:ext cx="101253" cy="32150"/>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15" name="rc514"/>
            <p:cNvSpPr/>
            <p:nvPr/>
          </p:nvSpPr>
          <p:spPr>
            <a:xfrm>
              <a:off x="4583371" y="4582773"/>
              <a:ext cx="101253" cy="55697"/>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16" name="rc515"/>
            <p:cNvSpPr/>
            <p:nvPr/>
          </p:nvSpPr>
          <p:spPr>
            <a:xfrm>
              <a:off x="4583371" y="4290295"/>
              <a:ext cx="101253" cy="292477"/>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17" name="rc516"/>
            <p:cNvSpPr/>
            <p:nvPr/>
          </p:nvSpPr>
          <p:spPr>
            <a:xfrm>
              <a:off x="4583371" y="4263533"/>
              <a:ext cx="101253" cy="26762"/>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18" name="rc517"/>
            <p:cNvSpPr/>
            <p:nvPr/>
          </p:nvSpPr>
          <p:spPr>
            <a:xfrm>
              <a:off x="4704875" y="4648622"/>
              <a:ext cx="101253" cy="108417"/>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19" name="rc518"/>
            <p:cNvSpPr/>
            <p:nvPr/>
          </p:nvSpPr>
          <p:spPr>
            <a:xfrm>
              <a:off x="4704875" y="4648116"/>
              <a:ext cx="101253" cy="506"/>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20" name="rc519"/>
            <p:cNvSpPr/>
            <p:nvPr/>
          </p:nvSpPr>
          <p:spPr>
            <a:xfrm>
              <a:off x="4704875" y="4609535"/>
              <a:ext cx="101253" cy="38580"/>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21" name="rc520"/>
            <p:cNvSpPr/>
            <p:nvPr/>
          </p:nvSpPr>
          <p:spPr>
            <a:xfrm>
              <a:off x="4704875" y="4520110"/>
              <a:ext cx="101253" cy="89425"/>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22" name="rc521"/>
            <p:cNvSpPr/>
            <p:nvPr/>
          </p:nvSpPr>
          <p:spPr>
            <a:xfrm>
              <a:off x="4704875" y="4124483"/>
              <a:ext cx="101253" cy="395626"/>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23" name="rc522"/>
            <p:cNvSpPr/>
            <p:nvPr/>
          </p:nvSpPr>
          <p:spPr>
            <a:xfrm>
              <a:off x="4704875" y="4079622"/>
              <a:ext cx="101253" cy="44861"/>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24" name="rc523"/>
            <p:cNvSpPr/>
            <p:nvPr/>
          </p:nvSpPr>
          <p:spPr>
            <a:xfrm>
              <a:off x="4826380" y="4686488"/>
              <a:ext cx="101253" cy="70551"/>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25" name="rc524"/>
            <p:cNvSpPr/>
            <p:nvPr/>
          </p:nvSpPr>
          <p:spPr>
            <a:xfrm>
              <a:off x="4826380" y="4686101"/>
              <a:ext cx="101253" cy="386"/>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26" name="rc525"/>
            <p:cNvSpPr/>
            <p:nvPr/>
          </p:nvSpPr>
          <p:spPr>
            <a:xfrm>
              <a:off x="4826380" y="4647997"/>
              <a:ext cx="101253" cy="38104"/>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27" name="rc526"/>
            <p:cNvSpPr/>
            <p:nvPr/>
          </p:nvSpPr>
          <p:spPr>
            <a:xfrm>
              <a:off x="4826380" y="4562114"/>
              <a:ext cx="101253" cy="85882"/>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28" name="rc527"/>
            <p:cNvSpPr/>
            <p:nvPr/>
          </p:nvSpPr>
          <p:spPr>
            <a:xfrm>
              <a:off x="4826380" y="4252846"/>
              <a:ext cx="101253" cy="309267"/>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29" name="rc528"/>
            <p:cNvSpPr/>
            <p:nvPr/>
          </p:nvSpPr>
          <p:spPr>
            <a:xfrm>
              <a:off x="4826380" y="4216379"/>
              <a:ext cx="101253" cy="36466"/>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30" name="rc529"/>
            <p:cNvSpPr/>
            <p:nvPr/>
          </p:nvSpPr>
          <p:spPr>
            <a:xfrm>
              <a:off x="4947884" y="4696728"/>
              <a:ext cx="101253" cy="60311"/>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31" name="rc530"/>
            <p:cNvSpPr/>
            <p:nvPr/>
          </p:nvSpPr>
          <p:spPr>
            <a:xfrm>
              <a:off x="4947884" y="4696579"/>
              <a:ext cx="101253" cy="148"/>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32" name="rc531"/>
            <p:cNvSpPr/>
            <p:nvPr/>
          </p:nvSpPr>
          <p:spPr>
            <a:xfrm>
              <a:off x="4947884" y="4653117"/>
              <a:ext cx="101253" cy="43462"/>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33" name="rc532"/>
            <p:cNvSpPr/>
            <p:nvPr/>
          </p:nvSpPr>
          <p:spPr>
            <a:xfrm>
              <a:off x="4947884" y="4566252"/>
              <a:ext cx="101253" cy="86865"/>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34" name="rc533"/>
            <p:cNvSpPr/>
            <p:nvPr/>
          </p:nvSpPr>
          <p:spPr>
            <a:xfrm>
              <a:off x="4947884" y="4341051"/>
              <a:ext cx="101253" cy="225200"/>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35" name="rc534"/>
            <p:cNvSpPr/>
            <p:nvPr/>
          </p:nvSpPr>
          <p:spPr>
            <a:xfrm>
              <a:off x="4947884" y="4307591"/>
              <a:ext cx="101253" cy="33460"/>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36" name="rc535"/>
            <p:cNvSpPr/>
            <p:nvPr/>
          </p:nvSpPr>
          <p:spPr>
            <a:xfrm>
              <a:off x="5069389" y="4701699"/>
              <a:ext cx="101253" cy="55340"/>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37" name="rc536"/>
            <p:cNvSpPr/>
            <p:nvPr/>
          </p:nvSpPr>
          <p:spPr>
            <a:xfrm>
              <a:off x="5069389" y="4701699"/>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38" name="rc537"/>
            <p:cNvSpPr/>
            <p:nvPr/>
          </p:nvSpPr>
          <p:spPr>
            <a:xfrm>
              <a:off x="5069389" y="4670234"/>
              <a:ext cx="101253" cy="31465"/>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39" name="rc538"/>
            <p:cNvSpPr/>
            <p:nvPr/>
          </p:nvSpPr>
          <p:spPr>
            <a:xfrm>
              <a:off x="5069389" y="4593669"/>
              <a:ext cx="101253" cy="76565"/>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40" name="rc539"/>
            <p:cNvSpPr/>
            <p:nvPr/>
          </p:nvSpPr>
          <p:spPr>
            <a:xfrm>
              <a:off x="5069389" y="4455929"/>
              <a:ext cx="101253" cy="137740"/>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41" name="rc540"/>
            <p:cNvSpPr/>
            <p:nvPr/>
          </p:nvSpPr>
          <p:spPr>
            <a:xfrm>
              <a:off x="5069389" y="4431935"/>
              <a:ext cx="101253" cy="23993"/>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42" name="rc541"/>
            <p:cNvSpPr/>
            <p:nvPr/>
          </p:nvSpPr>
          <p:spPr>
            <a:xfrm>
              <a:off x="5190893" y="4713131"/>
              <a:ext cx="101253" cy="43908"/>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43" name="rc542"/>
            <p:cNvSpPr/>
            <p:nvPr/>
          </p:nvSpPr>
          <p:spPr>
            <a:xfrm>
              <a:off x="5190893" y="4713131"/>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44" name="rc543"/>
            <p:cNvSpPr/>
            <p:nvPr/>
          </p:nvSpPr>
          <p:spPr>
            <a:xfrm>
              <a:off x="5190893" y="4681546"/>
              <a:ext cx="101253" cy="31584"/>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45" name="rc544"/>
            <p:cNvSpPr/>
            <p:nvPr/>
          </p:nvSpPr>
          <p:spPr>
            <a:xfrm>
              <a:off x="5190893" y="4614298"/>
              <a:ext cx="101253" cy="67247"/>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46" name="rc545"/>
            <p:cNvSpPr/>
            <p:nvPr/>
          </p:nvSpPr>
          <p:spPr>
            <a:xfrm>
              <a:off x="5190893" y="4498557"/>
              <a:ext cx="101253" cy="115740"/>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47" name="rc546"/>
            <p:cNvSpPr/>
            <p:nvPr/>
          </p:nvSpPr>
          <p:spPr>
            <a:xfrm>
              <a:off x="5190893" y="4475576"/>
              <a:ext cx="101253" cy="22981"/>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48" name="rc547"/>
            <p:cNvSpPr/>
            <p:nvPr/>
          </p:nvSpPr>
          <p:spPr>
            <a:xfrm>
              <a:off x="5312398" y="4715006"/>
              <a:ext cx="101253" cy="42033"/>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49" name="rc548"/>
            <p:cNvSpPr/>
            <p:nvPr/>
          </p:nvSpPr>
          <p:spPr>
            <a:xfrm>
              <a:off x="5312398" y="4714976"/>
              <a:ext cx="101253" cy="29"/>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50" name="rc549"/>
            <p:cNvSpPr/>
            <p:nvPr/>
          </p:nvSpPr>
          <p:spPr>
            <a:xfrm>
              <a:off x="5312398" y="4690804"/>
              <a:ext cx="101253" cy="24172"/>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51" name="rc550"/>
            <p:cNvSpPr/>
            <p:nvPr/>
          </p:nvSpPr>
          <p:spPr>
            <a:xfrm>
              <a:off x="5312398" y="4653087"/>
              <a:ext cx="101253" cy="37717"/>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52" name="rc551"/>
            <p:cNvSpPr/>
            <p:nvPr/>
          </p:nvSpPr>
          <p:spPr>
            <a:xfrm>
              <a:off x="5312398" y="4520854"/>
              <a:ext cx="101253" cy="132232"/>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53" name="rc552"/>
            <p:cNvSpPr/>
            <p:nvPr/>
          </p:nvSpPr>
          <p:spPr>
            <a:xfrm>
              <a:off x="5312398" y="4499421"/>
              <a:ext cx="101253" cy="21433"/>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54" name="rc553"/>
            <p:cNvSpPr/>
            <p:nvPr/>
          </p:nvSpPr>
          <p:spPr>
            <a:xfrm>
              <a:off x="5433902" y="4711821"/>
              <a:ext cx="101253" cy="45218"/>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55" name="rc554"/>
            <p:cNvSpPr/>
            <p:nvPr/>
          </p:nvSpPr>
          <p:spPr>
            <a:xfrm>
              <a:off x="5433902" y="4711791"/>
              <a:ext cx="101253" cy="29"/>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56" name="rc555"/>
            <p:cNvSpPr/>
            <p:nvPr/>
          </p:nvSpPr>
          <p:spPr>
            <a:xfrm>
              <a:off x="5433902" y="4690774"/>
              <a:ext cx="101253" cy="21016"/>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57" name="rc556"/>
            <p:cNvSpPr/>
            <p:nvPr/>
          </p:nvSpPr>
          <p:spPr>
            <a:xfrm>
              <a:off x="5433902" y="4662107"/>
              <a:ext cx="101253" cy="28667"/>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58" name="rc557"/>
            <p:cNvSpPr/>
            <p:nvPr/>
          </p:nvSpPr>
          <p:spPr>
            <a:xfrm>
              <a:off x="5433902" y="4548450"/>
              <a:ext cx="101253" cy="113657"/>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59" name="rc558"/>
            <p:cNvSpPr/>
            <p:nvPr/>
          </p:nvSpPr>
          <p:spPr>
            <a:xfrm>
              <a:off x="5433902" y="4525617"/>
              <a:ext cx="101253" cy="22832"/>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60" name="rc559"/>
            <p:cNvSpPr/>
            <p:nvPr/>
          </p:nvSpPr>
          <p:spPr>
            <a:xfrm>
              <a:off x="5555407" y="4706581"/>
              <a:ext cx="101253" cy="50458"/>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61" name="rc560"/>
            <p:cNvSpPr/>
            <p:nvPr/>
          </p:nvSpPr>
          <p:spPr>
            <a:xfrm>
              <a:off x="5555407" y="4706581"/>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62" name="rc561"/>
            <p:cNvSpPr/>
            <p:nvPr/>
          </p:nvSpPr>
          <p:spPr>
            <a:xfrm>
              <a:off x="5555407" y="4678569"/>
              <a:ext cx="101253" cy="28012"/>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63" name="rc562"/>
            <p:cNvSpPr/>
            <p:nvPr/>
          </p:nvSpPr>
          <p:spPr>
            <a:xfrm>
              <a:off x="5555407" y="4639125"/>
              <a:ext cx="101253" cy="39443"/>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64" name="rc563"/>
            <p:cNvSpPr/>
            <p:nvPr/>
          </p:nvSpPr>
          <p:spPr>
            <a:xfrm>
              <a:off x="5555407" y="4542079"/>
              <a:ext cx="101253" cy="97046"/>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65" name="rc564"/>
            <p:cNvSpPr/>
            <p:nvPr/>
          </p:nvSpPr>
          <p:spPr>
            <a:xfrm>
              <a:off x="5555407" y="4520080"/>
              <a:ext cx="101253" cy="21999"/>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66" name="rc565"/>
            <p:cNvSpPr/>
            <p:nvPr/>
          </p:nvSpPr>
          <p:spPr>
            <a:xfrm>
              <a:off x="5676911" y="4717894"/>
              <a:ext cx="101253" cy="39145"/>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67" name="rc566"/>
            <p:cNvSpPr/>
            <p:nvPr/>
          </p:nvSpPr>
          <p:spPr>
            <a:xfrm>
              <a:off x="5676911" y="4717894"/>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68" name="rc567"/>
            <p:cNvSpPr/>
            <p:nvPr/>
          </p:nvSpPr>
          <p:spPr>
            <a:xfrm>
              <a:off x="5676911" y="4689613"/>
              <a:ext cx="101253" cy="28280"/>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69" name="rc568"/>
            <p:cNvSpPr/>
            <p:nvPr/>
          </p:nvSpPr>
          <p:spPr>
            <a:xfrm>
              <a:off x="5676911" y="4619597"/>
              <a:ext cx="101253" cy="70016"/>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70" name="rc569"/>
            <p:cNvSpPr/>
            <p:nvPr/>
          </p:nvSpPr>
          <p:spPr>
            <a:xfrm>
              <a:off x="5676911" y="4467836"/>
              <a:ext cx="101253" cy="151761"/>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71" name="rc570"/>
            <p:cNvSpPr/>
            <p:nvPr/>
          </p:nvSpPr>
          <p:spPr>
            <a:xfrm>
              <a:off x="5676911" y="4442562"/>
              <a:ext cx="101253" cy="25273"/>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72" name="rc571"/>
            <p:cNvSpPr/>
            <p:nvPr/>
          </p:nvSpPr>
          <p:spPr>
            <a:xfrm>
              <a:off x="5798416" y="4715512"/>
              <a:ext cx="101253" cy="41527"/>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73" name="rc572"/>
            <p:cNvSpPr/>
            <p:nvPr/>
          </p:nvSpPr>
          <p:spPr>
            <a:xfrm>
              <a:off x="5798416" y="4690298"/>
              <a:ext cx="101253" cy="25214"/>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74" name="rc573"/>
            <p:cNvSpPr/>
            <p:nvPr/>
          </p:nvSpPr>
          <p:spPr>
            <a:xfrm>
              <a:off x="5798416" y="4659606"/>
              <a:ext cx="101253" cy="30691"/>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75" name="rc574"/>
            <p:cNvSpPr/>
            <p:nvPr/>
          </p:nvSpPr>
          <p:spPr>
            <a:xfrm>
              <a:off x="5798416" y="4569556"/>
              <a:ext cx="101253" cy="90050"/>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76" name="rc575"/>
            <p:cNvSpPr/>
            <p:nvPr/>
          </p:nvSpPr>
          <p:spPr>
            <a:xfrm>
              <a:off x="5798416" y="4416574"/>
              <a:ext cx="101253" cy="152981"/>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77" name="rc576"/>
            <p:cNvSpPr/>
            <p:nvPr/>
          </p:nvSpPr>
          <p:spPr>
            <a:xfrm>
              <a:off x="5798416" y="4389544"/>
              <a:ext cx="101253" cy="27030"/>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78" name="rc577"/>
            <p:cNvSpPr/>
            <p:nvPr/>
          </p:nvSpPr>
          <p:spPr>
            <a:xfrm>
              <a:off x="5919920" y="4669430"/>
              <a:ext cx="101253" cy="87609"/>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79" name="rc578"/>
            <p:cNvSpPr/>
            <p:nvPr/>
          </p:nvSpPr>
          <p:spPr>
            <a:xfrm>
              <a:off x="5919920" y="4669341"/>
              <a:ext cx="101253" cy="89"/>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80" name="rc579"/>
            <p:cNvSpPr/>
            <p:nvPr/>
          </p:nvSpPr>
          <p:spPr>
            <a:xfrm>
              <a:off x="5919920" y="4552171"/>
              <a:ext cx="101253" cy="117169"/>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81" name="rc580"/>
            <p:cNvSpPr/>
            <p:nvPr/>
          </p:nvSpPr>
          <p:spPr>
            <a:xfrm>
              <a:off x="5919920" y="4374600"/>
              <a:ext cx="101253" cy="177570"/>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82" name="rc581"/>
            <p:cNvSpPr/>
            <p:nvPr/>
          </p:nvSpPr>
          <p:spPr>
            <a:xfrm>
              <a:off x="5919920" y="4106950"/>
              <a:ext cx="101253" cy="267650"/>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83" name="rc582"/>
            <p:cNvSpPr/>
            <p:nvPr/>
          </p:nvSpPr>
          <p:spPr>
            <a:xfrm>
              <a:off x="5919920" y="4049674"/>
              <a:ext cx="101253" cy="57275"/>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84" name="rc583"/>
            <p:cNvSpPr/>
            <p:nvPr/>
          </p:nvSpPr>
          <p:spPr>
            <a:xfrm>
              <a:off x="6041425" y="4628825"/>
              <a:ext cx="101253" cy="128214"/>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85" name="rc584"/>
            <p:cNvSpPr/>
            <p:nvPr/>
          </p:nvSpPr>
          <p:spPr>
            <a:xfrm>
              <a:off x="6041425" y="4628349"/>
              <a:ext cx="101253" cy="476"/>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86" name="rc585"/>
            <p:cNvSpPr/>
            <p:nvPr/>
          </p:nvSpPr>
          <p:spPr>
            <a:xfrm>
              <a:off x="6041425" y="4482750"/>
              <a:ext cx="101253" cy="145598"/>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87" name="rc586"/>
            <p:cNvSpPr/>
            <p:nvPr/>
          </p:nvSpPr>
          <p:spPr>
            <a:xfrm>
              <a:off x="6041425" y="4269874"/>
              <a:ext cx="101253" cy="212876"/>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88" name="rc587"/>
            <p:cNvSpPr/>
            <p:nvPr/>
          </p:nvSpPr>
          <p:spPr>
            <a:xfrm>
              <a:off x="6041425" y="3997460"/>
              <a:ext cx="101253" cy="272413"/>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89" name="rc588"/>
            <p:cNvSpPr/>
            <p:nvPr/>
          </p:nvSpPr>
          <p:spPr>
            <a:xfrm>
              <a:off x="6041425" y="3923663"/>
              <a:ext cx="101253" cy="73796"/>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90" name="rc589"/>
            <p:cNvSpPr/>
            <p:nvPr/>
          </p:nvSpPr>
          <p:spPr>
            <a:xfrm>
              <a:off x="6162929" y="4606261"/>
              <a:ext cx="101253" cy="150778"/>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91" name="rc590"/>
            <p:cNvSpPr/>
            <p:nvPr/>
          </p:nvSpPr>
          <p:spPr>
            <a:xfrm>
              <a:off x="6162929" y="4603760"/>
              <a:ext cx="101253" cy="250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92" name="rc591"/>
            <p:cNvSpPr/>
            <p:nvPr/>
          </p:nvSpPr>
          <p:spPr>
            <a:xfrm>
              <a:off x="6162929" y="4362604"/>
              <a:ext cx="101253" cy="241156"/>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93" name="rc592"/>
            <p:cNvSpPr/>
            <p:nvPr/>
          </p:nvSpPr>
          <p:spPr>
            <a:xfrm>
              <a:off x="6162929" y="4141481"/>
              <a:ext cx="101253" cy="221122"/>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594" name="rc593"/>
            <p:cNvSpPr/>
            <p:nvPr/>
          </p:nvSpPr>
          <p:spPr>
            <a:xfrm>
              <a:off x="6162929" y="3715818"/>
              <a:ext cx="101253" cy="425663"/>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595" name="rc594"/>
            <p:cNvSpPr/>
            <p:nvPr/>
          </p:nvSpPr>
          <p:spPr>
            <a:xfrm>
              <a:off x="6162929" y="3614932"/>
              <a:ext cx="101253" cy="100886"/>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596" name="rc595"/>
            <p:cNvSpPr/>
            <p:nvPr/>
          </p:nvSpPr>
          <p:spPr>
            <a:xfrm>
              <a:off x="6284434" y="4641328"/>
              <a:ext cx="101253" cy="115711"/>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597" name="rc596"/>
            <p:cNvSpPr/>
            <p:nvPr/>
          </p:nvSpPr>
          <p:spPr>
            <a:xfrm>
              <a:off x="6284434" y="4636804"/>
              <a:ext cx="101253" cy="4524"/>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598" name="rc597"/>
            <p:cNvSpPr/>
            <p:nvPr/>
          </p:nvSpPr>
          <p:spPr>
            <a:xfrm>
              <a:off x="6284434" y="4397701"/>
              <a:ext cx="101253" cy="239102"/>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599" name="rc598"/>
            <p:cNvSpPr/>
            <p:nvPr/>
          </p:nvSpPr>
          <p:spPr>
            <a:xfrm>
              <a:off x="6284434" y="4167380"/>
              <a:ext cx="101253" cy="230320"/>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00" name="rc599"/>
            <p:cNvSpPr/>
            <p:nvPr/>
          </p:nvSpPr>
          <p:spPr>
            <a:xfrm>
              <a:off x="6284434" y="3803755"/>
              <a:ext cx="101253" cy="363625"/>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01" name="rc600"/>
            <p:cNvSpPr/>
            <p:nvPr/>
          </p:nvSpPr>
          <p:spPr>
            <a:xfrm>
              <a:off x="6284434" y="3707661"/>
              <a:ext cx="101253" cy="96093"/>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02" name="rc601"/>
            <p:cNvSpPr/>
            <p:nvPr/>
          </p:nvSpPr>
          <p:spPr>
            <a:xfrm>
              <a:off x="6405938" y="4669311"/>
              <a:ext cx="101253" cy="87728"/>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03" name="rc602"/>
            <p:cNvSpPr/>
            <p:nvPr/>
          </p:nvSpPr>
          <p:spPr>
            <a:xfrm>
              <a:off x="6405938" y="4660648"/>
              <a:ext cx="101253" cy="8662"/>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04" name="rc603"/>
            <p:cNvSpPr/>
            <p:nvPr/>
          </p:nvSpPr>
          <p:spPr>
            <a:xfrm>
              <a:off x="6405938" y="4377071"/>
              <a:ext cx="101253" cy="283577"/>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05" name="rc604"/>
            <p:cNvSpPr/>
            <p:nvPr/>
          </p:nvSpPr>
          <p:spPr>
            <a:xfrm>
              <a:off x="6405938" y="4117130"/>
              <a:ext cx="101253" cy="259940"/>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06" name="rc605"/>
            <p:cNvSpPr/>
            <p:nvPr/>
          </p:nvSpPr>
          <p:spPr>
            <a:xfrm>
              <a:off x="6405938" y="3791431"/>
              <a:ext cx="101253" cy="325699"/>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07" name="rc606"/>
            <p:cNvSpPr/>
            <p:nvPr/>
          </p:nvSpPr>
          <p:spPr>
            <a:xfrm>
              <a:off x="6405938" y="3700606"/>
              <a:ext cx="101253" cy="90824"/>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08" name="rc607"/>
            <p:cNvSpPr/>
            <p:nvPr/>
          </p:nvSpPr>
          <p:spPr>
            <a:xfrm>
              <a:off x="6527443" y="4704230"/>
              <a:ext cx="101253" cy="52809"/>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09" name="rc608"/>
            <p:cNvSpPr/>
            <p:nvPr/>
          </p:nvSpPr>
          <p:spPr>
            <a:xfrm>
              <a:off x="6527443" y="4698157"/>
              <a:ext cx="101253" cy="6072"/>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10" name="rc609"/>
            <p:cNvSpPr/>
            <p:nvPr/>
          </p:nvSpPr>
          <p:spPr>
            <a:xfrm>
              <a:off x="6527443" y="4529576"/>
              <a:ext cx="101253" cy="168580"/>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11" name="rc610"/>
            <p:cNvSpPr/>
            <p:nvPr/>
          </p:nvSpPr>
          <p:spPr>
            <a:xfrm>
              <a:off x="6527443" y="4316373"/>
              <a:ext cx="101253" cy="213203"/>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12" name="rc611"/>
            <p:cNvSpPr/>
            <p:nvPr/>
          </p:nvSpPr>
          <p:spPr>
            <a:xfrm>
              <a:off x="6527443" y="4166398"/>
              <a:ext cx="101253" cy="149974"/>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13" name="rc612"/>
            <p:cNvSpPr/>
            <p:nvPr/>
          </p:nvSpPr>
          <p:spPr>
            <a:xfrm>
              <a:off x="6527443" y="4094238"/>
              <a:ext cx="101253" cy="72159"/>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14" name="rc613"/>
            <p:cNvSpPr/>
            <p:nvPr/>
          </p:nvSpPr>
          <p:spPr>
            <a:xfrm>
              <a:off x="6648947" y="4706016"/>
              <a:ext cx="101253" cy="51023"/>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15" name="rc614"/>
            <p:cNvSpPr/>
            <p:nvPr/>
          </p:nvSpPr>
          <p:spPr>
            <a:xfrm>
              <a:off x="6648947" y="4693811"/>
              <a:ext cx="101253" cy="12205"/>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16" name="rc615"/>
            <p:cNvSpPr/>
            <p:nvPr/>
          </p:nvSpPr>
          <p:spPr>
            <a:xfrm>
              <a:off x="6648947" y="4560000"/>
              <a:ext cx="101253" cy="133810"/>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17" name="rc616"/>
            <p:cNvSpPr/>
            <p:nvPr/>
          </p:nvSpPr>
          <p:spPr>
            <a:xfrm>
              <a:off x="6648947" y="4393384"/>
              <a:ext cx="101253" cy="166615"/>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18" name="rc617"/>
            <p:cNvSpPr/>
            <p:nvPr/>
          </p:nvSpPr>
          <p:spPr>
            <a:xfrm>
              <a:off x="6648947" y="4289551"/>
              <a:ext cx="101253" cy="103833"/>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19" name="rc618"/>
            <p:cNvSpPr/>
            <p:nvPr/>
          </p:nvSpPr>
          <p:spPr>
            <a:xfrm>
              <a:off x="6648947" y="4223435"/>
              <a:ext cx="101253" cy="66116"/>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20" name="rc619"/>
            <p:cNvSpPr/>
            <p:nvPr/>
          </p:nvSpPr>
          <p:spPr>
            <a:xfrm>
              <a:off x="6770452" y="4718459"/>
              <a:ext cx="101253" cy="38580"/>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21" name="rc620"/>
            <p:cNvSpPr/>
            <p:nvPr/>
          </p:nvSpPr>
          <p:spPr>
            <a:xfrm>
              <a:off x="6770452" y="4714321"/>
              <a:ext cx="101253" cy="4137"/>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22" name="rc621"/>
            <p:cNvSpPr/>
            <p:nvPr/>
          </p:nvSpPr>
          <p:spPr>
            <a:xfrm>
              <a:off x="6770452" y="4631743"/>
              <a:ext cx="101253" cy="82578"/>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23" name="rc622"/>
            <p:cNvSpPr/>
            <p:nvPr/>
          </p:nvSpPr>
          <p:spPr>
            <a:xfrm>
              <a:off x="6770452" y="4521450"/>
              <a:ext cx="101253" cy="110293"/>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24" name="rc623"/>
            <p:cNvSpPr/>
            <p:nvPr/>
          </p:nvSpPr>
          <p:spPr>
            <a:xfrm>
              <a:off x="6770452" y="4406959"/>
              <a:ext cx="101253" cy="114490"/>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25" name="rc624"/>
            <p:cNvSpPr/>
            <p:nvPr/>
          </p:nvSpPr>
          <p:spPr>
            <a:xfrm>
              <a:off x="6770452" y="4348910"/>
              <a:ext cx="101253" cy="58049"/>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26" name="rc625"/>
            <p:cNvSpPr/>
            <p:nvPr/>
          </p:nvSpPr>
          <p:spPr>
            <a:xfrm>
              <a:off x="6891956" y="4701044"/>
              <a:ext cx="101253" cy="55995"/>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27" name="rc626"/>
            <p:cNvSpPr/>
            <p:nvPr/>
          </p:nvSpPr>
          <p:spPr>
            <a:xfrm>
              <a:off x="6891956" y="4681844"/>
              <a:ext cx="101253" cy="1920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28" name="rc627"/>
            <p:cNvSpPr/>
            <p:nvPr/>
          </p:nvSpPr>
          <p:spPr>
            <a:xfrm>
              <a:off x="6891956" y="4591466"/>
              <a:ext cx="101253" cy="90377"/>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29" name="rc628"/>
            <p:cNvSpPr/>
            <p:nvPr/>
          </p:nvSpPr>
          <p:spPr>
            <a:xfrm>
              <a:off x="6891956" y="4508441"/>
              <a:ext cx="101253" cy="83025"/>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30" name="rc629"/>
            <p:cNvSpPr/>
            <p:nvPr/>
          </p:nvSpPr>
          <p:spPr>
            <a:xfrm>
              <a:off x="6891956" y="4411186"/>
              <a:ext cx="101253" cy="97254"/>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31" name="rc630"/>
            <p:cNvSpPr/>
            <p:nvPr/>
          </p:nvSpPr>
          <p:spPr>
            <a:xfrm>
              <a:off x="6891956" y="4353852"/>
              <a:ext cx="101253" cy="57334"/>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32" name="rc631"/>
            <p:cNvSpPr/>
            <p:nvPr/>
          </p:nvSpPr>
          <p:spPr>
            <a:xfrm>
              <a:off x="7013461" y="4604177"/>
              <a:ext cx="101253" cy="152862"/>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33" name="rc632"/>
            <p:cNvSpPr/>
            <p:nvPr/>
          </p:nvSpPr>
          <p:spPr>
            <a:xfrm>
              <a:off x="7013461" y="4526510"/>
              <a:ext cx="101253" cy="77666"/>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34" name="rc633"/>
            <p:cNvSpPr/>
            <p:nvPr/>
          </p:nvSpPr>
          <p:spPr>
            <a:xfrm>
              <a:off x="7013461" y="4436132"/>
              <a:ext cx="101253" cy="90377"/>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35" name="rc634"/>
            <p:cNvSpPr/>
            <p:nvPr/>
          </p:nvSpPr>
          <p:spPr>
            <a:xfrm>
              <a:off x="7013461" y="4273059"/>
              <a:ext cx="101253" cy="163073"/>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36" name="rc635"/>
            <p:cNvSpPr/>
            <p:nvPr/>
          </p:nvSpPr>
          <p:spPr>
            <a:xfrm>
              <a:off x="7013461" y="4141124"/>
              <a:ext cx="101253" cy="131935"/>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37" name="rc636"/>
            <p:cNvSpPr/>
            <p:nvPr/>
          </p:nvSpPr>
          <p:spPr>
            <a:xfrm>
              <a:off x="7013461" y="4063398"/>
              <a:ext cx="101253" cy="77726"/>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38" name="rc637"/>
            <p:cNvSpPr/>
            <p:nvPr/>
          </p:nvSpPr>
          <p:spPr>
            <a:xfrm>
              <a:off x="7134965" y="4459918"/>
              <a:ext cx="101253" cy="297121"/>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39" name="rc638"/>
            <p:cNvSpPr/>
            <p:nvPr/>
          </p:nvSpPr>
          <p:spPr>
            <a:xfrm>
              <a:off x="7134965" y="4282734"/>
              <a:ext cx="101253" cy="177183"/>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40" name="rc639"/>
            <p:cNvSpPr/>
            <p:nvPr/>
          </p:nvSpPr>
          <p:spPr>
            <a:xfrm>
              <a:off x="7134965" y="4211438"/>
              <a:ext cx="101253" cy="71296"/>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41" name="rc640"/>
            <p:cNvSpPr/>
            <p:nvPr/>
          </p:nvSpPr>
          <p:spPr>
            <a:xfrm>
              <a:off x="7134965" y="3915477"/>
              <a:ext cx="101253" cy="295960"/>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42" name="rc641"/>
            <p:cNvSpPr/>
            <p:nvPr/>
          </p:nvSpPr>
          <p:spPr>
            <a:xfrm>
              <a:off x="7134965" y="3805124"/>
              <a:ext cx="101253" cy="110352"/>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43" name="rc642"/>
            <p:cNvSpPr/>
            <p:nvPr/>
          </p:nvSpPr>
          <p:spPr>
            <a:xfrm>
              <a:off x="7134965" y="3714984"/>
              <a:ext cx="101253" cy="90139"/>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44" name="rc643"/>
            <p:cNvSpPr/>
            <p:nvPr/>
          </p:nvSpPr>
          <p:spPr>
            <a:xfrm>
              <a:off x="7256470" y="4326464"/>
              <a:ext cx="101253" cy="430575"/>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45" name="rc644"/>
            <p:cNvSpPr/>
            <p:nvPr/>
          </p:nvSpPr>
          <p:spPr>
            <a:xfrm>
              <a:off x="7256470" y="4142374"/>
              <a:ext cx="101253" cy="184089"/>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46" name="rc645"/>
            <p:cNvSpPr/>
            <p:nvPr/>
          </p:nvSpPr>
          <p:spPr>
            <a:xfrm>
              <a:off x="7256470" y="4080604"/>
              <a:ext cx="101253" cy="61770"/>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47" name="rc646"/>
            <p:cNvSpPr/>
            <p:nvPr/>
          </p:nvSpPr>
          <p:spPr>
            <a:xfrm>
              <a:off x="7256470" y="3700279"/>
              <a:ext cx="101253" cy="380325"/>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48" name="rc647"/>
            <p:cNvSpPr/>
            <p:nvPr/>
          </p:nvSpPr>
          <p:spPr>
            <a:xfrm>
              <a:off x="7256470" y="3573107"/>
              <a:ext cx="101253" cy="127172"/>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49" name="rc648"/>
            <p:cNvSpPr/>
            <p:nvPr/>
          </p:nvSpPr>
          <p:spPr>
            <a:xfrm>
              <a:off x="7256470" y="3504638"/>
              <a:ext cx="101253" cy="68468"/>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50" name="rc649"/>
            <p:cNvSpPr/>
            <p:nvPr/>
          </p:nvSpPr>
          <p:spPr>
            <a:xfrm>
              <a:off x="7377974" y="3336832"/>
              <a:ext cx="101253" cy="1420207"/>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51" name="rc650"/>
            <p:cNvSpPr/>
            <p:nvPr/>
          </p:nvSpPr>
          <p:spPr>
            <a:xfrm>
              <a:off x="7377974" y="3333617"/>
              <a:ext cx="101253" cy="3215"/>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52" name="rc651"/>
            <p:cNvSpPr/>
            <p:nvPr/>
          </p:nvSpPr>
          <p:spPr>
            <a:xfrm>
              <a:off x="7377974" y="3231867"/>
              <a:ext cx="101253" cy="101749"/>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53" name="rc652"/>
            <p:cNvSpPr/>
            <p:nvPr/>
          </p:nvSpPr>
          <p:spPr>
            <a:xfrm>
              <a:off x="7377974" y="2663760"/>
              <a:ext cx="101253" cy="568106"/>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54" name="rc653"/>
            <p:cNvSpPr/>
            <p:nvPr/>
          </p:nvSpPr>
          <p:spPr>
            <a:xfrm>
              <a:off x="7377974" y="2481248"/>
              <a:ext cx="101253" cy="182512"/>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55" name="rc654"/>
            <p:cNvSpPr/>
            <p:nvPr/>
          </p:nvSpPr>
          <p:spPr>
            <a:xfrm>
              <a:off x="7377974" y="2272212"/>
              <a:ext cx="101253" cy="209036"/>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56" name="rc655"/>
            <p:cNvSpPr/>
            <p:nvPr/>
          </p:nvSpPr>
          <p:spPr>
            <a:xfrm>
              <a:off x="7499479" y="3107702"/>
              <a:ext cx="101253" cy="1649337"/>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57" name="rc656"/>
            <p:cNvSpPr/>
            <p:nvPr/>
          </p:nvSpPr>
          <p:spPr>
            <a:xfrm>
              <a:off x="7499479" y="3100319"/>
              <a:ext cx="101253" cy="7382"/>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58" name="rc657"/>
            <p:cNvSpPr/>
            <p:nvPr/>
          </p:nvSpPr>
          <p:spPr>
            <a:xfrm>
              <a:off x="7499479" y="2972552"/>
              <a:ext cx="101253" cy="127767"/>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59" name="rc658"/>
            <p:cNvSpPr/>
            <p:nvPr/>
          </p:nvSpPr>
          <p:spPr>
            <a:xfrm>
              <a:off x="7499479" y="2433559"/>
              <a:ext cx="101253" cy="538993"/>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60" name="rc659"/>
            <p:cNvSpPr/>
            <p:nvPr/>
          </p:nvSpPr>
          <p:spPr>
            <a:xfrm>
              <a:off x="7499479" y="2209132"/>
              <a:ext cx="101253" cy="224426"/>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61" name="rc660"/>
            <p:cNvSpPr/>
            <p:nvPr/>
          </p:nvSpPr>
          <p:spPr>
            <a:xfrm>
              <a:off x="7499479" y="1776324"/>
              <a:ext cx="101253" cy="432807"/>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62" name="rc661"/>
            <p:cNvSpPr/>
            <p:nvPr/>
          </p:nvSpPr>
          <p:spPr>
            <a:xfrm>
              <a:off x="7620983" y="3410599"/>
              <a:ext cx="101253" cy="1346440"/>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63" name="rc662"/>
            <p:cNvSpPr/>
            <p:nvPr/>
          </p:nvSpPr>
          <p:spPr>
            <a:xfrm>
              <a:off x="7620983" y="3402502"/>
              <a:ext cx="101253" cy="8097"/>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64" name="rc663"/>
            <p:cNvSpPr/>
            <p:nvPr/>
          </p:nvSpPr>
          <p:spPr>
            <a:xfrm>
              <a:off x="7620983" y="3297894"/>
              <a:ext cx="101253" cy="104607"/>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65" name="rc664"/>
            <p:cNvSpPr/>
            <p:nvPr/>
          </p:nvSpPr>
          <p:spPr>
            <a:xfrm>
              <a:off x="7620983" y="2797631"/>
              <a:ext cx="101253" cy="500263"/>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66" name="rc665"/>
            <p:cNvSpPr/>
            <p:nvPr/>
          </p:nvSpPr>
          <p:spPr>
            <a:xfrm>
              <a:off x="7620983" y="2583802"/>
              <a:ext cx="101253" cy="213828"/>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67" name="rc666"/>
            <p:cNvSpPr/>
            <p:nvPr/>
          </p:nvSpPr>
          <p:spPr>
            <a:xfrm>
              <a:off x="7620983" y="2240687"/>
              <a:ext cx="101253" cy="343114"/>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68" name="rc667"/>
            <p:cNvSpPr/>
            <p:nvPr/>
          </p:nvSpPr>
          <p:spPr>
            <a:xfrm>
              <a:off x="7742488" y="4217332"/>
              <a:ext cx="101253" cy="539707"/>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69" name="rc668"/>
            <p:cNvSpPr/>
            <p:nvPr/>
          </p:nvSpPr>
          <p:spPr>
            <a:xfrm>
              <a:off x="7742488" y="4206020"/>
              <a:ext cx="101253" cy="11312"/>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70" name="rc669"/>
            <p:cNvSpPr/>
            <p:nvPr/>
          </p:nvSpPr>
          <p:spPr>
            <a:xfrm>
              <a:off x="7742488" y="4124692"/>
              <a:ext cx="101253" cy="81328"/>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71" name="rc670"/>
            <p:cNvSpPr/>
            <p:nvPr/>
          </p:nvSpPr>
          <p:spPr>
            <a:xfrm>
              <a:off x="7742488" y="3663693"/>
              <a:ext cx="101253" cy="460998"/>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72" name="rc671"/>
            <p:cNvSpPr/>
            <p:nvPr/>
          </p:nvSpPr>
          <p:spPr>
            <a:xfrm>
              <a:off x="7742488" y="3471297"/>
              <a:ext cx="101253" cy="192395"/>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73" name="rc672"/>
            <p:cNvSpPr/>
            <p:nvPr/>
          </p:nvSpPr>
          <p:spPr>
            <a:xfrm>
              <a:off x="7742488" y="3283903"/>
              <a:ext cx="101253" cy="187394"/>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74" name="rc673"/>
            <p:cNvSpPr/>
            <p:nvPr/>
          </p:nvSpPr>
          <p:spPr>
            <a:xfrm>
              <a:off x="7863992" y="4506208"/>
              <a:ext cx="101253" cy="250831"/>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75" name="rc674"/>
            <p:cNvSpPr/>
            <p:nvPr/>
          </p:nvSpPr>
          <p:spPr>
            <a:xfrm>
              <a:off x="7863992" y="4495283"/>
              <a:ext cx="101253" cy="10925"/>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76" name="rc675"/>
            <p:cNvSpPr/>
            <p:nvPr/>
          </p:nvSpPr>
          <p:spPr>
            <a:xfrm>
              <a:off x="7863992" y="4447980"/>
              <a:ext cx="101253" cy="47302"/>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77" name="rc676"/>
            <p:cNvSpPr/>
            <p:nvPr/>
          </p:nvSpPr>
          <p:spPr>
            <a:xfrm>
              <a:off x="7863992" y="4041548"/>
              <a:ext cx="101253" cy="406432"/>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78" name="rc677"/>
            <p:cNvSpPr/>
            <p:nvPr/>
          </p:nvSpPr>
          <p:spPr>
            <a:xfrm>
              <a:off x="7863992" y="3884815"/>
              <a:ext cx="101253" cy="156732"/>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79" name="rc678"/>
            <p:cNvSpPr/>
            <p:nvPr/>
          </p:nvSpPr>
          <p:spPr>
            <a:xfrm>
              <a:off x="7863992" y="3798545"/>
              <a:ext cx="101253" cy="86269"/>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80" name="rc679"/>
            <p:cNvSpPr/>
            <p:nvPr/>
          </p:nvSpPr>
          <p:spPr>
            <a:xfrm>
              <a:off x="7985497" y="4696043"/>
              <a:ext cx="101253" cy="60996"/>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81" name="rc680"/>
            <p:cNvSpPr/>
            <p:nvPr/>
          </p:nvSpPr>
          <p:spPr>
            <a:xfrm>
              <a:off x="7985497" y="4679581"/>
              <a:ext cx="101253" cy="16462"/>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82" name="rc681"/>
            <p:cNvSpPr/>
            <p:nvPr/>
          </p:nvSpPr>
          <p:spPr>
            <a:xfrm>
              <a:off x="7985497" y="4668537"/>
              <a:ext cx="101253" cy="11044"/>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83" name="rc682"/>
            <p:cNvSpPr/>
            <p:nvPr/>
          </p:nvSpPr>
          <p:spPr>
            <a:xfrm>
              <a:off x="7985497" y="4464323"/>
              <a:ext cx="101253" cy="204213"/>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84" name="rc683"/>
            <p:cNvSpPr/>
            <p:nvPr/>
          </p:nvSpPr>
          <p:spPr>
            <a:xfrm>
              <a:off x="7985497" y="4376357"/>
              <a:ext cx="101253" cy="87966"/>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85" name="rc684"/>
            <p:cNvSpPr/>
            <p:nvPr/>
          </p:nvSpPr>
          <p:spPr>
            <a:xfrm>
              <a:off x="7985497" y="4350160"/>
              <a:ext cx="101253" cy="26196"/>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86" name="rc685"/>
            <p:cNvSpPr/>
            <p:nvPr/>
          </p:nvSpPr>
          <p:spPr>
            <a:xfrm>
              <a:off x="8107001" y="4739446"/>
              <a:ext cx="101253" cy="17593"/>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87" name="rc686"/>
            <p:cNvSpPr/>
            <p:nvPr/>
          </p:nvSpPr>
          <p:spPr>
            <a:xfrm>
              <a:off x="8107001" y="4725782"/>
              <a:ext cx="101253" cy="13663"/>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88" name="rc687"/>
            <p:cNvSpPr/>
            <p:nvPr/>
          </p:nvSpPr>
          <p:spPr>
            <a:xfrm>
              <a:off x="8107001" y="4725753"/>
              <a:ext cx="101253" cy="29"/>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89" name="rc688"/>
            <p:cNvSpPr/>
            <p:nvPr/>
          </p:nvSpPr>
          <p:spPr>
            <a:xfrm>
              <a:off x="8107001" y="4725217"/>
              <a:ext cx="101253" cy="535"/>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90" name="rc689"/>
            <p:cNvSpPr/>
            <p:nvPr/>
          </p:nvSpPr>
          <p:spPr>
            <a:xfrm>
              <a:off x="8107001" y="4718013"/>
              <a:ext cx="101253" cy="7204"/>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91" name="rc690"/>
            <p:cNvSpPr/>
            <p:nvPr/>
          </p:nvSpPr>
          <p:spPr>
            <a:xfrm>
              <a:off x="8107001" y="4717566"/>
              <a:ext cx="101253" cy="446"/>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92" name="rc691"/>
            <p:cNvSpPr/>
            <p:nvPr/>
          </p:nvSpPr>
          <p:spPr>
            <a:xfrm>
              <a:off x="8228506" y="4756950"/>
              <a:ext cx="101253" cy="89"/>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693" name="rc692"/>
            <p:cNvSpPr/>
            <p:nvPr/>
          </p:nvSpPr>
          <p:spPr>
            <a:xfrm>
              <a:off x="8228506" y="4756950"/>
              <a:ext cx="101253" cy="0"/>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694" name="rc693"/>
            <p:cNvSpPr/>
            <p:nvPr/>
          </p:nvSpPr>
          <p:spPr>
            <a:xfrm>
              <a:off x="8228506" y="4756950"/>
              <a:ext cx="101253" cy="0"/>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695" name="rc694"/>
            <p:cNvSpPr/>
            <p:nvPr/>
          </p:nvSpPr>
          <p:spPr>
            <a:xfrm>
              <a:off x="8228506" y="4756950"/>
              <a:ext cx="101253" cy="0"/>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696" name="rc695"/>
            <p:cNvSpPr/>
            <p:nvPr/>
          </p:nvSpPr>
          <p:spPr>
            <a:xfrm>
              <a:off x="8228506" y="4756950"/>
              <a:ext cx="101253" cy="0"/>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697" name="rc696"/>
            <p:cNvSpPr/>
            <p:nvPr/>
          </p:nvSpPr>
          <p:spPr>
            <a:xfrm>
              <a:off x="8228506" y="4756950"/>
              <a:ext cx="101253" cy="0"/>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698" name="pl697"/>
            <p:cNvSpPr/>
            <p:nvPr/>
          </p:nvSpPr>
          <p:spPr>
            <a:xfrm>
              <a:off x="1596385" y="4757040"/>
              <a:ext cx="6682747" cy="0"/>
            </a:xfrm>
            <a:custGeom>
              <a:avLst/>
              <a:gdLst/>
              <a:ahLst/>
              <a:cxnLst/>
              <a:rect l="0" t="0" r="0" b="0"/>
              <a:pathLst>
                <a:path w="6682747">
                  <a:moveTo>
                    <a:pt x="0" y="0"/>
                  </a:moveTo>
                  <a:lnTo>
                    <a:pt x="6682747" y="0"/>
                  </a:lnTo>
                </a:path>
              </a:pathLst>
            </a:custGeom>
            <a:ln w="9525" cap="rnd">
              <a:solidFill>
                <a:srgbClr val="000000">
                  <a:alpha val="100000"/>
                </a:srgbClr>
              </a:solidFill>
              <a:prstDash val="solid"/>
              <a:round/>
            </a:ln>
          </p:spPr>
          <p:txBody>
            <a:bodyPr/>
            <a:lstStyle/>
            <a:p>
              <a:endParaRPr sz="1350"/>
            </a:p>
          </p:txBody>
        </p:sp>
        <p:sp>
          <p:nvSpPr>
            <p:cNvPr id="699" name="pl698"/>
            <p:cNvSpPr/>
            <p:nvPr/>
          </p:nvSpPr>
          <p:spPr>
            <a:xfrm>
              <a:off x="1596385"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00" name="pl699"/>
            <p:cNvSpPr/>
            <p:nvPr/>
          </p:nvSpPr>
          <p:spPr>
            <a:xfrm>
              <a:off x="1717890"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01" name="pl700"/>
            <p:cNvSpPr/>
            <p:nvPr/>
          </p:nvSpPr>
          <p:spPr>
            <a:xfrm>
              <a:off x="1839394"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02" name="pl701"/>
            <p:cNvSpPr/>
            <p:nvPr/>
          </p:nvSpPr>
          <p:spPr>
            <a:xfrm>
              <a:off x="1960899"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03" name="pl702"/>
            <p:cNvSpPr/>
            <p:nvPr/>
          </p:nvSpPr>
          <p:spPr>
            <a:xfrm>
              <a:off x="2082403"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04" name="pl703"/>
            <p:cNvSpPr/>
            <p:nvPr/>
          </p:nvSpPr>
          <p:spPr>
            <a:xfrm>
              <a:off x="2203908"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05" name="pl704"/>
            <p:cNvSpPr/>
            <p:nvPr/>
          </p:nvSpPr>
          <p:spPr>
            <a:xfrm>
              <a:off x="2325412"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06" name="pl705"/>
            <p:cNvSpPr/>
            <p:nvPr/>
          </p:nvSpPr>
          <p:spPr>
            <a:xfrm>
              <a:off x="2446917"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07" name="pl706"/>
            <p:cNvSpPr/>
            <p:nvPr/>
          </p:nvSpPr>
          <p:spPr>
            <a:xfrm>
              <a:off x="2568421"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08" name="pl707"/>
            <p:cNvSpPr/>
            <p:nvPr/>
          </p:nvSpPr>
          <p:spPr>
            <a:xfrm>
              <a:off x="2689926"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09" name="pl708"/>
            <p:cNvSpPr/>
            <p:nvPr/>
          </p:nvSpPr>
          <p:spPr>
            <a:xfrm>
              <a:off x="2811430"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10" name="pl709"/>
            <p:cNvSpPr/>
            <p:nvPr/>
          </p:nvSpPr>
          <p:spPr>
            <a:xfrm>
              <a:off x="2932935"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11" name="pl710"/>
            <p:cNvSpPr/>
            <p:nvPr/>
          </p:nvSpPr>
          <p:spPr>
            <a:xfrm>
              <a:off x="3054439"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12" name="pl711"/>
            <p:cNvSpPr/>
            <p:nvPr/>
          </p:nvSpPr>
          <p:spPr>
            <a:xfrm>
              <a:off x="3175944"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13" name="pl712"/>
            <p:cNvSpPr/>
            <p:nvPr/>
          </p:nvSpPr>
          <p:spPr>
            <a:xfrm>
              <a:off x="3297448"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14" name="pl713"/>
            <p:cNvSpPr/>
            <p:nvPr/>
          </p:nvSpPr>
          <p:spPr>
            <a:xfrm>
              <a:off x="3418953"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15" name="pl714"/>
            <p:cNvSpPr/>
            <p:nvPr/>
          </p:nvSpPr>
          <p:spPr>
            <a:xfrm>
              <a:off x="3540457"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16" name="pl715"/>
            <p:cNvSpPr/>
            <p:nvPr/>
          </p:nvSpPr>
          <p:spPr>
            <a:xfrm>
              <a:off x="3661962"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17" name="pl716"/>
            <p:cNvSpPr/>
            <p:nvPr/>
          </p:nvSpPr>
          <p:spPr>
            <a:xfrm>
              <a:off x="3783466"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18" name="pl717"/>
            <p:cNvSpPr/>
            <p:nvPr/>
          </p:nvSpPr>
          <p:spPr>
            <a:xfrm>
              <a:off x="3904971"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19" name="pl718"/>
            <p:cNvSpPr/>
            <p:nvPr/>
          </p:nvSpPr>
          <p:spPr>
            <a:xfrm>
              <a:off x="4026475"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20" name="pl719"/>
            <p:cNvSpPr/>
            <p:nvPr/>
          </p:nvSpPr>
          <p:spPr>
            <a:xfrm>
              <a:off x="4147980"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21" name="pl720"/>
            <p:cNvSpPr/>
            <p:nvPr/>
          </p:nvSpPr>
          <p:spPr>
            <a:xfrm>
              <a:off x="4269484"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22" name="pl721"/>
            <p:cNvSpPr/>
            <p:nvPr/>
          </p:nvSpPr>
          <p:spPr>
            <a:xfrm>
              <a:off x="4390989"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23" name="pl722"/>
            <p:cNvSpPr/>
            <p:nvPr/>
          </p:nvSpPr>
          <p:spPr>
            <a:xfrm>
              <a:off x="4512493"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24" name="pl723"/>
            <p:cNvSpPr/>
            <p:nvPr/>
          </p:nvSpPr>
          <p:spPr>
            <a:xfrm>
              <a:off x="4633998"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25" name="pl724"/>
            <p:cNvSpPr/>
            <p:nvPr/>
          </p:nvSpPr>
          <p:spPr>
            <a:xfrm>
              <a:off x="4755502"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26" name="pl725"/>
            <p:cNvSpPr/>
            <p:nvPr/>
          </p:nvSpPr>
          <p:spPr>
            <a:xfrm>
              <a:off x="4877007"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27" name="pl726"/>
            <p:cNvSpPr/>
            <p:nvPr/>
          </p:nvSpPr>
          <p:spPr>
            <a:xfrm>
              <a:off x="4998511"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28" name="pl727"/>
            <p:cNvSpPr/>
            <p:nvPr/>
          </p:nvSpPr>
          <p:spPr>
            <a:xfrm>
              <a:off x="5120016"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29" name="pl728"/>
            <p:cNvSpPr/>
            <p:nvPr/>
          </p:nvSpPr>
          <p:spPr>
            <a:xfrm>
              <a:off x="5241520"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30" name="pl729"/>
            <p:cNvSpPr/>
            <p:nvPr/>
          </p:nvSpPr>
          <p:spPr>
            <a:xfrm>
              <a:off x="5363025"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31" name="pl730"/>
            <p:cNvSpPr/>
            <p:nvPr/>
          </p:nvSpPr>
          <p:spPr>
            <a:xfrm>
              <a:off x="5484529"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32" name="pl731"/>
            <p:cNvSpPr/>
            <p:nvPr/>
          </p:nvSpPr>
          <p:spPr>
            <a:xfrm>
              <a:off x="5606034"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33" name="pl732"/>
            <p:cNvSpPr/>
            <p:nvPr/>
          </p:nvSpPr>
          <p:spPr>
            <a:xfrm>
              <a:off x="5727538"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34" name="pl733"/>
            <p:cNvSpPr/>
            <p:nvPr/>
          </p:nvSpPr>
          <p:spPr>
            <a:xfrm>
              <a:off x="5849043"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35" name="pl734"/>
            <p:cNvSpPr/>
            <p:nvPr/>
          </p:nvSpPr>
          <p:spPr>
            <a:xfrm>
              <a:off x="5970547"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36" name="pl735"/>
            <p:cNvSpPr/>
            <p:nvPr/>
          </p:nvSpPr>
          <p:spPr>
            <a:xfrm>
              <a:off x="6092052"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37" name="pl736"/>
            <p:cNvSpPr/>
            <p:nvPr/>
          </p:nvSpPr>
          <p:spPr>
            <a:xfrm>
              <a:off x="6213556"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38" name="pl737"/>
            <p:cNvSpPr/>
            <p:nvPr/>
          </p:nvSpPr>
          <p:spPr>
            <a:xfrm>
              <a:off x="6335061"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39" name="pl738"/>
            <p:cNvSpPr/>
            <p:nvPr/>
          </p:nvSpPr>
          <p:spPr>
            <a:xfrm>
              <a:off x="6456565"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40" name="pl739"/>
            <p:cNvSpPr/>
            <p:nvPr/>
          </p:nvSpPr>
          <p:spPr>
            <a:xfrm>
              <a:off x="6578070"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41" name="pl740"/>
            <p:cNvSpPr/>
            <p:nvPr/>
          </p:nvSpPr>
          <p:spPr>
            <a:xfrm>
              <a:off x="6699574"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42" name="pl741"/>
            <p:cNvSpPr/>
            <p:nvPr/>
          </p:nvSpPr>
          <p:spPr>
            <a:xfrm>
              <a:off x="6821079"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43" name="pl742"/>
            <p:cNvSpPr/>
            <p:nvPr/>
          </p:nvSpPr>
          <p:spPr>
            <a:xfrm>
              <a:off x="6942583"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44" name="pl743"/>
            <p:cNvSpPr/>
            <p:nvPr/>
          </p:nvSpPr>
          <p:spPr>
            <a:xfrm>
              <a:off x="7064088"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45" name="pl744"/>
            <p:cNvSpPr/>
            <p:nvPr/>
          </p:nvSpPr>
          <p:spPr>
            <a:xfrm>
              <a:off x="7185592"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46" name="pl745"/>
            <p:cNvSpPr/>
            <p:nvPr/>
          </p:nvSpPr>
          <p:spPr>
            <a:xfrm>
              <a:off x="7307097"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47" name="pl746"/>
            <p:cNvSpPr/>
            <p:nvPr/>
          </p:nvSpPr>
          <p:spPr>
            <a:xfrm>
              <a:off x="7428601"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48" name="pl747"/>
            <p:cNvSpPr/>
            <p:nvPr/>
          </p:nvSpPr>
          <p:spPr>
            <a:xfrm>
              <a:off x="7550106"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49" name="pl748"/>
            <p:cNvSpPr/>
            <p:nvPr/>
          </p:nvSpPr>
          <p:spPr>
            <a:xfrm>
              <a:off x="7671610"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50" name="pl749"/>
            <p:cNvSpPr/>
            <p:nvPr/>
          </p:nvSpPr>
          <p:spPr>
            <a:xfrm>
              <a:off x="7793115"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51" name="pl750"/>
            <p:cNvSpPr/>
            <p:nvPr/>
          </p:nvSpPr>
          <p:spPr>
            <a:xfrm>
              <a:off x="7914619"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52" name="pl751"/>
            <p:cNvSpPr/>
            <p:nvPr/>
          </p:nvSpPr>
          <p:spPr>
            <a:xfrm>
              <a:off x="8036124"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53" name="pl752"/>
            <p:cNvSpPr/>
            <p:nvPr/>
          </p:nvSpPr>
          <p:spPr>
            <a:xfrm>
              <a:off x="8157628"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54" name="pl753"/>
            <p:cNvSpPr/>
            <p:nvPr/>
          </p:nvSpPr>
          <p:spPr>
            <a:xfrm>
              <a:off x="8279133" y="4757040"/>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sz="1350"/>
            </a:p>
          </p:txBody>
        </p:sp>
        <p:sp>
          <p:nvSpPr>
            <p:cNvPr id="755" name="tx754"/>
            <p:cNvSpPr/>
            <p:nvPr/>
          </p:nvSpPr>
          <p:spPr>
            <a:xfrm rot="-5400000">
              <a:off x="1432662"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2015-01</a:t>
              </a:r>
            </a:p>
          </p:txBody>
        </p:sp>
        <p:sp>
          <p:nvSpPr>
            <p:cNvPr id="756" name="tx755"/>
            <p:cNvSpPr/>
            <p:nvPr/>
          </p:nvSpPr>
          <p:spPr>
            <a:xfrm rot="-5400000">
              <a:off x="1554167"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2015-02</a:t>
              </a:r>
            </a:p>
          </p:txBody>
        </p:sp>
        <p:sp>
          <p:nvSpPr>
            <p:cNvPr id="757" name="tx756"/>
            <p:cNvSpPr/>
            <p:nvPr/>
          </p:nvSpPr>
          <p:spPr>
            <a:xfrm rot="-5400000">
              <a:off x="1675572" y="5070504"/>
              <a:ext cx="326256" cy="65087"/>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2015-03</a:t>
              </a:r>
            </a:p>
          </p:txBody>
        </p:sp>
        <p:sp>
          <p:nvSpPr>
            <p:cNvPr id="758" name="tx757"/>
            <p:cNvSpPr/>
            <p:nvPr/>
          </p:nvSpPr>
          <p:spPr>
            <a:xfrm rot="-5400000">
              <a:off x="1797176"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2015-04</a:t>
              </a:r>
            </a:p>
          </p:txBody>
        </p:sp>
        <p:sp>
          <p:nvSpPr>
            <p:cNvPr id="759" name="tx758"/>
            <p:cNvSpPr/>
            <p:nvPr/>
          </p:nvSpPr>
          <p:spPr>
            <a:xfrm rot="-5400000">
              <a:off x="1918680"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2015-05</a:t>
              </a:r>
            </a:p>
          </p:txBody>
        </p:sp>
        <p:sp>
          <p:nvSpPr>
            <p:cNvPr id="760" name="tx759"/>
            <p:cNvSpPr/>
            <p:nvPr/>
          </p:nvSpPr>
          <p:spPr>
            <a:xfrm rot="-5400000">
              <a:off x="2040185"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2015-06</a:t>
              </a:r>
            </a:p>
          </p:txBody>
        </p:sp>
        <p:sp>
          <p:nvSpPr>
            <p:cNvPr id="761" name="tx760"/>
            <p:cNvSpPr/>
            <p:nvPr/>
          </p:nvSpPr>
          <p:spPr>
            <a:xfrm rot="-5400000">
              <a:off x="2161689"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2015-07</a:t>
              </a:r>
            </a:p>
          </p:txBody>
        </p:sp>
        <p:sp>
          <p:nvSpPr>
            <p:cNvPr id="762" name="tx761"/>
            <p:cNvSpPr/>
            <p:nvPr/>
          </p:nvSpPr>
          <p:spPr>
            <a:xfrm rot="-5400000">
              <a:off x="2283194"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2015-08</a:t>
              </a:r>
            </a:p>
          </p:txBody>
        </p:sp>
        <p:sp>
          <p:nvSpPr>
            <p:cNvPr id="763" name="tx762"/>
            <p:cNvSpPr/>
            <p:nvPr/>
          </p:nvSpPr>
          <p:spPr>
            <a:xfrm rot="-5400000">
              <a:off x="2404698"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2015-09</a:t>
              </a:r>
            </a:p>
          </p:txBody>
        </p:sp>
        <p:sp>
          <p:nvSpPr>
            <p:cNvPr id="764" name="tx763"/>
            <p:cNvSpPr/>
            <p:nvPr/>
          </p:nvSpPr>
          <p:spPr>
            <a:xfrm rot="-5400000">
              <a:off x="2526203"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2015-10</a:t>
              </a:r>
            </a:p>
          </p:txBody>
        </p:sp>
        <p:sp>
          <p:nvSpPr>
            <p:cNvPr id="765" name="tx764"/>
            <p:cNvSpPr/>
            <p:nvPr/>
          </p:nvSpPr>
          <p:spPr>
            <a:xfrm rot="-5400000">
              <a:off x="2647707"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2015-11</a:t>
              </a:r>
            </a:p>
          </p:txBody>
        </p:sp>
        <p:sp>
          <p:nvSpPr>
            <p:cNvPr id="766" name="tx765"/>
            <p:cNvSpPr/>
            <p:nvPr/>
          </p:nvSpPr>
          <p:spPr>
            <a:xfrm rot="-5400000">
              <a:off x="2769212"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2015-12</a:t>
              </a:r>
            </a:p>
          </p:txBody>
        </p:sp>
        <p:sp>
          <p:nvSpPr>
            <p:cNvPr id="767" name="tx766"/>
            <p:cNvSpPr/>
            <p:nvPr/>
          </p:nvSpPr>
          <p:spPr>
            <a:xfrm rot="-5400000">
              <a:off x="2890716"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2016-01</a:t>
              </a:r>
            </a:p>
          </p:txBody>
        </p:sp>
        <p:sp>
          <p:nvSpPr>
            <p:cNvPr id="768" name="tx767"/>
            <p:cNvSpPr/>
            <p:nvPr/>
          </p:nvSpPr>
          <p:spPr>
            <a:xfrm rot="-5400000">
              <a:off x="3012220"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2016-02</a:t>
              </a:r>
            </a:p>
          </p:txBody>
        </p:sp>
        <p:sp>
          <p:nvSpPr>
            <p:cNvPr id="769" name="tx768"/>
            <p:cNvSpPr/>
            <p:nvPr/>
          </p:nvSpPr>
          <p:spPr>
            <a:xfrm rot="-5400000">
              <a:off x="3133626" y="5070504"/>
              <a:ext cx="326256" cy="65087"/>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2016-03</a:t>
              </a:r>
            </a:p>
          </p:txBody>
        </p:sp>
        <p:sp>
          <p:nvSpPr>
            <p:cNvPr id="770" name="tx769"/>
            <p:cNvSpPr/>
            <p:nvPr/>
          </p:nvSpPr>
          <p:spPr>
            <a:xfrm rot="-5400000">
              <a:off x="3255229"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2016-04</a:t>
              </a:r>
            </a:p>
          </p:txBody>
        </p:sp>
        <p:sp>
          <p:nvSpPr>
            <p:cNvPr id="771" name="tx770"/>
            <p:cNvSpPr/>
            <p:nvPr/>
          </p:nvSpPr>
          <p:spPr>
            <a:xfrm rot="-5400000">
              <a:off x="3376734"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2016-05</a:t>
              </a:r>
            </a:p>
          </p:txBody>
        </p:sp>
        <p:sp>
          <p:nvSpPr>
            <p:cNvPr id="772" name="tx771"/>
            <p:cNvSpPr/>
            <p:nvPr/>
          </p:nvSpPr>
          <p:spPr>
            <a:xfrm rot="-5400000">
              <a:off x="3498238"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2016-06</a:t>
              </a:r>
            </a:p>
          </p:txBody>
        </p:sp>
        <p:sp>
          <p:nvSpPr>
            <p:cNvPr id="773" name="tx772"/>
            <p:cNvSpPr/>
            <p:nvPr/>
          </p:nvSpPr>
          <p:spPr>
            <a:xfrm rot="-5400000">
              <a:off x="3619743"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2016-07</a:t>
              </a:r>
            </a:p>
          </p:txBody>
        </p:sp>
        <p:sp>
          <p:nvSpPr>
            <p:cNvPr id="774" name="tx773"/>
            <p:cNvSpPr/>
            <p:nvPr/>
          </p:nvSpPr>
          <p:spPr>
            <a:xfrm rot="-5400000">
              <a:off x="3741247"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2016-08</a:t>
              </a:r>
            </a:p>
          </p:txBody>
        </p:sp>
        <p:sp>
          <p:nvSpPr>
            <p:cNvPr id="775" name="tx774"/>
            <p:cNvSpPr/>
            <p:nvPr/>
          </p:nvSpPr>
          <p:spPr>
            <a:xfrm rot="-5400000">
              <a:off x="3862752"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2016-09</a:t>
              </a:r>
            </a:p>
          </p:txBody>
        </p:sp>
        <p:sp>
          <p:nvSpPr>
            <p:cNvPr id="776" name="tx775"/>
            <p:cNvSpPr/>
            <p:nvPr/>
          </p:nvSpPr>
          <p:spPr>
            <a:xfrm rot="-5400000">
              <a:off x="3984256"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2016-10</a:t>
              </a:r>
            </a:p>
          </p:txBody>
        </p:sp>
        <p:sp>
          <p:nvSpPr>
            <p:cNvPr id="777" name="tx776"/>
            <p:cNvSpPr/>
            <p:nvPr/>
          </p:nvSpPr>
          <p:spPr>
            <a:xfrm rot="-5400000">
              <a:off x="4105761"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2016-11</a:t>
              </a:r>
            </a:p>
          </p:txBody>
        </p:sp>
        <p:sp>
          <p:nvSpPr>
            <p:cNvPr id="778" name="tx777"/>
            <p:cNvSpPr/>
            <p:nvPr/>
          </p:nvSpPr>
          <p:spPr>
            <a:xfrm rot="-5400000">
              <a:off x="4227265"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2016-12</a:t>
              </a:r>
            </a:p>
          </p:txBody>
        </p:sp>
        <p:sp>
          <p:nvSpPr>
            <p:cNvPr id="779" name="tx778"/>
            <p:cNvSpPr/>
            <p:nvPr/>
          </p:nvSpPr>
          <p:spPr>
            <a:xfrm rot="-5400000">
              <a:off x="4348770"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2017-01</a:t>
              </a:r>
            </a:p>
          </p:txBody>
        </p:sp>
        <p:sp>
          <p:nvSpPr>
            <p:cNvPr id="780" name="tx779"/>
            <p:cNvSpPr/>
            <p:nvPr/>
          </p:nvSpPr>
          <p:spPr>
            <a:xfrm rot="-5400000">
              <a:off x="4470274"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2017-02</a:t>
              </a:r>
            </a:p>
          </p:txBody>
        </p:sp>
        <p:sp>
          <p:nvSpPr>
            <p:cNvPr id="781" name="tx780"/>
            <p:cNvSpPr/>
            <p:nvPr/>
          </p:nvSpPr>
          <p:spPr>
            <a:xfrm rot="-5400000">
              <a:off x="4591680" y="5070504"/>
              <a:ext cx="326256" cy="65087"/>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2017-03</a:t>
              </a:r>
            </a:p>
          </p:txBody>
        </p:sp>
        <p:sp>
          <p:nvSpPr>
            <p:cNvPr id="782" name="tx781"/>
            <p:cNvSpPr/>
            <p:nvPr/>
          </p:nvSpPr>
          <p:spPr>
            <a:xfrm rot="-5400000">
              <a:off x="4713283"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2017-04</a:t>
              </a:r>
            </a:p>
          </p:txBody>
        </p:sp>
        <p:sp>
          <p:nvSpPr>
            <p:cNvPr id="783" name="tx782"/>
            <p:cNvSpPr/>
            <p:nvPr/>
          </p:nvSpPr>
          <p:spPr>
            <a:xfrm rot="-5400000">
              <a:off x="4834788"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2017-05</a:t>
              </a:r>
            </a:p>
          </p:txBody>
        </p:sp>
        <p:sp>
          <p:nvSpPr>
            <p:cNvPr id="784" name="tx783"/>
            <p:cNvSpPr/>
            <p:nvPr/>
          </p:nvSpPr>
          <p:spPr>
            <a:xfrm rot="-5400000">
              <a:off x="4956292"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2017-06</a:t>
              </a:r>
            </a:p>
          </p:txBody>
        </p:sp>
        <p:sp>
          <p:nvSpPr>
            <p:cNvPr id="785" name="tx784"/>
            <p:cNvSpPr/>
            <p:nvPr/>
          </p:nvSpPr>
          <p:spPr>
            <a:xfrm rot="-5400000">
              <a:off x="5077797"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2017-07</a:t>
              </a:r>
            </a:p>
          </p:txBody>
        </p:sp>
        <p:sp>
          <p:nvSpPr>
            <p:cNvPr id="786" name="tx785"/>
            <p:cNvSpPr/>
            <p:nvPr/>
          </p:nvSpPr>
          <p:spPr>
            <a:xfrm rot="-5400000">
              <a:off x="5199301"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2017-08</a:t>
              </a:r>
            </a:p>
          </p:txBody>
        </p:sp>
        <p:sp>
          <p:nvSpPr>
            <p:cNvPr id="787" name="tx786"/>
            <p:cNvSpPr/>
            <p:nvPr/>
          </p:nvSpPr>
          <p:spPr>
            <a:xfrm rot="-5400000">
              <a:off x="5320806"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2017-09</a:t>
              </a:r>
            </a:p>
          </p:txBody>
        </p:sp>
        <p:sp>
          <p:nvSpPr>
            <p:cNvPr id="788" name="tx787"/>
            <p:cNvSpPr/>
            <p:nvPr/>
          </p:nvSpPr>
          <p:spPr>
            <a:xfrm rot="-5400000">
              <a:off x="5442310"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2017-10</a:t>
              </a:r>
            </a:p>
          </p:txBody>
        </p:sp>
        <p:sp>
          <p:nvSpPr>
            <p:cNvPr id="789" name="tx788"/>
            <p:cNvSpPr/>
            <p:nvPr/>
          </p:nvSpPr>
          <p:spPr>
            <a:xfrm rot="-5400000">
              <a:off x="5563815"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2017-11</a:t>
              </a:r>
            </a:p>
          </p:txBody>
        </p:sp>
        <p:sp>
          <p:nvSpPr>
            <p:cNvPr id="790" name="tx789"/>
            <p:cNvSpPr/>
            <p:nvPr/>
          </p:nvSpPr>
          <p:spPr>
            <a:xfrm rot="-5400000">
              <a:off x="5685319"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2017-12</a:t>
              </a:r>
            </a:p>
          </p:txBody>
        </p:sp>
        <p:sp>
          <p:nvSpPr>
            <p:cNvPr id="791" name="tx790"/>
            <p:cNvSpPr/>
            <p:nvPr/>
          </p:nvSpPr>
          <p:spPr>
            <a:xfrm rot="-5400000">
              <a:off x="5806824"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2018-01</a:t>
              </a:r>
            </a:p>
          </p:txBody>
        </p:sp>
        <p:sp>
          <p:nvSpPr>
            <p:cNvPr id="792" name="tx791"/>
            <p:cNvSpPr/>
            <p:nvPr/>
          </p:nvSpPr>
          <p:spPr>
            <a:xfrm rot="-5400000">
              <a:off x="5928328"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2018-02</a:t>
              </a:r>
            </a:p>
          </p:txBody>
        </p:sp>
        <p:sp>
          <p:nvSpPr>
            <p:cNvPr id="793" name="tx792"/>
            <p:cNvSpPr/>
            <p:nvPr/>
          </p:nvSpPr>
          <p:spPr>
            <a:xfrm rot="-5400000">
              <a:off x="6049734" y="5070504"/>
              <a:ext cx="326256" cy="65087"/>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2018-03</a:t>
              </a:r>
            </a:p>
          </p:txBody>
        </p:sp>
        <p:sp>
          <p:nvSpPr>
            <p:cNvPr id="794" name="tx793"/>
            <p:cNvSpPr/>
            <p:nvPr/>
          </p:nvSpPr>
          <p:spPr>
            <a:xfrm rot="-5400000">
              <a:off x="6171337"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2018-04</a:t>
              </a:r>
            </a:p>
          </p:txBody>
        </p:sp>
        <p:sp>
          <p:nvSpPr>
            <p:cNvPr id="795" name="tx794"/>
            <p:cNvSpPr/>
            <p:nvPr/>
          </p:nvSpPr>
          <p:spPr>
            <a:xfrm rot="-5400000">
              <a:off x="6292842"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2018-05</a:t>
              </a:r>
            </a:p>
          </p:txBody>
        </p:sp>
        <p:sp>
          <p:nvSpPr>
            <p:cNvPr id="796" name="tx795"/>
            <p:cNvSpPr/>
            <p:nvPr/>
          </p:nvSpPr>
          <p:spPr>
            <a:xfrm rot="-5400000">
              <a:off x="6414346"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2018-06</a:t>
              </a:r>
            </a:p>
          </p:txBody>
        </p:sp>
        <p:sp>
          <p:nvSpPr>
            <p:cNvPr id="797" name="tx796"/>
            <p:cNvSpPr/>
            <p:nvPr/>
          </p:nvSpPr>
          <p:spPr>
            <a:xfrm rot="-5400000">
              <a:off x="6535851"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2018-07</a:t>
              </a:r>
            </a:p>
          </p:txBody>
        </p:sp>
        <p:sp>
          <p:nvSpPr>
            <p:cNvPr id="798" name="tx797"/>
            <p:cNvSpPr/>
            <p:nvPr/>
          </p:nvSpPr>
          <p:spPr>
            <a:xfrm rot="-5400000">
              <a:off x="6657355"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2018-08</a:t>
              </a:r>
            </a:p>
          </p:txBody>
        </p:sp>
        <p:sp>
          <p:nvSpPr>
            <p:cNvPr id="799" name="tx798"/>
            <p:cNvSpPr/>
            <p:nvPr/>
          </p:nvSpPr>
          <p:spPr>
            <a:xfrm rot="-5400000">
              <a:off x="6778860"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2018-09</a:t>
              </a:r>
            </a:p>
          </p:txBody>
        </p:sp>
        <p:sp>
          <p:nvSpPr>
            <p:cNvPr id="800" name="tx799"/>
            <p:cNvSpPr/>
            <p:nvPr/>
          </p:nvSpPr>
          <p:spPr>
            <a:xfrm rot="-5400000">
              <a:off x="6900364"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2018-10</a:t>
              </a:r>
            </a:p>
          </p:txBody>
        </p:sp>
        <p:sp>
          <p:nvSpPr>
            <p:cNvPr id="801" name="tx800"/>
            <p:cNvSpPr/>
            <p:nvPr/>
          </p:nvSpPr>
          <p:spPr>
            <a:xfrm rot="-5400000">
              <a:off x="7021869"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2018-11</a:t>
              </a:r>
            </a:p>
          </p:txBody>
        </p:sp>
        <p:sp>
          <p:nvSpPr>
            <p:cNvPr id="802" name="tx801"/>
            <p:cNvSpPr/>
            <p:nvPr/>
          </p:nvSpPr>
          <p:spPr>
            <a:xfrm rot="-5400000">
              <a:off x="7143373"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2018-12</a:t>
              </a:r>
            </a:p>
          </p:txBody>
        </p:sp>
        <p:sp>
          <p:nvSpPr>
            <p:cNvPr id="803" name="tx802"/>
            <p:cNvSpPr/>
            <p:nvPr/>
          </p:nvSpPr>
          <p:spPr>
            <a:xfrm rot="-5400000">
              <a:off x="7264878"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2019-01</a:t>
              </a:r>
            </a:p>
          </p:txBody>
        </p:sp>
        <p:sp>
          <p:nvSpPr>
            <p:cNvPr id="804" name="tx803"/>
            <p:cNvSpPr/>
            <p:nvPr/>
          </p:nvSpPr>
          <p:spPr>
            <a:xfrm rot="-5400000">
              <a:off x="7386382"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2019-02</a:t>
              </a:r>
            </a:p>
          </p:txBody>
        </p:sp>
        <p:sp>
          <p:nvSpPr>
            <p:cNvPr id="805" name="tx804"/>
            <p:cNvSpPr/>
            <p:nvPr/>
          </p:nvSpPr>
          <p:spPr>
            <a:xfrm rot="-5400000">
              <a:off x="7507788" y="5070504"/>
              <a:ext cx="326256" cy="65087"/>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2019-03</a:t>
              </a:r>
            </a:p>
          </p:txBody>
        </p:sp>
        <p:sp>
          <p:nvSpPr>
            <p:cNvPr id="806" name="tx805"/>
            <p:cNvSpPr/>
            <p:nvPr/>
          </p:nvSpPr>
          <p:spPr>
            <a:xfrm rot="-5400000">
              <a:off x="7629391"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2019-04</a:t>
              </a:r>
            </a:p>
          </p:txBody>
        </p:sp>
        <p:sp>
          <p:nvSpPr>
            <p:cNvPr id="807" name="tx806"/>
            <p:cNvSpPr/>
            <p:nvPr/>
          </p:nvSpPr>
          <p:spPr>
            <a:xfrm rot="-5400000">
              <a:off x="7750896"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2019-05</a:t>
              </a:r>
            </a:p>
          </p:txBody>
        </p:sp>
        <p:sp>
          <p:nvSpPr>
            <p:cNvPr id="808" name="tx807"/>
            <p:cNvSpPr/>
            <p:nvPr/>
          </p:nvSpPr>
          <p:spPr>
            <a:xfrm rot="-5400000">
              <a:off x="7872400"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2019-06</a:t>
              </a:r>
            </a:p>
          </p:txBody>
        </p:sp>
        <p:sp>
          <p:nvSpPr>
            <p:cNvPr id="809" name="tx808"/>
            <p:cNvSpPr/>
            <p:nvPr/>
          </p:nvSpPr>
          <p:spPr>
            <a:xfrm rot="-5400000">
              <a:off x="7993905"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2019-07</a:t>
              </a:r>
            </a:p>
          </p:txBody>
        </p:sp>
        <p:sp>
          <p:nvSpPr>
            <p:cNvPr id="810" name="tx809"/>
            <p:cNvSpPr/>
            <p:nvPr/>
          </p:nvSpPr>
          <p:spPr>
            <a:xfrm rot="-5400000">
              <a:off x="8115409" y="5070603"/>
              <a:ext cx="326256" cy="64889"/>
            </a:xfrm>
            <a:prstGeom prst="rect">
              <a:avLst/>
            </a:prstGeom>
            <a:noFill/>
          </p:spPr>
          <p:txBody>
            <a:bodyPr wrap="none" lIns="0" tIns="0" rIns="0" bIns="0" anchor="ctr" anchorCtr="1"/>
            <a:lstStyle/>
            <a:p>
              <a:pPr>
                <a:lnSpc>
                  <a:spcPts val="539"/>
                </a:lnSpc>
              </a:pPr>
              <a:r>
                <a:rPr sz="539">
                  <a:solidFill>
                    <a:srgbClr val="000000">
                      <a:alpha val="100000"/>
                    </a:srgbClr>
                  </a:solidFill>
                  <a:latin typeface="Arial"/>
                  <a:cs typeface="Arial"/>
                </a:rPr>
                <a:t>2019-08</a:t>
              </a:r>
            </a:p>
          </p:txBody>
        </p:sp>
        <p:sp>
          <p:nvSpPr>
            <p:cNvPr id="811" name="pl810"/>
            <p:cNvSpPr/>
            <p:nvPr/>
          </p:nvSpPr>
          <p:spPr>
            <a:xfrm>
              <a:off x="1274398" y="1780164"/>
              <a:ext cx="0" cy="2976875"/>
            </a:xfrm>
            <a:custGeom>
              <a:avLst/>
              <a:gdLst/>
              <a:ahLst/>
              <a:cxnLst/>
              <a:rect l="0" t="0" r="0" b="0"/>
              <a:pathLst>
                <a:path h="2976875">
                  <a:moveTo>
                    <a:pt x="0" y="2976875"/>
                  </a:moveTo>
                  <a:lnTo>
                    <a:pt x="0" y="0"/>
                  </a:lnTo>
                </a:path>
              </a:pathLst>
            </a:custGeom>
            <a:ln w="9525" cap="rnd">
              <a:solidFill>
                <a:srgbClr val="000000">
                  <a:alpha val="100000"/>
                </a:srgbClr>
              </a:solidFill>
              <a:prstDash val="solid"/>
              <a:round/>
            </a:ln>
          </p:spPr>
          <p:txBody>
            <a:bodyPr/>
            <a:lstStyle/>
            <a:p>
              <a:endParaRPr sz="1350"/>
            </a:p>
          </p:txBody>
        </p:sp>
        <p:sp>
          <p:nvSpPr>
            <p:cNvPr id="812" name="pl811"/>
            <p:cNvSpPr/>
            <p:nvPr/>
          </p:nvSpPr>
          <p:spPr>
            <a:xfrm>
              <a:off x="1182958" y="4757040"/>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13" name="pl812"/>
            <p:cNvSpPr/>
            <p:nvPr/>
          </p:nvSpPr>
          <p:spPr>
            <a:xfrm>
              <a:off x="1182958" y="4608196"/>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14" name="pl813"/>
            <p:cNvSpPr/>
            <p:nvPr/>
          </p:nvSpPr>
          <p:spPr>
            <a:xfrm>
              <a:off x="1182958" y="4459352"/>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15" name="pl814"/>
            <p:cNvSpPr/>
            <p:nvPr/>
          </p:nvSpPr>
          <p:spPr>
            <a:xfrm>
              <a:off x="1182958" y="4310508"/>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16" name="pl815"/>
            <p:cNvSpPr/>
            <p:nvPr/>
          </p:nvSpPr>
          <p:spPr>
            <a:xfrm>
              <a:off x="1182958" y="4161664"/>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17" name="pl816"/>
            <p:cNvSpPr/>
            <p:nvPr/>
          </p:nvSpPr>
          <p:spPr>
            <a:xfrm>
              <a:off x="1182958" y="4012821"/>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18" name="pl817"/>
            <p:cNvSpPr/>
            <p:nvPr/>
          </p:nvSpPr>
          <p:spPr>
            <a:xfrm>
              <a:off x="1182958" y="3863977"/>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19" name="pl818"/>
            <p:cNvSpPr/>
            <p:nvPr/>
          </p:nvSpPr>
          <p:spPr>
            <a:xfrm>
              <a:off x="1182958" y="3715133"/>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20" name="pl819"/>
            <p:cNvSpPr/>
            <p:nvPr/>
          </p:nvSpPr>
          <p:spPr>
            <a:xfrm>
              <a:off x="1182958" y="3566289"/>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21" name="pl820"/>
            <p:cNvSpPr/>
            <p:nvPr/>
          </p:nvSpPr>
          <p:spPr>
            <a:xfrm>
              <a:off x="1182958" y="3417446"/>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22" name="pl821"/>
            <p:cNvSpPr/>
            <p:nvPr/>
          </p:nvSpPr>
          <p:spPr>
            <a:xfrm>
              <a:off x="1182958" y="3268602"/>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23" name="pl822"/>
            <p:cNvSpPr/>
            <p:nvPr/>
          </p:nvSpPr>
          <p:spPr>
            <a:xfrm>
              <a:off x="1182958" y="3119758"/>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24" name="pl823"/>
            <p:cNvSpPr/>
            <p:nvPr/>
          </p:nvSpPr>
          <p:spPr>
            <a:xfrm>
              <a:off x="1182958" y="2970914"/>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25" name="pl824"/>
            <p:cNvSpPr/>
            <p:nvPr/>
          </p:nvSpPr>
          <p:spPr>
            <a:xfrm>
              <a:off x="1182958" y="2822071"/>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26" name="pl825"/>
            <p:cNvSpPr/>
            <p:nvPr/>
          </p:nvSpPr>
          <p:spPr>
            <a:xfrm>
              <a:off x="1182958" y="2673227"/>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27" name="pl826"/>
            <p:cNvSpPr/>
            <p:nvPr/>
          </p:nvSpPr>
          <p:spPr>
            <a:xfrm>
              <a:off x="1182958" y="2524383"/>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28" name="pl827"/>
            <p:cNvSpPr/>
            <p:nvPr/>
          </p:nvSpPr>
          <p:spPr>
            <a:xfrm>
              <a:off x="1182958" y="2375539"/>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29" name="pl828"/>
            <p:cNvSpPr/>
            <p:nvPr/>
          </p:nvSpPr>
          <p:spPr>
            <a:xfrm>
              <a:off x="1182958" y="2226696"/>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30" name="pl829"/>
            <p:cNvSpPr/>
            <p:nvPr/>
          </p:nvSpPr>
          <p:spPr>
            <a:xfrm>
              <a:off x="1182958" y="2077852"/>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31" name="pl830"/>
            <p:cNvSpPr/>
            <p:nvPr/>
          </p:nvSpPr>
          <p:spPr>
            <a:xfrm>
              <a:off x="1182958" y="1929008"/>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32" name="pl831"/>
            <p:cNvSpPr/>
            <p:nvPr/>
          </p:nvSpPr>
          <p:spPr>
            <a:xfrm>
              <a:off x="1182958" y="1780164"/>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sz="1350"/>
            </a:p>
          </p:txBody>
        </p:sp>
        <p:sp>
          <p:nvSpPr>
            <p:cNvPr id="833" name="tx832"/>
            <p:cNvSpPr/>
            <p:nvPr/>
          </p:nvSpPr>
          <p:spPr>
            <a:xfrm>
              <a:off x="1006761" y="4700286"/>
              <a:ext cx="84757"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0</a:t>
              </a:r>
            </a:p>
          </p:txBody>
        </p:sp>
        <p:sp>
          <p:nvSpPr>
            <p:cNvPr id="834" name="tx833"/>
            <p:cNvSpPr/>
            <p:nvPr/>
          </p:nvSpPr>
          <p:spPr>
            <a:xfrm>
              <a:off x="752488" y="4551443"/>
              <a:ext cx="339030"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5000</a:t>
              </a:r>
            </a:p>
          </p:txBody>
        </p:sp>
        <p:sp>
          <p:nvSpPr>
            <p:cNvPr id="835" name="tx834"/>
            <p:cNvSpPr/>
            <p:nvPr/>
          </p:nvSpPr>
          <p:spPr>
            <a:xfrm>
              <a:off x="667730" y="4402599"/>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10000</a:t>
              </a:r>
            </a:p>
          </p:txBody>
        </p:sp>
        <p:sp>
          <p:nvSpPr>
            <p:cNvPr id="836" name="tx835"/>
            <p:cNvSpPr/>
            <p:nvPr/>
          </p:nvSpPr>
          <p:spPr>
            <a:xfrm>
              <a:off x="667730" y="4253755"/>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15000</a:t>
              </a:r>
            </a:p>
          </p:txBody>
        </p:sp>
        <p:sp>
          <p:nvSpPr>
            <p:cNvPr id="837" name="tx836"/>
            <p:cNvSpPr/>
            <p:nvPr/>
          </p:nvSpPr>
          <p:spPr>
            <a:xfrm>
              <a:off x="667730" y="4104911"/>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20000</a:t>
              </a:r>
            </a:p>
          </p:txBody>
        </p:sp>
        <p:sp>
          <p:nvSpPr>
            <p:cNvPr id="838" name="tx837"/>
            <p:cNvSpPr/>
            <p:nvPr/>
          </p:nvSpPr>
          <p:spPr>
            <a:xfrm>
              <a:off x="667730" y="3956068"/>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25000</a:t>
              </a:r>
            </a:p>
          </p:txBody>
        </p:sp>
        <p:sp>
          <p:nvSpPr>
            <p:cNvPr id="839" name="tx838"/>
            <p:cNvSpPr/>
            <p:nvPr/>
          </p:nvSpPr>
          <p:spPr>
            <a:xfrm>
              <a:off x="667730" y="3807025"/>
              <a:ext cx="423788" cy="111521"/>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30000</a:t>
              </a:r>
            </a:p>
          </p:txBody>
        </p:sp>
        <p:sp>
          <p:nvSpPr>
            <p:cNvPr id="840" name="tx839"/>
            <p:cNvSpPr/>
            <p:nvPr/>
          </p:nvSpPr>
          <p:spPr>
            <a:xfrm>
              <a:off x="667730" y="3658182"/>
              <a:ext cx="423788" cy="111521"/>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35000</a:t>
              </a:r>
            </a:p>
          </p:txBody>
        </p:sp>
        <p:sp>
          <p:nvSpPr>
            <p:cNvPr id="841" name="tx840"/>
            <p:cNvSpPr/>
            <p:nvPr/>
          </p:nvSpPr>
          <p:spPr>
            <a:xfrm>
              <a:off x="667730" y="3509536"/>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40000</a:t>
              </a:r>
            </a:p>
          </p:txBody>
        </p:sp>
        <p:sp>
          <p:nvSpPr>
            <p:cNvPr id="842" name="tx841"/>
            <p:cNvSpPr/>
            <p:nvPr/>
          </p:nvSpPr>
          <p:spPr>
            <a:xfrm>
              <a:off x="667730" y="3360693"/>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45000</a:t>
              </a:r>
            </a:p>
          </p:txBody>
        </p:sp>
        <p:sp>
          <p:nvSpPr>
            <p:cNvPr id="843" name="tx842"/>
            <p:cNvSpPr/>
            <p:nvPr/>
          </p:nvSpPr>
          <p:spPr>
            <a:xfrm>
              <a:off x="667730" y="3211849"/>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50000</a:t>
              </a:r>
            </a:p>
          </p:txBody>
        </p:sp>
        <p:sp>
          <p:nvSpPr>
            <p:cNvPr id="844" name="tx843"/>
            <p:cNvSpPr/>
            <p:nvPr/>
          </p:nvSpPr>
          <p:spPr>
            <a:xfrm>
              <a:off x="667730" y="3063005"/>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55000</a:t>
              </a:r>
            </a:p>
          </p:txBody>
        </p:sp>
        <p:sp>
          <p:nvSpPr>
            <p:cNvPr id="845" name="tx844"/>
            <p:cNvSpPr/>
            <p:nvPr/>
          </p:nvSpPr>
          <p:spPr>
            <a:xfrm>
              <a:off x="667730" y="2914161"/>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60000</a:t>
              </a:r>
            </a:p>
          </p:txBody>
        </p:sp>
        <p:sp>
          <p:nvSpPr>
            <p:cNvPr id="846" name="tx845"/>
            <p:cNvSpPr/>
            <p:nvPr/>
          </p:nvSpPr>
          <p:spPr>
            <a:xfrm>
              <a:off x="667730" y="2765318"/>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65000</a:t>
              </a:r>
            </a:p>
          </p:txBody>
        </p:sp>
        <p:sp>
          <p:nvSpPr>
            <p:cNvPr id="847" name="tx846"/>
            <p:cNvSpPr/>
            <p:nvPr/>
          </p:nvSpPr>
          <p:spPr>
            <a:xfrm>
              <a:off x="667730" y="2616474"/>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70000</a:t>
              </a:r>
            </a:p>
          </p:txBody>
        </p:sp>
        <p:sp>
          <p:nvSpPr>
            <p:cNvPr id="848" name="tx847"/>
            <p:cNvSpPr/>
            <p:nvPr/>
          </p:nvSpPr>
          <p:spPr>
            <a:xfrm>
              <a:off x="667730" y="2467630"/>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75000</a:t>
              </a:r>
            </a:p>
          </p:txBody>
        </p:sp>
        <p:sp>
          <p:nvSpPr>
            <p:cNvPr id="849" name="tx848"/>
            <p:cNvSpPr/>
            <p:nvPr/>
          </p:nvSpPr>
          <p:spPr>
            <a:xfrm>
              <a:off x="667730" y="2318786"/>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80000</a:t>
              </a:r>
            </a:p>
          </p:txBody>
        </p:sp>
        <p:sp>
          <p:nvSpPr>
            <p:cNvPr id="850" name="tx849"/>
            <p:cNvSpPr/>
            <p:nvPr/>
          </p:nvSpPr>
          <p:spPr>
            <a:xfrm>
              <a:off x="667730" y="2169943"/>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85000</a:t>
              </a:r>
            </a:p>
          </p:txBody>
        </p:sp>
        <p:sp>
          <p:nvSpPr>
            <p:cNvPr id="851" name="tx850"/>
            <p:cNvSpPr/>
            <p:nvPr/>
          </p:nvSpPr>
          <p:spPr>
            <a:xfrm>
              <a:off x="667730" y="2021099"/>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90000</a:t>
              </a:r>
            </a:p>
          </p:txBody>
        </p:sp>
        <p:sp>
          <p:nvSpPr>
            <p:cNvPr id="852" name="tx851"/>
            <p:cNvSpPr/>
            <p:nvPr/>
          </p:nvSpPr>
          <p:spPr>
            <a:xfrm>
              <a:off x="667730" y="1872255"/>
              <a:ext cx="423788"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95000</a:t>
              </a:r>
            </a:p>
          </p:txBody>
        </p:sp>
        <p:sp>
          <p:nvSpPr>
            <p:cNvPr id="853" name="tx852"/>
            <p:cNvSpPr/>
            <p:nvPr/>
          </p:nvSpPr>
          <p:spPr>
            <a:xfrm>
              <a:off x="663489" y="1723411"/>
              <a:ext cx="428029" cy="111323"/>
            </a:xfrm>
            <a:prstGeom prst="rect">
              <a:avLst/>
            </a:prstGeom>
            <a:noFill/>
          </p:spPr>
          <p:txBody>
            <a:bodyPr wrap="none" lIns="0" tIns="0" rIns="0" bIns="0" anchor="ctr" anchorCtr="1"/>
            <a:lstStyle/>
            <a:p>
              <a:pPr>
                <a:lnSpc>
                  <a:spcPts val="900"/>
                </a:lnSpc>
              </a:pPr>
              <a:r>
                <a:rPr sz="900">
                  <a:solidFill>
                    <a:srgbClr val="000000">
                      <a:alpha val="100000"/>
                    </a:srgbClr>
                  </a:solidFill>
                  <a:latin typeface="Arial"/>
                  <a:cs typeface="Arial"/>
                </a:rPr>
                <a:t>1e+05</a:t>
              </a:r>
            </a:p>
          </p:txBody>
        </p:sp>
        <p:sp>
          <p:nvSpPr>
            <p:cNvPr id="854" name="pl853"/>
            <p:cNvSpPr/>
            <p:nvPr/>
          </p:nvSpPr>
          <p:spPr>
            <a:xfrm>
              <a:off x="1274398" y="4757040"/>
              <a:ext cx="7326721" cy="0"/>
            </a:xfrm>
            <a:custGeom>
              <a:avLst/>
              <a:gdLst/>
              <a:ahLst/>
              <a:cxnLst/>
              <a:rect l="0" t="0" r="0" b="0"/>
              <a:pathLst>
                <a:path w="7326721">
                  <a:moveTo>
                    <a:pt x="0" y="0"/>
                  </a:moveTo>
                  <a:lnTo>
                    <a:pt x="7326721" y="0"/>
                  </a:lnTo>
                  <a:lnTo>
                    <a:pt x="7326721" y="0"/>
                  </a:lnTo>
                </a:path>
              </a:pathLst>
            </a:custGeom>
            <a:ln w="9525" cap="rnd">
              <a:solidFill>
                <a:srgbClr val="000000">
                  <a:alpha val="100000"/>
                </a:srgbClr>
              </a:solidFill>
              <a:prstDash val="solid"/>
              <a:round/>
            </a:ln>
          </p:spPr>
          <p:txBody>
            <a:bodyPr/>
            <a:lstStyle/>
            <a:p>
              <a:endParaRPr sz="1350"/>
            </a:p>
          </p:txBody>
        </p:sp>
        <p:sp>
          <p:nvSpPr>
            <p:cNvPr id="855" name="tx854"/>
            <p:cNvSpPr/>
            <p:nvPr/>
          </p:nvSpPr>
          <p:spPr>
            <a:xfrm>
              <a:off x="4391783" y="5430711"/>
              <a:ext cx="1091951" cy="112712"/>
            </a:xfrm>
            <a:prstGeom prst="rect">
              <a:avLst/>
            </a:prstGeom>
            <a:noFill/>
          </p:spPr>
          <p:txBody>
            <a:bodyPr wrap="none" lIns="0" tIns="0" rIns="0" bIns="0" anchor="ctr" anchorCtr="1"/>
            <a:lstStyle/>
            <a:p>
              <a:pPr>
                <a:lnSpc>
                  <a:spcPts val="900"/>
                </a:lnSpc>
              </a:pPr>
              <a:r>
                <a:rPr sz="900" b="1">
                  <a:solidFill>
                    <a:srgbClr val="000000">
                      <a:alpha val="100000"/>
                    </a:srgbClr>
                  </a:solidFill>
                  <a:latin typeface="Arial"/>
                  <a:cs typeface="Arial"/>
                </a:rPr>
                <a:t>Month of onset</a:t>
              </a:r>
            </a:p>
          </p:txBody>
        </p:sp>
        <p:sp>
          <p:nvSpPr>
            <p:cNvPr id="856" name="tx855"/>
            <p:cNvSpPr/>
            <p:nvPr/>
          </p:nvSpPr>
          <p:spPr>
            <a:xfrm rot="-5400000">
              <a:off x="-689347" y="3046123"/>
              <a:ext cx="2431107" cy="143073"/>
            </a:xfrm>
            <a:prstGeom prst="rect">
              <a:avLst/>
            </a:prstGeom>
            <a:noFill/>
          </p:spPr>
          <p:txBody>
            <a:bodyPr wrap="none" lIns="0" tIns="0" rIns="0" bIns="0" anchor="ctr" anchorCtr="1"/>
            <a:lstStyle/>
            <a:p>
              <a:pPr>
                <a:lnSpc>
                  <a:spcPts val="900"/>
                </a:lnSpc>
              </a:pPr>
              <a:r>
                <a:rPr sz="900" b="1">
                  <a:solidFill>
                    <a:srgbClr val="000000">
                      <a:alpha val="100000"/>
                    </a:srgbClr>
                  </a:solidFill>
                  <a:latin typeface="Arial"/>
                  <a:cs typeface="Arial"/>
                </a:rPr>
                <a:t>Measles cases (Lab+Epi+Clinical)</a:t>
              </a:r>
            </a:p>
          </p:txBody>
        </p:sp>
        <p:sp>
          <p:nvSpPr>
            <p:cNvPr id="857" name="rc856"/>
            <p:cNvSpPr/>
            <p:nvPr/>
          </p:nvSpPr>
          <p:spPr>
            <a:xfrm>
              <a:off x="3145568" y="5608672"/>
              <a:ext cx="3321036" cy="256031"/>
            </a:xfrm>
            <a:prstGeom prst="rect">
              <a:avLst/>
            </a:prstGeom>
            <a:solidFill>
              <a:srgbClr val="FFFFFF">
                <a:alpha val="100000"/>
              </a:srgbClr>
            </a:solidFill>
            <a:ln w="9525" cap="rnd">
              <a:solidFill>
                <a:srgbClr val="000000">
                  <a:alpha val="100000"/>
                </a:srgbClr>
              </a:solidFill>
              <a:prstDash val="solid"/>
              <a:round/>
            </a:ln>
          </p:spPr>
          <p:txBody>
            <a:bodyPr/>
            <a:lstStyle/>
            <a:p>
              <a:endParaRPr sz="1350"/>
            </a:p>
          </p:txBody>
        </p:sp>
        <p:sp>
          <p:nvSpPr>
            <p:cNvPr id="858" name="rc857"/>
            <p:cNvSpPr/>
            <p:nvPr/>
          </p:nvSpPr>
          <p:spPr>
            <a:xfrm>
              <a:off x="3241580" y="5704684"/>
              <a:ext cx="76809" cy="64008"/>
            </a:xfrm>
            <a:prstGeom prst="rect">
              <a:avLst/>
            </a:prstGeom>
            <a:solidFill>
              <a:srgbClr val="235594">
                <a:alpha val="100000"/>
              </a:srgbClr>
            </a:solidFill>
            <a:ln w="9525" cap="rnd">
              <a:solidFill>
                <a:srgbClr val="000000">
                  <a:alpha val="100000"/>
                </a:srgbClr>
              </a:solidFill>
              <a:prstDash val="solid"/>
              <a:round/>
            </a:ln>
          </p:spPr>
          <p:txBody>
            <a:bodyPr/>
            <a:lstStyle/>
            <a:p>
              <a:endParaRPr sz="1350"/>
            </a:p>
          </p:txBody>
        </p:sp>
        <p:sp>
          <p:nvSpPr>
            <p:cNvPr id="859" name="rc858"/>
            <p:cNvSpPr/>
            <p:nvPr/>
          </p:nvSpPr>
          <p:spPr>
            <a:xfrm>
              <a:off x="3787085" y="5704684"/>
              <a:ext cx="76809" cy="64008"/>
            </a:xfrm>
            <a:prstGeom prst="rect">
              <a:avLst/>
            </a:prstGeom>
            <a:solidFill>
              <a:srgbClr val="ADD8E6">
                <a:alpha val="100000"/>
              </a:srgbClr>
            </a:solidFill>
            <a:ln w="9525" cap="rnd">
              <a:solidFill>
                <a:srgbClr val="000000">
                  <a:alpha val="100000"/>
                </a:srgbClr>
              </a:solidFill>
              <a:prstDash val="solid"/>
              <a:round/>
            </a:ln>
          </p:spPr>
          <p:txBody>
            <a:bodyPr/>
            <a:lstStyle/>
            <a:p>
              <a:endParaRPr sz="1350"/>
            </a:p>
          </p:txBody>
        </p:sp>
        <p:sp>
          <p:nvSpPr>
            <p:cNvPr id="860" name="rc859"/>
            <p:cNvSpPr/>
            <p:nvPr/>
          </p:nvSpPr>
          <p:spPr>
            <a:xfrm>
              <a:off x="4332590" y="5704684"/>
              <a:ext cx="76809" cy="64008"/>
            </a:xfrm>
            <a:prstGeom prst="rect">
              <a:avLst/>
            </a:prstGeom>
            <a:solidFill>
              <a:srgbClr val="FFA500">
                <a:alpha val="100000"/>
              </a:srgbClr>
            </a:solidFill>
            <a:ln w="9525" cap="rnd">
              <a:solidFill>
                <a:srgbClr val="000000">
                  <a:alpha val="100000"/>
                </a:srgbClr>
              </a:solidFill>
              <a:prstDash val="solid"/>
              <a:round/>
            </a:ln>
          </p:spPr>
          <p:txBody>
            <a:bodyPr/>
            <a:lstStyle/>
            <a:p>
              <a:endParaRPr sz="1350"/>
            </a:p>
          </p:txBody>
        </p:sp>
        <p:sp>
          <p:nvSpPr>
            <p:cNvPr id="861" name="rc860"/>
            <p:cNvSpPr/>
            <p:nvPr/>
          </p:nvSpPr>
          <p:spPr>
            <a:xfrm>
              <a:off x="4878095" y="5704684"/>
              <a:ext cx="76809" cy="64008"/>
            </a:xfrm>
            <a:prstGeom prst="rect">
              <a:avLst/>
            </a:prstGeom>
            <a:solidFill>
              <a:srgbClr val="FF0000">
                <a:alpha val="100000"/>
              </a:srgbClr>
            </a:solidFill>
            <a:ln w="9525" cap="rnd">
              <a:solidFill>
                <a:srgbClr val="000000">
                  <a:alpha val="100000"/>
                </a:srgbClr>
              </a:solidFill>
              <a:prstDash val="solid"/>
              <a:round/>
            </a:ln>
          </p:spPr>
          <p:txBody>
            <a:bodyPr/>
            <a:lstStyle/>
            <a:p>
              <a:endParaRPr sz="1350"/>
            </a:p>
          </p:txBody>
        </p:sp>
        <p:sp>
          <p:nvSpPr>
            <p:cNvPr id="862" name="rc861"/>
            <p:cNvSpPr/>
            <p:nvPr/>
          </p:nvSpPr>
          <p:spPr>
            <a:xfrm>
              <a:off x="5423600" y="5704684"/>
              <a:ext cx="76809" cy="64008"/>
            </a:xfrm>
            <a:prstGeom prst="rect">
              <a:avLst/>
            </a:prstGeom>
            <a:solidFill>
              <a:srgbClr val="006400">
                <a:alpha val="100000"/>
              </a:srgbClr>
            </a:solidFill>
            <a:ln w="9525" cap="rnd">
              <a:solidFill>
                <a:srgbClr val="000000">
                  <a:alpha val="100000"/>
                </a:srgbClr>
              </a:solidFill>
              <a:prstDash val="solid"/>
              <a:round/>
            </a:ln>
          </p:spPr>
          <p:txBody>
            <a:bodyPr/>
            <a:lstStyle/>
            <a:p>
              <a:endParaRPr sz="1350"/>
            </a:p>
          </p:txBody>
        </p:sp>
        <p:sp>
          <p:nvSpPr>
            <p:cNvPr id="863" name="rc862"/>
            <p:cNvSpPr/>
            <p:nvPr/>
          </p:nvSpPr>
          <p:spPr>
            <a:xfrm>
              <a:off x="5969105" y="5704684"/>
              <a:ext cx="76809" cy="64008"/>
            </a:xfrm>
            <a:prstGeom prst="rect">
              <a:avLst/>
            </a:prstGeom>
            <a:solidFill>
              <a:srgbClr val="8B0000">
                <a:alpha val="100000"/>
              </a:srgbClr>
            </a:solidFill>
            <a:ln w="9525" cap="rnd">
              <a:solidFill>
                <a:srgbClr val="000000">
                  <a:alpha val="100000"/>
                </a:srgbClr>
              </a:solidFill>
              <a:prstDash val="solid"/>
              <a:round/>
            </a:ln>
          </p:spPr>
          <p:txBody>
            <a:bodyPr/>
            <a:lstStyle/>
            <a:p>
              <a:endParaRPr sz="1350"/>
            </a:p>
          </p:txBody>
        </p:sp>
        <p:sp>
          <p:nvSpPr>
            <p:cNvPr id="864" name="tx863"/>
            <p:cNvSpPr/>
            <p:nvPr/>
          </p:nvSpPr>
          <p:spPr>
            <a:xfrm>
              <a:off x="3414401" y="5700275"/>
              <a:ext cx="203200" cy="72826"/>
            </a:xfrm>
            <a:prstGeom prst="rect">
              <a:avLst/>
            </a:prstGeom>
            <a:noFill/>
          </p:spPr>
          <p:txBody>
            <a:bodyPr wrap="none" lIns="0" tIns="0" rIns="0" bIns="0" anchor="ctr" anchorCtr="1"/>
            <a:lstStyle/>
            <a:p>
              <a:pPr>
                <a:lnSpc>
                  <a:spcPts val="629"/>
                </a:lnSpc>
              </a:pPr>
              <a:r>
                <a:rPr sz="629">
                  <a:solidFill>
                    <a:srgbClr val="000000">
                      <a:alpha val="100000"/>
                    </a:srgbClr>
                  </a:solidFill>
                  <a:latin typeface="Arial"/>
                  <a:cs typeface="Arial"/>
                </a:rPr>
                <a:t>AFR</a:t>
              </a:r>
            </a:p>
          </p:txBody>
        </p:sp>
        <p:sp>
          <p:nvSpPr>
            <p:cNvPr id="865" name="tx864"/>
            <p:cNvSpPr/>
            <p:nvPr/>
          </p:nvSpPr>
          <p:spPr>
            <a:xfrm>
              <a:off x="3959906" y="5700275"/>
              <a:ext cx="225772" cy="72826"/>
            </a:xfrm>
            <a:prstGeom prst="rect">
              <a:avLst/>
            </a:prstGeom>
            <a:noFill/>
          </p:spPr>
          <p:txBody>
            <a:bodyPr wrap="none" lIns="0" tIns="0" rIns="0" bIns="0" anchor="ctr" anchorCtr="1"/>
            <a:lstStyle/>
            <a:p>
              <a:pPr>
                <a:lnSpc>
                  <a:spcPts val="629"/>
                </a:lnSpc>
              </a:pPr>
              <a:r>
                <a:rPr sz="629">
                  <a:solidFill>
                    <a:srgbClr val="000000">
                      <a:alpha val="100000"/>
                    </a:srgbClr>
                  </a:solidFill>
                  <a:latin typeface="Arial"/>
                  <a:cs typeface="Arial"/>
                </a:rPr>
                <a:t>AMR</a:t>
              </a:r>
            </a:p>
          </p:txBody>
        </p:sp>
        <p:sp>
          <p:nvSpPr>
            <p:cNvPr id="866" name="tx865"/>
            <p:cNvSpPr/>
            <p:nvPr/>
          </p:nvSpPr>
          <p:spPr>
            <a:xfrm>
              <a:off x="4505411" y="5700275"/>
              <a:ext cx="225772" cy="72826"/>
            </a:xfrm>
            <a:prstGeom prst="rect">
              <a:avLst/>
            </a:prstGeom>
            <a:noFill/>
          </p:spPr>
          <p:txBody>
            <a:bodyPr wrap="none" lIns="0" tIns="0" rIns="0" bIns="0" anchor="ctr" anchorCtr="1"/>
            <a:lstStyle/>
            <a:p>
              <a:pPr>
                <a:lnSpc>
                  <a:spcPts val="629"/>
                </a:lnSpc>
              </a:pPr>
              <a:r>
                <a:rPr sz="629">
                  <a:solidFill>
                    <a:srgbClr val="000000">
                      <a:alpha val="100000"/>
                    </a:srgbClr>
                  </a:solidFill>
                  <a:latin typeface="Arial"/>
                  <a:cs typeface="Arial"/>
                </a:rPr>
                <a:t>EMR</a:t>
              </a:r>
            </a:p>
          </p:txBody>
        </p:sp>
        <p:sp>
          <p:nvSpPr>
            <p:cNvPr id="867" name="tx866"/>
            <p:cNvSpPr/>
            <p:nvPr/>
          </p:nvSpPr>
          <p:spPr>
            <a:xfrm>
              <a:off x="5050917" y="5699085"/>
              <a:ext cx="214510" cy="74017"/>
            </a:xfrm>
            <a:prstGeom prst="rect">
              <a:avLst/>
            </a:prstGeom>
            <a:noFill/>
          </p:spPr>
          <p:txBody>
            <a:bodyPr wrap="none" lIns="0" tIns="0" rIns="0" bIns="0" anchor="ctr" anchorCtr="1"/>
            <a:lstStyle/>
            <a:p>
              <a:pPr>
                <a:lnSpc>
                  <a:spcPts val="629"/>
                </a:lnSpc>
              </a:pPr>
              <a:r>
                <a:rPr sz="629">
                  <a:solidFill>
                    <a:srgbClr val="000000">
                      <a:alpha val="100000"/>
                    </a:srgbClr>
                  </a:solidFill>
                  <a:latin typeface="Arial"/>
                  <a:cs typeface="Arial"/>
                </a:rPr>
                <a:t>EUR</a:t>
              </a:r>
            </a:p>
          </p:txBody>
        </p:sp>
        <p:sp>
          <p:nvSpPr>
            <p:cNvPr id="868" name="tx867"/>
            <p:cNvSpPr/>
            <p:nvPr/>
          </p:nvSpPr>
          <p:spPr>
            <a:xfrm>
              <a:off x="5596422" y="5697894"/>
              <a:ext cx="276671" cy="75207"/>
            </a:xfrm>
            <a:prstGeom prst="rect">
              <a:avLst/>
            </a:prstGeom>
            <a:noFill/>
          </p:spPr>
          <p:txBody>
            <a:bodyPr wrap="none" lIns="0" tIns="0" rIns="0" bIns="0" anchor="ctr" anchorCtr="1"/>
            <a:lstStyle/>
            <a:p>
              <a:pPr>
                <a:lnSpc>
                  <a:spcPts val="629"/>
                </a:lnSpc>
              </a:pPr>
              <a:r>
                <a:rPr sz="629">
                  <a:solidFill>
                    <a:srgbClr val="000000">
                      <a:alpha val="100000"/>
                    </a:srgbClr>
                  </a:solidFill>
                  <a:latin typeface="Arial"/>
                  <a:cs typeface="Arial"/>
                </a:rPr>
                <a:t>SEAR</a:t>
              </a:r>
            </a:p>
          </p:txBody>
        </p:sp>
        <p:sp>
          <p:nvSpPr>
            <p:cNvPr id="869" name="tx868"/>
            <p:cNvSpPr/>
            <p:nvPr/>
          </p:nvSpPr>
          <p:spPr>
            <a:xfrm>
              <a:off x="6141927" y="5700275"/>
              <a:ext cx="237033" cy="72826"/>
            </a:xfrm>
            <a:prstGeom prst="rect">
              <a:avLst/>
            </a:prstGeom>
            <a:noFill/>
          </p:spPr>
          <p:txBody>
            <a:bodyPr wrap="none" lIns="0" tIns="0" rIns="0" bIns="0" anchor="ctr" anchorCtr="1"/>
            <a:lstStyle/>
            <a:p>
              <a:pPr>
                <a:lnSpc>
                  <a:spcPts val="629"/>
                </a:lnSpc>
              </a:pPr>
              <a:r>
                <a:rPr sz="629">
                  <a:solidFill>
                    <a:srgbClr val="000000">
                      <a:alpha val="100000"/>
                    </a:srgbClr>
                  </a:solidFill>
                  <a:latin typeface="Arial"/>
                  <a:cs typeface="Arial"/>
                </a:rPr>
                <a:t>WPR</a:t>
              </a:r>
            </a:p>
          </p:txBody>
        </p:sp>
      </p:grpSp>
      <p:sp>
        <p:nvSpPr>
          <p:cNvPr id="870" name="Footer Placeholder 4"/>
          <p:cNvSpPr>
            <a:spLocks noGrp="1"/>
          </p:cNvSpPr>
          <p:nvPr>
            <p:ph type="ftr" sz="quarter" idx="15"/>
          </p:nvPr>
        </p:nvSpPr>
        <p:spPr>
          <a:xfrm>
            <a:off x="1926558" y="5591376"/>
            <a:ext cx="5590708" cy="132460"/>
          </a:xfrm>
          <a:solidFill>
            <a:srgbClr val="FFFFFF">
              <a:alpha val="0"/>
            </a:srgbClr>
          </a:solidFill>
        </p:spPr>
        <p:txBody>
          <a:bodyPr/>
          <a:lstStyle/>
          <a:p>
            <a:endParaRPr dirty="0"/>
          </a:p>
        </p:txBody>
      </p:sp>
      <p:sp>
        <p:nvSpPr>
          <p:cNvPr id="871" name="Date Placeholder 3"/>
          <p:cNvSpPr>
            <a:spLocks noGrp="1"/>
          </p:cNvSpPr>
          <p:nvPr>
            <p:ph type="dt" sz="half" idx="14"/>
          </p:nvPr>
        </p:nvSpPr>
        <p:spPr>
          <a:xfrm>
            <a:off x="1413000" y="5798406"/>
            <a:ext cx="444376" cy="135000"/>
          </a:xfrm>
          <a:solidFill>
            <a:srgbClr val="FFFFFF">
              <a:alpha val="0"/>
            </a:srgbClr>
          </a:solidFill>
        </p:spPr>
        <p:txBody>
          <a:bodyPr/>
          <a:lstStyle/>
          <a:p>
            <a:endParaRPr dirty="0"/>
          </a:p>
        </p:txBody>
      </p:sp>
      <p:sp>
        <p:nvSpPr>
          <p:cNvPr id="872" name="Rectangle 871">
            <a:extLst>
              <a:ext uri="{FF2B5EF4-FFF2-40B4-BE49-F238E27FC236}">
                <a16:creationId xmlns:a16="http://schemas.microsoft.com/office/drawing/2014/main" id="{DBA2C1E8-5174-473D-BBBD-411CB1F0BFCB}"/>
              </a:ext>
            </a:extLst>
          </p:cNvPr>
          <p:cNvSpPr/>
          <p:nvPr/>
        </p:nvSpPr>
        <p:spPr>
          <a:xfrm>
            <a:off x="377534" y="6611779"/>
            <a:ext cx="8388932" cy="246221"/>
          </a:xfrm>
          <a:prstGeom prst="rect">
            <a:avLst/>
          </a:prstGeom>
        </p:spPr>
        <p:txBody>
          <a:bodyPr wrap="square">
            <a:spAutoFit/>
          </a:bodyPr>
          <a:lstStyle/>
          <a:p>
            <a:r>
              <a:rPr lang="en-US" sz="1000" dirty="0"/>
              <a:t>Notes: Based on data received 2019-08 - Data Source: IVB Database - This is surveillance data, hence for the last month(s), the data may be incomplete.</a:t>
            </a:r>
          </a:p>
        </p:txBody>
      </p:sp>
    </p:spTree>
    <p:extLst>
      <p:ext uri="{BB962C8B-B14F-4D97-AF65-F5344CB8AC3E}">
        <p14:creationId xmlns:p14="http://schemas.microsoft.com/office/powerpoint/2010/main" val="6546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1_Title">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Presentation (2)">
  <a:themeElements>
    <a:clrScheme name="5_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5_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Presentation (2)">
  <a:themeElements>
    <a:clrScheme name="5_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5_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Presentation (2)">
  <a:themeElements>
    <a:clrScheme name="5_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5_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Presentation (2)">
  <a:themeElements>
    <a:clrScheme name="5_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5_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Presentation (2)">
  <a:themeElements>
    <a:clrScheme name="6_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6_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 1">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302C3163CA97449F14E704FB0E19EF" ma:contentTypeVersion="11" ma:contentTypeDescription="Create a new document." ma:contentTypeScope="" ma:versionID="f1b89a7f8aae68faab40789c1979ddf1">
  <xsd:schema xmlns:xsd="http://www.w3.org/2001/XMLSchema" xmlns:xs="http://www.w3.org/2001/XMLSchema" xmlns:p="http://schemas.microsoft.com/office/2006/metadata/properties" xmlns:ns3="4b8c92b6-0422-4622-85fa-54dd02533c44" xmlns:ns4="ad7984fe-6d7c-4e07-8419-1cd059ab5768" targetNamespace="http://schemas.microsoft.com/office/2006/metadata/properties" ma:root="true" ma:fieldsID="6cde57a11ee04fcd4bbf082acaee04ef" ns3:_="" ns4:_="">
    <xsd:import namespace="4b8c92b6-0422-4622-85fa-54dd02533c44"/>
    <xsd:import namespace="ad7984fe-6d7c-4e07-8419-1cd059ab576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8c92b6-0422-4622-85fa-54dd02533c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7984fe-6d7c-4e07-8419-1cd059ab576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ECD44A-D82D-4F4B-9FB2-8C903801A3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8c92b6-0422-4622-85fa-54dd02533c44"/>
    <ds:schemaRef ds:uri="ad7984fe-6d7c-4e07-8419-1cd059ab57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0A1620-0BD9-417A-A887-2FAECC9DA6BA}">
  <ds:schemaRefs>
    <ds:schemaRef ds:uri="http://schemas.microsoft.com/sharepoint/v3/contenttype/forms"/>
  </ds:schemaRefs>
</ds:datastoreItem>
</file>

<file path=customXml/itemProps3.xml><?xml version="1.0" encoding="utf-8"?>
<ds:datastoreItem xmlns:ds="http://schemas.openxmlformats.org/officeDocument/2006/customXml" ds:itemID="{D72D8B0B-8969-4071-A453-98E55251025D}">
  <ds:schemaRefs>
    <ds:schemaRef ds:uri="ad7984fe-6d7c-4e07-8419-1cd059ab5768"/>
    <ds:schemaRef ds:uri="http://purl.org/dc/terms/"/>
    <ds:schemaRef ds:uri="http://schemas.openxmlformats.org/package/2006/metadata/core-properties"/>
    <ds:schemaRef ds:uri="4b8c92b6-0422-4622-85fa-54dd02533c4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36940</TotalTime>
  <Words>1274</Words>
  <Application>Microsoft Office PowerPoint</Application>
  <PresentationFormat>On-screen Show (4:3)</PresentationFormat>
  <Paragraphs>226</Paragraphs>
  <Slides>13</Slides>
  <Notes>5</Notes>
  <HiddenSlides>0</HiddenSlides>
  <MMClips>0</MMClips>
  <ScaleCrop>false</ScaleCrop>
  <HeadingPairs>
    <vt:vector size="8" baseType="variant">
      <vt:variant>
        <vt:lpstr>Fonts Used</vt:lpstr>
      </vt:variant>
      <vt:variant>
        <vt:i4>19</vt:i4>
      </vt:variant>
      <vt:variant>
        <vt:lpstr>Theme</vt:lpstr>
      </vt:variant>
      <vt:variant>
        <vt:i4>16</vt:i4>
      </vt:variant>
      <vt:variant>
        <vt:lpstr>Embedded OLE Servers</vt:lpstr>
      </vt:variant>
      <vt:variant>
        <vt:i4>1</vt:i4>
      </vt:variant>
      <vt:variant>
        <vt:lpstr>Slide Titles</vt:lpstr>
      </vt:variant>
      <vt:variant>
        <vt:i4>13</vt:i4>
      </vt:variant>
    </vt:vector>
  </HeadingPairs>
  <TitlesOfParts>
    <vt:vector size="49" baseType="lpstr">
      <vt:lpstr>Arial Unicode MS</vt:lpstr>
      <vt:lpstr>ＭＳ Ｐゴシック</vt:lpstr>
      <vt:lpstr>Myriad Pro</vt:lpstr>
      <vt:lpstr>Agency FB</vt:lpstr>
      <vt:lpstr>Arial</vt:lpstr>
      <vt:lpstr>Arial Narrow</vt:lpstr>
      <vt:lpstr>Arial Rounded MT Bold</vt:lpstr>
      <vt:lpstr>Bell MT</vt:lpstr>
      <vt:lpstr>Bodoni MT</vt:lpstr>
      <vt:lpstr>Calibri</vt:lpstr>
      <vt:lpstr>Calibri Light</vt:lpstr>
      <vt:lpstr>Ebrima</vt:lpstr>
      <vt:lpstr>Microsoft Himalaya</vt:lpstr>
      <vt:lpstr>PMingLiU</vt:lpstr>
      <vt:lpstr>Sitka Text</vt:lpstr>
      <vt:lpstr>Times New Roman</vt:lpstr>
      <vt:lpstr>Tw Cen MT Condensed</vt:lpstr>
      <vt:lpstr>Tw Cen MT Condensed Extra Bold</vt:lpstr>
      <vt:lpstr>Wingdings</vt:lpstr>
      <vt:lpstr>1_Title</vt:lpstr>
      <vt:lpstr>1_Slide 1</vt:lpstr>
      <vt:lpstr>4_Office Theme</vt:lpstr>
      <vt:lpstr>4_master</vt:lpstr>
      <vt:lpstr>1_master</vt:lpstr>
      <vt:lpstr>2_Office Theme</vt:lpstr>
      <vt:lpstr>master</vt:lpstr>
      <vt:lpstr>2_master</vt:lpstr>
      <vt:lpstr>3_master</vt:lpstr>
      <vt:lpstr>5_master</vt:lpstr>
      <vt:lpstr>5_Presentation (2)</vt:lpstr>
      <vt:lpstr>7_Presentation (2)</vt:lpstr>
      <vt:lpstr>8_Presentation (2)</vt:lpstr>
      <vt:lpstr>9_Presentation (2)</vt:lpstr>
      <vt:lpstr>6_Presentation (2)</vt:lpstr>
      <vt:lpstr>5_Office Theme</vt:lpstr>
      <vt:lpstr>think-cell Slide</vt:lpstr>
      <vt:lpstr>Measles and Rubella Global Update   M&amp;RI Partners Meeting September 11, 2019 Washington, DC</vt:lpstr>
      <vt:lpstr>Global Measles Vaccine Coverage Flat Measles containing vaccine 1st dose (MCV1) coverage by WHO region, 1980-2018</vt:lpstr>
      <vt:lpstr>Steady Increases in Measles Second Dose Number of countries having introduced 2nd dose of measles containing vaccines (MCV2) and global MCV2 coverage, 2000-2018</vt:lpstr>
      <vt:lpstr>Dramatic Increases in Rubella Vaccine Coverage  Number of countries having introduced rubella containing vaccines and global infant coverage of 1st dose of rubella containing vaccines (RCV1)*, 1989-2018</vt:lpstr>
      <vt:lpstr>Countries with rubella vaccine in the national immunization programme; and planned introductions in 2019</vt:lpstr>
      <vt:lpstr>PowerPoint Presentation</vt:lpstr>
      <vt:lpstr>PowerPoint Presentation</vt:lpstr>
      <vt:lpstr>Increases in Reported Measles Cases Measles global annual reported cases and MCV1 and MCV2* coverage, 1980-2018</vt:lpstr>
      <vt:lpstr>Measles case distribution by month and WHO Region (2015-2019)</vt:lpstr>
      <vt:lpstr>PowerPoint Presentation</vt:lpstr>
      <vt:lpstr>Progress and Setbacks in Measles Rubella Elimination Regional Scorecard on Verification of Elimination, August 2019</vt:lpstr>
      <vt:lpstr>Summary</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Sustaining the gains and reaching milestones on the way towards elimination of measles and rubella</dc:title>
  <dc:creator>STREBEL, Peter Michau</dc:creator>
  <cp:lastModifiedBy>KRETSINGER, Katrina</cp:lastModifiedBy>
  <cp:revision>504</cp:revision>
  <cp:lastPrinted>2018-04-16T15:10:17Z</cp:lastPrinted>
  <dcterms:created xsi:type="dcterms:W3CDTF">2015-09-13T10:36:26Z</dcterms:created>
  <dcterms:modified xsi:type="dcterms:W3CDTF">2019-09-11T10:39:19Z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0x01010041302C3163CA97449F14E704FB0E19EF</vt:lpwstr>
  </property>
</Properties>
</file>