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9" r:id="rId2"/>
    <p:sldId id="258" r:id="rId3"/>
    <p:sldId id="264" r:id="rId4"/>
    <p:sldId id="259" r:id="rId5"/>
    <p:sldId id="261" r:id="rId6"/>
    <p:sldId id="262" r:id="rId7"/>
    <p:sldId id="263" r:id="rId8"/>
    <p:sldId id="276" r:id="rId9"/>
    <p:sldId id="267" r:id="rId10"/>
    <p:sldId id="266" r:id="rId11"/>
    <p:sldId id="275" r:id="rId12"/>
    <p:sldId id="272" r:id="rId13"/>
    <p:sldId id="270"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33CC"/>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4" d="100"/>
          <a:sy n="74" d="100"/>
        </p:scale>
        <p:origin x="37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2CC676-8DE6-455B-8DDC-C08AC58A43E5}" type="doc">
      <dgm:prSet loTypeId="urn:microsoft.com/office/officeart/2005/8/layout/orgChart1" loCatId="hierarchy" qsTypeId="urn:microsoft.com/office/officeart/2005/8/quickstyle/simple2" qsCatId="simple" csTypeId="urn:microsoft.com/office/officeart/2005/8/colors/accent1_1" csCatId="accent1" phldr="1"/>
      <dgm:spPr/>
      <dgm:t>
        <a:bodyPr/>
        <a:lstStyle/>
        <a:p>
          <a:endParaRPr kumimoji="1" lang="ja-JP" altLang="en-US"/>
        </a:p>
      </dgm:t>
    </dgm:pt>
    <dgm:pt modelId="{84555F76-CD7C-40F1-A746-2B924321C0D0}">
      <dgm:prSet custT="1"/>
      <dgm:spPr/>
      <dgm:t>
        <a:bodyPr/>
        <a:lstStyle/>
        <a:p>
          <a:pPr>
            <a:spcAft>
              <a:spcPts val="0"/>
            </a:spcAft>
          </a:pPr>
          <a:r>
            <a:rPr kumimoji="1" lang="en-US" altLang="ja-JP" sz="1600" b="0" smtClean="0">
              <a:latin typeface="Calibri" panose="020F0502020204030204" pitchFamily="34" charset="0"/>
            </a:rPr>
            <a:t>Blood sample </a:t>
          </a:r>
        </a:p>
        <a:p>
          <a:pPr>
            <a:spcAft>
              <a:spcPts val="0"/>
            </a:spcAft>
          </a:pPr>
          <a:r>
            <a:rPr kumimoji="1" lang="en-US" altLang="ja-JP" sz="1600" b="0" smtClean="0">
              <a:latin typeface="Calibri" panose="020F0502020204030204" pitchFamily="34" charset="0"/>
            </a:rPr>
            <a:t>not obtained</a:t>
          </a:r>
          <a:endParaRPr kumimoji="1" lang="ja-JP" altLang="en-US" sz="1600" b="0" dirty="0">
            <a:latin typeface="Calibri" panose="020F0502020204030204" pitchFamily="34" charset="0"/>
          </a:endParaRPr>
        </a:p>
      </dgm:t>
    </dgm:pt>
    <dgm:pt modelId="{5C88E0E2-966B-461B-B863-97139D97B03F}" type="parTrans" cxnId="{CFBE93F3-D5BF-430D-A1DC-BAD09C3CF944}">
      <dgm:prSet/>
      <dgm:spPr/>
      <dgm:t>
        <a:bodyPr/>
        <a:lstStyle/>
        <a:p>
          <a:endParaRPr kumimoji="1" lang="ja-JP" altLang="en-US" sz="2800">
            <a:solidFill>
              <a:srgbClr val="000000"/>
            </a:solidFill>
            <a:latin typeface="Calibri" panose="020F0502020204030204" pitchFamily="34" charset="0"/>
          </a:endParaRPr>
        </a:p>
      </dgm:t>
    </dgm:pt>
    <dgm:pt modelId="{BDFC0AA4-9637-4B90-B14D-7044BB05E649}" type="sibTrans" cxnId="{CFBE93F3-D5BF-430D-A1DC-BAD09C3CF944}">
      <dgm:prSet/>
      <dgm:spPr/>
      <dgm:t>
        <a:bodyPr/>
        <a:lstStyle/>
        <a:p>
          <a:endParaRPr kumimoji="1" lang="ja-JP" altLang="en-US" sz="2800">
            <a:solidFill>
              <a:srgbClr val="000000"/>
            </a:solidFill>
          </a:endParaRPr>
        </a:p>
      </dgm:t>
    </dgm:pt>
    <dgm:pt modelId="{D729071A-AC0F-49EE-9312-0585602DFFFB}">
      <dgm:prSet custT="1"/>
      <dgm:spPr/>
      <dgm:t>
        <a:bodyPr/>
        <a:lstStyle/>
        <a:p>
          <a:r>
            <a:rPr kumimoji="1" lang="en-US" altLang="ja-JP" sz="1600" b="0" smtClean="0">
              <a:latin typeface="Calibri" panose="020F0502020204030204" pitchFamily="34" charset="0"/>
            </a:rPr>
            <a:t>Blood sample obtained (1ml)  </a:t>
          </a:r>
          <a:endParaRPr kumimoji="1" lang="ja-JP" altLang="en-US" sz="1600" b="0" dirty="0">
            <a:latin typeface="Calibri" panose="020F0502020204030204" pitchFamily="34" charset="0"/>
          </a:endParaRPr>
        </a:p>
      </dgm:t>
    </dgm:pt>
    <dgm:pt modelId="{267BE4CA-FBFF-4043-BEF0-3F59292477A9}" type="parTrans" cxnId="{326EA9FF-2F5B-4DFA-B25C-4A83E0998197}">
      <dgm:prSet/>
      <dgm:spPr/>
      <dgm:t>
        <a:bodyPr/>
        <a:lstStyle/>
        <a:p>
          <a:endParaRPr kumimoji="1" lang="ja-JP" altLang="en-US" sz="2800">
            <a:solidFill>
              <a:srgbClr val="000000"/>
            </a:solidFill>
            <a:latin typeface="Calibri" panose="020F0502020204030204" pitchFamily="34" charset="0"/>
          </a:endParaRPr>
        </a:p>
      </dgm:t>
    </dgm:pt>
    <dgm:pt modelId="{35F28857-7E7F-4291-92DE-B6EDDAB8ACA8}" type="sibTrans" cxnId="{326EA9FF-2F5B-4DFA-B25C-4A83E0998197}">
      <dgm:prSet/>
      <dgm:spPr/>
      <dgm:t>
        <a:bodyPr/>
        <a:lstStyle/>
        <a:p>
          <a:endParaRPr kumimoji="1" lang="ja-JP" altLang="en-US" sz="2800">
            <a:solidFill>
              <a:srgbClr val="000000"/>
            </a:solidFill>
          </a:endParaRPr>
        </a:p>
      </dgm:t>
    </dgm:pt>
    <dgm:pt modelId="{30896066-4491-431A-8578-BB27EDB5D367}">
      <dgm:prSet custT="1"/>
      <dgm:spPr/>
      <dgm:t>
        <a:bodyPr/>
        <a:lstStyle/>
        <a:p>
          <a:r>
            <a:rPr kumimoji="1" lang="en-US" altLang="ja-JP" sz="1600" b="0" smtClean="0">
              <a:latin typeface="Calibri" panose="020F0502020204030204" pitchFamily="34" charset="0"/>
            </a:rPr>
            <a:t> IgM –</a:t>
          </a:r>
          <a:endParaRPr kumimoji="1" lang="ja-JP" altLang="en-US" sz="1600" b="0" dirty="0">
            <a:latin typeface="Calibri" panose="020F0502020204030204" pitchFamily="34" charset="0"/>
          </a:endParaRPr>
        </a:p>
      </dgm:t>
    </dgm:pt>
    <dgm:pt modelId="{1E823F11-22E8-42FE-A74C-42BAE402A4E1}" type="parTrans" cxnId="{A9C8649F-5DD4-449C-8D3B-4E9780B794E5}">
      <dgm:prSet/>
      <dgm:spPr/>
      <dgm:t>
        <a:bodyPr/>
        <a:lstStyle/>
        <a:p>
          <a:endParaRPr kumimoji="1" lang="ja-JP" altLang="en-US" sz="2800">
            <a:solidFill>
              <a:srgbClr val="000000"/>
            </a:solidFill>
            <a:latin typeface="Calibri" panose="020F0502020204030204" pitchFamily="34" charset="0"/>
          </a:endParaRPr>
        </a:p>
      </dgm:t>
    </dgm:pt>
    <dgm:pt modelId="{E5B28893-225C-4259-B43F-C489381A7DF6}" type="sibTrans" cxnId="{A9C8649F-5DD4-449C-8D3B-4E9780B794E5}">
      <dgm:prSet/>
      <dgm:spPr/>
      <dgm:t>
        <a:bodyPr/>
        <a:lstStyle/>
        <a:p>
          <a:endParaRPr kumimoji="1" lang="ja-JP" altLang="en-US" sz="2800">
            <a:solidFill>
              <a:srgbClr val="000000"/>
            </a:solidFill>
          </a:endParaRPr>
        </a:p>
      </dgm:t>
    </dgm:pt>
    <dgm:pt modelId="{A674C286-7F3E-4455-8D09-F1B7A33F3CA7}">
      <dgm:prSet custT="1"/>
      <dgm:spPr/>
      <dgm:t>
        <a:bodyPr/>
        <a:lstStyle/>
        <a:p>
          <a:r>
            <a:rPr kumimoji="1" lang="en-US" altLang="ja-JP" sz="1600" b="0" smtClean="0">
              <a:latin typeface="Calibri" panose="020F0502020204030204" pitchFamily="34" charset="0"/>
            </a:rPr>
            <a:t> IgM +</a:t>
          </a:r>
          <a:endParaRPr kumimoji="1" lang="ja-JP" altLang="en-US" sz="1600" b="0" dirty="0">
            <a:latin typeface="Calibri" panose="020F0502020204030204" pitchFamily="34" charset="0"/>
          </a:endParaRPr>
        </a:p>
      </dgm:t>
    </dgm:pt>
    <dgm:pt modelId="{9CD24D5D-B589-4192-8A60-80311D6F5834}" type="parTrans" cxnId="{242C30E7-6B34-47E8-BB86-EA1DED0497A2}">
      <dgm:prSet/>
      <dgm:spPr/>
      <dgm:t>
        <a:bodyPr/>
        <a:lstStyle/>
        <a:p>
          <a:endParaRPr kumimoji="1" lang="ja-JP" altLang="en-US" sz="2800">
            <a:solidFill>
              <a:srgbClr val="000000"/>
            </a:solidFill>
            <a:latin typeface="Calibri" panose="020F0502020204030204" pitchFamily="34" charset="0"/>
          </a:endParaRPr>
        </a:p>
      </dgm:t>
    </dgm:pt>
    <dgm:pt modelId="{EAFE7A9D-8C99-4FF3-AB5F-CCD06FFA18E0}" type="sibTrans" cxnId="{242C30E7-6B34-47E8-BB86-EA1DED0497A2}">
      <dgm:prSet/>
      <dgm:spPr/>
      <dgm:t>
        <a:bodyPr/>
        <a:lstStyle/>
        <a:p>
          <a:endParaRPr kumimoji="1" lang="ja-JP" altLang="en-US" sz="2800">
            <a:solidFill>
              <a:srgbClr val="000000"/>
            </a:solidFill>
          </a:endParaRPr>
        </a:p>
      </dgm:t>
    </dgm:pt>
    <dgm:pt modelId="{7C633F55-FCA4-4757-AAD8-086AB2B87E8B}">
      <dgm:prSet custT="1"/>
      <dgm:spPr/>
      <dgm:t>
        <a:bodyPr/>
        <a:lstStyle/>
        <a:p>
          <a:r>
            <a:rPr kumimoji="1" lang="en-US" altLang="ja-JP" sz="1600" smtClean="0">
              <a:latin typeface="Calibri" panose="020F0502020204030204" pitchFamily="34" charset="0"/>
            </a:rPr>
            <a:t>Absence of ≥1 defect from (A)</a:t>
          </a:r>
          <a:endParaRPr kumimoji="1" lang="ja-JP" altLang="en-US" sz="1600" dirty="0">
            <a:latin typeface="Calibri" panose="020F0502020204030204" pitchFamily="34" charset="0"/>
          </a:endParaRPr>
        </a:p>
      </dgm:t>
    </dgm:pt>
    <dgm:pt modelId="{CC257273-D9AC-46D6-BA4D-F73FFFD0307B}" type="parTrans" cxnId="{0EB0F294-227E-414B-99A7-F6CA4005EBA1}">
      <dgm:prSet/>
      <dgm:spPr/>
      <dgm:t>
        <a:bodyPr/>
        <a:lstStyle/>
        <a:p>
          <a:endParaRPr kumimoji="1" lang="ja-JP" altLang="en-US" sz="2800">
            <a:solidFill>
              <a:srgbClr val="000000"/>
            </a:solidFill>
            <a:latin typeface="Calibri" panose="020F0502020204030204" pitchFamily="34" charset="0"/>
          </a:endParaRPr>
        </a:p>
      </dgm:t>
    </dgm:pt>
    <dgm:pt modelId="{D761D70F-22F5-4953-9C86-E687A38EE437}" type="sibTrans" cxnId="{0EB0F294-227E-414B-99A7-F6CA4005EBA1}">
      <dgm:prSet/>
      <dgm:spPr/>
      <dgm:t>
        <a:bodyPr/>
        <a:lstStyle/>
        <a:p>
          <a:endParaRPr kumimoji="1" lang="ja-JP" altLang="en-US" sz="2800">
            <a:solidFill>
              <a:srgbClr val="000000"/>
            </a:solidFill>
          </a:endParaRPr>
        </a:p>
      </dgm:t>
    </dgm:pt>
    <dgm:pt modelId="{D4EE7D25-8F14-4576-A9B9-0C5A8B93BE54}">
      <dgm:prSet custT="1"/>
      <dgm:spPr/>
      <dgm:t>
        <a:bodyPr/>
        <a:lstStyle/>
        <a:p>
          <a:r>
            <a:rPr kumimoji="1" lang="en-US" altLang="ja-JP" sz="1600" smtClean="0">
              <a:latin typeface="Calibri" panose="020F0502020204030204" pitchFamily="34" charset="0"/>
            </a:rPr>
            <a:t>Does not meet clinical criteria for CRS</a:t>
          </a:r>
          <a:endParaRPr kumimoji="1" lang="ja-JP" altLang="en-US" sz="1600" dirty="0">
            <a:latin typeface="Calibri" panose="020F0502020204030204" pitchFamily="34" charset="0"/>
          </a:endParaRPr>
        </a:p>
      </dgm:t>
    </dgm:pt>
    <dgm:pt modelId="{B2BA9D1B-7D6E-46FD-837A-D2FE84B57541}" type="parTrans" cxnId="{39A976EA-9389-4057-9ECD-A4FCD189C5C4}">
      <dgm:prSet/>
      <dgm:spPr/>
      <dgm:t>
        <a:bodyPr/>
        <a:lstStyle/>
        <a:p>
          <a:endParaRPr kumimoji="1" lang="ja-JP" altLang="en-US">
            <a:solidFill>
              <a:srgbClr val="000000"/>
            </a:solidFill>
            <a:latin typeface="Calibri" panose="020F0502020204030204" pitchFamily="34" charset="0"/>
          </a:endParaRPr>
        </a:p>
      </dgm:t>
    </dgm:pt>
    <dgm:pt modelId="{80D38004-B86E-4975-9777-9A9D516125AF}" type="sibTrans" cxnId="{39A976EA-9389-4057-9ECD-A4FCD189C5C4}">
      <dgm:prSet/>
      <dgm:spPr/>
      <dgm:t>
        <a:bodyPr/>
        <a:lstStyle/>
        <a:p>
          <a:endParaRPr kumimoji="1" lang="ja-JP" altLang="en-US">
            <a:solidFill>
              <a:srgbClr val="000000"/>
            </a:solidFill>
          </a:endParaRPr>
        </a:p>
      </dgm:t>
    </dgm:pt>
    <dgm:pt modelId="{40CBEA1C-4F86-473C-B182-8901185E5DD4}">
      <dgm:prSet custT="1"/>
      <dgm:spPr/>
      <dgm:t>
        <a:bodyPr/>
        <a:lstStyle/>
        <a:p>
          <a:r>
            <a:rPr kumimoji="1" lang="en-US" altLang="ja-JP" sz="1600" smtClean="0">
              <a:latin typeface="Calibri" panose="020F0502020204030204" pitchFamily="34" charset="0"/>
            </a:rPr>
            <a:t>Presence of ≥1 defect from (A)</a:t>
          </a:r>
          <a:endParaRPr kumimoji="1" lang="ja-JP" altLang="en-US" sz="1600" dirty="0">
            <a:latin typeface="Calibri" panose="020F0502020204030204" pitchFamily="34" charset="0"/>
          </a:endParaRPr>
        </a:p>
      </dgm:t>
    </dgm:pt>
    <dgm:pt modelId="{B0FC1F37-37B8-4965-8A00-9DEE8A8F871B}" type="parTrans" cxnId="{6BE34319-3BF1-4B3F-9FED-764910D98104}">
      <dgm:prSet/>
      <dgm:spPr/>
      <dgm:t>
        <a:bodyPr/>
        <a:lstStyle/>
        <a:p>
          <a:endParaRPr kumimoji="1" lang="ja-JP" altLang="en-US">
            <a:solidFill>
              <a:srgbClr val="000000"/>
            </a:solidFill>
            <a:latin typeface="Calibri" panose="020F0502020204030204" pitchFamily="34" charset="0"/>
          </a:endParaRPr>
        </a:p>
      </dgm:t>
    </dgm:pt>
    <dgm:pt modelId="{A1C586AA-B43F-49A5-87D8-9E76B42A888F}" type="sibTrans" cxnId="{6BE34319-3BF1-4B3F-9FED-764910D98104}">
      <dgm:prSet/>
      <dgm:spPr/>
      <dgm:t>
        <a:bodyPr/>
        <a:lstStyle/>
        <a:p>
          <a:endParaRPr kumimoji="1" lang="ja-JP" altLang="en-US">
            <a:solidFill>
              <a:srgbClr val="000000"/>
            </a:solidFill>
          </a:endParaRPr>
        </a:p>
      </dgm:t>
    </dgm:pt>
    <dgm:pt modelId="{66C5A210-6B66-4DB5-BAFB-FD7AC9D3574A}">
      <dgm:prSet custT="1"/>
      <dgm:spPr/>
      <dgm:t>
        <a:bodyPr/>
        <a:lstStyle/>
        <a:p>
          <a:r>
            <a:rPr kumimoji="1" lang="en-US" altLang="ja-JP" sz="1600" smtClean="0">
              <a:latin typeface="Calibri" panose="020F0502020204030204" pitchFamily="34" charset="0"/>
            </a:rPr>
            <a:t>Within 1</a:t>
          </a:r>
          <a:r>
            <a:rPr kumimoji="1" lang="en-US" altLang="ja-JP" sz="1600" baseline="30000" smtClean="0">
              <a:latin typeface="Calibri" panose="020F0502020204030204" pitchFamily="34" charset="0"/>
            </a:rPr>
            <a:t>st</a:t>
          </a:r>
          <a:r>
            <a:rPr kumimoji="1" lang="en-US" altLang="ja-JP" sz="1600" smtClean="0">
              <a:latin typeface="Calibri" panose="020F0502020204030204" pitchFamily="34" charset="0"/>
            </a:rPr>
            <a:t> month of life, and high suspicion of CRS</a:t>
          </a:r>
          <a:endParaRPr kumimoji="1" lang="ja-JP" altLang="en-US" sz="1600" dirty="0">
            <a:latin typeface="Calibri" panose="020F0502020204030204" pitchFamily="34" charset="0"/>
          </a:endParaRPr>
        </a:p>
      </dgm:t>
    </dgm:pt>
    <dgm:pt modelId="{EA4D0AC5-9501-4717-A0CE-5BCC54EBD651}" type="parTrans" cxnId="{BD32D19C-D97E-4A79-9020-8E6BD2F412A2}">
      <dgm:prSet/>
      <dgm:spPr/>
      <dgm:t>
        <a:bodyPr/>
        <a:lstStyle/>
        <a:p>
          <a:endParaRPr kumimoji="1" lang="ja-JP" altLang="en-US">
            <a:solidFill>
              <a:srgbClr val="000000"/>
            </a:solidFill>
            <a:latin typeface="Calibri" panose="020F0502020204030204" pitchFamily="34" charset="0"/>
          </a:endParaRPr>
        </a:p>
      </dgm:t>
    </dgm:pt>
    <dgm:pt modelId="{607F5E17-11DD-453C-96D5-7FD8CCA634C5}" type="sibTrans" cxnId="{BD32D19C-D97E-4A79-9020-8E6BD2F412A2}">
      <dgm:prSet/>
      <dgm:spPr/>
      <dgm:t>
        <a:bodyPr/>
        <a:lstStyle/>
        <a:p>
          <a:endParaRPr kumimoji="1" lang="ja-JP" altLang="en-US">
            <a:solidFill>
              <a:srgbClr val="000000"/>
            </a:solidFill>
          </a:endParaRPr>
        </a:p>
      </dgm:t>
    </dgm:pt>
    <dgm:pt modelId="{F7A6532A-DF28-472F-AF98-C68A7A85C73B}">
      <dgm:prSet custT="1"/>
      <dgm:spPr/>
      <dgm:t>
        <a:bodyPr/>
        <a:lstStyle/>
        <a:p>
          <a:r>
            <a:rPr kumimoji="1" lang="en-US" altLang="ja-JP" sz="1600" smtClean="0">
              <a:latin typeface="Calibri" panose="020F0502020204030204" pitchFamily="34" charset="0"/>
            </a:rPr>
            <a:t>Follow up test 1-2 mos. later</a:t>
          </a:r>
          <a:endParaRPr kumimoji="1" lang="en-US" altLang="ja-JP" sz="1600" dirty="0">
            <a:latin typeface="Calibri" panose="020F0502020204030204" pitchFamily="34" charset="0"/>
          </a:endParaRPr>
        </a:p>
      </dgm:t>
    </dgm:pt>
    <dgm:pt modelId="{059726A7-C7E6-4A25-B868-30856093F974}" type="parTrans" cxnId="{491F59FD-2972-42D5-9521-ACFEDF0B3A06}">
      <dgm:prSet/>
      <dgm:spPr/>
      <dgm:t>
        <a:bodyPr/>
        <a:lstStyle/>
        <a:p>
          <a:endParaRPr kumimoji="1" lang="ja-JP" altLang="en-US">
            <a:solidFill>
              <a:srgbClr val="000000"/>
            </a:solidFill>
            <a:latin typeface="Calibri" panose="020F0502020204030204" pitchFamily="34" charset="0"/>
          </a:endParaRPr>
        </a:p>
      </dgm:t>
    </dgm:pt>
    <dgm:pt modelId="{1BF2AD42-398E-4A3B-81A9-BF2797588D1F}" type="sibTrans" cxnId="{491F59FD-2972-42D5-9521-ACFEDF0B3A06}">
      <dgm:prSet/>
      <dgm:spPr/>
      <dgm:t>
        <a:bodyPr/>
        <a:lstStyle/>
        <a:p>
          <a:endParaRPr kumimoji="1" lang="ja-JP" altLang="en-US">
            <a:solidFill>
              <a:srgbClr val="000000"/>
            </a:solidFill>
          </a:endParaRPr>
        </a:p>
      </dgm:t>
    </dgm:pt>
    <dgm:pt modelId="{2ACA7578-A30F-407C-813F-C123D0B4ECF1}">
      <dgm:prSet custT="1"/>
      <dgm:spPr/>
      <dgm:t>
        <a:bodyPr/>
        <a:lstStyle/>
        <a:p>
          <a:r>
            <a:rPr kumimoji="1" lang="en-US" altLang="ja-JP" sz="1800" b="1" smtClean="0">
              <a:latin typeface="Calibri" panose="020F0502020204030204" pitchFamily="34" charset="0"/>
            </a:rPr>
            <a:t>Infection only (CRI)</a:t>
          </a:r>
          <a:endParaRPr kumimoji="1" lang="ja-JP" altLang="en-US" sz="1800" b="1" dirty="0">
            <a:latin typeface="Calibri" panose="020F0502020204030204" pitchFamily="34" charset="0"/>
          </a:endParaRPr>
        </a:p>
      </dgm:t>
    </dgm:pt>
    <dgm:pt modelId="{6F25B366-4A4A-4A13-8B9F-C09AAC6AF78C}" type="parTrans" cxnId="{9DF86DC4-021A-462E-B4E2-5CDBD2840E27}">
      <dgm:prSet/>
      <dgm:spPr/>
      <dgm:t>
        <a:bodyPr/>
        <a:lstStyle/>
        <a:p>
          <a:endParaRPr kumimoji="1" lang="ja-JP" altLang="en-US">
            <a:solidFill>
              <a:srgbClr val="000000"/>
            </a:solidFill>
            <a:latin typeface="Calibri" panose="020F0502020204030204" pitchFamily="34" charset="0"/>
          </a:endParaRPr>
        </a:p>
      </dgm:t>
    </dgm:pt>
    <dgm:pt modelId="{05D66C92-A71B-456C-B554-B44FAC59306A}" type="sibTrans" cxnId="{9DF86DC4-021A-462E-B4E2-5CDBD2840E27}">
      <dgm:prSet/>
      <dgm:spPr/>
      <dgm:t>
        <a:bodyPr/>
        <a:lstStyle/>
        <a:p>
          <a:endParaRPr kumimoji="1" lang="ja-JP" altLang="en-US">
            <a:solidFill>
              <a:srgbClr val="000000"/>
            </a:solidFill>
          </a:endParaRPr>
        </a:p>
      </dgm:t>
    </dgm:pt>
    <dgm:pt modelId="{D4549009-BB31-413B-832A-DCFC8B73F817}">
      <dgm:prSet custT="1"/>
      <dgm:spPr/>
      <dgm:t>
        <a:bodyPr/>
        <a:lstStyle/>
        <a:p>
          <a:r>
            <a:rPr kumimoji="1" lang="en-US" altLang="ja-JP" sz="1800" b="1" smtClean="0">
              <a:latin typeface="Calibri" panose="020F0502020204030204" pitchFamily="34" charset="0"/>
            </a:rPr>
            <a:t>Discarded</a:t>
          </a:r>
          <a:endParaRPr kumimoji="1" lang="en-US" altLang="ja-JP" sz="1800" b="1" dirty="0">
            <a:latin typeface="Calibri" panose="020F0502020204030204" pitchFamily="34" charset="0"/>
          </a:endParaRPr>
        </a:p>
      </dgm:t>
    </dgm:pt>
    <dgm:pt modelId="{00832DCB-D2AF-42AF-B95F-6B768AE4FC26}" type="parTrans" cxnId="{54E4EB07-1575-45AA-987D-F85FD24DF838}">
      <dgm:prSet/>
      <dgm:spPr/>
      <dgm:t>
        <a:bodyPr/>
        <a:lstStyle/>
        <a:p>
          <a:endParaRPr kumimoji="1" lang="ja-JP" altLang="en-US">
            <a:solidFill>
              <a:srgbClr val="000000"/>
            </a:solidFill>
            <a:latin typeface="Calibri" panose="020F0502020204030204" pitchFamily="34" charset="0"/>
          </a:endParaRPr>
        </a:p>
      </dgm:t>
    </dgm:pt>
    <dgm:pt modelId="{7C99B836-3C99-483E-A116-EE2255272300}" type="sibTrans" cxnId="{54E4EB07-1575-45AA-987D-F85FD24DF838}">
      <dgm:prSet/>
      <dgm:spPr/>
      <dgm:t>
        <a:bodyPr/>
        <a:lstStyle/>
        <a:p>
          <a:endParaRPr kumimoji="1" lang="ja-JP" altLang="en-US">
            <a:solidFill>
              <a:srgbClr val="000000"/>
            </a:solidFill>
          </a:endParaRPr>
        </a:p>
      </dgm:t>
    </dgm:pt>
    <dgm:pt modelId="{E9622CBF-B649-4684-ABF9-1D2931C48C54}">
      <dgm:prSet custT="1"/>
      <dgm:spPr/>
      <dgm:t>
        <a:bodyPr/>
        <a:lstStyle/>
        <a:p>
          <a:r>
            <a:rPr kumimoji="1" lang="en-US" altLang="ja-JP" sz="1800" b="1" smtClean="0">
              <a:latin typeface="Calibri" panose="020F0502020204030204" pitchFamily="34" charset="0"/>
            </a:rPr>
            <a:t>Clinically compatible</a:t>
          </a:r>
          <a:endParaRPr kumimoji="1" lang="ja-JP" altLang="en-US" sz="1800" b="1" dirty="0">
            <a:latin typeface="Calibri" panose="020F0502020204030204" pitchFamily="34" charset="0"/>
          </a:endParaRPr>
        </a:p>
      </dgm:t>
    </dgm:pt>
    <dgm:pt modelId="{3DDAB3C2-0EC4-4CBC-8108-41A17E2C83B1}" type="parTrans" cxnId="{EF60B97B-A504-42B1-AE4E-1C1E3BBB681B}">
      <dgm:prSet/>
      <dgm:spPr/>
      <dgm:t>
        <a:bodyPr/>
        <a:lstStyle/>
        <a:p>
          <a:endParaRPr kumimoji="1" lang="ja-JP" altLang="en-US">
            <a:solidFill>
              <a:srgbClr val="000000"/>
            </a:solidFill>
            <a:latin typeface="Calibri" panose="020F0502020204030204" pitchFamily="34" charset="0"/>
          </a:endParaRPr>
        </a:p>
      </dgm:t>
    </dgm:pt>
    <dgm:pt modelId="{57BE22B3-D78C-4397-ABFC-BCCCEEB144DC}" type="sibTrans" cxnId="{EF60B97B-A504-42B1-AE4E-1C1E3BBB681B}">
      <dgm:prSet/>
      <dgm:spPr/>
      <dgm:t>
        <a:bodyPr/>
        <a:lstStyle/>
        <a:p>
          <a:endParaRPr kumimoji="1" lang="ja-JP" altLang="en-US">
            <a:solidFill>
              <a:srgbClr val="000000"/>
            </a:solidFill>
          </a:endParaRPr>
        </a:p>
      </dgm:t>
    </dgm:pt>
    <dgm:pt modelId="{708430EC-313A-4301-8111-150A00ECF5EA}">
      <dgm:prSet custT="1"/>
      <dgm:spPr/>
      <dgm:t>
        <a:bodyPr/>
        <a:lstStyle/>
        <a:p>
          <a:pPr defTabSz="622300">
            <a:lnSpc>
              <a:spcPct val="90000"/>
            </a:lnSpc>
            <a:spcBef>
              <a:spcPct val="0"/>
            </a:spcBef>
            <a:spcAft>
              <a:spcPct val="35000"/>
            </a:spcAft>
          </a:pPr>
          <a:r>
            <a:rPr kumimoji="1" lang="en-US" altLang="ja-JP" sz="1800" b="1" smtClean="0">
              <a:latin typeface="Calibri" panose="020F0502020204030204" pitchFamily="34" charset="0"/>
            </a:rPr>
            <a:t>Discarded</a:t>
          </a:r>
          <a:endParaRPr kumimoji="1" lang="ja-JP" altLang="en-US" sz="1800" b="1" dirty="0">
            <a:latin typeface="Calibri" panose="020F0502020204030204" pitchFamily="34" charset="0"/>
          </a:endParaRPr>
        </a:p>
      </dgm:t>
    </dgm:pt>
    <dgm:pt modelId="{0955C0BE-2A45-4287-A725-5B3B87A6CDC3}" type="parTrans" cxnId="{EC7CE255-DC08-4372-A1BA-B2E0E392CC93}">
      <dgm:prSet/>
      <dgm:spPr/>
      <dgm:t>
        <a:bodyPr/>
        <a:lstStyle/>
        <a:p>
          <a:endParaRPr kumimoji="1" lang="ja-JP" altLang="en-US">
            <a:solidFill>
              <a:srgbClr val="000000"/>
            </a:solidFill>
            <a:latin typeface="Calibri" panose="020F0502020204030204" pitchFamily="34" charset="0"/>
          </a:endParaRPr>
        </a:p>
      </dgm:t>
    </dgm:pt>
    <dgm:pt modelId="{3687B8A0-72FD-43A3-B610-EBEBEB557AA1}" type="sibTrans" cxnId="{EC7CE255-DC08-4372-A1BA-B2E0E392CC93}">
      <dgm:prSet/>
      <dgm:spPr/>
      <dgm:t>
        <a:bodyPr/>
        <a:lstStyle/>
        <a:p>
          <a:endParaRPr kumimoji="1" lang="ja-JP" altLang="en-US">
            <a:solidFill>
              <a:srgbClr val="000000"/>
            </a:solidFill>
          </a:endParaRPr>
        </a:p>
      </dgm:t>
    </dgm:pt>
    <dgm:pt modelId="{089626A8-2E69-4DDD-BB13-EFD33BDAAB4F}">
      <dgm:prSet custT="1"/>
      <dgm:spPr/>
      <dgm:t>
        <a:bodyPr/>
        <a:lstStyle/>
        <a:p>
          <a:r>
            <a:rPr kumimoji="1" lang="en-US" altLang="ja-JP" sz="1800" b="1" smtClean="0">
              <a:latin typeface="Calibri" panose="020F0502020204030204" pitchFamily="34" charset="0"/>
            </a:rPr>
            <a:t>Confirmed </a:t>
          </a:r>
          <a:endParaRPr kumimoji="1" lang="ja-JP" altLang="en-US" sz="1800" b="1" dirty="0">
            <a:latin typeface="Calibri" panose="020F0502020204030204" pitchFamily="34" charset="0"/>
          </a:endParaRPr>
        </a:p>
      </dgm:t>
    </dgm:pt>
    <dgm:pt modelId="{121E43FE-0A58-40E6-9935-CBE1317D5235}" type="parTrans" cxnId="{48113F72-530A-47A6-9ED5-AC234D444EC6}">
      <dgm:prSet/>
      <dgm:spPr/>
      <dgm:t>
        <a:bodyPr/>
        <a:lstStyle/>
        <a:p>
          <a:endParaRPr kumimoji="1" lang="ja-JP" altLang="en-US">
            <a:solidFill>
              <a:srgbClr val="000000"/>
            </a:solidFill>
            <a:latin typeface="Calibri" panose="020F0502020204030204" pitchFamily="34" charset="0"/>
          </a:endParaRPr>
        </a:p>
      </dgm:t>
    </dgm:pt>
    <dgm:pt modelId="{0127BFA2-C253-47F3-A445-EE26B707E8B2}" type="sibTrans" cxnId="{48113F72-530A-47A6-9ED5-AC234D444EC6}">
      <dgm:prSet/>
      <dgm:spPr/>
      <dgm:t>
        <a:bodyPr/>
        <a:lstStyle/>
        <a:p>
          <a:endParaRPr kumimoji="1" lang="ja-JP" altLang="en-US">
            <a:solidFill>
              <a:srgbClr val="000000"/>
            </a:solidFill>
          </a:endParaRPr>
        </a:p>
      </dgm:t>
    </dgm:pt>
    <dgm:pt modelId="{9B7D8B6F-5016-4A61-8750-A082BA540BA9}">
      <dgm:prSet custT="1"/>
      <dgm:spPr/>
      <dgm:t>
        <a:bodyPr/>
        <a:lstStyle/>
        <a:p>
          <a:r>
            <a:rPr kumimoji="1" lang="en-US" altLang="ja-JP" sz="1600" b="0" smtClean="0">
              <a:latin typeface="Calibri" panose="020F0502020204030204" pitchFamily="34" charset="0"/>
            </a:rPr>
            <a:t> IgM -</a:t>
          </a:r>
          <a:endParaRPr kumimoji="1" lang="ja-JP" altLang="en-US" sz="1600" b="0" dirty="0">
            <a:latin typeface="Calibri" panose="020F0502020204030204" pitchFamily="34" charset="0"/>
          </a:endParaRPr>
        </a:p>
      </dgm:t>
    </dgm:pt>
    <dgm:pt modelId="{52E2F04C-FA0B-4099-B93D-EBBCD8894479}" type="parTrans" cxnId="{89DA1B71-0E49-4F6C-BFA9-B8C9E43CB1CB}">
      <dgm:prSet/>
      <dgm:spPr/>
      <dgm:t>
        <a:bodyPr/>
        <a:lstStyle/>
        <a:p>
          <a:endParaRPr kumimoji="1" lang="ja-JP" altLang="en-US">
            <a:solidFill>
              <a:srgbClr val="000000"/>
            </a:solidFill>
            <a:latin typeface="Calibri" panose="020F0502020204030204" pitchFamily="34" charset="0"/>
          </a:endParaRPr>
        </a:p>
      </dgm:t>
    </dgm:pt>
    <dgm:pt modelId="{4F7F11B5-0C8C-41A3-96A1-196B382C8F97}" type="sibTrans" cxnId="{89DA1B71-0E49-4F6C-BFA9-B8C9E43CB1CB}">
      <dgm:prSet/>
      <dgm:spPr/>
      <dgm:t>
        <a:bodyPr/>
        <a:lstStyle/>
        <a:p>
          <a:endParaRPr kumimoji="1" lang="ja-JP" altLang="en-US">
            <a:solidFill>
              <a:srgbClr val="000000"/>
            </a:solidFill>
          </a:endParaRPr>
        </a:p>
      </dgm:t>
    </dgm:pt>
    <dgm:pt modelId="{BBE66693-9850-45D2-BAB3-EC3E0400EF09}">
      <dgm:prSet custT="1"/>
      <dgm:spPr/>
      <dgm:t>
        <a:bodyPr/>
        <a:lstStyle/>
        <a:p>
          <a:r>
            <a:rPr kumimoji="1" lang="en-US" altLang="ja-JP" sz="1600" b="0" smtClean="0">
              <a:latin typeface="Calibri" panose="020F0502020204030204" pitchFamily="34" charset="0"/>
            </a:rPr>
            <a:t>IgM+</a:t>
          </a:r>
          <a:endParaRPr kumimoji="1" lang="ja-JP" altLang="en-US" sz="1600" b="0" dirty="0">
            <a:latin typeface="Calibri" panose="020F0502020204030204" pitchFamily="34" charset="0"/>
          </a:endParaRPr>
        </a:p>
      </dgm:t>
    </dgm:pt>
    <dgm:pt modelId="{A08E4154-1E90-44AF-9A3F-E82B46ACB588}" type="parTrans" cxnId="{0264DB2D-1CDD-498D-9D4B-F8CB4D81C7DA}">
      <dgm:prSet/>
      <dgm:spPr/>
      <dgm:t>
        <a:bodyPr/>
        <a:lstStyle/>
        <a:p>
          <a:endParaRPr kumimoji="1" lang="ja-JP" altLang="en-US">
            <a:solidFill>
              <a:srgbClr val="000000"/>
            </a:solidFill>
            <a:latin typeface="Calibri" panose="020F0502020204030204" pitchFamily="34" charset="0"/>
          </a:endParaRPr>
        </a:p>
      </dgm:t>
    </dgm:pt>
    <dgm:pt modelId="{B0DE118B-F252-46DD-A295-C167FFB96641}" type="sibTrans" cxnId="{0264DB2D-1CDD-498D-9D4B-F8CB4D81C7DA}">
      <dgm:prSet/>
      <dgm:spPr/>
      <dgm:t>
        <a:bodyPr/>
        <a:lstStyle/>
        <a:p>
          <a:endParaRPr kumimoji="1" lang="ja-JP" altLang="en-US">
            <a:solidFill>
              <a:srgbClr val="000000"/>
            </a:solidFill>
          </a:endParaRPr>
        </a:p>
      </dgm:t>
    </dgm:pt>
    <dgm:pt modelId="{91AEEAD0-40F5-4435-9806-345A138BA445}">
      <dgm:prSet custT="1"/>
      <dgm:spPr/>
      <dgm:t>
        <a:bodyPr/>
        <a:lstStyle/>
        <a:p>
          <a:r>
            <a:rPr kumimoji="1" lang="en-US" altLang="ja-JP" sz="1800" b="1" smtClean="0">
              <a:latin typeface="Calibri" panose="020F0502020204030204" pitchFamily="34" charset="0"/>
            </a:rPr>
            <a:t>Confirmed </a:t>
          </a:r>
          <a:endParaRPr kumimoji="1" lang="ja-JP" altLang="en-US" sz="1800" b="1" dirty="0">
            <a:latin typeface="Calibri" panose="020F0502020204030204" pitchFamily="34" charset="0"/>
          </a:endParaRPr>
        </a:p>
      </dgm:t>
    </dgm:pt>
    <dgm:pt modelId="{1E8146BB-7830-422A-BA96-1919884582B6}" type="parTrans" cxnId="{7AA02717-FD5A-438A-A361-1FECEE6B72BE}">
      <dgm:prSet/>
      <dgm:spPr/>
      <dgm:t>
        <a:bodyPr/>
        <a:lstStyle/>
        <a:p>
          <a:endParaRPr kumimoji="1" lang="ja-JP" altLang="en-US">
            <a:solidFill>
              <a:srgbClr val="000000"/>
            </a:solidFill>
            <a:latin typeface="Calibri" panose="020F0502020204030204" pitchFamily="34" charset="0"/>
          </a:endParaRPr>
        </a:p>
      </dgm:t>
    </dgm:pt>
    <dgm:pt modelId="{251559D7-5041-4933-B02A-5CE4352E9B91}" type="sibTrans" cxnId="{7AA02717-FD5A-438A-A361-1FECEE6B72BE}">
      <dgm:prSet/>
      <dgm:spPr/>
      <dgm:t>
        <a:bodyPr/>
        <a:lstStyle/>
        <a:p>
          <a:endParaRPr kumimoji="1" lang="ja-JP" altLang="en-US">
            <a:solidFill>
              <a:srgbClr val="000000"/>
            </a:solidFill>
          </a:endParaRPr>
        </a:p>
      </dgm:t>
    </dgm:pt>
    <dgm:pt modelId="{71D867D9-5160-469C-A083-7CD56165C082}">
      <dgm:prSet custT="1"/>
      <dgm:spPr/>
      <dgm:t>
        <a:bodyPr/>
        <a:lstStyle/>
        <a:p>
          <a:r>
            <a:rPr kumimoji="1" lang="en-US" altLang="ja-JP" sz="1800" b="1" smtClean="0">
              <a:latin typeface="Calibri" panose="020F0502020204030204" pitchFamily="34" charset="0"/>
            </a:rPr>
            <a:t>Discarded</a:t>
          </a:r>
          <a:endParaRPr kumimoji="1" lang="ja-JP" altLang="en-US" sz="1800" b="1" dirty="0">
            <a:latin typeface="Calibri" panose="020F0502020204030204" pitchFamily="34" charset="0"/>
          </a:endParaRPr>
        </a:p>
      </dgm:t>
    </dgm:pt>
    <dgm:pt modelId="{8C225F31-CBE9-4C23-B0D5-7497DD26BDA8}" type="parTrans" cxnId="{6A35E698-95C8-4C9E-B863-13C9370060DC}">
      <dgm:prSet/>
      <dgm:spPr/>
      <dgm:t>
        <a:bodyPr/>
        <a:lstStyle/>
        <a:p>
          <a:endParaRPr kumimoji="1" lang="ja-JP" altLang="en-US">
            <a:solidFill>
              <a:srgbClr val="000000"/>
            </a:solidFill>
            <a:latin typeface="Calibri" panose="020F0502020204030204" pitchFamily="34" charset="0"/>
          </a:endParaRPr>
        </a:p>
      </dgm:t>
    </dgm:pt>
    <dgm:pt modelId="{5D1687E4-90FB-49AD-8411-41EBCDCCCE38}" type="sibTrans" cxnId="{6A35E698-95C8-4C9E-B863-13C9370060DC}">
      <dgm:prSet/>
      <dgm:spPr/>
      <dgm:t>
        <a:bodyPr/>
        <a:lstStyle/>
        <a:p>
          <a:endParaRPr kumimoji="1" lang="ja-JP" altLang="en-US">
            <a:solidFill>
              <a:srgbClr val="000000"/>
            </a:solidFill>
          </a:endParaRPr>
        </a:p>
      </dgm:t>
    </dgm:pt>
    <dgm:pt modelId="{34005CDA-37ED-402A-A645-5F778BAB6B43}">
      <dgm:prSet custT="1"/>
      <dgm:spPr/>
      <dgm:t>
        <a:bodyPr/>
        <a:lstStyle/>
        <a:p>
          <a:r>
            <a:rPr kumimoji="1" lang="en-US" altLang="ja-JP" sz="1600" smtClean="0">
              <a:latin typeface="Calibri" panose="020F0502020204030204" pitchFamily="34" charset="0"/>
            </a:rPr>
            <a:t>Meets clinical criteria for CRS</a:t>
          </a:r>
          <a:endParaRPr kumimoji="1" lang="ja-JP" altLang="en-US" sz="1600" dirty="0">
            <a:latin typeface="Calibri" panose="020F0502020204030204" pitchFamily="34" charset="0"/>
          </a:endParaRPr>
        </a:p>
      </dgm:t>
    </dgm:pt>
    <dgm:pt modelId="{71FCD4AD-577E-493F-B991-68E2FEDD86A2}" type="sibTrans" cxnId="{E8DD426B-1CE1-4890-B944-6380198352F6}">
      <dgm:prSet/>
      <dgm:spPr/>
      <dgm:t>
        <a:bodyPr/>
        <a:lstStyle/>
        <a:p>
          <a:endParaRPr kumimoji="1" lang="ja-JP" altLang="en-US">
            <a:solidFill>
              <a:srgbClr val="000000"/>
            </a:solidFill>
          </a:endParaRPr>
        </a:p>
      </dgm:t>
    </dgm:pt>
    <dgm:pt modelId="{A734ABEC-6A6F-4B0D-9202-2CA510C3AEF7}" type="parTrans" cxnId="{E8DD426B-1CE1-4890-B944-6380198352F6}">
      <dgm:prSet/>
      <dgm:spPr/>
      <dgm:t>
        <a:bodyPr/>
        <a:lstStyle/>
        <a:p>
          <a:endParaRPr kumimoji="1" lang="ja-JP" altLang="en-US">
            <a:solidFill>
              <a:srgbClr val="000000"/>
            </a:solidFill>
            <a:latin typeface="Calibri" panose="020F0502020204030204" pitchFamily="34" charset="0"/>
          </a:endParaRPr>
        </a:p>
      </dgm:t>
    </dgm:pt>
    <dgm:pt modelId="{7D6C7908-29BF-4942-B93F-F9C34B4AC16E}">
      <dgm:prSet phldrT="[テキスト]" custT="1"/>
      <dgm:spPr/>
      <dgm:t>
        <a:bodyPr/>
        <a:lstStyle/>
        <a:p>
          <a:pPr marL="0" indent="0" algn="ctr">
            <a:lnSpc>
              <a:spcPct val="100000"/>
            </a:lnSpc>
            <a:spcAft>
              <a:spcPts val="0"/>
            </a:spcAft>
          </a:pPr>
          <a:r>
            <a:rPr kumimoji="1" lang="en-US" altLang="ja-JP" sz="1800" b="1" smtClean="0">
              <a:latin typeface="Calibri" panose="020F0502020204030204" pitchFamily="34" charset="0"/>
            </a:rPr>
            <a:t>Suspected</a:t>
          </a:r>
          <a:r>
            <a:rPr kumimoji="1" lang="en-US" altLang="ja-JP" sz="1800" smtClean="0">
              <a:latin typeface="Calibri" panose="020F0502020204030204" pitchFamily="34" charset="0"/>
            </a:rPr>
            <a:t> </a:t>
          </a:r>
          <a:r>
            <a:rPr kumimoji="1" lang="en-US" altLang="ja-JP" sz="1800" b="1" smtClean="0">
              <a:latin typeface="Calibri" panose="020F0502020204030204" pitchFamily="34" charset="0"/>
            </a:rPr>
            <a:t>CRS case</a:t>
          </a:r>
          <a:endParaRPr kumimoji="1" lang="ja-JP" altLang="en-US" sz="1800" u="none" dirty="0">
            <a:latin typeface="Calibri" panose="020F0502020204030204" pitchFamily="34" charset="0"/>
          </a:endParaRPr>
        </a:p>
      </dgm:t>
    </dgm:pt>
    <dgm:pt modelId="{6A3BE805-946B-43FE-A88E-DE5881720AF7}" type="sibTrans" cxnId="{70C5F3A9-889E-4EB9-8F74-63934C578A17}">
      <dgm:prSet/>
      <dgm:spPr/>
      <dgm:t>
        <a:bodyPr/>
        <a:lstStyle/>
        <a:p>
          <a:endParaRPr kumimoji="1" lang="ja-JP" altLang="en-US" sz="2800">
            <a:solidFill>
              <a:srgbClr val="000000"/>
            </a:solidFill>
          </a:endParaRPr>
        </a:p>
      </dgm:t>
    </dgm:pt>
    <dgm:pt modelId="{C6F4452B-EA7D-46E5-838D-CAFE6E403DE6}" type="parTrans" cxnId="{70C5F3A9-889E-4EB9-8F74-63934C578A17}">
      <dgm:prSet/>
      <dgm:spPr/>
      <dgm:t>
        <a:bodyPr/>
        <a:lstStyle/>
        <a:p>
          <a:endParaRPr kumimoji="1" lang="ja-JP" altLang="en-US" sz="2800">
            <a:solidFill>
              <a:srgbClr val="000000"/>
            </a:solidFill>
          </a:endParaRPr>
        </a:p>
      </dgm:t>
    </dgm:pt>
    <dgm:pt modelId="{F6664B08-2353-40A0-ABA7-A56C02CD0F91}">
      <dgm:prSet custT="1"/>
      <dgm:spPr/>
      <dgm:t>
        <a:bodyPr/>
        <a:lstStyle/>
        <a:p>
          <a:r>
            <a:rPr kumimoji="1" lang="en-US" sz="1600" smtClean="0">
              <a:latin typeface="Calibri" panose="020F0502020204030204" pitchFamily="34" charset="0"/>
            </a:rPr>
            <a:t>&lt;6 </a:t>
          </a:r>
          <a:r>
            <a:rPr kumimoji="1" lang="en-US" sz="1600" b="0" smtClean="0">
              <a:latin typeface="Calibri" panose="020F0502020204030204" pitchFamily="34" charset="0"/>
            </a:rPr>
            <a:t>months of age</a:t>
          </a:r>
          <a:endParaRPr kumimoji="1" lang="en-US" sz="1600" b="0" dirty="0">
            <a:latin typeface="Calibri" panose="020F0502020204030204" pitchFamily="34" charset="0"/>
          </a:endParaRPr>
        </a:p>
      </dgm:t>
    </dgm:pt>
    <dgm:pt modelId="{31A54317-2B0C-4B3E-B7BD-51B152FD7246}" type="parTrans" cxnId="{E3E51FB3-69CE-4E13-ACC6-6417DDBDA939}">
      <dgm:prSet/>
      <dgm:spPr/>
      <dgm:t>
        <a:bodyPr/>
        <a:lstStyle/>
        <a:p>
          <a:endParaRPr lang="en-US">
            <a:latin typeface="Calibri" panose="020F0502020204030204" pitchFamily="34" charset="0"/>
          </a:endParaRPr>
        </a:p>
      </dgm:t>
    </dgm:pt>
    <dgm:pt modelId="{51269BF7-B856-40A0-9407-62350F4AAB8B}" type="sibTrans" cxnId="{E3E51FB3-69CE-4E13-ACC6-6417DDBDA939}">
      <dgm:prSet/>
      <dgm:spPr/>
      <dgm:t>
        <a:bodyPr/>
        <a:lstStyle/>
        <a:p>
          <a:endParaRPr lang="en-US"/>
        </a:p>
      </dgm:t>
    </dgm:pt>
    <dgm:pt modelId="{4D6B63CB-F502-4774-ACA7-4D04AB501FA5}" type="pres">
      <dgm:prSet presAssocID="{962CC676-8DE6-455B-8DDC-C08AC58A43E5}" presName="hierChild1" presStyleCnt="0">
        <dgm:presLayoutVars>
          <dgm:orgChart val="1"/>
          <dgm:chPref val="1"/>
          <dgm:dir/>
          <dgm:animOne val="branch"/>
          <dgm:animLvl val="lvl"/>
          <dgm:resizeHandles/>
        </dgm:presLayoutVars>
      </dgm:prSet>
      <dgm:spPr/>
      <dgm:t>
        <a:bodyPr/>
        <a:lstStyle/>
        <a:p>
          <a:endParaRPr kumimoji="1" lang="ja-JP" altLang="en-US"/>
        </a:p>
      </dgm:t>
    </dgm:pt>
    <dgm:pt modelId="{40F15FE7-F050-45EB-8BE3-C969CBFFD87A}" type="pres">
      <dgm:prSet presAssocID="{7D6C7908-29BF-4942-B93F-F9C34B4AC16E}" presName="hierRoot1" presStyleCnt="0">
        <dgm:presLayoutVars>
          <dgm:hierBranch val="init"/>
        </dgm:presLayoutVars>
      </dgm:prSet>
      <dgm:spPr/>
      <dgm:t>
        <a:bodyPr/>
        <a:lstStyle/>
        <a:p>
          <a:endParaRPr lang="en-US"/>
        </a:p>
      </dgm:t>
    </dgm:pt>
    <dgm:pt modelId="{1F064DC4-2FB8-49F0-A1AF-3806E90829F1}" type="pres">
      <dgm:prSet presAssocID="{7D6C7908-29BF-4942-B93F-F9C34B4AC16E}" presName="rootComposite1" presStyleCnt="0"/>
      <dgm:spPr/>
      <dgm:t>
        <a:bodyPr/>
        <a:lstStyle/>
        <a:p>
          <a:endParaRPr lang="en-US"/>
        </a:p>
      </dgm:t>
    </dgm:pt>
    <dgm:pt modelId="{E77CD41F-D623-4BD1-957A-4E0862C8D26D}" type="pres">
      <dgm:prSet presAssocID="{7D6C7908-29BF-4942-B93F-F9C34B4AC16E}" presName="rootText1" presStyleLbl="node0" presStyleIdx="0" presStyleCnt="1" custFlipHor="1" custScaleX="294747" custScaleY="108995" custLinFactNeighborX="1548" custLinFactNeighborY="-55286">
        <dgm:presLayoutVars>
          <dgm:chPref val="3"/>
        </dgm:presLayoutVars>
      </dgm:prSet>
      <dgm:spPr/>
      <dgm:t>
        <a:bodyPr/>
        <a:lstStyle/>
        <a:p>
          <a:endParaRPr kumimoji="1" lang="ja-JP" altLang="en-US"/>
        </a:p>
      </dgm:t>
    </dgm:pt>
    <dgm:pt modelId="{DF441DA5-FB8A-4042-8109-72E90D2320DF}" type="pres">
      <dgm:prSet presAssocID="{7D6C7908-29BF-4942-B93F-F9C34B4AC16E}" presName="rootConnector1" presStyleLbl="node1" presStyleIdx="0" presStyleCnt="0"/>
      <dgm:spPr/>
      <dgm:t>
        <a:bodyPr/>
        <a:lstStyle/>
        <a:p>
          <a:endParaRPr kumimoji="1" lang="ja-JP" altLang="en-US"/>
        </a:p>
      </dgm:t>
    </dgm:pt>
    <dgm:pt modelId="{ABE1FD0D-F5CC-4563-AF29-155454AEF186}" type="pres">
      <dgm:prSet presAssocID="{7D6C7908-29BF-4942-B93F-F9C34B4AC16E}" presName="hierChild2" presStyleCnt="0"/>
      <dgm:spPr/>
      <dgm:t>
        <a:bodyPr/>
        <a:lstStyle/>
        <a:p>
          <a:endParaRPr lang="en-US"/>
        </a:p>
      </dgm:t>
    </dgm:pt>
    <dgm:pt modelId="{10C43001-3A46-4C2E-B1EB-74C2D62252C2}" type="pres">
      <dgm:prSet presAssocID="{5C88E0E2-966B-461B-B863-97139D97B03F}" presName="Name37" presStyleLbl="parChTrans1D2" presStyleIdx="0" presStyleCnt="3"/>
      <dgm:spPr/>
      <dgm:t>
        <a:bodyPr/>
        <a:lstStyle/>
        <a:p>
          <a:endParaRPr kumimoji="1" lang="ja-JP" altLang="en-US"/>
        </a:p>
      </dgm:t>
    </dgm:pt>
    <dgm:pt modelId="{741A90C9-9B48-4EB7-9694-77E893BA5179}" type="pres">
      <dgm:prSet presAssocID="{84555F76-CD7C-40F1-A746-2B924321C0D0}" presName="hierRoot2" presStyleCnt="0">
        <dgm:presLayoutVars>
          <dgm:hierBranch/>
        </dgm:presLayoutVars>
      </dgm:prSet>
      <dgm:spPr/>
      <dgm:t>
        <a:bodyPr/>
        <a:lstStyle/>
        <a:p>
          <a:endParaRPr lang="en-US"/>
        </a:p>
      </dgm:t>
    </dgm:pt>
    <dgm:pt modelId="{87FD5D63-A22C-474A-8540-9558E7E890DE}" type="pres">
      <dgm:prSet presAssocID="{84555F76-CD7C-40F1-A746-2B924321C0D0}" presName="rootComposite" presStyleCnt="0"/>
      <dgm:spPr/>
      <dgm:t>
        <a:bodyPr/>
        <a:lstStyle/>
        <a:p>
          <a:endParaRPr lang="en-US"/>
        </a:p>
      </dgm:t>
    </dgm:pt>
    <dgm:pt modelId="{01ED2B9F-1F1A-4304-8966-2F4A6A4F1F87}" type="pres">
      <dgm:prSet presAssocID="{84555F76-CD7C-40F1-A746-2B924321C0D0}" presName="rootText" presStyleLbl="node2" presStyleIdx="0" presStyleCnt="3" custScaleX="195721" custScaleY="119363" custLinFactNeighborX="-195" custLinFactNeighborY="69676">
        <dgm:presLayoutVars>
          <dgm:chPref val="3"/>
        </dgm:presLayoutVars>
      </dgm:prSet>
      <dgm:spPr/>
      <dgm:t>
        <a:bodyPr/>
        <a:lstStyle/>
        <a:p>
          <a:endParaRPr kumimoji="1" lang="ja-JP" altLang="en-US"/>
        </a:p>
      </dgm:t>
    </dgm:pt>
    <dgm:pt modelId="{B43800CC-159E-4163-900F-245146845142}" type="pres">
      <dgm:prSet presAssocID="{84555F76-CD7C-40F1-A746-2B924321C0D0}" presName="rootConnector" presStyleLbl="node2" presStyleIdx="0" presStyleCnt="3"/>
      <dgm:spPr/>
      <dgm:t>
        <a:bodyPr/>
        <a:lstStyle/>
        <a:p>
          <a:endParaRPr kumimoji="1" lang="ja-JP" altLang="en-US"/>
        </a:p>
      </dgm:t>
    </dgm:pt>
    <dgm:pt modelId="{1C696E7D-37D0-4C5B-85BE-C8BB529AEF8F}" type="pres">
      <dgm:prSet presAssocID="{84555F76-CD7C-40F1-A746-2B924321C0D0}" presName="hierChild4" presStyleCnt="0"/>
      <dgm:spPr/>
      <dgm:t>
        <a:bodyPr/>
        <a:lstStyle/>
        <a:p>
          <a:endParaRPr lang="en-US"/>
        </a:p>
      </dgm:t>
    </dgm:pt>
    <dgm:pt modelId="{7D88F6C5-5654-4AA4-85E5-4DBA15217641}" type="pres">
      <dgm:prSet presAssocID="{B2BA9D1B-7D6E-46FD-837A-D2FE84B57541}" presName="Name35" presStyleLbl="parChTrans1D3" presStyleIdx="0" presStyleCnt="4"/>
      <dgm:spPr/>
      <dgm:t>
        <a:bodyPr/>
        <a:lstStyle/>
        <a:p>
          <a:endParaRPr kumimoji="1" lang="ja-JP" altLang="en-US"/>
        </a:p>
      </dgm:t>
    </dgm:pt>
    <dgm:pt modelId="{FBECC4A3-EF3C-4883-8ABC-5A7FDE905E67}" type="pres">
      <dgm:prSet presAssocID="{D4EE7D25-8F14-4576-A9B9-0C5A8B93BE54}" presName="hierRoot2" presStyleCnt="0">
        <dgm:presLayoutVars>
          <dgm:hierBranch/>
        </dgm:presLayoutVars>
      </dgm:prSet>
      <dgm:spPr/>
      <dgm:t>
        <a:bodyPr/>
        <a:lstStyle/>
        <a:p>
          <a:endParaRPr lang="en-US"/>
        </a:p>
      </dgm:t>
    </dgm:pt>
    <dgm:pt modelId="{A2FD9A3B-07E3-4A46-B5CB-0C46E2E5D35C}" type="pres">
      <dgm:prSet presAssocID="{D4EE7D25-8F14-4576-A9B9-0C5A8B93BE54}" presName="rootComposite" presStyleCnt="0"/>
      <dgm:spPr/>
      <dgm:t>
        <a:bodyPr/>
        <a:lstStyle/>
        <a:p>
          <a:endParaRPr lang="en-US"/>
        </a:p>
      </dgm:t>
    </dgm:pt>
    <dgm:pt modelId="{76F3E85A-4153-428F-8740-B84B84053919}" type="pres">
      <dgm:prSet presAssocID="{D4EE7D25-8F14-4576-A9B9-0C5A8B93BE54}" presName="rootText" presStyleLbl="node3" presStyleIdx="0" presStyleCnt="4" custScaleX="146685" custScaleY="235717" custLinFactNeighborX="-1149" custLinFactNeighborY="97075">
        <dgm:presLayoutVars>
          <dgm:chPref val="3"/>
        </dgm:presLayoutVars>
      </dgm:prSet>
      <dgm:spPr/>
      <dgm:t>
        <a:bodyPr/>
        <a:lstStyle/>
        <a:p>
          <a:endParaRPr kumimoji="1" lang="ja-JP" altLang="en-US"/>
        </a:p>
      </dgm:t>
    </dgm:pt>
    <dgm:pt modelId="{C9F7F705-9D65-46E0-8F77-70EAD05545D9}" type="pres">
      <dgm:prSet presAssocID="{D4EE7D25-8F14-4576-A9B9-0C5A8B93BE54}" presName="rootConnector" presStyleLbl="node3" presStyleIdx="0" presStyleCnt="4"/>
      <dgm:spPr/>
      <dgm:t>
        <a:bodyPr/>
        <a:lstStyle/>
        <a:p>
          <a:endParaRPr kumimoji="1" lang="ja-JP" altLang="en-US"/>
        </a:p>
      </dgm:t>
    </dgm:pt>
    <dgm:pt modelId="{84766F66-421E-40BA-A41F-24B5F6C43B79}" type="pres">
      <dgm:prSet presAssocID="{D4EE7D25-8F14-4576-A9B9-0C5A8B93BE54}" presName="hierChild4" presStyleCnt="0"/>
      <dgm:spPr/>
      <dgm:t>
        <a:bodyPr/>
        <a:lstStyle/>
        <a:p>
          <a:endParaRPr lang="en-US"/>
        </a:p>
      </dgm:t>
    </dgm:pt>
    <dgm:pt modelId="{25E7C597-CEFD-4E6E-AA18-4FFE56A7BF28}" type="pres">
      <dgm:prSet presAssocID="{0955C0BE-2A45-4287-A725-5B3B87A6CDC3}" presName="Name35" presStyleLbl="parChTrans1D4" presStyleIdx="0" presStyleCnt="13"/>
      <dgm:spPr/>
      <dgm:t>
        <a:bodyPr/>
        <a:lstStyle/>
        <a:p>
          <a:endParaRPr kumimoji="1" lang="ja-JP" altLang="en-US"/>
        </a:p>
      </dgm:t>
    </dgm:pt>
    <dgm:pt modelId="{26975F0A-2034-4A34-AD5A-5A998FFD6038}" type="pres">
      <dgm:prSet presAssocID="{708430EC-313A-4301-8111-150A00ECF5EA}" presName="hierRoot2" presStyleCnt="0">
        <dgm:presLayoutVars>
          <dgm:hierBranch/>
        </dgm:presLayoutVars>
      </dgm:prSet>
      <dgm:spPr/>
      <dgm:t>
        <a:bodyPr/>
        <a:lstStyle/>
        <a:p>
          <a:endParaRPr lang="en-US"/>
        </a:p>
      </dgm:t>
    </dgm:pt>
    <dgm:pt modelId="{83DDBB7F-9D62-4155-869A-AB54D41D818B}" type="pres">
      <dgm:prSet presAssocID="{708430EC-313A-4301-8111-150A00ECF5EA}" presName="rootComposite" presStyleCnt="0"/>
      <dgm:spPr/>
      <dgm:t>
        <a:bodyPr/>
        <a:lstStyle/>
        <a:p>
          <a:endParaRPr lang="en-US"/>
        </a:p>
      </dgm:t>
    </dgm:pt>
    <dgm:pt modelId="{6C947C9D-9484-45D3-BFC9-D1086322C41D}" type="pres">
      <dgm:prSet presAssocID="{708430EC-313A-4301-8111-150A00ECF5EA}" presName="rootText" presStyleLbl="node4" presStyleIdx="0" presStyleCnt="13" custScaleX="139618" custScaleY="145197" custLinFactNeighborX="-4943" custLinFactNeighborY="74506">
        <dgm:presLayoutVars>
          <dgm:chPref val="3"/>
        </dgm:presLayoutVars>
      </dgm:prSet>
      <dgm:spPr/>
      <dgm:t>
        <a:bodyPr/>
        <a:lstStyle/>
        <a:p>
          <a:endParaRPr kumimoji="1" lang="ja-JP" altLang="en-US"/>
        </a:p>
      </dgm:t>
    </dgm:pt>
    <dgm:pt modelId="{E8793179-D3F3-40DE-974C-EED45731F3AA}" type="pres">
      <dgm:prSet presAssocID="{708430EC-313A-4301-8111-150A00ECF5EA}" presName="rootConnector" presStyleLbl="node4" presStyleIdx="0" presStyleCnt="13"/>
      <dgm:spPr/>
      <dgm:t>
        <a:bodyPr/>
        <a:lstStyle/>
        <a:p>
          <a:endParaRPr kumimoji="1" lang="ja-JP" altLang="en-US"/>
        </a:p>
      </dgm:t>
    </dgm:pt>
    <dgm:pt modelId="{41CB31D7-0679-48BB-AA94-63AD09A7C861}" type="pres">
      <dgm:prSet presAssocID="{708430EC-313A-4301-8111-150A00ECF5EA}" presName="hierChild4" presStyleCnt="0"/>
      <dgm:spPr/>
      <dgm:t>
        <a:bodyPr/>
        <a:lstStyle/>
        <a:p>
          <a:endParaRPr lang="en-US"/>
        </a:p>
      </dgm:t>
    </dgm:pt>
    <dgm:pt modelId="{28E83AFA-2917-4E13-B2A6-C52BB9382CB3}" type="pres">
      <dgm:prSet presAssocID="{708430EC-313A-4301-8111-150A00ECF5EA}" presName="hierChild5" presStyleCnt="0"/>
      <dgm:spPr/>
      <dgm:t>
        <a:bodyPr/>
        <a:lstStyle/>
        <a:p>
          <a:endParaRPr lang="en-US"/>
        </a:p>
      </dgm:t>
    </dgm:pt>
    <dgm:pt modelId="{086A432D-18D5-4518-ACB9-B61E22E34A39}" type="pres">
      <dgm:prSet presAssocID="{D4EE7D25-8F14-4576-A9B9-0C5A8B93BE54}" presName="hierChild5" presStyleCnt="0"/>
      <dgm:spPr/>
      <dgm:t>
        <a:bodyPr/>
        <a:lstStyle/>
        <a:p>
          <a:endParaRPr lang="en-US"/>
        </a:p>
      </dgm:t>
    </dgm:pt>
    <dgm:pt modelId="{C39FEEF5-9B9D-4831-A814-F309603F396F}" type="pres">
      <dgm:prSet presAssocID="{A734ABEC-6A6F-4B0D-9202-2CA510C3AEF7}" presName="Name35" presStyleLbl="parChTrans1D3" presStyleIdx="1" presStyleCnt="4"/>
      <dgm:spPr/>
      <dgm:t>
        <a:bodyPr/>
        <a:lstStyle/>
        <a:p>
          <a:endParaRPr kumimoji="1" lang="ja-JP" altLang="en-US"/>
        </a:p>
      </dgm:t>
    </dgm:pt>
    <dgm:pt modelId="{8641E022-E806-4FCF-BFBF-AEF9EFB96E2B}" type="pres">
      <dgm:prSet presAssocID="{34005CDA-37ED-402A-A645-5F778BAB6B43}" presName="hierRoot2" presStyleCnt="0">
        <dgm:presLayoutVars>
          <dgm:hierBranch/>
        </dgm:presLayoutVars>
      </dgm:prSet>
      <dgm:spPr/>
      <dgm:t>
        <a:bodyPr/>
        <a:lstStyle/>
        <a:p>
          <a:endParaRPr lang="en-US"/>
        </a:p>
      </dgm:t>
    </dgm:pt>
    <dgm:pt modelId="{8687DF2F-F98B-40C3-9A02-A1EABDE3F5D3}" type="pres">
      <dgm:prSet presAssocID="{34005CDA-37ED-402A-A645-5F778BAB6B43}" presName="rootComposite" presStyleCnt="0"/>
      <dgm:spPr/>
      <dgm:t>
        <a:bodyPr/>
        <a:lstStyle/>
        <a:p>
          <a:endParaRPr lang="en-US"/>
        </a:p>
      </dgm:t>
    </dgm:pt>
    <dgm:pt modelId="{9A877B82-6235-4D2A-BE07-E8868F2E65AB}" type="pres">
      <dgm:prSet presAssocID="{34005CDA-37ED-402A-A645-5F778BAB6B43}" presName="rootText" presStyleLbl="node3" presStyleIdx="1" presStyleCnt="4" custScaleX="133472" custScaleY="234294" custLinFactNeighborX="-7190" custLinFactNeighborY="97325">
        <dgm:presLayoutVars>
          <dgm:chPref val="3"/>
        </dgm:presLayoutVars>
      </dgm:prSet>
      <dgm:spPr/>
      <dgm:t>
        <a:bodyPr/>
        <a:lstStyle/>
        <a:p>
          <a:endParaRPr kumimoji="1" lang="ja-JP" altLang="en-US"/>
        </a:p>
      </dgm:t>
    </dgm:pt>
    <dgm:pt modelId="{D97A7FB5-11F6-40A7-9E68-2E91AC971FF9}" type="pres">
      <dgm:prSet presAssocID="{34005CDA-37ED-402A-A645-5F778BAB6B43}" presName="rootConnector" presStyleLbl="node3" presStyleIdx="1" presStyleCnt="4"/>
      <dgm:spPr/>
      <dgm:t>
        <a:bodyPr/>
        <a:lstStyle/>
        <a:p>
          <a:endParaRPr kumimoji="1" lang="ja-JP" altLang="en-US"/>
        </a:p>
      </dgm:t>
    </dgm:pt>
    <dgm:pt modelId="{6C877DFA-E378-454E-B627-20314E11F983}" type="pres">
      <dgm:prSet presAssocID="{34005CDA-37ED-402A-A645-5F778BAB6B43}" presName="hierChild4" presStyleCnt="0"/>
      <dgm:spPr/>
      <dgm:t>
        <a:bodyPr/>
        <a:lstStyle/>
        <a:p>
          <a:endParaRPr lang="en-US"/>
        </a:p>
      </dgm:t>
    </dgm:pt>
    <dgm:pt modelId="{9B294B5A-9866-4C1E-B865-A4320CFB6952}" type="pres">
      <dgm:prSet presAssocID="{3DDAB3C2-0EC4-4CBC-8108-41A17E2C83B1}" presName="Name35" presStyleLbl="parChTrans1D4" presStyleIdx="1" presStyleCnt="13"/>
      <dgm:spPr/>
      <dgm:t>
        <a:bodyPr/>
        <a:lstStyle/>
        <a:p>
          <a:endParaRPr kumimoji="1" lang="ja-JP" altLang="en-US"/>
        </a:p>
      </dgm:t>
    </dgm:pt>
    <dgm:pt modelId="{CEC4F20F-99F6-4F53-B8C1-4E30886634B5}" type="pres">
      <dgm:prSet presAssocID="{E9622CBF-B649-4684-ABF9-1D2931C48C54}" presName="hierRoot2" presStyleCnt="0">
        <dgm:presLayoutVars>
          <dgm:hierBranch/>
        </dgm:presLayoutVars>
      </dgm:prSet>
      <dgm:spPr/>
      <dgm:t>
        <a:bodyPr/>
        <a:lstStyle/>
        <a:p>
          <a:endParaRPr lang="en-US"/>
        </a:p>
      </dgm:t>
    </dgm:pt>
    <dgm:pt modelId="{7F77C0A7-58F0-4049-9289-5383C7AE9788}" type="pres">
      <dgm:prSet presAssocID="{E9622CBF-B649-4684-ABF9-1D2931C48C54}" presName="rootComposite" presStyleCnt="0"/>
      <dgm:spPr/>
      <dgm:t>
        <a:bodyPr/>
        <a:lstStyle/>
        <a:p>
          <a:endParaRPr lang="en-US"/>
        </a:p>
      </dgm:t>
    </dgm:pt>
    <dgm:pt modelId="{BED32029-F2EA-4D92-8598-54E1613071A0}" type="pres">
      <dgm:prSet presAssocID="{E9622CBF-B649-4684-ABF9-1D2931C48C54}" presName="rootText" presStyleLbl="node4" presStyleIdx="1" presStyleCnt="13" custScaleX="162595" custScaleY="145197" custLinFactNeighborX="-7064" custLinFactNeighborY="75929">
        <dgm:presLayoutVars>
          <dgm:chPref val="3"/>
        </dgm:presLayoutVars>
      </dgm:prSet>
      <dgm:spPr/>
      <dgm:t>
        <a:bodyPr/>
        <a:lstStyle/>
        <a:p>
          <a:endParaRPr kumimoji="1" lang="ja-JP" altLang="en-US"/>
        </a:p>
      </dgm:t>
    </dgm:pt>
    <dgm:pt modelId="{17B9F601-5C88-4016-B63E-298E1B859DF2}" type="pres">
      <dgm:prSet presAssocID="{E9622CBF-B649-4684-ABF9-1D2931C48C54}" presName="rootConnector" presStyleLbl="node4" presStyleIdx="1" presStyleCnt="13"/>
      <dgm:spPr/>
      <dgm:t>
        <a:bodyPr/>
        <a:lstStyle/>
        <a:p>
          <a:endParaRPr kumimoji="1" lang="ja-JP" altLang="en-US"/>
        </a:p>
      </dgm:t>
    </dgm:pt>
    <dgm:pt modelId="{989F54DC-F9DF-4712-B9AC-67E1422820D9}" type="pres">
      <dgm:prSet presAssocID="{E9622CBF-B649-4684-ABF9-1D2931C48C54}" presName="hierChild4" presStyleCnt="0"/>
      <dgm:spPr/>
      <dgm:t>
        <a:bodyPr/>
        <a:lstStyle/>
        <a:p>
          <a:endParaRPr lang="en-US"/>
        </a:p>
      </dgm:t>
    </dgm:pt>
    <dgm:pt modelId="{B17019E7-15A1-463F-ACF5-8AAA5C5B205E}" type="pres">
      <dgm:prSet presAssocID="{E9622CBF-B649-4684-ABF9-1D2931C48C54}" presName="hierChild5" presStyleCnt="0"/>
      <dgm:spPr/>
      <dgm:t>
        <a:bodyPr/>
        <a:lstStyle/>
        <a:p>
          <a:endParaRPr lang="en-US"/>
        </a:p>
      </dgm:t>
    </dgm:pt>
    <dgm:pt modelId="{CA15ABEF-7CD2-4ABE-BA81-CF421B65AB49}" type="pres">
      <dgm:prSet presAssocID="{34005CDA-37ED-402A-A645-5F778BAB6B43}" presName="hierChild5" presStyleCnt="0"/>
      <dgm:spPr/>
      <dgm:t>
        <a:bodyPr/>
        <a:lstStyle/>
        <a:p>
          <a:endParaRPr lang="en-US"/>
        </a:p>
      </dgm:t>
    </dgm:pt>
    <dgm:pt modelId="{3814D62D-D416-45BA-B71D-419303DEE862}" type="pres">
      <dgm:prSet presAssocID="{84555F76-CD7C-40F1-A746-2B924321C0D0}" presName="hierChild5" presStyleCnt="0"/>
      <dgm:spPr/>
      <dgm:t>
        <a:bodyPr/>
        <a:lstStyle/>
        <a:p>
          <a:endParaRPr lang="en-US"/>
        </a:p>
      </dgm:t>
    </dgm:pt>
    <dgm:pt modelId="{60223B15-2CAC-4CE5-A1A3-9A567F8E0705}" type="pres">
      <dgm:prSet presAssocID="{267BE4CA-FBFF-4043-BEF0-3F59292477A9}" presName="Name37" presStyleLbl="parChTrans1D2" presStyleIdx="1" presStyleCnt="3"/>
      <dgm:spPr/>
      <dgm:t>
        <a:bodyPr/>
        <a:lstStyle/>
        <a:p>
          <a:endParaRPr kumimoji="1" lang="ja-JP" altLang="en-US"/>
        </a:p>
      </dgm:t>
    </dgm:pt>
    <dgm:pt modelId="{449BA4FC-E800-4CC5-A4B0-90269F7EC070}" type="pres">
      <dgm:prSet presAssocID="{D729071A-AC0F-49EE-9312-0585602DFFFB}" presName="hierRoot2" presStyleCnt="0">
        <dgm:presLayoutVars>
          <dgm:hierBranch/>
        </dgm:presLayoutVars>
      </dgm:prSet>
      <dgm:spPr/>
      <dgm:t>
        <a:bodyPr/>
        <a:lstStyle/>
        <a:p>
          <a:endParaRPr lang="en-US"/>
        </a:p>
      </dgm:t>
    </dgm:pt>
    <dgm:pt modelId="{568B5642-2F31-43B2-BE61-2AFABF5730A0}" type="pres">
      <dgm:prSet presAssocID="{D729071A-AC0F-49EE-9312-0585602DFFFB}" presName="rootComposite" presStyleCnt="0"/>
      <dgm:spPr/>
      <dgm:t>
        <a:bodyPr/>
        <a:lstStyle/>
        <a:p>
          <a:endParaRPr lang="en-US"/>
        </a:p>
      </dgm:t>
    </dgm:pt>
    <dgm:pt modelId="{6499E141-9751-48BE-AA85-A3A0D344B80A}" type="pres">
      <dgm:prSet presAssocID="{D729071A-AC0F-49EE-9312-0585602DFFFB}" presName="rootText" presStyleLbl="node2" presStyleIdx="1" presStyleCnt="3" custScaleX="209995" custScaleY="120531" custLinFactNeighborX="-5151" custLinFactNeighborY="69676">
        <dgm:presLayoutVars>
          <dgm:chPref val="3"/>
        </dgm:presLayoutVars>
      </dgm:prSet>
      <dgm:spPr/>
      <dgm:t>
        <a:bodyPr/>
        <a:lstStyle/>
        <a:p>
          <a:endParaRPr kumimoji="1" lang="ja-JP" altLang="en-US"/>
        </a:p>
      </dgm:t>
    </dgm:pt>
    <dgm:pt modelId="{31AA0D2A-88B6-4538-8E4D-BFEC1C55FB80}" type="pres">
      <dgm:prSet presAssocID="{D729071A-AC0F-49EE-9312-0585602DFFFB}" presName="rootConnector" presStyleLbl="node2" presStyleIdx="1" presStyleCnt="3"/>
      <dgm:spPr/>
      <dgm:t>
        <a:bodyPr/>
        <a:lstStyle/>
        <a:p>
          <a:endParaRPr kumimoji="1" lang="ja-JP" altLang="en-US"/>
        </a:p>
      </dgm:t>
    </dgm:pt>
    <dgm:pt modelId="{C4B5D371-DD43-4FE8-8CFE-7C4EA462C19F}" type="pres">
      <dgm:prSet presAssocID="{D729071A-AC0F-49EE-9312-0585602DFFFB}" presName="hierChild4" presStyleCnt="0"/>
      <dgm:spPr/>
      <dgm:t>
        <a:bodyPr/>
        <a:lstStyle/>
        <a:p>
          <a:endParaRPr lang="en-US"/>
        </a:p>
      </dgm:t>
    </dgm:pt>
    <dgm:pt modelId="{B47DD823-6294-4DA0-ABB8-AF9525A12CD3}" type="pres">
      <dgm:prSet presAssocID="{1E823F11-22E8-42FE-A74C-42BAE402A4E1}" presName="Name35" presStyleLbl="parChTrans1D3" presStyleIdx="2" presStyleCnt="4"/>
      <dgm:spPr/>
      <dgm:t>
        <a:bodyPr/>
        <a:lstStyle/>
        <a:p>
          <a:endParaRPr kumimoji="1" lang="ja-JP" altLang="en-US"/>
        </a:p>
      </dgm:t>
    </dgm:pt>
    <dgm:pt modelId="{C2A75DA9-F29C-4941-833B-155B154EB621}" type="pres">
      <dgm:prSet presAssocID="{30896066-4491-431A-8578-BB27EDB5D367}" presName="hierRoot2" presStyleCnt="0">
        <dgm:presLayoutVars>
          <dgm:hierBranch/>
        </dgm:presLayoutVars>
      </dgm:prSet>
      <dgm:spPr/>
      <dgm:t>
        <a:bodyPr/>
        <a:lstStyle/>
        <a:p>
          <a:endParaRPr lang="en-US"/>
        </a:p>
      </dgm:t>
    </dgm:pt>
    <dgm:pt modelId="{9E601429-180E-40FC-B5E1-34E527AD64AB}" type="pres">
      <dgm:prSet presAssocID="{30896066-4491-431A-8578-BB27EDB5D367}" presName="rootComposite" presStyleCnt="0"/>
      <dgm:spPr/>
      <dgm:t>
        <a:bodyPr/>
        <a:lstStyle/>
        <a:p>
          <a:endParaRPr lang="en-US"/>
        </a:p>
      </dgm:t>
    </dgm:pt>
    <dgm:pt modelId="{078C70E3-5BA0-45B4-A322-49C832E58C88}" type="pres">
      <dgm:prSet presAssocID="{30896066-4491-431A-8578-BB27EDB5D367}" presName="rootText" presStyleLbl="node3" presStyleIdx="2" presStyleCnt="4" custScaleX="87704" custScaleY="83455" custLinFactNeighborX="-19227" custLinFactNeighborY="65291">
        <dgm:presLayoutVars>
          <dgm:chPref val="3"/>
        </dgm:presLayoutVars>
      </dgm:prSet>
      <dgm:spPr/>
      <dgm:t>
        <a:bodyPr/>
        <a:lstStyle/>
        <a:p>
          <a:endParaRPr kumimoji="1" lang="ja-JP" altLang="en-US"/>
        </a:p>
      </dgm:t>
    </dgm:pt>
    <dgm:pt modelId="{7364E8D9-6131-40D9-8B72-03745A5A88F6}" type="pres">
      <dgm:prSet presAssocID="{30896066-4491-431A-8578-BB27EDB5D367}" presName="rootConnector" presStyleLbl="node3" presStyleIdx="2" presStyleCnt="4"/>
      <dgm:spPr/>
      <dgm:t>
        <a:bodyPr/>
        <a:lstStyle/>
        <a:p>
          <a:endParaRPr kumimoji="1" lang="ja-JP" altLang="en-US"/>
        </a:p>
      </dgm:t>
    </dgm:pt>
    <dgm:pt modelId="{709278B1-5EEA-4506-B33F-CCA0A0EBEEC1}" type="pres">
      <dgm:prSet presAssocID="{30896066-4491-431A-8578-BB27EDB5D367}" presName="hierChild4" presStyleCnt="0"/>
      <dgm:spPr/>
      <dgm:t>
        <a:bodyPr/>
        <a:lstStyle/>
        <a:p>
          <a:endParaRPr lang="en-US"/>
        </a:p>
      </dgm:t>
    </dgm:pt>
    <dgm:pt modelId="{F0DFF9C1-D200-4620-9DC2-D0B706EB027E}" type="pres">
      <dgm:prSet presAssocID="{00832DCB-D2AF-42AF-B95F-6B768AE4FC26}" presName="Name35" presStyleLbl="parChTrans1D4" presStyleIdx="2" presStyleCnt="13"/>
      <dgm:spPr/>
      <dgm:t>
        <a:bodyPr/>
        <a:lstStyle/>
        <a:p>
          <a:endParaRPr kumimoji="1" lang="ja-JP" altLang="en-US"/>
        </a:p>
      </dgm:t>
    </dgm:pt>
    <dgm:pt modelId="{3039B176-4E98-42E0-B1E2-15223C7FB86E}" type="pres">
      <dgm:prSet presAssocID="{D4549009-BB31-413B-832A-DCFC8B73F817}" presName="hierRoot2" presStyleCnt="0">
        <dgm:presLayoutVars>
          <dgm:hierBranch/>
        </dgm:presLayoutVars>
      </dgm:prSet>
      <dgm:spPr/>
      <dgm:t>
        <a:bodyPr/>
        <a:lstStyle/>
        <a:p>
          <a:endParaRPr lang="en-US"/>
        </a:p>
      </dgm:t>
    </dgm:pt>
    <dgm:pt modelId="{F0E0AE3B-1A38-4841-95E1-7AAD715CE40C}" type="pres">
      <dgm:prSet presAssocID="{D4549009-BB31-413B-832A-DCFC8B73F817}" presName="rootComposite" presStyleCnt="0"/>
      <dgm:spPr/>
      <dgm:t>
        <a:bodyPr/>
        <a:lstStyle/>
        <a:p>
          <a:endParaRPr lang="en-US"/>
        </a:p>
      </dgm:t>
    </dgm:pt>
    <dgm:pt modelId="{09075505-2F69-427C-A606-72841A8A2458}" type="pres">
      <dgm:prSet presAssocID="{D4549009-BB31-413B-832A-DCFC8B73F817}" presName="rootText" presStyleLbl="node4" presStyleIdx="2" presStyleCnt="13" custScaleX="146717" custScaleY="145197" custLinFactY="100000" custLinFactNeighborX="7915" custLinFactNeighborY="125600">
        <dgm:presLayoutVars>
          <dgm:chPref val="3"/>
        </dgm:presLayoutVars>
      </dgm:prSet>
      <dgm:spPr/>
      <dgm:t>
        <a:bodyPr/>
        <a:lstStyle/>
        <a:p>
          <a:endParaRPr kumimoji="1" lang="ja-JP" altLang="en-US"/>
        </a:p>
      </dgm:t>
    </dgm:pt>
    <dgm:pt modelId="{0BA40E92-3550-41F9-8D98-74DC7E21BEB6}" type="pres">
      <dgm:prSet presAssocID="{D4549009-BB31-413B-832A-DCFC8B73F817}" presName="rootConnector" presStyleLbl="node4" presStyleIdx="2" presStyleCnt="13"/>
      <dgm:spPr/>
      <dgm:t>
        <a:bodyPr/>
        <a:lstStyle/>
        <a:p>
          <a:endParaRPr kumimoji="1" lang="ja-JP" altLang="en-US"/>
        </a:p>
      </dgm:t>
    </dgm:pt>
    <dgm:pt modelId="{39B3BEF4-A0A4-4600-9023-7FC16B769B1B}" type="pres">
      <dgm:prSet presAssocID="{D4549009-BB31-413B-832A-DCFC8B73F817}" presName="hierChild4" presStyleCnt="0"/>
      <dgm:spPr/>
      <dgm:t>
        <a:bodyPr/>
        <a:lstStyle/>
        <a:p>
          <a:endParaRPr lang="en-US"/>
        </a:p>
      </dgm:t>
    </dgm:pt>
    <dgm:pt modelId="{36C7FF04-6C78-448B-8B54-185BC0E6EBAE}" type="pres">
      <dgm:prSet presAssocID="{D4549009-BB31-413B-832A-DCFC8B73F817}" presName="hierChild5" presStyleCnt="0"/>
      <dgm:spPr/>
      <dgm:t>
        <a:bodyPr/>
        <a:lstStyle/>
        <a:p>
          <a:endParaRPr lang="en-US"/>
        </a:p>
      </dgm:t>
    </dgm:pt>
    <dgm:pt modelId="{C5D1B534-4947-48D8-8665-EA04C3E0B612}" type="pres">
      <dgm:prSet presAssocID="{EA4D0AC5-9501-4717-A0CE-5BCC54EBD651}" presName="Name35" presStyleLbl="parChTrans1D4" presStyleIdx="3" presStyleCnt="13"/>
      <dgm:spPr/>
      <dgm:t>
        <a:bodyPr/>
        <a:lstStyle/>
        <a:p>
          <a:endParaRPr kumimoji="1" lang="ja-JP" altLang="en-US"/>
        </a:p>
      </dgm:t>
    </dgm:pt>
    <dgm:pt modelId="{A74F202A-CE6D-4679-8351-85482AA68F88}" type="pres">
      <dgm:prSet presAssocID="{66C5A210-6B66-4DB5-BAFB-FD7AC9D3574A}" presName="hierRoot2" presStyleCnt="0">
        <dgm:presLayoutVars>
          <dgm:hierBranch/>
        </dgm:presLayoutVars>
      </dgm:prSet>
      <dgm:spPr/>
      <dgm:t>
        <a:bodyPr/>
        <a:lstStyle/>
        <a:p>
          <a:endParaRPr lang="en-US"/>
        </a:p>
      </dgm:t>
    </dgm:pt>
    <dgm:pt modelId="{62362642-9CBB-402D-94AB-AA0603EF0E76}" type="pres">
      <dgm:prSet presAssocID="{66C5A210-6B66-4DB5-BAFB-FD7AC9D3574A}" presName="rootComposite" presStyleCnt="0"/>
      <dgm:spPr/>
      <dgm:t>
        <a:bodyPr/>
        <a:lstStyle/>
        <a:p>
          <a:endParaRPr lang="en-US"/>
        </a:p>
      </dgm:t>
    </dgm:pt>
    <dgm:pt modelId="{4DF216B0-E809-4887-B2C0-E2CCD6F54020}" type="pres">
      <dgm:prSet presAssocID="{66C5A210-6B66-4DB5-BAFB-FD7AC9D3574A}" presName="rootText" presStyleLbl="node4" presStyleIdx="3" presStyleCnt="13" custScaleX="169137" custScaleY="303358" custLinFactNeighborX="1824" custLinFactNeighborY="65563">
        <dgm:presLayoutVars>
          <dgm:chPref val="3"/>
        </dgm:presLayoutVars>
      </dgm:prSet>
      <dgm:spPr/>
      <dgm:t>
        <a:bodyPr/>
        <a:lstStyle/>
        <a:p>
          <a:endParaRPr kumimoji="1" lang="ja-JP" altLang="en-US"/>
        </a:p>
      </dgm:t>
    </dgm:pt>
    <dgm:pt modelId="{BDA13BC4-E157-4EAF-A829-DEFC972D74DF}" type="pres">
      <dgm:prSet presAssocID="{66C5A210-6B66-4DB5-BAFB-FD7AC9D3574A}" presName="rootConnector" presStyleLbl="node4" presStyleIdx="3" presStyleCnt="13"/>
      <dgm:spPr/>
      <dgm:t>
        <a:bodyPr/>
        <a:lstStyle/>
        <a:p>
          <a:endParaRPr kumimoji="1" lang="ja-JP" altLang="en-US"/>
        </a:p>
      </dgm:t>
    </dgm:pt>
    <dgm:pt modelId="{F6275321-C4F1-49AF-972F-36F83F417D86}" type="pres">
      <dgm:prSet presAssocID="{66C5A210-6B66-4DB5-BAFB-FD7AC9D3574A}" presName="hierChild4" presStyleCnt="0"/>
      <dgm:spPr/>
      <dgm:t>
        <a:bodyPr/>
        <a:lstStyle/>
        <a:p>
          <a:endParaRPr lang="en-US"/>
        </a:p>
      </dgm:t>
    </dgm:pt>
    <dgm:pt modelId="{A9BB1E43-5C22-4601-A9CB-4C0AA21E59AC}" type="pres">
      <dgm:prSet presAssocID="{059726A7-C7E6-4A25-B868-30856093F974}" presName="Name35" presStyleLbl="parChTrans1D4" presStyleIdx="4" presStyleCnt="13"/>
      <dgm:spPr/>
      <dgm:t>
        <a:bodyPr/>
        <a:lstStyle/>
        <a:p>
          <a:endParaRPr kumimoji="1" lang="ja-JP" altLang="en-US"/>
        </a:p>
      </dgm:t>
    </dgm:pt>
    <dgm:pt modelId="{3DE1E776-CEF1-41AF-908E-49CF6C226AFA}" type="pres">
      <dgm:prSet presAssocID="{F7A6532A-DF28-472F-AF98-C68A7A85C73B}" presName="hierRoot2" presStyleCnt="0">
        <dgm:presLayoutVars>
          <dgm:hierBranch/>
        </dgm:presLayoutVars>
      </dgm:prSet>
      <dgm:spPr/>
      <dgm:t>
        <a:bodyPr/>
        <a:lstStyle/>
        <a:p>
          <a:endParaRPr lang="en-US"/>
        </a:p>
      </dgm:t>
    </dgm:pt>
    <dgm:pt modelId="{C7FCB9AB-DDED-47A2-8F0C-AEBD7AA41569}" type="pres">
      <dgm:prSet presAssocID="{F7A6532A-DF28-472F-AF98-C68A7A85C73B}" presName="rootComposite" presStyleCnt="0"/>
      <dgm:spPr/>
      <dgm:t>
        <a:bodyPr/>
        <a:lstStyle/>
        <a:p>
          <a:endParaRPr lang="en-US"/>
        </a:p>
      </dgm:t>
    </dgm:pt>
    <dgm:pt modelId="{0EA20AC8-1AF0-43EF-9270-5799CA4B069B}" type="pres">
      <dgm:prSet presAssocID="{F7A6532A-DF28-472F-AF98-C68A7A85C73B}" presName="rootText" presStyleLbl="node4" presStyleIdx="4" presStyleCnt="13" custScaleX="161077" custScaleY="141539" custLinFactNeighborX="-1352" custLinFactNeighborY="46099">
        <dgm:presLayoutVars>
          <dgm:chPref val="3"/>
        </dgm:presLayoutVars>
      </dgm:prSet>
      <dgm:spPr/>
      <dgm:t>
        <a:bodyPr/>
        <a:lstStyle/>
        <a:p>
          <a:endParaRPr kumimoji="1" lang="ja-JP" altLang="en-US"/>
        </a:p>
      </dgm:t>
    </dgm:pt>
    <dgm:pt modelId="{9C330CE3-AF07-4AB0-9C3D-7BA6FD559840}" type="pres">
      <dgm:prSet presAssocID="{F7A6532A-DF28-472F-AF98-C68A7A85C73B}" presName="rootConnector" presStyleLbl="node4" presStyleIdx="4" presStyleCnt="13"/>
      <dgm:spPr/>
      <dgm:t>
        <a:bodyPr/>
        <a:lstStyle/>
        <a:p>
          <a:endParaRPr kumimoji="1" lang="ja-JP" altLang="en-US"/>
        </a:p>
      </dgm:t>
    </dgm:pt>
    <dgm:pt modelId="{7EB00FC9-22CD-496C-B7A3-0F52A6915CD8}" type="pres">
      <dgm:prSet presAssocID="{F7A6532A-DF28-472F-AF98-C68A7A85C73B}" presName="hierChild4" presStyleCnt="0"/>
      <dgm:spPr/>
      <dgm:t>
        <a:bodyPr/>
        <a:lstStyle/>
        <a:p>
          <a:endParaRPr lang="en-US"/>
        </a:p>
      </dgm:t>
    </dgm:pt>
    <dgm:pt modelId="{CD16408C-FE8F-4A2C-B62E-725316605588}" type="pres">
      <dgm:prSet presAssocID="{52E2F04C-FA0B-4099-B93D-EBBCD8894479}" presName="Name35" presStyleLbl="parChTrans1D4" presStyleIdx="5" presStyleCnt="13"/>
      <dgm:spPr/>
      <dgm:t>
        <a:bodyPr/>
        <a:lstStyle/>
        <a:p>
          <a:endParaRPr kumimoji="1" lang="ja-JP" altLang="en-US"/>
        </a:p>
      </dgm:t>
    </dgm:pt>
    <dgm:pt modelId="{6990CD38-168D-4389-8873-16A4D32611AD}" type="pres">
      <dgm:prSet presAssocID="{9B7D8B6F-5016-4A61-8750-A082BA540BA9}" presName="hierRoot2" presStyleCnt="0">
        <dgm:presLayoutVars>
          <dgm:hierBranch/>
        </dgm:presLayoutVars>
      </dgm:prSet>
      <dgm:spPr/>
      <dgm:t>
        <a:bodyPr/>
        <a:lstStyle/>
        <a:p>
          <a:endParaRPr lang="en-US"/>
        </a:p>
      </dgm:t>
    </dgm:pt>
    <dgm:pt modelId="{5DCB5187-8040-457E-B633-09566272B170}" type="pres">
      <dgm:prSet presAssocID="{9B7D8B6F-5016-4A61-8750-A082BA540BA9}" presName="rootComposite" presStyleCnt="0"/>
      <dgm:spPr/>
      <dgm:t>
        <a:bodyPr/>
        <a:lstStyle/>
        <a:p>
          <a:endParaRPr lang="en-US"/>
        </a:p>
      </dgm:t>
    </dgm:pt>
    <dgm:pt modelId="{B226D8D5-2654-439F-85F6-52845090B630}" type="pres">
      <dgm:prSet presAssocID="{9B7D8B6F-5016-4A61-8750-A082BA540BA9}" presName="rootText" presStyleLbl="node4" presStyleIdx="5" presStyleCnt="13" custAng="10800000" custFlipVert="1" custScaleX="87948" custScaleY="83760" custLinFactNeighborX="2384" custLinFactNeighborY="46494">
        <dgm:presLayoutVars>
          <dgm:chPref val="3"/>
        </dgm:presLayoutVars>
      </dgm:prSet>
      <dgm:spPr/>
      <dgm:t>
        <a:bodyPr/>
        <a:lstStyle/>
        <a:p>
          <a:endParaRPr kumimoji="1" lang="ja-JP" altLang="en-US"/>
        </a:p>
      </dgm:t>
    </dgm:pt>
    <dgm:pt modelId="{0E2D300B-84B0-43E1-8741-FB9CE098F337}" type="pres">
      <dgm:prSet presAssocID="{9B7D8B6F-5016-4A61-8750-A082BA540BA9}" presName="rootConnector" presStyleLbl="node4" presStyleIdx="5" presStyleCnt="13"/>
      <dgm:spPr/>
      <dgm:t>
        <a:bodyPr/>
        <a:lstStyle/>
        <a:p>
          <a:endParaRPr kumimoji="1" lang="ja-JP" altLang="en-US"/>
        </a:p>
      </dgm:t>
    </dgm:pt>
    <dgm:pt modelId="{F439FB27-CC21-4154-9D43-E7BF1E6C44B2}" type="pres">
      <dgm:prSet presAssocID="{9B7D8B6F-5016-4A61-8750-A082BA540BA9}" presName="hierChild4" presStyleCnt="0"/>
      <dgm:spPr/>
      <dgm:t>
        <a:bodyPr/>
        <a:lstStyle/>
        <a:p>
          <a:endParaRPr lang="en-US"/>
        </a:p>
      </dgm:t>
    </dgm:pt>
    <dgm:pt modelId="{6F77B2FA-D36D-4D3D-ACF4-469AAEDA445F}" type="pres">
      <dgm:prSet presAssocID="{8C225F31-CBE9-4C23-B0D5-7497DD26BDA8}" presName="Name35" presStyleLbl="parChTrans1D4" presStyleIdx="6" presStyleCnt="13"/>
      <dgm:spPr/>
      <dgm:t>
        <a:bodyPr/>
        <a:lstStyle/>
        <a:p>
          <a:endParaRPr kumimoji="1" lang="ja-JP" altLang="en-US"/>
        </a:p>
      </dgm:t>
    </dgm:pt>
    <dgm:pt modelId="{191D096E-0526-486C-AF52-86F5E5488475}" type="pres">
      <dgm:prSet presAssocID="{71D867D9-5160-469C-A083-7CD56165C082}" presName="hierRoot2" presStyleCnt="0">
        <dgm:presLayoutVars>
          <dgm:hierBranch/>
        </dgm:presLayoutVars>
      </dgm:prSet>
      <dgm:spPr/>
      <dgm:t>
        <a:bodyPr/>
        <a:lstStyle/>
        <a:p>
          <a:endParaRPr lang="en-US"/>
        </a:p>
      </dgm:t>
    </dgm:pt>
    <dgm:pt modelId="{3B3D9A1D-8D8F-4FEE-8443-A2943DFE5620}" type="pres">
      <dgm:prSet presAssocID="{71D867D9-5160-469C-A083-7CD56165C082}" presName="rootComposite" presStyleCnt="0"/>
      <dgm:spPr/>
      <dgm:t>
        <a:bodyPr/>
        <a:lstStyle/>
        <a:p>
          <a:endParaRPr lang="en-US"/>
        </a:p>
      </dgm:t>
    </dgm:pt>
    <dgm:pt modelId="{CE04F228-215E-4640-978A-54F1AEB2441A}" type="pres">
      <dgm:prSet presAssocID="{71D867D9-5160-469C-A083-7CD56165C082}" presName="rootText" presStyleLbl="node4" presStyleIdx="6" presStyleCnt="13" custScaleX="160416" custScaleY="93385" custLinFactNeighborX="2574" custLinFactNeighborY="21288">
        <dgm:presLayoutVars>
          <dgm:chPref val="3"/>
        </dgm:presLayoutVars>
      </dgm:prSet>
      <dgm:spPr/>
      <dgm:t>
        <a:bodyPr/>
        <a:lstStyle/>
        <a:p>
          <a:endParaRPr kumimoji="1" lang="ja-JP" altLang="en-US"/>
        </a:p>
      </dgm:t>
    </dgm:pt>
    <dgm:pt modelId="{4E03B0F7-AD06-4162-8CBF-90784B835D43}" type="pres">
      <dgm:prSet presAssocID="{71D867D9-5160-469C-A083-7CD56165C082}" presName="rootConnector" presStyleLbl="node4" presStyleIdx="6" presStyleCnt="13"/>
      <dgm:spPr/>
      <dgm:t>
        <a:bodyPr/>
        <a:lstStyle/>
        <a:p>
          <a:endParaRPr kumimoji="1" lang="ja-JP" altLang="en-US"/>
        </a:p>
      </dgm:t>
    </dgm:pt>
    <dgm:pt modelId="{C7092625-EA8A-42CD-B70E-0422183A5E3F}" type="pres">
      <dgm:prSet presAssocID="{71D867D9-5160-469C-A083-7CD56165C082}" presName="hierChild4" presStyleCnt="0"/>
      <dgm:spPr/>
      <dgm:t>
        <a:bodyPr/>
        <a:lstStyle/>
        <a:p>
          <a:endParaRPr lang="en-US"/>
        </a:p>
      </dgm:t>
    </dgm:pt>
    <dgm:pt modelId="{CEFD891B-39FC-4C19-BF78-C0D9915A4C04}" type="pres">
      <dgm:prSet presAssocID="{71D867D9-5160-469C-A083-7CD56165C082}" presName="hierChild5" presStyleCnt="0"/>
      <dgm:spPr/>
      <dgm:t>
        <a:bodyPr/>
        <a:lstStyle/>
        <a:p>
          <a:endParaRPr lang="en-US"/>
        </a:p>
      </dgm:t>
    </dgm:pt>
    <dgm:pt modelId="{662F9001-254D-43FC-B6E1-B59D05EEE58B}" type="pres">
      <dgm:prSet presAssocID="{9B7D8B6F-5016-4A61-8750-A082BA540BA9}" presName="hierChild5" presStyleCnt="0"/>
      <dgm:spPr/>
      <dgm:t>
        <a:bodyPr/>
        <a:lstStyle/>
        <a:p>
          <a:endParaRPr lang="en-US"/>
        </a:p>
      </dgm:t>
    </dgm:pt>
    <dgm:pt modelId="{6A6278F9-526F-4D25-B413-657D51FEFA40}" type="pres">
      <dgm:prSet presAssocID="{A08E4154-1E90-44AF-9A3F-E82B46ACB588}" presName="Name35" presStyleLbl="parChTrans1D4" presStyleIdx="7" presStyleCnt="13"/>
      <dgm:spPr/>
      <dgm:t>
        <a:bodyPr/>
        <a:lstStyle/>
        <a:p>
          <a:endParaRPr kumimoji="1" lang="ja-JP" altLang="en-US"/>
        </a:p>
      </dgm:t>
    </dgm:pt>
    <dgm:pt modelId="{04A0C67C-CB67-48E0-9EB0-B5EBC10BE6AE}" type="pres">
      <dgm:prSet presAssocID="{BBE66693-9850-45D2-BAB3-EC3E0400EF09}" presName="hierRoot2" presStyleCnt="0">
        <dgm:presLayoutVars>
          <dgm:hierBranch/>
        </dgm:presLayoutVars>
      </dgm:prSet>
      <dgm:spPr/>
      <dgm:t>
        <a:bodyPr/>
        <a:lstStyle/>
        <a:p>
          <a:endParaRPr lang="en-US"/>
        </a:p>
      </dgm:t>
    </dgm:pt>
    <dgm:pt modelId="{E7B6C186-E5B2-4C3A-850E-9DCEDE30BFFC}" type="pres">
      <dgm:prSet presAssocID="{BBE66693-9850-45D2-BAB3-EC3E0400EF09}" presName="rootComposite" presStyleCnt="0"/>
      <dgm:spPr/>
      <dgm:t>
        <a:bodyPr/>
        <a:lstStyle/>
        <a:p>
          <a:endParaRPr lang="en-US"/>
        </a:p>
      </dgm:t>
    </dgm:pt>
    <dgm:pt modelId="{4A336E10-24F9-43DE-80E2-92AC029DBAF4}" type="pres">
      <dgm:prSet presAssocID="{BBE66693-9850-45D2-BAB3-EC3E0400EF09}" presName="rootText" presStyleLbl="node4" presStyleIdx="7" presStyleCnt="13" custScaleX="87670" custScaleY="83495" custLinFactNeighborX="897" custLinFactNeighborY="46494">
        <dgm:presLayoutVars>
          <dgm:chPref val="3"/>
        </dgm:presLayoutVars>
      </dgm:prSet>
      <dgm:spPr/>
      <dgm:t>
        <a:bodyPr/>
        <a:lstStyle/>
        <a:p>
          <a:endParaRPr kumimoji="1" lang="ja-JP" altLang="en-US"/>
        </a:p>
      </dgm:t>
    </dgm:pt>
    <dgm:pt modelId="{C39EADE5-B708-4251-A640-E6086D5FCB21}" type="pres">
      <dgm:prSet presAssocID="{BBE66693-9850-45D2-BAB3-EC3E0400EF09}" presName="rootConnector" presStyleLbl="node4" presStyleIdx="7" presStyleCnt="13"/>
      <dgm:spPr/>
      <dgm:t>
        <a:bodyPr/>
        <a:lstStyle/>
        <a:p>
          <a:endParaRPr kumimoji="1" lang="ja-JP" altLang="en-US"/>
        </a:p>
      </dgm:t>
    </dgm:pt>
    <dgm:pt modelId="{2D813EF5-2552-430A-B0A1-2C908D38326E}" type="pres">
      <dgm:prSet presAssocID="{BBE66693-9850-45D2-BAB3-EC3E0400EF09}" presName="hierChild4" presStyleCnt="0"/>
      <dgm:spPr/>
      <dgm:t>
        <a:bodyPr/>
        <a:lstStyle/>
        <a:p>
          <a:endParaRPr lang="en-US"/>
        </a:p>
      </dgm:t>
    </dgm:pt>
    <dgm:pt modelId="{C115E1D5-274B-4AD4-8513-97F2D5121B48}" type="pres">
      <dgm:prSet presAssocID="{1E8146BB-7830-422A-BA96-1919884582B6}" presName="Name35" presStyleLbl="parChTrans1D4" presStyleIdx="8" presStyleCnt="13"/>
      <dgm:spPr/>
      <dgm:t>
        <a:bodyPr/>
        <a:lstStyle/>
        <a:p>
          <a:endParaRPr kumimoji="1" lang="ja-JP" altLang="en-US"/>
        </a:p>
      </dgm:t>
    </dgm:pt>
    <dgm:pt modelId="{D843A6AE-5962-486F-A8FF-5461F6087D7F}" type="pres">
      <dgm:prSet presAssocID="{91AEEAD0-40F5-4435-9806-345A138BA445}" presName="hierRoot2" presStyleCnt="0">
        <dgm:presLayoutVars>
          <dgm:hierBranch/>
        </dgm:presLayoutVars>
      </dgm:prSet>
      <dgm:spPr/>
      <dgm:t>
        <a:bodyPr/>
        <a:lstStyle/>
        <a:p>
          <a:endParaRPr lang="en-US"/>
        </a:p>
      </dgm:t>
    </dgm:pt>
    <dgm:pt modelId="{0018F841-5349-4012-8C85-8FBDD05C00BD}" type="pres">
      <dgm:prSet presAssocID="{91AEEAD0-40F5-4435-9806-345A138BA445}" presName="rootComposite" presStyleCnt="0"/>
      <dgm:spPr/>
      <dgm:t>
        <a:bodyPr/>
        <a:lstStyle/>
        <a:p>
          <a:endParaRPr lang="en-US"/>
        </a:p>
      </dgm:t>
    </dgm:pt>
    <dgm:pt modelId="{F4C16EC9-1A62-4302-8CF0-3794E5A13AA1}" type="pres">
      <dgm:prSet presAssocID="{91AEEAD0-40F5-4435-9806-345A138BA445}" presName="rootText" presStyleLbl="node4" presStyleIdx="8" presStyleCnt="13" custScaleX="160037" custScaleY="92994" custLinFactNeighborX="3057" custLinFactNeighborY="22061">
        <dgm:presLayoutVars>
          <dgm:chPref val="3"/>
        </dgm:presLayoutVars>
      </dgm:prSet>
      <dgm:spPr/>
      <dgm:t>
        <a:bodyPr/>
        <a:lstStyle/>
        <a:p>
          <a:endParaRPr kumimoji="1" lang="ja-JP" altLang="en-US"/>
        </a:p>
      </dgm:t>
    </dgm:pt>
    <dgm:pt modelId="{A7E7D2AA-D6D0-4FA4-B65E-9BE01C52155F}" type="pres">
      <dgm:prSet presAssocID="{91AEEAD0-40F5-4435-9806-345A138BA445}" presName="rootConnector" presStyleLbl="node4" presStyleIdx="8" presStyleCnt="13"/>
      <dgm:spPr/>
      <dgm:t>
        <a:bodyPr/>
        <a:lstStyle/>
        <a:p>
          <a:endParaRPr kumimoji="1" lang="ja-JP" altLang="en-US"/>
        </a:p>
      </dgm:t>
    </dgm:pt>
    <dgm:pt modelId="{970D4E36-8489-4CF2-AB5C-609690DFB1E7}" type="pres">
      <dgm:prSet presAssocID="{91AEEAD0-40F5-4435-9806-345A138BA445}" presName="hierChild4" presStyleCnt="0"/>
      <dgm:spPr/>
      <dgm:t>
        <a:bodyPr/>
        <a:lstStyle/>
        <a:p>
          <a:endParaRPr lang="en-US"/>
        </a:p>
      </dgm:t>
    </dgm:pt>
    <dgm:pt modelId="{096C46BF-FF59-454D-AE78-1462BF5B2199}" type="pres">
      <dgm:prSet presAssocID="{91AEEAD0-40F5-4435-9806-345A138BA445}" presName="hierChild5" presStyleCnt="0"/>
      <dgm:spPr/>
      <dgm:t>
        <a:bodyPr/>
        <a:lstStyle/>
        <a:p>
          <a:endParaRPr lang="en-US"/>
        </a:p>
      </dgm:t>
    </dgm:pt>
    <dgm:pt modelId="{A468781A-3185-426E-8A86-474FFDA51E38}" type="pres">
      <dgm:prSet presAssocID="{BBE66693-9850-45D2-BAB3-EC3E0400EF09}" presName="hierChild5" presStyleCnt="0"/>
      <dgm:spPr/>
      <dgm:t>
        <a:bodyPr/>
        <a:lstStyle/>
        <a:p>
          <a:endParaRPr lang="en-US"/>
        </a:p>
      </dgm:t>
    </dgm:pt>
    <dgm:pt modelId="{1480883F-3444-410E-9917-F61987BD4126}" type="pres">
      <dgm:prSet presAssocID="{F7A6532A-DF28-472F-AF98-C68A7A85C73B}" presName="hierChild5" presStyleCnt="0"/>
      <dgm:spPr/>
      <dgm:t>
        <a:bodyPr/>
        <a:lstStyle/>
        <a:p>
          <a:endParaRPr lang="en-US"/>
        </a:p>
      </dgm:t>
    </dgm:pt>
    <dgm:pt modelId="{46E67587-F6EF-4F08-AFC6-F37B002342CF}" type="pres">
      <dgm:prSet presAssocID="{66C5A210-6B66-4DB5-BAFB-FD7AC9D3574A}" presName="hierChild5" presStyleCnt="0"/>
      <dgm:spPr/>
      <dgm:t>
        <a:bodyPr/>
        <a:lstStyle/>
        <a:p>
          <a:endParaRPr lang="en-US"/>
        </a:p>
      </dgm:t>
    </dgm:pt>
    <dgm:pt modelId="{4529F309-78EF-465F-9C54-AA3387638274}" type="pres">
      <dgm:prSet presAssocID="{30896066-4491-431A-8578-BB27EDB5D367}" presName="hierChild5" presStyleCnt="0"/>
      <dgm:spPr/>
      <dgm:t>
        <a:bodyPr/>
        <a:lstStyle/>
        <a:p>
          <a:endParaRPr lang="en-US"/>
        </a:p>
      </dgm:t>
    </dgm:pt>
    <dgm:pt modelId="{F631F846-7921-4D5E-A04B-040BC84ED947}" type="pres">
      <dgm:prSet presAssocID="{9CD24D5D-B589-4192-8A60-80311D6F5834}" presName="Name35" presStyleLbl="parChTrans1D3" presStyleIdx="3" presStyleCnt="4"/>
      <dgm:spPr/>
      <dgm:t>
        <a:bodyPr/>
        <a:lstStyle/>
        <a:p>
          <a:endParaRPr kumimoji="1" lang="ja-JP" altLang="en-US"/>
        </a:p>
      </dgm:t>
    </dgm:pt>
    <dgm:pt modelId="{B596D6AC-5BEE-440A-BDCE-B67EF47ABE82}" type="pres">
      <dgm:prSet presAssocID="{A674C286-7F3E-4455-8D09-F1B7A33F3CA7}" presName="hierRoot2" presStyleCnt="0">
        <dgm:presLayoutVars>
          <dgm:hierBranch/>
        </dgm:presLayoutVars>
      </dgm:prSet>
      <dgm:spPr/>
      <dgm:t>
        <a:bodyPr/>
        <a:lstStyle/>
        <a:p>
          <a:endParaRPr lang="en-US"/>
        </a:p>
      </dgm:t>
    </dgm:pt>
    <dgm:pt modelId="{BE356AA8-0CA1-4E78-ABD4-50B7DE8044B9}" type="pres">
      <dgm:prSet presAssocID="{A674C286-7F3E-4455-8D09-F1B7A33F3CA7}" presName="rootComposite" presStyleCnt="0"/>
      <dgm:spPr/>
      <dgm:t>
        <a:bodyPr/>
        <a:lstStyle/>
        <a:p>
          <a:endParaRPr lang="en-US"/>
        </a:p>
      </dgm:t>
    </dgm:pt>
    <dgm:pt modelId="{7E1EF660-0069-4B8C-9CAF-FC0C54D825B6}" type="pres">
      <dgm:prSet presAssocID="{A674C286-7F3E-4455-8D09-F1B7A33F3CA7}" presName="rootText" presStyleLbl="node3" presStyleIdx="3" presStyleCnt="4" custScaleX="87879" custScaleY="82710" custLinFactNeighborX="-1629" custLinFactNeighborY="65993">
        <dgm:presLayoutVars>
          <dgm:chPref val="3"/>
        </dgm:presLayoutVars>
      </dgm:prSet>
      <dgm:spPr/>
      <dgm:t>
        <a:bodyPr/>
        <a:lstStyle/>
        <a:p>
          <a:endParaRPr kumimoji="1" lang="ja-JP" altLang="en-US"/>
        </a:p>
      </dgm:t>
    </dgm:pt>
    <dgm:pt modelId="{5C4DADB8-7E78-44E4-B2D3-1B3A77C18013}" type="pres">
      <dgm:prSet presAssocID="{A674C286-7F3E-4455-8D09-F1B7A33F3CA7}" presName="rootConnector" presStyleLbl="node3" presStyleIdx="3" presStyleCnt="4"/>
      <dgm:spPr/>
      <dgm:t>
        <a:bodyPr/>
        <a:lstStyle/>
        <a:p>
          <a:endParaRPr kumimoji="1" lang="ja-JP" altLang="en-US"/>
        </a:p>
      </dgm:t>
    </dgm:pt>
    <dgm:pt modelId="{0254A8AB-7E2D-442C-8CD3-9A84ED64C461}" type="pres">
      <dgm:prSet presAssocID="{A674C286-7F3E-4455-8D09-F1B7A33F3CA7}" presName="hierChild4" presStyleCnt="0"/>
      <dgm:spPr/>
      <dgm:t>
        <a:bodyPr/>
        <a:lstStyle/>
        <a:p>
          <a:endParaRPr lang="en-US"/>
        </a:p>
      </dgm:t>
    </dgm:pt>
    <dgm:pt modelId="{24D1C470-4055-4E22-BAB7-501FB9D397A6}" type="pres">
      <dgm:prSet presAssocID="{CC257273-D9AC-46D6-BA4D-F73FFFD0307B}" presName="Name35" presStyleLbl="parChTrans1D4" presStyleIdx="9" presStyleCnt="13"/>
      <dgm:spPr/>
      <dgm:t>
        <a:bodyPr/>
        <a:lstStyle/>
        <a:p>
          <a:endParaRPr kumimoji="1" lang="ja-JP" altLang="en-US"/>
        </a:p>
      </dgm:t>
    </dgm:pt>
    <dgm:pt modelId="{C17D924D-FAC3-4416-8097-2180CE47892C}" type="pres">
      <dgm:prSet presAssocID="{7C633F55-FCA4-4757-AAD8-086AB2B87E8B}" presName="hierRoot2" presStyleCnt="0">
        <dgm:presLayoutVars>
          <dgm:hierBranch/>
        </dgm:presLayoutVars>
      </dgm:prSet>
      <dgm:spPr/>
      <dgm:t>
        <a:bodyPr/>
        <a:lstStyle/>
        <a:p>
          <a:endParaRPr lang="en-US"/>
        </a:p>
      </dgm:t>
    </dgm:pt>
    <dgm:pt modelId="{3139408D-C195-4C9C-98F2-AD062A71A888}" type="pres">
      <dgm:prSet presAssocID="{7C633F55-FCA4-4757-AAD8-086AB2B87E8B}" presName="rootComposite" presStyleCnt="0"/>
      <dgm:spPr/>
      <dgm:t>
        <a:bodyPr/>
        <a:lstStyle/>
        <a:p>
          <a:endParaRPr lang="en-US"/>
        </a:p>
      </dgm:t>
    </dgm:pt>
    <dgm:pt modelId="{CB5FEBF2-4352-41DB-B89D-48CAEADF6179}" type="pres">
      <dgm:prSet presAssocID="{7C633F55-FCA4-4757-AAD8-086AB2B87E8B}" presName="rootText" presStyleLbl="node4" presStyleIdx="9" presStyleCnt="13" custScaleX="170343" custScaleY="137891" custLinFactNeighborX="-4883" custLinFactNeighborY="59526">
        <dgm:presLayoutVars>
          <dgm:chPref val="3"/>
        </dgm:presLayoutVars>
      </dgm:prSet>
      <dgm:spPr/>
      <dgm:t>
        <a:bodyPr/>
        <a:lstStyle/>
        <a:p>
          <a:endParaRPr kumimoji="1" lang="ja-JP" altLang="en-US"/>
        </a:p>
      </dgm:t>
    </dgm:pt>
    <dgm:pt modelId="{F9E549A0-4D2D-41FA-B21B-37C95AB40904}" type="pres">
      <dgm:prSet presAssocID="{7C633F55-FCA4-4757-AAD8-086AB2B87E8B}" presName="rootConnector" presStyleLbl="node4" presStyleIdx="9" presStyleCnt="13"/>
      <dgm:spPr/>
      <dgm:t>
        <a:bodyPr/>
        <a:lstStyle/>
        <a:p>
          <a:endParaRPr kumimoji="1" lang="ja-JP" altLang="en-US"/>
        </a:p>
      </dgm:t>
    </dgm:pt>
    <dgm:pt modelId="{CC4D30DF-A84F-48E0-AEB4-FC40F807CEBB}" type="pres">
      <dgm:prSet presAssocID="{7C633F55-FCA4-4757-AAD8-086AB2B87E8B}" presName="hierChild4" presStyleCnt="0"/>
      <dgm:spPr/>
      <dgm:t>
        <a:bodyPr/>
        <a:lstStyle/>
        <a:p>
          <a:endParaRPr lang="en-US"/>
        </a:p>
      </dgm:t>
    </dgm:pt>
    <dgm:pt modelId="{477FE114-16B0-4A35-92E4-8B9A7E4F65B6}" type="pres">
      <dgm:prSet presAssocID="{6F25B366-4A4A-4A13-8B9F-C09AAC6AF78C}" presName="Name35" presStyleLbl="parChTrans1D4" presStyleIdx="10" presStyleCnt="13"/>
      <dgm:spPr/>
      <dgm:t>
        <a:bodyPr/>
        <a:lstStyle/>
        <a:p>
          <a:endParaRPr kumimoji="1" lang="ja-JP" altLang="en-US"/>
        </a:p>
      </dgm:t>
    </dgm:pt>
    <dgm:pt modelId="{FF964AB4-4056-48B8-9C09-20FF235B96AC}" type="pres">
      <dgm:prSet presAssocID="{2ACA7578-A30F-407C-813F-C123D0B4ECF1}" presName="hierRoot2" presStyleCnt="0">
        <dgm:presLayoutVars>
          <dgm:hierBranch/>
        </dgm:presLayoutVars>
      </dgm:prSet>
      <dgm:spPr/>
      <dgm:t>
        <a:bodyPr/>
        <a:lstStyle/>
        <a:p>
          <a:endParaRPr lang="en-US"/>
        </a:p>
      </dgm:t>
    </dgm:pt>
    <dgm:pt modelId="{EE64A427-CA31-4899-A2AE-D7AD5B10370B}" type="pres">
      <dgm:prSet presAssocID="{2ACA7578-A30F-407C-813F-C123D0B4ECF1}" presName="rootComposite" presStyleCnt="0"/>
      <dgm:spPr/>
      <dgm:t>
        <a:bodyPr/>
        <a:lstStyle/>
        <a:p>
          <a:endParaRPr lang="en-US"/>
        </a:p>
      </dgm:t>
    </dgm:pt>
    <dgm:pt modelId="{B1CB10B0-0ABD-4BF3-A0B8-696358F5429C}" type="pres">
      <dgm:prSet presAssocID="{2ACA7578-A30F-407C-813F-C123D0B4ECF1}" presName="rootText" presStyleLbl="node4" presStyleIdx="10" presStyleCnt="13" custScaleX="143340" custScaleY="145197" custLinFactNeighborX="-5227" custLinFactNeighborY="46342">
        <dgm:presLayoutVars>
          <dgm:chPref val="3"/>
        </dgm:presLayoutVars>
      </dgm:prSet>
      <dgm:spPr/>
      <dgm:t>
        <a:bodyPr/>
        <a:lstStyle/>
        <a:p>
          <a:endParaRPr kumimoji="1" lang="ja-JP" altLang="en-US"/>
        </a:p>
      </dgm:t>
    </dgm:pt>
    <dgm:pt modelId="{B0BA3586-D9F5-48C4-8BBB-306FBE74D6FF}" type="pres">
      <dgm:prSet presAssocID="{2ACA7578-A30F-407C-813F-C123D0B4ECF1}" presName="rootConnector" presStyleLbl="node4" presStyleIdx="10" presStyleCnt="13"/>
      <dgm:spPr/>
      <dgm:t>
        <a:bodyPr/>
        <a:lstStyle/>
        <a:p>
          <a:endParaRPr kumimoji="1" lang="ja-JP" altLang="en-US"/>
        </a:p>
      </dgm:t>
    </dgm:pt>
    <dgm:pt modelId="{8C18AC99-CF4E-48F1-B3D1-685E08F41DE8}" type="pres">
      <dgm:prSet presAssocID="{2ACA7578-A30F-407C-813F-C123D0B4ECF1}" presName="hierChild4" presStyleCnt="0"/>
      <dgm:spPr/>
      <dgm:t>
        <a:bodyPr/>
        <a:lstStyle/>
        <a:p>
          <a:endParaRPr lang="en-US"/>
        </a:p>
      </dgm:t>
    </dgm:pt>
    <dgm:pt modelId="{DD8929EB-26F8-4E67-BB92-6E4AA99FCEEB}" type="pres">
      <dgm:prSet presAssocID="{2ACA7578-A30F-407C-813F-C123D0B4ECF1}" presName="hierChild5" presStyleCnt="0"/>
      <dgm:spPr/>
      <dgm:t>
        <a:bodyPr/>
        <a:lstStyle/>
        <a:p>
          <a:endParaRPr lang="en-US"/>
        </a:p>
      </dgm:t>
    </dgm:pt>
    <dgm:pt modelId="{A525BC65-766A-452E-8B32-5EAB8E235278}" type="pres">
      <dgm:prSet presAssocID="{7C633F55-FCA4-4757-AAD8-086AB2B87E8B}" presName="hierChild5" presStyleCnt="0"/>
      <dgm:spPr/>
      <dgm:t>
        <a:bodyPr/>
        <a:lstStyle/>
        <a:p>
          <a:endParaRPr lang="en-US"/>
        </a:p>
      </dgm:t>
    </dgm:pt>
    <dgm:pt modelId="{8D8969D7-92E6-4A62-AAEA-31E60441ED2A}" type="pres">
      <dgm:prSet presAssocID="{B0FC1F37-37B8-4965-8A00-9DEE8A8F871B}" presName="Name35" presStyleLbl="parChTrans1D4" presStyleIdx="11" presStyleCnt="13"/>
      <dgm:spPr/>
      <dgm:t>
        <a:bodyPr/>
        <a:lstStyle/>
        <a:p>
          <a:endParaRPr kumimoji="1" lang="ja-JP" altLang="en-US"/>
        </a:p>
      </dgm:t>
    </dgm:pt>
    <dgm:pt modelId="{4BBF8ED5-CFC8-48E9-82B8-F6F97E3D05BA}" type="pres">
      <dgm:prSet presAssocID="{40CBEA1C-4F86-473C-B182-8901185E5DD4}" presName="hierRoot2" presStyleCnt="0">
        <dgm:presLayoutVars>
          <dgm:hierBranch/>
        </dgm:presLayoutVars>
      </dgm:prSet>
      <dgm:spPr/>
      <dgm:t>
        <a:bodyPr/>
        <a:lstStyle/>
        <a:p>
          <a:endParaRPr lang="en-US"/>
        </a:p>
      </dgm:t>
    </dgm:pt>
    <dgm:pt modelId="{4B85B23E-8B50-4B81-83D3-BE6074EF9E7C}" type="pres">
      <dgm:prSet presAssocID="{40CBEA1C-4F86-473C-B182-8901185E5DD4}" presName="rootComposite" presStyleCnt="0"/>
      <dgm:spPr/>
      <dgm:t>
        <a:bodyPr/>
        <a:lstStyle/>
        <a:p>
          <a:endParaRPr lang="en-US"/>
        </a:p>
      </dgm:t>
    </dgm:pt>
    <dgm:pt modelId="{54A852EA-BD91-497F-A986-A9AB3DECCB88}" type="pres">
      <dgm:prSet presAssocID="{40CBEA1C-4F86-473C-B182-8901185E5DD4}" presName="rootText" presStyleLbl="node4" presStyleIdx="11" presStyleCnt="13" custScaleX="190307" custScaleY="137891" custLinFactNeighborX="-13631" custLinFactNeighborY="59526">
        <dgm:presLayoutVars>
          <dgm:chPref val="3"/>
        </dgm:presLayoutVars>
      </dgm:prSet>
      <dgm:spPr/>
      <dgm:t>
        <a:bodyPr/>
        <a:lstStyle/>
        <a:p>
          <a:endParaRPr kumimoji="1" lang="ja-JP" altLang="en-US"/>
        </a:p>
      </dgm:t>
    </dgm:pt>
    <dgm:pt modelId="{C1B621B1-71EE-4541-9C2B-3156C4B30D65}" type="pres">
      <dgm:prSet presAssocID="{40CBEA1C-4F86-473C-B182-8901185E5DD4}" presName="rootConnector" presStyleLbl="node4" presStyleIdx="11" presStyleCnt="13"/>
      <dgm:spPr/>
      <dgm:t>
        <a:bodyPr/>
        <a:lstStyle/>
        <a:p>
          <a:endParaRPr kumimoji="1" lang="ja-JP" altLang="en-US"/>
        </a:p>
      </dgm:t>
    </dgm:pt>
    <dgm:pt modelId="{A07BBC44-B2AC-4346-B58A-2E9B92C05FB3}" type="pres">
      <dgm:prSet presAssocID="{40CBEA1C-4F86-473C-B182-8901185E5DD4}" presName="hierChild4" presStyleCnt="0"/>
      <dgm:spPr/>
      <dgm:t>
        <a:bodyPr/>
        <a:lstStyle/>
        <a:p>
          <a:endParaRPr lang="en-US"/>
        </a:p>
      </dgm:t>
    </dgm:pt>
    <dgm:pt modelId="{3EC881DF-1498-4B1E-ADFC-281E067EA989}" type="pres">
      <dgm:prSet presAssocID="{121E43FE-0A58-40E6-9935-CBE1317D5235}" presName="Name35" presStyleLbl="parChTrans1D4" presStyleIdx="12" presStyleCnt="13"/>
      <dgm:spPr/>
      <dgm:t>
        <a:bodyPr/>
        <a:lstStyle/>
        <a:p>
          <a:endParaRPr kumimoji="1" lang="ja-JP" altLang="en-US"/>
        </a:p>
      </dgm:t>
    </dgm:pt>
    <dgm:pt modelId="{91615B0A-1197-42A1-819A-744B088E3B9E}" type="pres">
      <dgm:prSet presAssocID="{089626A8-2E69-4DDD-BB13-EFD33BDAAB4F}" presName="hierRoot2" presStyleCnt="0">
        <dgm:presLayoutVars>
          <dgm:hierBranch/>
        </dgm:presLayoutVars>
      </dgm:prSet>
      <dgm:spPr/>
      <dgm:t>
        <a:bodyPr/>
        <a:lstStyle/>
        <a:p>
          <a:endParaRPr lang="en-US"/>
        </a:p>
      </dgm:t>
    </dgm:pt>
    <dgm:pt modelId="{AF0A102C-14EF-4894-89A6-A434FE07A8F1}" type="pres">
      <dgm:prSet presAssocID="{089626A8-2E69-4DDD-BB13-EFD33BDAAB4F}" presName="rootComposite" presStyleCnt="0"/>
      <dgm:spPr/>
      <dgm:t>
        <a:bodyPr/>
        <a:lstStyle/>
        <a:p>
          <a:endParaRPr lang="en-US"/>
        </a:p>
      </dgm:t>
    </dgm:pt>
    <dgm:pt modelId="{62649CE8-2CD0-4014-A199-2D21F99DB871}" type="pres">
      <dgm:prSet presAssocID="{089626A8-2E69-4DDD-BB13-EFD33BDAAB4F}" presName="rootText" presStyleLbl="node4" presStyleIdx="12" presStyleCnt="13" custScaleX="163056" custScaleY="145197" custLinFactNeighborX="-14816" custLinFactNeighborY="46343">
        <dgm:presLayoutVars>
          <dgm:chPref val="3"/>
        </dgm:presLayoutVars>
      </dgm:prSet>
      <dgm:spPr/>
      <dgm:t>
        <a:bodyPr/>
        <a:lstStyle/>
        <a:p>
          <a:endParaRPr kumimoji="1" lang="ja-JP" altLang="en-US"/>
        </a:p>
      </dgm:t>
    </dgm:pt>
    <dgm:pt modelId="{E9F68D88-BEB0-4B50-9BAA-0BFC5F8223D7}" type="pres">
      <dgm:prSet presAssocID="{089626A8-2E69-4DDD-BB13-EFD33BDAAB4F}" presName="rootConnector" presStyleLbl="node4" presStyleIdx="12" presStyleCnt="13"/>
      <dgm:spPr/>
      <dgm:t>
        <a:bodyPr/>
        <a:lstStyle/>
        <a:p>
          <a:endParaRPr kumimoji="1" lang="ja-JP" altLang="en-US"/>
        </a:p>
      </dgm:t>
    </dgm:pt>
    <dgm:pt modelId="{0942A9C0-378A-4006-AEDE-1AF402ED3DD4}" type="pres">
      <dgm:prSet presAssocID="{089626A8-2E69-4DDD-BB13-EFD33BDAAB4F}" presName="hierChild4" presStyleCnt="0"/>
      <dgm:spPr/>
      <dgm:t>
        <a:bodyPr/>
        <a:lstStyle/>
        <a:p>
          <a:endParaRPr lang="en-US"/>
        </a:p>
      </dgm:t>
    </dgm:pt>
    <dgm:pt modelId="{118CEAC9-28A1-4D8C-A6F8-D49DA652BC49}" type="pres">
      <dgm:prSet presAssocID="{089626A8-2E69-4DDD-BB13-EFD33BDAAB4F}" presName="hierChild5" presStyleCnt="0"/>
      <dgm:spPr/>
      <dgm:t>
        <a:bodyPr/>
        <a:lstStyle/>
        <a:p>
          <a:endParaRPr lang="en-US"/>
        </a:p>
      </dgm:t>
    </dgm:pt>
    <dgm:pt modelId="{E47F4EB5-5F0D-40FA-A44C-E92B1B833B34}" type="pres">
      <dgm:prSet presAssocID="{40CBEA1C-4F86-473C-B182-8901185E5DD4}" presName="hierChild5" presStyleCnt="0"/>
      <dgm:spPr/>
      <dgm:t>
        <a:bodyPr/>
        <a:lstStyle/>
        <a:p>
          <a:endParaRPr lang="en-US"/>
        </a:p>
      </dgm:t>
    </dgm:pt>
    <dgm:pt modelId="{FD604825-4566-4B8E-8D60-00E66D069B19}" type="pres">
      <dgm:prSet presAssocID="{A674C286-7F3E-4455-8D09-F1B7A33F3CA7}" presName="hierChild5" presStyleCnt="0"/>
      <dgm:spPr/>
      <dgm:t>
        <a:bodyPr/>
        <a:lstStyle/>
        <a:p>
          <a:endParaRPr lang="en-US"/>
        </a:p>
      </dgm:t>
    </dgm:pt>
    <dgm:pt modelId="{F5BC924A-7847-425C-9913-EC4A51161FCE}" type="pres">
      <dgm:prSet presAssocID="{D729071A-AC0F-49EE-9312-0585602DFFFB}" presName="hierChild5" presStyleCnt="0"/>
      <dgm:spPr/>
      <dgm:t>
        <a:bodyPr/>
        <a:lstStyle/>
        <a:p>
          <a:endParaRPr lang="en-US"/>
        </a:p>
      </dgm:t>
    </dgm:pt>
    <dgm:pt modelId="{CEA0C23D-BC15-4837-9C16-169E5A6FA2FF}" type="pres">
      <dgm:prSet presAssocID="{31A54317-2B0C-4B3E-B7BD-51B152FD7246}" presName="Name37" presStyleLbl="parChTrans1D2" presStyleIdx="2" presStyleCnt="3"/>
      <dgm:spPr/>
      <dgm:t>
        <a:bodyPr/>
        <a:lstStyle/>
        <a:p>
          <a:endParaRPr lang="en-US"/>
        </a:p>
      </dgm:t>
    </dgm:pt>
    <dgm:pt modelId="{2649168F-8CCB-4470-8D82-87B83869CD53}" type="pres">
      <dgm:prSet presAssocID="{F6664B08-2353-40A0-ABA7-A56C02CD0F91}" presName="hierRoot2" presStyleCnt="0">
        <dgm:presLayoutVars>
          <dgm:hierBranch/>
        </dgm:presLayoutVars>
      </dgm:prSet>
      <dgm:spPr/>
      <dgm:t>
        <a:bodyPr/>
        <a:lstStyle/>
        <a:p>
          <a:endParaRPr lang="en-US"/>
        </a:p>
      </dgm:t>
    </dgm:pt>
    <dgm:pt modelId="{E577D74A-F5E6-4D66-AACB-6625302E8C8D}" type="pres">
      <dgm:prSet presAssocID="{F6664B08-2353-40A0-ABA7-A56C02CD0F91}" presName="rootComposite" presStyleCnt="0"/>
      <dgm:spPr/>
      <dgm:t>
        <a:bodyPr/>
        <a:lstStyle/>
        <a:p>
          <a:endParaRPr lang="en-US"/>
        </a:p>
      </dgm:t>
    </dgm:pt>
    <dgm:pt modelId="{1F0800B8-98AC-477C-8C25-63BA7A72D945}" type="pres">
      <dgm:prSet presAssocID="{F6664B08-2353-40A0-ABA7-A56C02CD0F91}" presName="rootText" presStyleLbl="node2" presStyleIdx="2" presStyleCnt="3" custScaleX="205972" custScaleY="78448" custLinFactX="-176274" custLinFactNeighborX="-200000" custLinFactNeighborY="-62104">
        <dgm:presLayoutVars>
          <dgm:chPref val="3"/>
        </dgm:presLayoutVars>
      </dgm:prSet>
      <dgm:spPr/>
      <dgm:t>
        <a:bodyPr/>
        <a:lstStyle/>
        <a:p>
          <a:endParaRPr lang="en-US"/>
        </a:p>
      </dgm:t>
    </dgm:pt>
    <dgm:pt modelId="{D7BFCC6D-347E-48B8-BA14-AE75A6BCBEF2}" type="pres">
      <dgm:prSet presAssocID="{F6664B08-2353-40A0-ABA7-A56C02CD0F91}" presName="rootConnector" presStyleLbl="node2" presStyleIdx="2" presStyleCnt="3"/>
      <dgm:spPr/>
      <dgm:t>
        <a:bodyPr/>
        <a:lstStyle/>
        <a:p>
          <a:endParaRPr lang="en-US"/>
        </a:p>
      </dgm:t>
    </dgm:pt>
    <dgm:pt modelId="{2EE754AE-6E32-42E0-A558-F75D2164289A}" type="pres">
      <dgm:prSet presAssocID="{F6664B08-2353-40A0-ABA7-A56C02CD0F91}" presName="hierChild4" presStyleCnt="0"/>
      <dgm:spPr/>
      <dgm:t>
        <a:bodyPr/>
        <a:lstStyle/>
        <a:p>
          <a:endParaRPr lang="en-US"/>
        </a:p>
      </dgm:t>
    </dgm:pt>
    <dgm:pt modelId="{BCA7CF37-A86A-4D39-9E44-380CE0E8462C}" type="pres">
      <dgm:prSet presAssocID="{F6664B08-2353-40A0-ABA7-A56C02CD0F91}" presName="hierChild5" presStyleCnt="0"/>
      <dgm:spPr/>
      <dgm:t>
        <a:bodyPr/>
        <a:lstStyle/>
        <a:p>
          <a:endParaRPr lang="en-US"/>
        </a:p>
      </dgm:t>
    </dgm:pt>
    <dgm:pt modelId="{390F9104-2D8D-42F5-AAA9-EC9DCA74F3FC}" type="pres">
      <dgm:prSet presAssocID="{7D6C7908-29BF-4942-B93F-F9C34B4AC16E}" presName="hierChild3" presStyleCnt="0"/>
      <dgm:spPr/>
      <dgm:t>
        <a:bodyPr/>
        <a:lstStyle/>
        <a:p>
          <a:endParaRPr lang="en-US"/>
        </a:p>
      </dgm:t>
    </dgm:pt>
  </dgm:ptLst>
  <dgm:cxnLst>
    <dgm:cxn modelId="{FF19E709-BA50-4339-9002-FAC17FD747D0}" type="presOf" srcId="{66C5A210-6B66-4DB5-BAFB-FD7AC9D3574A}" destId="{4DF216B0-E809-4887-B2C0-E2CCD6F54020}" srcOrd="0" destOrd="0" presId="urn:microsoft.com/office/officeart/2005/8/layout/orgChart1"/>
    <dgm:cxn modelId="{E001DF69-411F-4711-80E1-F064A6169333}" type="presOf" srcId="{0955C0BE-2A45-4287-A725-5B3B87A6CDC3}" destId="{25E7C597-CEFD-4E6E-AA18-4FFE56A7BF28}" srcOrd="0" destOrd="0" presId="urn:microsoft.com/office/officeart/2005/8/layout/orgChart1"/>
    <dgm:cxn modelId="{CC112FF3-A298-429D-B378-4B12DA745781}" type="presOf" srcId="{D4549009-BB31-413B-832A-DCFC8B73F817}" destId="{0BA40E92-3550-41F9-8D98-74DC7E21BEB6}" srcOrd="1" destOrd="0" presId="urn:microsoft.com/office/officeart/2005/8/layout/orgChart1"/>
    <dgm:cxn modelId="{EBC09997-EEFB-4D39-8401-367DA7AAA368}" type="presOf" srcId="{84555F76-CD7C-40F1-A746-2B924321C0D0}" destId="{01ED2B9F-1F1A-4304-8966-2F4A6A4F1F87}" srcOrd="0" destOrd="0" presId="urn:microsoft.com/office/officeart/2005/8/layout/orgChart1"/>
    <dgm:cxn modelId="{6A557975-E6FA-4724-82C2-0FD9A5EDA3ED}" type="presOf" srcId="{CC257273-D9AC-46D6-BA4D-F73FFFD0307B}" destId="{24D1C470-4055-4E22-BAB7-501FB9D397A6}" srcOrd="0" destOrd="0" presId="urn:microsoft.com/office/officeart/2005/8/layout/orgChart1"/>
    <dgm:cxn modelId="{B6C8D640-2D35-413A-8E4D-B64E34319A80}" type="presOf" srcId="{F6664B08-2353-40A0-ABA7-A56C02CD0F91}" destId="{D7BFCC6D-347E-48B8-BA14-AE75A6BCBEF2}" srcOrd="1" destOrd="0" presId="urn:microsoft.com/office/officeart/2005/8/layout/orgChart1"/>
    <dgm:cxn modelId="{E2EF9011-0E24-4D0E-8BA1-BFFD65F0CF6F}" type="presOf" srcId="{3DDAB3C2-0EC4-4CBC-8108-41A17E2C83B1}" destId="{9B294B5A-9866-4C1E-B865-A4320CFB6952}" srcOrd="0" destOrd="0" presId="urn:microsoft.com/office/officeart/2005/8/layout/orgChart1"/>
    <dgm:cxn modelId="{6BEDAB0C-3C34-4791-B1AB-5A70BBCE75EF}" type="presOf" srcId="{9CD24D5D-B589-4192-8A60-80311D6F5834}" destId="{F631F846-7921-4D5E-A04B-040BC84ED947}" srcOrd="0" destOrd="0" presId="urn:microsoft.com/office/officeart/2005/8/layout/orgChart1"/>
    <dgm:cxn modelId="{C06FB108-33CE-4608-83E1-FBF8ADC15C8D}" type="presOf" srcId="{D4549009-BB31-413B-832A-DCFC8B73F817}" destId="{09075505-2F69-427C-A606-72841A8A2458}" srcOrd="0" destOrd="0" presId="urn:microsoft.com/office/officeart/2005/8/layout/orgChart1"/>
    <dgm:cxn modelId="{8028CDB7-13A3-4519-BAA5-F68B26BC85F3}" type="presOf" srcId="{EA4D0AC5-9501-4717-A0CE-5BCC54EBD651}" destId="{C5D1B534-4947-48D8-8665-EA04C3E0B612}" srcOrd="0" destOrd="0" presId="urn:microsoft.com/office/officeart/2005/8/layout/orgChart1"/>
    <dgm:cxn modelId="{0EB0F294-227E-414B-99A7-F6CA4005EBA1}" srcId="{A674C286-7F3E-4455-8D09-F1B7A33F3CA7}" destId="{7C633F55-FCA4-4757-AAD8-086AB2B87E8B}" srcOrd="0" destOrd="0" parTransId="{CC257273-D9AC-46D6-BA4D-F73FFFD0307B}" sibTransId="{D761D70F-22F5-4953-9C86-E687A38EE437}"/>
    <dgm:cxn modelId="{D04EB84E-A257-4C48-835B-43948DF9CB45}" type="presOf" srcId="{8C225F31-CBE9-4C23-B0D5-7497DD26BDA8}" destId="{6F77B2FA-D36D-4D3D-ACF4-469AAEDA445F}" srcOrd="0" destOrd="0" presId="urn:microsoft.com/office/officeart/2005/8/layout/orgChart1"/>
    <dgm:cxn modelId="{574D68F8-80AB-4636-B2DF-D5B8E1258EEA}" type="presOf" srcId="{B2BA9D1B-7D6E-46FD-837A-D2FE84B57541}" destId="{7D88F6C5-5654-4AA4-85E5-4DBA15217641}" srcOrd="0" destOrd="0" presId="urn:microsoft.com/office/officeart/2005/8/layout/orgChart1"/>
    <dgm:cxn modelId="{28272B99-450A-43A5-ACB0-3A7349D13F24}" type="presOf" srcId="{BBE66693-9850-45D2-BAB3-EC3E0400EF09}" destId="{C39EADE5-B708-4251-A640-E6086D5FCB21}" srcOrd="1" destOrd="0" presId="urn:microsoft.com/office/officeart/2005/8/layout/orgChart1"/>
    <dgm:cxn modelId="{2F5B520B-042B-4092-BE21-40A203D45B69}" type="presOf" srcId="{66C5A210-6B66-4DB5-BAFB-FD7AC9D3574A}" destId="{BDA13BC4-E157-4EAF-A829-DEFC972D74DF}" srcOrd="1" destOrd="0" presId="urn:microsoft.com/office/officeart/2005/8/layout/orgChart1"/>
    <dgm:cxn modelId="{B8C30402-3A68-479E-A396-BDF3F55477D8}" type="presOf" srcId="{962CC676-8DE6-455B-8DDC-C08AC58A43E5}" destId="{4D6B63CB-F502-4774-ACA7-4D04AB501FA5}" srcOrd="0" destOrd="0" presId="urn:microsoft.com/office/officeart/2005/8/layout/orgChart1"/>
    <dgm:cxn modelId="{491F59FD-2972-42D5-9521-ACFEDF0B3A06}" srcId="{66C5A210-6B66-4DB5-BAFB-FD7AC9D3574A}" destId="{F7A6532A-DF28-472F-AF98-C68A7A85C73B}" srcOrd="0" destOrd="0" parTransId="{059726A7-C7E6-4A25-B868-30856093F974}" sibTransId="{1BF2AD42-398E-4A3B-81A9-BF2797588D1F}"/>
    <dgm:cxn modelId="{CF94DE8B-BF60-487C-AB16-A60C6BA08489}" type="presOf" srcId="{A674C286-7F3E-4455-8D09-F1B7A33F3CA7}" destId="{5C4DADB8-7E78-44E4-B2D3-1B3A77C18013}" srcOrd="1" destOrd="0" presId="urn:microsoft.com/office/officeart/2005/8/layout/orgChart1"/>
    <dgm:cxn modelId="{54E4EB07-1575-45AA-987D-F85FD24DF838}" srcId="{30896066-4491-431A-8578-BB27EDB5D367}" destId="{D4549009-BB31-413B-832A-DCFC8B73F817}" srcOrd="0" destOrd="0" parTransId="{00832DCB-D2AF-42AF-B95F-6B768AE4FC26}" sibTransId="{7C99B836-3C99-483E-A116-EE2255272300}"/>
    <dgm:cxn modelId="{072198B5-743B-4875-8223-61DD309B7351}" type="presOf" srcId="{A734ABEC-6A6F-4B0D-9202-2CA510C3AEF7}" destId="{C39FEEF5-9B9D-4831-A814-F309603F396F}" srcOrd="0" destOrd="0" presId="urn:microsoft.com/office/officeart/2005/8/layout/orgChart1"/>
    <dgm:cxn modelId="{326EA9FF-2F5B-4DFA-B25C-4A83E0998197}" srcId="{7D6C7908-29BF-4942-B93F-F9C34B4AC16E}" destId="{D729071A-AC0F-49EE-9312-0585602DFFFB}" srcOrd="1" destOrd="0" parTransId="{267BE4CA-FBFF-4043-BEF0-3F59292477A9}" sibTransId="{35F28857-7E7F-4291-92DE-B6EDDAB8ACA8}"/>
    <dgm:cxn modelId="{0068F149-E796-4978-A49B-FB55596767E4}" type="presOf" srcId="{267BE4CA-FBFF-4043-BEF0-3F59292477A9}" destId="{60223B15-2CAC-4CE5-A1A3-9A567F8E0705}" srcOrd="0" destOrd="0" presId="urn:microsoft.com/office/officeart/2005/8/layout/orgChart1"/>
    <dgm:cxn modelId="{5EA475AF-96A0-44EB-98A7-4D092E78B1E6}" type="presOf" srcId="{9B7D8B6F-5016-4A61-8750-A082BA540BA9}" destId="{0E2D300B-84B0-43E1-8741-FB9CE098F337}" srcOrd="1" destOrd="0" presId="urn:microsoft.com/office/officeart/2005/8/layout/orgChart1"/>
    <dgm:cxn modelId="{5640F30B-FEA5-47D8-AADE-723635DFB3DE}" type="presOf" srcId="{089626A8-2E69-4DDD-BB13-EFD33BDAAB4F}" destId="{E9F68D88-BEB0-4B50-9BAA-0BFC5F8223D7}" srcOrd="1" destOrd="0" presId="urn:microsoft.com/office/officeart/2005/8/layout/orgChart1"/>
    <dgm:cxn modelId="{785591FE-F5FA-4C6D-AB26-0D9EF732BE3E}" type="presOf" srcId="{7D6C7908-29BF-4942-B93F-F9C34B4AC16E}" destId="{E77CD41F-D623-4BD1-957A-4E0862C8D26D}" srcOrd="0" destOrd="0" presId="urn:microsoft.com/office/officeart/2005/8/layout/orgChart1"/>
    <dgm:cxn modelId="{C130F1CF-40E8-4FEF-A091-3C4B95581E64}" type="presOf" srcId="{40CBEA1C-4F86-473C-B182-8901185E5DD4}" destId="{54A852EA-BD91-497F-A986-A9AB3DECCB88}" srcOrd="0" destOrd="0" presId="urn:microsoft.com/office/officeart/2005/8/layout/orgChart1"/>
    <dgm:cxn modelId="{FED8F43D-3DFE-446C-8EBE-D2EE39CD8848}" type="presOf" srcId="{708430EC-313A-4301-8111-150A00ECF5EA}" destId="{6C947C9D-9484-45D3-BFC9-D1086322C41D}" srcOrd="0" destOrd="0" presId="urn:microsoft.com/office/officeart/2005/8/layout/orgChart1"/>
    <dgm:cxn modelId="{35EF747B-42C8-4851-BEB5-150C1CD32FBE}" type="presOf" srcId="{40CBEA1C-4F86-473C-B182-8901185E5DD4}" destId="{C1B621B1-71EE-4541-9C2B-3156C4B30D65}" srcOrd="1" destOrd="0" presId="urn:microsoft.com/office/officeart/2005/8/layout/orgChart1"/>
    <dgm:cxn modelId="{0654A957-BEE3-4C38-A1A7-2DAE536696B5}" type="presOf" srcId="{7C633F55-FCA4-4757-AAD8-086AB2B87E8B}" destId="{CB5FEBF2-4352-41DB-B89D-48CAEADF6179}" srcOrd="0" destOrd="0" presId="urn:microsoft.com/office/officeart/2005/8/layout/orgChart1"/>
    <dgm:cxn modelId="{E8DD426B-1CE1-4890-B944-6380198352F6}" srcId="{84555F76-CD7C-40F1-A746-2B924321C0D0}" destId="{34005CDA-37ED-402A-A645-5F778BAB6B43}" srcOrd="1" destOrd="0" parTransId="{A734ABEC-6A6F-4B0D-9202-2CA510C3AEF7}" sibTransId="{71FCD4AD-577E-493F-B991-68E2FEDD86A2}"/>
    <dgm:cxn modelId="{6F5479AC-5025-4BAD-97F1-3BDF4A579400}" type="presOf" srcId="{D729071A-AC0F-49EE-9312-0585602DFFFB}" destId="{31AA0D2A-88B6-4538-8E4D-BFEC1C55FB80}" srcOrd="1" destOrd="0" presId="urn:microsoft.com/office/officeart/2005/8/layout/orgChart1"/>
    <dgm:cxn modelId="{70C5F3A9-889E-4EB9-8F74-63934C578A17}" srcId="{962CC676-8DE6-455B-8DDC-C08AC58A43E5}" destId="{7D6C7908-29BF-4942-B93F-F9C34B4AC16E}" srcOrd="0" destOrd="0" parTransId="{C6F4452B-EA7D-46E5-838D-CAFE6E403DE6}" sibTransId="{6A3BE805-946B-43FE-A88E-DE5881720AF7}"/>
    <dgm:cxn modelId="{CC525842-22A0-41DD-BAF7-4BCEBBF7BFDB}" type="presOf" srcId="{121E43FE-0A58-40E6-9935-CBE1317D5235}" destId="{3EC881DF-1498-4B1E-ADFC-281E067EA989}" srcOrd="0" destOrd="0" presId="urn:microsoft.com/office/officeart/2005/8/layout/orgChart1"/>
    <dgm:cxn modelId="{AD8F9AC6-AAEB-42D8-981B-2D9C2896D02B}" type="presOf" srcId="{71D867D9-5160-469C-A083-7CD56165C082}" destId="{CE04F228-215E-4640-978A-54F1AEB2441A}" srcOrd="0" destOrd="0" presId="urn:microsoft.com/office/officeart/2005/8/layout/orgChart1"/>
    <dgm:cxn modelId="{242C30E7-6B34-47E8-BB86-EA1DED0497A2}" srcId="{D729071A-AC0F-49EE-9312-0585602DFFFB}" destId="{A674C286-7F3E-4455-8D09-F1B7A33F3CA7}" srcOrd="1" destOrd="0" parTransId="{9CD24D5D-B589-4192-8A60-80311D6F5834}" sibTransId="{EAFE7A9D-8C99-4FF3-AB5F-CCD06FFA18E0}"/>
    <dgm:cxn modelId="{F480A730-8281-414D-A69C-6577323D5646}" type="presOf" srcId="{F6664B08-2353-40A0-ABA7-A56C02CD0F91}" destId="{1F0800B8-98AC-477C-8C25-63BA7A72D945}" srcOrd="0" destOrd="0" presId="urn:microsoft.com/office/officeart/2005/8/layout/orgChart1"/>
    <dgm:cxn modelId="{0EF7744D-BE1C-47E8-96F7-5942C1D6E485}" type="presOf" srcId="{7C633F55-FCA4-4757-AAD8-086AB2B87E8B}" destId="{F9E549A0-4D2D-41FA-B21B-37C95AB40904}" srcOrd="1" destOrd="0" presId="urn:microsoft.com/office/officeart/2005/8/layout/orgChart1"/>
    <dgm:cxn modelId="{62742B78-8546-4EA9-A42B-1004278F5E73}" type="presOf" srcId="{708430EC-313A-4301-8111-150A00ECF5EA}" destId="{E8793179-D3F3-40DE-974C-EED45731F3AA}" srcOrd="1" destOrd="0" presId="urn:microsoft.com/office/officeart/2005/8/layout/orgChart1"/>
    <dgm:cxn modelId="{7CCBF196-6559-4DE0-8AE7-887BE7537669}" type="presOf" srcId="{7D6C7908-29BF-4942-B93F-F9C34B4AC16E}" destId="{DF441DA5-FB8A-4042-8109-72E90D2320DF}" srcOrd="1" destOrd="0" presId="urn:microsoft.com/office/officeart/2005/8/layout/orgChart1"/>
    <dgm:cxn modelId="{7AA02717-FD5A-438A-A361-1FECEE6B72BE}" srcId="{BBE66693-9850-45D2-BAB3-EC3E0400EF09}" destId="{91AEEAD0-40F5-4435-9806-345A138BA445}" srcOrd="0" destOrd="0" parTransId="{1E8146BB-7830-422A-BA96-1919884582B6}" sibTransId="{251559D7-5041-4933-B02A-5CE4352E9B91}"/>
    <dgm:cxn modelId="{50453711-83B8-4181-8345-4F3B2316F332}" type="presOf" srcId="{52E2F04C-FA0B-4099-B93D-EBBCD8894479}" destId="{CD16408C-FE8F-4A2C-B62E-725316605588}" srcOrd="0" destOrd="0" presId="urn:microsoft.com/office/officeart/2005/8/layout/orgChart1"/>
    <dgm:cxn modelId="{7DBEFDF0-FFD8-4E80-B530-79985F635B1F}" type="presOf" srcId="{71D867D9-5160-469C-A083-7CD56165C082}" destId="{4E03B0F7-AD06-4162-8CBF-90784B835D43}" srcOrd="1" destOrd="0" presId="urn:microsoft.com/office/officeart/2005/8/layout/orgChart1"/>
    <dgm:cxn modelId="{A9C8649F-5DD4-449C-8D3B-4E9780B794E5}" srcId="{D729071A-AC0F-49EE-9312-0585602DFFFB}" destId="{30896066-4491-431A-8578-BB27EDB5D367}" srcOrd="0" destOrd="0" parTransId="{1E823F11-22E8-42FE-A74C-42BAE402A4E1}" sibTransId="{E5B28893-225C-4259-B43F-C489381A7DF6}"/>
    <dgm:cxn modelId="{24CB288E-B7F8-4843-A55A-6468E3B1F9EE}" type="presOf" srcId="{1E823F11-22E8-42FE-A74C-42BAE402A4E1}" destId="{B47DD823-6294-4DA0-ABB8-AF9525A12CD3}" srcOrd="0" destOrd="0" presId="urn:microsoft.com/office/officeart/2005/8/layout/orgChart1"/>
    <dgm:cxn modelId="{EC7CE255-DC08-4372-A1BA-B2E0E392CC93}" srcId="{D4EE7D25-8F14-4576-A9B9-0C5A8B93BE54}" destId="{708430EC-313A-4301-8111-150A00ECF5EA}" srcOrd="0" destOrd="0" parTransId="{0955C0BE-2A45-4287-A725-5B3B87A6CDC3}" sibTransId="{3687B8A0-72FD-43A3-B610-EBEBEB557AA1}"/>
    <dgm:cxn modelId="{BEDAAD0E-CF13-43FB-8C8C-774D5FA65F32}" type="presOf" srcId="{2ACA7578-A30F-407C-813F-C123D0B4ECF1}" destId="{B1CB10B0-0ABD-4BF3-A0B8-696358F5429C}" srcOrd="0" destOrd="0" presId="urn:microsoft.com/office/officeart/2005/8/layout/orgChart1"/>
    <dgm:cxn modelId="{2D3EEA23-8F4B-4956-8356-8CB99B67F2E3}" type="presOf" srcId="{84555F76-CD7C-40F1-A746-2B924321C0D0}" destId="{B43800CC-159E-4163-900F-245146845142}" srcOrd="1" destOrd="0" presId="urn:microsoft.com/office/officeart/2005/8/layout/orgChart1"/>
    <dgm:cxn modelId="{56B83B0D-8BD2-4275-AF3E-3208A788EC56}" type="presOf" srcId="{31A54317-2B0C-4B3E-B7BD-51B152FD7246}" destId="{CEA0C23D-BC15-4837-9C16-169E5A6FA2FF}" srcOrd="0" destOrd="0" presId="urn:microsoft.com/office/officeart/2005/8/layout/orgChart1"/>
    <dgm:cxn modelId="{48113F72-530A-47A6-9ED5-AC234D444EC6}" srcId="{40CBEA1C-4F86-473C-B182-8901185E5DD4}" destId="{089626A8-2E69-4DDD-BB13-EFD33BDAAB4F}" srcOrd="0" destOrd="0" parTransId="{121E43FE-0A58-40E6-9935-CBE1317D5235}" sibTransId="{0127BFA2-C253-47F3-A445-EE26B707E8B2}"/>
    <dgm:cxn modelId="{BD7F5CA2-B3E9-4DF3-9ED9-E38963FF0CA3}" type="presOf" srcId="{30896066-4491-431A-8578-BB27EDB5D367}" destId="{078C70E3-5BA0-45B4-A322-49C832E58C88}" srcOrd="0" destOrd="0" presId="urn:microsoft.com/office/officeart/2005/8/layout/orgChart1"/>
    <dgm:cxn modelId="{A3EF360C-8965-43D1-89AE-9A9FF03295C9}" type="presOf" srcId="{9B7D8B6F-5016-4A61-8750-A082BA540BA9}" destId="{B226D8D5-2654-439F-85F6-52845090B630}" srcOrd="0" destOrd="0" presId="urn:microsoft.com/office/officeart/2005/8/layout/orgChart1"/>
    <dgm:cxn modelId="{1D647B71-7DC1-4690-B1F9-30A5DCE97806}" type="presOf" srcId="{F7A6532A-DF28-472F-AF98-C68A7A85C73B}" destId="{0EA20AC8-1AF0-43EF-9270-5799CA4B069B}" srcOrd="0" destOrd="0" presId="urn:microsoft.com/office/officeart/2005/8/layout/orgChart1"/>
    <dgm:cxn modelId="{E3E51FB3-69CE-4E13-ACC6-6417DDBDA939}" srcId="{7D6C7908-29BF-4942-B93F-F9C34B4AC16E}" destId="{F6664B08-2353-40A0-ABA7-A56C02CD0F91}" srcOrd="2" destOrd="0" parTransId="{31A54317-2B0C-4B3E-B7BD-51B152FD7246}" sibTransId="{51269BF7-B856-40A0-9407-62350F4AAB8B}"/>
    <dgm:cxn modelId="{F667B975-FFC1-4CAC-8302-89523DD7BCFE}" type="presOf" srcId="{F7A6532A-DF28-472F-AF98-C68A7A85C73B}" destId="{9C330CE3-AF07-4AB0-9C3D-7BA6FD559840}" srcOrd="1" destOrd="0" presId="urn:microsoft.com/office/officeart/2005/8/layout/orgChart1"/>
    <dgm:cxn modelId="{24509D28-4C75-446A-B989-9D0F7DD79A99}" type="presOf" srcId="{6F25B366-4A4A-4A13-8B9F-C09AAC6AF78C}" destId="{477FE114-16B0-4A35-92E4-8B9A7E4F65B6}" srcOrd="0" destOrd="0" presId="urn:microsoft.com/office/officeart/2005/8/layout/orgChart1"/>
    <dgm:cxn modelId="{895AC3BF-F2DA-4869-8818-68A8B9538705}" type="presOf" srcId="{91AEEAD0-40F5-4435-9806-345A138BA445}" destId="{A7E7D2AA-D6D0-4FA4-B65E-9BE01C52155F}" srcOrd="1" destOrd="0" presId="urn:microsoft.com/office/officeart/2005/8/layout/orgChart1"/>
    <dgm:cxn modelId="{D029A9D6-E0AA-40AA-91D6-B0C2B0CB8664}" type="presOf" srcId="{34005CDA-37ED-402A-A645-5F778BAB6B43}" destId="{9A877B82-6235-4D2A-BE07-E8868F2E65AB}" srcOrd="0" destOrd="0" presId="urn:microsoft.com/office/officeart/2005/8/layout/orgChart1"/>
    <dgm:cxn modelId="{4E2C8D3C-E1E8-4EC0-9E8A-DE1E78F3CDE7}" type="presOf" srcId="{A08E4154-1E90-44AF-9A3F-E82B46ACB588}" destId="{6A6278F9-526F-4D25-B413-657D51FEFA40}" srcOrd="0" destOrd="0" presId="urn:microsoft.com/office/officeart/2005/8/layout/orgChart1"/>
    <dgm:cxn modelId="{9B4995B9-62A9-4923-96E3-62AE7BD10805}" type="presOf" srcId="{2ACA7578-A30F-407C-813F-C123D0B4ECF1}" destId="{B0BA3586-D9F5-48C4-8BBB-306FBE74D6FF}" srcOrd="1" destOrd="0" presId="urn:microsoft.com/office/officeart/2005/8/layout/orgChart1"/>
    <dgm:cxn modelId="{EF8269EA-296E-4317-9C32-E23E76480E7A}" type="presOf" srcId="{BBE66693-9850-45D2-BAB3-EC3E0400EF09}" destId="{4A336E10-24F9-43DE-80E2-92AC029DBAF4}" srcOrd="0" destOrd="0" presId="urn:microsoft.com/office/officeart/2005/8/layout/orgChart1"/>
    <dgm:cxn modelId="{2E256185-4D62-4CF7-928D-55B18A45EA67}" type="presOf" srcId="{B0FC1F37-37B8-4965-8A00-9DEE8A8F871B}" destId="{8D8969D7-92E6-4A62-AAEA-31E60441ED2A}" srcOrd="0" destOrd="0" presId="urn:microsoft.com/office/officeart/2005/8/layout/orgChart1"/>
    <dgm:cxn modelId="{6BE34319-3BF1-4B3F-9FED-764910D98104}" srcId="{A674C286-7F3E-4455-8D09-F1B7A33F3CA7}" destId="{40CBEA1C-4F86-473C-B182-8901185E5DD4}" srcOrd="1" destOrd="0" parTransId="{B0FC1F37-37B8-4965-8A00-9DEE8A8F871B}" sibTransId="{A1C586AA-B43F-49A5-87D8-9E76B42A888F}"/>
    <dgm:cxn modelId="{97C90FB8-1615-4489-825E-A97094F16C23}" type="presOf" srcId="{A674C286-7F3E-4455-8D09-F1B7A33F3CA7}" destId="{7E1EF660-0069-4B8C-9CAF-FC0C54D825B6}" srcOrd="0" destOrd="0" presId="urn:microsoft.com/office/officeart/2005/8/layout/orgChart1"/>
    <dgm:cxn modelId="{BD32D19C-D97E-4A79-9020-8E6BD2F412A2}" srcId="{30896066-4491-431A-8578-BB27EDB5D367}" destId="{66C5A210-6B66-4DB5-BAFB-FD7AC9D3574A}" srcOrd="1" destOrd="0" parTransId="{EA4D0AC5-9501-4717-A0CE-5BCC54EBD651}" sibTransId="{607F5E17-11DD-453C-96D5-7FD8CCA634C5}"/>
    <dgm:cxn modelId="{1D603390-0066-47D1-BFA5-24D25DAD8368}" type="presOf" srcId="{30896066-4491-431A-8578-BB27EDB5D367}" destId="{7364E8D9-6131-40D9-8B72-03745A5A88F6}" srcOrd="1" destOrd="0" presId="urn:microsoft.com/office/officeart/2005/8/layout/orgChart1"/>
    <dgm:cxn modelId="{E1802420-D1EA-4F9D-90FF-ABC65BF829A9}" type="presOf" srcId="{E9622CBF-B649-4684-ABF9-1D2931C48C54}" destId="{BED32029-F2EA-4D92-8598-54E1613071A0}" srcOrd="0" destOrd="0" presId="urn:microsoft.com/office/officeart/2005/8/layout/orgChart1"/>
    <dgm:cxn modelId="{89DA1B71-0E49-4F6C-BFA9-B8C9E43CB1CB}" srcId="{F7A6532A-DF28-472F-AF98-C68A7A85C73B}" destId="{9B7D8B6F-5016-4A61-8750-A082BA540BA9}" srcOrd="0" destOrd="0" parTransId="{52E2F04C-FA0B-4099-B93D-EBBCD8894479}" sibTransId="{4F7F11B5-0C8C-41A3-96A1-196B382C8F97}"/>
    <dgm:cxn modelId="{2D14FC39-EF8A-4FA0-873A-C18668C55A21}" type="presOf" srcId="{1E8146BB-7830-422A-BA96-1919884582B6}" destId="{C115E1D5-274B-4AD4-8513-97F2D5121B48}" srcOrd="0" destOrd="0" presId="urn:microsoft.com/office/officeart/2005/8/layout/orgChart1"/>
    <dgm:cxn modelId="{0264DB2D-1CDD-498D-9D4B-F8CB4D81C7DA}" srcId="{F7A6532A-DF28-472F-AF98-C68A7A85C73B}" destId="{BBE66693-9850-45D2-BAB3-EC3E0400EF09}" srcOrd="1" destOrd="0" parTransId="{A08E4154-1E90-44AF-9A3F-E82B46ACB588}" sibTransId="{B0DE118B-F252-46DD-A295-C167FFB96641}"/>
    <dgm:cxn modelId="{E124E832-F788-4ACF-95A7-3EDF450AADBA}" type="presOf" srcId="{34005CDA-37ED-402A-A645-5F778BAB6B43}" destId="{D97A7FB5-11F6-40A7-9E68-2E91AC971FF9}" srcOrd="1" destOrd="0" presId="urn:microsoft.com/office/officeart/2005/8/layout/orgChart1"/>
    <dgm:cxn modelId="{FD510965-15C2-4F63-AE6E-944EB1AEAEA7}" type="presOf" srcId="{00832DCB-D2AF-42AF-B95F-6B768AE4FC26}" destId="{F0DFF9C1-D200-4620-9DC2-D0B706EB027E}" srcOrd="0" destOrd="0" presId="urn:microsoft.com/office/officeart/2005/8/layout/orgChart1"/>
    <dgm:cxn modelId="{A7C04096-1D4D-4CEA-9846-FDCF2CC25F5D}" type="presOf" srcId="{E9622CBF-B649-4684-ABF9-1D2931C48C54}" destId="{17B9F601-5C88-4016-B63E-298E1B859DF2}" srcOrd="1" destOrd="0" presId="urn:microsoft.com/office/officeart/2005/8/layout/orgChart1"/>
    <dgm:cxn modelId="{9DF86DC4-021A-462E-B4E2-5CDBD2840E27}" srcId="{7C633F55-FCA4-4757-AAD8-086AB2B87E8B}" destId="{2ACA7578-A30F-407C-813F-C123D0B4ECF1}" srcOrd="0" destOrd="0" parTransId="{6F25B366-4A4A-4A13-8B9F-C09AAC6AF78C}" sibTransId="{05D66C92-A71B-456C-B554-B44FAC59306A}"/>
    <dgm:cxn modelId="{CFBE93F3-D5BF-430D-A1DC-BAD09C3CF944}" srcId="{7D6C7908-29BF-4942-B93F-F9C34B4AC16E}" destId="{84555F76-CD7C-40F1-A746-2B924321C0D0}" srcOrd="0" destOrd="0" parTransId="{5C88E0E2-966B-461B-B863-97139D97B03F}" sibTransId="{BDFC0AA4-9637-4B90-B14D-7044BB05E649}"/>
    <dgm:cxn modelId="{71D2EBD8-D8E4-48DF-9203-3C29D80E48AF}" type="presOf" srcId="{D729071A-AC0F-49EE-9312-0585602DFFFB}" destId="{6499E141-9751-48BE-AA85-A3A0D344B80A}" srcOrd="0" destOrd="0" presId="urn:microsoft.com/office/officeart/2005/8/layout/orgChart1"/>
    <dgm:cxn modelId="{2F1F6C6D-7987-4178-B5F9-C5E47DCFD9C9}" type="presOf" srcId="{089626A8-2E69-4DDD-BB13-EFD33BDAAB4F}" destId="{62649CE8-2CD0-4014-A199-2D21F99DB871}" srcOrd="0" destOrd="0" presId="urn:microsoft.com/office/officeart/2005/8/layout/orgChart1"/>
    <dgm:cxn modelId="{5B2417E6-83EE-41F3-AE9D-131A0D60CAEF}" type="presOf" srcId="{5C88E0E2-966B-461B-B863-97139D97B03F}" destId="{10C43001-3A46-4C2E-B1EB-74C2D62252C2}" srcOrd="0" destOrd="0" presId="urn:microsoft.com/office/officeart/2005/8/layout/orgChart1"/>
    <dgm:cxn modelId="{0A74060B-0416-4E3A-BBF3-06F49C2C50C5}" type="presOf" srcId="{D4EE7D25-8F14-4576-A9B9-0C5A8B93BE54}" destId="{C9F7F705-9D65-46E0-8F77-70EAD05545D9}" srcOrd="1" destOrd="0" presId="urn:microsoft.com/office/officeart/2005/8/layout/orgChart1"/>
    <dgm:cxn modelId="{C3DCE7AF-2FE0-4610-A201-4C54886DBC8D}" type="presOf" srcId="{059726A7-C7E6-4A25-B868-30856093F974}" destId="{A9BB1E43-5C22-4601-A9CB-4C0AA21E59AC}" srcOrd="0" destOrd="0" presId="urn:microsoft.com/office/officeart/2005/8/layout/orgChart1"/>
    <dgm:cxn modelId="{39A976EA-9389-4057-9ECD-A4FCD189C5C4}" srcId="{84555F76-CD7C-40F1-A746-2B924321C0D0}" destId="{D4EE7D25-8F14-4576-A9B9-0C5A8B93BE54}" srcOrd="0" destOrd="0" parTransId="{B2BA9D1B-7D6E-46FD-837A-D2FE84B57541}" sibTransId="{80D38004-B86E-4975-9777-9A9D516125AF}"/>
    <dgm:cxn modelId="{58352BFE-62FF-4631-8A2D-C18F9570348C}" type="presOf" srcId="{D4EE7D25-8F14-4576-A9B9-0C5A8B93BE54}" destId="{76F3E85A-4153-428F-8740-B84B84053919}" srcOrd="0" destOrd="0" presId="urn:microsoft.com/office/officeart/2005/8/layout/orgChart1"/>
    <dgm:cxn modelId="{B1D444DD-901A-4C36-B0B1-D3B101CE5A87}" type="presOf" srcId="{91AEEAD0-40F5-4435-9806-345A138BA445}" destId="{F4C16EC9-1A62-4302-8CF0-3794E5A13AA1}" srcOrd="0" destOrd="0" presId="urn:microsoft.com/office/officeart/2005/8/layout/orgChart1"/>
    <dgm:cxn modelId="{EF60B97B-A504-42B1-AE4E-1C1E3BBB681B}" srcId="{34005CDA-37ED-402A-A645-5F778BAB6B43}" destId="{E9622CBF-B649-4684-ABF9-1D2931C48C54}" srcOrd="0" destOrd="0" parTransId="{3DDAB3C2-0EC4-4CBC-8108-41A17E2C83B1}" sibTransId="{57BE22B3-D78C-4397-ABFC-BCCCEEB144DC}"/>
    <dgm:cxn modelId="{6A35E698-95C8-4C9E-B863-13C9370060DC}" srcId="{9B7D8B6F-5016-4A61-8750-A082BA540BA9}" destId="{71D867D9-5160-469C-A083-7CD56165C082}" srcOrd="0" destOrd="0" parTransId="{8C225F31-CBE9-4C23-B0D5-7497DD26BDA8}" sibTransId="{5D1687E4-90FB-49AD-8411-41EBCDCCCE38}"/>
    <dgm:cxn modelId="{2CE5CBAE-DDD3-484C-A735-06B222A60CFA}" type="presParOf" srcId="{4D6B63CB-F502-4774-ACA7-4D04AB501FA5}" destId="{40F15FE7-F050-45EB-8BE3-C969CBFFD87A}" srcOrd="0" destOrd="0" presId="urn:microsoft.com/office/officeart/2005/8/layout/orgChart1"/>
    <dgm:cxn modelId="{6E757ADB-AE64-4E0A-8B45-02EBCE878FFB}" type="presParOf" srcId="{40F15FE7-F050-45EB-8BE3-C969CBFFD87A}" destId="{1F064DC4-2FB8-49F0-A1AF-3806E90829F1}" srcOrd="0" destOrd="0" presId="urn:microsoft.com/office/officeart/2005/8/layout/orgChart1"/>
    <dgm:cxn modelId="{B519ACE7-1B3A-49F1-981A-D02E3CA71745}" type="presParOf" srcId="{1F064DC4-2FB8-49F0-A1AF-3806E90829F1}" destId="{E77CD41F-D623-4BD1-957A-4E0862C8D26D}" srcOrd="0" destOrd="0" presId="urn:microsoft.com/office/officeart/2005/8/layout/orgChart1"/>
    <dgm:cxn modelId="{DD43C5B1-A9E0-4F7D-BF11-F845ACF0F0D4}" type="presParOf" srcId="{1F064DC4-2FB8-49F0-A1AF-3806E90829F1}" destId="{DF441DA5-FB8A-4042-8109-72E90D2320DF}" srcOrd="1" destOrd="0" presId="urn:microsoft.com/office/officeart/2005/8/layout/orgChart1"/>
    <dgm:cxn modelId="{950C66E6-AD1E-43B6-B170-F51659240A34}" type="presParOf" srcId="{40F15FE7-F050-45EB-8BE3-C969CBFFD87A}" destId="{ABE1FD0D-F5CC-4563-AF29-155454AEF186}" srcOrd="1" destOrd="0" presId="urn:microsoft.com/office/officeart/2005/8/layout/orgChart1"/>
    <dgm:cxn modelId="{CB0C848F-D3A1-4FFC-9E45-E2F7E1E414C7}" type="presParOf" srcId="{ABE1FD0D-F5CC-4563-AF29-155454AEF186}" destId="{10C43001-3A46-4C2E-B1EB-74C2D62252C2}" srcOrd="0" destOrd="0" presId="urn:microsoft.com/office/officeart/2005/8/layout/orgChart1"/>
    <dgm:cxn modelId="{6FBB5476-90C9-4301-8E5E-348FCBA58B8C}" type="presParOf" srcId="{ABE1FD0D-F5CC-4563-AF29-155454AEF186}" destId="{741A90C9-9B48-4EB7-9694-77E893BA5179}" srcOrd="1" destOrd="0" presId="urn:microsoft.com/office/officeart/2005/8/layout/orgChart1"/>
    <dgm:cxn modelId="{7A9A942B-B2E5-46DC-A9C9-9D3BE9DA0A5A}" type="presParOf" srcId="{741A90C9-9B48-4EB7-9694-77E893BA5179}" destId="{87FD5D63-A22C-474A-8540-9558E7E890DE}" srcOrd="0" destOrd="0" presId="urn:microsoft.com/office/officeart/2005/8/layout/orgChart1"/>
    <dgm:cxn modelId="{FEB848CF-79C2-4F4F-84E0-B0C48CFC2583}" type="presParOf" srcId="{87FD5D63-A22C-474A-8540-9558E7E890DE}" destId="{01ED2B9F-1F1A-4304-8966-2F4A6A4F1F87}" srcOrd="0" destOrd="0" presId="urn:microsoft.com/office/officeart/2005/8/layout/orgChart1"/>
    <dgm:cxn modelId="{CF30417B-4A6B-4D4C-91B2-A64212E8C800}" type="presParOf" srcId="{87FD5D63-A22C-474A-8540-9558E7E890DE}" destId="{B43800CC-159E-4163-900F-245146845142}" srcOrd="1" destOrd="0" presId="urn:microsoft.com/office/officeart/2005/8/layout/orgChart1"/>
    <dgm:cxn modelId="{91C98E19-5C45-450D-89FB-6152180DF90C}" type="presParOf" srcId="{741A90C9-9B48-4EB7-9694-77E893BA5179}" destId="{1C696E7D-37D0-4C5B-85BE-C8BB529AEF8F}" srcOrd="1" destOrd="0" presId="urn:microsoft.com/office/officeart/2005/8/layout/orgChart1"/>
    <dgm:cxn modelId="{62FEBAF8-67C4-4AD0-BA36-BB76B7EB68F6}" type="presParOf" srcId="{1C696E7D-37D0-4C5B-85BE-C8BB529AEF8F}" destId="{7D88F6C5-5654-4AA4-85E5-4DBA15217641}" srcOrd="0" destOrd="0" presId="urn:microsoft.com/office/officeart/2005/8/layout/orgChart1"/>
    <dgm:cxn modelId="{E3739F3F-4BB5-4CB0-9683-BC6AC81A737B}" type="presParOf" srcId="{1C696E7D-37D0-4C5B-85BE-C8BB529AEF8F}" destId="{FBECC4A3-EF3C-4883-8ABC-5A7FDE905E67}" srcOrd="1" destOrd="0" presId="urn:microsoft.com/office/officeart/2005/8/layout/orgChart1"/>
    <dgm:cxn modelId="{04EC2552-239A-4C25-8DC0-4B5461F94E80}" type="presParOf" srcId="{FBECC4A3-EF3C-4883-8ABC-5A7FDE905E67}" destId="{A2FD9A3B-07E3-4A46-B5CB-0C46E2E5D35C}" srcOrd="0" destOrd="0" presId="urn:microsoft.com/office/officeart/2005/8/layout/orgChart1"/>
    <dgm:cxn modelId="{076594EC-56FF-468E-BA6F-F194A7B718C5}" type="presParOf" srcId="{A2FD9A3B-07E3-4A46-B5CB-0C46E2E5D35C}" destId="{76F3E85A-4153-428F-8740-B84B84053919}" srcOrd="0" destOrd="0" presId="urn:microsoft.com/office/officeart/2005/8/layout/orgChart1"/>
    <dgm:cxn modelId="{0D86A1FA-44B5-40EF-B194-A7BD5F206ADF}" type="presParOf" srcId="{A2FD9A3B-07E3-4A46-B5CB-0C46E2E5D35C}" destId="{C9F7F705-9D65-46E0-8F77-70EAD05545D9}" srcOrd="1" destOrd="0" presId="urn:microsoft.com/office/officeart/2005/8/layout/orgChart1"/>
    <dgm:cxn modelId="{72F80832-2E68-40D6-A1D2-29F18ABB2F54}" type="presParOf" srcId="{FBECC4A3-EF3C-4883-8ABC-5A7FDE905E67}" destId="{84766F66-421E-40BA-A41F-24B5F6C43B79}" srcOrd="1" destOrd="0" presId="urn:microsoft.com/office/officeart/2005/8/layout/orgChart1"/>
    <dgm:cxn modelId="{617043EB-8872-4202-A64D-464EA42EF27D}" type="presParOf" srcId="{84766F66-421E-40BA-A41F-24B5F6C43B79}" destId="{25E7C597-CEFD-4E6E-AA18-4FFE56A7BF28}" srcOrd="0" destOrd="0" presId="urn:microsoft.com/office/officeart/2005/8/layout/orgChart1"/>
    <dgm:cxn modelId="{A6C49AAC-E5D2-4BC7-A6C7-E30C1AB198E2}" type="presParOf" srcId="{84766F66-421E-40BA-A41F-24B5F6C43B79}" destId="{26975F0A-2034-4A34-AD5A-5A998FFD6038}" srcOrd="1" destOrd="0" presId="urn:microsoft.com/office/officeart/2005/8/layout/orgChart1"/>
    <dgm:cxn modelId="{B6A15C1E-DC1D-4415-86B5-CEEB87EB21D1}" type="presParOf" srcId="{26975F0A-2034-4A34-AD5A-5A998FFD6038}" destId="{83DDBB7F-9D62-4155-869A-AB54D41D818B}" srcOrd="0" destOrd="0" presId="urn:microsoft.com/office/officeart/2005/8/layout/orgChart1"/>
    <dgm:cxn modelId="{3F52E053-4680-4902-B0AD-7B18CA86B3F7}" type="presParOf" srcId="{83DDBB7F-9D62-4155-869A-AB54D41D818B}" destId="{6C947C9D-9484-45D3-BFC9-D1086322C41D}" srcOrd="0" destOrd="0" presId="urn:microsoft.com/office/officeart/2005/8/layout/orgChart1"/>
    <dgm:cxn modelId="{02F1E04E-48D5-461E-895F-6B8245DF2C57}" type="presParOf" srcId="{83DDBB7F-9D62-4155-869A-AB54D41D818B}" destId="{E8793179-D3F3-40DE-974C-EED45731F3AA}" srcOrd="1" destOrd="0" presId="urn:microsoft.com/office/officeart/2005/8/layout/orgChart1"/>
    <dgm:cxn modelId="{9D2B8D95-7DC7-4C02-8B89-EEBD7706163A}" type="presParOf" srcId="{26975F0A-2034-4A34-AD5A-5A998FFD6038}" destId="{41CB31D7-0679-48BB-AA94-63AD09A7C861}" srcOrd="1" destOrd="0" presId="urn:microsoft.com/office/officeart/2005/8/layout/orgChart1"/>
    <dgm:cxn modelId="{EA7893F2-B825-4532-919C-140D6142AD3F}" type="presParOf" srcId="{26975F0A-2034-4A34-AD5A-5A998FFD6038}" destId="{28E83AFA-2917-4E13-B2A6-C52BB9382CB3}" srcOrd="2" destOrd="0" presId="urn:microsoft.com/office/officeart/2005/8/layout/orgChart1"/>
    <dgm:cxn modelId="{82F2A6AE-7392-421A-AA8B-42E2B3FEFD7F}" type="presParOf" srcId="{FBECC4A3-EF3C-4883-8ABC-5A7FDE905E67}" destId="{086A432D-18D5-4518-ACB9-B61E22E34A39}" srcOrd="2" destOrd="0" presId="urn:microsoft.com/office/officeart/2005/8/layout/orgChart1"/>
    <dgm:cxn modelId="{2A53200D-0744-4767-908F-2B9CB16CDE11}" type="presParOf" srcId="{1C696E7D-37D0-4C5B-85BE-C8BB529AEF8F}" destId="{C39FEEF5-9B9D-4831-A814-F309603F396F}" srcOrd="2" destOrd="0" presId="urn:microsoft.com/office/officeart/2005/8/layout/orgChart1"/>
    <dgm:cxn modelId="{26ED690B-488D-4483-822C-771BC3A6855F}" type="presParOf" srcId="{1C696E7D-37D0-4C5B-85BE-C8BB529AEF8F}" destId="{8641E022-E806-4FCF-BFBF-AEF9EFB96E2B}" srcOrd="3" destOrd="0" presId="urn:microsoft.com/office/officeart/2005/8/layout/orgChart1"/>
    <dgm:cxn modelId="{5DE46160-1593-498F-BF8C-37DF7711B753}" type="presParOf" srcId="{8641E022-E806-4FCF-BFBF-AEF9EFB96E2B}" destId="{8687DF2F-F98B-40C3-9A02-A1EABDE3F5D3}" srcOrd="0" destOrd="0" presId="urn:microsoft.com/office/officeart/2005/8/layout/orgChart1"/>
    <dgm:cxn modelId="{923C490B-4734-440B-93A9-433E8726B139}" type="presParOf" srcId="{8687DF2F-F98B-40C3-9A02-A1EABDE3F5D3}" destId="{9A877B82-6235-4D2A-BE07-E8868F2E65AB}" srcOrd="0" destOrd="0" presId="urn:microsoft.com/office/officeart/2005/8/layout/orgChart1"/>
    <dgm:cxn modelId="{74D7FBF2-AFB4-4A93-98DE-982297E3577A}" type="presParOf" srcId="{8687DF2F-F98B-40C3-9A02-A1EABDE3F5D3}" destId="{D97A7FB5-11F6-40A7-9E68-2E91AC971FF9}" srcOrd="1" destOrd="0" presId="urn:microsoft.com/office/officeart/2005/8/layout/orgChart1"/>
    <dgm:cxn modelId="{525A718F-0E89-4317-BBB8-E5ECE343E53F}" type="presParOf" srcId="{8641E022-E806-4FCF-BFBF-AEF9EFB96E2B}" destId="{6C877DFA-E378-454E-B627-20314E11F983}" srcOrd="1" destOrd="0" presId="urn:microsoft.com/office/officeart/2005/8/layout/orgChart1"/>
    <dgm:cxn modelId="{9DE87E6C-2A95-41EC-862F-DE064798B820}" type="presParOf" srcId="{6C877DFA-E378-454E-B627-20314E11F983}" destId="{9B294B5A-9866-4C1E-B865-A4320CFB6952}" srcOrd="0" destOrd="0" presId="urn:microsoft.com/office/officeart/2005/8/layout/orgChart1"/>
    <dgm:cxn modelId="{0C006914-DC29-400F-916B-8BF2969F4C0B}" type="presParOf" srcId="{6C877DFA-E378-454E-B627-20314E11F983}" destId="{CEC4F20F-99F6-4F53-B8C1-4E30886634B5}" srcOrd="1" destOrd="0" presId="urn:microsoft.com/office/officeart/2005/8/layout/orgChart1"/>
    <dgm:cxn modelId="{9F67D8E5-1BC9-458D-8F8F-4EF5D1D2D578}" type="presParOf" srcId="{CEC4F20F-99F6-4F53-B8C1-4E30886634B5}" destId="{7F77C0A7-58F0-4049-9289-5383C7AE9788}" srcOrd="0" destOrd="0" presId="urn:microsoft.com/office/officeart/2005/8/layout/orgChart1"/>
    <dgm:cxn modelId="{53B4FE27-DD85-47D5-8B4D-8A1DA3A0D5E1}" type="presParOf" srcId="{7F77C0A7-58F0-4049-9289-5383C7AE9788}" destId="{BED32029-F2EA-4D92-8598-54E1613071A0}" srcOrd="0" destOrd="0" presId="urn:microsoft.com/office/officeart/2005/8/layout/orgChart1"/>
    <dgm:cxn modelId="{520F837F-A736-4DB1-A74D-308CE48B4334}" type="presParOf" srcId="{7F77C0A7-58F0-4049-9289-5383C7AE9788}" destId="{17B9F601-5C88-4016-B63E-298E1B859DF2}" srcOrd="1" destOrd="0" presId="urn:microsoft.com/office/officeart/2005/8/layout/orgChart1"/>
    <dgm:cxn modelId="{C17BA6EA-2328-4BBB-BC86-8EF44F380DFA}" type="presParOf" srcId="{CEC4F20F-99F6-4F53-B8C1-4E30886634B5}" destId="{989F54DC-F9DF-4712-B9AC-67E1422820D9}" srcOrd="1" destOrd="0" presId="urn:microsoft.com/office/officeart/2005/8/layout/orgChart1"/>
    <dgm:cxn modelId="{1798447D-4E67-447C-BEFD-2AE25C68901E}" type="presParOf" srcId="{CEC4F20F-99F6-4F53-B8C1-4E30886634B5}" destId="{B17019E7-15A1-463F-ACF5-8AAA5C5B205E}" srcOrd="2" destOrd="0" presId="urn:microsoft.com/office/officeart/2005/8/layout/orgChart1"/>
    <dgm:cxn modelId="{2508CF3A-179E-448A-AC44-9B8B3CF1D50F}" type="presParOf" srcId="{8641E022-E806-4FCF-BFBF-AEF9EFB96E2B}" destId="{CA15ABEF-7CD2-4ABE-BA81-CF421B65AB49}" srcOrd="2" destOrd="0" presId="urn:microsoft.com/office/officeart/2005/8/layout/orgChart1"/>
    <dgm:cxn modelId="{18A71298-0B09-4540-9ACE-0BDAB62B0D24}" type="presParOf" srcId="{741A90C9-9B48-4EB7-9694-77E893BA5179}" destId="{3814D62D-D416-45BA-B71D-419303DEE862}" srcOrd="2" destOrd="0" presId="urn:microsoft.com/office/officeart/2005/8/layout/orgChart1"/>
    <dgm:cxn modelId="{032F3251-1F78-419D-BD14-2171AEF579D1}" type="presParOf" srcId="{ABE1FD0D-F5CC-4563-AF29-155454AEF186}" destId="{60223B15-2CAC-4CE5-A1A3-9A567F8E0705}" srcOrd="2" destOrd="0" presId="urn:microsoft.com/office/officeart/2005/8/layout/orgChart1"/>
    <dgm:cxn modelId="{7A2FA0B7-AF33-476C-991B-0701ABA8AE42}" type="presParOf" srcId="{ABE1FD0D-F5CC-4563-AF29-155454AEF186}" destId="{449BA4FC-E800-4CC5-A4B0-90269F7EC070}" srcOrd="3" destOrd="0" presId="urn:microsoft.com/office/officeart/2005/8/layout/orgChart1"/>
    <dgm:cxn modelId="{88924C81-6DDC-4407-8713-9C432E4943CA}" type="presParOf" srcId="{449BA4FC-E800-4CC5-A4B0-90269F7EC070}" destId="{568B5642-2F31-43B2-BE61-2AFABF5730A0}" srcOrd="0" destOrd="0" presId="urn:microsoft.com/office/officeart/2005/8/layout/orgChart1"/>
    <dgm:cxn modelId="{7B0A30B1-D041-45EA-8C5F-3694DC55B31C}" type="presParOf" srcId="{568B5642-2F31-43B2-BE61-2AFABF5730A0}" destId="{6499E141-9751-48BE-AA85-A3A0D344B80A}" srcOrd="0" destOrd="0" presId="urn:microsoft.com/office/officeart/2005/8/layout/orgChart1"/>
    <dgm:cxn modelId="{243A1760-EF5A-43C6-B95A-4B362A0604EF}" type="presParOf" srcId="{568B5642-2F31-43B2-BE61-2AFABF5730A0}" destId="{31AA0D2A-88B6-4538-8E4D-BFEC1C55FB80}" srcOrd="1" destOrd="0" presId="urn:microsoft.com/office/officeart/2005/8/layout/orgChart1"/>
    <dgm:cxn modelId="{66EE800D-A290-4895-88CA-B40257CBAB2D}" type="presParOf" srcId="{449BA4FC-E800-4CC5-A4B0-90269F7EC070}" destId="{C4B5D371-DD43-4FE8-8CFE-7C4EA462C19F}" srcOrd="1" destOrd="0" presId="urn:microsoft.com/office/officeart/2005/8/layout/orgChart1"/>
    <dgm:cxn modelId="{8303EF40-757A-404D-A4C0-FFF3EE121DE4}" type="presParOf" srcId="{C4B5D371-DD43-4FE8-8CFE-7C4EA462C19F}" destId="{B47DD823-6294-4DA0-ABB8-AF9525A12CD3}" srcOrd="0" destOrd="0" presId="urn:microsoft.com/office/officeart/2005/8/layout/orgChart1"/>
    <dgm:cxn modelId="{2CC54AD6-91FD-4793-B7EE-2660487CF3A1}" type="presParOf" srcId="{C4B5D371-DD43-4FE8-8CFE-7C4EA462C19F}" destId="{C2A75DA9-F29C-4941-833B-155B154EB621}" srcOrd="1" destOrd="0" presId="urn:microsoft.com/office/officeart/2005/8/layout/orgChart1"/>
    <dgm:cxn modelId="{549D7BB5-7B2B-4505-AE7B-818C8C7E0486}" type="presParOf" srcId="{C2A75DA9-F29C-4941-833B-155B154EB621}" destId="{9E601429-180E-40FC-B5E1-34E527AD64AB}" srcOrd="0" destOrd="0" presId="urn:microsoft.com/office/officeart/2005/8/layout/orgChart1"/>
    <dgm:cxn modelId="{287E7631-48EC-4DDD-A7B4-55D1CF1FFE4F}" type="presParOf" srcId="{9E601429-180E-40FC-B5E1-34E527AD64AB}" destId="{078C70E3-5BA0-45B4-A322-49C832E58C88}" srcOrd="0" destOrd="0" presId="urn:microsoft.com/office/officeart/2005/8/layout/orgChart1"/>
    <dgm:cxn modelId="{301605BB-E6E0-4DEF-BE98-893D8DCBF433}" type="presParOf" srcId="{9E601429-180E-40FC-B5E1-34E527AD64AB}" destId="{7364E8D9-6131-40D9-8B72-03745A5A88F6}" srcOrd="1" destOrd="0" presId="urn:microsoft.com/office/officeart/2005/8/layout/orgChart1"/>
    <dgm:cxn modelId="{3F043E0D-BC17-47B3-8D33-6FB5C95ECB63}" type="presParOf" srcId="{C2A75DA9-F29C-4941-833B-155B154EB621}" destId="{709278B1-5EEA-4506-B33F-CCA0A0EBEEC1}" srcOrd="1" destOrd="0" presId="urn:microsoft.com/office/officeart/2005/8/layout/orgChart1"/>
    <dgm:cxn modelId="{91DF0AA4-07EA-4A1C-B5F4-7D4595212EC6}" type="presParOf" srcId="{709278B1-5EEA-4506-B33F-CCA0A0EBEEC1}" destId="{F0DFF9C1-D200-4620-9DC2-D0B706EB027E}" srcOrd="0" destOrd="0" presId="urn:microsoft.com/office/officeart/2005/8/layout/orgChart1"/>
    <dgm:cxn modelId="{BDAE9A39-1A5F-4CB4-9B11-8E5F50F84CD5}" type="presParOf" srcId="{709278B1-5EEA-4506-B33F-CCA0A0EBEEC1}" destId="{3039B176-4E98-42E0-B1E2-15223C7FB86E}" srcOrd="1" destOrd="0" presId="urn:microsoft.com/office/officeart/2005/8/layout/orgChart1"/>
    <dgm:cxn modelId="{FA19A2D4-40F5-45D5-BDAB-D6B8E3CF8DCD}" type="presParOf" srcId="{3039B176-4E98-42E0-B1E2-15223C7FB86E}" destId="{F0E0AE3B-1A38-4841-95E1-7AAD715CE40C}" srcOrd="0" destOrd="0" presId="urn:microsoft.com/office/officeart/2005/8/layout/orgChart1"/>
    <dgm:cxn modelId="{AFC4EBB2-3C94-41E4-824A-1F745ADED1ED}" type="presParOf" srcId="{F0E0AE3B-1A38-4841-95E1-7AAD715CE40C}" destId="{09075505-2F69-427C-A606-72841A8A2458}" srcOrd="0" destOrd="0" presId="urn:microsoft.com/office/officeart/2005/8/layout/orgChart1"/>
    <dgm:cxn modelId="{D94E3074-BE5C-458D-A79A-A568D97FBF8B}" type="presParOf" srcId="{F0E0AE3B-1A38-4841-95E1-7AAD715CE40C}" destId="{0BA40E92-3550-41F9-8D98-74DC7E21BEB6}" srcOrd="1" destOrd="0" presId="urn:microsoft.com/office/officeart/2005/8/layout/orgChart1"/>
    <dgm:cxn modelId="{5788E170-6ED0-43E0-BF74-FEA76713E862}" type="presParOf" srcId="{3039B176-4E98-42E0-B1E2-15223C7FB86E}" destId="{39B3BEF4-A0A4-4600-9023-7FC16B769B1B}" srcOrd="1" destOrd="0" presId="urn:microsoft.com/office/officeart/2005/8/layout/orgChart1"/>
    <dgm:cxn modelId="{C79AD359-1119-4A9B-A17F-8816768EEA3E}" type="presParOf" srcId="{3039B176-4E98-42E0-B1E2-15223C7FB86E}" destId="{36C7FF04-6C78-448B-8B54-185BC0E6EBAE}" srcOrd="2" destOrd="0" presId="urn:microsoft.com/office/officeart/2005/8/layout/orgChart1"/>
    <dgm:cxn modelId="{D6AAA0A0-AFA0-4B8F-81AB-140C17143A39}" type="presParOf" srcId="{709278B1-5EEA-4506-B33F-CCA0A0EBEEC1}" destId="{C5D1B534-4947-48D8-8665-EA04C3E0B612}" srcOrd="2" destOrd="0" presId="urn:microsoft.com/office/officeart/2005/8/layout/orgChart1"/>
    <dgm:cxn modelId="{A2B48347-5738-4592-AB84-650069015A4A}" type="presParOf" srcId="{709278B1-5EEA-4506-B33F-CCA0A0EBEEC1}" destId="{A74F202A-CE6D-4679-8351-85482AA68F88}" srcOrd="3" destOrd="0" presId="urn:microsoft.com/office/officeart/2005/8/layout/orgChart1"/>
    <dgm:cxn modelId="{ECA37B68-54BF-47BA-88BE-6843C37D2336}" type="presParOf" srcId="{A74F202A-CE6D-4679-8351-85482AA68F88}" destId="{62362642-9CBB-402D-94AB-AA0603EF0E76}" srcOrd="0" destOrd="0" presId="urn:microsoft.com/office/officeart/2005/8/layout/orgChart1"/>
    <dgm:cxn modelId="{3E047E29-F78D-410F-9E2F-D38E119289B1}" type="presParOf" srcId="{62362642-9CBB-402D-94AB-AA0603EF0E76}" destId="{4DF216B0-E809-4887-B2C0-E2CCD6F54020}" srcOrd="0" destOrd="0" presId="urn:microsoft.com/office/officeart/2005/8/layout/orgChart1"/>
    <dgm:cxn modelId="{74B65C4B-74F6-415C-8935-4EDD524C4CF4}" type="presParOf" srcId="{62362642-9CBB-402D-94AB-AA0603EF0E76}" destId="{BDA13BC4-E157-4EAF-A829-DEFC972D74DF}" srcOrd="1" destOrd="0" presId="urn:microsoft.com/office/officeart/2005/8/layout/orgChart1"/>
    <dgm:cxn modelId="{6EFB1475-52CF-49F4-9889-FE5CD187B057}" type="presParOf" srcId="{A74F202A-CE6D-4679-8351-85482AA68F88}" destId="{F6275321-C4F1-49AF-972F-36F83F417D86}" srcOrd="1" destOrd="0" presId="urn:microsoft.com/office/officeart/2005/8/layout/orgChart1"/>
    <dgm:cxn modelId="{469EEEC1-E8E3-4CAE-B797-6C4D2BF30FA2}" type="presParOf" srcId="{F6275321-C4F1-49AF-972F-36F83F417D86}" destId="{A9BB1E43-5C22-4601-A9CB-4C0AA21E59AC}" srcOrd="0" destOrd="0" presId="urn:microsoft.com/office/officeart/2005/8/layout/orgChart1"/>
    <dgm:cxn modelId="{13F987EA-2E14-44F2-86F7-E004EC937A0C}" type="presParOf" srcId="{F6275321-C4F1-49AF-972F-36F83F417D86}" destId="{3DE1E776-CEF1-41AF-908E-49CF6C226AFA}" srcOrd="1" destOrd="0" presId="urn:microsoft.com/office/officeart/2005/8/layout/orgChart1"/>
    <dgm:cxn modelId="{13E2E004-85D2-4DCF-B7C3-DA65400D3BF9}" type="presParOf" srcId="{3DE1E776-CEF1-41AF-908E-49CF6C226AFA}" destId="{C7FCB9AB-DDED-47A2-8F0C-AEBD7AA41569}" srcOrd="0" destOrd="0" presId="urn:microsoft.com/office/officeart/2005/8/layout/orgChart1"/>
    <dgm:cxn modelId="{A2D7659A-2129-4CEC-B39D-E90587905CA7}" type="presParOf" srcId="{C7FCB9AB-DDED-47A2-8F0C-AEBD7AA41569}" destId="{0EA20AC8-1AF0-43EF-9270-5799CA4B069B}" srcOrd="0" destOrd="0" presId="urn:microsoft.com/office/officeart/2005/8/layout/orgChart1"/>
    <dgm:cxn modelId="{B77EADED-05C0-4241-A34E-3D6B6A46E5F1}" type="presParOf" srcId="{C7FCB9AB-DDED-47A2-8F0C-AEBD7AA41569}" destId="{9C330CE3-AF07-4AB0-9C3D-7BA6FD559840}" srcOrd="1" destOrd="0" presId="urn:microsoft.com/office/officeart/2005/8/layout/orgChart1"/>
    <dgm:cxn modelId="{A832DDBA-EF00-4E17-B2C6-F90B60E9B86D}" type="presParOf" srcId="{3DE1E776-CEF1-41AF-908E-49CF6C226AFA}" destId="{7EB00FC9-22CD-496C-B7A3-0F52A6915CD8}" srcOrd="1" destOrd="0" presId="urn:microsoft.com/office/officeart/2005/8/layout/orgChart1"/>
    <dgm:cxn modelId="{0389109B-4C35-4CB2-B6DA-990E77B39B52}" type="presParOf" srcId="{7EB00FC9-22CD-496C-B7A3-0F52A6915CD8}" destId="{CD16408C-FE8F-4A2C-B62E-725316605588}" srcOrd="0" destOrd="0" presId="urn:microsoft.com/office/officeart/2005/8/layout/orgChart1"/>
    <dgm:cxn modelId="{2961EB92-256F-4429-AEB9-C614D5B5BF49}" type="presParOf" srcId="{7EB00FC9-22CD-496C-B7A3-0F52A6915CD8}" destId="{6990CD38-168D-4389-8873-16A4D32611AD}" srcOrd="1" destOrd="0" presId="urn:microsoft.com/office/officeart/2005/8/layout/orgChart1"/>
    <dgm:cxn modelId="{0AACDB19-0394-4904-B986-9B02AFE45F36}" type="presParOf" srcId="{6990CD38-168D-4389-8873-16A4D32611AD}" destId="{5DCB5187-8040-457E-B633-09566272B170}" srcOrd="0" destOrd="0" presId="urn:microsoft.com/office/officeart/2005/8/layout/orgChart1"/>
    <dgm:cxn modelId="{017886BF-73A9-4887-A5BB-9C214B854DA3}" type="presParOf" srcId="{5DCB5187-8040-457E-B633-09566272B170}" destId="{B226D8D5-2654-439F-85F6-52845090B630}" srcOrd="0" destOrd="0" presId="urn:microsoft.com/office/officeart/2005/8/layout/orgChart1"/>
    <dgm:cxn modelId="{7E527F75-92ED-45DC-B7D8-21E5884FEA3E}" type="presParOf" srcId="{5DCB5187-8040-457E-B633-09566272B170}" destId="{0E2D300B-84B0-43E1-8741-FB9CE098F337}" srcOrd="1" destOrd="0" presId="urn:microsoft.com/office/officeart/2005/8/layout/orgChart1"/>
    <dgm:cxn modelId="{B8DF06F2-1488-447A-BC88-3699BF7FE4F0}" type="presParOf" srcId="{6990CD38-168D-4389-8873-16A4D32611AD}" destId="{F439FB27-CC21-4154-9D43-E7BF1E6C44B2}" srcOrd="1" destOrd="0" presId="urn:microsoft.com/office/officeart/2005/8/layout/orgChart1"/>
    <dgm:cxn modelId="{38EFDC11-448B-4564-90F1-5CC6DEA96435}" type="presParOf" srcId="{F439FB27-CC21-4154-9D43-E7BF1E6C44B2}" destId="{6F77B2FA-D36D-4D3D-ACF4-469AAEDA445F}" srcOrd="0" destOrd="0" presId="urn:microsoft.com/office/officeart/2005/8/layout/orgChart1"/>
    <dgm:cxn modelId="{1D0B1073-906B-48FB-B56E-A7A0438915CC}" type="presParOf" srcId="{F439FB27-CC21-4154-9D43-E7BF1E6C44B2}" destId="{191D096E-0526-486C-AF52-86F5E5488475}" srcOrd="1" destOrd="0" presId="urn:microsoft.com/office/officeart/2005/8/layout/orgChart1"/>
    <dgm:cxn modelId="{14886B85-242A-4714-B4E8-67635AE69686}" type="presParOf" srcId="{191D096E-0526-486C-AF52-86F5E5488475}" destId="{3B3D9A1D-8D8F-4FEE-8443-A2943DFE5620}" srcOrd="0" destOrd="0" presId="urn:microsoft.com/office/officeart/2005/8/layout/orgChart1"/>
    <dgm:cxn modelId="{FE97EAAF-A090-41A4-8904-80BEFB29A311}" type="presParOf" srcId="{3B3D9A1D-8D8F-4FEE-8443-A2943DFE5620}" destId="{CE04F228-215E-4640-978A-54F1AEB2441A}" srcOrd="0" destOrd="0" presId="urn:microsoft.com/office/officeart/2005/8/layout/orgChart1"/>
    <dgm:cxn modelId="{85381FAD-E629-41A1-BC05-0651D035180F}" type="presParOf" srcId="{3B3D9A1D-8D8F-4FEE-8443-A2943DFE5620}" destId="{4E03B0F7-AD06-4162-8CBF-90784B835D43}" srcOrd="1" destOrd="0" presId="urn:microsoft.com/office/officeart/2005/8/layout/orgChart1"/>
    <dgm:cxn modelId="{C9CF6182-68E9-4845-AA57-4BEF956AEC82}" type="presParOf" srcId="{191D096E-0526-486C-AF52-86F5E5488475}" destId="{C7092625-EA8A-42CD-B70E-0422183A5E3F}" srcOrd="1" destOrd="0" presId="urn:microsoft.com/office/officeart/2005/8/layout/orgChart1"/>
    <dgm:cxn modelId="{2F67BD64-60CD-4731-A6BE-898F59CBAA44}" type="presParOf" srcId="{191D096E-0526-486C-AF52-86F5E5488475}" destId="{CEFD891B-39FC-4C19-BF78-C0D9915A4C04}" srcOrd="2" destOrd="0" presId="urn:microsoft.com/office/officeart/2005/8/layout/orgChart1"/>
    <dgm:cxn modelId="{6DF7229D-BA62-4733-89C5-1F51154ACB57}" type="presParOf" srcId="{6990CD38-168D-4389-8873-16A4D32611AD}" destId="{662F9001-254D-43FC-B6E1-B59D05EEE58B}" srcOrd="2" destOrd="0" presId="urn:microsoft.com/office/officeart/2005/8/layout/orgChart1"/>
    <dgm:cxn modelId="{77EB311E-A847-4798-BAD5-AAED19638D7B}" type="presParOf" srcId="{7EB00FC9-22CD-496C-B7A3-0F52A6915CD8}" destId="{6A6278F9-526F-4D25-B413-657D51FEFA40}" srcOrd="2" destOrd="0" presId="urn:microsoft.com/office/officeart/2005/8/layout/orgChart1"/>
    <dgm:cxn modelId="{75EC9DCF-66C2-4801-B6A3-10BF7A6C21EF}" type="presParOf" srcId="{7EB00FC9-22CD-496C-B7A3-0F52A6915CD8}" destId="{04A0C67C-CB67-48E0-9EB0-B5EBC10BE6AE}" srcOrd="3" destOrd="0" presId="urn:microsoft.com/office/officeart/2005/8/layout/orgChart1"/>
    <dgm:cxn modelId="{A0747EAF-66C1-4932-A503-6AC4A9FDA543}" type="presParOf" srcId="{04A0C67C-CB67-48E0-9EB0-B5EBC10BE6AE}" destId="{E7B6C186-E5B2-4C3A-850E-9DCEDE30BFFC}" srcOrd="0" destOrd="0" presId="urn:microsoft.com/office/officeart/2005/8/layout/orgChart1"/>
    <dgm:cxn modelId="{B5A032A7-1331-43EC-9FD6-69AAD9473596}" type="presParOf" srcId="{E7B6C186-E5B2-4C3A-850E-9DCEDE30BFFC}" destId="{4A336E10-24F9-43DE-80E2-92AC029DBAF4}" srcOrd="0" destOrd="0" presId="urn:microsoft.com/office/officeart/2005/8/layout/orgChart1"/>
    <dgm:cxn modelId="{B292EE75-EA66-4837-B76A-2ACD1C5B2FBF}" type="presParOf" srcId="{E7B6C186-E5B2-4C3A-850E-9DCEDE30BFFC}" destId="{C39EADE5-B708-4251-A640-E6086D5FCB21}" srcOrd="1" destOrd="0" presId="urn:microsoft.com/office/officeart/2005/8/layout/orgChart1"/>
    <dgm:cxn modelId="{3DBBC2B5-054B-4817-B350-DED227EF2699}" type="presParOf" srcId="{04A0C67C-CB67-48E0-9EB0-B5EBC10BE6AE}" destId="{2D813EF5-2552-430A-B0A1-2C908D38326E}" srcOrd="1" destOrd="0" presId="urn:microsoft.com/office/officeart/2005/8/layout/orgChart1"/>
    <dgm:cxn modelId="{2FD172BD-48BE-4CFB-A1FD-DE2340ADD19A}" type="presParOf" srcId="{2D813EF5-2552-430A-B0A1-2C908D38326E}" destId="{C115E1D5-274B-4AD4-8513-97F2D5121B48}" srcOrd="0" destOrd="0" presId="urn:microsoft.com/office/officeart/2005/8/layout/orgChart1"/>
    <dgm:cxn modelId="{D7065033-8C6F-4EB7-8E06-D75AF4253807}" type="presParOf" srcId="{2D813EF5-2552-430A-B0A1-2C908D38326E}" destId="{D843A6AE-5962-486F-A8FF-5461F6087D7F}" srcOrd="1" destOrd="0" presId="urn:microsoft.com/office/officeart/2005/8/layout/orgChart1"/>
    <dgm:cxn modelId="{8279465E-C815-4262-A858-DAA997D5F674}" type="presParOf" srcId="{D843A6AE-5962-486F-A8FF-5461F6087D7F}" destId="{0018F841-5349-4012-8C85-8FBDD05C00BD}" srcOrd="0" destOrd="0" presId="urn:microsoft.com/office/officeart/2005/8/layout/orgChart1"/>
    <dgm:cxn modelId="{0FDC4202-9026-4185-9F06-F5E6C88877A9}" type="presParOf" srcId="{0018F841-5349-4012-8C85-8FBDD05C00BD}" destId="{F4C16EC9-1A62-4302-8CF0-3794E5A13AA1}" srcOrd="0" destOrd="0" presId="urn:microsoft.com/office/officeart/2005/8/layout/orgChart1"/>
    <dgm:cxn modelId="{34B131D4-5383-4810-A1D3-2DF8A5430586}" type="presParOf" srcId="{0018F841-5349-4012-8C85-8FBDD05C00BD}" destId="{A7E7D2AA-D6D0-4FA4-B65E-9BE01C52155F}" srcOrd="1" destOrd="0" presId="urn:microsoft.com/office/officeart/2005/8/layout/orgChart1"/>
    <dgm:cxn modelId="{0D26BD29-B39A-4B9E-8812-85D804899BC6}" type="presParOf" srcId="{D843A6AE-5962-486F-A8FF-5461F6087D7F}" destId="{970D4E36-8489-4CF2-AB5C-609690DFB1E7}" srcOrd="1" destOrd="0" presId="urn:microsoft.com/office/officeart/2005/8/layout/orgChart1"/>
    <dgm:cxn modelId="{7C47B46B-E0AF-422B-B245-86CE7109121B}" type="presParOf" srcId="{D843A6AE-5962-486F-A8FF-5461F6087D7F}" destId="{096C46BF-FF59-454D-AE78-1462BF5B2199}" srcOrd="2" destOrd="0" presId="urn:microsoft.com/office/officeart/2005/8/layout/orgChart1"/>
    <dgm:cxn modelId="{60CE0BEE-47CF-4AA2-867C-5F1B6C5F6215}" type="presParOf" srcId="{04A0C67C-CB67-48E0-9EB0-B5EBC10BE6AE}" destId="{A468781A-3185-426E-8A86-474FFDA51E38}" srcOrd="2" destOrd="0" presId="urn:microsoft.com/office/officeart/2005/8/layout/orgChart1"/>
    <dgm:cxn modelId="{EFBA0A49-1A0D-4C81-9F1B-286B163616DD}" type="presParOf" srcId="{3DE1E776-CEF1-41AF-908E-49CF6C226AFA}" destId="{1480883F-3444-410E-9917-F61987BD4126}" srcOrd="2" destOrd="0" presId="urn:microsoft.com/office/officeart/2005/8/layout/orgChart1"/>
    <dgm:cxn modelId="{7E9CBE76-1A43-4C5B-AD92-DAC72B1B6032}" type="presParOf" srcId="{A74F202A-CE6D-4679-8351-85482AA68F88}" destId="{46E67587-F6EF-4F08-AFC6-F37B002342CF}" srcOrd="2" destOrd="0" presId="urn:microsoft.com/office/officeart/2005/8/layout/orgChart1"/>
    <dgm:cxn modelId="{A22D1CCB-617E-45B0-A3DA-DBFB4935519C}" type="presParOf" srcId="{C2A75DA9-F29C-4941-833B-155B154EB621}" destId="{4529F309-78EF-465F-9C54-AA3387638274}" srcOrd="2" destOrd="0" presId="urn:microsoft.com/office/officeart/2005/8/layout/orgChart1"/>
    <dgm:cxn modelId="{B49537D3-0873-4E20-8554-B7EAE71A5D18}" type="presParOf" srcId="{C4B5D371-DD43-4FE8-8CFE-7C4EA462C19F}" destId="{F631F846-7921-4D5E-A04B-040BC84ED947}" srcOrd="2" destOrd="0" presId="urn:microsoft.com/office/officeart/2005/8/layout/orgChart1"/>
    <dgm:cxn modelId="{A0F95EC4-0E90-465A-ABE6-0E297DB3163E}" type="presParOf" srcId="{C4B5D371-DD43-4FE8-8CFE-7C4EA462C19F}" destId="{B596D6AC-5BEE-440A-BDCE-B67EF47ABE82}" srcOrd="3" destOrd="0" presId="urn:microsoft.com/office/officeart/2005/8/layout/orgChart1"/>
    <dgm:cxn modelId="{CA30D390-158F-4F4A-820B-E8A036A9BA95}" type="presParOf" srcId="{B596D6AC-5BEE-440A-BDCE-B67EF47ABE82}" destId="{BE356AA8-0CA1-4E78-ABD4-50B7DE8044B9}" srcOrd="0" destOrd="0" presId="urn:microsoft.com/office/officeart/2005/8/layout/orgChart1"/>
    <dgm:cxn modelId="{3D877E0F-1761-404F-95AB-0E42370EEE3E}" type="presParOf" srcId="{BE356AA8-0CA1-4E78-ABD4-50B7DE8044B9}" destId="{7E1EF660-0069-4B8C-9CAF-FC0C54D825B6}" srcOrd="0" destOrd="0" presId="urn:microsoft.com/office/officeart/2005/8/layout/orgChart1"/>
    <dgm:cxn modelId="{507932E0-7500-459A-A9AA-ABE5C04E800F}" type="presParOf" srcId="{BE356AA8-0CA1-4E78-ABD4-50B7DE8044B9}" destId="{5C4DADB8-7E78-44E4-B2D3-1B3A77C18013}" srcOrd="1" destOrd="0" presId="urn:microsoft.com/office/officeart/2005/8/layout/orgChart1"/>
    <dgm:cxn modelId="{C845956F-CEAA-4FFC-84F2-E57BEB1AE63D}" type="presParOf" srcId="{B596D6AC-5BEE-440A-BDCE-B67EF47ABE82}" destId="{0254A8AB-7E2D-442C-8CD3-9A84ED64C461}" srcOrd="1" destOrd="0" presId="urn:microsoft.com/office/officeart/2005/8/layout/orgChart1"/>
    <dgm:cxn modelId="{D9CD8379-C91C-46CB-9A8F-80E4F9703BD1}" type="presParOf" srcId="{0254A8AB-7E2D-442C-8CD3-9A84ED64C461}" destId="{24D1C470-4055-4E22-BAB7-501FB9D397A6}" srcOrd="0" destOrd="0" presId="urn:microsoft.com/office/officeart/2005/8/layout/orgChart1"/>
    <dgm:cxn modelId="{4FCFF222-CF65-4E0A-99C9-19E204AAC566}" type="presParOf" srcId="{0254A8AB-7E2D-442C-8CD3-9A84ED64C461}" destId="{C17D924D-FAC3-4416-8097-2180CE47892C}" srcOrd="1" destOrd="0" presId="urn:microsoft.com/office/officeart/2005/8/layout/orgChart1"/>
    <dgm:cxn modelId="{107AD0CC-85C8-4EDF-99EC-BC10AD89E829}" type="presParOf" srcId="{C17D924D-FAC3-4416-8097-2180CE47892C}" destId="{3139408D-C195-4C9C-98F2-AD062A71A888}" srcOrd="0" destOrd="0" presId="urn:microsoft.com/office/officeart/2005/8/layout/orgChart1"/>
    <dgm:cxn modelId="{D1023DA1-F3E5-4F84-8AE2-910B402513FE}" type="presParOf" srcId="{3139408D-C195-4C9C-98F2-AD062A71A888}" destId="{CB5FEBF2-4352-41DB-B89D-48CAEADF6179}" srcOrd="0" destOrd="0" presId="urn:microsoft.com/office/officeart/2005/8/layout/orgChart1"/>
    <dgm:cxn modelId="{D2818BAB-FEC6-4A8C-9A10-162D042E5C7D}" type="presParOf" srcId="{3139408D-C195-4C9C-98F2-AD062A71A888}" destId="{F9E549A0-4D2D-41FA-B21B-37C95AB40904}" srcOrd="1" destOrd="0" presId="urn:microsoft.com/office/officeart/2005/8/layout/orgChart1"/>
    <dgm:cxn modelId="{6D92F678-3246-41AE-BC3E-40BAE9BFD345}" type="presParOf" srcId="{C17D924D-FAC3-4416-8097-2180CE47892C}" destId="{CC4D30DF-A84F-48E0-AEB4-FC40F807CEBB}" srcOrd="1" destOrd="0" presId="urn:microsoft.com/office/officeart/2005/8/layout/orgChart1"/>
    <dgm:cxn modelId="{4979C5C1-935B-41A7-AC03-BBA01544D61A}" type="presParOf" srcId="{CC4D30DF-A84F-48E0-AEB4-FC40F807CEBB}" destId="{477FE114-16B0-4A35-92E4-8B9A7E4F65B6}" srcOrd="0" destOrd="0" presId="urn:microsoft.com/office/officeart/2005/8/layout/orgChart1"/>
    <dgm:cxn modelId="{3380A3E8-94CC-4A22-96D5-8B61B1F92584}" type="presParOf" srcId="{CC4D30DF-A84F-48E0-AEB4-FC40F807CEBB}" destId="{FF964AB4-4056-48B8-9C09-20FF235B96AC}" srcOrd="1" destOrd="0" presId="urn:microsoft.com/office/officeart/2005/8/layout/orgChart1"/>
    <dgm:cxn modelId="{FA4D3A16-1039-4C50-B02C-7B35BD6CEE47}" type="presParOf" srcId="{FF964AB4-4056-48B8-9C09-20FF235B96AC}" destId="{EE64A427-CA31-4899-A2AE-D7AD5B10370B}" srcOrd="0" destOrd="0" presId="urn:microsoft.com/office/officeart/2005/8/layout/orgChart1"/>
    <dgm:cxn modelId="{38409702-D524-4708-A44D-A2EC52AAAB1C}" type="presParOf" srcId="{EE64A427-CA31-4899-A2AE-D7AD5B10370B}" destId="{B1CB10B0-0ABD-4BF3-A0B8-696358F5429C}" srcOrd="0" destOrd="0" presId="urn:microsoft.com/office/officeart/2005/8/layout/orgChart1"/>
    <dgm:cxn modelId="{53E49C0F-454E-4061-9776-5ACB5AB14BD8}" type="presParOf" srcId="{EE64A427-CA31-4899-A2AE-D7AD5B10370B}" destId="{B0BA3586-D9F5-48C4-8BBB-306FBE74D6FF}" srcOrd="1" destOrd="0" presId="urn:microsoft.com/office/officeart/2005/8/layout/orgChart1"/>
    <dgm:cxn modelId="{CE8C007A-1747-4D84-AC1F-9388B8964770}" type="presParOf" srcId="{FF964AB4-4056-48B8-9C09-20FF235B96AC}" destId="{8C18AC99-CF4E-48F1-B3D1-685E08F41DE8}" srcOrd="1" destOrd="0" presId="urn:microsoft.com/office/officeart/2005/8/layout/orgChart1"/>
    <dgm:cxn modelId="{79F157BB-71EC-4E2B-9933-FCA68F54FF54}" type="presParOf" srcId="{FF964AB4-4056-48B8-9C09-20FF235B96AC}" destId="{DD8929EB-26F8-4E67-BB92-6E4AA99FCEEB}" srcOrd="2" destOrd="0" presId="urn:microsoft.com/office/officeart/2005/8/layout/orgChart1"/>
    <dgm:cxn modelId="{DC6A012B-5CFC-4751-BD5A-D3E72F6A82EA}" type="presParOf" srcId="{C17D924D-FAC3-4416-8097-2180CE47892C}" destId="{A525BC65-766A-452E-8B32-5EAB8E235278}" srcOrd="2" destOrd="0" presId="urn:microsoft.com/office/officeart/2005/8/layout/orgChart1"/>
    <dgm:cxn modelId="{5F36D31F-FCC4-4CA1-A478-6DAA8C982FE0}" type="presParOf" srcId="{0254A8AB-7E2D-442C-8CD3-9A84ED64C461}" destId="{8D8969D7-92E6-4A62-AAEA-31E60441ED2A}" srcOrd="2" destOrd="0" presId="urn:microsoft.com/office/officeart/2005/8/layout/orgChart1"/>
    <dgm:cxn modelId="{55912A8E-6D7C-4335-AD91-5E0B7604B75D}" type="presParOf" srcId="{0254A8AB-7E2D-442C-8CD3-9A84ED64C461}" destId="{4BBF8ED5-CFC8-48E9-82B8-F6F97E3D05BA}" srcOrd="3" destOrd="0" presId="urn:microsoft.com/office/officeart/2005/8/layout/orgChart1"/>
    <dgm:cxn modelId="{B7697001-BFE0-48B2-90A4-B721A8D381A8}" type="presParOf" srcId="{4BBF8ED5-CFC8-48E9-82B8-F6F97E3D05BA}" destId="{4B85B23E-8B50-4B81-83D3-BE6074EF9E7C}" srcOrd="0" destOrd="0" presId="urn:microsoft.com/office/officeart/2005/8/layout/orgChart1"/>
    <dgm:cxn modelId="{38685196-2C9F-48F5-B883-CADB95AA938D}" type="presParOf" srcId="{4B85B23E-8B50-4B81-83D3-BE6074EF9E7C}" destId="{54A852EA-BD91-497F-A986-A9AB3DECCB88}" srcOrd="0" destOrd="0" presId="urn:microsoft.com/office/officeart/2005/8/layout/orgChart1"/>
    <dgm:cxn modelId="{54AF4598-792A-4D07-9C2D-EE2A6145E1BC}" type="presParOf" srcId="{4B85B23E-8B50-4B81-83D3-BE6074EF9E7C}" destId="{C1B621B1-71EE-4541-9C2B-3156C4B30D65}" srcOrd="1" destOrd="0" presId="urn:microsoft.com/office/officeart/2005/8/layout/orgChart1"/>
    <dgm:cxn modelId="{989B079A-DF1E-4600-8F88-2C11D4C1B776}" type="presParOf" srcId="{4BBF8ED5-CFC8-48E9-82B8-F6F97E3D05BA}" destId="{A07BBC44-B2AC-4346-B58A-2E9B92C05FB3}" srcOrd="1" destOrd="0" presId="urn:microsoft.com/office/officeart/2005/8/layout/orgChart1"/>
    <dgm:cxn modelId="{95707B80-7538-4AB3-9378-81E090A5519C}" type="presParOf" srcId="{A07BBC44-B2AC-4346-B58A-2E9B92C05FB3}" destId="{3EC881DF-1498-4B1E-ADFC-281E067EA989}" srcOrd="0" destOrd="0" presId="urn:microsoft.com/office/officeart/2005/8/layout/orgChart1"/>
    <dgm:cxn modelId="{E6849E17-5D7A-4BDE-BFE4-478CDDE10242}" type="presParOf" srcId="{A07BBC44-B2AC-4346-B58A-2E9B92C05FB3}" destId="{91615B0A-1197-42A1-819A-744B088E3B9E}" srcOrd="1" destOrd="0" presId="urn:microsoft.com/office/officeart/2005/8/layout/orgChart1"/>
    <dgm:cxn modelId="{9960B67C-5CFC-4037-9CCF-2AE03B289C35}" type="presParOf" srcId="{91615B0A-1197-42A1-819A-744B088E3B9E}" destId="{AF0A102C-14EF-4894-89A6-A434FE07A8F1}" srcOrd="0" destOrd="0" presId="urn:microsoft.com/office/officeart/2005/8/layout/orgChart1"/>
    <dgm:cxn modelId="{31742BED-CDF5-4FB9-B0AF-16B2D4A60404}" type="presParOf" srcId="{AF0A102C-14EF-4894-89A6-A434FE07A8F1}" destId="{62649CE8-2CD0-4014-A199-2D21F99DB871}" srcOrd="0" destOrd="0" presId="urn:microsoft.com/office/officeart/2005/8/layout/orgChart1"/>
    <dgm:cxn modelId="{88076488-5594-40E9-991F-2193E1804750}" type="presParOf" srcId="{AF0A102C-14EF-4894-89A6-A434FE07A8F1}" destId="{E9F68D88-BEB0-4B50-9BAA-0BFC5F8223D7}" srcOrd="1" destOrd="0" presId="urn:microsoft.com/office/officeart/2005/8/layout/orgChart1"/>
    <dgm:cxn modelId="{68164E7C-6244-43B9-B450-B689BD2E17A1}" type="presParOf" srcId="{91615B0A-1197-42A1-819A-744B088E3B9E}" destId="{0942A9C0-378A-4006-AEDE-1AF402ED3DD4}" srcOrd="1" destOrd="0" presId="urn:microsoft.com/office/officeart/2005/8/layout/orgChart1"/>
    <dgm:cxn modelId="{C5B15446-7161-42CA-9198-DEA3BDAFFDF6}" type="presParOf" srcId="{91615B0A-1197-42A1-819A-744B088E3B9E}" destId="{118CEAC9-28A1-4D8C-A6F8-D49DA652BC49}" srcOrd="2" destOrd="0" presId="urn:microsoft.com/office/officeart/2005/8/layout/orgChart1"/>
    <dgm:cxn modelId="{E480AF58-CD62-41DE-A7F8-D2A7991855E1}" type="presParOf" srcId="{4BBF8ED5-CFC8-48E9-82B8-F6F97E3D05BA}" destId="{E47F4EB5-5F0D-40FA-A44C-E92B1B833B34}" srcOrd="2" destOrd="0" presId="urn:microsoft.com/office/officeart/2005/8/layout/orgChart1"/>
    <dgm:cxn modelId="{B7C3EBD3-4D18-4D31-854B-EC1A145AFC2B}" type="presParOf" srcId="{B596D6AC-5BEE-440A-BDCE-B67EF47ABE82}" destId="{FD604825-4566-4B8E-8D60-00E66D069B19}" srcOrd="2" destOrd="0" presId="urn:microsoft.com/office/officeart/2005/8/layout/orgChart1"/>
    <dgm:cxn modelId="{9FD8E02C-72EB-4E2B-9434-19E3AD92654C}" type="presParOf" srcId="{449BA4FC-E800-4CC5-A4B0-90269F7EC070}" destId="{F5BC924A-7847-425C-9913-EC4A51161FCE}" srcOrd="2" destOrd="0" presId="urn:microsoft.com/office/officeart/2005/8/layout/orgChart1"/>
    <dgm:cxn modelId="{1412BE75-01D5-44AB-A3BF-0E9190267CD1}" type="presParOf" srcId="{ABE1FD0D-F5CC-4563-AF29-155454AEF186}" destId="{CEA0C23D-BC15-4837-9C16-169E5A6FA2FF}" srcOrd="4" destOrd="0" presId="urn:microsoft.com/office/officeart/2005/8/layout/orgChart1"/>
    <dgm:cxn modelId="{1A1947C6-83FA-40F9-9455-24A360433D4E}" type="presParOf" srcId="{ABE1FD0D-F5CC-4563-AF29-155454AEF186}" destId="{2649168F-8CCB-4470-8D82-87B83869CD53}" srcOrd="5" destOrd="0" presId="urn:microsoft.com/office/officeart/2005/8/layout/orgChart1"/>
    <dgm:cxn modelId="{7F4EA52D-B02A-471E-88E7-413602B9C8F2}" type="presParOf" srcId="{2649168F-8CCB-4470-8D82-87B83869CD53}" destId="{E577D74A-F5E6-4D66-AACB-6625302E8C8D}" srcOrd="0" destOrd="0" presId="urn:microsoft.com/office/officeart/2005/8/layout/orgChart1"/>
    <dgm:cxn modelId="{2A0CF252-DD2F-4B1C-8F2F-201E38E0DCA5}" type="presParOf" srcId="{E577D74A-F5E6-4D66-AACB-6625302E8C8D}" destId="{1F0800B8-98AC-477C-8C25-63BA7A72D945}" srcOrd="0" destOrd="0" presId="urn:microsoft.com/office/officeart/2005/8/layout/orgChart1"/>
    <dgm:cxn modelId="{41FA3120-4890-4B3F-A2C1-D91D623EBF19}" type="presParOf" srcId="{E577D74A-F5E6-4D66-AACB-6625302E8C8D}" destId="{D7BFCC6D-347E-48B8-BA14-AE75A6BCBEF2}" srcOrd="1" destOrd="0" presId="urn:microsoft.com/office/officeart/2005/8/layout/orgChart1"/>
    <dgm:cxn modelId="{4287C072-BA76-4A64-8862-C443355FADC1}" type="presParOf" srcId="{2649168F-8CCB-4470-8D82-87B83869CD53}" destId="{2EE754AE-6E32-42E0-A558-F75D2164289A}" srcOrd="1" destOrd="0" presId="urn:microsoft.com/office/officeart/2005/8/layout/orgChart1"/>
    <dgm:cxn modelId="{3B6DAD25-3418-4DF3-BC8F-DD61B48CF07A}" type="presParOf" srcId="{2649168F-8CCB-4470-8D82-87B83869CD53}" destId="{BCA7CF37-A86A-4D39-9E44-380CE0E8462C}" srcOrd="2" destOrd="0" presId="urn:microsoft.com/office/officeart/2005/8/layout/orgChart1"/>
    <dgm:cxn modelId="{7FBB3FD4-419D-4E3A-9C01-3CB8A0E08E4E}" type="presParOf" srcId="{40F15FE7-F050-45EB-8BE3-C969CBFFD87A}" destId="{390F9104-2D8D-42F5-AAA9-EC9DCA74F3FC}" srcOrd="2" destOrd="0" presId="urn:microsoft.com/office/officeart/2005/8/layout/orgChart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62CC676-8DE6-455B-8DDC-C08AC58A43E5}"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kumimoji="1" lang="ja-JP" altLang="en-US"/>
        </a:p>
      </dgm:t>
    </dgm:pt>
    <dgm:pt modelId="{84555F76-CD7C-40F1-A746-2B924321C0D0}">
      <dgm:prSet custT="1"/>
      <dgm:spPr/>
      <dgm:t>
        <a:bodyPr/>
        <a:lstStyle/>
        <a:p>
          <a:pPr>
            <a:spcAft>
              <a:spcPts val="0"/>
            </a:spcAft>
          </a:pPr>
          <a:r>
            <a:rPr kumimoji="1" lang="en-US" altLang="ja-JP" sz="1600" b="0" smtClean="0"/>
            <a:t>Blood sample </a:t>
          </a:r>
        </a:p>
        <a:p>
          <a:pPr>
            <a:spcAft>
              <a:spcPts val="0"/>
            </a:spcAft>
          </a:pPr>
          <a:r>
            <a:rPr kumimoji="1" lang="en-US" altLang="ja-JP" sz="1600" b="0" smtClean="0"/>
            <a:t>not obtained</a:t>
          </a:r>
          <a:endParaRPr kumimoji="1" lang="ja-JP" altLang="en-US" sz="1600" b="0" dirty="0"/>
        </a:p>
      </dgm:t>
    </dgm:pt>
    <dgm:pt modelId="{5C88E0E2-966B-461B-B863-97139D97B03F}" type="parTrans" cxnId="{CFBE93F3-D5BF-430D-A1DC-BAD09C3CF944}">
      <dgm:prSet/>
      <dgm:spPr/>
      <dgm:t>
        <a:bodyPr/>
        <a:lstStyle/>
        <a:p>
          <a:endParaRPr kumimoji="1" lang="ja-JP" altLang="en-US" sz="2800">
            <a:solidFill>
              <a:srgbClr val="000000"/>
            </a:solidFill>
          </a:endParaRPr>
        </a:p>
      </dgm:t>
    </dgm:pt>
    <dgm:pt modelId="{BDFC0AA4-9637-4B90-B14D-7044BB05E649}" type="sibTrans" cxnId="{CFBE93F3-D5BF-430D-A1DC-BAD09C3CF944}">
      <dgm:prSet/>
      <dgm:spPr/>
      <dgm:t>
        <a:bodyPr/>
        <a:lstStyle/>
        <a:p>
          <a:endParaRPr kumimoji="1" lang="ja-JP" altLang="en-US" sz="2800">
            <a:solidFill>
              <a:srgbClr val="000000"/>
            </a:solidFill>
          </a:endParaRPr>
        </a:p>
      </dgm:t>
    </dgm:pt>
    <dgm:pt modelId="{D729071A-AC0F-49EE-9312-0585602DFFFB}">
      <dgm:prSet custT="1"/>
      <dgm:spPr/>
      <dgm:t>
        <a:bodyPr/>
        <a:lstStyle/>
        <a:p>
          <a:r>
            <a:rPr kumimoji="1" lang="en-US" altLang="ja-JP" sz="1600" b="0" smtClean="0"/>
            <a:t>Blood sample obtained (1ml)  </a:t>
          </a:r>
          <a:endParaRPr kumimoji="1" lang="ja-JP" altLang="en-US" sz="1600" b="0" dirty="0"/>
        </a:p>
      </dgm:t>
    </dgm:pt>
    <dgm:pt modelId="{267BE4CA-FBFF-4043-BEF0-3F59292477A9}" type="parTrans" cxnId="{326EA9FF-2F5B-4DFA-B25C-4A83E0998197}">
      <dgm:prSet/>
      <dgm:spPr/>
      <dgm:t>
        <a:bodyPr/>
        <a:lstStyle/>
        <a:p>
          <a:endParaRPr kumimoji="1" lang="ja-JP" altLang="en-US" sz="2800">
            <a:solidFill>
              <a:srgbClr val="000000"/>
            </a:solidFill>
          </a:endParaRPr>
        </a:p>
      </dgm:t>
    </dgm:pt>
    <dgm:pt modelId="{35F28857-7E7F-4291-92DE-B6EDDAB8ACA8}" type="sibTrans" cxnId="{326EA9FF-2F5B-4DFA-B25C-4A83E0998197}">
      <dgm:prSet/>
      <dgm:spPr/>
      <dgm:t>
        <a:bodyPr/>
        <a:lstStyle/>
        <a:p>
          <a:endParaRPr kumimoji="1" lang="ja-JP" altLang="en-US" sz="2800">
            <a:solidFill>
              <a:srgbClr val="000000"/>
            </a:solidFill>
          </a:endParaRPr>
        </a:p>
      </dgm:t>
    </dgm:pt>
    <dgm:pt modelId="{30896066-4491-431A-8578-BB27EDB5D367}">
      <dgm:prSet custT="1"/>
      <dgm:spPr/>
      <dgm:t>
        <a:bodyPr/>
        <a:lstStyle/>
        <a:p>
          <a:r>
            <a:rPr kumimoji="1" lang="en-US" altLang="ja-JP" sz="1600" b="0" smtClean="0"/>
            <a:t>IgG +  and</a:t>
          </a:r>
        </a:p>
        <a:p>
          <a:r>
            <a:rPr kumimoji="1" lang="en-US" altLang="ja-JP" sz="1600" b="0" smtClean="0"/>
            <a:t>IgM –</a:t>
          </a:r>
          <a:endParaRPr kumimoji="1" lang="ja-JP" altLang="en-US" sz="1600" b="0" dirty="0"/>
        </a:p>
      </dgm:t>
    </dgm:pt>
    <dgm:pt modelId="{1E823F11-22E8-42FE-A74C-42BAE402A4E1}" type="parTrans" cxnId="{A9C8649F-5DD4-449C-8D3B-4E9780B794E5}">
      <dgm:prSet/>
      <dgm:spPr/>
      <dgm:t>
        <a:bodyPr/>
        <a:lstStyle/>
        <a:p>
          <a:endParaRPr kumimoji="1" lang="ja-JP" altLang="en-US" sz="2800">
            <a:solidFill>
              <a:srgbClr val="000000"/>
            </a:solidFill>
          </a:endParaRPr>
        </a:p>
      </dgm:t>
    </dgm:pt>
    <dgm:pt modelId="{E5B28893-225C-4259-B43F-C489381A7DF6}" type="sibTrans" cxnId="{A9C8649F-5DD4-449C-8D3B-4E9780B794E5}">
      <dgm:prSet/>
      <dgm:spPr/>
      <dgm:t>
        <a:bodyPr/>
        <a:lstStyle/>
        <a:p>
          <a:endParaRPr kumimoji="1" lang="ja-JP" altLang="en-US" sz="2800">
            <a:solidFill>
              <a:srgbClr val="000000"/>
            </a:solidFill>
          </a:endParaRPr>
        </a:p>
      </dgm:t>
    </dgm:pt>
    <dgm:pt modelId="{A674C286-7F3E-4455-8D09-F1B7A33F3CA7}">
      <dgm:prSet custT="1"/>
      <dgm:spPr/>
      <dgm:t>
        <a:bodyPr/>
        <a:lstStyle/>
        <a:p>
          <a:r>
            <a:rPr kumimoji="1" lang="en-US" altLang="ja-JP" sz="1600" b="0" smtClean="0"/>
            <a:t>IgG+ and </a:t>
          </a:r>
        </a:p>
        <a:p>
          <a:r>
            <a:rPr kumimoji="1" lang="en-US" altLang="ja-JP" sz="1600" b="0" smtClean="0"/>
            <a:t>IgM +</a:t>
          </a:r>
          <a:endParaRPr kumimoji="1" lang="ja-JP" altLang="en-US" sz="1600" b="0" dirty="0"/>
        </a:p>
      </dgm:t>
    </dgm:pt>
    <dgm:pt modelId="{9CD24D5D-B589-4192-8A60-80311D6F5834}" type="parTrans" cxnId="{242C30E7-6B34-47E8-BB86-EA1DED0497A2}">
      <dgm:prSet/>
      <dgm:spPr/>
      <dgm:t>
        <a:bodyPr/>
        <a:lstStyle/>
        <a:p>
          <a:endParaRPr kumimoji="1" lang="ja-JP" altLang="en-US" sz="2800">
            <a:solidFill>
              <a:srgbClr val="000000"/>
            </a:solidFill>
          </a:endParaRPr>
        </a:p>
      </dgm:t>
    </dgm:pt>
    <dgm:pt modelId="{EAFE7A9D-8C99-4FF3-AB5F-CCD06FFA18E0}" type="sibTrans" cxnId="{242C30E7-6B34-47E8-BB86-EA1DED0497A2}">
      <dgm:prSet/>
      <dgm:spPr/>
      <dgm:t>
        <a:bodyPr/>
        <a:lstStyle/>
        <a:p>
          <a:endParaRPr kumimoji="1" lang="ja-JP" altLang="en-US" sz="2800">
            <a:solidFill>
              <a:srgbClr val="000000"/>
            </a:solidFill>
          </a:endParaRPr>
        </a:p>
      </dgm:t>
    </dgm:pt>
    <dgm:pt modelId="{7C633F55-FCA4-4757-AAD8-086AB2B87E8B}">
      <dgm:prSet custT="1"/>
      <dgm:spPr/>
      <dgm:t>
        <a:bodyPr/>
        <a:lstStyle/>
        <a:p>
          <a:r>
            <a:rPr kumimoji="1" lang="en-US" altLang="ja-JP" sz="1600" smtClean="0"/>
            <a:t>Absence of ≥1 defect from (A)</a:t>
          </a:r>
          <a:endParaRPr kumimoji="1" lang="ja-JP" altLang="en-US" sz="1600" dirty="0"/>
        </a:p>
      </dgm:t>
    </dgm:pt>
    <dgm:pt modelId="{CC257273-D9AC-46D6-BA4D-F73FFFD0307B}" type="parTrans" cxnId="{0EB0F294-227E-414B-99A7-F6CA4005EBA1}">
      <dgm:prSet/>
      <dgm:spPr/>
      <dgm:t>
        <a:bodyPr/>
        <a:lstStyle/>
        <a:p>
          <a:endParaRPr kumimoji="1" lang="ja-JP" altLang="en-US" sz="2800">
            <a:solidFill>
              <a:srgbClr val="000000"/>
            </a:solidFill>
          </a:endParaRPr>
        </a:p>
      </dgm:t>
    </dgm:pt>
    <dgm:pt modelId="{D761D70F-22F5-4953-9C86-E687A38EE437}" type="sibTrans" cxnId="{0EB0F294-227E-414B-99A7-F6CA4005EBA1}">
      <dgm:prSet/>
      <dgm:spPr/>
      <dgm:t>
        <a:bodyPr/>
        <a:lstStyle/>
        <a:p>
          <a:endParaRPr kumimoji="1" lang="ja-JP" altLang="en-US" sz="2800">
            <a:solidFill>
              <a:srgbClr val="000000"/>
            </a:solidFill>
          </a:endParaRPr>
        </a:p>
      </dgm:t>
    </dgm:pt>
    <dgm:pt modelId="{D4EE7D25-8F14-4576-A9B9-0C5A8B93BE54}">
      <dgm:prSet custT="1"/>
      <dgm:spPr/>
      <dgm:t>
        <a:bodyPr/>
        <a:lstStyle/>
        <a:p>
          <a:r>
            <a:rPr kumimoji="1" lang="en-US" altLang="ja-JP" sz="1600" smtClean="0"/>
            <a:t>Does not meet clinical criteria for CRS</a:t>
          </a:r>
          <a:endParaRPr kumimoji="1" lang="ja-JP" altLang="en-US" sz="1600" dirty="0"/>
        </a:p>
      </dgm:t>
    </dgm:pt>
    <dgm:pt modelId="{B2BA9D1B-7D6E-46FD-837A-D2FE84B57541}" type="parTrans" cxnId="{39A976EA-9389-4057-9ECD-A4FCD189C5C4}">
      <dgm:prSet/>
      <dgm:spPr/>
      <dgm:t>
        <a:bodyPr/>
        <a:lstStyle/>
        <a:p>
          <a:endParaRPr kumimoji="1" lang="ja-JP" altLang="en-US">
            <a:solidFill>
              <a:srgbClr val="000000"/>
            </a:solidFill>
          </a:endParaRPr>
        </a:p>
      </dgm:t>
    </dgm:pt>
    <dgm:pt modelId="{80D38004-B86E-4975-9777-9A9D516125AF}" type="sibTrans" cxnId="{39A976EA-9389-4057-9ECD-A4FCD189C5C4}">
      <dgm:prSet/>
      <dgm:spPr/>
      <dgm:t>
        <a:bodyPr/>
        <a:lstStyle/>
        <a:p>
          <a:endParaRPr kumimoji="1" lang="ja-JP" altLang="en-US">
            <a:solidFill>
              <a:srgbClr val="000000"/>
            </a:solidFill>
          </a:endParaRPr>
        </a:p>
      </dgm:t>
    </dgm:pt>
    <dgm:pt modelId="{40CBEA1C-4F86-473C-B182-8901185E5DD4}">
      <dgm:prSet custT="1"/>
      <dgm:spPr/>
      <dgm:t>
        <a:bodyPr/>
        <a:lstStyle/>
        <a:p>
          <a:r>
            <a:rPr kumimoji="1" lang="en-US" altLang="ja-JP" sz="1600" smtClean="0"/>
            <a:t>Presence of ≥1 defect from (A)</a:t>
          </a:r>
          <a:endParaRPr kumimoji="1" lang="ja-JP" altLang="en-US" sz="1600" dirty="0"/>
        </a:p>
      </dgm:t>
    </dgm:pt>
    <dgm:pt modelId="{B0FC1F37-37B8-4965-8A00-9DEE8A8F871B}" type="parTrans" cxnId="{6BE34319-3BF1-4B3F-9FED-764910D98104}">
      <dgm:prSet/>
      <dgm:spPr/>
      <dgm:t>
        <a:bodyPr/>
        <a:lstStyle/>
        <a:p>
          <a:endParaRPr kumimoji="1" lang="ja-JP" altLang="en-US">
            <a:solidFill>
              <a:srgbClr val="000000"/>
            </a:solidFill>
          </a:endParaRPr>
        </a:p>
      </dgm:t>
    </dgm:pt>
    <dgm:pt modelId="{A1C586AA-B43F-49A5-87D8-9E76B42A888F}" type="sibTrans" cxnId="{6BE34319-3BF1-4B3F-9FED-764910D98104}">
      <dgm:prSet/>
      <dgm:spPr/>
      <dgm:t>
        <a:bodyPr/>
        <a:lstStyle/>
        <a:p>
          <a:endParaRPr kumimoji="1" lang="ja-JP" altLang="en-US">
            <a:solidFill>
              <a:srgbClr val="000000"/>
            </a:solidFill>
          </a:endParaRPr>
        </a:p>
      </dgm:t>
    </dgm:pt>
    <dgm:pt modelId="{66C5A210-6B66-4DB5-BAFB-FD7AC9D3574A}">
      <dgm:prSet custT="1"/>
      <dgm:spPr/>
      <dgm:t>
        <a:bodyPr/>
        <a:lstStyle/>
        <a:p>
          <a:r>
            <a:rPr kumimoji="1" lang="en-US" altLang="ja-JP" sz="1600" smtClean="0"/>
            <a:t>2</a:t>
          </a:r>
          <a:r>
            <a:rPr kumimoji="1" lang="en-US" altLang="ja-JP" sz="1600" baseline="30000" smtClean="0"/>
            <a:t>nd</a:t>
          </a:r>
          <a:r>
            <a:rPr kumimoji="1" lang="en-US" altLang="ja-JP" sz="1600" smtClean="0"/>
            <a:t> blood sample obtained</a:t>
          </a:r>
          <a:endParaRPr kumimoji="1" lang="ja-JP" altLang="en-US" sz="1600" dirty="0"/>
        </a:p>
      </dgm:t>
    </dgm:pt>
    <dgm:pt modelId="{EA4D0AC5-9501-4717-A0CE-5BCC54EBD651}" type="parTrans" cxnId="{BD32D19C-D97E-4A79-9020-8E6BD2F412A2}">
      <dgm:prSet/>
      <dgm:spPr/>
      <dgm:t>
        <a:bodyPr/>
        <a:lstStyle/>
        <a:p>
          <a:endParaRPr kumimoji="1" lang="ja-JP" altLang="en-US">
            <a:solidFill>
              <a:srgbClr val="000000"/>
            </a:solidFill>
          </a:endParaRPr>
        </a:p>
      </dgm:t>
    </dgm:pt>
    <dgm:pt modelId="{607F5E17-11DD-453C-96D5-7FD8CCA634C5}" type="sibTrans" cxnId="{BD32D19C-D97E-4A79-9020-8E6BD2F412A2}">
      <dgm:prSet/>
      <dgm:spPr/>
      <dgm:t>
        <a:bodyPr/>
        <a:lstStyle/>
        <a:p>
          <a:endParaRPr kumimoji="1" lang="ja-JP" altLang="en-US">
            <a:solidFill>
              <a:srgbClr val="000000"/>
            </a:solidFill>
          </a:endParaRPr>
        </a:p>
      </dgm:t>
    </dgm:pt>
    <dgm:pt modelId="{2ACA7578-A30F-407C-813F-C123D0B4ECF1}">
      <dgm:prSet custT="1"/>
      <dgm:spPr/>
      <dgm:t>
        <a:bodyPr/>
        <a:lstStyle/>
        <a:p>
          <a:r>
            <a:rPr kumimoji="1" lang="en-US" altLang="ja-JP" sz="1800" b="1" smtClean="0"/>
            <a:t>Infection only (CRI)</a:t>
          </a:r>
          <a:endParaRPr kumimoji="1" lang="ja-JP" altLang="en-US" sz="1800" b="1" dirty="0"/>
        </a:p>
      </dgm:t>
    </dgm:pt>
    <dgm:pt modelId="{6F25B366-4A4A-4A13-8B9F-C09AAC6AF78C}" type="parTrans" cxnId="{9DF86DC4-021A-462E-B4E2-5CDBD2840E27}">
      <dgm:prSet/>
      <dgm:spPr/>
      <dgm:t>
        <a:bodyPr/>
        <a:lstStyle/>
        <a:p>
          <a:endParaRPr kumimoji="1" lang="ja-JP" altLang="en-US">
            <a:solidFill>
              <a:srgbClr val="000000"/>
            </a:solidFill>
          </a:endParaRPr>
        </a:p>
      </dgm:t>
    </dgm:pt>
    <dgm:pt modelId="{05D66C92-A71B-456C-B554-B44FAC59306A}" type="sibTrans" cxnId="{9DF86DC4-021A-462E-B4E2-5CDBD2840E27}">
      <dgm:prSet/>
      <dgm:spPr/>
      <dgm:t>
        <a:bodyPr/>
        <a:lstStyle/>
        <a:p>
          <a:endParaRPr kumimoji="1" lang="ja-JP" altLang="en-US">
            <a:solidFill>
              <a:srgbClr val="000000"/>
            </a:solidFill>
          </a:endParaRPr>
        </a:p>
      </dgm:t>
    </dgm:pt>
    <dgm:pt modelId="{D4549009-BB31-413B-832A-DCFC8B73F817}">
      <dgm:prSet custT="1"/>
      <dgm:spPr/>
      <dgm:t>
        <a:bodyPr/>
        <a:lstStyle/>
        <a:p>
          <a:r>
            <a:rPr kumimoji="1" lang="en-US" altLang="ja-JP" sz="1600" smtClean="0"/>
            <a:t>2</a:t>
          </a:r>
          <a:r>
            <a:rPr kumimoji="1" lang="en-US" altLang="ja-JP" sz="1600" baseline="30000" smtClean="0"/>
            <a:t>nd</a:t>
          </a:r>
          <a:r>
            <a:rPr kumimoji="1" lang="en-US" altLang="ja-JP" sz="1600" smtClean="0"/>
            <a:t> blood sample not obtained</a:t>
          </a:r>
          <a:endParaRPr kumimoji="1" lang="en-US" altLang="ja-JP" sz="1600" b="1" dirty="0"/>
        </a:p>
      </dgm:t>
    </dgm:pt>
    <dgm:pt modelId="{00832DCB-D2AF-42AF-B95F-6B768AE4FC26}" type="parTrans" cxnId="{54E4EB07-1575-45AA-987D-F85FD24DF838}">
      <dgm:prSet/>
      <dgm:spPr/>
      <dgm:t>
        <a:bodyPr/>
        <a:lstStyle/>
        <a:p>
          <a:endParaRPr kumimoji="1" lang="ja-JP" altLang="en-US">
            <a:solidFill>
              <a:srgbClr val="000000"/>
            </a:solidFill>
          </a:endParaRPr>
        </a:p>
      </dgm:t>
    </dgm:pt>
    <dgm:pt modelId="{7C99B836-3C99-483E-A116-EE2255272300}" type="sibTrans" cxnId="{54E4EB07-1575-45AA-987D-F85FD24DF838}">
      <dgm:prSet/>
      <dgm:spPr/>
      <dgm:t>
        <a:bodyPr/>
        <a:lstStyle/>
        <a:p>
          <a:endParaRPr kumimoji="1" lang="ja-JP" altLang="en-US">
            <a:solidFill>
              <a:srgbClr val="000000"/>
            </a:solidFill>
          </a:endParaRPr>
        </a:p>
      </dgm:t>
    </dgm:pt>
    <dgm:pt modelId="{E9622CBF-B649-4684-ABF9-1D2931C48C54}">
      <dgm:prSet custT="1"/>
      <dgm:spPr/>
      <dgm:t>
        <a:bodyPr/>
        <a:lstStyle/>
        <a:p>
          <a:r>
            <a:rPr kumimoji="1" lang="en-US" altLang="ja-JP" sz="1800" b="1" smtClean="0"/>
            <a:t>Clinically compatible</a:t>
          </a:r>
          <a:endParaRPr kumimoji="1" lang="ja-JP" altLang="en-US" sz="1800" b="1" dirty="0"/>
        </a:p>
      </dgm:t>
    </dgm:pt>
    <dgm:pt modelId="{3DDAB3C2-0EC4-4CBC-8108-41A17E2C83B1}" type="parTrans" cxnId="{EF60B97B-A504-42B1-AE4E-1C1E3BBB681B}">
      <dgm:prSet/>
      <dgm:spPr/>
      <dgm:t>
        <a:bodyPr/>
        <a:lstStyle/>
        <a:p>
          <a:endParaRPr kumimoji="1" lang="ja-JP" altLang="en-US">
            <a:solidFill>
              <a:srgbClr val="000000"/>
            </a:solidFill>
          </a:endParaRPr>
        </a:p>
      </dgm:t>
    </dgm:pt>
    <dgm:pt modelId="{57BE22B3-D78C-4397-ABFC-BCCCEEB144DC}" type="sibTrans" cxnId="{EF60B97B-A504-42B1-AE4E-1C1E3BBB681B}">
      <dgm:prSet/>
      <dgm:spPr/>
      <dgm:t>
        <a:bodyPr/>
        <a:lstStyle/>
        <a:p>
          <a:endParaRPr kumimoji="1" lang="ja-JP" altLang="en-US">
            <a:solidFill>
              <a:srgbClr val="000000"/>
            </a:solidFill>
          </a:endParaRPr>
        </a:p>
      </dgm:t>
    </dgm:pt>
    <dgm:pt modelId="{708430EC-313A-4301-8111-150A00ECF5EA}">
      <dgm:prSet custT="1"/>
      <dgm:spPr/>
      <dgm:t>
        <a:bodyPr/>
        <a:lstStyle/>
        <a:p>
          <a:pPr defTabSz="622300">
            <a:lnSpc>
              <a:spcPct val="90000"/>
            </a:lnSpc>
            <a:spcBef>
              <a:spcPct val="0"/>
            </a:spcBef>
            <a:spcAft>
              <a:spcPct val="35000"/>
            </a:spcAft>
          </a:pPr>
          <a:r>
            <a:rPr kumimoji="1" lang="en-US" altLang="ja-JP" sz="1800" b="1" smtClean="0"/>
            <a:t>Discarded</a:t>
          </a:r>
          <a:endParaRPr kumimoji="1" lang="ja-JP" altLang="en-US" sz="1800" b="1" dirty="0"/>
        </a:p>
      </dgm:t>
    </dgm:pt>
    <dgm:pt modelId="{0955C0BE-2A45-4287-A725-5B3B87A6CDC3}" type="parTrans" cxnId="{EC7CE255-DC08-4372-A1BA-B2E0E392CC93}">
      <dgm:prSet/>
      <dgm:spPr/>
      <dgm:t>
        <a:bodyPr/>
        <a:lstStyle/>
        <a:p>
          <a:endParaRPr kumimoji="1" lang="ja-JP" altLang="en-US">
            <a:solidFill>
              <a:srgbClr val="000000"/>
            </a:solidFill>
          </a:endParaRPr>
        </a:p>
      </dgm:t>
    </dgm:pt>
    <dgm:pt modelId="{3687B8A0-72FD-43A3-B610-EBEBEB557AA1}" type="sibTrans" cxnId="{EC7CE255-DC08-4372-A1BA-B2E0E392CC93}">
      <dgm:prSet/>
      <dgm:spPr/>
      <dgm:t>
        <a:bodyPr/>
        <a:lstStyle/>
        <a:p>
          <a:endParaRPr kumimoji="1" lang="ja-JP" altLang="en-US">
            <a:solidFill>
              <a:srgbClr val="000000"/>
            </a:solidFill>
          </a:endParaRPr>
        </a:p>
      </dgm:t>
    </dgm:pt>
    <dgm:pt modelId="{089626A8-2E69-4DDD-BB13-EFD33BDAAB4F}">
      <dgm:prSet custT="1"/>
      <dgm:spPr/>
      <dgm:t>
        <a:bodyPr/>
        <a:lstStyle/>
        <a:p>
          <a:r>
            <a:rPr kumimoji="1" lang="en-US" altLang="ja-JP" sz="1800" b="1" smtClean="0"/>
            <a:t>Confirmed </a:t>
          </a:r>
          <a:endParaRPr kumimoji="1" lang="ja-JP" altLang="en-US" sz="1800" b="1" dirty="0"/>
        </a:p>
      </dgm:t>
    </dgm:pt>
    <dgm:pt modelId="{121E43FE-0A58-40E6-9935-CBE1317D5235}" type="parTrans" cxnId="{48113F72-530A-47A6-9ED5-AC234D444EC6}">
      <dgm:prSet/>
      <dgm:spPr/>
      <dgm:t>
        <a:bodyPr/>
        <a:lstStyle/>
        <a:p>
          <a:endParaRPr kumimoji="1" lang="ja-JP" altLang="en-US">
            <a:solidFill>
              <a:srgbClr val="000000"/>
            </a:solidFill>
          </a:endParaRPr>
        </a:p>
      </dgm:t>
    </dgm:pt>
    <dgm:pt modelId="{0127BFA2-C253-47F3-A445-EE26B707E8B2}" type="sibTrans" cxnId="{48113F72-530A-47A6-9ED5-AC234D444EC6}">
      <dgm:prSet/>
      <dgm:spPr/>
      <dgm:t>
        <a:bodyPr/>
        <a:lstStyle/>
        <a:p>
          <a:endParaRPr kumimoji="1" lang="ja-JP" altLang="en-US">
            <a:solidFill>
              <a:srgbClr val="000000"/>
            </a:solidFill>
          </a:endParaRPr>
        </a:p>
      </dgm:t>
    </dgm:pt>
    <dgm:pt modelId="{9B7D8B6F-5016-4A61-8750-A082BA540BA9}">
      <dgm:prSet custT="1"/>
      <dgm:spPr/>
      <dgm:t>
        <a:bodyPr/>
        <a:lstStyle/>
        <a:p>
          <a:r>
            <a:rPr kumimoji="1" lang="en-US" altLang="ja-JP" sz="1600" b="0" smtClean="0"/>
            <a:t> IgG –</a:t>
          </a:r>
          <a:endParaRPr kumimoji="1" lang="ja-JP" altLang="en-US" sz="1600" b="0" dirty="0"/>
        </a:p>
      </dgm:t>
    </dgm:pt>
    <dgm:pt modelId="{52E2F04C-FA0B-4099-B93D-EBBCD8894479}" type="parTrans" cxnId="{89DA1B71-0E49-4F6C-BFA9-B8C9E43CB1CB}">
      <dgm:prSet/>
      <dgm:spPr/>
      <dgm:t>
        <a:bodyPr/>
        <a:lstStyle/>
        <a:p>
          <a:endParaRPr kumimoji="1" lang="ja-JP" altLang="en-US">
            <a:solidFill>
              <a:srgbClr val="000000"/>
            </a:solidFill>
          </a:endParaRPr>
        </a:p>
      </dgm:t>
    </dgm:pt>
    <dgm:pt modelId="{4F7F11B5-0C8C-41A3-96A1-196B382C8F97}" type="sibTrans" cxnId="{89DA1B71-0E49-4F6C-BFA9-B8C9E43CB1CB}">
      <dgm:prSet/>
      <dgm:spPr/>
      <dgm:t>
        <a:bodyPr/>
        <a:lstStyle/>
        <a:p>
          <a:endParaRPr kumimoji="1" lang="ja-JP" altLang="en-US">
            <a:solidFill>
              <a:srgbClr val="000000"/>
            </a:solidFill>
          </a:endParaRPr>
        </a:p>
      </dgm:t>
    </dgm:pt>
    <dgm:pt modelId="{71D867D9-5160-469C-A083-7CD56165C082}">
      <dgm:prSet custT="1"/>
      <dgm:spPr/>
      <dgm:t>
        <a:bodyPr/>
        <a:lstStyle/>
        <a:p>
          <a:r>
            <a:rPr kumimoji="1" lang="en-US" altLang="ja-JP" sz="1800" b="1" smtClean="0"/>
            <a:t>Discarded</a:t>
          </a:r>
          <a:endParaRPr kumimoji="1" lang="ja-JP" altLang="en-US" sz="1800" b="1" dirty="0"/>
        </a:p>
      </dgm:t>
    </dgm:pt>
    <dgm:pt modelId="{8C225F31-CBE9-4C23-B0D5-7497DD26BDA8}" type="parTrans" cxnId="{6A35E698-95C8-4C9E-B863-13C9370060DC}">
      <dgm:prSet/>
      <dgm:spPr/>
      <dgm:t>
        <a:bodyPr/>
        <a:lstStyle/>
        <a:p>
          <a:endParaRPr kumimoji="1" lang="ja-JP" altLang="en-US">
            <a:solidFill>
              <a:srgbClr val="000000"/>
            </a:solidFill>
          </a:endParaRPr>
        </a:p>
      </dgm:t>
    </dgm:pt>
    <dgm:pt modelId="{5D1687E4-90FB-49AD-8411-41EBCDCCCE38}" type="sibTrans" cxnId="{6A35E698-95C8-4C9E-B863-13C9370060DC}">
      <dgm:prSet/>
      <dgm:spPr/>
      <dgm:t>
        <a:bodyPr/>
        <a:lstStyle/>
        <a:p>
          <a:endParaRPr kumimoji="1" lang="ja-JP" altLang="en-US">
            <a:solidFill>
              <a:srgbClr val="000000"/>
            </a:solidFill>
          </a:endParaRPr>
        </a:p>
      </dgm:t>
    </dgm:pt>
    <dgm:pt modelId="{34005CDA-37ED-402A-A645-5F778BAB6B43}">
      <dgm:prSet custT="1"/>
      <dgm:spPr/>
      <dgm:t>
        <a:bodyPr/>
        <a:lstStyle/>
        <a:p>
          <a:r>
            <a:rPr kumimoji="1" lang="en-US" altLang="ja-JP" sz="1600" smtClean="0"/>
            <a:t>Meets clinical criteria for CRS</a:t>
          </a:r>
          <a:endParaRPr kumimoji="1" lang="ja-JP" altLang="en-US" sz="1600" dirty="0"/>
        </a:p>
      </dgm:t>
    </dgm:pt>
    <dgm:pt modelId="{71FCD4AD-577E-493F-B991-68E2FEDD86A2}" type="sibTrans" cxnId="{E8DD426B-1CE1-4890-B944-6380198352F6}">
      <dgm:prSet/>
      <dgm:spPr/>
      <dgm:t>
        <a:bodyPr/>
        <a:lstStyle/>
        <a:p>
          <a:endParaRPr kumimoji="1" lang="ja-JP" altLang="en-US">
            <a:solidFill>
              <a:srgbClr val="000000"/>
            </a:solidFill>
          </a:endParaRPr>
        </a:p>
      </dgm:t>
    </dgm:pt>
    <dgm:pt modelId="{A734ABEC-6A6F-4B0D-9202-2CA510C3AEF7}" type="parTrans" cxnId="{E8DD426B-1CE1-4890-B944-6380198352F6}">
      <dgm:prSet/>
      <dgm:spPr/>
      <dgm:t>
        <a:bodyPr/>
        <a:lstStyle/>
        <a:p>
          <a:endParaRPr kumimoji="1" lang="ja-JP" altLang="en-US">
            <a:solidFill>
              <a:srgbClr val="000000"/>
            </a:solidFill>
          </a:endParaRPr>
        </a:p>
      </dgm:t>
    </dgm:pt>
    <dgm:pt modelId="{7D6C7908-29BF-4942-B93F-F9C34B4AC16E}">
      <dgm:prSet phldrT="[テキスト]" custT="1"/>
      <dgm:spPr/>
      <dgm:t>
        <a:bodyPr/>
        <a:lstStyle/>
        <a:p>
          <a:pPr marL="0" indent="0" algn="ctr">
            <a:lnSpc>
              <a:spcPct val="100000"/>
            </a:lnSpc>
            <a:spcAft>
              <a:spcPts val="0"/>
            </a:spcAft>
          </a:pPr>
          <a:r>
            <a:rPr kumimoji="1" lang="en-US" altLang="ja-JP" sz="1800" b="1" smtClean="0"/>
            <a:t>Suspected</a:t>
          </a:r>
          <a:r>
            <a:rPr kumimoji="1" lang="en-US" altLang="ja-JP" sz="1800" smtClean="0"/>
            <a:t> </a:t>
          </a:r>
          <a:r>
            <a:rPr kumimoji="1" lang="en-US" altLang="ja-JP" sz="1800" b="1" smtClean="0"/>
            <a:t>CRS case</a:t>
          </a:r>
          <a:endParaRPr kumimoji="1" lang="ja-JP" altLang="en-US" sz="1800" u="none" dirty="0"/>
        </a:p>
      </dgm:t>
    </dgm:pt>
    <dgm:pt modelId="{6A3BE805-946B-43FE-A88E-DE5881720AF7}" type="sibTrans" cxnId="{70C5F3A9-889E-4EB9-8F74-63934C578A17}">
      <dgm:prSet/>
      <dgm:spPr/>
      <dgm:t>
        <a:bodyPr/>
        <a:lstStyle/>
        <a:p>
          <a:endParaRPr kumimoji="1" lang="ja-JP" altLang="en-US" sz="2800">
            <a:solidFill>
              <a:srgbClr val="000000"/>
            </a:solidFill>
          </a:endParaRPr>
        </a:p>
      </dgm:t>
    </dgm:pt>
    <dgm:pt modelId="{C6F4452B-EA7D-46E5-838D-CAFE6E403DE6}" type="parTrans" cxnId="{70C5F3A9-889E-4EB9-8F74-63934C578A17}">
      <dgm:prSet/>
      <dgm:spPr/>
      <dgm:t>
        <a:bodyPr/>
        <a:lstStyle/>
        <a:p>
          <a:endParaRPr kumimoji="1" lang="ja-JP" altLang="en-US" sz="2800">
            <a:solidFill>
              <a:srgbClr val="000000"/>
            </a:solidFill>
          </a:endParaRPr>
        </a:p>
      </dgm:t>
    </dgm:pt>
    <dgm:pt modelId="{F6664B08-2353-40A0-ABA7-A56C02CD0F91}">
      <dgm:prSet custT="1"/>
      <dgm:spPr/>
      <dgm:t>
        <a:bodyPr/>
        <a:lstStyle/>
        <a:p>
          <a:pPr>
            <a:lnSpc>
              <a:spcPct val="100000"/>
            </a:lnSpc>
            <a:spcAft>
              <a:spcPts val="0"/>
            </a:spcAft>
          </a:pPr>
          <a:r>
            <a:rPr kumimoji="1" lang="en-US" sz="1600" smtClean="0"/>
            <a:t>6 to &lt;12 </a:t>
          </a:r>
          <a:r>
            <a:rPr kumimoji="1" lang="en-US" sz="1600" b="0" smtClean="0"/>
            <a:t>months of age</a:t>
          </a:r>
          <a:endParaRPr kumimoji="1" lang="en-US" sz="1600" b="0" dirty="0"/>
        </a:p>
      </dgm:t>
    </dgm:pt>
    <dgm:pt modelId="{31A54317-2B0C-4B3E-B7BD-51B152FD7246}" type="parTrans" cxnId="{E3E51FB3-69CE-4E13-ACC6-6417DDBDA939}">
      <dgm:prSet/>
      <dgm:spPr/>
      <dgm:t>
        <a:bodyPr/>
        <a:lstStyle/>
        <a:p>
          <a:endParaRPr lang="en-US"/>
        </a:p>
      </dgm:t>
    </dgm:pt>
    <dgm:pt modelId="{51269BF7-B856-40A0-9407-62350F4AAB8B}" type="sibTrans" cxnId="{E3E51FB3-69CE-4E13-ACC6-6417DDBDA939}">
      <dgm:prSet/>
      <dgm:spPr/>
      <dgm:t>
        <a:bodyPr/>
        <a:lstStyle/>
        <a:p>
          <a:endParaRPr lang="en-US"/>
        </a:p>
      </dgm:t>
    </dgm:pt>
    <dgm:pt modelId="{16223BD9-CA02-472B-A75D-E5DB9380808B}">
      <dgm:prSet custT="1"/>
      <dgm:spPr/>
      <dgm:t>
        <a:bodyPr/>
        <a:lstStyle/>
        <a:p>
          <a:r>
            <a:rPr kumimoji="1" lang="en-US" altLang="ja-JP" sz="1600" b="0" smtClean="0"/>
            <a:t> IgG +</a:t>
          </a:r>
          <a:endParaRPr kumimoji="1" lang="ja-JP" altLang="en-US" sz="1600" b="0" dirty="0"/>
        </a:p>
      </dgm:t>
    </dgm:pt>
    <dgm:pt modelId="{D25C7000-91FF-444C-8BB4-2A76BE4C76CD}" type="sibTrans" cxnId="{E62B2652-65F2-4BC4-96F7-19203F84675B}">
      <dgm:prSet/>
      <dgm:spPr/>
      <dgm:t>
        <a:bodyPr/>
        <a:lstStyle/>
        <a:p>
          <a:endParaRPr lang="en-US"/>
        </a:p>
      </dgm:t>
    </dgm:pt>
    <dgm:pt modelId="{66D5E86F-E939-4DDB-9478-E93AC521793E}" type="parTrans" cxnId="{E62B2652-65F2-4BC4-96F7-19203F84675B}">
      <dgm:prSet/>
      <dgm:spPr/>
      <dgm:t>
        <a:bodyPr/>
        <a:lstStyle/>
        <a:p>
          <a:endParaRPr lang="en-US"/>
        </a:p>
      </dgm:t>
    </dgm:pt>
    <dgm:pt modelId="{A87271EF-475C-4647-A7B4-F1EBDEBD8BCD}">
      <dgm:prSet custT="1"/>
      <dgm:spPr/>
      <dgm:t>
        <a:bodyPr/>
        <a:lstStyle/>
        <a:p>
          <a:r>
            <a:rPr lang="en-US" sz="1600" smtClean="0"/>
            <a:t>IgG – and</a:t>
          </a:r>
        </a:p>
        <a:p>
          <a:r>
            <a:rPr lang="en-US" sz="1600" smtClean="0"/>
            <a:t>IgM + / IgM – </a:t>
          </a:r>
          <a:endParaRPr lang="en-US" sz="1600" dirty="0"/>
        </a:p>
      </dgm:t>
    </dgm:pt>
    <dgm:pt modelId="{B254EFF8-34D0-473A-8CC9-48929661BFEF}" type="parTrans" cxnId="{EFFF340B-5B68-44D1-A3FA-1B877191B355}">
      <dgm:prSet/>
      <dgm:spPr/>
      <dgm:t>
        <a:bodyPr/>
        <a:lstStyle/>
        <a:p>
          <a:endParaRPr lang="en-US"/>
        </a:p>
      </dgm:t>
    </dgm:pt>
    <dgm:pt modelId="{27F2B1CA-2202-4F59-87C2-D92FF30F9C39}" type="sibTrans" cxnId="{EFFF340B-5B68-44D1-A3FA-1B877191B355}">
      <dgm:prSet/>
      <dgm:spPr/>
      <dgm:t>
        <a:bodyPr/>
        <a:lstStyle/>
        <a:p>
          <a:endParaRPr lang="en-US"/>
        </a:p>
      </dgm:t>
    </dgm:pt>
    <dgm:pt modelId="{4D6B63CB-F502-4774-ACA7-4D04AB501FA5}" type="pres">
      <dgm:prSet presAssocID="{962CC676-8DE6-455B-8DDC-C08AC58A43E5}" presName="hierChild1" presStyleCnt="0">
        <dgm:presLayoutVars>
          <dgm:orgChart val="1"/>
          <dgm:chPref val="1"/>
          <dgm:dir/>
          <dgm:animOne val="branch"/>
          <dgm:animLvl val="lvl"/>
          <dgm:resizeHandles/>
        </dgm:presLayoutVars>
      </dgm:prSet>
      <dgm:spPr/>
      <dgm:t>
        <a:bodyPr/>
        <a:lstStyle/>
        <a:p>
          <a:endParaRPr kumimoji="1" lang="ja-JP" altLang="en-US"/>
        </a:p>
      </dgm:t>
    </dgm:pt>
    <dgm:pt modelId="{40F15FE7-F050-45EB-8BE3-C969CBFFD87A}" type="pres">
      <dgm:prSet presAssocID="{7D6C7908-29BF-4942-B93F-F9C34B4AC16E}" presName="hierRoot1" presStyleCnt="0">
        <dgm:presLayoutVars>
          <dgm:hierBranch val="init"/>
        </dgm:presLayoutVars>
      </dgm:prSet>
      <dgm:spPr/>
      <dgm:t>
        <a:bodyPr/>
        <a:lstStyle/>
        <a:p>
          <a:endParaRPr lang="en-US"/>
        </a:p>
      </dgm:t>
    </dgm:pt>
    <dgm:pt modelId="{1F064DC4-2FB8-49F0-A1AF-3806E90829F1}" type="pres">
      <dgm:prSet presAssocID="{7D6C7908-29BF-4942-B93F-F9C34B4AC16E}" presName="rootComposite1" presStyleCnt="0"/>
      <dgm:spPr/>
      <dgm:t>
        <a:bodyPr/>
        <a:lstStyle/>
        <a:p>
          <a:endParaRPr lang="en-US"/>
        </a:p>
      </dgm:t>
    </dgm:pt>
    <dgm:pt modelId="{E77CD41F-D623-4BD1-957A-4E0862C8D26D}" type="pres">
      <dgm:prSet presAssocID="{7D6C7908-29BF-4942-B93F-F9C34B4AC16E}" presName="rootText1" presStyleLbl="node0" presStyleIdx="0" presStyleCnt="1" custScaleX="323874" custScaleY="118635" custLinFactY="-100000" custLinFactNeighborX="-26601" custLinFactNeighborY="-152014">
        <dgm:presLayoutVars>
          <dgm:chPref val="3"/>
        </dgm:presLayoutVars>
      </dgm:prSet>
      <dgm:spPr/>
      <dgm:t>
        <a:bodyPr/>
        <a:lstStyle/>
        <a:p>
          <a:endParaRPr kumimoji="1" lang="ja-JP" altLang="en-US"/>
        </a:p>
      </dgm:t>
    </dgm:pt>
    <dgm:pt modelId="{DF441DA5-FB8A-4042-8109-72E90D2320DF}" type="pres">
      <dgm:prSet presAssocID="{7D6C7908-29BF-4942-B93F-F9C34B4AC16E}" presName="rootConnector1" presStyleLbl="node1" presStyleIdx="0" presStyleCnt="0"/>
      <dgm:spPr/>
      <dgm:t>
        <a:bodyPr/>
        <a:lstStyle/>
        <a:p>
          <a:endParaRPr kumimoji="1" lang="ja-JP" altLang="en-US"/>
        </a:p>
      </dgm:t>
    </dgm:pt>
    <dgm:pt modelId="{ABE1FD0D-F5CC-4563-AF29-155454AEF186}" type="pres">
      <dgm:prSet presAssocID="{7D6C7908-29BF-4942-B93F-F9C34B4AC16E}" presName="hierChild2" presStyleCnt="0"/>
      <dgm:spPr/>
      <dgm:t>
        <a:bodyPr/>
        <a:lstStyle/>
        <a:p>
          <a:endParaRPr lang="en-US"/>
        </a:p>
      </dgm:t>
    </dgm:pt>
    <dgm:pt modelId="{10C43001-3A46-4C2E-B1EB-74C2D62252C2}" type="pres">
      <dgm:prSet presAssocID="{5C88E0E2-966B-461B-B863-97139D97B03F}" presName="Name37" presStyleLbl="parChTrans1D2" presStyleIdx="0" presStyleCnt="3"/>
      <dgm:spPr/>
      <dgm:t>
        <a:bodyPr/>
        <a:lstStyle/>
        <a:p>
          <a:endParaRPr kumimoji="1" lang="ja-JP" altLang="en-US"/>
        </a:p>
      </dgm:t>
    </dgm:pt>
    <dgm:pt modelId="{741A90C9-9B48-4EB7-9694-77E893BA5179}" type="pres">
      <dgm:prSet presAssocID="{84555F76-CD7C-40F1-A746-2B924321C0D0}" presName="hierRoot2" presStyleCnt="0">
        <dgm:presLayoutVars>
          <dgm:hierBranch/>
        </dgm:presLayoutVars>
      </dgm:prSet>
      <dgm:spPr/>
      <dgm:t>
        <a:bodyPr/>
        <a:lstStyle/>
        <a:p>
          <a:endParaRPr lang="en-US"/>
        </a:p>
      </dgm:t>
    </dgm:pt>
    <dgm:pt modelId="{87FD5D63-A22C-474A-8540-9558E7E890DE}" type="pres">
      <dgm:prSet presAssocID="{84555F76-CD7C-40F1-A746-2B924321C0D0}" presName="rootComposite" presStyleCnt="0"/>
      <dgm:spPr/>
      <dgm:t>
        <a:bodyPr/>
        <a:lstStyle/>
        <a:p>
          <a:endParaRPr lang="en-US"/>
        </a:p>
      </dgm:t>
    </dgm:pt>
    <dgm:pt modelId="{01ED2B9F-1F1A-4304-8966-2F4A6A4F1F87}" type="pres">
      <dgm:prSet presAssocID="{84555F76-CD7C-40F1-A746-2B924321C0D0}" presName="rootText" presStyleLbl="node2" presStyleIdx="0" presStyleCnt="3" custScaleX="195721" custScaleY="119363" custLinFactNeighborX="-195" custLinFactNeighborY="-89972">
        <dgm:presLayoutVars>
          <dgm:chPref val="3"/>
        </dgm:presLayoutVars>
      </dgm:prSet>
      <dgm:spPr/>
      <dgm:t>
        <a:bodyPr/>
        <a:lstStyle/>
        <a:p>
          <a:endParaRPr kumimoji="1" lang="ja-JP" altLang="en-US"/>
        </a:p>
      </dgm:t>
    </dgm:pt>
    <dgm:pt modelId="{B43800CC-159E-4163-900F-245146845142}" type="pres">
      <dgm:prSet presAssocID="{84555F76-CD7C-40F1-A746-2B924321C0D0}" presName="rootConnector" presStyleLbl="node2" presStyleIdx="0" presStyleCnt="3"/>
      <dgm:spPr/>
      <dgm:t>
        <a:bodyPr/>
        <a:lstStyle/>
        <a:p>
          <a:endParaRPr kumimoji="1" lang="ja-JP" altLang="en-US"/>
        </a:p>
      </dgm:t>
    </dgm:pt>
    <dgm:pt modelId="{1C696E7D-37D0-4C5B-85BE-C8BB529AEF8F}" type="pres">
      <dgm:prSet presAssocID="{84555F76-CD7C-40F1-A746-2B924321C0D0}" presName="hierChild4" presStyleCnt="0"/>
      <dgm:spPr/>
      <dgm:t>
        <a:bodyPr/>
        <a:lstStyle/>
        <a:p>
          <a:endParaRPr lang="en-US"/>
        </a:p>
      </dgm:t>
    </dgm:pt>
    <dgm:pt modelId="{7D88F6C5-5654-4AA4-85E5-4DBA15217641}" type="pres">
      <dgm:prSet presAssocID="{B2BA9D1B-7D6E-46FD-837A-D2FE84B57541}" presName="Name35" presStyleLbl="parChTrans1D3" presStyleIdx="0" presStyleCnt="5"/>
      <dgm:spPr/>
      <dgm:t>
        <a:bodyPr/>
        <a:lstStyle/>
        <a:p>
          <a:endParaRPr kumimoji="1" lang="ja-JP" altLang="en-US"/>
        </a:p>
      </dgm:t>
    </dgm:pt>
    <dgm:pt modelId="{FBECC4A3-EF3C-4883-8ABC-5A7FDE905E67}" type="pres">
      <dgm:prSet presAssocID="{D4EE7D25-8F14-4576-A9B9-0C5A8B93BE54}" presName="hierRoot2" presStyleCnt="0">
        <dgm:presLayoutVars>
          <dgm:hierBranch/>
        </dgm:presLayoutVars>
      </dgm:prSet>
      <dgm:spPr/>
      <dgm:t>
        <a:bodyPr/>
        <a:lstStyle/>
        <a:p>
          <a:endParaRPr lang="en-US"/>
        </a:p>
      </dgm:t>
    </dgm:pt>
    <dgm:pt modelId="{A2FD9A3B-07E3-4A46-B5CB-0C46E2E5D35C}" type="pres">
      <dgm:prSet presAssocID="{D4EE7D25-8F14-4576-A9B9-0C5A8B93BE54}" presName="rootComposite" presStyleCnt="0"/>
      <dgm:spPr/>
      <dgm:t>
        <a:bodyPr/>
        <a:lstStyle/>
        <a:p>
          <a:endParaRPr lang="en-US"/>
        </a:p>
      </dgm:t>
    </dgm:pt>
    <dgm:pt modelId="{76F3E85A-4153-428F-8740-B84B84053919}" type="pres">
      <dgm:prSet presAssocID="{D4EE7D25-8F14-4576-A9B9-0C5A8B93BE54}" presName="rootText" presStyleLbl="node3" presStyleIdx="0" presStyleCnt="5" custScaleX="146685" custScaleY="235717" custLinFactY="119629" custLinFactNeighborX="17340" custLinFactNeighborY="200000">
        <dgm:presLayoutVars>
          <dgm:chPref val="3"/>
        </dgm:presLayoutVars>
      </dgm:prSet>
      <dgm:spPr/>
      <dgm:t>
        <a:bodyPr/>
        <a:lstStyle/>
        <a:p>
          <a:endParaRPr kumimoji="1" lang="ja-JP" altLang="en-US"/>
        </a:p>
      </dgm:t>
    </dgm:pt>
    <dgm:pt modelId="{C9F7F705-9D65-46E0-8F77-70EAD05545D9}" type="pres">
      <dgm:prSet presAssocID="{D4EE7D25-8F14-4576-A9B9-0C5A8B93BE54}" presName="rootConnector" presStyleLbl="node3" presStyleIdx="0" presStyleCnt="5"/>
      <dgm:spPr/>
      <dgm:t>
        <a:bodyPr/>
        <a:lstStyle/>
        <a:p>
          <a:endParaRPr kumimoji="1" lang="ja-JP" altLang="en-US"/>
        </a:p>
      </dgm:t>
    </dgm:pt>
    <dgm:pt modelId="{84766F66-421E-40BA-A41F-24B5F6C43B79}" type="pres">
      <dgm:prSet presAssocID="{D4EE7D25-8F14-4576-A9B9-0C5A8B93BE54}" presName="hierChild4" presStyleCnt="0"/>
      <dgm:spPr/>
      <dgm:t>
        <a:bodyPr/>
        <a:lstStyle/>
        <a:p>
          <a:endParaRPr lang="en-US"/>
        </a:p>
      </dgm:t>
    </dgm:pt>
    <dgm:pt modelId="{25E7C597-CEFD-4E6E-AA18-4FFE56A7BF28}" type="pres">
      <dgm:prSet presAssocID="{0955C0BE-2A45-4287-A725-5B3B87A6CDC3}" presName="Name35" presStyleLbl="parChTrans1D4" presStyleIdx="0" presStyleCnt="11"/>
      <dgm:spPr/>
      <dgm:t>
        <a:bodyPr/>
        <a:lstStyle/>
        <a:p>
          <a:endParaRPr kumimoji="1" lang="ja-JP" altLang="en-US"/>
        </a:p>
      </dgm:t>
    </dgm:pt>
    <dgm:pt modelId="{26975F0A-2034-4A34-AD5A-5A998FFD6038}" type="pres">
      <dgm:prSet presAssocID="{708430EC-313A-4301-8111-150A00ECF5EA}" presName="hierRoot2" presStyleCnt="0">
        <dgm:presLayoutVars>
          <dgm:hierBranch/>
        </dgm:presLayoutVars>
      </dgm:prSet>
      <dgm:spPr/>
      <dgm:t>
        <a:bodyPr/>
        <a:lstStyle/>
        <a:p>
          <a:endParaRPr lang="en-US"/>
        </a:p>
      </dgm:t>
    </dgm:pt>
    <dgm:pt modelId="{83DDBB7F-9D62-4155-869A-AB54D41D818B}" type="pres">
      <dgm:prSet presAssocID="{708430EC-313A-4301-8111-150A00ECF5EA}" presName="rootComposite" presStyleCnt="0"/>
      <dgm:spPr/>
      <dgm:t>
        <a:bodyPr/>
        <a:lstStyle/>
        <a:p>
          <a:endParaRPr lang="en-US"/>
        </a:p>
      </dgm:t>
    </dgm:pt>
    <dgm:pt modelId="{6C947C9D-9484-45D3-BFC9-D1086322C41D}" type="pres">
      <dgm:prSet presAssocID="{708430EC-313A-4301-8111-150A00ECF5EA}" presName="rootText" presStyleLbl="node4" presStyleIdx="0" presStyleCnt="11" custScaleX="139618" custScaleY="145197" custLinFactY="125188" custLinFactNeighborX="16917" custLinFactNeighborY="200000">
        <dgm:presLayoutVars>
          <dgm:chPref val="3"/>
        </dgm:presLayoutVars>
      </dgm:prSet>
      <dgm:spPr/>
      <dgm:t>
        <a:bodyPr/>
        <a:lstStyle/>
        <a:p>
          <a:endParaRPr kumimoji="1" lang="ja-JP" altLang="en-US"/>
        </a:p>
      </dgm:t>
    </dgm:pt>
    <dgm:pt modelId="{E8793179-D3F3-40DE-974C-EED45731F3AA}" type="pres">
      <dgm:prSet presAssocID="{708430EC-313A-4301-8111-150A00ECF5EA}" presName="rootConnector" presStyleLbl="node4" presStyleIdx="0" presStyleCnt="11"/>
      <dgm:spPr/>
      <dgm:t>
        <a:bodyPr/>
        <a:lstStyle/>
        <a:p>
          <a:endParaRPr kumimoji="1" lang="ja-JP" altLang="en-US"/>
        </a:p>
      </dgm:t>
    </dgm:pt>
    <dgm:pt modelId="{41CB31D7-0679-48BB-AA94-63AD09A7C861}" type="pres">
      <dgm:prSet presAssocID="{708430EC-313A-4301-8111-150A00ECF5EA}" presName="hierChild4" presStyleCnt="0"/>
      <dgm:spPr/>
      <dgm:t>
        <a:bodyPr/>
        <a:lstStyle/>
        <a:p>
          <a:endParaRPr lang="en-US"/>
        </a:p>
      </dgm:t>
    </dgm:pt>
    <dgm:pt modelId="{28E83AFA-2917-4E13-B2A6-C52BB9382CB3}" type="pres">
      <dgm:prSet presAssocID="{708430EC-313A-4301-8111-150A00ECF5EA}" presName="hierChild5" presStyleCnt="0"/>
      <dgm:spPr/>
      <dgm:t>
        <a:bodyPr/>
        <a:lstStyle/>
        <a:p>
          <a:endParaRPr lang="en-US"/>
        </a:p>
      </dgm:t>
    </dgm:pt>
    <dgm:pt modelId="{086A432D-18D5-4518-ACB9-B61E22E34A39}" type="pres">
      <dgm:prSet presAssocID="{D4EE7D25-8F14-4576-A9B9-0C5A8B93BE54}" presName="hierChild5" presStyleCnt="0"/>
      <dgm:spPr/>
      <dgm:t>
        <a:bodyPr/>
        <a:lstStyle/>
        <a:p>
          <a:endParaRPr lang="en-US"/>
        </a:p>
      </dgm:t>
    </dgm:pt>
    <dgm:pt modelId="{C39FEEF5-9B9D-4831-A814-F309603F396F}" type="pres">
      <dgm:prSet presAssocID="{A734ABEC-6A6F-4B0D-9202-2CA510C3AEF7}" presName="Name35" presStyleLbl="parChTrans1D3" presStyleIdx="1" presStyleCnt="5"/>
      <dgm:spPr/>
      <dgm:t>
        <a:bodyPr/>
        <a:lstStyle/>
        <a:p>
          <a:endParaRPr kumimoji="1" lang="ja-JP" altLang="en-US"/>
        </a:p>
      </dgm:t>
    </dgm:pt>
    <dgm:pt modelId="{8641E022-E806-4FCF-BFBF-AEF9EFB96E2B}" type="pres">
      <dgm:prSet presAssocID="{34005CDA-37ED-402A-A645-5F778BAB6B43}" presName="hierRoot2" presStyleCnt="0">
        <dgm:presLayoutVars>
          <dgm:hierBranch/>
        </dgm:presLayoutVars>
      </dgm:prSet>
      <dgm:spPr/>
      <dgm:t>
        <a:bodyPr/>
        <a:lstStyle/>
        <a:p>
          <a:endParaRPr lang="en-US"/>
        </a:p>
      </dgm:t>
    </dgm:pt>
    <dgm:pt modelId="{8687DF2F-F98B-40C3-9A02-A1EABDE3F5D3}" type="pres">
      <dgm:prSet presAssocID="{34005CDA-37ED-402A-A645-5F778BAB6B43}" presName="rootComposite" presStyleCnt="0"/>
      <dgm:spPr/>
      <dgm:t>
        <a:bodyPr/>
        <a:lstStyle/>
        <a:p>
          <a:endParaRPr lang="en-US"/>
        </a:p>
      </dgm:t>
    </dgm:pt>
    <dgm:pt modelId="{9A877B82-6235-4D2A-BE07-E8868F2E65AB}" type="pres">
      <dgm:prSet presAssocID="{34005CDA-37ED-402A-A645-5F778BAB6B43}" presName="rootText" presStyleLbl="node3" presStyleIdx="1" presStyleCnt="5" custScaleX="133472" custScaleY="234294" custLinFactY="119879" custLinFactNeighborX="13786" custLinFactNeighborY="200000">
        <dgm:presLayoutVars>
          <dgm:chPref val="3"/>
        </dgm:presLayoutVars>
      </dgm:prSet>
      <dgm:spPr/>
      <dgm:t>
        <a:bodyPr/>
        <a:lstStyle/>
        <a:p>
          <a:endParaRPr kumimoji="1" lang="ja-JP" altLang="en-US"/>
        </a:p>
      </dgm:t>
    </dgm:pt>
    <dgm:pt modelId="{D97A7FB5-11F6-40A7-9E68-2E91AC971FF9}" type="pres">
      <dgm:prSet presAssocID="{34005CDA-37ED-402A-A645-5F778BAB6B43}" presName="rootConnector" presStyleLbl="node3" presStyleIdx="1" presStyleCnt="5"/>
      <dgm:spPr/>
      <dgm:t>
        <a:bodyPr/>
        <a:lstStyle/>
        <a:p>
          <a:endParaRPr kumimoji="1" lang="ja-JP" altLang="en-US"/>
        </a:p>
      </dgm:t>
    </dgm:pt>
    <dgm:pt modelId="{6C877DFA-E378-454E-B627-20314E11F983}" type="pres">
      <dgm:prSet presAssocID="{34005CDA-37ED-402A-A645-5F778BAB6B43}" presName="hierChild4" presStyleCnt="0"/>
      <dgm:spPr/>
      <dgm:t>
        <a:bodyPr/>
        <a:lstStyle/>
        <a:p>
          <a:endParaRPr lang="en-US"/>
        </a:p>
      </dgm:t>
    </dgm:pt>
    <dgm:pt modelId="{9B294B5A-9866-4C1E-B865-A4320CFB6952}" type="pres">
      <dgm:prSet presAssocID="{3DDAB3C2-0EC4-4CBC-8108-41A17E2C83B1}" presName="Name35" presStyleLbl="parChTrans1D4" presStyleIdx="1" presStyleCnt="11"/>
      <dgm:spPr/>
      <dgm:t>
        <a:bodyPr/>
        <a:lstStyle/>
        <a:p>
          <a:endParaRPr kumimoji="1" lang="ja-JP" altLang="en-US"/>
        </a:p>
      </dgm:t>
    </dgm:pt>
    <dgm:pt modelId="{CEC4F20F-99F6-4F53-B8C1-4E30886634B5}" type="pres">
      <dgm:prSet presAssocID="{E9622CBF-B649-4684-ABF9-1D2931C48C54}" presName="hierRoot2" presStyleCnt="0">
        <dgm:presLayoutVars>
          <dgm:hierBranch/>
        </dgm:presLayoutVars>
      </dgm:prSet>
      <dgm:spPr/>
      <dgm:t>
        <a:bodyPr/>
        <a:lstStyle/>
        <a:p>
          <a:endParaRPr lang="en-US"/>
        </a:p>
      </dgm:t>
    </dgm:pt>
    <dgm:pt modelId="{7F77C0A7-58F0-4049-9289-5383C7AE9788}" type="pres">
      <dgm:prSet presAssocID="{E9622CBF-B649-4684-ABF9-1D2931C48C54}" presName="rootComposite" presStyleCnt="0"/>
      <dgm:spPr/>
      <dgm:t>
        <a:bodyPr/>
        <a:lstStyle/>
        <a:p>
          <a:endParaRPr lang="en-US"/>
        </a:p>
      </dgm:t>
    </dgm:pt>
    <dgm:pt modelId="{BED32029-F2EA-4D92-8598-54E1613071A0}" type="pres">
      <dgm:prSet presAssocID="{E9622CBF-B649-4684-ABF9-1D2931C48C54}" presName="rootText" presStyleLbl="node4" presStyleIdx="1" presStyleCnt="11" custScaleX="162595" custScaleY="145197" custLinFactY="126611" custLinFactNeighborX="13632" custLinFactNeighborY="200000">
        <dgm:presLayoutVars>
          <dgm:chPref val="3"/>
        </dgm:presLayoutVars>
      </dgm:prSet>
      <dgm:spPr/>
      <dgm:t>
        <a:bodyPr/>
        <a:lstStyle/>
        <a:p>
          <a:endParaRPr kumimoji="1" lang="ja-JP" altLang="en-US"/>
        </a:p>
      </dgm:t>
    </dgm:pt>
    <dgm:pt modelId="{17B9F601-5C88-4016-B63E-298E1B859DF2}" type="pres">
      <dgm:prSet presAssocID="{E9622CBF-B649-4684-ABF9-1D2931C48C54}" presName="rootConnector" presStyleLbl="node4" presStyleIdx="1" presStyleCnt="11"/>
      <dgm:spPr/>
      <dgm:t>
        <a:bodyPr/>
        <a:lstStyle/>
        <a:p>
          <a:endParaRPr kumimoji="1" lang="ja-JP" altLang="en-US"/>
        </a:p>
      </dgm:t>
    </dgm:pt>
    <dgm:pt modelId="{989F54DC-F9DF-4712-B9AC-67E1422820D9}" type="pres">
      <dgm:prSet presAssocID="{E9622CBF-B649-4684-ABF9-1D2931C48C54}" presName="hierChild4" presStyleCnt="0"/>
      <dgm:spPr/>
      <dgm:t>
        <a:bodyPr/>
        <a:lstStyle/>
        <a:p>
          <a:endParaRPr lang="en-US"/>
        </a:p>
      </dgm:t>
    </dgm:pt>
    <dgm:pt modelId="{B17019E7-15A1-463F-ACF5-8AAA5C5B205E}" type="pres">
      <dgm:prSet presAssocID="{E9622CBF-B649-4684-ABF9-1D2931C48C54}" presName="hierChild5" presStyleCnt="0"/>
      <dgm:spPr/>
      <dgm:t>
        <a:bodyPr/>
        <a:lstStyle/>
        <a:p>
          <a:endParaRPr lang="en-US"/>
        </a:p>
      </dgm:t>
    </dgm:pt>
    <dgm:pt modelId="{CA15ABEF-7CD2-4ABE-BA81-CF421B65AB49}" type="pres">
      <dgm:prSet presAssocID="{34005CDA-37ED-402A-A645-5F778BAB6B43}" presName="hierChild5" presStyleCnt="0"/>
      <dgm:spPr/>
      <dgm:t>
        <a:bodyPr/>
        <a:lstStyle/>
        <a:p>
          <a:endParaRPr lang="en-US"/>
        </a:p>
      </dgm:t>
    </dgm:pt>
    <dgm:pt modelId="{3814D62D-D416-45BA-B71D-419303DEE862}" type="pres">
      <dgm:prSet presAssocID="{84555F76-CD7C-40F1-A746-2B924321C0D0}" presName="hierChild5" presStyleCnt="0"/>
      <dgm:spPr/>
      <dgm:t>
        <a:bodyPr/>
        <a:lstStyle/>
        <a:p>
          <a:endParaRPr lang="en-US"/>
        </a:p>
      </dgm:t>
    </dgm:pt>
    <dgm:pt modelId="{60223B15-2CAC-4CE5-A1A3-9A567F8E0705}" type="pres">
      <dgm:prSet presAssocID="{267BE4CA-FBFF-4043-BEF0-3F59292477A9}" presName="Name37" presStyleLbl="parChTrans1D2" presStyleIdx="1" presStyleCnt="3"/>
      <dgm:spPr/>
      <dgm:t>
        <a:bodyPr/>
        <a:lstStyle/>
        <a:p>
          <a:endParaRPr kumimoji="1" lang="ja-JP" altLang="en-US"/>
        </a:p>
      </dgm:t>
    </dgm:pt>
    <dgm:pt modelId="{449BA4FC-E800-4CC5-A4B0-90269F7EC070}" type="pres">
      <dgm:prSet presAssocID="{D729071A-AC0F-49EE-9312-0585602DFFFB}" presName="hierRoot2" presStyleCnt="0">
        <dgm:presLayoutVars>
          <dgm:hierBranch/>
        </dgm:presLayoutVars>
      </dgm:prSet>
      <dgm:spPr/>
      <dgm:t>
        <a:bodyPr/>
        <a:lstStyle/>
        <a:p>
          <a:endParaRPr lang="en-US"/>
        </a:p>
      </dgm:t>
    </dgm:pt>
    <dgm:pt modelId="{568B5642-2F31-43B2-BE61-2AFABF5730A0}" type="pres">
      <dgm:prSet presAssocID="{D729071A-AC0F-49EE-9312-0585602DFFFB}" presName="rootComposite" presStyleCnt="0"/>
      <dgm:spPr/>
      <dgm:t>
        <a:bodyPr/>
        <a:lstStyle/>
        <a:p>
          <a:endParaRPr lang="en-US"/>
        </a:p>
      </dgm:t>
    </dgm:pt>
    <dgm:pt modelId="{6499E141-9751-48BE-AA85-A3A0D344B80A}" type="pres">
      <dgm:prSet presAssocID="{D729071A-AC0F-49EE-9312-0585602DFFFB}" presName="rootText" presStyleLbl="node2" presStyleIdx="1" presStyleCnt="3" custScaleX="209995" custScaleY="120531" custLinFactNeighborX="-5151" custLinFactNeighborY="-89972">
        <dgm:presLayoutVars>
          <dgm:chPref val="3"/>
        </dgm:presLayoutVars>
      </dgm:prSet>
      <dgm:spPr/>
      <dgm:t>
        <a:bodyPr/>
        <a:lstStyle/>
        <a:p>
          <a:endParaRPr kumimoji="1" lang="ja-JP" altLang="en-US"/>
        </a:p>
      </dgm:t>
    </dgm:pt>
    <dgm:pt modelId="{31AA0D2A-88B6-4538-8E4D-BFEC1C55FB80}" type="pres">
      <dgm:prSet presAssocID="{D729071A-AC0F-49EE-9312-0585602DFFFB}" presName="rootConnector" presStyleLbl="node2" presStyleIdx="1" presStyleCnt="3"/>
      <dgm:spPr/>
      <dgm:t>
        <a:bodyPr/>
        <a:lstStyle/>
        <a:p>
          <a:endParaRPr kumimoji="1" lang="ja-JP" altLang="en-US"/>
        </a:p>
      </dgm:t>
    </dgm:pt>
    <dgm:pt modelId="{C4B5D371-DD43-4FE8-8CFE-7C4EA462C19F}" type="pres">
      <dgm:prSet presAssocID="{D729071A-AC0F-49EE-9312-0585602DFFFB}" presName="hierChild4" presStyleCnt="0"/>
      <dgm:spPr/>
      <dgm:t>
        <a:bodyPr/>
        <a:lstStyle/>
        <a:p>
          <a:endParaRPr lang="en-US"/>
        </a:p>
      </dgm:t>
    </dgm:pt>
    <dgm:pt modelId="{B47DD823-6294-4DA0-ABB8-AF9525A12CD3}" type="pres">
      <dgm:prSet presAssocID="{1E823F11-22E8-42FE-A74C-42BAE402A4E1}" presName="Name35" presStyleLbl="parChTrans1D3" presStyleIdx="2" presStyleCnt="5"/>
      <dgm:spPr/>
      <dgm:t>
        <a:bodyPr/>
        <a:lstStyle/>
        <a:p>
          <a:endParaRPr kumimoji="1" lang="ja-JP" altLang="en-US"/>
        </a:p>
      </dgm:t>
    </dgm:pt>
    <dgm:pt modelId="{C2A75DA9-F29C-4941-833B-155B154EB621}" type="pres">
      <dgm:prSet presAssocID="{30896066-4491-431A-8578-BB27EDB5D367}" presName="hierRoot2" presStyleCnt="0">
        <dgm:presLayoutVars>
          <dgm:hierBranch/>
        </dgm:presLayoutVars>
      </dgm:prSet>
      <dgm:spPr/>
      <dgm:t>
        <a:bodyPr/>
        <a:lstStyle/>
        <a:p>
          <a:endParaRPr lang="en-US"/>
        </a:p>
      </dgm:t>
    </dgm:pt>
    <dgm:pt modelId="{9E601429-180E-40FC-B5E1-34E527AD64AB}" type="pres">
      <dgm:prSet presAssocID="{30896066-4491-431A-8578-BB27EDB5D367}" presName="rootComposite" presStyleCnt="0"/>
      <dgm:spPr/>
      <dgm:t>
        <a:bodyPr/>
        <a:lstStyle/>
        <a:p>
          <a:endParaRPr lang="en-US"/>
        </a:p>
      </dgm:t>
    </dgm:pt>
    <dgm:pt modelId="{078C70E3-5BA0-45B4-A322-49C832E58C88}" type="pres">
      <dgm:prSet presAssocID="{30896066-4491-431A-8578-BB27EDB5D367}" presName="rootText" presStyleLbl="node3" presStyleIdx="2" presStyleCnt="5" custScaleX="169806" custScaleY="136943" custLinFactNeighborX="-88697" custLinFactNeighborY="-95000">
        <dgm:presLayoutVars>
          <dgm:chPref val="3"/>
        </dgm:presLayoutVars>
      </dgm:prSet>
      <dgm:spPr/>
      <dgm:t>
        <a:bodyPr/>
        <a:lstStyle/>
        <a:p>
          <a:endParaRPr kumimoji="1" lang="ja-JP" altLang="en-US"/>
        </a:p>
      </dgm:t>
    </dgm:pt>
    <dgm:pt modelId="{7364E8D9-6131-40D9-8B72-03745A5A88F6}" type="pres">
      <dgm:prSet presAssocID="{30896066-4491-431A-8578-BB27EDB5D367}" presName="rootConnector" presStyleLbl="node3" presStyleIdx="2" presStyleCnt="5"/>
      <dgm:spPr/>
      <dgm:t>
        <a:bodyPr/>
        <a:lstStyle/>
        <a:p>
          <a:endParaRPr kumimoji="1" lang="ja-JP" altLang="en-US"/>
        </a:p>
      </dgm:t>
    </dgm:pt>
    <dgm:pt modelId="{709278B1-5EEA-4506-B33F-CCA0A0EBEEC1}" type="pres">
      <dgm:prSet presAssocID="{30896066-4491-431A-8578-BB27EDB5D367}" presName="hierChild4" presStyleCnt="0"/>
      <dgm:spPr/>
      <dgm:t>
        <a:bodyPr/>
        <a:lstStyle/>
        <a:p>
          <a:endParaRPr lang="en-US"/>
        </a:p>
      </dgm:t>
    </dgm:pt>
    <dgm:pt modelId="{F0DFF9C1-D200-4620-9DC2-D0B706EB027E}" type="pres">
      <dgm:prSet presAssocID="{00832DCB-D2AF-42AF-B95F-6B768AE4FC26}" presName="Name35" presStyleLbl="parChTrans1D4" presStyleIdx="2" presStyleCnt="11"/>
      <dgm:spPr/>
      <dgm:t>
        <a:bodyPr/>
        <a:lstStyle/>
        <a:p>
          <a:endParaRPr kumimoji="1" lang="ja-JP" altLang="en-US"/>
        </a:p>
      </dgm:t>
    </dgm:pt>
    <dgm:pt modelId="{3039B176-4E98-42E0-B1E2-15223C7FB86E}" type="pres">
      <dgm:prSet presAssocID="{D4549009-BB31-413B-832A-DCFC8B73F817}" presName="hierRoot2" presStyleCnt="0">
        <dgm:presLayoutVars>
          <dgm:hierBranch/>
        </dgm:presLayoutVars>
      </dgm:prSet>
      <dgm:spPr/>
      <dgm:t>
        <a:bodyPr/>
        <a:lstStyle/>
        <a:p>
          <a:endParaRPr lang="en-US"/>
        </a:p>
      </dgm:t>
    </dgm:pt>
    <dgm:pt modelId="{F0E0AE3B-1A38-4841-95E1-7AAD715CE40C}" type="pres">
      <dgm:prSet presAssocID="{D4549009-BB31-413B-832A-DCFC8B73F817}" presName="rootComposite" presStyleCnt="0"/>
      <dgm:spPr/>
      <dgm:t>
        <a:bodyPr/>
        <a:lstStyle/>
        <a:p>
          <a:endParaRPr lang="en-US"/>
        </a:p>
      </dgm:t>
    </dgm:pt>
    <dgm:pt modelId="{09075505-2F69-427C-A606-72841A8A2458}" type="pres">
      <dgm:prSet presAssocID="{D4549009-BB31-413B-832A-DCFC8B73F817}" presName="rootText" presStyleLbl="node4" presStyleIdx="2" presStyleCnt="11" custScaleX="210170" custScaleY="120713" custLinFactY="-3089" custLinFactNeighborX="-88240" custLinFactNeighborY="-100000">
        <dgm:presLayoutVars>
          <dgm:chPref val="3"/>
        </dgm:presLayoutVars>
      </dgm:prSet>
      <dgm:spPr/>
      <dgm:t>
        <a:bodyPr/>
        <a:lstStyle/>
        <a:p>
          <a:endParaRPr kumimoji="1" lang="ja-JP" altLang="en-US"/>
        </a:p>
      </dgm:t>
    </dgm:pt>
    <dgm:pt modelId="{0BA40E92-3550-41F9-8D98-74DC7E21BEB6}" type="pres">
      <dgm:prSet presAssocID="{D4549009-BB31-413B-832A-DCFC8B73F817}" presName="rootConnector" presStyleLbl="node4" presStyleIdx="2" presStyleCnt="11"/>
      <dgm:spPr/>
      <dgm:t>
        <a:bodyPr/>
        <a:lstStyle/>
        <a:p>
          <a:endParaRPr kumimoji="1" lang="ja-JP" altLang="en-US"/>
        </a:p>
      </dgm:t>
    </dgm:pt>
    <dgm:pt modelId="{39B3BEF4-A0A4-4600-9023-7FC16B769B1B}" type="pres">
      <dgm:prSet presAssocID="{D4549009-BB31-413B-832A-DCFC8B73F817}" presName="hierChild4" presStyleCnt="0"/>
      <dgm:spPr/>
      <dgm:t>
        <a:bodyPr/>
        <a:lstStyle/>
        <a:p>
          <a:endParaRPr lang="en-US"/>
        </a:p>
      </dgm:t>
    </dgm:pt>
    <dgm:pt modelId="{36C7FF04-6C78-448B-8B54-185BC0E6EBAE}" type="pres">
      <dgm:prSet presAssocID="{D4549009-BB31-413B-832A-DCFC8B73F817}" presName="hierChild5" presStyleCnt="0"/>
      <dgm:spPr/>
      <dgm:t>
        <a:bodyPr/>
        <a:lstStyle/>
        <a:p>
          <a:endParaRPr lang="en-US"/>
        </a:p>
      </dgm:t>
    </dgm:pt>
    <dgm:pt modelId="{C5D1B534-4947-48D8-8665-EA04C3E0B612}" type="pres">
      <dgm:prSet presAssocID="{EA4D0AC5-9501-4717-A0CE-5BCC54EBD651}" presName="Name35" presStyleLbl="parChTrans1D4" presStyleIdx="3" presStyleCnt="11"/>
      <dgm:spPr/>
      <dgm:t>
        <a:bodyPr/>
        <a:lstStyle/>
        <a:p>
          <a:endParaRPr kumimoji="1" lang="ja-JP" altLang="en-US"/>
        </a:p>
      </dgm:t>
    </dgm:pt>
    <dgm:pt modelId="{A74F202A-CE6D-4679-8351-85482AA68F88}" type="pres">
      <dgm:prSet presAssocID="{66C5A210-6B66-4DB5-BAFB-FD7AC9D3574A}" presName="hierRoot2" presStyleCnt="0">
        <dgm:presLayoutVars>
          <dgm:hierBranch/>
        </dgm:presLayoutVars>
      </dgm:prSet>
      <dgm:spPr/>
      <dgm:t>
        <a:bodyPr/>
        <a:lstStyle/>
        <a:p>
          <a:endParaRPr lang="en-US"/>
        </a:p>
      </dgm:t>
    </dgm:pt>
    <dgm:pt modelId="{62362642-9CBB-402D-94AB-AA0603EF0E76}" type="pres">
      <dgm:prSet presAssocID="{66C5A210-6B66-4DB5-BAFB-FD7AC9D3574A}" presName="rootComposite" presStyleCnt="0"/>
      <dgm:spPr/>
      <dgm:t>
        <a:bodyPr/>
        <a:lstStyle/>
        <a:p>
          <a:endParaRPr lang="en-US"/>
        </a:p>
      </dgm:t>
    </dgm:pt>
    <dgm:pt modelId="{4DF216B0-E809-4887-B2C0-E2CCD6F54020}" type="pres">
      <dgm:prSet presAssocID="{66C5A210-6B66-4DB5-BAFB-FD7AC9D3574A}" presName="rootText" presStyleLbl="node4" presStyleIdx="3" presStyleCnt="11" custScaleX="210067" custScaleY="119929" custLinFactY="-3480" custLinFactNeighborX="-66137" custLinFactNeighborY="-100000">
        <dgm:presLayoutVars>
          <dgm:chPref val="3"/>
        </dgm:presLayoutVars>
      </dgm:prSet>
      <dgm:spPr/>
      <dgm:t>
        <a:bodyPr/>
        <a:lstStyle/>
        <a:p>
          <a:endParaRPr kumimoji="1" lang="ja-JP" altLang="en-US"/>
        </a:p>
      </dgm:t>
    </dgm:pt>
    <dgm:pt modelId="{BDA13BC4-E157-4EAF-A829-DEFC972D74DF}" type="pres">
      <dgm:prSet presAssocID="{66C5A210-6B66-4DB5-BAFB-FD7AC9D3574A}" presName="rootConnector" presStyleLbl="node4" presStyleIdx="3" presStyleCnt="11"/>
      <dgm:spPr/>
      <dgm:t>
        <a:bodyPr/>
        <a:lstStyle/>
        <a:p>
          <a:endParaRPr kumimoji="1" lang="ja-JP" altLang="en-US"/>
        </a:p>
      </dgm:t>
    </dgm:pt>
    <dgm:pt modelId="{F6275321-C4F1-49AF-972F-36F83F417D86}" type="pres">
      <dgm:prSet presAssocID="{66C5A210-6B66-4DB5-BAFB-FD7AC9D3574A}" presName="hierChild4" presStyleCnt="0"/>
      <dgm:spPr/>
      <dgm:t>
        <a:bodyPr/>
        <a:lstStyle/>
        <a:p>
          <a:endParaRPr lang="en-US"/>
        </a:p>
      </dgm:t>
    </dgm:pt>
    <dgm:pt modelId="{CD16408C-FE8F-4A2C-B62E-725316605588}" type="pres">
      <dgm:prSet presAssocID="{52E2F04C-FA0B-4099-B93D-EBBCD8894479}" presName="Name35" presStyleLbl="parChTrans1D4" presStyleIdx="4" presStyleCnt="11"/>
      <dgm:spPr/>
      <dgm:t>
        <a:bodyPr/>
        <a:lstStyle/>
        <a:p>
          <a:endParaRPr kumimoji="1" lang="ja-JP" altLang="en-US"/>
        </a:p>
      </dgm:t>
    </dgm:pt>
    <dgm:pt modelId="{6990CD38-168D-4389-8873-16A4D32611AD}" type="pres">
      <dgm:prSet presAssocID="{9B7D8B6F-5016-4A61-8750-A082BA540BA9}" presName="hierRoot2" presStyleCnt="0">
        <dgm:presLayoutVars>
          <dgm:hierBranch/>
        </dgm:presLayoutVars>
      </dgm:prSet>
      <dgm:spPr/>
      <dgm:t>
        <a:bodyPr/>
        <a:lstStyle/>
        <a:p>
          <a:endParaRPr lang="en-US"/>
        </a:p>
      </dgm:t>
    </dgm:pt>
    <dgm:pt modelId="{5DCB5187-8040-457E-B633-09566272B170}" type="pres">
      <dgm:prSet presAssocID="{9B7D8B6F-5016-4A61-8750-A082BA540BA9}" presName="rootComposite" presStyleCnt="0"/>
      <dgm:spPr/>
      <dgm:t>
        <a:bodyPr/>
        <a:lstStyle/>
        <a:p>
          <a:endParaRPr lang="en-US"/>
        </a:p>
      </dgm:t>
    </dgm:pt>
    <dgm:pt modelId="{B226D8D5-2654-439F-85F6-52845090B630}" type="pres">
      <dgm:prSet presAssocID="{9B7D8B6F-5016-4A61-8750-A082BA540BA9}" presName="rootText" presStyleLbl="node4" presStyleIdx="4" presStyleCnt="11" custAng="10800000" custFlipVert="1" custScaleX="87948" custScaleY="83760" custLinFactY="-12147" custLinFactNeighborX="-53702" custLinFactNeighborY="-100000">
        <dgm:presLayoutVars>
          <dgm:chPref val="3"/>
        </dgm:presLayoutVars>
      </dgm:prSet>
      <dgm:spPr/>
      <dgm:t>
        <a:bodyPr/>
        <a:lstStyle/>
        <a:p>
          <a:endParaRPr kumimoji="1" lang="ja-JP" altLang="en-US"/>
        </a:p>
      </dgm:t>
    </dgm:pt>
    <dgm:pt modelId="{0E2D300B-84B0-43E1-8741-FB9CE098F337}" type="pres">
      <dgm:prSet presAssocID="{9B7D8B6F-5016-4A61-8750-A082BA540BA9}" presName="rootConnector" presStyleLbl="node4" presStyleIdx="4" presStyleCnt="11"/>
      <dgm:spPr/>
      <dgm:t>
        <a:bodyPr/>
        <a:lstStyle/>
        <a:p>
          <a:endParaRPr kumimoji="1" lang="ja-JP" altLang="en-US"/>
        </a:p>
      </dgm:t>
    </dgm:pt>
    <dgm:pt modelId="{F439FB27-CC21-4154-9D43-E7BF1E6C44B2}" type="pres">
      <dgm:prSet presAssocID="{9B7D8B6F-5016-4A61-8750-A082BA540BA9}" presName="hierChild4" presStyleCnt="0"/>
      <dgm:spPr/>
      <dgm:t>
        <a:bodyPr/>
        <a:lstStyle/>
        <a:p>
          <a:endParaRPr lang="en-US"/>
        </a:p>
      </dgm:t>
    </dgm:pt>
    <dgm:pt modelId="{6F77B2FA-D36D-4D3D-ACF4-469AAEDA445F}" type="pres">
      <dgm:prSet presAssocID="{8C225F31-CBE9-4C23-B0D5-7497DD26BDA8}" presName="Name35" presStyleLbl="parChTrans1D4" presStyleIdx="5" presStyleCnt="11"/>
      <dgm:spPr/>
      <dgm:t>
        <a:bodyPr/>
        <a:lstStyle/>
        <a:p>
          <a:endParaRPr kumimoji="1" lang="ja-JP" altLang="en-US"/>
        </a:p>
      </dgm:t>
    </dgm:pt>
    <dgm:pt modelId="{191D096E-0526-486C-AF52-86F5E5488475}" type="pres">
      <dgm:prSet presAssocID="{71D867D9-5160-469C-A083-7CD56165C082}" presName="hierRoot2" presStyleCnt="0">
        <dgm:presLayoutVars>
          <dgm:hierBranch/>
        </dgm:presLayoutVars>
      </dgm:prSet>
      <dgm:spPr/>
      <dgm:t>
        <a:bodyPr/>
        <a:lstStyle/>
        <a:p>
          <a:endParaRPr lang="en-US"/>
        </a:p>
      </dgm:t>
    </dgm:pt>
    <dgm:pt modelId="{3B3D9A1D-8D8F-4FEE-8443-A2943DFE5620}" type="pres">
      <dgm:prSet presAssocID="{71D867D9-5160-469C-A083-7CD56165C082}" presName="rootComposite" presStyleCnt="0"/>
      <dgm:spPr/>
      <dgm:t>
        <a:bodyPr/>
        <a:lstStyle/>
        <a:p>
          <a:endParaRPr lang="en-US"/>
        </a:p>
      </dgm:t>
    </dgm:pt>
    <dgm:pt modelId="{CE04F228-215E-4640-978A-54F1AEB2441A}" type="pres">
      <dgm:prSet presAssocID="{71D867D9-5160-469C-A083-7CD56165C082}" presName="rootText" presStyleLbl="node4" presStyleIdx="5" presStyleCnt="11" custScaleX="160416" custScaleY="146073" custLinFactY="48516" custLinFactNeighborX="-52895" custLinFactNeighborY="100000">
        <dgm:presLayoutVars>
          <dgm:chPref val="3"/>
        </dgm:presLayoutVars>
      </dgm:prSet>
      <dgm:spPr/>
      <dgm:t>
        <a:bodyPr/>
        <a:lstStyle/>
        <a:p>
          <a:endParaRPr kumimoji="1" lang="ja-JP" altLang="en-US"/>
        </a:p>
      </dgm:t>
    </dgm:pt>
    <dgm:pt modelId="{4E03B0F7-AD06-4162-8CBF-90784B835D43}" type="pres">
      <dgm:prSet presAssocID="{71D867D9-5160-469C-A083-7CD56165C082}" presName="rootConnector" presStyleLbl="node4" presStyleIdx="5" presStyleCnt="11"/>
      <dgm:spPr/>
      <dgm:t>
        <a:bodyPr/>
        <a:lstStyle/>
        <a:p>
          <a:endParaRPr kumimoji="1" lang="ja-JP" altLang="en-US"/>
        </a:p>
      </dgm:t>
    </dgm:pt>
    <dgm:pt modelId="{C7092625-EA8A-42CD-B70E-0422183A5E3F}" type="pres">
      <dgm:prSet presAssocID="{71D867D9-5160-469C-A083-7CD56165C082}" presName="hierChild4" presStyleCnt="0"/>
      <dgm:spPr/>
      <dgm:t>
        <a:bodyPr/>
        <a:lstStyle/>
        <a:p>
          <a:endParaRPr lang="en-US"/>
        </a:p>
      </dgm:t>
    </dgm:pt>
    <dgm:pt modelId="{CEFD891B-39FC-4C19-BF78-C0D9915A4C04}" type="pres">
      <dgm:prSet presAssocID="{71D867D9-5160-469C-A083-7CD56165C082}" presName="hierChild5" presStyleCnt="0"/>
      <dgm:spPr/>
      <dgm:t>
        <a:bodyPr/>
        <a:lstStyle/>
        <a:p>
          <a:endParaRPr lang="en-US"/>
        </a:p>
      </dgm:t>
    </dgm:pt>
    <dgm:pt modelId="{662F9001-254D-43FC-B6E1-B59D05EEE58B}" type="pres">
      <dgm:prSet presAssocID="{9B7D8B6F-5016-4A61-8750-A082BA540BA9}" presName="hierChild5" presStyleCnt="0"/>
      <dgm:spPr/>
      <dgm:t>
        <a:bodyPr/>
        <a:lstStyle/>
        <a:p>
          <a:endParaRPr lang="en-US"/>
        </a:p>
      </dgm:t>
    </dgm:pt>
    <dgm:pt modelId="{8AC6E583-92D5-448E-99F6-A4F6E7CA4C3B}" type="pres">
      <dgm:prSet presAssocID="{66D5E86F-E939-4DDB-9478-E93AC521793E}" presName="Name35" presStyleLbl="parChTrans1D4" presStyleIdx="6" presStyleCnt="11"/>
      <dgm:spPr/>
      <dgm:t>
        <a:bodyPr/>
        <a:lstStyle/>
        <a:p>
          <a:endParaRPr lang="en-US"/>
        </a:p>
      </dgm:t>
    </dgm:pt>
    <dgm:pt modelId="{270854F8-EC68-463E-8AAD-17CBAC41803C}" type="pres">
      <dgm:prSet presAssocID="{16223BD9-CA02-472B-A75D-E5DB9380808B}" presName="hierRoot2" presStyleCnt="0">
        <dgm:presLayoutVars>
          <dgm:hierBranch val="init"/>
        </dgm:presLayoutVars>
      </dgm:prSet>
      <dgm:spPr/>
      <dgm:t>
        <a:bodyPr/>
        <a:lstStyle/>
        <a:p>
          <a:endParaRPr lang="en-US"/>
        </a:p>
      </dgm:t>
    </dgm:pt>
    <dgm:pt modelId="{AE5435EB-5ADD-421E-B86F-AA7D84298444}" type="pres">
      <dgm:prSet presAssocID="{16223BD9-CA02-472B-A75D-E5DB9380808B}" presName="rootComposite" presStyleCnt="0"/>
      <dgm:spPr/>
      <dgm:t>
        <a:bodyPr/>
        <a:lstStyle/>
        <a:p>
          <a:endParaRPr lang="en-US"/>
        </a:p>
      </dgm:t>
    </dgm:pt>
    <dgm:pt modelId="{BD08143B-824B-403A-B6DA-7C0803B33E2C}" type="pres">
      <dgm:prSet presAssocID="{16223BD9-CA02-472B-A75D-E5DB9380808B}" presName="rootText" presStyleLbl="node4" presStyleIdx="6" presStyleCnt="11" custAng="10800000" custFlipVert="1" custScaleX="87948" custScaleY="83760" custLinFactY="-12147" custLinFactNeighborX="-48531" custLinFactNeighborY="-100000">
        <dgm:presLayoutVars>
          <dgm:chPref val="3"/>
        </dgm:presLayoutVars>
      </dgm:prSet>
      <dgm:spPr/>
      <dgm:t>
        <a:bodyPr/>
        <a:lstStyle/>
        <a:p>
          <a:endParaRPr lang="en-US"/>
        </a:p>
      </dgm:t>
    </dgm:pt>
    <dgm:pt modelId="{18B4D3AB-27AA-408A-BA09-E4271A5619F6}" type="pres">
      <dgm:prSet presAssocID="{16223BD9-CA02-472B-A75D-E5DB9380808B}" presName="rootConnector" presStyleLbl="node4" presStyleIdx="6" presStyleCnt="11"/>
      <dgm:spPr/>
      <dgm:t>
        <a:bodyPr/>
        <a:lstStyle/>
        <a:p>
          <a:endParaRPr lang="en-US"/>
        </a:p>
      </dgm:t>
    </dgm:pt>
    <dgm:pt modelId="{1C4F1DE8-17F0-424A-AA0B-92FF0F5C1FFA}" type="pres">
      <dgm:prSet presAssocID="{16223BD9-CA02-472B-A75D-E5DB9380808B}" presName="hierChild4" presStyleCnt="0"/>
      <dgm:spPr/>
      <dgm:t>
        <a:bodyPr/>
        <a:lstStyle/>
        <a:p>
          <a:endParaRPr lang="en-US"/>
        </a:p>
      </dgm:t>
    </dgm:pt>
    <dgm:pt modelId="{24AEF3C6-5673-4AD6-81B1-BEBDA280FC0C}" type="pres">
      <dgm:prSet presAssocID="{16223BD9-CA02-472B-A75D-E5DB9380808B}" presName="hierChild5" presStyleCnt="0"/>
      <dgm:spPr/>
      <dgm:t>
        <a:bodyPr/>
        <a:lstStyle/>
        <a:p>
          <a:endParaRPr lang="en-US"/>
        </a:p>
      </dgm:t>
    </dgm:pt>
    <dgm:pt modelId="{46E67587-F6EF-4F08-AFC6-F37B002342CF}" type="pres">
      <dgm:prSet presAssocID="{66C5A210-6B66-4DB5-BAFB-FD7AC9D3574A}" presName="hierChild5" presStyleCnt="0"/>
      <dgm:spPr/>
      <dgm:t>
        <a:bodyPr/>
        <a:lstStyle/>
        <a:p>
          <a:endParaRPr lang="en-US"/>
        </a:p>
      </dgm:t>
    </dgm:pt>
    <dgm:pt modelId="{4529F309-78EF-465F-9C54-AA3387638274}" type="pres">
      <dgm:prSet presAssocID="{30896066-4491-431A-8578-BB27EDB5D367}" presName="hierChild5" presStyleCnt="0"/>
      <dgm:spPr/>
      <dgm:t>
        <a:bodyPr/>
        <a:lstStyle/>
        <a:p>
          <a:endParaRPr lang="en-US"/>
        </a:p>
      </dgm:t>
    </dgm:pt>
    <dgm:pt modelId="{242B30C1-8C58-4C05-B5BC-8999C0E513B7}" type="pres">
      <dgm:prSet presAssocID="{B254EFF8-34D0-473A-8CC9-48929661BFEF}" presName="Name35" presStyleLbl="parChTrans1D3" presStyleIdx="3" presStyleCnt="5"/>
      <dgm:spPr/>
      <dgm:t>
        <a:bodyPr/>
        <a:lstStyle/>
        <a:p>
          <a:endParaRPr lang="en-US"/>
        </a:p>
      </dgm:t>
    </dgm:pt>
    <dgm:pt modelId="{1DF7C3FE-EF42-4063-84A6-E4002F174293}" type="pres">
      <dgm:prSet presAssocID="{A87271EF-475C-4647-A7B4-F1EBDEBD8BCD}" presName="hierRoot2" presStyleCnt="0">
        <dgm:presLayoutVars>
          <dgm:hierBranch/>
        </dgm:presLayoutVars>
      </dgm:prSet>
      <dgm:spPr/>
      <dgm:t>
        <a:bodyPr/>
        <a:lstStyle/>
        <a:p>
          <a:endParaRPr lang="en-US"/>
        </a:p>
      </dgm:t>
    </dgm:pt>
    <dgm:pt modelId="{9C0C54D5-3A05-4C29-8E2D-2D6669713C6F}" type="pres">
      <dgm:prSet presAssocID="{A87271EF-475C-4647-A7B4-F1EBDEBD8BCD}" presName="rootComposite" presStyleCnt="0"/>
      <dgm:spPr/>
      <dgm:t>
        <a:bodyPr/>
        <a:lstStyle/>
        <a:p>
          <a:endParaRPr lang="en-US"/>
        </a:p>
      </dgm:t>
    </dgm:pt>
    <dgm:pt modelId="{1A646BE1-BB64-4302-AB73-B6D583524D14}" type="pres">
      <dgm:prSet presAssocID="{A87271EF-475C-4647-A7B4-F1EBDEBD8BCD}" presName="rootText" presStyleLbl="node3" presStyleIdx="3" presStyleCnt="5" custScaleX="160246" custScaleY="136943" custLinFactX="100000" custLinFactNeighborX="196402" custLinFactNeighborY="-94425">
        <dgm:presLayoutVars>
          <dgm:chPref val="3"/>
        </dgm:presLayoutVars>
      </dgm:prSet>
      <dgm:spPr/>
      <dgm:t>
        <a:bodyPr/>
        <a:lstStyle/>
        <a:p>
          <a:endParaRPr lang="en-US"/>
        </a:p>
      </dgm:t>
    </dgm:pt>
    <dgm:pt modelId="{E9D44A41-C9DA-481C-B2B9-C7DC9C8EB924}" type="pres">
      <dgm:prSet presAssocID="{A87271EF-475C-4647-A7B4-F1EBDEBD8BCD}" presName="rootConnector" presStyleLbl="node3" presStyleIdx="3" presStyleCnt="5"/>
      <dgm:spPr/>
      <dgm:t>
        <a:bodyPr/>
        <a:lstStyle/>
        <a:p>
          <a:endParaRPr lang="en-US"/>
        </a:p>
      </dgm:t>
    </dgm:pt>
    <dgm:pt modelId="{103B0BF7-85E4-4DBF-BD80-AC07F61EF149}" type="pres">
      <dgm:prSet presAssocID="{A87271EF-475C-4647-A7B4-F1EBDEBD8BCD}" presName="hierChild4" presStyleCnt="0"/>
      <dgm:spPr/>
      <dgm:t>
        <a:bodyPr/>
        <a:lstStyle/>
        <a:p>
          <a:endParaRPr lang="en-US"/>
        </a:p>
      </dgm:t>
    </dgm:pt>
    <dgm:pt modelId="{29BED74D-1D81-431D-8154-A88011E5DDD5}" type="pres">
      <dgm:prSet presAssocID="{A87271EF-475C-4647-A7B4-F1EBDEBD8BCD}" presName="hierChild5" presStyleCnt="0"/>
      <dgm:spPr/>
      <dgm:t>
        <a:bodyPr/>
        <a:lstStyle/>
        <a:p>
          <a:endParaRPr lang="en-US"/>
        </a:p>
      </dgm:t>
    </dgm:pt>
    <dgm:pt modelId="{F631F846-7921-4D5E-A04B-040BC84ED947}" type="pres">
      <dgm:prSet presAssocID="{9CD24D5D-B589-4192-8A60-80311D6F5834}" presName="Name35" presStyleLbl="parChTrans1D3" presStyleIdx="4" presStyleCnt="5"/>
      <dgm:spPr/>
      <dgm:t>
        <a:bodyPr/>
        <a:lstStyle/>
        <a:p>
          <a:endParaRPr kumimoji="1" lang="ja-JP" altLang="en-US"/>
        </a:p>
      </dgm:t>
    </dgm:pt>
    <dgm:pt modelId="{B596D6AC-5BEE-440A-BDCE-B67EF47ABE82}" type="pres">
      <dgm:prSet presAssocID="{A674C286-7F3E-4455-8D09-F1B7A33F3CA7}" presName="hierRoot2" presStyleCnt="0">
        <dgm:presLayoutVars>
          <dgm:hierBranch/>
        </dgm:presLayoutVars>
      </dgm:prSet>
      <dgm:spPr/>
      <dgm:t>
        <a:bodyPr/>
        <a:lstStyle/>
        <a:p>
          <a:endParaRPr lang="en-US"/>
        </a:p>
      </dgm:t>
    </dgm:pt>
    <dgm:pt modelId="{BE356AA8-0CA1-4E78-ABD4-50B7DE8044B9}" type="pres">
      <dgm:prSet presAssocID="{A674C286-7F3E-4455-8D09-F1B7A33F3CA7}" presName="rootComposite" presStyleCnt="0"/>
      <dgm:spPr/>
      <dgm:t>
        <a:bodyPr/>
        <a:lstStyle/>
        <a:p>
          <a:endParaRPr lang="en-US"/>
        </a:p>
      </dgm:t>
    </dgm:pt>
    <dgm:pt modelId="{7E1EF660-0069-4B8C-9CAF-FC0C54D825B6}" type="pres">
      <dgm:prSet presAssocID="{A674C286-7F3E-4455-8D09-F1B7A33F3CA7}" presName="rootText" presStyleLbl="node3" presStyleIdx="4" presStyleCnt="5" custScaleX="157221" custScaleY="136943" custLinFactX="-23329" custLinFactNeighborX="-100000" custLinFactNeighborY="-94425">
        <dgm:presLayoutVars>
          <dgm:chPref val="3"/>
        </dgm:presLayoutVars>
      </dgm:prSet>
      <dgm:spPr/>
      <dgm:t>
        <a:bodyPr/>
        <a:lstStyle/>
        <a:p>
          <a:endParaRPr kumimoji="1" lang="ja-JP" altLang="en-US"/>
        </a:p>
      </dgm:t>
    </dgm:pt>
    <dgm:pt modelId="{5C4DADB8-7E78-44E4-B2D3-1B3A77C18013}" type="pres">
      <dgm:prSet presAssocID="{A674C286-7F3E-4455-8D09-F1B7A33F3CA7}" presName="rootConnector" presStyleLbl="node3" presStyleIdx="4" presStyleCnt="5"/>
      <dgm:spPr/>
      <dgm:t>
        <a:bodyPr/>
        <a:lstStyle/>
        <a:p>
          <a:endParaRPr kumimoji="1" lang="ja-JP" altLang="en-US"/>
        </a:p>
      </dgm:t>
    </dgm:pt>
    <dgm:pt modelId="{0254A8AB-7E2D-442C-8CD3-9A84ED64C461}" type="pres">
      <dgm:prSet presAssocID="{A674C286-7F3E-4455-8D09-F1B7A33F3CA7}" presName="hierChild4" presStyleCnt="0"/>
      <dgm:spPr/>
      <dgm:t>
        <a:bodyPr/>
        <a:lstStyle/>
        <a:p>
          <a:endParaRPr lang="en-US"/>
        </a:p>
      </dgm:t>
    </dgm:pt>
    <dgm:pt modelId="{24D1C470-4055-4E22-BAB7-501FB9D397A6}" type="pres">
      <dgm:prSet presAssocID="{CC257273-D9AC-46D6-BA4D-F73FFFD0307B}" presName="Name35" presStyleLbl="parChTrans1D4" presStyleIdx="7" presStyleCnt="11"/>
      <dgm:spPr/>
      <dgm:t>
        <a:bodyPr/>
        <a:lstStyle/>
        <a:p>
          <a:endParaRPr kumimoji="1" lang="ja-JP" altLang="en-US"/>
        </a:p>
      </dgm:t>
    </dgm:pt>
    <dgm:pt modelId="{C17D924D-FAC3-4416-8097-2180CE47892C}" type="pres">
      <dgm:prSet presAssocID="{7C633F55-FCA4-4757-AAD8-086AB2B87E8B}" presName="hierRoot2" presStyleCnt="0">
        <dgm:presLayoutVars>
          <dgm:hierBranch/>
        </dgm:presLayoutVars>
      </dgm:prSet>
      <dgm:spPr/>
      <dgm:t>
        <a:bodyPr/>
        <a:lstStyle/>
        <a:p>
          <a:endParaRPr lang="en-US"/>
        </a:p>
      </dgm:t>
    </dgm:pt>
    <dgm:pt modelId="{3139408D-C195-4C9C-98F2-AD062A71A888}" type="pres">
      <dgm:prSet presAssocID="{7C633F55-FCA4-4757-AAD8-086AB2B87E8B}" presName="rootComposite" presStyleCnt="0"/>
      <dgm:spPr/>
      <dgm:t>
        <a:bodyPr/>
        <a:lstStyle/>
        <a:p>
          <a:endParaRPr lang="en-US"/>
        </a:p>
      </dgm:t>
    </dgm:pt>
    <dgm:pt modelId="{CB5FEBF2-4352-41DB-B89D-48CAEADF6179}" type="pres">
      <dgm:prSet presAssocID="{7C633F55-FCA4-4757-AAD8-086AB2B87E8B}" presName="rootText" presStyleLbl="node4" presStyleIdx="7" presStyleCnt="11" custScaleX="135278" custScaleY="186507" custLinFactY="94347" custLinFactNeighborX="-74582" custLinFactNeighborY="100000">
        <dgm:presLayoutVars>
          <dgm:chPref val="3"/>
        </dgm:presLayoutVars>
      </dgm:prSet>
      <dgm:spPr/>
      <dgm:t>
        <a:bodyPr/>
        <a:lstStyle/>
        <a:p>
          <a:endParaRPr kumimoji="1" lang="ja-JP" altLang="en-US"/>
        </a:p>
      </dgm:t>
    </dgm:pt>
    <dgm:pt modelId="{F9E549A0-4D2D-41FA-B21B-37C95AB40904}" type="pres">
      <dgm:prSet presAssocID="{7C633F55-FCA4-4757-AAD8-086AB2B87E8B}" presName="rootConnector" presStyleLbl="node4" presStyleIdx="7" presStyleCnt="11"/>
      <dgm:spPr/>
      <dgm:t>
        <a:bodyPr/>
        <a:lstStyle/>
        <a:p>
          <a:endParaRPr kumimoji="1" lang="ja-JP" altLang="en-US"/>
        </a:p>
      </dgm:t>
    </dgm:pt>
    <dgm:pt modelId="{CC4D30DF-A84F-48E0-AEB4-FC40F807CEBB}" type="pres">
      <dgm:prSet presAssocID="{7C633F55-FCA4-4757-AAD8-086AB2B87E8B}" presName="hierChild4" presStyleCnt="0"/>
      <dgm:spPr/>
      <dgm:t>
        <a:bodyPr/>
        <a:lstStyle/>
        <a:p>
          <a:endParaRPr lang="en-US"/>
        </a:p>
      </dgm:t>
    </dgm:pt>
    <dgm:pt modelId="{477FE114-16B0-4A35-92E4-8B9A7E4F65B6}" type="pres">
      <dgm:prSet presAssocID="{6F25B366-4A4A-4A13-8B9F-C09AAC6AF78C}" presName="Name35" presStyleLbl="parChTrans1D4" presStyleIdx="8" presStyleCnt="11"/>
      <dgm:spPr/>
      <dgm:t>
        <a:bodyPr/>
        <a:lstStyle/>
        <a:p>
          <a:endParaRPr kumimoji="1" lang="ja-JP" altLang="en-US"/>
        </a:p>
      </dgm:t>
    </dgm:pt>
    <dgm:pt modelId="{FF964AB4-4056-48B8-9C09-20FF235B96AC}" type="pres">
      <dgm:prSet presAssocID="{2ACA7578-A30F-407C-813F-C123D0B4ECF1}" presName="hierRoot2" presStyleCnt="0">
        <dgm:presLayoutVars>
          <dgm:hierBranch/>
        </dgm:presLayoutVars>
      </dgm:prSet>
      <dgm:spPr/>
      <dgm:t>
        <a:bodyPr/>
        <a:lstStyle/>
        <a:p>
          <a:endParaRPr lang="en-US"/>
        </a:p>
      </dgm:t>
    </dgm:pt>
    <dgm:pt modelId="{EE64A427-CA31-4899-A2AE-D7AD5B10370B}" type="pres">
      <dgm:prSet presAssocID="{2ACA7578-A30F-407C-813F-C123D0B4ECF1}" presName="rootComposite" presStyleCnt="0"/>
      <dgm:spPr/>
      <dgm:t>
        <a:bodyPr/>
        <a:lstStyle/>
        <a:p>
          <a:endParaRPr lang="en-US"/>
        </a:p>
      </dgm:t>
    </dgm:pt>
    <dgm:pt modelId="{B1CB10B0-0ABD-4BF3-A0B8-696358F5429C}" type="pres">
      <dgm:prSet presAssocID="{2ACA7578-A30F-407C-813F-C123D0B4ECF1}" presName="rootText" presStyleLbl="node4" presStyleIdx="8" presStyleCnt="11" custScaleX="143340" custScaleY="145197" custLinFactY="90630" custLinFactNeighborX="-74926" custLinFactNeighborY="100000">
        <dgm:presLayoutVars>
          <dgm:chPref val="3"/>
        </dgm:presLayoutVars>
      </dgm:prSet>
      <dgm:spPr/>
      <dgm:t>
        <a:bodyPr/>
        <a:lstStyle/>
        <a:p>
          <a:endParaRPr kumimoji="1" lang="ja-JP" altLang="en-US"/>
        </a:p>
      </dgm:t>
    </dgm:pt>
    <dgm:pt modelId="{B0BA3586-D9F5-48C4-8BBB-306FBE74D6FF}" type="pres">
      <dgm:prSet presAssocID="{2ACA7578-A30F-407C-813F-C123D0B4ECF1}" presName="rootConnector" presStyleLbl="node4" presStyleIdx="8" presStyleCnt="11"/>
      <dgm:spPr/>
      <dgm:t>
        <a:bodyPr/>
        <a:lstStyle/>
        <a:p>
          <a:endParaRPr kumimoji="1" lang="ja-JP" altLang="en-US"/>
        </a:p>
      </dgm:t>
    </dgm:pt>
    <dgm:pt modelId="{8C18AC99-CF4E-48F1-B3D1-685E08F41DE8}" type="pres">
      <dgm:prSet presAssocID="{2ACA7578-A30F-407C-813F-C123D0B4ECF1}" presName="hierChild4" presStyleCnt="0"/>
      <dgm:spPr/>
      <dgm:t>
        <a:bodyPr/>
        <a:lstStyle/>
        <a:p>
          <a:endParaRPr lang="en-US"/>
        </a:p>
      </dgm:t>
    </dgm:pt>
    <dgm:pt modelId="{DD8929EB-26F8-4E67-BB92-6E4AA99FCEEB}" type="pres">
      <dgm:prSet presAssocID="{2ACA7578-A30F-407C-813F-C123D0B4ECF1}" presName="hierChild5" presStyleCnt="0"/>
      <dgm:spPr/>
      <dgm:t>
        <a:bodyPr/>
        <a:lstStyle/>
        <a:p>
          <a:endParaRPr lang="en-US"/>
        </a:p>
      </dgm:t>
    </dgm:pt>
    <dgm:pt modelId="{A525BC65-766A-452E-8B32-5EAB8E235278}" type="pres">
      <dgm:prSet presAssocID="{7C633F55-FCA4-4757-AAD8-086AB2B87E8B}" presName="hierChild5" presStyleCnt="0"/>
      <dgm:spPr/>
      <dgm:t>
        <a:bodyPr/>
        <a:lstStyle/>
        <a:p>
          <a:endParaRPr lang="en-US"/>
        </a:p>
      </dgm:t>
    </dgm:pt>
    <dgm:pt modelId="{8D8969D7-92E6-4A62-AAEA-31E60441ED2A}" type="pres">
      <dgm:prSet presAssocID="{B0FC1F37-37B8-4965-8A00-9DEE8A8F871B}" presName="Name35" presStyleLbl="parChTrans1D4" presStyleIdx="9" presStyleCnt="11"/>
      <dgm:spPr/>
      <dgm:t>
        <a:bodyPr/>
        <a:lstStyle/>
        <a:p>
          <a:endParaRPr kumimoji="1" lang="ja-JP" altLang="en-US"/>
        </a:p>
      </dgm:t>
    </dgm:pt>
    <dgm:pt modelId="{4BBF8ED5-CFC8-48E9-82B8-F6F97E3D05BA}" type="pres">
      <dgm:prSet presAssocID="{40CBEA1C-4F86-473C-B182-8901185E5DD4}" presName="hierRoot2" presStyleCnt="0">
        <dgm:presLayoutVars>
          <dgm:hierBranch/>
        </dgm:presLayoutVars>
      </dgm:prSet>
      <dgm:spPr/>
      <dgm:t>
        <a:bodyPr/>
        <a:lstStyle/>
        <a:p>
          <a:endParaRPr lang="en-US"/>
        </a:p>
      </dgm:t>
    </dgm:pt>
    <dgm:pt modelId="{4B85B23E-8B50-4B81-83D3-BE6074EF9E7C}" type="pres">
      <dgm:prSet presAssocID="{40CBEA1C-4F86-473C-B182-8901185E5DD4}" presName="rootComposite" presStyleCnt="0"/>
      <dgm:spPr/>
      <dgm:t>
        <a:bodyPr/>
        <a:lstStyle/>
        <a:p>
          <a:endParaRPr lang="en-US"/>
        </a:p>
      </dgm:t>
    </dgm:pt>
    <dgm:pt modelId="{54A852EA-BD91-497F-A986-A9AB3DECCB88}" type="pres">
      <dgm:prSet presAssocID="{40CBEA1C-4F86-473C-B182-8901185E5DD4}" presName="rootText" presStyleLbl="node4" presStyleIdx="9" presStyleCnt="11" custScaleX="135024" custScaleY="186663" custLinFactY="94347" custLinFactNeighborX="-83330" custLinFactNeighborY="100000">
        <dgm:presLayoutVars>
          <dgm:chPref val="3"/>
        </dgm:presLayoutVars>
      </dgm:prSet>
      <dgm:spPr/>
      <dgm:t>
        <a:bodyPr/>
        <a:lstStyle/>
        <a:p>
          <a:endParaRPr kumimoji="1" lang="ja-JP" altLang="en-US"/>
        </a:p>
      </dgm:t>
    </dgm:pt>
    <dgm:pt modelId="{C1B621B1-71EE-4541-9C2B-3156C4B30D65}" type="pres">
      <dgm:prSet presAssocID="{40CBEA1C-4F86-473C-B182-8901185E5DD4}" presName="rootConnector" presStyleLbl="node4" presStyleIdx="9" presStyleCnt="11"/>
      <dgm:spPr/>
      <dgm:t>
        <a:bodyPr/>
        <a:lstStyle/>
        <a:p>
          <a:endParaRPr kumimoji="1" lang="ja-JP" altLang="en-US"/>
        </a:p>
      </dgm:t>
    </dgm:pt>
    <dgm:pt modelId="{A07BBC44-B2AC-4346-B58A-2E9B92C05FB3}" type="pres">
      <dgm:prSet presAssocID="{40CBEA1C-4F86-473C-B182-8901185E5DD4}" presName="hierChild4" presStyleCnt="0"/>
      <dgm:spPr/>
      <dgm:t>
        <a:bodyPr/>
        <a:lstStyle/>
        <a:p>
          <a:endParaRPr lang="en-US"/>
        </a:p>
      </dgm:t>
    </dgm:pt>
    <dgm:pt modelId="{3EC881DF-1498-4B1E-ADFC-281E067EA989}" type="pres">
      <dgm:prSet presAssocID="{121E43FE-0A58-40E6-9935-CBE1317D5235}" presName="Name35" presStyleLbl="parChTrans1D4" presStyleIdx="10" presStyleCnt="11"/>
      <dgm:spPr/>
      <dgm:t>
        <a:bodyPr/>
        <a:lstStyle/>
        <a:p>
          <a:endParaRPr kumimoji="1" lang="ja-JP" altLang="en-US"/>
        </a:p>
      </dgm:t>
    </dgm:pt>
    <dgm:pt modelId="{91615B0A-1197-42A1-819A-744B088E3B9E}" type="pres">
      <dgm:prSet presAssocID="{089626A8-2E69-4DDD-BB13-EFD33BDAAB4F}" presName="hierRoot2" presStyleCnt="0">
        <dgm:presLayoutVars>
          <dgm:hierBranch/>
        </dgm:presLayoutVars>
      </dgm:prSet>
      <dgm:spPr/>
      <dgm:t>
        <a:bodyPr/>
        <a:lstStyle/>
        <a:p>
          <a:endParaRPr lang="en-US"/>
        </a:p>
      </dgm:t>
    </dgm:pt>
    <dgm:pt modelId="{AF0A102C-14EF-4894-89A6-A434FE07A8F1}" type="pres">
      <dgm:prSet presAssocID="{089626A8-2E69-4DDD-BB13-EFD33BDAAB4F}" presName="rootComposite" presStyleCnt="0"/>
      <dgm:spPr/>
      <dgm:t>
        <a:bodyPr/>
        <a:lstStyle/>
        <a:p>
          <a:endParaRPr lang="en-US"/>
        </a:p>
      </dgm:t>
    </dgm:pt>
    <dgm:pt modelId="{62649CE8-2CD0-4014-A199-2D21F99DB871}" type="pres">
      <dgm:prSet presAssocID="{089626A8-2E69-4DDD-BB13-EFD33BDAAB4F}" presName="rootText" presStyleLbl="node4" presStyleIdx="10" presStyleCnt="11" custScaleX="163056" custScaleY="145197" custLinFactY="90631" custLinFactNeighborX="-84515" custLinFactNeighborY="100000">
        <dgm:presLayoutVars>
          <dgm:chPref val="3"/>
        </dgm:presLayoutVars>
      </dgm:prSet>
      <dgm:spPr/>
      <dgm:t>
        <a:bodyPr/>
        <a:lstStyle/>
        <a:p>
          <a:endParaRPr kumimoji="1" lang="ja-JP" altLang="en-US"/>
        </a:p>
      </dgm:t>
    </dgm:pt>
    <dgm:pt modelId="{E9F68D88-BEB0-4B50-9BAA-0BFC5F8223D7}" type="pres">
      <dgm:prSet presAssocID="{089626A8-2E69-4DDD-BB13-EFD33BDAAB4F}" presName="rootConnector" presStyleLbl="node4" presStyleIdx="10" presStyleCnt="11"/>
      <dgm:spPr/>
      <dgm:t>
        <a:bodyPr/>
        <a:lstStyle/>
        <a:p>
          <a:endParaRPr kumimoji="1" lang="ja-JP" altLang="en-US"/>
        </a:p>
      </dgm:t>
    </dgm:pt>
    <dgm:pt modelId="{0942A9C0-378A-4006-AEDE-1AF402ED3DD4}" type="pres">
      <dgm:prSet presAssocID="{089626A8-2E69-4DDD-BB13-EFD33BDAAB4F}" presName="hierChild4" presStyleCnt="0"/>
      <dgm:spPr/>
      <dgm:t>
        <a:bodyPr/>
        <a:lstStyle/>
        <a:p>
          <a:endParaRPr lang="en-US"/>
        </a:p>
      </dgm:t>
    </dgm:pt>
    <dgm:pt modelId="{118CEAC9-28A1-4D8C-A6F8-D49DA652BC49}" type="pres">
      <dgm:prSet presAssocID="{089626A8-2E69-4DDD-BB13-EFD33BDAAB4F}" presName="hierChild5" presStyleCnt="0"/>
      <dgm:spPr/>
      <dgm:t>
        <a:bodyPr/>
        <a:lstStyle/>
        <a:p>
          <a:endParaRPr lang="en-US"/>
        </a:p>
      </dgm:t>
    </dgm:pt>
    <dgm:pt modelId="{E47F4EB5-5F0D-40FA-A44C-E92B1B833B34}" type="pres">
      <dgm:prSet presAssocID="{40CBEA1C-4F86-473C-B182-8901185E5DD4}" presName="hierChild5" presStyleCnt="0"/>
      <dgm:spPr/>
      <dgm:t>
        <a:bodyPr/>
        <a:lstStyle/>
        <a:p>
          <a:endParaRPr lang="en-US"/>
        </a:p>
      </dgm:t>
    </dgm:pt>
    <dgm:pt modelId="{FD604825-4566-4B8E-8D60-00E66D069B19}" type="pres">
      <dgm:prSet presAssocID="{A674C286-7F3E-4455-8D09-F1B7A33F3CA7}" presName="hierChild5" presStyleCnt="0"/>
      <dgm:spPr/>
      <dgm:t>
        <a:bodyPr/>
        <a:lstStyle/>
        <a:p>
          <a:endParaRPr lang="en-US"/>
        </a:p>
      </dgm:t>
    </dgm:pt>
    <dgm:pt modelId="{F5BC924A-7847-425C-9913-EC4A51161FCE}" type="pres">
      <dgm:prSet presAssocID="{D729071A-AC0F-49EE-9312-0585602DFFFB}" presName="hierChild5" presStyleCnt="0"/>
      <dgm:spPr/>
      <dgm:t>
        <a:bodyPr/>
        <a:lstStyle/>
        <a:p>
          <a:endParaRPr lang="en-US"/>
        </a:p>
      </dgm:t>
    </dgm:pt>
    <dgm:pt modelId="{CEA0C23D-BC15-4837-9C16-169E5A6FA2FF}" type="pres">
      <dgm:prSet presAssocID="{31A54317-2B0C-4B3E-B7BD-51B152FD7246}" presName="Name37" presStyleLbl="parChTrans1D2" presStyleIdx="2" presStyleCnt="3"/>
      <dgm:spPr/>
      <dgm:t>
        <a:bodyPr/>
        <a:lstStyle/>
        <a:p>
          <a:endParaRPr lang="en-US"/>
        </a:p>
      </dgm:t>
    </dgm:pt>
    <dgm:pt modelId="{2649168F-8CCB-4470-8D82-87B83869CD53}" type="pres">
      <dgm:prSet presAssocID="{F6664B08-2353-40A0-ABA7-A56C02CD0F91}" presName="hierRoot2" presStyleCnt="0">
        <dgm:presLayoutVars>
          <dgm:hierBranch/>
        </dgm:presLayoutVars>
      </dgm:prSet>
      <dgm:spPr/>
      <dgm:t>
        <a:bodyPr/>
        <a:lstStyle/>
        <a:p>
          <a:endParaRPr lang="en-US"/>
        </a:p>
      </dgm:t>
    </dgm:pt>
    <dgm:pt modelId="{E577D74A-F5E6-4D66-AACB-6625302E8C8D}" type="pres">
      <dgm:prSet presAssocID="{F6664B08-2353-40A0-ABA7-A56C02CD0F91}" presName="rootComposite" presStyleCnt="0"/>
      <dgm:spPr/>
      <dgm:t>
        <a:bodyPr/>
        <a:lstStyle/>
        <a:p>
          <a:endParaRPr lang="en-US"/>
        </a:p>
      </dgm:t>
    </dgm:pt>
    <dgm:pt modelId="{1F0800B8-98AC-477C-8C25-63BA7A72D945}" type="pres">
      <dgm:prSet presAssocID="{F6664B08-2353-40A0-ABA7-A56C02CD0F91}" presName="rootText" presStyleLbl="node2" presStyleIdx="2" presStyleCnt="3" custScaleX="287250" custScaleY="85417" custLinFactX="-200000" custLinFactY="-100000" custLinFactNeighborX="-249949" custLinFactNeighborY="-141023">
        <dgm:presLayoutVars>
          <dgm:chPref val="3"/>
        </dgm:presLayoutVars>
      </dgm:prSet>
      <dgm:spPr/>
      <dgm:t>
        <a:bodyPr/>
        <a:lstStyle/>
        <a:p>
          <a:endParaRPr lang="en-US"/>
        </a:p>
      </dgm:t>
    </dgm:pt>
    <dgm:pt modelId="{D7BFCC6D-347E-48B8-BA14-AE75A6BCBEF2}" type="pres">
      <dgm:prSet presAssocID="{F6664B08-2353-40A0-ABA7-A56C02CD0F91}" presName="rootConnector" presStyleLbl="node2" presStyleIdx="2" presStyleCnt="3"/>
      <dgm:spPr/>
      <dgm:t>
        <a:bodyPr/>
        <a:lstStyle/>
        <a:p>
          <a:endParaRPr lang="en-US"/>
        </a:p>
      </dgm:t>
    </dgm:pt>
    <dgm:pt modelId="{2EE754AE-6E32-42E0-A558-F75D2164289A}" type="pres">
      <dgm:prSet presAssocID="{F6664B08-2353-40A0-ABA7-A56C02CD0F91}" presName="hierChild4" presStyleCnt="0"/>
      <dgm:spPr/>
      <dgm:t>
        <a:bodyPr/>
        <a:lstStyle/>
        <a:p>
          <a:endParaRPr lang="en-US"/>
        </a:p>
      </dgm:t>
    </dgm:pt>
    <dgm:pt modelId="{BCA7CF37-A86A-4D39-9E44-380CE0E8462C}" type="pres">
      <dgm:prSet presAssocID="{F6664B08-2353-40A0-ABA7-A56C02CD0F91}" presName="hierChild5" presStyleCnt="0"/>
      <dgm:spPr/>
      <dgm:t>
        <a:bodyPr/>
        <a:lstStyle/>
        <a:p>
          <a:endParaRPr lang="en-US"/>
        </a:p>
      </dgm:t>
    </dgm:pt>
    <dgm:pt modelId="{390F9104-2D8D-42F5-AAA9-EC9DCA74F3FC}" type="pres">
      <dgm:prSet presAssocID="{7D6C7908-29BF-4942-B93F-F9C34B4AC16E}" presName="hierChild3" presStyleCnt="0"/>
      <dgm:spPr/>
      <dgm:t>
        <a:bodyPr/>
        <a:lstStyle/>
        <a:p>
          <a:endParaRPr lang="en-US"/>
        </a:p>
      </dgm:t>
    </dgm:pt>
  </dgm:ptLst>
  <dgm:cxnLst>
    <dgm:cxn modelId="{08504446-2354-4C01-88CF-348F1387E6A7}" type="presOf" srcId="{16223BD9-CA02-472B-A75D-E5DB9380808B}" destId="{BD08143B-824B-403A-B6DA-7C0803B33E2C}" srcOrd="0" destOrd="0" presId="urn:microsoft.com/office/officeart/2005/8/layout/orgChart1"/>
    <dgm:cxn modelId="{40971E61-BDC2-402B-A033-F120ED5C4D66}" type="presOf" srcId="{66D5E86F-E939-4DDB-9478-E93AC521793E}" destId="{8AC6E583-92D5-448E-99F6-A4F6E7CA4C3B}" srcOrd="0" destOrd="0" presId="urn:microsoft.com/office/officeart/2005/8/layout/orgChart1"/>
    <dgm:cxn modelId="{E62B2652-65F2-4BC4-96F7-19203F84675B}" srcId="{66C5A210-6B66-4DB5-BAFB-FD7AC9D3574A}" destId="{16223BD9-CA02-472B-A75D-E5DB9380808B}" srcOrd="1" destOrd="0" parTransId="{66D5E86F-E939-4DDB-9478-E93AC521793E}" sibTransId="{D25C7000-91FF-444C-8BB4-2A76BE4C76CD}"/>
    <dgm:cxn modelId="{7E917C49-15DB-46E0-A470-9AE7CE60C516}" type="presOf" srcId="{F6664B08-2353-40A0-ABA7-A56C02CD0F91}" destId="{1F0800B8-98AC-477C-8C25-63BA7A72D945}" srcOrd="0" destOrd="0" presId="urn:microsoft.com/office/officeart/2005/8/layout/orgChart1"/>
    <dgm:cxn modelId="{5C2FB772-2221-459F-A263-E49AF328E393}" type="presOf" srcId="{A87271EF-475C-4647-A7B4-F1EBDEBD8BCD}" destId="{1A646BE1-BB64-4302-AB73-B6D583524D14}" srcOrd="0" destOrd="0" presId="urn:microsoft.com/office/officeart/2005/8/layout/orgChart1"/>
    <dgm:cxn modelId="{401378CE-4066-4688-9DB1-883E5156D411}" type="presOf" srcId="{40CBEA1C-4F86-473C-B182-8901185E5DD4}" destId="{C1B621B1-71EE-4541-9C2B-3156C4B30D65}" srcOrd="1" destOrd="0" presId="urn:microsoft.com/office/officeart/2005/8/layout/orgChart1"/>
    <dgm:cxn modelId="{DE50FCD3-C8A1-44BC-8915-FC912B8A712F}" type="presOf" srcId="{E9622CBF-B649-4684-ABF9-1D2931C48C54}" destId="{BED32029-F2EA-4D92-8598-54E1613071A0}" srcOrd="0" destOrd="0" presId="urn:microsoft.com/office/officeart/2005/8/layout/orgChart1"/>
    <dgm:cxn modelId="{BFDFAFD0-6C8D-4999-98A2-BF0F23239B70}" type="presOf" srcId="{6F25B366-4A4A-4A13-8B9F-C09AAC6AF78C}" destId="{477FE114-16B0-4A35-92E4-8B9A7E4F65B6}" srcOrd="0" destOrd="0" presId="urn:microsoft.com/office/officeart/2005/8/layout/orgChart1"/>
    <dgm:cxn modelId="{58DE2D9B-8AAB-4014-812D-95B860231396}" type="presOf" srcId="{F6664B08-2353-40A0-ABA7-A56C02CD0F91}" destId="{D7BFCC6D-347E-48B8-BA14-AE75A6BCBEF2}" srcOrd="1" destOrd="0" presId="urn:microsoft.com/office/officeart/2005/8/layout/orgChart1"/>
    <dgm:cxn modelId="{F39E0F76-5F9A-4E45-B7EA-37A8FA873656}" type="presOf" srcId="{708430EC-313A-4301-8111-150A00ECF5EA}" destId="{E8793179-D3F3-40DE-974C-EED45731F3AA}" srcOrd="1" destOrd="0" presId="urn:microsoft.com/office/officeart/2005/8/layout/orgChart1"/>
    <dgm:cxn modelId="{EC01D72E-BD98-42F1-975D-3F59B7038B16}" type="presOf" srcId="{121E43FE-0A58-40E6-9935-CBE1317D5235}" destId="{3EC881DF-1498-4B1E-ADFC-281E067EA989}" srcOrd="0" destOrd="0" presId="urn:microsoft.com/office/officeart/2005/8/layout/orgChart1"/>
    <dgm:cxn modelId="{5A96F9B4-0877-4AE7-9B2C-7454E217FFA1}" type="presOf" srcId="{66C5A210-6B66-4DB5-BAFB-FD7AC9D3574A}" destId="{4DF216B0-E809-4887-B2C0-E2CCD6F54020}" srcOrd="0" destOrd="0" presId="urn:microsoft.com/office/officeart/2005/8/layout/orgChart1"/>
    <dgm:cxn modelId="{E6DA833B-DE9A-460E-9CE3-1B7649E98274}" type="presOf" srcId="{40CBEA1C-4F86-473C-B182-8901185E5DD4}" destId="{54A852EA-BD91-497F-A986-A9AB3DECCB88}" srcOrd="0" destOrd="0" presId="urn:microsoft.com/office/officeart/2005/8/layout/orgChart1"/>
    <dgm:cxn modelId="{0EB0F294-227E-414B-99A7-F6CA4005EBA1}" srcId="{A674C286-7F3E-4455-8D09-F1B7A33F3CA7}" destId="{7C633F55-FCA4-4757-AAD8-086AB2B87E8B}" srcOrd="0" destOrd="0" parTransId="{CC257273-D9AC-46D6-BA4D-F73FFFD0307B}" sibTransId="{D761D70F-22F5-4953-9C86-E687A38EE437}"/>
    <dgm:cxn modelId="{901D867D-BAF4-4C30-8063-B2A001E4D10E}" type="presOf" srcId="{D4549009-BB31-413B-832A-DCFC8B73F817}" destId="{0BA40E92-3550-41F9-8D98-74DC7E21BEB6}" srcOrd="1" destOrd="0" presId="urn:microsoft.com/office/officeart/2005/8/layout/orgChart1"/>
    <dgm:cxn modelId="{77393CD5-3208-4346-B13F-313F0ED0AF68}" type="presOf" srcId="{34005CDA-37ED-402A-A645-5F778BAB6B43}" destId="{D97A7FB5-11F6-40A7-9E68-2E91AC971FF9}" srcOrd="1" destOrd="0" presId="urn:microsoft.com/office/officeart/2005/8/layout/orgChart1"/>
    <dgm:cxn modelId="{D972C8CC-2B37-4FA5-A3D5-AFE3B17823C0}" type="presOf" srcId="{962CC676-8DE6-455B-8DDC-C08AC58A43E5}" destId="{4D6B63CB-F502-4774-ACA7-4D04AB501FA5}" srcOrd="0" destOrd="0" presId="urn:microsoft.com/office/officeart/2005/8/layout/orgChart1"/>
    <dgm:cxn modelId="{D48E2023-2469-42D2-90B8-81908752506A}" type="presOf" srcId="{B0FC1F37-37B8-4965-8A00-9DEE8A8F871B}" destId="{8D8969D7-92E6-4A62-AAEA-31E60441ED2A}" srcOrd="0" destOrd="0" presId="urn:microsoft.com/office/officeart/2005/8/layout/orgChart1"/>
    <dgm:cxn modelId="{7D43F2FC-8EF2-44A4-94F1-60215FA12533}" type="presOf" srcId="{8C225F31-CBE9-4C23-B0D5-7497DD26BDA8}" destId="{6F77B2FA-D36D-4D3D-ACF4-469AAEDA445F}" srcOrd="0" destOrd="0" presId="urn:microsoft.com/office/officeart/2005/8/layout/orgChart1"/>
    <dgm:cxn modelId="{3BCA58D1-DB80-41A5-AA91-1DA537DA8380}" type="presOf" srcId="{708430EC-313A-4301-8111-150A00ECF5EA}" destId="{6C947C9D-9484-45D3-BFC9-D1086322C41D}" srcOrd="0" destOrd="0" presId="urn:microsoft.com/office/officeart/2005/8/layout/orgChart1"/>
    <dgm:cxn modelId="{54E4EB07-1575-45AA-987D-F85FD24DF838}" srcId="{30896066-4491-431A-8578-BB27EDB5D367}" destId="{D4549009-BB31-413B-832A-DCFC8B73F817}" srcOrd="0" destOrd="0" parTransId="{00832DCB-D2AF-42AF-B95F-6B768AE4FC26}" sibTransId="{7C99B836-3C99-483E-A116-EE2255272300}"/>
    <dgm:cxn modelId="{9ECAC5A1-69E0-4544-A904-9B8DCB0935C7}" type="presOf" srcId="{D729071A-AC0F-49EE-9312-0585602DFFFB}" destId="{31AA0D2A-88B6-4538-8E4D-BFEC1C55FB80}" srcOrd="1" destOrd="0" presId="urn:microsoft.com/office/officeart/2005/8/layout/orgChart1"/>
    <dgm:cxn modelId="{326EA9FF-2F5B-4DFA-B25C-4A83E0998197}" srcId="{7D6C7908-29BF-4942-B93F-F9C34B4AC16E}" destId="{D729071A-AC0F-49EE-9312-0585602DFFFB}" srcOrd="1" destOrd="0" parTransId="{267BE4CA-FBFF-4043-BEF0-3F59292477A9}" sibTransId="{35F28857-7E7F-4291-92DE-B6EDDAB8ACA8}"/>
    <dgm:cxn modelId="{36D0442F-FEB0-4298-8FF7-12A05903EFCA}" type="presOf" srcId="{66C5A210-6B66-4DB5-BAFB-FD7AC9D3574A}" destId="{BDA13BC4-E157-4EAF-A829-DEFC972D74DF}" srcOrd="1" destOrd="0" presId="urn:microsoft.com/office/officeart/2005/8/layout/orgChart1"/>
    <dgm:cxn modelId="{585F7E30-27CC-4130-A971-C0B92558B8F1}" type="presOf" srcId="{00832DCB-D2AF-42AF-B95F-6B768AE4FC26}" destId="{F0DFF9C1-D200-4620-9DC2-D0B706EB027E}" srcOrd="0" destOrd="0" presId="urn:microsoft.com/office/officeart/2005/8/layout/orgChart1"/>
    <dgm:cxn modelId="{E8DD426B-1CE1-4890-B944-6380198352F6}" srcId="{84555F76-CD7C-40F1-A746-2B924321C0D0}" destId="{34005CDA-37ED-402A-A645-5F778BAB6B43}" srcOrd="1" destOrd="0" parTransId="{A734ABEC-6A6F-4B0D-9202-2CA510C3AEF7}" sibTransId="{71FCD4AD-577E-493F-B991-68E2FEDD86A2}"/>
    <dgm:cxn modelId="{1D9622DC-7E8B-415F-9811-734B81511461}" type="presOf" srcId="{71D867D9-5160-469C-A083-7CD56165C082}" destId="{4E03B0F7-AD06-4162-8CBF-90784B835D43}" srcOrd="1" destOrd="0" presId="urn:microsoft.com/office/officeart/2005/8/layout/orgChart1"/>
    <dgm:cxn modelId="{70C5F3A9-889E-4EB9-8F74-63934C578A17}" srcId="{962CC676-8DE6-455B-8DDC-C08AC58A43E5}" destId="{7D6C7908-29BF-4942-B93F-F9C34B4AC16E}" srcOrd="0" destOrd="0" parTransId="{C6F4452B-EA7D-46E5-838D-CAFE6E403DE6}" sibTransId="{6A3BE805-946B-43FE-A88E-DE5881720AF7}"/>
    <dgm:cxn modelId="{242C30E7-6B34-47E8-BB86-EA1DED0497A2}" srcId="{D729071A-AC0F-49EE-9312-0585602DFFFB}" destId="{A674C286-7F3E-4455-8D09-F1B7A33F3CA7}" srcOrd="2" destOrd="0" parTransId="{9CD24D5D-B589-4192-8A60-80311D6F5834}" sibTransId="{EAFE7A9D-8C99-4FF3-AB5F-CCD06FFA18E0}"/>
    <dgm:cxn modelId="{4FCD8CEE-8F6C-4491-8D4E-97C71E5CA004}" type="presOf" srcId="{A674C286-7F3E-4455-8D09-F1B7A33F3CA7}" destId="{5C4DADB8-7E78-44E4-B2D3-1B3A77C18013}" srcOrd="1" destOrd="0" presId="urn:microsoft.com/office/officeart/2005/8/layout/orgChart1"/>
    <dgm:cxn modelId="{CAE2AC0A-B3AC-4B5B-9522-2D71503F4355}" type="presOf" srcId="{9B7D8B6F-5016-4A61-8750-A082BA540BA9}" destId="{0E2D300B-84B0-43E1-8741-FB9CE098F337}" srcOrd="1" destOrd="0" presId="urn:microsoft.com/office/officeart/2005/8/layout/orgChart1"/>
    <dgm:cxn modelId="{BB4A8508-2415-4D83-BB84-C97D77EAE451}" type="presOf" srcId="{71D867D9-5160-469C-A083-7CD56165C082}" destId="{CE04F228-215E-4640-978A-54F1AEB2441A}" srcOrd="0" destOrd="0" presId="urn:microsoft.com/office/officeart/2005/8/layout/orgChart1"/>
    <dgm:cxn modelId="{92147A20-FD01-4EB5-B645-F61F7FB2ECCA}" type="presOf" srcId="{B2BA9D1B-7D6E-46FD-837A-D2FE84B57541}" destId="{7D88F6C5-5654-4AA4-85E5-4DBA15217641}" srcOrd="0" destOrd="0" presId="urn:microsoft.com/office/officeart/2005/8/layout/orgChart1"/>
    <dgm:cxn modelId="{A0A3BE1E-7BC7-451E-8388-9B736EC8E2D5}" type="presOf" srcId="{3DDAB3C2-0EC4-4CBC-8108-41A17E2C83B1}" destId="{9B294B5A-9866-4C1E-B865-A4320CFB6952}" srcOrd="0" destOrd="0" presId="urn:microsoft.com/office/officeart/2005/8/layout/orgChart1"/>
    <dgm:cxn modelId="{E8B6DC8F-4F25-4519-8146-2364684BABEB}" type="presOf" srcId="{2ACA7578-A30F-407C-813F-C123D0B4ECF1}" destId="{B1CB10B0-0ABD-4BF3-A0B8-696358F5429C}" srcOrd="0" destOrd="0" presId="urn:microsoft.com/office/officeart/2005/8/layout/orgChart1"/>
    <dgm:cxn modelId="{2C4B8D6B-BE24-46EE-9DF1-7BC614EE2C7C}" type="presOf" srcId="{5C88E0E2-966B-461B-B863-97139D97B03F}" destId="{10C43001-3A46-4C2E-B1EB-74C2D62252C2}" srcOrd="0" destOrd="0" presId="urn:microsoft.com/office/officeart/2005/8/layout/orgChart1"/>
    <dgm:cxn modelId="{BDB3669A-C257-4CC6-9FC6-FE73DC2E7C58}" type="presOf" srcId="{D4EE7D25-8F14-4576-A9B9-0C5A8B93BE54}" destId="{C9F7F705-9D65-46E0-8F77-70EAD05545D9}" srcOrd="1" destOrd="0" presId="urn:microsoft.com/office/officeart/2005/8/layout/orgChart1"/>
    <dgm:cxn modelId="{64104A06-885B-4B34-ADFC-BDEEB3BEA371}" type="presOf" srcId="{30896066-4491-431A-8578-BB27EDB5D367}" destId="{078C70E3-5BA0-45B4-A322-49C832E58C88}" srcOrd="0" destOrd="0" presId="urn:microsoft.com/office/officeart/2005/8/layout/orgChart1"/>
    <dgm:cxn modelId="{DC5ECECB-8BD5-4C11-9023-BC09F2E24E5E}" type="presOf" srcId="{31A54317-2B0C-4B3E-B7BD-51B152FD7246}" destId="{CEA0C23D-BC15-4837-9C16-169E5A6FA2FF}" srcOrd="0" destOrd="0" presId="urn:microsoft.com/office/officeart/2005/8/layout/orgChart1"/>
    <dgm:cxn modelId="{85682DAB-4D80-4558-9BFE-4FA3EB6DAE1A}" type="presOf" srcId="{7D6C7908-29BF-4942-B93F-F9C34B4AC16E}" destId="{DF441DA5-FB8A-4042-8109-72E90D2320DF}" srcOrd="1" destOrd="0" presId="urn:microsoft.com/office/officeart/2005/8/layout/orgChart1"/>
    <dgm:cxn modelId="{A9C8649F-5DD4-449C-8D3B-4E9780B794E5}" srcId="{D729071A-AC0F-49EE-9312-0585602DFFFB}" destId="{30896066-4491-431A-8578-BB27EDB5D367}" srcOrd="0" destOrd="0" parTransId="{1E823F11-22E8-42FE-A74C-42BAE402A4E1}" sibTransId="{E5B28893-225C-4259-B43F-C489381A7DF6}"/>
    <dgm:cxn modelId="{DBC2D80E-05C1-4F50-882A-DC846EC98342}" type="presOf" srcId="{E9622CBF-B649-4684-ABF9-1D2931C48C54}" destId="{17B9F601-5C88-4016-B63E-298E1B859DF2}" srcOrd="1" destOrd="0" presId="urn:microsoft.com/office/officeart/2005/8/layout/orgChart1"/>
    <dgm:cxn modelId="{66632613-787A-4F46-AF47-65FB9DD494BD}" type="presOf" srcId="{7C633F55-FCA4-4757-AAD8-086AB2B87E8B}" destId="{F9E549A0-4D2D-41FA-B21B-37C95AB40904}" srcOrd="1" destOrd="0" presId="urn:microsoft.com/office/officeart/2005/8/layout/orgChart1"/>
    <dgm:cxn modelId="{EC7CE255-DC08-4372-A1BA-B2E0E392CC93}" srcId="{D4EE7D25-8F14-4576-A9B9-0C5A8B93BE54}" destId="{708430EC-313A-4301-8111-150A00ECF5EA}" srcOrd="0" destOrd="0" parTransId="{0955C0BE-2A45-4287-A725-5B3B87A6CDC3}" sibTransId="{3687B8A0-72FD-43A3-B610-EBEBEB557AA1}"/>
    <dgm:cxn modelId="{66AF53CC-20C2-4A52-8545-944B9804FD8F}" type="presOf" srcId="{B254EFF8-34D0-473A-8CC9-48929661BFEF}" destId="{242B30C1-8C58-4C05-B5BC-8999C0E513B7}" srcOrd="0" destOrd="0" presId="urn:microsoft.com/office/officeart/2005/8/layout/orgChart1"/>
    <dgm:cxn modelId="{48113F72-530A-47A6-9ED5-AC234D444EC6}" srcId="{40CBEA1C-4F86-473C-B182-8901185E5DD4}" destId="{089626A8-2E69-4DDD-BB13-EFD33BDAAB4F}" srcOrd="0" destOrd="0" parTransId="{121E43FE-0A58-40E6-9935-CBE1317D5235}" sibTransId="{0127BFA2-C253-47F3-A445-EE26B707E8B2}"/>
    <dgm:cxn modelId="{E3E51FB3-69CE-4E13-ACC6-6417DDBDA939}" srcId="{7D6C7908-29BF-4942-B93F-F9C34B4AC16E}" destId="{F6664B08-2353-40A0-ABA7-A56C02CD0F91}" srcOrd="2" destOrd="0" parTransId="{31A54317-2B0C-4B3E-B7BD-51B152FD7246}" sibTransId="{51269BF7-B856-40A0-9407-62350F4AAB8B}"/>
    <dgm:cxn modelId="{7623AADE-F4DF-47E4-A579-EAE90E47CDA0}" type="presOf" srcId="{34005CDA-37ED-402A-A645-5F778BAB6B43}" destId="{9A877B82-6235-4D2A-BE07-E8868F2E65AB}" srcOrd="0" destOrd="0" presId="urn:microsoft.com/office/officeart/2005/8/layout/orgChart1"/>
    <dgm:cxn modelId="{0915BCE7-F76C-4C00-9C2F-813796A15D9B}" type="presOf" srcId="{D729071A-AC0F-49EE-9312-0585602DFFFB}" destId="{6499E141-9751-48BE-AA85-A3A0D344B80A}" srcOrd="0" destOrd="0" presId="urn:microsoft.com/office/officeart/2005/8/layout/orgChart1"/>
    <dgm:cxn modelId="{8BDF476A-5882-4CD8-9F3D-BD0955E56EEF}" type="presOf" srcId="{84555F76-CD7C-40F1-A746-2B924321C0D0}" destId="{01ED2B9F-1F1A-4304-8966-2F4A6A4F1F87}" srcOrd="0" destOrd="0" presId="urn:microsoft.com/office/officeart/2005/8/layout/orgChart1"/>
    <dgm:cxn modelId="{B0B19DC2-32F3-4187-8F6E-7789EC7F1272}" type="presOf" srcId="{089626A8-2E69-4DDD-BB13-EFD33BDAAB4F}" destId="{62649CE8-2CD0-4014-A199-2D21F99DB871}" srcOrd="0" destOrd="0" presId="urn:microsoft.com/office/officeart/2005/8/layout/orgChart1"/>
    <dgm:cxn modelId="{5B28B13A-CE83-4C91-85ED-BB947130BD00}" type="presOf" srcId="{0955C0BE-2A45-4287-A725-5B3B87A6CDC3}" destId="{25E7C597-CEFD-4E6E-AA18-4FFE56A7BF28}" srcOrd="0" destOrd="0" presId="urn:microsoft.com/office/officeart/2005/8/layout/orgChart1"/>
    <dgm:cxn modelId="{DF079F8D-E863-4B00-ACCB-BC6A5EF580A0}" type="presOf" srcId="{9CD24D5D-B589-4192-8A60-80311D6F5834}" destId="{F631F846-7921-4D5E-A04B-040BC84ED947}" srcOrd="0" destOrd="0" presId="urn:microsoft.com/office/officeart/2005/8/layout/orgChart1"/>
    <dgm:cxn modelId="{6BE34319-3BF1-4B3F-9FED-764910D98104}" srcId="{A674C286-7F3E-4455-8D09-F1B7A33F3CA7}" destId="{40CBEA1C-4F86-473C-B182-8901185E5DD4}" srcOrd="1" destOrd="0" parTransId="{B0FC1F37-37B8-4965-8A00-9DEE8A8F871B}" sibTransId="{A1C586AA-B43F-49A5-87D8-9E76B42A888F}"/>
    <dgm:cxn modelId="{BD32D19C-D97E-4A79-9020-8E6BD2F412A2}" srcId="{30896066-4491-431A-8578-BB27EDB5D367}" destId="{66C5A210-6B66-4DB5-BAFB-FD7AC9D3574A}" srcOrd="1" destOrd="0" parTransId="{EA4D0AC5-9501-4717-A0CE-5BCC54EBD651}" sibTransId="{607F5E17-11DD-453C-96D5-7FD8CCA634C5}"/>
    <dgm:cxn modelId="{0B911BEB-C7E0-4527-8B03-FC05FD839470}" type="presOf" srcId="{A674C286-7F3E-4455-8D09-F1B7A33F3CA7}" destId="{7E1EF660-0069-4B8C-9CAF-FC0C54D825B6}" srcOrd="0" destOrd="0" presId="urn:microsoft.com/office/officeart/2005/8/layout/orgChart1"/>
    <dgm:cxn modelId="{89DA1B71-0E49-4F6C-BFA9-B8C9E43CB1CB}" srcId="{66C5A210-6B66-4DB5-BAFB-FD7AC9D3574A}" destId="{9B7D8B6F-5016-4A61-8750-A082BA540BA9}" srcOrd="0" destOrd="0" parTransId="{52E2F04C-FA0B-4099-B93D-EBBCD8894479}" sibTransId="{4F7F11B5-0C8C-41A3-96A1-196B382C8F97}"/>
    <dgm:cxn modelId="{723CC2DE-C621-4E7A-BAAB-51084D0C2271}" type="presOf" srcId="{9B7D8B6F-5016-4A61-8750-A082BA540BA9}" destId="{B226D8D5-2654-439F-85F6-52845090B630}" srcOrd="0" destOrd="0" presId="urn:microsoft.com/office/officeart/2005/8/layout/orgChart1"/>
    <dgm:cxn modelId="{A3CF75FC-EEC5-487E-A45F-FCA7E76CE95E}" type="presOf" srcId="{D4EE7D25-8F14-4576-A9B9-0C5A8B93BE54}" destId="{76F3E85A-4153-428F-8740-B84B84053919}" srcOrd="0" destOrd="0" presId="urn:microsoft.com/office/officeart/2005/8/layout/orgChart1"/>
    <dgm:cxn modelId="{64C167AE-AB30-431C-B18E-8E74337798A9}" type="presOf" srcId="{D4549009-BB31-413B-832A-DCFC8B73F817}" destId="{09075505-2F69-427C-A606-72841A8A2458}" srcOrd="0" destOrd="0" presId="urn:microsoft.com/office/officeart/2005/8/layout/orgChart1"/>
    <dgm:cxn modelId="{EFFF340B-5B68-44D1-A3FA-1B877191B355}" srcId="{D729071A-AC0F-49EE-9312-0585602DFFFB}" destId="{A87271EF-475C-4647-A7B4-F1EBDEBD8BCD}" srcOrd="1" destOrd="0" parTransId="{B254EFF8-34D0-473A-8CC9-48929661BFEF}" sibTransId="{27F2B1CA-2202-4F59-87C2-D92FF30F9C39}"/>
    <dgm:cxn modelId="{01A05A59-DB5E-4810-8F9E-8148E264376B}" type="presOf" srcId="{7D6C7908-29BF-4942-B93F-F9C34B4AC16E}" destId="{E77CD41F-D623-4BD1-957A-4E0862C8D26D}" srcOrd="0" destOrd="0" presId="urn:microsoft.com/office/officeart/2005/8/layout/orgChart1"/>
    <dgm:cxn modelId="{65C47CE1-8032-41E0-922B-66ED6AE20D0A}" type="presOf" srcId="{52E2F04C-FA0B-4099-B93D-EBBCD8894479}" destId="{CD16408C-FE8F-4A2C-B62E-725316605588}" srcOrd="0" destOrd="0" presId="urn:microsoft.com/office/officeart/2005/8/layout/orgChart1"/>
    <dgm:cxn modelId="{6D2003FC-1540-48A2-954E-C08299F6EBDD}" type="presOf" srcId="{089626A8-2E69-4DDD-BB13-EFD33BDAAB4F}" destId="{E9F68D88-BEB0-4B50-9BAA-0BFC5F8223D7}" srcOrd="1" destOrd="0" presId="urn:microsoft.com/office/officeart/2005/8/layout/orgChart1"/>
    <dgm:cxn modelId="{9DF86DC4-021A-462E-B4E2-5CDBD2840E27}" srcId="{7C633F55-FCA4-4757-AAD8-086AB2B87E8B}" destId="{2ACA7578-A30F-407C-813F-C123D0B4ECF1}" srcOrd="0" destOrd="0" parTransId="{6F25B366-4A4A-4A13-8B9F-C09AAC6AF78C}" sibTransId="{05D66C92-A71B-456C-B554-B44FAC59306A}"/>
    <dgm:cxn modelId="{3CD71EB1-E888-4195-AF25-FB18805DBED7}" type="presOf" srcId="{CC257273-D9AC-46D6-BA4D-F73FFFD0307B}" destId="{24D1C470-4055-4E22-BAB7-501FB9D397A6}" srcOrd="0" destOrd="0" presId="urn:microsoft.com/office/officeart/2005/8/layout/orgChart1"/>
    <dgm:cxn modelId="{B75753CA-BFF7-460B-9559-0AF3C87B7B6F}" type="presOf" srcId="{7C633F55-FCA4-4757-AAD8-086AB2B87E8B}" destId="{CB5FEBF2-4352-41DB-B89D-48CAEADF6179}" srcOrd="0" destOrd="0" presId="urn:microsoft.com/office/officeart/2005/8/layout/orgChart1"/>
    <dgm:cxn modelId="{4EDC1435-9195-4D08-BCED-D755B5B666AC}" type="presOf" srcId="{30896066-4491-431A-8578-BB27EDB5D367}" destId="{7364E8D9-6131-40D9-8B72-03745A5A88F6}" srcOrd="1" destOrd="0" presId="urn:microsoft.com/office/officeart/2005/8/layout/orgChart1"/>
    <dgm:cxn modelId="{CFBE93F3-D5BF-430D-A1DC-BAD09C3CF944}" srcId="{7D6C7908-29BF-4942-B93F-F9C34B4AC16E}" destId="{84555F76-CD7C-40F1-A746-2B924321C0D0}" srcOrd="0" destOrd="0" parTransId="{5C88E0E2-966B-461B-B863-97139D97B03F}" sibTransId="{BDFC0AA4-9637-4B90-B14D-7044BB05E649}"/>
    <dgm:cxn modelId="{A50D7114-4F4F-441E-89C5-3D4F8907BA4D}" type="presOf" srcId="{1E823F11-22E8-42FE-A74C-42BAE402A4E1}" destId="{B47DD823-6294-4DA0-ABB8-AF9525A12CD3}" srcOrd="0" destOrd="0" presId="urn:microsoft.com/office/officeart/2005/8/layout/orgChart1"/>
    <dgm:cxn modelId="{26938E8D-8F00-4016-8DDA-9E1A16E52B20}" type="presOf" srcId="{EA4D0AC5-9501-4717-A0CE-5BCC54EBD651}" destId="{C5D1B534-4947-48D8-8665-EA04C3E0B612}" srcOrd="0" destOrd="0" presId="urn:microsoft.com/office/officeart/2005/8/layout/orgChart1"/>
    <dgm:cxn modelId="{C1577422-B67E-44E2-BE90-2D1EE56AABC8}" type="presOf" srcId="{16223BD9-CA02-472B-A75D-E5DB9380808B}" destId="{18B4D3AB-27AA-408A-BA09-E4271A5619F6}" srcOrd="1" destOrd="0" presId="urn:microsoft.com/office/officeart/2005/8/layout/orgChart1"/>
    <dgm:cxn modelId="{39A976EA-9389-4057-9ECD-A4FCD189C5C4}" srcId="{84555F76-CD7C-40F1-A746-2B924321C0D0}" destId="{D4EE7D25-8F14-4576-A9B9-0C5A8B93BE54}" srcOrd="0" destOrd="0" parTransId="{B2BA9D1B-7D6E-46FD-837A-D2FE84B57541}" sibTransId="{80D38004-B86E-4975-9777-9A9D516125AF}"/>
    <dgm:cxn modelId="{390CB6AA-1EB9-496A-BD35-7E66A8353666}" type="presOf" srcId="{84555F76-CD7C-40F1-A746-2B924321C0D0}" destId="{B43800CC-159E-4163-900F-245146845142}" srcOrd="1" destOrd="0" presId="urn:microsoft.com/office/officeart/2005/8/layout/orgChart1"/>
    <dgm:cxn modelId="{87A360FA-3B8C-497D-B93D-4180D35FC06A}" type="presOf" srcId="{2ACA7578-A30F-407C-813F-C123D0B4ECF1}" destId="{B0BA3586-D9F5-48C4-8BBB-306FBE74D6FF}" srcOrd="1" destOrd="0" presId="urn:microsoft.com/office/officeart/2005/8/layout/orgChart1"/>
    <dgm:cxn modelId="{6CFF4B9B-5500-4647-89C4-A822D810154C}" type="presOf" srcId="{267BE4CA-FBFF-4043-BEF0-3F59292477A9}" destId="{60223B15-2CAC-4CE5-A1A3-9A567F8E0705}" srcOrd="0" destOrd="0" presId="urn:microsoft.com/office/officeart/2005/8/layout/orgChart1"/>
    <dgm:cxn modelId="{EF60B97B-A504-42B1-AE4E-1C1E3BBB681B}" srcId="{34005CDA-37ED-402A-A645-5F778BAB6B43}" destId="{E9622CBF-B649-4684-ABF9-1D2931C48C54}" srcOrd="0" destOrd="0" parTransId="{3DDAB3C2-0EC4-4CBC-8108-41A17E2C83B1}" sibTransId="{57BE22B3-D78C-4397-ABFC-BCCCEEB144DC}"/>
    <dgm:cxn modelId="{D054344C-0896-45E6-A32D-FEDE56A11D83}" type="presOf" srcId="{A734ABEC-6A6F-4B0D-9202-2CA510C3AEF7}" destId="{C39FEEF5-9B9D-4831-A814-F309603F396F}" srcOrd="0" destOrd="0" presId="urn:microsoft.com/office/officeart/2005/8/layout/orgChart1"/>
    <dgm:cxn modelId="{D7B5DF8E-BD13-4079-9D4C-C52423AB5830}" type="presOf" srcId="{A87271EF-475C-4647-A7B4-F1EBDEBD8BCD}" destId="{E9D44A41-C9DA-481C-B2B9-C7DC9C8EB924}" srcOrd="1" destOrd="0" presId="urn:microsoft.com/office/officeart/2005/8/layout/orgChart1"/>
    <dgm:cxn modelId="{6A35E698-95C8-4C9E-B863-13C9370060DC}" srcId="{9B7D8B6F-5016-4A61-8750-A082BA540BA9}" destId="{71D867D9-5160-469C-A083-7CD56165C082}" srcOrd="0" destOrd="0" parTransId="{8C225F31-CBE9-4C23-B0D5-7497DD26BDA8}" sibTransId="{5D1687E4-90FB-49AD-8411-41EBCDCCCE38}"/>
    <dgm:cxn modelId="{0D72B619-EDD9-4C71-B881-0387F4EDF8FE}" type="presParOf" srcId="{4D6B63CB-F502-4774-ACA7-4D04AB501FA5}" destId="{40F15FE7-F050-45EB-8BE3-C969CBFFD87A}" srcOrd="0" destOrd="0" presId="urn:microsoft.com/office/officeart/2005/8/layout/orgChart1"/>
    <dgm:cxn modelId="{E3A32B25-BB6D-45F3-B16B-E01748CCA767}" type="presParOf" srcId="{40F15FE7-F050-45EB-8BE3-C969CBFFD87A}" destId="{1F064DC4-2FB8-49F0-A1AF-3806E90829F1}" srcOrd="0" destOrd="0" presId="urn:microsoft.com/office/officeart/2005/8/layout/orgChart1"/>
    <dgm:cxn modelId="{1347E2A6-37EE-4846-AE23-9587BDF813FB}" type="presParOf" srcId="{1F064DC4-2FB8-49F0-A1AF-3806E90829F1}" destId="{E77CD41F-D623-4BD1-957A-4E0862C8D26D}" srcOrd="0" destOrd="0" presId="urn:microsoft.com/office/officeart/2005/8/layout/orgChart1"/>
    <dgm:cxn modelId="{E93B4C53-9CA1-47DB-A3E1-CD7EA9D78A19}" type="presParOf" srcId="{1F064DC4-2FB8-49F0-A1AF-3806E90829F1}" destId="{DF441DA5-FB8A-4042-8109-72E90D2320DF}" srcOrd="1" destOrd="0" presId="urn:microsoft.com/office/officeart/2005/8/layout/orgChart1"/>
    <dgm:cxn modelId="{8E7F6472-CE8D-48D1-8A62-78B8F7E07C86}" type="presParOf" srcId="{40F15FE7-F050-45EB-8BE3-C969CBFFD87A}" destId="{ABE1FD0D-F5CC-4563-AF29-155454AEF186}" srcOrd="1" destOrd="0" presId="urn:microsoft.com/office/officeart/2005/8/layout/orgChart1"/>
    <dgm:cxn modelId="{DA5114BC-DCFE-4F06-B68A-D04BC7424CA9}" type="presParOf" srcId="{ABE1FD0D-F5CC-4563-AF29-155454AEF186}" destId="{10C43001-3A46-4C2E-B1EB-74C2D62252C2}" srcOrd="0" destOrd="0" presId="urn:microsoft.com/office/officeart/2005/8/layout/orgChart1"/>
    <dgm:cxn modelId="{5CB653D3-A1EA-459D-8514-133E3E469C6E}" type="presParOf" srcId="{ABE1FD0D-F5CC-4563-AF29-155454AEF186}" destId="{741A90C9-9B48-4EB7-9694-77E893BA5179}" srcOrd="1" destOrd="0" presId="urn:microsoft.com/office/officeart/2005/8/layout/orgChart1"/>
    <dgm:cxn modelId="{20942540-A76D-492A-BC14-B5FCD7ED28CB}" type="presParOf" srcId="{741A90C9-9B48-4EB7-9694-77E893BA5179}" destId="{87FD5D63-A22C-474A-8540-9558E7E890DE}" srcOrd="0" destOrd="0" presId="urn:microsoft.com/office/officeart/2005/8/layout/orgChart1"/>
    <dgm:cxn modelId="{DCB8385E-B10D-4137-83B0-AFCCF8AAAFB3}" type="presParOf" srcId="{87FD5D63-A22C-474A-8540-9558E7E890DE}" destId="{01ED2B9F-1F1A-4304-8966-2F4A6A4F1F87}" srcOrd="0" destOrd="0" presId="urn:microsoft.com/office/officeart/2005/8/layout/orgChart1"/>
    <dgm:cxn modelId="{ADFA9FF7-7E72-4656-917A-CC5B53060AA6}" type="presParOf" srcId="{87FD5D63-A22C-474A-8540-9558E7E890DE}" destId="{B43800CC-159E-4163-900F-245146845142}" srcOrd="1" destOrd="0" presId="urn:microsoft.com/office/officeart/2005/8/layout/orgChart1"/>
    <dgm:cxn modelId="{80B1DAA6-9831-4E9F-AB81-CD122D3DD3FB}" type="presParOf" srcId="{741A90C9-9B48-4EB7-9694-77E893BA5179}" destId="{1C696E7D-37D0-4C5B-85BE-C8BB529AEF8F}" srcOrd="1" destOrd="0" presId="urn:microsoft.com/office/officeart/2005/8/layout/orgChart1"/>
    <dgm:cxn modelId="{E1924157-B773-404A-84B7-7F739BB45D0B}" type="presParOf" srcId="{1C696E7D-37D0-4C5B-85BE-C8BB529AEF8F}" destId="{7D88F6C5-5654-4AA4-85E5-4DBA15217641}" srcOrd="0" destOrd="0" presId="urn:microsoft.com/office/officeart/2005/8/layout/orgChart1"/>
    <dgm:cxn modelId="{26E21950-9896-41D1-AEF3-0300036B478B}" type="presParOf" srcId="{1C696E7D-37D0-4C5B-85BE-C8BB529AEF8F}" destId="{FBECC4A3-EF3C-4883-8ABC-5A7FDE905E67}" srcOrd="1" destOrd="0" presId="urn:microsoft.com/office/officeart/2005/8/layout/orgChart1"/>
    <dgm:cxn modelId="{140096B3-F7E0-47BE-9D5D-69CEA9FBF4B6}" type="presParOf" srcId="{FBECC4A3-EF3C-4883-8ABC-5A7FDE905E67}" destId="{A2FD9A3B-07E3-4A46-B5CB-0C46E2E5D35C}" srcOrd="0" destOrd="0" presId="urn:microsoft.com/office/officeart/2005/8/layout/orgChart1"/>
    <dgm:cxn modelId="{3C95A07F-8F19-4442-B0F0-4BC4757D8B93}" type="presParOf" srcId="{A2FD9A3B-07E3-4A46-B5CB-0C46E2E5D35C}" destId="{76F3E85A-4153-428F-8740-B84B84053919}" srcOrd="0" destOrd="0" presId="urn:microsoft.com/office/officeart/2005/8/layout/orgChart1"/>
    <dgm:cxn modelId="{69888A3B-081D-43F5-AF08-5FDBD3E3396D}" type="presParOf" srcId="{A2FD9A3B-07E3-4A46-B5CB-0C46E2E5D35C}" destId="{C9F7F705-9D65-46E0-8F77-70EAD05545D9}" srcOrd="1" destOrd="0" presId="urn:microsoft.com/office/officeart/2005/8/layout/orgChart1"/>
    <dgm:cxn modelId="{B500F362-56B3-497E-A11D-BA9B149AC50B}" type="presParOf" srcId="{FBECC4A3-EF3C-4883-8ABC-5A7FDE905E67}" destId="{84766F66-421E-40BA-A41F-24B5F6C43B79}" srcOrd="1" destOrd="0" presId="urn:microsoft.com/office/officeart/2005/8/layout/orgChart1"/>
    <dgm:cxn modelId="{CF2A7DF0-8FFB-4A17-966C-103C3B10EAC9}" type="presParOf" srcId="{84766F66-421E-40BA-A41F-24B5F6C43B79}" destId="{25E7C597-CEFD-4E6E-AA18-4FFE56A7BF28}" srcOrd="0" destOrd="0" presId="urn:microsoft.com/office/officeart/2005/8/layout/orgChart1"/>
    <dgm:cxn modelId="{08CCE225-998B-4A1B-8025-C650D5341B7C}" type="presParOf" srcId="{84766F66-421E-40BA-A41F-24B5F6C43B79}" destId="{26975F0A-2034-4A34-AD5A-5A998FFD6038}" srcOrd="1" destOrd="0" presId="urn:microsoft.com/office/officeart/2005/8/layout/orgChart1"/>
    <dgm:cxn modelId="{0C2AD66E-F5BD-470C-BAB1-838F5D780C8E}" type="presParOf" srcId="{26975F0A-2034-4A34-AD5A-5A998FFD6038}" destId="{83DDBB7F-9D62-4155-869A-AB54D41D818B}" srcOrd="0" destOrd="0" presId="urn:microsoft.com/office/officeart/2005/8/layout/orgChart1"/>
    <dgm:cxn modelId="{0B6B6D1B-53A5-4B6B-84C2-757EFCD292DD}" type="presParOf" srcId="{83DDBB7F-9D62-4155-869A-AB54D41D818B}" destId="{6C947C9D-9484-45D3-BFC9-D1086322C41D}" srcOrd="0" destOrd="0" presId="urn:microsoft.com/office/officeart/2005/8/layout/orgChart1"/>
    <dgm:cxn modelId="{D94C491F-EEE7-4B56-87FD-52ECB03FCC1A}" type="presParOf" srcId="{83DDBB7F-9D62-4155-869A-AB54D41D818B}" destId="{E8793179-D3F3-40DE-974C-EED45731F3AA}" srcOrd="1" destOrd="0" presId="urn:microsoft.com/office/officeart/2005/8/layout/orgChart1"/>
    <dgm:cxn modelId="{32536492-2E47-41E4-95D3-15C6CDDEDCD5}" type="presParOf" srcId="{26975F0A-2034-4A34-AD5A-5A998FFD6038}" destId="{41CB31D7-0679-48BB-AA94-63AD09A7C861}" srcOrd="1" destOrd="0" presId="urn:microsoft.com/office/officeart/2005/8/layout/orgChart1"/>
    <dgm:cxn modelId="{B0DEBF01-BEDE-46BD-8755-9495CD5BEDEC}" type="presParOf" srcId="{26975F0A-2034-4A34-AD5A-5A998FFD6038}" destId="{28E83AFA-2917-4E13-B2A6-C52BB9382CB3}" srcOrd="2" destOrd="0" presId="urn:microsoft.com/office/officeart/2005/8/layout/orgChart1"/>
    <dgm:cxn modelId="{315EB4D3-D7EF-4FFA-876E-2D1BCFE85EE4}" type="presParOf" srcId="{FBECC4A3-EF3C-4883-8ABC-5A7FDE905E67}" destId="{086A432D-18D5-4518-ACB9-B61E22E34A39}" srcOrd="2" destOrd="0" presId="urn:microsoft.com/office/officeart/2005/8/layout/orgChart1"/>
    <dgm:cxn modelId="{2F84DE9C-F44D-4D4E-BF41-B29392B748C3}" type="presParOf" srcId="{1C696E7D-37D0-4C5B-85BE-C8BB529AEF8F}" destId="{C39FEEF5-9B9D-4831-A814-F309603F396F}" srcOrd="2" destOrd="0" presId="urn:microsoft.com/office/officeart/2005/8/layout/orgChart1"/>
    <dgm:cxn modelId="{9D6AA776-7B95-4710-BD7A-2F9BA52CB4A7}" type="presParOf" srcId="{1C696E7D-37D0-4C5B-85BE-C8BB529AEF8F}" destId="{8641E022-E806-4FCF-BFBF-AEF9EFB96E2B}" srcOrd="3" destOrd="0" presId="urn:microsoft.com/office/officeart/2005/8/layout/orgChart1"/>
    <dgm:cxn modelId="{7D9203C7-15DE-4F0C-B7E4-0009443F5BA8}" type="presParOf" srcId="{8641E022-E806-4FCF-BFBF-AEF9EFB96E2B}" destId="{8687DF2F-F98B-40C3-9A02-A1EABDE3F5D3}" srcOrd="0" destOrd="0" presId="urn:microsoft.com/office/officeart/2005/8/layout/orgChart1"/>
    <dgm:cxn modelId="{EFC30B92-7737-4997-A6F7-797051F6BB1F}" type="presParOf" srcId="{8687DF2F-F98B-40C3-9A02-A1EABDE3F5D3}" destId="{9A877B82-6235-4D2A-BE07-E8868F2E65AB}" srcOrd="0" destOrd="0" presId="urn:microsoft.com/office/officeart/2005/8/layout/orgChart1"/>
    <dgm:cxn modelId="{FCF1A65F-F1E4-4F60-8CF7-5C81CE0276FB}" type="presParOf" srcId="{8687DF2F-F98B-40C3-9A02-A1EABDE3F5D3}" destId="{D97A7FB5-11F6-40A7-9E68-2E91AC971FF9}" srcOrd="1" destOrd="0" presId="urn:microsoft.com/office/officeart/2005/8/layout/orgChart1"/>
    <dgm:cxn modelId="{ADD436C8-5083-416E-9F14-8E741EBAA2C6}" type="presParOf" srcId="{8641E022-E806-4FCF-BFBF-AEF9EFB96E2B}" destId="{6C877DFA-E378-454E-B627-20314E11F983}" srcOrd="1" destOrd="0" presId="urn:microsoft.com/office/officeart/2005/8/layout/orgChart1"/>
    <dgm:cxn modelId="{09DD78CC-B4A7-48CE-A693-2314C5024FDA}" type="presParOf" srcId="{6C877DFA-E378-454E-B627-20314E11F983}" destId="{9B294B5A-9866-4C1E-B865-A4320CFB6952}" srcOrd="0" destOrd="0" presId="urn:microsoft.com/office/officeart/2005/8/layout/orgChart1"/>
    <dgm:cxn modelId="{D33646E3-64B0-49DF-A83D-6C585C99870A}" type="presParOf" srcId="{6C877DFA-E378-454E-B627-20314E11F983}" destId="{CEC4F20F-99F6-4F53-B8C1-4E30886634B5}" srcOrd="1" destOrd="0" presId="urn:microsoft.com/office/officeart/2005/8/layout/orgChart1"/>
    <dgm:cxn modelId="{B7145A0C-A117-44C8-87CD-DE332F4B94A6}" type="presParOf" srcId="{CEC4F20F-99F6-4F53-B8C1-4E30886634B5}" destId="{7F77C0A7-58F0-4049-9289-5383C7AE9788}" srcOrd="0" destOrd="0" presId="urn:microsoft.com/office/officeart/2005/8/layout/orgChart1"/>
    <dgm:cxn modelId="{5F3D980D-7073-4A74-AB81-DE9F59D8BF0C}" type="presParOf" srcId="{7F77C0A7-58F0-4049-9289-5383C7AE9788}" destId="{BED32029-F2EA-4D92-8598-54E1613071A0}" srcOrd="0" destOrd="0" presId="urn:microsoft.com/office/officeart/2005/8/layout/orgChart1"/>
    <dgm:cxn modelId="{283A36B1-62C2-4BCB-811D-C88EA2960630}" type="presParOf" srcId="{7F77C0A7-58F0-4049-9289-5383C7AE9788}" destId="{17B9F601-5C88-4016-B63E-298E1B859DF2}" srcOrd="1" destOrd="0" presId="urn:microsoft.com/office/officeart/2005/8/layout/orgChart1"/>
    <dgm:cxn modelId="{823BA56E-8672-46AF-8572-C65B7F50519E}" type="presParOf" srcId="{CEC4F20F-99F6-4F53-B8C1-4E30886634B5}" destId="{989F54DC-F9DF-4712-B9AC-67E1422820D9}" srcOrd="1" destOrd="0" presId="urn:microsoft.com/office/officeart/2005/8/layout/orgChart1"/>
    <dgm:cxn modelId="{C9A4AD6C-3D36-49BC-892B-003D9C0818A4}" type="presParOf" srcId="{CEC4F20F-99F6-4F53-B8C1-4E30886634B5}" destId="{B17019E7-15A1-463F-ACF5-8AAA5C5B205E}" srcOrd="2" destOrd="0" presId="urn:microsoft.com/office/officeart/2005/8/layout/orgChart1"/>
    <dgm:cxn modelId="{890060F7-BAD2-4C1E-B1DE-19D2D0DFB713}" type="presParOf" srcId="{8641E022-E806-4FCF-BFBF-AEF9EFB96E2B}" destId="{CA15ABEF-7CD2-4ABE-BA81-CF421B65AB49}" srcOrd="2" destOrd="0" presId="urn:microsoft.com/office/officeart/2005/8/layout/orgChart1"/>
    <dgm:cxn modelId="{34810E28-D5FE-4C47-98FC-3C3BB6CCEFFF}" type="presParOf" srcId="{741A90C9-9B48-4EB7-9694-77E893BA5179}" destId="{3814D62D-D416-45BA-B71D-419303DEE862}" srcOrd="2" destOrd="0" presId="urn:microsoft.com/office/officeart/2005/8/layout/orgChart1"/>
    <dgm:cxn modelId="{AF387E99-485C-47A8-AA6F-8040F78EA77A}" type="presParOf" srcId="{ABE1FD0D-F5CC-4563-AF29-155454AEF186}" destId="{60223B15-2CAC-4CE5-A1A3-9A567F8E0705}" srcOrd="2" destOrd="0" presId="urn:microsoft.com/office/officeart/2005/8/layout/orgChart1"/>
    <dgm:cxn modelId="{7FCB8A37-E00C-4819-B0F6-24C925DD17D4}" type="presParOf" srcId="{ABE1FD0D-F5CC-4563-AF29-155454AEF186}" destId="{449BA4FC-E800-4CC5-A4B0-90269F7EC070}" srcOrd="3" destOrd="0" presId="urn:microsoft.com/office/officeart/2005/8/layout/orgChart1"/>
    <dgm:cxn modelId="{746D7411-D64B-467E-8155-C4BF9AA4F097}" type="presParOf" srcId="{449BA4FC-E800-4CC5-A4B0-90269F7EC070}" destId="{568B5642-2F31-43B2-BE61-2AFABF5730A0}" srcOrd="0" destOrd="0" presId="urn:microsoft.com/office/officeart/2005/8/layout/orgChart1"/>
    <dgm:cxn modelId="{503536D4-B77D-4FA3-BD62-B0CD4CE0393D}" type="presParOf" srcId="{568B5642-2F31-43B2-BE61-2AFABF5730A0}" destId="{6499E141-9751-48BE-AA85-A3A0D344B80A}" srcOrd="0" destOrd="0" presId="urn:microsoft.com/office/officeart/2005/8/layout/orgChart1"/>
    <dgm:cxn modelId="{480316FF-2549-44F3-A1E2-8037CC1245A0}" type="presParOf" srcId="{568B5642-2F31-43B2-BE61-2AFABF5730A0}" destId="{31AA0D2A-88B6-4538-8E4D-BFEC1C55FB80}" srcOrd="1" destOrd="0" presId="urn:microsoft.com/office/officeart/2005/8/layout/orgChart1"/>
    <dgm:cxn modelId="{97CDB75D-7CC4-486C-B450-A22F07F9E91D}" type="presParOf" srcId="{449BA4FC-E800-4CC5-A4B0-90269F7EC070}" destId="{C4B5D371-DD43-4FE8-8CFE-7C4EA462C19F}" srcOrd="1" destOrd="0" presId="urn:microsoft.com/office/officeart/2005/8/layout/orgChart1"/>
    <dgm:cxn modelId="{7E052DC2-DFE8-45B1-BBA8-399E505D1A5E}" type="presParOf" srcId="{C4B5D371-DD43-4FE8-8CFE-7C4EA462C19F}" destId="{B47DD823-6294-4DA0-ABB8-AF9525A12CD3}" srcOrd="0" destOrd="0" presId="urn:microsoft.com/office/officeart/2005/8/layout/orgChart1"/>
    <dgm:cxn modelId="{B9977DA5-B737-41AD-851D-6C3B12699A70}" type="presParOf" srcId="{C4B5D371-DD43-4FE8-8CFE-7C4EA462C19F}" destId="{C2A75DA9-F29C-4941-833B-155B154EB621}" srcOrd="1" destOrd="0" presId="urn:microsoft.com/office/officeart/2005/8/layout/orgChart1"/>
    <dgm:cxn modelId="{DA0AE664-1F75-4572-AC9D-2B1BD72DABF8}" type="presParOf" srcId="{C2A75DA9-F29C-4941-833B-155B154EB621}" destId="{9E601429-180E-40FC-B5E1-34E527AD64AB}" srcOrd="0" destOrd="0" presId="urn:microsoft.com/office/officeart/2005/8/layout/orgChart1"/>
    <dgm:cxn modelId="{59C6AB0A-6611-49E4-B067-99C5C1A84938}" type="presParOf" srcId="{9E601429-180E-40FC-B5E1-34E527AD64AB}" destId="{078C70E3-5BA0-45B4-A322-49C832E58C88}" srcOrd="0" destOrd="0" presId="urn:microsoft.com/office/officeart/2005/8/layout/orgChart1"/>
    <dgm:cxn modelId="{7FE074B3-E25C-454D-B0FC-A50F5524DFA1}" type="presParOf" srcId="{9E601429-180E-40FC-B5E1-34E527AD64AB}" destId="{7364E8D9-6131-40D9-8B72-03745A5A88F6}" srcOrd="1" destOrd="0" presId="urn:microsoft.com/office/officeart/2005/8/layout/orgChart1"/>
    <dgm:cxn modelId="{13F9C714-64DE-475D-85D2-18FBB33E7286}" type="presParOf" srcId="{C2A75DA9-F29C-4941-833B-155B154EB621}" destId="{709278B1-5EEA-4506-B33F-CCA0A0EBEEC1}" srcOrd="1" destOrd="0" presId="urn:microsoft.com/office/officeart/2005/8/layout/orgChart1"/>
    <dgm:cxn modelId="{A2FEA493-0431-47E2-96DC-390320430403}" type="presParOf" srcId="{709278B1-5EEA-4506-B33F-CCA0A0EBEEC1}" destId="{F0DFF9C1-D200-4620-9DC2-D0B706EB027E}" srcOrd="0" destOrd="0" presId="urn:microsoft.com/office/officeart/2005/8/layout/orgChart1"/>
    <dgm:cxn modelId="{6E19632E-FC7B-4390-AE87-953BD6905312}" type="presParOf" srcId="{709278B1-5EEA-4506-B33F-CCA0A0EBEEC1}" destId="{3039B176-4E98-42E0-B1E2-15223C7FB86E}" srcOrd="1" destOrd="0" presId="urn:microsoft.com/office/officeart/2005/8/layout/orgChart1"/>
    <dgm:cxn modelId="{63BC16D2-F268-4D19-8656-EF7BAB1D33CE}" type="presParOf" srcId="{3039B176-4E98-42E0-B1E2-15223C7FB86E}" destId="{F0E0AE3B-1A38-4841-95E1-7AAD715CE40C}" srcOrd="0" destOrd="0" presId="urn:microsoft.com/office/officeart/2005/8/layout/orgChart1"/>
    <dgm:cxn modelId="{1E30C28A-30D9-4932-BDAE-0D003ACC328B}" type="presParOf" srcId="{F0E0AE3B-1A38-4841-95E1-7AAD715CE40C}" destId="{09075505-2F69-427C-A606-72841A8A2458}" srcOrd="0" destOrd="0" presId="urn:microsoft.com/office/officeart/2005/8/layout/orgChart1"/>
    <dgm:cxn modelId="{1C6BC760-4C0F-49A6-99FF-90AFAA8A07DA}" type="presParOf" srcId="{F0E0AE3B-1A38-4841-95E1-7AAD715CE40C}" destId="{0BA40E92-3550-41F9-8D98-74DC7E21BEB6}" srcOrd="1" destOrd="0" presId="urn:microsoft.com/office/officeart/2005/8/layout/orgChart1"/>
    <dgm:cxn modelId="{73AE6583-7C1A-47B1-89FF-1C4DF58C35F9}" type="presParOf" srcId="{3039B176-4E98-42E0-B1E2-15223C7FB86E}" destId="{39B3BEF4-A0A4-4600-9023-7FC16B769B1B}" srcOrd="1" destOrd="0" presId="urn:microsoft.com/office/officeart/2005/8/layout/orgChart1"/>
    <dgm:cxn modelId="{02B22244-55FB-4FB0-94BC-BF3B96906F14}" type="presParOf" srcId="{3039B176-4E98-42E0-B1E2-15223C7FB86E}" destId="{36C7FF04-6C78-448B-8B54-185BC0E6EBAE}" srcOrd="2" destOrd="0" presId="urn:microsoft.com/office/officeart/2005/8/layout/orgChart1"/>
    <dgm:cxn modelId="{F101AC80-CF53-4240-93BD-2FCC3F876699}" type="presParOf" srcId="{709278B1-5EEA-4506-B33F-CCA0A0EBEEC1}" destId="{C5D1B534-4947-48D8-8665-EA04C3E0B612}" srcOrd="2" destOrd="0" presId="urn:microsoft.com/office/officeart/2005/8/layout/orgChart1"/>
    <dgm:cxn modelId="{6C9EE3E9-B64C-42EA-A25D-19E7BABE8E09}" type="presParOf" srcId="{709278B1-5EEA-4506-B33F-CCA0A0EBEEC1}" destId="{A74F202A-CE6D-4679-8351-85482AA68F88}" srcOrd="3" destOrd="0" presId="urn:microsoft.com/office/officeart/2005/8/layout/orgChart1"/>
    <dgm:cxn modelId="{19A1CBE4-2916-48FE-8CB8-D4DEE02DFAF2}" type="presParOf" srcId="{A74F202A-CE6D-4679-8351-85482AA68F88}" destId="{62362642-9CBB-402D-94AB-AA0603EF0E76}" srcOrd="0" destOrd="0" presId="urn:microsoft.com/office/officeart/2005/8/layout/orgChart1"/>
    <dgm:cxn modelId="{11081D03-D560-4E83-B509-08E096E1CF6E}" type="presParOf" srcId="{62362642-9CBB-402D-94AB-AA0603EF0E76}" destId="{4DF216B0-E809-4887-B2C0-E2CCD6F54020}" srcOrd="0" destOrd="0" presId="urn:microsoft.com/office/officeart/2005/8/layout/orgChart1"/>
    <dgm:cxn modelId="{40FB4F65-FC49-4719-ADF4-5F941FB84A4C}" type="presParOf" srcId="{62362642-9CBB-402D-94AB-AA0603EF0E76}" destId="{BDA13BC4-E157-4EAF-A829-DEFC972D74DF}" srcOrd="1" destOrd="0" presId="urn:microsoft.com/office/officeart/2005/8/layout/orgChart1"/>
    <dgm:cxn modelId="{4550669C-6188-4B52-A5B2-CEE859FC8181}" type="presParOf" srcId="{A74F202A-CE6D-4679-8351-85482AA68F88}" destId="{F6275321-C4F1-49AF-972F-36F83F417D86}" srcOrd="1" destOrd="0" presId="urn:microsoft.com/office/officeart/2005/8/layout/orgChart1"/>
    <dgm:cxn modelId="{36B16B8E-ACE8-4EBF-9026-9088D9F4A726}" type="presParOf" srcId="{F6275321-C4F1-49AF-972F-36F83F417D86}" destId="{CD16408C-FE8F-4A2C-B62E-725316605588}" srcOrd="0" destOrd="0" presId="urn:microsoft.com/office/officeart/2005/8/layout/orgChart1"/>
    <dgm:cxn modelId="{0368B0BD-639C-4BED-8499-3BC7088A26F8}" type="presParOf" srcId="{F6275321-C4F1-49AF-972F-36F83F417D86}" destId="{6990CD38-168D-4389-8873-16A4D32611AD}" srcOrd="1" destOrd="0" presId="urn:microsoft.com/office/officeart/2005/8/layout/orgChart1"/>
    <dgm:cxn modelId="{C192BCB9-33E8-47D6-B703-D0E7777C735B}" type="presParOf" srcId="{6990CD38-168D-4389-8873-16A4D32611AD}" destId="{5DCB5187-8040-457E-B633-09566272B170}" srcOrd="0" destOrd="0" presId="urn:microsoft.com/office/officeart/2005/8/layout/orgChart1"/>
    <dgm:cxn modelId="{3D1EFCCF-7E55-4F04-BFC2-2D1C55723976}" type="presParOf" srcId="{5DCB5187-8040-457E-B633-09566272B170}" destId="{B226D8D5-2654-439F-85F6-52845090B630}" srcOrd="0" destOrd="0" presId="urn:microsoft.com/office/officeart/2005/8/layout/orgChart1"/>
    <dgm:cxn modelId="{EE925218-9D47-4E7E-9B79-A8740E3F4DDC}" type="presParOf" srcId="{5DCB5187-8040-457E-B633-09566272B170}" destId="{0E2D300B-84B0-43E1-8741-FB9CE098F337}" srcOrd="1" destOrd="0" presId="urn:microsoft.com/office/officeart/2005/8/layout/orgChart1"/>
    <dgm:cxn modelId="{6AB105FD-6483-4560-A7C6-341582F06420}" type="presParOf" srcId="{6990CD38-168D-4389-8873-16A4D32611AD}" destId="{F439FB27-CC21-4154-9D43-E7BF1E6C44B2}" srcOrd="1" destOrd="0" presId="urn:microsoft.com/office/officeart/2005/8/layout/orgChart1"/>
    <dgm:cxn modelId="{34F394FF-CF48-459A-8504-2E538F0FF437}" type="presParOf" srcId="{F439FB27-CC21-4154-9D43-E7BF1E6C44B2}" destId="{6F77B2FA-D36D-4D3D-ACF4-469AAEDA445F}" srcOrd="0" destOrd="0" presId="urn:microsoft.com/office/officeart/2005/8/layout/orgChart1"/>
    <dgm:cxn modelId="{12F090D4-95DF-42A6-98FD-82D4277063CD}" type="presParOf" srcId="{F439FB27-CC21-4154-9D43-E7BF1E6C44B2}" destId="{191D096E-0526-486C-AF52-86F5E5488475}" srcOrd="1" destOrd="0" presId="urn:microsoft.com/office/officeart/2005/8/layout/orgChart1"/>
    <dgm:cxn modelId="{E5DCA6CB-6386-41A6-B4CE-42A9C792059F}" type="presParOf" srcId="{191D096E-0526-486C-AF52-86F5E5488475}" destId="{3B3D9A1D-8D8F-4FEE-8443-A2943DFE5620}" srcOrd="0" destOrd="0" presId="urn:microsoft.com/office/officeart/2005/8/layout/orgChart1"/>
    <dgm:cxn modelId="{98D310F4-CC97-4284-A6E4-AB168DFF050B}" type="presParOf" srcId="{3B3D9A1D-8D8F-4FEE-8443-A2943DFE5620}" destId="{CE04F228-215E-4640-978A-54F1AEB2441A}" srcOrd="0" destOrd="0" presId="urn:microsoft.com/office/officeart/2005/8/layout/orgChart1"/>
    <dgm:cxn modelId="{B7E7691F-BFEF-44B6-8319-AF86E843299B}" type="presParOf" srcId="{3B3D9A1D-8D8F-4FEE-8443-A2943DFE5620}" destId="{4E03B0F7-AD06-4162-8CBF-90784B835D43}" srcOrd="1" destOrd="0" presId="urn:microsoft.com/office/officeart/2005/8/layout/orgChart1"/>
    <dgm:cxn modelId="{2EB45DDD-46F0-4628-AFDE-189CE94234B7}" type="presParOf" srcId="{191D096E-0526-486C-AF52-86F5E5488475}" destId="{C7092625-EA8A-42CD-B70E-0422183A5E3F}" srcOrd="1" destOrd="0" presId="urn:microsoft.com/office/officeart/2005/8/layout/orgChart1"/>
    <dgm:cxn modelId="{F47C2D3A-2883-4D45-B407-675EA925107E}" type="presParOf" srcId="{191D096E-0526-486C-AF52-86F5E5488475}" destId="{CEFD891B-39FC-4C19-BF78-C0D9915A4C04}" srcOrd="2" destOrd="0" presId="urn:microsoft.com/office/officeart/2005/8/layout/orgChart1"/>
    <dgm:cxn modelId="{9AB85E99-CB3F-4605-A659-CA16684F2DF5}" type="presParOf" srcId="{6990CD38-168D-4389-8873-16A4D32611AD}" destId="{662F9001-254D-43FC-B6E1-B59D05EEE58B}" srcOrd="2" destOrd="0" presId="urn:microsoft.com/office/officeart/2005/8/layout/orgChart1"/>
    <dgm:cxn modelId="{D5A9CA8A-561D-4428-A5BA-68B44FB22FCA}" type="presParOf" srcId="{F6275321-C4F1-49AF-972F-36F83F417D86}" destId="{8AC6E583-92D5-448E-99F6-A4F6E7CA4C3B}" srcOrd="2" destOrd="0" presId="urn:microsoft.com/office/officeart/2005/8/layout/orgChart1"/>
    <dgm:cxn modelId="{1E90033C-1E83-47FA-BF7B-46DEF542B651}" type="presParOf" srcId="{F6275321-C4F1-49AF-972F-36F83F417D86}" destId="{270854F8-EC68-463E-8AAD-17CBAC41803C}" srcOrd="3" destOrd="0" presId="urn:microsoft.com/office/officeart/2005/8/layout/orgChart1"/>
    <dgm:cxn modelId="{34C0770B-DC0D-428F-BE97-AC2EF6260A71}" type="presParOf" srcId="{270854F8-EC68-463E-8AAD-17CBAC41803C}" destId="{AE5435EB-5ADD-421E-B86F-AA7D84298444}" srcOrd="0" destOrd="0" presId="urn:microsoft.com/office/officeart/2005/8/layout/orgChart1"/>
    <dgm:cxn modelId="{DFEF77E2-9697-4C15-9924-A55C31AD4513}" type="presParOf" srcId="{AE5435EB-5ADD-421E-B86F-AA7D84298444}" destId="{BD08143B-824B-403A-B6DA-7C0803B33E2C}" srcOrd="0" destOrd="0" presId="urn:microsoft.com/office/officeart/2005/8/layout/orgChart1"/>
    <dgm:cxn modelId="{FC165F5C-2958-4B47-BE92-DB3F3F1D244C}" type="presParOf" srcId="{AE5435EB-5ADD-421E-B86F-AA7D84298444}" destId="{18B4D3AB-27AA-408A-BA09-E4271A5619F6}" srcOrd="1" destOrd="0" presId="urn:microsoft.com/office/officeart/2005/8/layout/orgChart1"/>
    <dgm:cxn modelId="{1A299FAD-393D-421E-BCBF-99C06C1964EF}" type="presParOf" srcId="{270854F8-EC68-463E-8AAD-17CBAC41803C}" destId="{1C4F1DE8-17F0-424A-AA0B-92FF0F5C1FFA}" srcOrd="1" destOrd="0" presId="urn:microsoft.com/office/officeart/2005/8/layout/orgChart1"/>
    <dgm:cxn modelId="{F3F8A44F-AFF5-431E-BC83-A6E327497EE4}" type="presParOf" srcId="{270854F8-EC68-463E-8AAD-17CBAC41803C}" destId="{24AEF3C6-5673-4AD6-81B1-BEBDA280FC0C}" srcOrd="2" destOrd="0" presId="urn:microsoft.com/office/officeart/2005/8/layout/orgChart1"/>
    <dgm:cxn modelId="{F65E94DD-05B9-40FB-8B37-5886EF3231E7}" type="presParOf" srcId="{A74F202A-CE6D-4679-8351-85482AA68F88}" destId="{46E67587-F6EF-4F08-AFC6-F37B002342CF}" srcOrd="2" destOrd="0" presId="urn:microsoft.com/office/officeart/2005/8/layout/orgChart1"/>
    <dgm:cxn modelId="{FFD7EB50-CE5B-44F8-B258-ADAF76A7133C}" type="presParOf" srcId="{C2A75DA9-F29C-4941-833B-155B154EB621}" destId="{4529F309-78EF-465F-9C54-AA3387638274}" srcOrd="2" destOrd="0" presId="urn:microsoft.com/office/officeart/2005/8/layout/orgChart1"/>
    <dgm:cxn modelId="{3AE6F402-8B7A-48F8-A6B2-D907653C9E7C}" type="presParOf" srcId="{C4B5D371-DD43-4FE8-8CFE-7C4EA462C19F}" destId="{242B30C1-8C58-4C05-B5BC-8999C0E513B7}" srcOrd="2" destOrd="0" presId="urn:microsoft.com/office/officeart/2005/8/layout/orgChart1"/>
    <dgm:cxn modelId="{768750B9-3725-4145-9D70-920804F64321}" type="presParOf" srcId="{C4B5D371-DD43-4FE8-8CFE-7C4EA462C19F}" destId="{1DF7C3FE-EF42-4063-84A6-E4002F174293}" srcOrd="3" destOrd="0" presId="urn:microsoft.com/office/officeart/2005/8/layout/orgChart1"/>
    <dgm:cxn modelId="{99B54D39-90B8-46D2-A812-3EA957B96F2A}" type="presParOf" srcId="{1DF7C3FE-EF42-4063-84A6-E4002F174293}" destId="{9C0C54D5-3A05-4C29-8E2D-2D6669713C6F}" srcOrd="0" destOrd="0" presId="urn:microsoft.com/office/officeart/2005/8/layout/orgChart1"/>
    <dgm:cxn modelId="{138A023A-3A61-4A61-B828-7FA67EBCECC3}" type="presParOf" srcId="{9C0C54D5-3A05-4C29-8E2D-2D6669713C6F}" destId="{1A646BE1-BB64-4302-AB73-B6D583524D14}" srcOrd="0" destOrd="0" presId="urn:microsoft.com/office/officeart/2005/8/layout/orgChart1"/>
    <dgm:cxn modelId="{2C9FED49-8749-40E5-86BD-4C8F47ECE8CA}" type="presParOf" srcId="{9C0C54D5-3A05-4C29-8E2D-2D6669713C6F}" destId="{E9D44A41-C9DA-481C-B2B9-C7DC9C8EB924}" srcOrd="1" destOrd="0" presId="urn:microsoft.com/office/officeart/2005/8/layout/orgChart1"/>
    <dgm:cxn modelId="{879C5FF6-A4E3-4300-AE5D-1370FCA0784C}" type="presParOf" srcId="{1DF7C3FE-EF42-4063-84A6-E4002F174293}" destId="{103B0BF7-85E4-4DBF-BD80-AC07F61EF149}" srcOrd="1" destOrd="0" presId="urn:microsoft.com/office/officeart/2005/8/layout/orgChart1"/>
    <dgm:cxn modelId="{2723A07A-D122-4047-A9BA-889FD111B0C6}" type="presParOf" srcId="{1DF7C3FE-EF42-4063-84A6-E4002F174293}" destId="{29BED74D-1D81-431D-8154-A88011E5DDD5}" srcOrd="2" destOrd="0" presId="urn:microsoft.com/office/officeart/2005/8/layout/orgChart1"/>
    <dgm:cxn modelId="{1FC9182A-9906-48A4-BA83-91733636D89D}" type="presParOf" srcId="{C4B5D371-DD43-4FE8-8CFE-7C4EA462C19F}" destId="{F631F846-7921-4D5E-A04B-040BC84ED947}" srcOrd="4" destOrd="0" presId="urn:microsoft.com/office/officeart/2005/8/layout/orgChart1"/>
    <dgm:cxn modelId="{38EDF812-80B5-4A06-8B9F-935BA1E4668B}" type="presParOf" srcId="{C4B5D371-DD43-4FE8-8CFE-7C4EA462C19F}" destId="{B596D6AC-5BEE-440A-BDCE-B67EF47ABE82}" srcOrd="5" destOrd="0" presId="urn:microsoft.com/office/officeart/2005/8/layout/orgChart1"/>
    <dgm:cxn modelId="{A50D996F-A154-4A71-8706-852E53B4C52A}" type="presParOf" srcId="{B596D6AC-5BEE-440A-BDCE-B67EF47ABE82}" destId="{BE356AA8-0CA1-4E78-ABD4-50B7DE8044B9}" srcOrd="0" destOrd="0" presId="urn:microsoft.com/office/officeart/2005/8/layout/orgChart1"/>
    <dgm:cxn modelId="{0C5E72D3-5677-47AD-B2EF-2BDEF2BB31BE}" type="presParOf" srcId="{BE356AA8-0CA1-4E78-ABD4-50B7DE8044B9}" destId="{7E1EF660-0069-4B8C-9CAF-FC0C54D825B6}" srcOrd="0" destOrd="0" presId="urn:microsoft.com/office/officeart/2005/8/layout/orgChart1"/>
    <dgm:cxn modelId="{6C41FABA-D3E3-403D-82C7-39AD4ED58024}" type="presParOf" srcId="{BE356AA8-0CA1-4E78-ABD4-50B7DE8044B9}" destId="{5C4DADB8-7E78-44E4-B2D3-1B3A77C18013}" srcOrd="1" destOrd="0" presId="urn:microsoft.com/office/officeart/2005/8/layout/orgChart1"/>
    <dgm:cxn modelId="{1D708E00-12D1-42BE-B133-82EB86BCAE65}" type="presParOf" srcId="{B596D6AC-5BEE-440A-BDCE-B67EF47ABE82}" destId="{0254A8AB-7E2D-442C-8CD3-9A84ED64C461}" srcOrd="1" destOrd="0" presId="urn:microsoft.com/office/officeart/2005/8/layout/orgChart1"/>
    <dgm:cxn modelId="{FB1EA752-64B4-4895-A42D-673A6F626F0D}" type="presParOf" srcId="{0254A8AB-7E2D-442C-8CD3-9A84ED64C461}" destId="{24D1C470-4055-4E22-BAB7-501FB9D397A6}" srcOrd="0" destOrd="0" presId="urn:microsoft.com/office/officeart/2005/8/layout/orgChart1"/>
    <dgm:cxn modelId="{313F521B-F1BA-4560-8260-0E9CED12DC7D}" type="presParOf" srcId="{0254A8AB-7E2D-442C-8CD3-9A84ED64C461}" destId="{C17D924D-FAC3-4416-8097-2180CE47892C}" srcOrd="1" destOrd="0" presId="urn:microsoft.com/office/officeart/2005/8/layout/orgChart1"/>
    <dgm:cxn modelId="{69BA84DA-E592-4B8C-94AB-A144ED66412F}" type="presParOf" srcId="{C17D924D-FAC3-4416-8097-2180CE47892C}" destId="{3139408D-C195-4C9C-98F2-AD062A71A888}" srcOrd="0" destOrd="0" presId="urn:microsoft.com/office/officeart/2005/8/layout/orgChart1"/>
    <dgm:cxn modelId="{6D11358E-0254-46E9-AE77-E2C9C8CC204D}" type="presParOf" srcId="{3139408D-C195-4C9C-98F2-AD062A71A888}" destId="{CB5FEBF2-4352-41DB-B89D-48CAEADF6179}" srcOrd="0" destOrd="0" presId="urn:microsoft.com/office/officeart/2005/8/layout/orgChart1"/>
    <dgm:cxn modelId="{F55EDD10-E4F9-49F7-8506-76B809DA67D4}" type="presParOf" srcId="{3139408D-C195-4C9C-98F2-AD062A71A888}" destId="{F9E549A0-4D2D-41FA-B21B-37C95AB40904}" srcOrd="1" destOrd="0" presId="urn:microsoft.com/office/officeart/2005/8/layout/orgChart1"/>
    <dgm:cxn modelId="{36D229B6-3D90-4A41-BCE9-133D13E327E3}" type="presParOf" srcId="{C17D924D-FAC3-4416-8097-2180CE47892C}" destId="{CC4D30DF-A84F-48E0-AEB4-FC40F807CEBB}" srcOrd="1" destOrd="0" presId="urn:microsoft.com/office/officeart/2005/8/layout/orgChart1"/>
    <dgm:cxn modelId="{3516C2CD-8B97-4FEB-88B3-9D68CF0E66AF}" type="presParOf" srcId="{CC4D30DF-A84F-48E0-AEB4-FC40F807CEBB}" destId="{477FE114-16B0-4A35-92E4-8B9A7E4F65B6}" srcOrd="0" destOrd="0" presId="urn:microsoft.com/office/officeart/2005/8/layout/orgChart1"/>
    <dgm:cxn modelId="{625D9D72-15C5-4F0F-A864-6EA2AAA037B5}" type="presParOf" srcId="{CC4D30DF-A84F-48E0-AEB4-FC40F807CEBB}" destId="{FF964AB4-4056-48B8-9C09-20FF235B96AC}" srcOrd="1" destOrd="0" presId="urn:microsoft.com/office/officeart/2005/8/layout/orgChart1"/>
    <dgm:cxn modelId="{463BD2AB-0254-48BC-84A3-3A545996F603}" type="presParOf" srcId="{FF964AB4-4056-48B8-9C09-20FF235B96AC}" destId="{EE64A427-CA31-4899-A2AE-D7AD5B10370B}" srcOrd="0" destOrd="0" presId="urn:microsoft.com/office/officeart/2005/8/layout/orgChart1"/>
    <dgm:cxn modelId="{DDD78CD4-8903-4E72-97E3-55081C2626E2}" type="presParOf" srcId="{EE64A427-CA31-4899-A2AE-D7AD5B10370B}" destId="{B1CB10B0-0ABD-4BF3-A0B8-696358F5429C}" srcOrd="0" destOrd="0" presId="urn:microsoft.com/office/officeart/2005/8/layout/orgChart1"/>
    <dgm:cxn modelId="{87F415C1-AF84-47B7-8473-ED365CE33F09}" type="presParOf" srcId="{EE64A427-CA31-4899-A2AE-D7AD5B10370B}" destId="{B0BA3586-D9F5-48C4-8BBB-306FBE74D6FF}" srcOrd="1" destOrd="0" presId="urn:microsoft.com/office/officeart/2005/8/layout/orgChart1"/>
    <dgm:cxn modelId="{F1BD53A9-499A-4EEF-AFB5-9F8D66ADA279}" type="presParOf" srcId="{FF964AB4-4056-48B8-9C09-20FF235B96AC}" destId="{8C18AC99-CF4E-48F1-B3D1-685E08F41DE8}" srcOrd="1" destOrd="0" presId="urn:microsoft.com/office/officeart/2005/8/layout/orgChart1"/>
    <dgm:cxn modelId="{9CF976AF-E31C-4B68-9766-A1389FF94AA0}" type="presParOf" srcId="{FF964AB4-4056-48B8-9C09-20FF235B96AC}" destId="{DD8929EB-26F8-4E67-BB92-6E4AA99FCEEB}" srcOrd="2" destOrd="0" presId="urn:microsoft.com/office/officeart/2005/8/layout/orgChart1"/>
    <dgm:cxn modelId="{42385AC2-9FEA-49C8-9F15-7847975F734B}" type="presParOf" srcId="{C17D924D-FAC3-4416-8097-2180CE47892C}" destId="{A525BC65-766A-452E-8B32-5EAB8E235278}" srcOrd="2" destOrd="0" presId="urn:microsoft.com/office/officeart/2005/8/layout/orgChart1"/>
    <dgm:cxn modelId="{41B5E2A3-6321-49CE-94EE-76BC6EB5B8F7}" type="presParOf" srcId="{0254A8AB-7E2D-442C-8CD3-9A84ED64C461}" destId="{8D8969D7-92E6-4A62-AAEA-31E60441ED2A}" srcOrd="2" destOrd="0" presId="urn:microsoft.com/office/officeart/2005/8/layout/orgChart1"/>
    <dgm:cxn modelId="{20D73CFB-EE4E-45DA-805A-C39549328CC7}" type="presParOf" srcId="{0254A8AB-7E2D-442C-8CD3-9A84ED64C461}" destId="{4BBF8ED5-CFC8-48E9-82B8-F6F97E3D05BA}" srcOrd="3" destOrd="0" presId="urn:microsoft.com/office/officeart/2005/8/layout/orgChart1"/>
    <dgm:cxn modelId="{9320BD45-C75E-4497-BE70-AA705189F40F}" type="presParOf" srcId="{4BBF8ED5-CFC8-48E9-82B8-F6F97E3D05BA}" destId="{4B85B23E-8B50-4B81-83D3-BE6074EF9E7C}" srcOrd="0" destOrd="0" presId="urn:microsoft.com/office/officeart/2005/8/layout/orgChart1"/>
    <dgm:cxn modelId="{6745A62E-9E6C-4996-B05E-74B917D02FD5}" type="presParOf" srcId="{4B85B23E-8B50-4B81-83D3-BE6074EF9E7C}" destId="{54A852EA-BD91-497F-A986-A9AB3DECCB88}" srcOrd="0" destOrd="0" presId="urn:microsoft.com/office/officeart/2005/8/layout/orgChart1"/>
    <dgm:cxn modelId="{DD0D4DBE-3E3D-4354-83BC-C5337C2DFD2D}" type="presParOf" srcId="{4B85B23E-8B50-4B81-83D3-BE6074EF9E7C}" destId="{C1B621B1-71EE-4541-9C2B-3156C4B30D65}" srcOrd="1" destOrd="0" presId="urn:microsoft.com/office/officeart/2005/8/layout/orgChart1"/>
    <dgm:cxn modelId="{2AF3FA6C-821B-4DA0-A657-F72E88AB4189}" type="presParOf" srcId="{4BBF8ED5-CFC8-48E9-82B8-F6F97E3D05BA}" destId="{A07BBC44-B2AC-4346-B58A-2E9B92C05FB3}" srcOrd="1" destOrd="0" presId="urn:microsoft.com/office/officeart/2005/8/layout/orgChart1"/>
    <dgm:cxn modelId="{EDA386CF-12AB-4967-96DC-BC81243F2D8A}" type="presParOf" srcId="{A07BBC44-B2AC-4346-B58A-2E9B92C05FB3}" destId="{3EC881DF-1498-4B1E-ADFC-281E067EA989}" srcOrd="0" destOrd="0" presId="urn:microsoft.com/office/officeart/2005/8/layout/orgChart1"/>
    <dgm:cxn modelId="{D4BDAC1F-A1EE-43FB-8C41-501AE8415369}" type="presParOf" srcId="{A07BBC44-B2AC-4346-B58A-2E9B92C05FB3}" destId="{91615B0A-1197-42A1-819A-744B088E3B9E}" srcOrd="1" destOrd="0" presId="urn:microsoft.com/office/officeart/2005/8/layout/orgChart1"/>
    <dgm:cxn modelId="{46D5A09D-3D51-4D0E-8EB9-025B3D595730}" type="presParOf" srcId="{91615B0A-1197-42A1-819A-744B088E3B9E}" destId="{AF0A102C-14EF-4894-89A6-A434FE07A8F1}" srcOrd="0" destOrd="0" presId="urn:microsoft.com/office/officeart/2005/8/layout/orgChart1"/>
    <dgm:cxn modelId="{69D10472-4157-4239-95B8-2EC4F41BA812}" type="presParOf" srcId="{AF0A102C-14EF-4894-89A6-A434FE07A8F1}" destId="{62649CE8-2CD0-4014-A199-2D21F99DB871}" srcOrd="0" destOrd="0" presId="urn:microsoft.com/office/officeart/2005/8/layout/orgChart1"/>
    <dgm:cxn modelId="{44F1BCDD-E820-45F2-AA0F-DEADFAB8BC3D}" type="presParOf" srcId="{AF0A102C-14EF-4894-89A6-A434FE07A8F1}" destId="{E9F68D88-BEB0-4B50-9BAA-0BFC5F8223D7}" srcOrd="1" destOrd="0" presId="urn:microsoft.com/office/officeart/2005/8/layout/orgChart1"/>
    <dgm:cxn modelId="{89A94B9D-4C12-47A7-B130-366904A3B27E}" type="presParOf" srcId="{91615B0A-1197-42A1-819A-744B088E3B9E}" destId="{0942A9C0-378A-4006-AEDE-1AF402ED3DD4}" srcOrd="1" destOrd="0" presId="urn:microsoft.com/office/officeart/2005/8/layout/orgChart1"/>
    <dgm:cxn modelId="{E0C67FD9-45AB-47C2-AE23-CAC16182A0BC}" type="presParOf" srcId="{91615B0A-1197-42A1-819A-744B088E3B9E}" destId="{118CEAC9-28A1-4D8C-A6F8-D49DA652BC49}" srcOrd="2" destOrd="0" presId="urn:microsoft.com/office/officeart/2005/8/layout/orgChart1"/>
    <dgm:cxn modelId="{337B4E32-B559-439A-9BCD-3CE2ACC693B8}" type="presParOf" srcId="{4BBF8ED5-CFC8-48E9-82B8-F6F97E3D05BA}" destId="{E47F4EB5-5F0D-40FA-A44C-E92B1B833B34}" srcOrd="2" destOrd="0" presId="urn:microsoft.com/office/officeart/2005/8/layout/orgChart1"/>
    <dgm:cxn modelId="{6D655929-8FFA-403C-8A9A-EB56788C75C7}" type="presParOf" srcId="{B596D6AC-5BEE-440A-BDCE-B67EF47ABE82}" destId="{FD604825-4566-4B8E-8D60-00E66D069B19}" srcOrd="2" destOrd="0" presId="urn:microsoft.com/office/officeart/2005/8/layout/orgChart1"/>
    <dgm:cxn modelId="{2990CA54-5A16-4AB0-9CEA-651042237A2A}" type="presParOf" srcId="{449BA4FC-E800-4CC5-A4B0-90269F7EC070}" destId="{F5BC924A-7847-425C-9913-EC4A51161FCE}" srcOrd="2" destOrd="0" presId="urn:microsoft.com/office/officeart/2005/8/layout/orgChart1"/>
    <dgm:cxn modelId="{A70CBCB7-E12E-4897-987A-EF88841376E1}" type="presParOf" srcId="{ABE1FD0D-F5CC-4563-AF29-155454AEF186}" destId="{CEA0C23D-BC15-4837-9C16-169E5A6FA2FF}" srcOrd="4" destOrd="0" presId="urn:microsoft.com/office/officeart/2005/8/layout/orgChart1"/>
    <dgm:cxn modelId="{AE70DF3A-7E21-4AA1-BA8D-414192BD95F6}" type="presParOf" srcId="{ABE1FD0D-F5CC-4563-AF29-155454AEF186}" destId="{2649168F-8CCB-4470-8D82-87B83869CD53}" srcOrd="5" destOrd="0" presId="urn:microsoft.com/office/officeart/2005/8/layout/orgChart1"/>
    <dgm:cxn modelId="{CFA61A21-420C-4CD3-8575-6F4E8FE86C8B}" type="presParOf" srcId="{2649168F-8CCB-4470-8D82-87B83869CD53}" destId="{E577D74A-F5E6-4D66-AACB-6625302E8C8D}" srcOrd="0" destOrd="0" presId="urn:microsoft.com/office/officeart/2005/8/layout/orgChart1"/>
    <dgm:cxn modelId="{39FE7E01-4E41-4523-9BD2-65FB1747051E}" type="presParOf" srcId="{E577D74A-F5E6-4D66-AACB-6625302E8C8D}" destId="{1F0800B8-98AC-477C-8C25-63BA7A72D945}" srcOrd="0" destOrd="0" presId="urn:microsoft.com/office/officeart/2005/8/layout/orgChart1"/>
    <dgm:cxn modelId="{8DE0993D-3D62-48D4-97D9-54637C8C639E}" type="presParOf" srcId="{E577D74A-F5E6-4D66-AACB-6625302E8C8D}" destId="{D7BFCC6D-347E-48B8-BA14-AE75A6BCBEF2}" srcOrd="1" destOrd="0" presId="urn:microsoft.com/office/officeart/2005/8/layout/orgChart1"/>
    <dgm:cxn modelId="{E1440821-D72B-4197-9AD0-92048E557325}" type="presParOf" srcId="{2649168F-8CCB-4470-8D82-87B83869CD53}" destId="{2EE754AE-6E32-42E0-A558-F75D2164289A}" srcOrd="1" destOrd="0" presId="urn:microsoft.com/office/officeart/2005/8/layout/orgChart1"/>
    <dgm:cxn modelId="{071EE995-0777-4703-A381-B3C871639E42}" type="presParOf" srcId="{2649168F-8CCB-4470-8D82-87B83869CD53}" destId="{BCA7CF37-A86A-4D39-9E44-380CE0E8462C}" srcOrd="2" destOrd="0" presId="urn:microsoft.com/office/officeart/2005/8/layout/orgChart1"/>
    <dgm:cxn modelId="{B4E7A6C9-C30B-4164-AED1-DF6F36534D16}" type="presParOf" srcId="{40F15FE7-F050-45EB-8BE3-C969CBFFD87A}" destId="{390F9104-2D8D-42F5-AAA9-EC9DCA74F3FC}" srcOrd="2" destOrd="0" presId="urn:microsoft.com/office/officeart/2005/8/layout/orgChart1"/>
  </dgm:cxnLst>
  <dgm:bg>
    <a:noFill/>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A0C23D-BC15-4837-9C16-169E5A6FA2FF}">
      <dsp:nvSpPr>
        <dsp:cNvPr id="0" name=""/>
        <dsp:cNvSpPr/>
      </dsp:nvSpPr>
      <dsp:spPr>
        <a:xfrm>
          <a:off x="4549203" y="613245"/>
          <a:ext cx="91440" cy="148754"/>
        </a:xfrm>
        <a:custGeom>
          <a:avLst/>
          <a:gdLst/>
          <a:ahLst/>
          <a:cxnLst/>
          <a:rect l="0" t="0" r="0" b="0"/>
          <a:pathLst>
            <a:path>
              <a:moveTo>
                <a:pt x="45720" y="0"/>
              </a:moveTo>
              <a:lnTo>
                <a:pt x="45720" y="59963"/>
              </a:lnTo>
              <a:lnTo>
                <a:pt x="62223" y="59963"/>
              </a:lnTo>
              <a:lnTo>
                <a:pt x="62223" y="14875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EC881DF-1498-4B1E-ADFC-281E067EA989}">
      <dsp:nvSpPr>
        <dsp:cNvPr id="0" name=""/>
        <dsp:cNvSpPr/>
      </dsp:nvSpPr>
      <dsp:spPr>
        <a:xfrm>
          <a:off x="8102352" y="3073779"/>
          <a:ext cx="91440" cy="121841"/>
        </a:xfrm>
        <a:custGeom>
          <a:avLst/>
          <a:gdLst/>
          <a:ahLst/>
          <a:cxnLst/>
          <a:rect l="0" t="0" r="0" b="0"/>
          <a:pathLst>
            <a:path>
              <a:moveTo>
                <a:pt x="55740" y="0"/>
              </a:moveTo>
              <a:lnTo>
                <a:pt x="55740" y="33051"/>
              </a:lnTo>
              <a:lnTo>
                <a:pt x="45720" y="33051"/>
              </a:lnTo>
              <a:lnTo>
                <a:pt x="45720" y="12184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D8969D7-92E6-4A62-AAEA-31E60441ED2A}">
      <dsp:nvSpPr>
        <dsp:cNvPr id="0" name=""/>
        <dsp:cNvSpPr/>
      </dsp:nvSpPr>
      <dsp:spPr>
        <a:xfrm>
          <a:off x="7450562" y="2340520"/>
          <a:ext cx="707530" cy="150238"/>
        </a:xfrm>
        <a:custGeom>
          <a:avLst/>
          <a:gdLst/>
          <a:ahLst/>
          <a:cxnLst/>
          <a:rect l="0" t="0" r="0" b="0"/>
          <a:pathLst>
            <a:path>
              <a:moveTo>
                <a:pt x="0" y="0"/>
              </a:moveTo>
              <a:lnTo>
                <a:pt x="0" y="61447"/>
              </a:lnTo>
              <a:lnTo>
                <a:pt x="707530" y="61447"/>
              </a:lnTo>
              <a:lnTo>
                <a:pt x="707530" y="15023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77FE114-16B0-4A35-92E4-8B9A7E4F65B6}">
      <dsp:nvSpPr>
        <dsp:cNvPr id="0" name=""/>
        <dsp:cNvSpPr/>
      </dsp:nvSpPr>
      <dsp:spPr>
        <a:xfrm>
          <a:off x="6480983" y="3073779"/>
          <a:ext cx="91440" cy="121837"/>
        </a:xfrm>
        <a:custGeom>
          <a:avLst/>
          <a:gdLst/>
          <a:ahLst/>
          <a:cxnLst/>
          <a:rect l="0" t="0" r="0" b="0"/>
          <a:pathLst>
            <a:path>
              <a:moveTo>
                <a:pt x="48628" y="0"/>
              </a:moveTo>
              <a:lnTo>
                <a:pt x="48628" y="33047"/>
              </a:lnTo>
              <a:lnTo>
                <a:pt x="45720" y="33047"/>
              </a:lnTo>
              <a:lnTo>
                <a:pt x="45720" y="12183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4D1C470-4055-4E22-BAB7-501FB9D397A6}">
      <dsp:nvSpPr>
        <dsp:cNvPr id="0" name=""/>
        <dsp:cNvSpPr/>
      </dsp:nvSpPr>
      <dsp:spPr>
        <a:xfrm>
          <a:off x="6529612" y="2340520"/>
          <a:ext cx="920949" cy="150238"/>
        </a:xfrm>
        <a:custGeom>
          <a:avLst/>
          <a:gdLst/>
          <a:ahLst/>
          <a:cxnLst/>
          <a:rect l="0" t="0" r="0" b="0"/>
          <a:pathLst>
            <a:path>
              <a:moveTo>
                <a:pt x="920949" y="0"/>
              </a:moveTo>
              <a:lnTo>
                <a:pt x="920949" y="61447"/>
              </a:lnTo>
              <a:lnTo>
                <a:pt x="0" y="61447"/>
              </a:lnTo>
              <a:lnTo>
                <a:pt x="0" y="15023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631F846-7921-4D5E-A04B-040BC84ED947}">
      <dsp:nvSpPr>
        <dsp:cNvPr id="0" name=""/>
        <dsp:cNvSpPr/>
      </dsp:nvSpPr>
      <dsp:spPr>
        <a:xfrm>
          <a:off x="5813394" y="1828802"/>
          <a:ext cx="1637167" cy="162009"/>
        </a:xfrm>
        <a:custGeom>
          <a:avLst/>
          <a:gdLst/>
          <a:ahLst/>
          <a:cxnLst/>
          <a:rect l="0" t="0" r="0" b="0"/>
          <a:pathLst>
            <a:path>
              <a:moveTo>
                <a:pt x="0" y="0"/>
              </a:moveTo>
              <a:lnTo>
                <a:pt x="0" y="73218"/>
              </a:lnTo>
              <a:lnTo>
                <a:pt x="1637167" y="73218"/>
              </a:lnTo>
              <a:lnTo>
                <a:pt x="1637167" y="16200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115E1D5-274B-4AD4-8513-97F2D5121B48}">
      <dsp:nvSpPr>
        <dsp:cNvPr id="0" name=""/>
        <dsp:cNvSpPr/>
      </dsp:nvSpPr>
      <dsp:spPr>
        <a:xfrm>
          <a:off x="5686659" y="4982360"/>
          <a:ext cx="91440" cy="91440"/>
        </a:xfrm>
        <a:custGeom>
          <a:avLst/>
          <a:gdLst/>
          <a:ahLst/>
          <a:cxnLst/>
          <a:rect l="0" t="0" r="0" b="0"/>
          <a:pathLst>
            <a:path>
              <a:moveTo>
                <a:pt x="45720" y="45720"/>
              </a:moveTo>
              <a:lnTo>
                <a:pt x="63985" y="45720"/>
              </a:lnTo>
              <a:lnTo>
                <a:pt x="63985" y="11999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A6278F9-526F-4D25-B413-657D51FEFA40}">
      <dsp:nvSpPr>
        <dsp:cNvPr id="0" name=""/>
        <dsp:cNvSpPr/>
      </dsp:nvSpPr>
      <dsp:spPr>
        <a:xfrm>
          <a:off x="4946524" y="4495800"/>
          <a:ext cx="785854" cy="179251"/>
        </a:xfrm>
        <a:custGeom>
          <a:avLst/>
          <a:gdLst/>
          <a:ahLst/>
          <a:cxnLst/>
          <a:rect l="0" t="0" r="0" b="0"/>
          <a:pathLst>
            <a:path>
              <a:moveTo>
                <a:pt x="0" y="0"/>
              </a:moveTo>
              <a:lnTo>
                <a:pt x="0" y="90460"/>
              </a:lnTo>
              <a:lnTo>
                <a:pt x="785854" y="90460"/>
              </a:lnTo>
              <a:lnTo>
                <a:pt x="785854" y="17925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F77B2FA-D36D-4D3D-ACF4-469AAEDA445F}">
      <dsp:nvSpPr>
        <dsp:cNvPr id="0" name=""/>
        <dsp:cNvSpPr/>
      </dsp:nvSpPr>
      <dsp:spPr>
        <a:xfrm>
          <a:off x="4166736" y="4983480"/>
          <a:ext cx="91440" cy="91440"/>
        </a:xfrm>
        <a:custGeom>
          <a:avLst/>
          <a:gdLst/>
          <a:ahLst/>
          <a:cxnLst/>
          <a:rect l="0" t="0" r="0" b="0"/>
          <a:pathLst>
            <a:path>
              <a:moveTo>
                <a:pt x="45720" y="45720"/>
              </a:moveTo>
              <a:lnTo>
                <a:pt x="47326" y="45720"/>
              </a:lnTo>
              <a:lnTo>
                <a:pt x="47326" y="11672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D16408C-FE8F-4A2C-B62E-725316605588}">
      <dsp:nvSpPr>
        <dsp:cNvPr id="0" name=""/>
        <dsp:cNvSpPr/>
      </dsp:nvSpPr>
      <dsp:spPr>
        <a:xfrm>
          <a:off x="4212456" y="4495800"/>
          <a:ext cx="734068" cy="179251"/>
        </a:xfrm>
        <a:custGeom>
          <a:avLst/>
          <a:gdLst/>
          <a:ahLst/>
          <a:cxnLst/>
          <a:rect l="0" t="0" r="0" b="0"/>
          <a:pathLst>
            <a:path>
              <a:moveTo>
                <a:pt x="734068" y="0"/>
              </a:moveTo>
              <a:lnTo>
                <a:pt x="734068" y="90460"/>
              </a:lnTo>
              <a:lnTo>
                <a:pt x="0" y="90460"/>
              </a:lnTo>
              <a:lnTo>
                <a:pt x="0" y="17925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9BB1E43-5C22-4601-A9CB-4C0AA21E59AC}">
      <dsp:nvSpPr>
        <dsp:cNvPr id="0" name=""/>
        <dsp:cNvSpPr/>
      </dsp:nvSpPr>
      <dsp:spPr>
        <a:xfrm>
          <a:off x="4900804" y="3802070"/>
          <a:ext cx="91440" cy="95285"/>
        </a:xfrm>
        <a:custGeom>
          <a:avLst/>
          <a:gdLst/>
          <a:ahLst/>
          <a:cxnLst/>
          <a:rect l="0" t="0" r="0" b="0"/>
          <a:pathLst>
            <a:path>
              <a:moveTo>
                <a:pt x="72577" y="0"/>
              </a:moveTo>
              <a:lnTo>
                <a:pt x="72577" y="6494"/>
              </a:lnTo>
              <a:lnTo>
                <a:pt x="45720" y="6494"/>
              </a:lnTo>
              <a:lnTo>
                <a:pt x="45720" y="9528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5D1B534-4947-48D8-8665-EA04C3E0B612}">
      <dsp:nvSpPr>
        <dsp:cNvPr id="0" name=""/>
        <dsp:cNvSpPr/>
      </dsp:nvSpPr>
      <dsp:spPr>
        <a:xfrm>
          <a:off x="4086240" y="2340702"/>
          <a:ext cx="887141" cy="178731"/>
        </a:xfrm>
        <a:custGeom>
          <a:avLst/>
          <a:gdLst/>
          <a:ahLst/>
          <a:cxnLst/>
          <a:rect l="0" t="0" r="0" b="0"/>
          <a:pathLst>
            <a:path>
              <a:moveTo>
                <a:pt x="0" y="0"/>
              </a:moveTo>
              <a:lnTo>
                <a:pt x="0" y="89940"/>
              </a:lnTo>
              <a:lnTo>
                <a:pt x="887141" y="89940"/>
              </a:lnTo>
              <a:lnTo>
                <a:pt x="887141" y="17873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0DFF9C1-D200-4620-9DC2-D0B706EB027E}">
      <dsp:nvSpPr>
        <dsp:cNvPr id="0" name=""/>
        <dsp:cNvSpPr/>
      </dsp:nvSpPr>
      <dsp:spPr>
        <a:xfrm>
          <a:off x="3511836" y="2340702"/>
          <a:ext cx="574404" cy="855388"/>
        </a:xfrm>
        <a:custGeom>
          <a:avLst/>
          <a:gdLst/>
          <a:ahLst/>
          <a:cxnLst/>
          <a:rect l="0" t="0" r="0" b="0"/>
          <a:pathLst>
            <a:path>
              <a:moveTo>
                <a:pt x="574404" y="0"/>
              </a:moveTo>
              <a:lnTo>
                <a:pt x="574404" y="766597"/>
              </a:lnTo>
              <a:lnTo>
                <a:pt x="0" y="766597"/>
              </a:lnTo>
              <a:lnTo>
                <a:pt x="0" y="85538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47DD823-6294-4DA0-ABB8-AF9525A12CD3}">
      <dsp:nvSpPr>
        <dsp:cNvPr id="0" name=""/>
        <dsp:cNvSpPr/>
      </dsp:nvSpPr>
      <dsp:spPr>
        <a:xfrm>
          <a:off x="4086240" y="1828802"/>
          <a:ext cx="1727154" cy="159041"/>
        </a:xfrm>
        <a:custGeom>
          <a:avLst/>
          <a:gdLst/>
          <a:ahLst/>
          <a:cxnLst/>
          <a:rect l="0" t="0" r="0" b="0"/>
          <a:pathLst>
            <a:path>
              <a:moveTo>
                <a:pt x="1727154" y="0"/>
              </a:moveTo>
              <a:lnTo>
                <a:pt x="1727154" y="70250"/>
              </a:lnTo>
              <a:lnTo>
                <a:pt x="0" y="70250"/>
              </a:lnTo>
              <a:lnTo>
                <a:pt x="0" y="15904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0223B15-2CAC-4CE5-A1A3-9A567F8E0705}">
      <dsp:nvSpPr>
        <dsp:cNvPr id="0" name=""/>
        <dsp:cNvSpPr/>
      </dsp:nvSpPr>
      <dsp:spPr>
        <a:xfrm>
          <a:off x="4594923" y="613245"/>
          <a:ext cx="1218471" cy="705936"/>
        </a:xfrm>
        <a:custGeom>
          <a:avLst/>
          <a:gdLst/>
          <a:ahLst/>
          <a:cxnLst/>
          <a:rect l="0" t="0" r="0" b="0"/>
          <a:pathLst>
            <a:path>
              <a:moveTo>
                <a:pt x="0" y="0"/>
              </a:moveTo>
              <a:lnTo>
                <a:pt x="0" y="617146"/>
              </a:lnTo>
              <a:lnTo>
                <a:pt x="1218471" y="617146"/>
              </a:lnTo>
              <a:lnTo>
                <a:pt x="1218471" y="70593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B294B5A-9866-4C1E-B865-A4320CFB6952}">
      <dsp:nvSpPr>
        <dsp:cNvPr id="0" name=""/>
        <dsp:cNvSpPr/>
      </dsp:nvSpPr>
      <dsp:spPr>
        <a:xfrm>
          <a:off x="1976127" y="3063254"/>
          <a:ext cx="91440" cy="91440"/>
        </a:xfrm>
        <a:custGeom>
          <a:avLst/>
          <a:gdLst/>
          <a:ahLst/>
          <a:cxnLst/>
          <a:rect l="0" t="0" r="0" b="0"/>
          <a:pathLst>
            <a:path>
              <a:moveTo>
                <a:pt x="45720" y="45720"/>
              </a:moveTo>
              <a:lnTo>
                <a:pt x="46785" y="45720"/>
              </a:lnTo>
              <a:lnTo>
                <a:pt x="46785" y="13283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9FEEF5-9B9D-4831-A814-F309603F396F}">
      <dsp:nvSpPr>
        <dsp:cNvPr id="0" name=""/>
        <dsp:cNvSpPr/>
      </dsp:nvSpPr>
      <dsp:spPr>
        <a:xfrm>
          <a:off x="1325377" y="1823864"/>
          <a:ext cx="696470" cy="294484"/>
        </a:xfrm>
        <a:custGeom>
          <a:avLst/>
          <a:gdLst/>
          <a:ahLst/>
          <a:cxnLst/>
          <a:rect l="0" t="0" r="0" b="0"/>
          <a:pathLst>
            <a:path>
              <a:moveTo>
                <a:pt x="0" y="0"/>
              </a:moveTo>
              <a:lnTo>
                <a:pt x="0" y="205694"/>
              </a:lnTo>
              <a:lnTo>
                <a:pt x="696470" y="205694"/>
              </a:lnTo>
              <a:lnTo>
                <a:pt x="696470" y="29448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5E7C597-CEFD-4E6E-AA18-4FFE56A7BF28}">
      <dsp:nvSpPr>
        <dsp:cNvPr id="0" name=""/>
        <dsp:cNvSpPr/>
      </dsp:nvSpPr>
      <dsp:spPr>
        <a:xfrm>
          <a:off x="544602" y="3068214"/>
          <a:ext cx="91440" cy="91440"/>
        </a:xfrm>
        <a:custGeom>
          <a:avLst/>
          <a:gdLst/>
          <a:ahLst/>
          <a:cxnLst/>
          <a:rect l="0" t="0" r="0" b="0"/>
          <a:pathLst>
            <a:path>
              <a:moveTo>
                <a:pt x="75600" y="45720"/>
              </a:moveTo>
              <a:lnTo>
                <a:pt x="45720" y="45720"/>
              </a:lnTo>
              <a:lnTo>
                <a:pt x="45720" y="12787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88F6C5-5654-4AA4-85E5-4DBA15217641}">
      <dsp:nvSpPr>
        <dsp:cNvPr id="0" name=""/>
        <dsp:cNvSpPr/>
      </dsp:nvSpPr>
      <dsp:spPr>
        <a:xfrm>
          <a:off x="620203" y="1823864"/>
          <a:ext cx="705174" cy="293427"/>
        </a:xfrm>
        <a:custGeom>
          <a:avLst/>
          <a:gdLst/>
          <a:ahLst/>
          <a:cxnLst/>
          <a:rect l="0" t="0" r="0" b="0"/>
          <a:pathLst>
            <a:path>
              <a:moveTo>
                <a:pt x="705174" y="0"/>
              </a:moveTo>
              <a:lnTo>
                <a:pt x="705174" y="204637"/>
              </a:lnTo>
              <a:lnTo>
                <a:pt x="0" y="204637"/>
              </a:lnTo>
              <a:lnTo>
                <a:pt x="0" y="29342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0C43001-3A46-4C2E-B1EB-74C2D62252C2}">
      <dsp:nvSpPr>
        <dsp:cNvPr id="0" name=""/>
        <dsp:cNvSpPr/>
      </dsp:nvSpPr>
      <dsp:spPr>
        <a:xfrm>
          <a:off x="1325377" y="613245"/>
          <a:ext cx="3269545" cy="705936"/>
        </a:xfrm>
        <a:custGeom>
          <a:avLst/>
          <a:gdLst/>
          <a:ahLst/>
          <a:cxnLst/>
          <a:rect l="0" t="0" r="0" b="0"/>
          <a:pathLst>
            <a:path>
              <a:moveTo>
                <a:pt x="3269545" y="0"/>
              </a:moveTo>
              <a:lnTo>
                <a:pt x="3269545" y="617146"/>
              </a:lnTo>
              <a:lnTo>
                <a:pt x="0" y="617146"/>
              </a:lnTo>
              <a:lnTo>
                <a:pt x="0" y="70593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77CD41F-D623-4BD1-957A-4E0862C8D26D}">
      <dsp:nvSpPr>
        <dsp:cNvPr id="0" name=""/>
        <dsp:cNvSpPr/>
      </dsp:nvSpPr>
      <dsp:spPr>
        <a:xfrm flipH="1">
          <a:off x="3348694" y="152400"/>
          <a:ext cx="2492456" cy="460844"/>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100000"/>
            </a:lnSpc>
            <a:spcBef>
              <a:spcPct val="0"/>
            </a:spcBef>
            <a:spcAft>
              <a:spcPts val="0"/>
            </a:spcAft>
          </a:pPr>
          <a:r>
            <a:rPr kumimoji="1" lang="en-US" altLang="ja-JP" sz="1800" b="1" kern="1200" smtClean="0">
              <a:latin typeface="Calibri" panose="020F0502020204030204" pitchFamily="34" charset="0"/>
            </a:rPr>
            <a:t>Suspected</a:t>
          </a:r>
          <a:r>
            <a:rPr kumimoji="1" lang="en-US" altLang="ja-JP" sz="1800" kern="1200" smtClean="0">
              <a:latin typeface="Calibri" panose="020F0502020204030204" pitchFamily="34" charset="0"/>
            </a:rPr>
            <a:t> </a:t>
          </a:r>
          <a:r>
            <a:rPr kumimoji="1" lang="en-US" altLang="ja-JP" sz="1800" b="1" kern="1200" smtClean="0">
              <a:latin typeface="Calibri" panose="020F0502020204030204" pitchFamily="34" charset="0"/>
            </a:rPr>
            <a:t>CRS case</a:t>
          </a:r>
          <a:endParaRPr kumimoji="1" lang="ja-JP" altLang="en-US" sz="1800" u="none" kern="1200" dirty="0">
            <a:latin typeface="Calibri" panose="020F0502020204030204" pitchFamily="34" charset="0"/>
          </a:endParaRPr>
        </a:p>
      </dsp:txBody>
      <dsp:txXfrm>
        <a:off x="3348694" y="152400"/>
        <a:ext cx="2492456" cy="460844"/>
      </dsp:txXfrm>
    </dsp:sp>
    <dsp:sp modelId="{01ED2B9F-1F1A-4304-8966-2F4A6A4F1F87}">
      <dsp:nvSpPr>
        <dsp:cNvPr id="0" name=""/>
        <dsp:cNvSpPr/>
      </dsp:nvSpPr>
      <dsp:spPr>
        <a:xfrm>
          <a:off x="497843" y="1319182"/>
          <a:ext cx="1655067" cy="504682"/>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ts val="0"/>
            </a:spcAft>
          </a:pPr>
          <a:r>
            <a:rPr kumimoji="1" lang="en-US" altLang="ja-JP" sz="1600" b="0" kern="1200" smtClean="0">
              <a:latin typeface="Calibri" panose="020F0502020204030204" pitchFamily="34" charset="0"/>
            </a:rPr>
            <a:t>Blood sample </a:t>
          </a:r>
        </a:p>
        <a:p>
          <a:pPr lvl="0" algn="ctr" defTabSz="711200">
            <a:lnSpc>
              <a:spcPct val="90000"/>
            </a:lnSpc>
            <a:spcBef>
              <a:spcPct val="0"/>
            </a:spcBef>
            <a:spcAft>
              <a:spcPts val="0"/>
            </a:spcAft>
          </a:pPr>
          <a:r>
            <a:rPr kumimoji="1" lang="en-US" altLang="ja-JP" sz="1600" b="0" kern="1200" smtClean="0">
              <a:latin typeface="Calibri" panose="020F0502020204030204" pitchFamily="34" charset="0"/>
            </a:rPr>
            <a:t>not obtained</a:t>
          </a:r>
          <a:endParaRPr kumimoji="1" lang="ja-JP" altLang="en-US" sz="1600" b="0" kern="1200" dirty="0">
            <a:latin typeface="Calibri" panose="020F0502020204030204" pitchFamily="34" charset="0"/>
          </a:endParaRPr>
        </a:p>
      </dsp:txBody>
      <dsp:txXfrm>
        <a:off x="497843" y="1319182"/>
        <a:ext cx="1655067" cy="504682"/>
      </dsp:txXfrm>
    </dsp:sp>
    <dsp:sp modelId="{76F3E85A-4153-428F-8740-B84B84053919}">
      <dsp:nvSpPr>
        <dsp:cNvPr id="0" name=""/>
        <dsp:cNvSpPr/>
      </dsp:nvSpPr>
      <dsp:spPr>
        <a:xfrm>
          <a:off x="0" y="2117292"/>
          <a:ext cx="1240406" cy="996641"/>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kern="1200" smtClean="0">
              <a:latin typeface="Calibri" panose="020F0502020204030204" pitchFamily="34" charset="0"/>
            </a:rPr>
            <a:t>Does not meet clinical criteria for CRS</a:t>
          </a:r>
          <a:endParaRPr kumimoji="1" lang="ja-JP" altLang="en-US" sz="1600" kern="1200" dirty="0">
            <a:latin typeface="Calibri" panose="020F0502020204030204" pitchFamily="34" charset="0"/>
          </a:endParaRPr>
        </a:p>
      </dsp:txBody>
      <dsp:txXfrm>
        <a:off x="0" y="2117292"/>
        <a:ext cx="1240406" cy="996641"/>
      </dsp:txXfrm>
    </dsp:sp>
    <dsp:sp modelId="{6C947C9D-9484-45D3-BFC9-D1086322C41D}">
      <dsp:nvSpPr>
        <dsp:cNvPr id="0" name=""/>
        <dsp:cNvSpPr/>
      </dsp:nvSpPr>
      <dsp:spPr>
        <a:xfrm>
          <a:off x="0" y="3196091"/>
          <a:ext cx="1180645" cy="613911"/>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622300">
            <a:lnSpc>
              <a:spcPct val="90000"/>
            </a:lnSpc>
            <a:spcBef>
              <a:spcPct val="0"/>
            </a:spcBef>
            <a:spcAft>
              <a:spcPct val="35000"/>
            </a:spcAft>
          </a:pPr>
          <a:r>
            <a:rPr kumimoji="1" lang="en-US" altLang="ja-JP" sz="1800" b="1" kern="1200" smtClean="0">
              <a:latin typeface="Calibri" panose="020F0502020204030204" pitchFamily="34" charset="0"/>
            </a:rPr>
            <a:t>Discarded</a:t>
          </a:r>
          <a:endParaRPr kumimoji="1" lang="ja-JP" altLang="en-US" sz="1800" b="1" kern="1200" dirty="0">
            <a:latin typeface="Calibri" panose="020F0502020204030204" pitchFamily="34" charset="0"/>
          </a:endParaRPr>
        </a:p>
      </dsp:txBody>
      <dsp:txXfrm>
        <a:off x="0" y="3196091"/>
        <a:ext cx="1180645" cy="613911"/>
      </dsp:txXfrm>
    </dsp:sp>
    <dsp:sp modelId="{9A877B82-6235-4D2A-BE07-E8868F2E65AB}">
      <dsp:nvSpPr>
        <dsp:cNvPr id="0" name=""/>
        <dsp:cNvSpPr/>
      </dsp:nvSpPr>
      <dsp:spPr>
        <a:xfrm>
          <a:off x="1457510" y="2118349"/>
          <a:ext cx="1128673" cy="990625"/>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kern="1200" smtClean="0">
              <a:latin typeface="Calibri" panose="020F0502020204030204" pitchFamily="34" charset="0"/>
            </a:rPr>
            <a:t>Meets clinical criteria for CRS</a:t>
          </a:r>
          <a:endParaRPr kumimoji="1" lang="ja-JP" altLang="en-US" sz="1600" kern="1200" dirty="0">
            <a:latin typeface="Calibri" panose="020F0502020204030204" pitchFamily="34" charset="0"/>
          </a:endParaRPr>
        </a:p>
      </dsp:txBody>
      <dsp:txXfrm>
        <a:off x="1457510" y="2118349"/>
        <a:ext cx="1128673" cy="990625"/>
      </dsp:txXfrm>
    </dsp:sp>
    <dsp:sp modelId="{BED32029-F2EA-4D92-8598-54E1613071A0}">
      <dsp:nvSpPr>
        <dsp:cNvPr id="0" name=""/>
        <dsp:cNvSpPr/>
      </dsp:nvSpPr>
      <dsp:spPr>
        <a:xfrm>
          <a:off x="1335440" y="3196091"/>
          <a:ext cx="1374945" cy="613911"/>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kumimoji="1" lang="en-US" altLang="ja-JP" sz="1800" b="1" kern="1200" smtClean="0">
              <a:latin typeface="Calibri" panose="020F0502020204030204" pitchFamily="34" charset="0"/>
            </a:rPr>
            <a:t>Clinically compatible</a:t>
          </a:r>
          <a:endParaRPr kumimoji="1" lang="ja-JP" altLang="en-US" sz="1800" b="1" kern="1200" dirty="0">
            <a:latin typeface="Calibri" panose="020F0502020204030204" pitchFamily="34" charset="0"/>
          </a:endParaRPr>
        </a:p>
      </dsp:txBody>
      <dsp:txXfrm>
        <a:off x="1335440" y="3196091"/>
        <a:ext cx="1374945" cy="613911"/>
      </dsp:txXfrm>
    </dsp:sp>
    <dsp:sp modelId="{6499E141-9751-48BE-AA85-A3A0D344B80A}">
      <dsp:nvSpPr>
        <dsp:cNvPr id="0" name=""/>
        <dsp:cNvSpPr/>
      </dsp:nvSpPr>
      <dsp:spPr>
        <a:xfrm>
          <a:off x="4925508" y="1319182"/>
          <a:ext cx="1775771" cy="509620"/>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b="0" kern="1200" smtClean="0">
              <a:latin typeface="Calibri" panose="020F0502020204030204" pitchFamily="34" charset="0"/>
            </a:rPr>
            <a:t>Blood sample obtained (1ml)  </a:t>
          </a:r>
          <a:endParaRPr kumimoji="1" lang="ja-JP" altLang="en-US" sz="1600" b="0" kern="1200" dirty="0">
            <a:latin typeface="Calibri" panose="020F0502020204030204" pitchFamily="34" charset="0"/>
          </a:endParaRPr>
        </a:p>
      </dsp:txBody>
      <dsp:txXfrm>
        <a:off x="4925508" y="1319182"/>
        <a:ext cx="1775771" cy="509620"/>
      </dsp:txXfrm>
    </dsp:sp>
    <dsp:sp modelId="{078C70E3-5BA0-45B4-A322-49C832E58C88}">
      <dsp:nvSpPr>
        <dsp:cNvPr id="0" name=""/>
        <dsp:cNvSpPr/>
      </dsp:nvSpPr>
      <dsp:spPr>
        <a:xfrm>
          <a:off x="3715416" y="1987843"/>
          <a:ext cx="741647" cy="352858"/>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b="0" kern="1200" smtClean="0">
              <a:latin typeface="Calibri" panose="020F0502020204030204" pitchFamily="34" charset="0"/>
            </a:rPr>
            <a:t> IgM –</a:t>
          </a:r>
          <a:endParaRPr kumimoji="1" lang="ja-JP" altLang="en-US" sz="1600" b="0" kern="1200" dirty="0">
            <a:latin typeface="Calibri" panose="020F0502020204030204" pitchFamily="34" charset="0"/>
          </a:endParaRPr>
        </a:p>
      </dsp:txBody>
      <dsp:txXfrm>
        <a:off x="3715416" y="1987843"/>
        <a:ext cx="741647" cy="352858"/>
      </dsp:txXfrm>
    </dsp:sp>
    <dsp:sp modelId="{09075505-2F69-427C-A606-72841A8A2458}">
      <dsp:nvSpPr>
        <dsp:cNvPr id="0" name=""/>
        <dsp:cNvSpPr/>
      </dsp:nvSpPr>
      <dsp:spPr>
        <a:xfrm>
          <a:off x="2891497" y="3196091"/>
          <a:ext cx="1240676" cy="613911"/>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kumimoji="1" lang="en-US" altLang="ja-JP" sz="1800" b="1" kern="1200" smtClean="0">
              <a:latin typeface="Calibri" panose="020F0502020204030204" pitchFamily="34" charset="0"/>
            </a:rPr>
            <a:t>Discarded</a:t>
          </a:r>
          <a:endParaRPr kumimoji="1" lang="en-US" altLang="ja-JP" sz="1800" b="1" kern="1200" dirty="0">
            <a:latin typeface="Calibri" panose="020F0502020204030204" pitchFamily="34" charset="0"/>
          </a:endParaRPr>
        </a:p>
      </dsp:txBody>
      <dsp:txXfrm>
        <a:off x="2891497" y="3196091"/>
        <a:ext cx="1240676" cy="613911"/>
      </dsp:txXfrm>
    </dsp:sp>
    <dsp:sp modelId="{4DF216B0-E809-4887-B2C0-E2CCD6F54020}">
      <dsp:nvSpPr>
        <dsp:cNvPr id="0" name=""/>
        <dsp:cNvSpPr/>
      </dsp:nvSpPr>
      <dsp:spPr>
        <a:xfrm>
          <a:off x="4258248" y="2519433"/>
          <a:ext cx="1430266" cy="1282636"/>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kern="1200" smtClean="0">
              <a:latin typeface="Calibri" panose="020F0502020204030204" pitchFamily="34" charset="0"/>
            </a:rPr>
            <a:t>Within 1</a:t>
          </a:r>
          <a:r>
            <a:rPr kumimoji="1" lang="en-US" altLang="ja-JP" sz="1600" kern="1200" baseline="30000" smtClean="0">
              <a:latin typeface="Calibri" panose="020F0502020204030204" pitchFamily="34" charset="0"/>
            </a:rPr>
            <a:t>st</a:t>
          </a:r>
          <a:r>
            <a:rPr kumimoji="1" lang="en-US" altLang="ja-JP" sz="1600" kern="1200" smtClean="0">
              <a:latin typeface="Calibri" panose="020F0502020204030204" pitchFamily="34" charset="0"/>
            </a:rPr>
            <a:t> month of life, and high suspicion of CRS</a:t>
          </a:r>
          <a:endParaRPr kumimoji="1" lang="ja-JP" altLang="en-US" sz="1600" kern="1200" dirty="0">
            <a:latin typeface="Calibri" panose="020F0502020204030204" pitchFamily="34" charset="0"/>
          </a:endParaRPr>
        </a:p>
      </dsp:txBody>
      <dsp:txXfrm>
        <a:off x="4258248" y="2519433"/>
        <a:ext cx="1430266" cy="1282636"/>
      </dsp:txXfrm>
    </dsp:sp>
    <dsp:sp modelId="{0EA20AC8-1AF0-43EF-9270-5799CA4B069B}">
      <dsp:nvSpPr>
        <dsp:cNvPr id="0" name=""/>
        <dsp:cNvSpPr/>
      </dsp:nvSpPr>
      <dsp:spPr>
        <a:xfrm>
          <a:off x="4265470" y="3897355"/>
          <a:ext cx="1362108" cy="598445"/>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kern="1200" smtClean="0">
              <a:latin typeface="Calibri" panose="020F0502020204030204" pitchFamily="34" charset="0"/>
            </a:rPr>
            <a:t>Follow up test 1-2 mos. later</a:t>
          </a:r>
          <a:endParaRPr kumimoji="1" lang="en-US" altLang="ja-JP" sz="1600" kern="1200" dirty="0">
            <a:latin typeface="Calibri" panose="020F0502020204030204" pitchFamily="34" charset="0"/>
          </a:endParaRPr>
        </a:p>
      </dsp:txBody>
      <dsp:txXfrm>
        <a:off x="4265470" y="3897355"/>
        <a:ext cx="1362108" cy="598445"/>
      </dsp:txXfrm>
    </dsp:sp>
    <dsp:sp modelId="{B226D8D5-2654-439F-85F6-52845090B630}">
      <dsp:nvSpPr>
        <dsp:cNvPr id="0" name=""/>
        <dsp:cNvSpPr/>
      </dsp:nvSpPr>
      <dsp:spPr>
        <a:xfrm rot="10800000" flipV="1">
          <a:off x="3840600" y="4675052"/>
          <a:ext cx="743710" cy="354148"/>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b="0" kern="1200" smtClean="0">
              <a:latin typeface="Calibri" panose="020F0502020204030204" pitchFamily="34" charset="0"/>
            </a:rPr>
            <a:t> IgM -</a:t>
          </a:r>
          <a:endParaRPr kumimoji="1" lang="ja-JP" altLang="en-US" sz="1600" b="0" kern="1200" dirty="0">
            <a:latin typeface="Calibri" panose="020F0502020204030204" pitchFamily="34" charset="0"/>
          </a:endParaRPr>
        </a:p>
      </dsp:txBody>
      <dsp:txXfrm rot="-10800000">
        <a:off x="3840600" y="4675052"/>
        <a:ext cx="743710" cy="354148"/>
      </dsp:txXfrm>
    </dsp:sp>
    <dsp:sp modelId="{CE04F228-215E-4640-978A-54F1AEB2441A}">
      <dsp:nvSpPr>
        <dsp:cNvPr id="0" name=""/>
        <dsp:cNvSpPr/>
      </dsp:nvSpPr>
      <dsp:spPr>
        <a:xfrm>
          <a:off x="3535803" y="5100207"/>
          <a:ext cx="1356519" cy="394843"/>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kumimoji="1" lang="en-US" altLang="ja-JP" sz="1800" b="1" kern="1200" smtClean="0">
              <a:latin typeface="Calibri" panose="020F0502020204030204" pitchFamily="34" charset="0"/>
            </a:rPr>
            <a:t>Discarded</a:t>
          </a:r>
          <a:endParaRPr kumimoji="1" lang="ja-JP" altLang="en-US" sz="1800" b="1" kern="1200" dirty="0">
            <a:latin typeface="Calibri" panose="020F0502020204030204" pitchFamily="34" charset="0"/>
          </a:endParaRPr>
        </a:p>
      </dsp:txBody>
      <dsp:txXfrm>
        <a:off x="3535803" y="5100207"/>
        <a:ext cx="1356519" cy="394843"/>
      </dsp:txXfrm>
    </dsp:sp>
    <dsp:sp modelId="{4A336E10-24F9-43DE-80E2-92AC029DBAF4}">
      <dsp:nvSpPr>
        <dsp:cNvPr id="0" name=""/>
        <dsp:cNvSpPr/>
      </dsp:nvSpPr>
      <dsp:spPr>
        <a:xfrm>
          <a:off x="5361699" y="4675052"/>
          <a:ext cx="741360" cy="353027"/>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b="0" kern="1200" smtClean="0">
              <a:latin typeface="Calibri" panose="020F0502020204030204" pitchFamily="34" charset="0"/>
            </a:rPr>
            <a:t>IgM+</a:t>
          </a:r>
          <a:endParaRPr kumimoji="1" lang="ja-JP" altLang="en-US" sz="1600" b="0" kern="1200" dirty="0">
            <a:latin typeface="Calibri" panose="020F0502020204030204" pitchFamily="34" charset="0"/>
          </a:endParaRPr>
        </a:p>
      </dsp:txBody>
      <dsp:txXfrm>
        <a:off x="5361699" y="4675052"/>
        <a:ext cx="741360" cy="353027"/>
      </dsp:txXfrm>
    </dsp:sp>
    <dsp:sp modelId="{F4C16EC9-1A62-4302-8CF0-3794E5A13AA1}">
      <dsp:nvSpPr>
        <dsp:cNvPr id="0" name=""/>
        <dsp:cNvSpPr/>
      </dsp:nvSpPr>
      <dsp:spPr>
        <a:xfrm>
          <a:off x="5073988" y="5102355"/>
          <a:ext cx="1353314" cy="393190"/>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kumimoji="1" lang="en-US" altLang="ja-JP" sz="1800" b="1" kern="1200" smtClean="0">
              <a:latin typeface="Calibri" panose="020F0502020204030204" pitchFamily="34" charset="0"/>
            </a:rPr>
            <a:t>Confirmed </a:t>
          </a:r>
          <a:endParaRPr kumimoji="1" lang="ja-JP" altLang="en-US" sz="1800" b="1" kern="1200" dirty="0">
            <a:latin typeface="Calibri" panose="020F0502020204030204" pitchFamily="34" charset="0"/>
          </a:endParaRPr>
        </a:p>
      </dsp:txBody>
      <dsp:txXfrm>
        <a:off x="5073988" y="5102355"/>
        <a:ext cx="1353314" cy="393190"/>
      </dsp:txXfrm>
    </dsp:sp>
    <dsp:sp modelId="{7E1EF660-0069-4B8C-9CAF-FC0C54D825B6}">
      <dsp:nvSpPr>
        <dsp:cNvPr id="0" name=""/>
        <dsp:cNvSpPr/>
      </dsp:nvSpPr>
      <dsp:spPr>
        <a:xfrm>
          <a:off x="7078998" y="1990812"/>
          <a:ext cx="743127" cy="349708"/>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b="0" kern="1200" smtClean="0">
              <a:latin typeface="Calibri" panose="020F0502020204030204" pitchFamily="34" charset="0"/>
            </a:rPr>
            <a:t> IgM +</a:t>
          </a:r>
          <a:endParaRPr kumimoji="1" lang="ja-JP" altLang="en-US" sz="1600" b="0" kern="1200" dirty="0">
            <a:latin typeface="Calibri" panose="020F0502020204030204" pitchFamily="34" charset="0"/>
          </a:endParaRPr>
        </a:p>
      </dsp:txBody>
      <dsp:txXfrm>
        <a:off x="7078998" y="1990812"/>
        <a:ext cx="743127" cy="349708"/>
      </dsp:txXfrm>
    </dsp:sp>
    <dsp:sp modelId="{CB5FEBF2-4352-41DB-B89D-48CAEADF6179}">
      <dsp:nvSpPr>
        <dsp:cNvPr id="0" name=""/>
        <dsp:cNvSpPr/>
      </dsp:nvSpPr>
      <dsp:spPr>
        <a:xfrm>
          <a:off x="5809380" y="2490758"/>
          <a:ext cx="1440464" cy="583020"/>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kern="1200" smtClean="0">
              <a:latin typeface="Calibri" panose="020F0502020204030204" pitchFamily="34" charset="0"/>
            </a:rPr>
            <a:t>Absence of ≥1 defect from (A)</a:t>
          </a:r>
          <a:endParaRPr kumimoji="1" lang="ja-JP" altLang="en-US" sz="1600" kern="1200" dirty="0">
            <a:latin typeface="Calibri" panose="020F0502020204030204" pitchFamily="34" charset="0"/>
          </a:endParaRPr>
        </a:p>
      </dsp:txBody>
      <dsp:txXfrm>
        <a:off x="5809380" y="2490758"/>
        <a:ext cx="1440464" cy="583020"/>
      </dsp:txXfrm>
    </dsp:sp>
    <dsp:sp modelId="{B1CB10B0-0ABD-4BF3-A0B8-696358F5429C}">
      <dsp:nvSpPr>
        <dsp:cNvPr id="0" name=""/>
        <dsp:cNvSpPr/>
      </dsp:nvSpPr>
      <dsp:spPr>
        <a:xfrm>
          <a:off x="5920643" y="3195617"/>
          <a:ext cx="1212120" cy="613911"/>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kumimoji="1" lang="en-US" altLang="ja-JP" sz="1800" b="1" kern="1200" smtClean="0">
              <a:latin typeface="Calibri" panose="020F0502020204030204" pitchFamily="34" charset="0"/>
            </a:rPr>
            <a:t>Infection only (CRI)</a:t>
          </a:r>
          <a:endParaRPr kumimoji="1" lang="ja-JP" altLang="en-US" sz="1800" b="1" kern="1200" dirty="0">
            <a:latin typeface="Calibri" panose="020F0502020204030204" pitchFamily="34" charset="0"/>
          </a:endParaRPr>
        </a:p>
      </dsp:txBody>
      <dsp:txXfrm>
        <a:off x="5920643" y="3195617"/>
        <a:ext cx="1212120" cy="613911"/>
      </dsp:txXfrm>
    </dsp:sp>
    <dsp:sp modelId="{54A852EA-BD91-497F-A986-A9AB3DECCB88}">
      <dsp:nvSpPr>
        <dsp:cNvPr id="0" name=""/>
        <dsp:cNvSpPr/>
      </dsp:nvSpPr>
      <dsp:spPr>
        <a:xfrm>
          <a:off x="7353450" y="2490758"/>
          <a:ext cx="1609285" cy="583020"/>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kern="1200" smtClean="0">
              <a:latin typeface="Calibri" panose="020F0502020204030204" pitchFamily="34" charset="0"/>
            </a:rPr>
            <a:t>Presence of ≥1 defect from (A)</a:t>
          </a:r>
          <a:endParaRPr kumimoji="1" lang="ja-JP" altLang="en-US" sz="1600" kern="1200" dirty="0">
            <a:latin typeface="Calibri" panose="020F0502020204030204" pitchFamily="34" charset="0"/>
          </a:endParaRPr>
        </a:p>
      </dsp:txBody>
      <dsp:txXfrm>
        <a:off x="7353450" y="2490758"/>
        <a:ext cx="1609285" cy="583020"/>
      </dsp:txXfrm>
    </dsp:sp>
    <dsp:sp modelId="{62649CE8-2CD0-4014-A199-2D21F99DB871}">
      <dsp:nvSpPr>
        <dsp:cNvPr id="0" name=""/>
        <dsp:cNvSpPr/>
      </dsp:nvSpPr>
      <dsp:spPr>
        <a:xfrm>
          <a:off x="7458650" y="3195621"/>
          <a:ext cx="1378843" cy="613911"/>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kumimoji="1" lang="en-US" altLang="ja-JP" sz="1800" b="1" kern="1200" smtClean="0">
              <a:latin typeface="Calibri" panose="020F0502020204030204" pitchFamily="34" charset="0"/>
            </a:rPr>
            <a:t>Confirmed </a:t>
          </a:r>
          <a:endParaRPr kumimoji="1" lang="ja-JP" altLang="en-US" sz="1800" b="1" kern="1200" dirty="0">
            <a:latin typeface="Calibri" panose="020F0502020204030204" pitchFamily="34" charset="0"/>
          </a:endParaRPr>
        </a:p>
      </dsp:txBody>
      <dsp:txXfrm>
        <a:off x="7458650" y="3195621"/>
        <a:ext cx="1378843" cy="613911"/>
      </dsp:txXfrm>
    </dsp:sp>
    <dsp:sp modelId="{1F0800B8-98AC-477C-8C25-63BA7A72D945}">
      <dsp:nvSpPr>
        <dsp:cNvPr id="0" name=""/>
        <dsp:cNvSpPr/>
      </dsp:nvSpPr>
      <dsp:spPr>
        <a:xfrm>
          <a:off x="3740550" y="761999"/>
          <a:ext cx="1741752" cy="331688"/>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sz="1600" kern="1200" smtClean="0">
              <a:latin typeface="Calibri" panose="020F0502020204030204" pitchFamily="34" charset="0"/>
            </a:rPr>
            <a:t>&lt;6 </a:t>
          </a:r>
          <a:r>
            <a:rPr kumimoji="1" lang="en-US" sz="1600" b="0" kern="1200" smtClean="0">
              <a:latin typeface="Calibri" panose="020F0502020204030204" pitchFamily="34" charset="0"/>
            </a:rPr>
            <a:t>months of age</a:t>
          </a:r>
          <a:endParaRPr kumimoji="1" lang="en-US" sz="1600" b="0" kern="1200" dirty="0">
            <a:latin typeface="Calibri" panose="020F0502020204030204" pitchFamily="34" charset="0"/>
          </a:endParaRPr>
        </a:p>
      </dsp:txBody>
      <dsp:txXfrm>
        <a:off x="3740550" y="761999"/>
        <a:ext cx="1741752" cy="3316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A0C23D-BC15-4837-9C16-169E5A6FA2FF}">
      <dsp:nvSpPr>
        <dsp:cNvPr id="0" name=""/>
        <dsp:cNvSpPr/>
      </dsp:nvSpPr>
      <dsp:spPr>
        <a:xfrm>
          <a:off x="4456214" y="578232"/>
          <a:ext cx="91440" cy="204218"/>
        </a:xfrm>
        <a:custGeom>
          <a:avLst/>
          <a:gdLst/>
          <a:ahLst/>
          <a:cxnLst/>
          <a:rect l="0" t="0" r="0" b="0"/>
          <a:pathLst>
            <a:path>
              <a:moveTo>
                <a:pt x="105705" y="0"/>
              </a:moveTo>
              <a:lnTo>
                <a:pt x="105705" y="123288"/>
              </a:lnTo>
              <a:lnTo>
                <a:pt x="45720" y="123288"/>
              </a:lnTo>
              <a:lnTo>
                <a:pt x="45720" y="20421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EC881DF-1498-4B1E-ADFC-281E067EA989}">
      <dsp:nvSpPr>
        <dsp:cNvPr id="0" name=""/>
        <dsp:cNvSpPr/>
      </dsp:nvSpPr>
      <dsp:spPr>
        <a:xfrm>
          <a:off x="7418016" y="4495648"/>
          <a:ext cx="91440" cy="147540"/>
        </a:xfrm>
        <a:custGeom>
          <a:avLst/>
          <a:gdLst/>
          <a:ahLst/>
          <a:cxnLst/>
          <a:rect l="0" t="0" r="0" b="0"/>
          <a:pathLst>
            <a:path>
              <a:moveTo>
                <a:pt x="54853" y="0"/>
              </a:moveTo>
              <a:lnTo>
                <a:pt x="54853" y="66609"/>
              </a:lnTo>
              <a:lnTo>
                <a:pt x="45720" y="66609"/>
              </a:lnTo>
              <a:lnTo>
                <a:pt x="45720" y="14754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D8969D7-92E6-4A62-AAEA-31E60441ED2A}">
      <dsp:nvSpPr>
        <dsp:cNvPr id="0" name=""/>
        <dsp:cNvSpPr/>
      </dsp:nvSpPr>
      <dsp:spPr>
        <a:xfrm>
          <a:off x="6492750" y="2501539"/>
          <a:ext cx="980119" cy="1274740"/>
        </a:xfrm>
        <a:custGeom>
          <a:avLst/>
          <a:gdLst/>
          <a:ahLst/>
          <a:cxnLst/>
          <a:rect l="0" t="0" r="0" b="0"/>
          <a:pathLst>
            <a:path>
              <a:moveTo>
                <a:pt x="0" y="0"/>
              </a:moveTo>
              <a:lnTo>
                <a:pt x="0" y="1193810"/>
              </a:lnTo>
              <a:lnTo>
                <a:pt x="980119" y="1193810"/>
              </a:lnTo>
              <a:lnTo>
                <a:pt x="980119" y="127474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77FE114-16B0-4A35-92E4-8B9A7E4F65B6}">
      <dsp:nvSpPr>
        <dsp:cNvPr id="0" name=""/>
        <dsp:cNvSpPr/>
      </dsp:nvSpPr>
      <dsp:spPr>
        <a:xfrm>
          <a:off x="6149264" y="4495047"/>
          <a:ext cx="91440" cy="147536"/>
        </a:xfrm>
        <a:custGeom>
          <a:avLst/>
          <a:gdLst/>
          <a:ahLst/>
          <a:cxnLst/>
          <a:rect l="0" t="0" r="0" b="0"/>
          <a:pathLst>
            <a:path>
              <a:moveTo>
                <a:pt x="48371" y="0"/>
              </a:moveTo>
              <a:lnTo>
                <a:pt x="48371" y="66605"/>
              </a:lnTo>
              <a:lnTo>
                <a:pt x="45720" y="66605"/>
              </a:lnTo>
              <a:lnTo>
                <a:pt x="45720" y="14753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4D1C470-4055-4E22-BAB7-501FB9D397A6}">
      <dsp:nvSpPr>
        <dsp:cNvPr id="0" name=""/>
        <dsp:cNvSpPr/>
      </dsp:nvSpPr>
      <dsp:spPr>
        <a:xfrm>
          <a:off x="6197635" y="2501539"/>
          <a:ext cx="295115" cy="1274740"/>
        </a:xfrm>
        <a:custGeom>
          <a:avLst/>
          <a:gdLst/>
          <a:ahLst/>
          <a:cxnLst/>
          <a:rect l="0" t="0" r="0" b="0"/>
          <a:pathLst>
            <a:path>
              <a:moveTo>
                <a:pt x="295115" y="0"/>
              </a:moveTo>
              <a:lnTo>
                <a:pt x="295115" y="1193810"/>
              </a:lnTo>
              <a:lnTo>
                <a:pt x="0" y="1193810"/>
              </a:lnTo>
              <a:lnTo>
                <a:pt x="0" y="127474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631F846-7921-4D5E-A04B-040BC84ED947}">
      <dsp:nvSpPr>
        <dsp:cNvPr id="0" name=""/>
        <dsp:cNvSpPr/>
      </dsp:nvSpPr>
      <dsp:spPr>
        <a:xfrm>
          <a:off x="5852129" y="1829083"/>
          <a:ext cx="640621" cy="144699"/>
        </a:xfrm>
        <a:custGeom>
          <a:avLst/>
          <a:gdLst/>
          <a:ahLst/>
          <a:cxnLst/>
          <a:rect l="0" t="0" r="0" b="0"/>
          <a:pathLst>
            <a:path>
              <a:moveTo>
                <a:pt x="0" y="0"/>
              </a:moveTo>
              <a:lnTo>
                <a:pt x="0" y="63769"/>
              </a:lnTo>
              <a:lnTo>
                <a:pt x="640621" y="63769"/>
              </a:lnTo>
              <a:lnTo>
                <a:pt x="640621" y="14469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42B30C1-8C58-4C05-B5BC-8999C0E513B7}">
      <dsp:nvSpPr>
        <dsp:cNvPr id="0" name=""/>
        <dsp:cNvSpPr/>
      </dsp:nvSpPr>
      <dsp:spPr>
        <a:xfrm>
          <a:off x="5852129" y="1829083"/>
          <a:ext cx="2255100" cy="144699"/>
        </a:xfrm>
        <a:custGeom>
          <a:avLst/>
          <a:gdLst/>
          <a:ahLst/>
          <a:cxnLst/>
          <a:rect l="0" t="0" r="0" b="0"/>
          <a:pathLst>
            <a:path>
              <a:moveTo>
                <a:pt x="0" y="0"/>
              </a:moveTo>
              <a:lnTo>
                <a:pt x="0" y="63769"/>
              </a:lnTo>
              <a:lnTo>
                <a:pt x="2255100" y="63769"/>
              </a:lnTo>
              <a:lnTo>
                <a:pt x="2255100" y="14469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C6E583-92D5-448E-99F6-A4F6E7CA4C3B}">
      <dsp:nvSpPr>
        <dsp:cNvPr id="0" name=""/>
        <dsp:cNvSpPr/>
      </dsp:nvSpPr>
      <dsp:spPr>
        <a:xfrm>
          <a:off x="4769962" y="3090690"/>
          <a:ext cx="555568" cy="128459"/>
        </a:xfrm>
        <a:custGeom>
          <a:avLst/>
          <a:gdLst/>
          <a:ahLst/>
          <a:cxnLst/>
          <a:rect l="0" t="0" r="0" b="0"/>
          <a:pathLst>
            <a:path>
              <a:moveTo>
                <a:pt x="0" y="0"/>
              </a:moveTo>
              <a:lnTo>
                <a:pt x="0" y="47529"/>
              </a:lnTo>
              <a:lnTo>
                <a:pt x="555568" y="47529"/>
              </a:lnTo>
              <a:lnTo>
                <a:pt x="555568" y="12845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F77B2FA-D36D-4D3D-ACF4-469AAEDA445F}">
      <dsp:nvSpPr>
        <dsp:cNvPr id="0" name=""/>
        <dsp:cNvSpPr/>
      </dsp:nvSpPr>
      <dsp:spPr>
        <a:xfrm>
          <a:off x="4400220" y="3541947"/>
          <a:ext cx="91440" cy="1166413"/>
        </a:xfrm>
        <a:custGeom>
          <a:avLst/>
          <a:gdLst/>
          <a:ahLst/>
          <a:cxnLst/>
          <a:rect l="0" t="0" r="0" b="0"/>
          <a:pathLst>
            <a:path>
              <a:moveTo>
                <a:pt x="45720" y="0"/>
              </a:moveTo>
              <a:lnTo>
                <a:pt x="45720" y="1085482"/>
              </a:lnTo>
              <a:lnTo>
                <a:pt x="51940" y="1085482"/>
              </a:lnTo>
              <a:lnTo>
                <a:pt x="51940" y="116641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D16408C-FE8F-4A2C-B62E-725316605588}">
      <dsp:nvSpPr>
        <dsp:cNvPr id="0" name=""/>
        <dsp:cNvSpPr/>
      </dsp:nvSpPr>
      <dsp:spPr>
        <a:xfrm>
          <a:off x="4445940" y="3090690"/>
          <a:ext cx="324022" cy="128459"/>
        </a:xfrm>
        <a:custGeom>
          <a:avLst/>
          <a:gdLst/>
          <a:ahLst/>
          <a:cxnLst/>
          <a:rect l="0" t="0" r="0" b="0"/>
          <a:pathLst>
            <a:path>
              <a:moveTo>
                <a:pt x="324022" y="0"/>
              </a:moveTo>
              <a:lnTo>
                <a:pt x="324022" y="47529"/>
              </a:lnTo>
              <a:lnTo>
                <a:pt x="0" y="47529"/>
              </a:lnTo>
              <a:lnTo>
                <a:pt x="0" y="12845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5D1B534-4947-48D8-8665-EA04C3E0B612}">
      <dsp:nvSpPr>
        <dsp:cNvPr id="0" name=""/>
        <dsp:cNvSpPr/>
      </dsp:nvSpPr>
      <dsp:spPr>
        <a:xfrm>
          <a:off x="3705186" y="2499323"/>
          <a:ext cx="1064776" cy="129180"/>
        </a:xfrm>
        <a:custGeom>
          <a:avLst/>
          <a:gdLst/>
          <a:ahLst/>
          <a:cxnLst/>
          <a:rect l="0" t="0" r="0" b="0"/>
          <a:pathLst>
            <a:path>
              <a:moveTo>
                <a:pt x="0" y="0"/>
              </a:moveTo>
              <a:lnTo>
                <a:pt x="0" y="48250"/>
              </a:lnTo>
              <a:lnTo>
                <a:pt x="1064776" y="48250"/>
              </a:lnTo>
              <a:lnTo>
                <a:pt x="1064776" y="12918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0DFF9C1-D200-4620-9DC2-D0B706EB027E}">
      <dsp:nvSpPr>
        <dsp:cNvPr id="0" name=""/>
        <dsp:cNvSpPr/>
      </dsp:nvSpPr>
      <dsp:spPr>
        <a:xfrm>
          <a:off x="2818214" y="2499323"/>
          <a:ext cx="886971" cy="130687"/>
        </a:xfrm>
        <a:custGeom>
          <a:avLst/>
          <a:gdLst/>
          <a:ahLst/>
          <a:cxnLst/>
          <a:rect l="0" t="0" r="0" b="0"/>
          <a:pathLst>
            <a:path>
              <a:moveTo>
                <a:pt x="886971" y="0"/>
              </a:moveTo>
              <a:lnTo>
                <a:pt x="886971" y="49756"/>
              </a:lnTo>
              <a:lnTo>
                <a:pt x="0" y="49756"/>
              </a:lnTo>
              <a:lnTo>
                <a:pt x="0" y="13068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47DD823-6294-4DA0-ABB8-AF9525A12CD3}">
      <dsp:nvSpPr>
        <dsp:cNvPr id="0" name=""/>
        <dsp:cNvSpPr/>
      </dsp:nvSpPr>
      <dsp:spPr>
        <a:xfrm>
          <a:off x="3705186" y="1829083"/>
          <a:ext cx="2146942" cy="142484"/>
        </a:xfrm>
        <a:custGeom>
          <a:avLst/>
          <a:gdLst/>
          <a:ahLst/>
          <a:cxnLst/>
          <a:rect l="0" t="0" r="0" b="0"/>
          <a:pathLst>
            <a:path>
              <a:moveTo>
                <a:pt x="2146942" y="0"/>
              </a:moveTo>
              <a:lnTo>
                <a:pt x="2146942" y="61553"/>
              </a:lnTo>
              <a:lnTo>
                <a:pt x="0" y="61553"/>
              </a:lnTo>
              <a:lnTo>
                <a:pt x="0" y="14248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0223B15-2CAC-4CE5-A1A3-9A567F8E0705}">
      <dsp:nvSpPr>
        <dsp:cNvPr id="0" name=""/>
        <dsp:cNvSpPr/>
      </dsp:nvSpPr>
      <dsp:spPr>
        <a:xfrm>
          <a:off x="4561920" y="578232"/>
          <a:ext cx="1290209" cy="786344"/>
        </a:xfrm>
        <a:custGeom>
          <a:avLst/>
          <a:gdLst/>
          <a:ahLst/>
          <a:cxnLst/>
          <a:rect l="0" t="0" r="0" b="0"/>
          <a:pathLst>
            <a:path>
              <a:moveTo>
                <a:pt x="0" y="0"/>
              </a:moveTo>
              <a:lnTo>
                <a:pt x="0" y="705413"/>
              </a:lnTo>
              <a:lnTo>
                <a:pt x="1290209" y="705413"/>
              </a:lnTo>
              <a:lnTo>
                <a:pt x="1290209" y="78634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B294B5A-9866-4C1E-B865-A4320CFB6952}">
      <dsp:nvSpPr>
        <dsp:cNvPr id="0" name=""/>
        <dsp:cNvSpPr/>
      </dsp:nvSpPr>
      <dsp:spPr>
        <a:xfrm>
          <a:off x="1959254" y="4468872"/>
          <a:ext cx="91440" cy="187805"/>
        </a:xfrm>
        <a:custGeom>
          <a:avLst/>
          <a:gdLst/>
          <a:ahLst/>
          <a:cxnLst/>
          <a:rect l="0" t="0" r="0" b="0"/>
          <a:pathLst>
            <a:path>
              <a:moveTo>
                <a:pt x="46906" y="0"/>
              </a:moveTo>
              <a:lnTo>
                <a:pt x="46906" y="106874"/>
              </a:lnTo>
              <a:lnTo>
                <a:pt x="45720" y="106874"/>
              </a:lnTo>
              <a:lnTo>
                <a:pt x="45720" y="18780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9FEEF5-9B9D-4831-A814-F309603F396F}">
      <dsp:nvSpPr>
        <dsp:cNvPr id="0" name=""/>
        <dsp:cNvSpPr/>
      </dsp:nvSpPr>
      <dsp:spPr>
        <a:xfrm>
          <a:off x="1209670" y="1824582"/>
          <a:ext cx="796491" cy="1741359"/>
        </a:xfrm>
        <a:custGeom>
          <a:avLst/>
          <a:gdLst/>
          <a:ahLst/>
          <a:cxnLst/>
          <a:rect l="0" t="0" r="0" b="0"/>
          <a:pathLst>
            <a:path>
              <a:moveTo>
                <a:pt x="0" y="0"/>
              </a:moveTo>
              <a:lnTo>
                <a:pt x="0" y="1660428"/>
              </a:lnTo>
              <a:lnTo>
                <a:pt x="796491" y="1660428"/>
              </a:lnTo>
              <a:lnTo>
                <a:pt x="796491" y="174135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5E7C597-CEFD-4E6E-AA18-4FFE56A7BF28}">
      <dsp:nvSpPr>
        <dsp:cNvPr id="0" name=""/>
        <dsp:cNvSpPr/>
      </dsp:nvSpPr>
      <dsp:spPr>
        <a:xfrm>
          <a:off x="658033" y="4473393"/>
          <a:ext cx="91440" cy="183284"/>
        </a:xfrm>
        <a:custGeom>
          <a:avLst/>
          <a:gdLst/>
          <a:ahLst/>
          <a:cxnLst/>
          <a:rect l="0" t="0" r="0" b="0"/>
          <a:pathLst>
            <a:path>
              <a:moveTo>
                <a:pt x="48980" y="0"/>
              </a:moveTo>
              <a:lnTo>
                <a:pt x="48980" y="102354"/>
              </a:lnTo>
              <a:lnTo>
                <a:pt x="45720" y="102354"/>
              </a:lnTo>
              <a:lnTo>
                <a:pt x="45720" y="18328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88F6C5-5654-4AA4-85E5-4DBA15217641}">
      <dsp:nvSpPr>
        <dsp:cNvPr id="0" name=""/>
        <dsp:cNvSpPr/>
      </dsp:nvSpPr>
      <dsp:spPr>
        <a:xfrm>
          <a:off x="707014" y="1824582"/>
          <a:ext cx="502655" cy="1740396"/>
        </a:xfrm>
        <a:custGeom>
          <a:avLst/>
          <a:gdLst/>
          <a:ahLst/>
          <a:cxnLst/>
          <a:rect l="0" t="0" r="0" b="0"/>
          <a:pathLst>
            <a:path>
              <a:moveTo>
                <a:pt x="502655" y="0"/>
              </a:moveTo>
              <a:lnTo>
                <a:pt x="502655" y="1659465"/>
              </a:lnTo>
              <a:lnTo>
                <a:pt x="0" y="1659465"/>
              </a:lnTo>
              <a:lnTo>
                <a:pt x="0" y="174039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0C43001-3A46-4C2E-B1EB-74C2D62252C2}">
      <dsp:nvSpPr>
        <dsp:cNvPr id="0" name=""/>
        <dsp:cNvSpPr/>
      </dsp:nvSpPr>
      <dsp:spPr>
        <a:xfrm>
          <a:off x="1209670" y="578232"/>
          <a:ext cx="3352250" cy="786344"/>
        </a:xfrm>
        <a:custGeom>
          <a:avLst/>
          <a:gdLst/>
          <a:ahLst/>
          <a:cxnLst/>
          <a:rect l="0" t="0" r="0" b="0"/>
          <a:pathLst>
            <a:path>
              <a:moveTo>
                <a:pt x="3352250" y="0"/>
              </a:moveTo>
              <a:lnTo>
                <a:pt x="3352250" y="705413"/>
              </a:lnTo>
              <a:lnTo>
                <a:pt x="0" y="705413"/>
              </a:lnTo>
              <a:lnTo>
                <a:pt x="0" y="78634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77CD41F-D623-4BD1-957A-4E0862C8D26D}">
      <dsp:nvSpPr>
        <dsp:cNvPr id="0" name=""/>
        <dsp:cNvSpPr/>
      </dsp:nvSpPr>
      <dsp:spPr>
        <a:xfrm>
          <a:off x="3313763" y="121032"/>
          <a:ext cx="2496314" cy="457199"/>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100000"/>
            </a:lnSpc>
            <a:spcBef>
              <a:spcPct val="0"/>
            </a:spcBef>
            <a:spcAft>
              <a:spcPts val="0"/>
            </a:spcAft>
          </a:pPr>
          <a:r>
            <a:rPr kumimoji="1" lang="en-US" altLang="ja-JP" sz="1800" b="1" kern="1200" smtClean="0"/>
            <a:t>Suspected</a:t>
          </a:r>
          <a:r>
            <a:rPr kumimoji="1" lang="en-US" altLang="ja-JP" sz="1800" kern="1200" smtClean="0"/>
            <a:t> </a:t>
          </a:r>
          <a:r>
            <a:rPr kumimoji="1" lang="en-US" altLang="ja-JP" sz="1800" b="1" kern="1200" smtClean="0"/>
            <a:t>CRS case</a:t>
          </a:r>
          <a:endParaRPr kumimoji="1" lang="ja-JP" altLang="en-US" sz="1800" u="none" kern="1200" dirty="0"/>
        </a:p>
      </dsp:txBody>
      <dsp:txXfrm>
        <a:off x="3313763" y="121032"/>
        <a:ext cx="2496314" cy="457199"/>
      </dsp:txXfrm>
    </dsp:sp>
    <dsp:sp modelId="{01ED2B9F-1F1A-4304-8966-2F4A6A4F1F87}">
      <dsp:nvSpPr>
        <dsp:cNvPr id="0" name=""/>
        <dsp:cNvSpPr/>
      </dsp:nvSpPr>
      <dsp:spPr>
        <a:xfrm>
          <a:off x="455393" y="1364577"/>
          <a:ext cx="1508553" cy="460005"/>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ts val="0"/>
            </a:spcAft>
          </a:pPr>
          <a:r>
            <a:rPr kumimoji="1" lang="en-US" altLang="ja-JP" sz="1600" b="0" kern="1200" smtClean="0"/>
            <a:t>Blood sample </a:t>
          </a:r>
        </a:p>
        <a:p>
          <a:pPr lvl="0" algn="ctr" defTabSz="711200">
            <a:lnSpc>
              <a:spcPct val="90000"/>
            </a:lnSpc>
            <a:spcBef>
              <a:spcPct val="0"/>
            </a:spcBef>
            <a:spcAft>
              <a:spcPts val="0"/>
            </a:spcAft>
          </a:pPr>
          <a:r>
            <a:rPr kumimoji="1" lang="en-US" altLang="ja-JP" sz="1600" b="0" kern="1200" smtClean="0"/>
            <a:t>not obtained</a:t>
          </a:r>
          <a:endParaRPr kumimoji="1" lang="ja-JP" altLang="en-US" sz="1600" b="0" kern="1200" dirty="0"/>
        </a:p>
      </dsp:txBody>
      <dsp:txXfrm>
        <a:off x="455393" y="1364577"/>
        <a:ext cx="1508553" cy="460005"/>
      </dsp:txXfrm>
    </dsp:sp>
    <dsp:sp modelId="{76F3E85A-4153-428F-8740-B84B84053919}">
      <dsp:nvSpPr>
        <dsp:cNvPr id="0" name=""/>
        <dsp:cNvSpPr/>
      </dsp:nvSpPr>
      <dsp:spPr>
        <a:xfrm>
          <a:off x="141714" y="3564978"/>
          <a:ext cx="1130599" cy="908414"/>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kern="1200" smtClean="0"/>
            <a:t>Does not meet clinical criteria for CRS</a:t>
          </a:r>
          <a:endParaRPr kumimoji="1" lang="ja-JP" altLang="en-US" sz="1600" kern="1200" dirty="0"/>
        </a:p>
      </dsp:txBody>
      <dsp:txXfrm>
        <a:off x="141714" y="3564978"/>
        <a:ext cx="1130599" cy="908414"/>
      </dsp:txXfrm>
    </dsp:sp>
    <dsp:sp modelId="{6C947C9D-9484-45D3-BFC9-D1086322C41D}">
      <dsp:nvSpPr>
        <dsp:cNvPr id="0" name=""/>
        <dsp:cNvSpPr/>
      </dsp:nvSpPr>
      <dsp:spPr>
        <a:xfrm>
          <a:off x="165689" y="4656677"/>
          <a:ext cx="1076129" cy="559565"/>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622300">
            <a:lnSpc>
              <a:spcPct val="90000"/>
            </a:lnSpc>
            <a:spcBef>
              <a:spcPct val="0"/>
            </a:spcBef>
            <a:spcAft>
              <a:spcPct val="35000"/>
            </a:spcAft>
          </a:pPr>
          <a:r>
            <a:rPr kumimoji="1" lang="en-US" altLang="ja-JP" sz="1800" b="1" kern="1200" smtClean="0"/>
            <a:t>Discarded</a:t>
          </a:r>
          <a:endParaRPr kumimoji="1" lang="ja-JP" altLang="en-US" sz="1800" b="1" kern="1200" dirty="0"/>
        </a:p>
      </dsp:txBody>
      <dsp:txXfrm>
        <a:off x="165689" y="4656677"/>
        <a:ext cx="1076129" cy="559565"/>
      </dsp:txXfrm>
    </dsp:sp>
    <dsp:sp modelId="{9A877B82-6235-4D2A-BE07-E8868F2E65AB}">
      <dsp:nvSpPr>
        <dsp:cNvPr id="0" name=""/>
        <dsp:cNvSpPr/>
      </dsp:nvSpPr>
      <dsp:spPr>
        <a:xfrm>
          <a:off x="1491782" y="3565941"/>
          <a:ext cx="1028758" cy="902930"/>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kern="1200" smtClean="0"/>
            <a:t>Meets clinical criteria for CRS</a:t>
          </a:r>
          <a:endParaRPr kumimoji="1" lang="ja-JP" altLang="en-US" sz="1600" kern="1200" dirty="0"/>
        </a:p>
      </dsp:txBody>
      <dsp:txXfrm>
        <a:off x="1491782" y="3565941"/>
        <a:ext cx="1028758" cy="902930"/>
      </dsp:txXfrm>
    </dsp:sp>
    <dsp:sp modelId="{BED32029-F2EA-4D92-8598-54E1613071A0}">
      <dsp:nvSpPr>
        <dsp:cNvPr id="0" name=""/>
        <dsp:cNvSpPr/>
      </dsp:nvSpPr>
      <dsp:spPr>
        <a:xfrm>
          <a:off x="1378360" y="4656677"/>
          <a:ext cx="1253228" cy="559565"/>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kumimoji="1" lang="en-US" altLang="ja-JP" sz="1800" b="1" kern="1200" smtClean="0"/>
            <a:t>Clinically compatible</a:t>
          </a:r>
          <a:endParaRPr kumimoji="1" lang="ja-JP" altLang="en-US" sz="1800" b="1" kern="1200" dirty="0"/>
        </a:p>
      </dsp:txBody>
      <dsp:txXfrm>
        <a:off x="1378360" y="4656677"/>
        <a:ext cx="1253228" cy="559565"/>
      </dsp:txXfrm>
    </dsp:sp>
    <dsp:sp modelId="{6499E141-9751-48BE-AA85-A3A0D344B80A}">
      <dsp:nvSpPr>
        <dsp:cNvPr id="0" name=""/>
        <dsp:cNvSpPr/>
      </dsp:nvSpPr>
      <dsp:spPr>
        <a:xfrm>
          <a:off x="5042843" y="1364577"/>
          <a:ext cx="1618572" cy="464506"/>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b="0" kern="1200" smtClean="0"/>
            <a:t>Blood sample obtained (1ml)  </a:t>
          </a:r>
          <a:endParaRPr kumimoji="1" lang="ja-JP" altLang="en-US" sz="1600" b="0" kern="1200" dirty="0"/>
        </a:p>
      </dsp:txBody>
      <dsp:txXfrm>
        <a:off x="5042843" y="1364577"/>
        <a:ext cx="1618572" cy="464506"/>
      </dsp:txXfrm>
    </dsp:sp>
    <dsp:sp modelId="{078C70E3-5BA0-45B4-A322-49C832E58C88}">
      <dsp:nvSpPr>
        <dsp:cNvPr id="0" name=""/>
        <dsp:cNvSpPr/>
      </dsp:nvSpPr>
      <dsp:spPr>
        <a:xfrm>
          <a:off x="3050782" y="1971567"/>
          <a:ext cx="1308808" cy="527755"/>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b="0" kern="1200" smtClean="0"/>
            <a:t>IgG +  and</a:t>
          </a:r>
        </a:p>
        <a:p>
          <a:pPr lvl="0" algn="ctr" defTabSz="711200">
            <a:lnSpc>
              <a:spcPct val="90000"/>
            </a:lnSpc>
            <a:spcBef>
              <a:spcPct val="0"/>
            </a:spcBef>
            <a:spcAft>
              <a:spcPct val="35000"/>
            </a:spcAft>
          </a:pPr>
          <a:r>
            <a:rPr kumimoji="1" lang="en-US" altLang="ja-JP" sz="1600" b="0" kern="1200" smtClean="0"/>
            <a:t>IgM –</a:t>
          </a:r>
          <a:endParaRPr kumimoji="1" lang="ja-JP" altLang="en-US" sz="1600" b="0" kern="1200" dirty="0"/>
        </a:p>
      </dsp:txBody>
      <dsp:txXfrm>
        <a:off x="3050782" y="1971567"/>
        <a:ext cx="1308808" cy="527755"/>
      </dsp:txXfrm>
    </dsp:sp>
    <dsp:sp modelId="{09075505-2F69-427C-A606-72841A8A2458}">
      <dsp:nvSpPr>
        <dsp:cNvPr id="0" name=""/>
        <dsp:cNvSpPr/>
      </dsp:nvSpPr>
      <dsp:spPr>
        <a:xfrm>
          <a:off x="2008254" y="2630010"/>
          <a:ext cx="1619921" cy="465208"/>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kern="1200" smtClean="0"/>
            <a:t>2</a:t>
          </a:r>
          <a:r>
            <a:rPr kumimoji="1" lang="en-US" altLang="ja-JP" sz="1600" kern="1200" baseline="30000" smtClean="0"/>
            <a:t>nd</a:t>
          </a:r>
          <a:r>
            <a:rPr kumimoji="1" lang="en-US" altLang="ja-JP" sz="1600" kern="1200" smtClean="0"/>
            <a:t> blood sample not obtained</a:t>
          </a:r>
          <a:endParaRPr kumimoji="1" lang="en-US" altLang="ja-JP" sz="1600" b="1" kern="1200" dirty="0"/>
        </a:p>
      </dsp:txBody>
      <dsp:txXfrm>
        <a:off x="2008254" y="2630010"/>
        <a:ext cx="1619921" cy="465208"/>
      </dsp:txXfrm>
    </dsp:sp>
    <dsp:sp modelId="{4DF216B0-E809-4887-B2C0-E2CCD6F54020}">
      <dsp:nvSpPr>
        <dsp:cNvPr id="0" name=""/>
        <dsp:cNvSpPr/>
      </dsp:nvSpPr>
      <dsp:spPr>
        <a:xfrm>
          <a:off x="3960399" y="2628504"/>
          <a:ext cx="1619127" cy="462186"/>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kern="1200" smtClean="0"/>
            <a:t>2</a:t>
          </a:r>
          <a:r>
            <a:rPr kumimoji="1" lang="en-US" altLang="ja-JP" sz="1600" kern="1200" baseline="30000" smtClean="0"/>
            <a:t>nd</a:t>
          </a:r>
          <a:r>
            <a:rPr kumimoji="1" lang="en-US" altLang="ja-JP" sz="1600" kern="1200" smtClean="0"/>
            <a:t> blood sample obtained</a:t>
          </a:r>
          <a:endParaRPr kumimoji="1" lang="ja-JP" altLang="en-US" sz="1600" kern="1200" dirty="0"/>
        </a:p>
      </dsp:txBody>
      <dsp:txXfrm>
        <a:off x="3960399" y="2628504"/>
        <a:ext cx="1619127" cy="462186"/>
      </dsp:txXfrm>
    </dsp:sp>
    <dsp:sp modelId="{B226D8D5-2654-439F-85F6-52845090B630}">
      <dsp:nvSpPr>
        <dsp:cNvPr id="0" name=""/>
        <dsp:cNvSpPr/>
      </dsp:nvSpPr>
      <dsp:spPr>
        <a:xfrm rot="10800000" flipV="1">
          <a:off x="4107002" y="3219150"/>
          <a:ext cx="677874" cy="322797"/>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b="0" kern="1200" smtClean="0"/>
            <a:t> IgG –</a:t>
          </a:r>
          <a:endParaRPr kumimoji="1" lang="ja-JP" altLang="en-US" sz="1600" b="0" kern="1200" dirty="0"/>
        </a:p>
      </dsp:txBody>
      <dsp:txXfrm rot="-10800000">
        <a:off x="4107002" y="3219150"/>
        <a:ext cx="677874" cy="322797"/>
      </dsp:txXfrm>
    </dsp:sp>
    <dsp:sp modelId="{CE04F228-215E-4640-978A-54F1AEB2441A}">
      <dsp:nvSpPr>
        <dsp:cNvPr id="0" name=""/>
        <dsp:cNvSpPr/>
      </dsp:nvSpPr>
      <dsp:spPr>
        <a:xfrm>
          <a:off x="3833943" y="4708361"/>
          <a:ext cx="1236433" cy="562941"/>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kumimoji="1" lang="en-US" altLang="ja-JP" sz="1800" b="1" kern="1200" smtClean="0"/>
            <a:t>Discarded</a:t>
          </a:r>
          <a:endParaRPr kumimoji="1" lang="ja-JP" altLang="en-US" sz="1800" b="1" kern="1200" dirty="0"/>
        </a:p>
      </dsp:txBody>
      <dsp:txXfrm>
        <a:off x="3833943" y="4708361"/>
        <a:ext cx="1236433" cy="562941"/>
      </dsp:txXfrm>
    </dsp:sp>
    <dsp:sp modelId="{BD08143B-824B-403A-B6DA-7C0803B33E2C}">
      <dsp:nvSpPr>
        <dsp:cNvPr id="0" name=""/>
        <dsp:cNvSpPr/>
      </dsp:nvSpPr>
      <dsp:spPr>
        <a:xfrm rot="10800000" flipV="1">
          <a:off x="4986594" y="3219150"/>
          <a:ext cx="677874" cy="322797"/>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b="0" kern="1200" smtClean="0"/>
            <a:t> IgG +</a:t>
          </a:r>
          <a:endParaRPr kumimoji="1" lang="ja-JP" altLang="en-US" sz="1600" b="0" kern="1200" dirty="0"/>
        </a:p>
      </dsp:txBody>
      <dsp:txXfrm rot="-10800000">
        <a:off x="4986594" y="3219150"/>
        <a:ext cx="677874" cy="322797"/>
      </dsp:txXfrm>
    </dsp:sp>
    <dsp:sp modelId="{1A646BE1-BB64-4302-AB73-B6D583524D14}">
      <dsp:nvSpPr>
        <dsp:cNvPr id="0" name=""/>
        <dsp:cNvSpPr/>
      </dsp:nvSpPr>
      <dsp:spPr>
        <a:xfrm>
          <a:off x="7489668" y="1973783"/>
          <a:ext cx="1235123" cy="527755"/>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t>IgG – and</a:t>
          </a:r>
        </a:p>
        <a:p>
          <a:pPr lvl="0" algn="ctr" defTabSz="711200">
            <a:lnSpc>
              <a:spcPct val="90000"/>
            </a:lnSpc>
            <a:spcBef>
              <a:spcPct val="0"/>
            </a:spcBef>
            <a:spcAft>
              <a:spcPct val="35000"/>
            </a:spcAft>
          </a:pPr>
          <a:r>
            <a:rPr lang="en-US" sz="1600" kern="1200" smtClean="0"/>
            <a:t>IgM + / IgM – </a:t>
          </a:r>
          <a:endParaRPr lang="en-US" sz="1600" kern="1200" dirty="0"/>
        </a:p>
      </dsp:txBody>
      <dsp:txXfrm>
        <a:off x="7489668" y="1973783"/>
        <a:ext cx="1235123" cy="527755"/>
      </dsp:txXfrm>
    </dsp:sp>
    <dsp:sp modelId="{7E1EF660-0069-4B8C-9CAF-FC0C54D825B6}">
      <dsp:nvSpPr>
        <dsp:cNvPr id="0" name=""/>
        <dsp:cNvSpPr/>
      </dsp:nvSpPr>
      <dsp:spPr>
        <a:xfrm>
          <a:off x="5886846" y="1973783"/>
          <a:ext cx="1211807" cy="527755"/>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b="0" kern="1200" smtClean="0"/>
            <a:t>IgG+ and </a:t>
          </a:r>
        </a:p>
        <a:p>
          <a:pPr lvl="0" algn="ctr" defTabSz="711200">
            <a:lnSpc>
              <a:spcPct val="90000"/>
            </a:lnSpc>
            <a:spcBef>
              <a:spcPct val="0"/>
            </a:spcBef>
            <a:spcAft>
              <a:spcPct val="35000"/>
            </a:spcAft>
          </a:pPr>
          <a:r>
            <a:rPr kumimoji="1" lang="en-US" altLang="ja-JP" sz="1600" b="0" kern="1200" smtClean="0"/>
            <a:t>IgM +</a:t>
          </a:r>
          <a:endParaRPr kumimoji="1" lang="ja-JP" altLang="en-US" sz="1600" b="0" kern="1200" dirty="0"/>
        </a:p>
      </dsp:txBody>
      <dsp:txXfrm>
        <a:off x="5886846" y="1973783"/>
        <a:ext cx="1211807" cy="527755"/>
      </dsp:txXfrm>
    </dsp:sp>
    <dsp:sp modelId="{CB5FEBF2-4352-41DB-B89D-48CAEADF6179}">
      <dsp:nvSpPr>
        <dsp:cNvPr id="0" name=""/>
        <dsp:cNvSpPr/>
      </dsp:nvSpPr>
      <dsp:spPr>
        <a:xfrm>
          <a:off x="5676296" y="3776280"/>
          <a:ext cx="1042678" cy="718767"/>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kern="1200" smtClean="0"/>
            <a:t>Absence of ≥1 defect from (A)</a:t>
          </a:r>
          <a:endParaRPr kumimoji="1" lang="ja-JP" altLang="en-US" sz="1600" kern="1200" dirty="0"/>
        </a:p>
      </dsp:txBody>
      <dsp:txXfrm>
        <a:off x="5676296" y="3776280"/>
        <a:ext cx="1042678" cy="718767"/>
      </dsp:txXfrm>
    </dsp:sp>
    <dsp:sp modelId="{B1CB10B0-0ABD-4BF3-A0B8-696358F5429C}">
      <dsp:nvSpPr>
        <dsp:cNvPr id="0" name=""/>
        <dsp:cNvSpPr/>
      </dsp:nvSpPr>
      <dsp:spPr>
        <a:xfrm>
          <a:off x="5642575" y="4642584"/>
          <a:ext cx="1104817" cy="559565"/>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kumimoji="1" lang="en-US" altLang="ja-JP" sz="1800" b="1" kern="1200" smtClean="0"/>
            <a:t>Infection only (CRI)</a:t>
          </a:r>
          <a:endParaRPr kumimoji="1" lang="ja-JP" altLang="en-US" sz="1800" b="1" kern="1200" dirty="0"/>
        </a:p>
      </dsp:txBody>
      <dsp:txXfrm>
        <a:off x="5642575" y="4642584"/>
        <a:ext cx="1104817" cy="559565"/>
      </dsp:txXfrm>
    </dsp:sp>
    <dsp:sp modelId="{54A852EA-BD91-497F-A986-A9AB3DECCB88}">
      <dsp:nvSpPr>
        <dsp:cNvPr id="0" name=""/>
        <dsp:cNvSpPr/>
      </dsp:nvSpPr>
      <dsp:spPr>
        <a:xfrm>
          <a:off x="6952509" y="3776280"/>
          <a:ext cx="1040720" cy="719368"/>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en-US" altLang="ja-JP" sz="1600" kern="1200" smtClean="0"/>
            <a:t>Presence of ≥1 defect from (A)</a:t>
          </a:r>
          <a:endParaRPr kumimoji="1" lang="ja-JP" altLang="en-US" sz="1600" kern="1200" dirty="0"/>
        </a:p>
      </dsp:txBody>
      <dsp:txXfrm>
        <a:off x="6952509" y="3776280"/>
        <a:ext cx="1040720" cy="719368"/>
      </dsp:txXfrm>
    </dsp:sp>
    <dsp:sp modelId="{62649CE8-2CD0-4014-A199-2D21F99DB871}">
      <dsp:nvSpPr>
        <dsp:cNvPr id="0" name=""/>
        <dsp:cNvSpPr/>
      </dsp:nvSpPr>
      <dsp:spPr>
        <a:xfrm>
          <a:off x="6835345" y="4643189"/>
          <a:ext cx="1256782" cy="559565"/>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kumimoji="1" lang="en-US" altLang="ja-JP" sz="1800" b="1" kern="1200" smtClean="0"/>
            <a:t>Confirmed </a:t>
          </a:r>
          <a:endParaRPr kumimoji="1" lang="ja-JP" altLang="en-US" sz="1800" b="1" kern="1200" dirty="0"/>
        </a:p>
      </dsp:txBody>
      <dsp:txXfrm>
        <a:off x="6835345" y="4643189"/>
        <a:ext cx="1256782" cy="559565"/>
      </dsp:txXfrm>
    </dsp:sp>
    <dsp:sp modelId="{1F0800B8-98AC-477C-8C25-63BA7A72D945}">
      <dsp:nvSpPr>
        <dsp:cNvPr id="0" name=""/>
        <dsp:cNvSpPr/>
      </dsp:nvSpPr>
      <dsp:spPr>
        <a:xfrm>
          <a:off x="3394920" y="782451"/>
          <a:ext cx="2214028" cy="329183"/>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100000"/>
            </a:lnSpc>
            <a:spcBef>
              <a:spcPct val="0"/>
            </a:spcBef>
            <a:spcAft>
              <a:spcPts val="0"/>
            </a:spcAft>
          </a:pPr>
          <a:r>
            <a:rPr kumimoji="1" lang="en-US" sz="1600" kern="1200" smtClean="0"/>
            <a:t>6 to &lt;12 </a:t>
          </a:r>
          <a:r>
            <a:rPr kumimoji="1" lang="en-US" sz="1600" b="0" kern="1200" smtClean="0"/>
            <a:t>months of age</a:t>
          </a:r>
          <a:endParaRPr kumimoji="1" lang="en-US" sz="1600" b="0" kern="1200" dirty="0"/>
        </a:p>
      </dsp:txBody>
      <dsp:txXfrm>
        <a:off x="3394920" y="782451"/>
        <a:ext cx="2214028" cy="32918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6AAFF2-B527-443A-B5CF-F75F2A9EF264}" type="datetimeFigureOut">
              <a:rPr lang="en-US" smtClean="0"/>
              <a:t>6/22/2016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A5E18C-4528-4C8E-B0B5-91EF2F3DF30C}" type="slidenum">
              <a:rPr lang="en-US" smtClean="0"/>
              <a:t>‹#›</a:t>
            </a:fld>
            <a:endParaRPr lang="en-US"/>
          </a:p>
        </p:txBody>
      </p:sp>
    </p:spTree>
    <p:extLst>
      <p:ext uri="{BB962C8B-B14F-4D97-AF65-F5344CB8AC3E}">
        <p14:creationId xmlns:p14="http://schemas.microsoft.com/office/powerpoint/2010/main" val="2499918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537A86-D0FF-4072-AA83-0DC3F7F8F924}" type="slidenum">
              <a:rPr lang="en-US" smtClean="0"/>
              <a:t>1</a:t>
            </a:fld>
            <a:endParaRPr lang="en-US"/>
          </a:p>
        </p:txBody>
      </p:sp>
    </p:spTree>
    <p:extLst>
      <p:ext uri="{BB962C8B-B14F-4D97-AF65-F5344CB8AC3E}">
        <p14:creationId xmlns:p14="http://schemas.microsoft.com/office/powerpoint/2010/main" val="40125565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AD9A4B-3C92-4EC9-8352-214999521B3F}" type="slidenum">
              <a:rPr lang="en-US" smtClean="0"/>
              <a:t>6</a:t>
            </a:fld>
            <a:endParaRPr lang="en-US"/>
          </a:p>
        </p:txBody>
      </p:sp>
    </p:spTree>
    <p:extLst>
      <p:ext uri="{BB962C8B-B14F-4D97-AF65-F5344CB8AC3E}">
        <p14:creationId xmlns:p14="http://schemas.microsoft.com/office/powerpoint/2010/main" val="448064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AD9A4B-3C92-4EC9-8352-214999521B3F}" type="slidenum">
              <a:rPr lang="en-US" smtClean="0"/>
              <a:t>7</a:t>
            </a:fld>
            <a:endParaRPr lang="en-US"/>
          </a:p>
        </p:txBody>
      </p:sp>
    </p:spTree>
    <p:extLst>
      <p:ext uri="{BB962C8B-B14F-4D97-AF65-F5344CB8AC3E}">
        <p14:creationId xmlns:p14="http://schemas.microsoft.com/office/powerpoint/2010/main" val="1855083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AD9A4B-3C92-4EC9-8352-214999521B3F}" type="slidenum">
              <a:rPr lang="en-US" smtClean="0"/>
              <a:t>9</a:t>
            </a:fld>
            <a:endParaRPr lang="en-US"/>
          </a:p>
        </p:txBody>
      </p:sp>
    </p:spTree>
    <p:extLst>
      <p:ext uri="{BB962C8B-B14F-4D97-AF65-F5344CB8AC3E}">
        <p14:creationId xmlns:p14="http://schemas.microsoft.com/office/powerpoint/2010/main" val="4277761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AD9A4B-3C92-4EC9-8352-214999521B3F}" type="slidenum">
              <a:rPr lang="en-US" smtClean="0"/>
              <a:t>10</a:t>
            </a:fld>
            <a:endParaRPr lang="en-US"/>
          </a:p>
        </p:txBody>
      </p:sp>
    </p:spTree>
    <p:extLst>
      <p:ext uri="{BB962C8B-B14F-4D97-AF65-F5344CB8AC3E}">
        <p14:creationId xmlns:p14="http://schemas.microsoft.com/office/powerpoint/2010/main" val="37388597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537A86-D0FF-4072-AA83-0DC3F7F8F924}" type="slidenum">
              <a:rPr lang="en-US" smtClean="0"/>
              <a:t>14</a:t>
            </a:fld>
            <a:endParaRPr lang="en-US"/>
          </a:p>
        </p:txBody>
      </p:sp>
    </p:spTree>
    <p:extLst>
      <p:ext uri="{BB962C8B-B14F-4D97-AF65-F5344CB8AC3E}">
        <p14:creationId xmlns:p14="http://schemas.microsoft.com/office/powerpoint/2010/main" val="3470894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A64A93-B55E-49B2-8221-F4AB2D0EC386}" type="datetimeFigureOut">
              <a:rPr lang="en-US" smtClean="0"/>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EC7BF-77C2-4202-8BF3-42F743A060CC}" type="slidenum">
              <a:rPr lang="en-US" smtClean="0"/>
              <a:t>‹#›</a:t>
            </a:fld>
            <a:endParaRPr lang="en-US"/>
          </a:p>
        </p:txBody>
      </p:sp>
    </p:spTree>
    <p:extLst>
      <p:ext uri="{BB962C8B-B14F-4D97-AF65-F5344CB8AC3E}">
        <p14:creationId xmlns:p14="http://schemas.microsoft.com/office/powerpoint/2010/main" val="2102840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A64A93-B55E-49B2-8221-F4AB2D0EC386}" type="datetimeFigureOut">
              <a:rPr lang="en-US" smtClean="0"/>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EC7BF-77C2-4202-8BF3-42F743A060CC}" type="slidenum">
              <a:rPr lang="en-US" smtClean="0"/>
              <a:t>‹#›</a:t>
            </a:fld>
            <a:endParaRPr lang="en-US"/>
          </a:p>
        </p:txBody>
      </p:sp>
    </p:spTree>
    <p:extLst>
      <p:ext uri="{BB962C8B-B14F-4D97-AF65-F5344CB8AC3E}">
        <p14:creationId xmlns:p14="http://schemas.microsoft.com/office/powerpoint/2010/main" val="1964910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A64A93-B55E-49B2-8221-F4AB2D0EC386}" type="datetimeFigureOut">
              <a:rPr lang="en-US" smtClean="0"/>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EC7BF-77C2-4202-8BF3-42F743A060CC}" type="slidenum">
              <a:rPr lang="en-US" smtClean="0"/>
              <a:t>‹#›</a:t>
            </a:fld>
            <a:endParaRPr lang="en-US"/>
          </a:p>
        </p:txBody>
      </p:sp>
    </p:spTree>
    <p:extLst>
      <p:ext uri="{BB962C8B-B14F-4D97-AF65-F5344CB8AC3E}">
        <p14:creationId xmlns:p14="http://schemas.microsoft.com/office/powerpoint/2010/main" val="3265614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asic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8"/>
            <a:ext cx="10972800" cy="1143000"/>
          </a:xfrm>
          <a:prstGeom prst="rect">
            <a:avLst/>
          </a:prstGeom>
        </p:spPr>
        <p:txBody>
          <a:bodyPr anchor="b" anchorCtr="0"/>
          <a:lstStyle>
            <a:lvl1pPr>
              <a:lnSpc>
                <a:spcPts val="3000"/>
              </a:lnSpc>
              <a:defRPr sz="3600" b="1" baseline="0">
                <a:solidFill>
                  <a:schemeClr val="tx1"/>
                </a:solidFill>
                <a:effectLst/>
                <a:latin typeface="Calibri" panose="020F0502020204030204" pitchFamily="34" charset="0"/>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609600" y="1600201"/>
            <a:ext cx="10972800" cy="4191000"/>
          </a:xfrm>
          <a:prstGeom prst="rect">
            <a:avLst/>
          </a:prstGeom>
        </p:spPr>
        <p:txBody>
          <a:bodyPr/>
          <a:lstStyle>
            <a:lvl1pPr>
              <a:buClr>
                <a:schemeClr val="tx1"/>
              </a:buClr>
              <a:buSzPct val="70000"/>
              <a:buFont typeface="Wingdings" pitchFamily="2" charset="2"/>
              <a:buChar char="q"/>
              <a:defRPr sz="3200" b="1" baseline="0">
                <a:solidFill>
                  <a:schemeClr val="bg2"/>
                </a:solidFill>
                <a:latin typeface="Calibri" panose="020F0502020204030204" pitchFamily="34" charset="0"/>
              </a:defRPr>
            </a:lvl1pPr>
            <a:lvl2pPr>
              <a:buClr>
                <a:schemeClr val="tx1"/>
              </a:buClr>
              <a:buSzPct val="100000"/>
              <a:buFont typeface="Wingdings" pitchFamily="2" charset="2"/>
              <a:buChar char="§"/>
              <a:defRPr sz="2800">
                <a:solidFill>
                  <a:schemeClr val="bg2"/>
                </a:solidFill>
                <a:latin typeface="Calibri" panose="020F0502020204030204" pitchFamily="34" charset="0"/>
              </a:defRPr>
            </a:lvl2pPr>
            <a:lvl3pPr>
              <a:buClr>
                <a:schemeClr val="tx1"/>
              </a:buClr>
              <a:buSzPct val="100000"/>
              <a:buFont typeface="Arial" pitchFamily="34" charset="0"/>
              <a:buChar char="•"/>
              <a:defRPr sz="2400">
                <a:solidFill>
                  <a:schemeClr val="bg2"/>
                </a:solidFill>
                <a:latin typeface="Calibri" panose="020F0502020204030204" pitchFamily="34" charset="0"/>
              </a:defRPr>
            </a:lvl3pPr>
            <a:lvl4pPr>
              <a:buClr>
                <a:schemeClr val="tx1"/>
              </a:buClr>
              <a:buSzPct val="70000"/>
              <a:buFont typeface="Courier New" pitchFamily="49" charset="0"/>
              <a:buChar char="o"/>
              <a:defRPr sz="2400" baseline="0">
                <a:solidFill>
                  <a:schemeClr val="bg2"/>
                </a:solidFill>
                <a:latin typeface="Calibri" panose="020F0502020204030204" pitchFamily="34" charset="0"/>
              </a:defRPr>
            </a:lvl4pPr>
            <a:lvl5pPr>
              <a:buClr>
                <a:schemeClr val="tx1"/>
              </a:buClr>
              <a:buSzPct val="70000"/>
              <a:buFont typeface="Arial" pitchFamily="34" charset="0"/>
              <a:buChar char="•"/>
              <a:defRPr sz="2400">
                <a:solidFill>
                  <a:schemeClr val="bg2"/>
                </a:solidFill>
                <a:latin typeface="Calibri" panose="020F0502020204030204" pitchFamily="34" charset="0"/>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609600" y="5791200"/>
            <a:ext cx="10972800" cy="609600"/>
          </a:xfrm>
          <a:prstGeom prst="rect">
            <a:avLst/>
          </a:prstGeom>
        </p:spPr>
        <p:txBody>
          <a:bodyPr anchor="b" anchorCtr="0"/>
          <a:lstStyle>
            <a:lvl1pPr algn="l">
              <a:lnSpc>
                <a:spcPts val="1100"/>
              </a:lnSpc>
              <a:buNone/>
              <a:defRPr sz="1100" baseline="0">
                <a:solidFill>
                  <a:schemeClr val="tx2"/>
                </a:solidFill>
                <a:latin typeface="Calibri" panose="020F0502020204030204"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extLst>
      <p:ext uri="{BB962C8B-B14F-4D97-AF65-F5344CB8AC3E}">
        <p14:creationId xmlns:p14="http://schemas.microsoft.com/office/powerpoint/2010/main" val="3864935150"/>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609600" y="1981200"/>
            <a:ext cx="10972800" cy="1676400"/>
          </a:xfrm>
          <a:prstGeom prst="rect">
            <a:avLst/>
          </a:prstGeom>
        </p:spPr>
        <p:txBody>
          <a:bodyPr/>
          <a:lstStyle>
            <a:lvl1pPr>
              <a:lnSpc>
                <a:spcPts val="3000"/>
              </a:lnSpc>
              <a:defRPr sz="2800" b="1" baseline="0">
                <a:effectLst/>
              </a:defRPr>
            </a:lvl1pPr>
          </a:lstStyle>
          <a:p>
            <a:r>
              <a:rPr lang="en-US" dirty="0" smtClean="0"/>
              <a:t>Title of Presentation – Myriad Pro</a:t>
            </a:r>
            <a:br>
              <a:rPr lang="en-US" dirty="0" smtClean="0"/>
            </a:br>
            <a:r>
              <a:rPr lang="en-US" dirty="0" smtClean="0"/>
              <a:t> Bold, Shadow 28pt</a:t>
            </a:r>
            <a:endParaRPr lang="en-US" dirty="0"/>
          </a:p>
        </p:txBody>
      </p:sp>
      <p:sp>
        <p:nvSpPr>
          <p:cNvPr id="5" name="Subtitle 2"/>
          <p:cNvSpPr>
            <a:spLocks noGrp="1"/>
          </p:cNvSpPr>
          <p:nvPr>
            <p:ph type="subTitle" idx="1" hasCustomPrompt="1"/>
          </p:nvPr>
        </p:nvSpPr>
        <p:spPr>
          <a:xfrm>
            <a:off x="1828800" y="3886200"/>
            <a:ext cx="85344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828800" y="4267200"/>
            <a:ext cx="8534400" cy="1295400"/>
          </a:xfrm>
          <a:prstGeom prst="rect">
            <a:avLst/>
          </a:prstGeom>
        </p:spPr>
        <p:txBody>
          <a:bodyPr/>
          <a:lstStyle>
            <a:lvl1pPr algn="ctr">
              <a:lnSpc>
                <a:spcPts val="2000"/>
              </a:lnSpc>
              <a:buNone/>
              <a:defRPr sz="1800" baseline="0">
                <a:solidFill>
                  <a:schemeClr val="tx1"/>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8" name="Text Placeholder 5"/>
          <p:cNvSpPr>
            <a:spLocks noGrp="1"/>
          </p:cNvSpPr>
          <p:nvPr>
            <p:ph type="body" sz="quarter" idx="11" hasCustomPrompt="1"/>
          </p:nvPr>
        </p:nvSpPr>
        <p:spPr>
          <a:xfrm>
            <a:off x="3048000" y="6281928"/>
            <a:ext cx="6807200" cy="182880"/>
          </a:xfrm>
          <a:prstGeom prst="rect">
            <a:avLst/>
          </a:prstGeom>
        </p:spPr>
        <p:txBody>
          <a:bodyPr/>
          <a:lstStyle>
            <a:lvl1pPr>
              <a:buNone/>
              <a:defRPr sz="1000" baseline="0">
                <a:solidFill>
                  <a:schemeClr val="bg1"/>
                </a:solidFill>
              </a:defRPr>
            </a:lvl1pPr>
          </a:lstStyle>
          <a:p>
            <a:r>
              <a:rPr lang="en-US" dirty="0" smtClean="0"/>
              <a:t>Place Descriptor Here</a:t>
            </a:r>
            <a:endParaRPr lang="en-US" dirty="0"/>
          </a:p>
        </p:txBody>
      </p:sp>
      <p:sp>
        <p:nvSpPr>
          <p:cNvPr id="10" name="Text Placeholder 6"/>
          <p:cNvSpPr>
            <a:spLocks noGrp="1"/>
          </p:cNvSpPr>
          <p:nvPr>
            <p:ph type="body" sz="quarter" idx="12" hasCustomPrompt="1"/>
          </p:nvPr>
        </p:nvSpPr>
        <p:spPr>
          <a:xfrm>
            <a:off x="3048000" y="6473952"/>
            <a:ext cx="6807200" cy="228600"/>
          </a:xfrm>
          <a:prstGeom prst="rect">
            <a:avLst/>
          </a:prstGeom>
        </p:spPr>
        <p:txBody>
          <a:bodyPr/>
          <a:lstStyle>
            <a:lvl1pPr>
              <a:buNone/>
              <a:defRPr sz="1000" baseline="0">
                <a:solidFill>
                  <a:schemeClr val="bg1"/>
                </a:solidFill>
              </a:defRPr>
            </a:lvl1pPr>
          </a:lstStyle>
          <a:p>
            <a:r>
              <a:rPr lang="en-US" dirty="0" smtClean="0"/>
              <a:t>Place Descriptor Here</a:t>
            </a:r>
            <a:endParaRPr lang="en-US" dirty="0"/>
          </a:p>
        </p:txBody>
      </p:sp>
    </p:spTree>
    <p:extLst>
      <p:ext uri="{BB962C8B-B14F-4D97-AF65-F5344CB8AC3E}">
        <p14:creationId xmlns:p14="http://schemas.microsoft.com/office/powerpoint/2010/main" val="15380905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A64A93-B55E-49B2-8221-F4AB2D0EC386}" type="datetimeFigureOut">
              <a:rPr lang="en-US" smtClean="0"/>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EC7BF-77C2-4202-8BF3-42F743A060CC}" type="slidenum">
              <a:rPr lang="en-US" smtClean="0"/>
              <a:t>‹#›</a:t>
            </a:fld>
            <a:endParaRPr lang="en-US"/>
          </a:p>
        </p:txBody>
      </p:sp>
    </p:spTree>
    <p:extLst>
      <p:ext uri="{BB962C8B-B14F-4D97-AF65-F5344CB8AC3E}">
        <p14:creationId xmlns:p14="http://schemas.microsoft.com/office/powerpoint/2010/main" val="1131007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A64A93-B55E-49B2-8221-F4AB2D0EC386}" type="datetimeFigureOut">
              <a:rPr lang="en-US" smtClean="0"/>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EC7BF-77C2-4202-8BF3-42F743A060CC}" type="slidenum">
              <a:rPr lang="en-US" smtClean="0"/>
              <a:t>‹#›</a:t>
            </a:fld>
            <a:endParaRPr lang="en-US"/>
          </a:p>
        </p:txBody>
      </p:sp>
    </p:spTree>
    <p:extLst>
      <p:ext uri="{BB962C8B-B14F-4D97-AF65-F5344CB8AC3E}">
        <p14:creationId xmlns:p14="http://schemas.microsoft.com/office/powerpoint/2010/main" val="204034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A64A93-B55E-49B2-8221-F4AB2D0EC386}" type="datetimeFigureOut">
              <a:rPr lang="en-US" smtClean="0"/>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EC7BF-77C2-4202-8BF3-42F743A060CC}" type="slidenum">
              <a:rPr lang="en-US" smtClean="0"/>
              <a:t>‹#›</a:t>
            </a:fld>
            <a:endParaRPr lang="en-US"/>
          </a:p>
        </p:txBody>
      </p:sp>
    </p:spTree>
    <p:extLst>
      <p:ext uri="{BB962C8B-B14F-4D97-AF65-F5344CB8AC3E}">
        <p14:creationId xmlns:p14="http://schemas.microsoft.com/office/powerpoint/2010/main" val="3461006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A64A93-B55E-49B2-8221-F4AB2D0EC386}" type="datetimeFigureOut">
              <a:rPr lang="en-US" smtClean="0"/>
              <a:t>6/22/2016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FEC7BF-77C2-4202-8BF3-42F743A060CC}" type="slidenum">
              <a:rPr lang="en-US" smtClean="0"/>
              <a:t>‹#›</a:t>
            </a:fld>
            <a:endParaRPr lang="en-US"/>
          </a:p>
        </p:txBody>
      </p:sp>
    </p:spTree>
    <p:extLst>
      <p:ext uri="{BB962C8B-B14F-4D97-AF65-F5344CB8AC3E}">
        <p14:creationId xmlns:p14="http://schemas.microsoft.com/office/powerpoint/2010/main" val="1816034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A64A93-B55E-49B2-8221-F4AB2D0EC386}" type="datetimeFigureOut">
              <a:rPr lang="en-US" smtClean="0"/>
              <a:t>6/22/2016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FEC7BF-77C2-4202-8BF3-42F743A060CC}" type="slidenum">
              <a:rPr lang="en-US" smtClean="0"/>
              <a:t>‹#›</a:t>
            </a:fld>
            <a:endParaRPr lang="en-US"/>
          </a:p>
        </p:txBody>
      </p:sp>
    </p:spTree>
    <p:extLst>
      <p:ext uri="{BB962C8B-B14F-4D97-AF65-F5344CB8AC3E}">
        <p14:creationId xmlns:p14="http://schemas.microsoft.com/office/powerpoint/2010/main" val="2330487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A64A93-B55E-49B2-8221-F4AB2D0EC386}" type="datetimeFigureOut">
              <a:rPr lang="en-US" smtClean="0"/>
              <a:t>6/22/2016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FEC7BF-77C2-4202-8BF3-42F743A060CC}" type="slidenum">
              <a:rPr lang="en-US" smtClean="0"/>
              <a:t>‹#›</a:t>
            </a:fld>
            <a:endParaRPr lang="en-US"/>
          </a:p>
        </p:txBody>
      </p:sp>
    </p:spTree>
    <p:extLst>
      <p:ext uri="{BB962C8B-B14F-4D97-AF65-F5344CB8AC3E}">
        <p14:creationId xmlns:p14="http://schemas.microsoft.com/office/powerpoint/2010/main" val="1174303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A64A93-B55E-49B2-8221-F4AB2D0EC386}" type="datetimeFigureOut">
              <a:rPr lang="en-US" smtClean="0"/>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EC7BF-77C2-4202-8BF3-42F743A060CC}" type="slidenum">
              <a:rPr lang="en-US" smtClean="0"/>
              <a:t>‹#›</a:t>
            </a:fld>
            <a:endParaRPr lang="en-US"/>
          </a:p>
        </p:txBody>
      </p:sp>
    </p:spTree>
    <p:extLst>
      <p:ext uri="{BB962C8B-B14F-4D97-AF65-F5344CB8AC3E}">
        <p14:creationId xmlns:p14="http://schemas.microsoft.com/office/powerpoint/2010/main" val="453319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A64A93-B55E-49B2-8221-F4AB2D0EC386}" type="datetimeFigureOut">
              <a:rPr lang="en-US" smtClean="0"/>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EC7BF-77C2-4202-8BF3-42F743A060CC}" type="slidenum">
              <a:rPr lang="en-US" smtClean="0"/>
              <a:t>‹#›</a:t>
            </a:fld>
            <a:endParaRPr lang="en-US"/>
          </a:p>
        </p:txBody>
      </p:sp>
    </p:spTree>
    <p:extLst>
      <p:ext uri="{BB962C8B-B14F-4D97-AF65-F5344CB8AC3E}">
        <p14:creationId xmlns:p14="http://schemas.microsoft.com/office/powerpoint/2010/main" val="3252856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A64A93-B55E-49B2-8221-F4AB2D0EC386}" type="datetimeFigureOut">
              <a:rPr lang="en-US" smtClean="0"/>
              <a:t>6/22/2016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FEC7BF-77C2-4202-8BF3-42F743A060CC}" type="slidenum">
              <a:rPr lang="en-US" smtClean="0"/>
              <a:t>‹#›</a:t>
            </a:fld>
            <a:endParaRPr lang="en-US"/>
          </a:p>
        </p:txBody>
      </p:sp>
    </p:spTree>
    <p:extLst>
      <p:ext uri="{BB962C8B-B14F-4D97-AF65-F5344CB8AC3E}">
        <p14:creationId xmlns:p14="http://schemas.microsoft.com/office/powerpoint/2010/main" val="4078120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56286" y="305483"/>
            <a:ext cx="11050073" cy="1906488"/>
          </a:xfrm>
        </p:spPr>
        <p:txBody>
          <a:bodyPr rtlCol="0">
            <a:normAutofit/>
          </a:bodyPr>
          <a:lstStyle/>
          <a:p>
            <a:pPr algn="ctr"/>
            <a:r>
              <a:rPr lang="en-US" sz="4400" cap="all" dirty="0">
                <a:solidFill>
                  <a:srgbClr val="000099"/>
                </a:solidFill>
              </a:rPr>
              <a:t/>
            </a:r>
            <a:br>
              <a:rPr lang="en-US" sz="4400" cap="all" dirty="0">
                <a:solidFill>
                  <a:srgbClr val="000099"/>
                </a:solidFill>
              </a:rPr>
            </a:br>
            <a:r>
              <a:rPr lang="en-US" sz="4400" cap="all" dirty="0" smtClean="0">
                <a:solidFill>
                  <a:srgbClr val="000099"/>
                </a:solidFill>
              </a:rPr>
              <a:t/>
            </a:r>
            <a:br>
              <a:rPr lang="en-US" sz="4400" cap="all" dirty="0" smtClean="0">
                <a:solidFill>
                  <a:srgbClr val="000099"/>
                </a:solidFill>
              </a:rPr>
            </a:br>
            <a:r>
              <a:rPr lang="en-US" sz="4400" dirty="0"/>
              <a:t/>
            </a:r>
            <a:br>
              <a:rPr lang="en-US" sz="4400" dirty="0"/>
            </a:br>
            <a:r>
              <a:rPr lang="en-US" sz="4400" dirty="0" smtClean="0"/>
              <a:t>CRS Burden Estimates</a:t>
            </a:r>
            <a:endParaRPr lang="en-US" sz="4000" dirty="0"/>
          </a:p>
        </p:txBody>
      </p:sp>
      <p:sp>
        <p:nvSpPr>
          <p:cNvPr id="9" name="Text Placeholder 8"/>
          <p:cNvSpPr>
            <a:spLocks noGrp="1"/>
          </p:cNvSpPr>
          <p:nvPr>
            <p:ph type="body" sz="quarter" idx="12"/>
          </p:nvPr>
        </p:nvSpPr>
        <p:spPr>
          <a:xfrm>
            <a:off x="3810000" y="6473825"/>
            <a:ext cx="5105400" cy="228600"/>
          </a:xfrm>
        </p:spPr>
        <p:txBody>
          <a:bodyPr rtlCol="0">
            <a:normAutofit/>
          </a:bodyPr>
          <a:lstStyle/>
          <a:p>
            <a:pPr>
              <a:defRPr/>
            </a:pPr>
            <a:r>
              <a:rPr lang="en-US" dirty="0" smtClean="0">
                <a:solidFill>
                  <a:schemeClr val="tx1"/>
                </a:solidFill>
              </a:rPr>
              <a:t>Division of Viral Diseases, Global Immunization Division</a:t>
            </a:r>
            <a:endParaRPr lang="en-US" dirty="0">
              <a:solidFill>
                <a:schemeClr val="tx1"/>
              </a:solidFill>
            </a:endParaRPr>
          </a:p>
        </p:txBody>
      </p:sp>
      <p:pic>
        <p:nvPicPr>
          <p:cNvPr id="8197" name="Picture 6" descr="Logos of the United States Department of Health and Human Services and Centers for Disease Control and Prevention&#10;"/>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0287001" y="6477001"/>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Text Placeholder 2"/>
          <p:cNvSpPr>
            <a:spLocks noGrp="1"/>
          </p:cNvSpPr>
          <p:nvPr>
            <p:ph type="body" sz="quarter" idx="10"/>
          </p:nvPr>
        </p:nvSpPr>
        <p:spPr>
          <a:xfrm>
            <a:off x="2667000" y="4600264"/>
            <a:ext cx="6705600" cy="2743200"/>
          </a:xfrm>
        </p:spPr>
        <p:txBody>
          <a:bodyPr>
            <a:noAutofit/>
          </a:bodyPr>
          <a:lstStyle/>
          <a:p>
            <a:pPr>
              <a:lnSpc>
                <a:spcPts val="1300"/>
              </a:lnSpc>
            </a:pPr>
            <a:endParaRPr lang="en-US" sz="2400" dirty="0"/>
          </a:p>
          <a:p>
            <a:pPr lvl="0">
              <a:lnSpc>
                <a:spcPts val="1300"/>
              </a:lnSpc>
            </a:pPr>
            <a:endParaRPr lang="en-US" dirty="0" smtClean="0">
              <a:solidFill>
                <a:prstClr val="black"/>
              </a:solidFill>
            </a:endParaRPr>
          </a:p>
          <a:p>
            <a:pPr lvl="0">
              <a:lnSpc>
                <a:spcPts val="1300"/>
              </a:lnSpc>
            </a:pPr>
            <a:endParaRPr lang="en-US" dirty="0">
              <a:solidFill>
                <a:prstClr val="black"/>
              </a:solidFill>
            </a:endParaRPr>
          </a:p>
        </p:txBody>
      </p:sp>
      <p:pic>
        <p:nvPicPr>
          <p:cNvPr id="2" name="Picture 1"/>
          <p:cNvPicPr>
            <a:picLocks noChangeAspect="1"/>
          </p:cNvPicPr>
          <p:nvPr/>
        </p:nvPicPr>
        <p:blipFill rotWithShape="1">
          <a:blip r:embed="rId4"/>
          <a:srcRect l="2493" r="1296" b="2602"/>
          <a:stretch/>
        </p:blipFill>
        <p:spPr>
          <a:xfrm>
            <a:off x="787642" y="4096927"/>
            <a:ext cx="1948966" cy="1663544"/>
          </a:xfrm>
          <a:prstGeom prst="rect">
            <a:avLst/>
          </a:prstGeom>
        </p:spPr>
      </p:pic>
      <p:pic>
        <p:nvPicPr>
          <p:cNvPr id="15" name="Picture 14"/>
          <p:cNvPicPr>
            <a:picLocks noChangeAspect="1"/>
          </p:cNvPicPr>
          <p:nvPr/>
        </p:nvPicPr>
        <p:blipFill>
          <a:blip r:embed="rId5"/>
          <a:stretch>
            <a:fillRect/>
          </a:stretch>
        </p:blipFill>
        <p:spPr>
          <a:xfrm>
            <a:off x="9517060" y="5719674"/>
            <a:ext cx="2189299" cy="287711"/>
          </a:xfrm>
          <a:prstGeom prst="rect">
            <a:avLst/>
          </a:prstGeom>
        </p:spPr>
      </p:pic>
      <p:sp>
        <p:nvSpPr>
          <p:cNvPr id="3" name="TextBox 2"/>
          <p:cNvSpPr txBox="1"/>
          <p:nvPr/>
        </p:nvSpPr>
        <p:spPr>
          <a:xfrm>
            <a:off x="3366286" y="4071958"/>
            <a:ext cx="5649367" cy="646331"/>
          </a:xfrm>
          <a:prstGeom prst="rect">
            <a:avLst/>
          </a:prstGeom>
          <a:noFill/>
        </p:spPr>
        <p:txBody>
          <a:bodyPr wrap="none" rtlCol="0">
            <a:spAutoFit/>
          </a:bodyPr>
          <a:lstStyle/>
          <a:p>
            <a:r>
              <a:rPr lang="en-US" dirty="0" smtClean="0"/>
              <a:t>Susan Reef, MD</a:t>
            </a:r>
            <a:r>
              <a:rPr lang="en-US" dirty="0"/>
              <a:t>, </a:t>
            </a:r>
            <a:r>
              <a:rPr lang="en-US" dirty="0" smtClean="0"/>
              <a:t>and Joseph </a:t>
            </a:r>
            <a:r>
              <a:rPr lang="en-US" dirty="0"/>
              <a:t>P. Icenogle, PhD, colleagues</a:t>
            </a:r>
            <a:r>
              <a:rPr lang="en-US" dirty="0" smtClean="0"/>
              <a:t>, </a:t>
            </a:r>
            <a:endParaRPr lang="en-US" dirty="0"/>
          </a:p>
          <a:p>
            <a:r>
              <a:rPr lang="en-US" dirty="0" smtClean="0"/>
              <a:t>and other collaborators</a:t>
            </a:r>
            <a:endParaRPr lang="en-US" dirty="0"/>
          </a:p>
        </p:txBody>
      </p:sp>
      <p:sp>
        <p:nvSpPr>
          <p:cNvPr id="5" name="TextBox 4"/>
          <p:cNvSpPr txBox="1"/>
          <p:nvPr/>
        </p:nvSpPr>
        <p:spPr>
          <a:xfrm>
            <a:off x="2997201" y="5048170"/>
            <a:ext cx="6375400" cy="646331"/>
          </a:xfrm>
          <a:prstGeom prst="rect">
            <a:avLst/>
          </a:prstGeom>
          <a:noFill/>
        </p:spPr>
        <p:txBody>
          <a:bodyPr wrap="square" rtlCol="0">
            <a:spAutoFit/>
          </a:bodyPr>
          <a:lstStyle/>
          <a:p>
            <a:pPr algn="ctr"/>
            <a:r>
              <a:rPr lang="en-GB" dirty="0"/>
              <a:t>Accelerating Progress towards Measles and Rubella Elimination,</a:t>
            </a:r>
            <a:br>
              <a:rPr lang="en-GB" dirty="0"/>
            </a:br>
            <a:r>
              <a:rPr lang="en-GB" dirty="0"/>
              <a:t> 21-23 June 2016, Hotel Royal, Geneva</a:t>
            </a:r>
            <a:endParaRPr lang="en-US" b="1" dirty="0">
              <a:solidFill>
                <a:srgbClr val="0070C0"/>
              </a:solidFill>
            </a:endParaRPr>
          </a:p>
        </p:txBody>
      </p:sp>
      <p:sp>
        <p:nvSpPr>
          <p:cNvPr id="7" name="Text Placeholder 6"/>
          <p:cNvSpPr>
            <a:spLocks noGrp="1"/>
          </p:cNvSpPr>
          <p:nvPr>
            <p:ph type="body" sz="quarter" idx="11"/>
          </p:nvPr>
        </p:nvSpPr>
        <p:spPr/>
        <p:txBody>
          <a:bodyPr>
            <a:normAutofit fontScale="77500" lnSpcReduction="20000"/>
          </a:bodyPr>
          <a:lstStyle/>
          <a:p>
            <a:endParaRPr lang="en-US"/>
          </a:p>
        </p:txBody>
      </p:sp>
      <p:pic>
        <p:nvPicPr>
          <p:cNvPr id="10" name="Picture 9"/>
          <p:cNvPicPr>
            <a:picLocks noChangeAspect="1"/>
          </p:cNvPicPr>
          <p:nvPr/>
        </p:nvPicPr>
        <p:blipFill>
          <a:blip r:embed="rId6"/>
          <a:stretch>
            <a:fillRect/>
          </a:stretch>
        </p:blipFill>
        <p:spPr>
          <a:xfrm>
            <a:off x="10002278" y="3445862"/>
            <a:ext cx="1249680" cy="2179320"/>
          </a:xfrm>
          <a:prstGeom prst="rect">
            <a:avLst/>
          </a:prstGeom>
        </p:spPr>
      </p:pic>
    </p:spTree>
    <p:extLst>
      <p:ext uri="{BB962C8B-B14F-4D97-AF65-F5344CB8AC3E}">
        <p14:creationId xmlns:p14="http://schemas.microsoft.com/office/powerpoint/2010/main" val="6504512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017814" y="523403"/>
            <a:ext cx="10972800" cy="1143000"/>
          </a:xfrm>
        </p:spPr>
        <p:txBody>
          <a:bodyPr>
            <a:normAutofit fontScale="90000"/>
          </a:bodyPr>
          <a:lstStyle/>
          <a:p>
            <a:r>
              <a:rPr lang="en-US" altLang="ja-JP" sz="3200" dirty="0">
                <a:solidFill>
                  <a:schemeClr val="bg1">
                    <a:lumMod val="85000"/>
                  </a:schemeClr>
                </a:solidFill>
              </a:rPr>
              <a:t>Surveillance classification of suspected CRS case-patients 6 to &lt;12 months of </a:t>
            </a:r>
            <a:r>
              <a:rPr lang="en-US" altLang="ja-JP" sz="3200" dirty="0" smtClean="0">
                <a:solidFill>
                  <a:schemeClr val="bg1">
                    <a:lumMod val="85000"/>
                  </a:schemeClr>
                </a:solidFill>
              </a:rPr>
              <a:t>age     </a:t>
            </a:r>
            <a:r>
              <a:rPr lang="en-US" altLang="ja-JP" sz="3200" dirty="0">
                <a:solidFill>
                  <a:srgbClr val="800000"/>
                </a:solidFill>
              </a:rPr>
              <a:t>S</a:t>
            </a:r>
            <a:r>
              <a:rPr lang="en-US" altLang="ja-JP" sz="3200" dirty="0" smtClean="0">
                <a:solidFill>
                  <a:srgbClr val="800000"/>
                </a:solidFill>
              </a:rPr>
              <a:t>pecial </a:t>
            </a:r>
            <a:r>
              <a:rPr lang="en-US" altLang="ja-JP" sz="3200" dirty="0">
                <a:solidFill>
                  <a:srgbClr val="800000"/>
                </a:solidFill>
              </a:rPr>
              <a:t>C</a:t>
            </a:r>
            <a:r>
              <a:rPr lang="en-US" altLang="ja-JP" sz="3200" dirty="0" smtClean="0">
                <a:solidFill>
                  <a:srgbClr val="800000"/>
                </a:solidFill>
              </a:rPr>
              <a:t>ircumstances</a:t>
            </a:r>
            <a:r>
              <a:rPr lang="en-US" altLang="ko-KR" sz="3200" dirty="0">
                <a:ea typeface="굴림" pitchFamily="34" charset="-127"/>
              </a:rPr>
              <a:t/>
            </a:r>
            <a:br>
              <a:rPr lang="en-US" altLang="ko-KR" sz="3200" dirty="0">
                <a:ea typeface="굴림" pitchFamily="34" charset="-127"/>
              </a:rPr>
            </a:br>
            <a:endParaRPr lang="en-US" altLang="ko-KR" sz="3200" dirty="0">
              <a:ea typeface="굴림" pitchFamily="34" charset="-127"/>
            </a:endParaRPr>
          </a:p>
        </p:txBody>
      </p:sp>
      <p:cxnSp>
        <p:nvCxnSpPr>
          <p:cNvPr id="9" name="Straight Arrow Connector 8"/>
          <p:cNvCxnSpPr/>
          <p:nvPr/>
        </p:nvCxnSpPr>
        <p:spPr>
          <a:xfrm>
            <a:off x="2653048" y="2331074"/>
            <a:ext cx="3271234" cy="70"/>
          </a:xfrm>
          <a:prstGeom prst="straightConnector1">
            <a:avLst/>
          </a:prstGeom>
          <a:ln w="38100">
            <a:solidFill>
              <a:srgbClr val="800000"/>
            </a:solidFill>
            <a:tailEnd type="triangle"/>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412124" y="1417638"/>
            <a:ext cx="2240924" cy="1982385"/>
          </a:xfrm>
          <a:prstGeom prst="rect">
            <a:avLst/>
          </a:prstGeom>
          <a:noFill/>
          <a:ln w="38100">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457767" y="1592480"/>
            <a:ext cx="2216697" cy="2031325"/>
          </a:xfrm>
          <a:prstGeom prst="rect">
            <a:avLst/>
          </a:prstGeom>
          <a:noFill/>
        </p:spPr>
        <p:txBody>
          <a:bodyPr wrap="none" rtlCol="0">
            <a:spAutoFit/>
          </a:bodyPr>
          <a:lstStyle/>
          <a:p>
            <a:r>
              <a:rPr lang="en-US" dirty="0" smtClean="0">
                <a:solidFill>
                  <a:srgbClr val="800000"/>
                </a:solidFill>
              </a:rPr>
              <a:t>Risk of suspect CRS</a:t>
            </a:r>
          </a:p>
          <a:p>
            <a:r>
              <a:rPr lang="en-US" dirty="0">
                <a:solidFill>
                  <a:srgbClr val="800000"/>
                </a:solidFill>
              </a:rPr>
              <a:t>c</a:t>
            </a:r>
            <a:r>
              <a:rPr lang="en-US" dirty="0" smtClean="0">
                <a:solidFill>
                  <a:srgbClr val="800000"/>
                </a:solidFill>
              </a:rPr>
              <a:t>ase having had</a:t>
            </a:r>
          </a:p>
          <a:p>
            <a:r>
              <a:rPr lang="en-US" dirty="0" smtClean="0">
                <a:solidFill>
                  <a:srgbClr val="800000"/>
                </a:solidFill>
              </a:rPr>
              <a:t>postnatal rubella may</a:t>
            </a:r>
          </a:p>
          <a:p>
            <a:r>
              <a:rPr lang="en-US" dirty="0" smtClean="0">
                <a:solidFill>
                  <a:srgbClr val="800000"/>
                </a:solidFill>
              </a:rPr>
              <a:t>need to be assessed </a:t>
            </a:r>
          </a:p>
          <a:p>
            <a:r>
              <a:rPr lang="en-US" dirty="0" smtClean="0">
                <a:solidFill>
                  <a:srgbClr val="800000"/>
                </a:solidFill>
              </a:rPr>
              <a:t>(i.e. not CRS but had</a:t>
            </a:r>
          </a:p>
          <a:p>
            <a:r>
              <a:rPr lang="en-US" dirty="0">
                <a:solidFill>
                  <a:srgbClr val="800000"/>
                </a:solidFill>
              </a:rPr>
              <a:t>p</a:t>
            </a:r>
            <a:r>
              <a:rPr lang="en-US" dirty="0" smtClean="0">
                <a:solidFill>
                  <a:srgbClr val="800000"/>
                </a:solidFill>
              </a:rPr>
              <a:t>ostnatal rubella).</a:t>
            </a:r>
          </a:p>
          <a:p>
            <a:endParaRPr lang="en-US" dirty="0">
              <a:solidFill>
                <a:srgbClr val="800000"/>
              </a:solidFill>
            </a:endParaRPr>
          </a:p>
        </p:txBody>
      </p:sp>
      <p:pic>
        <p:nvPicPr>
          <p:cNvPr id="5" name="Picture 4"/>
          <p:cNvPicPr>
            <a:picLocks noChangeAspect="1"/>
          </p:cNvPicPr>
          <p:nvPr/>
        </p:nvPicPr>
        <p:blipFill>
          <a:blip r:embed="rId3"/>
          <a:stretch>
            <a:fillRect/>
          </a:stretch>
        </p:blipFill>
        <p:spPr>
          <a:xfrm>
            <a:off x="3215828" y="1592480"/>
            <a:ext cx="7431230" cy="4738467"/>
          </a:xfrm>
          <a:prstGeom prst="rect">
            <a:avLst/>
          </a:prstGeom>
        </p:spPr>
      </p:pic>
    </p:spTree>
    <p:extLst>
      <p:ext uri="{BB962C8B-B14F-4D97-AF65-F5344CB8AC3E}">
        <p14:creationId xmlns:p14="http://schemas.microsoft.com/office/powerpoint/2010/main" val="18225905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DALYS and Mortality associated with CRS</a:t>
            </a:r>
            <a:endParaRPr lang="en-US" sz="4000" dirty="0"/>
          </a:p>
        </p:txBody>
      </p:sp>
      <p:sp>
        <p:nvSpPr>
          <p:cNvPr id="3" name="Content Placeholder 2"/>
          <p:cNvSpPr>
            <a:spLocks noGrp="1"/>
          </p:cNvSpPr>
          <p:nvPr>
            <p:ph idx="1"/>
          </p:nvPr>
        </p:nvSpPr>
        <p:spPr>
          <a:xfrm>
            <a:off x="576775" y="1600200"/>
            <a:ext cx="11416442" cy="4942268"/>
          </a:xfrm>
        </p:spPr>
        <p:txBody>
          <a:bodyPr>
            <a:normAutofit fontScale="92500" lnSpcReduction="20000"/>
          </a:bodyPr>
          <a:lstStyle/>
          <a:p>
            <a:r>
              <a:rPr lang="en-US" dirty="0" smtClean="0">
                <a:solidFill>
                  <a:schemeClr val="tx1"/>
                </a:solidFill>
              </a:rPr>
              <a:t> CRS </a:t>
            </a:r>
            <a:r>
              <a:rPr lang="en-US" dirty="0" smtClean="0">
                <a:solidFill>
                  <a:schemeClr val="tx1"/>
                </a:solidFill>
              </a:rPr>
              <a:t>is associated with significant morbidity and </a:t>
            </a:r>
            <a:r>
              <a:rPr lang="en-US" dirty="0" smtClean="0">
                <a:solidFill>
                  <a:schemeClr val="tx1"/>
                </a:solidFill>
              </a:rPr>
              <a:t>mortality</a:t>
            </a:r>
          </a:p>
          <a:p>
            <a:r>
              <a:rPr lang="en-US" dirty="0">
                <a:solidFill>
                  <a:schemeClr val="tx1"/>
                </a:solidFill>
              </a:rPr>
              <a:t> Cost per Congenital Rubella Syndrome (CRS) case </a:t>
            </a:r>
          </a:p>
          <a:p>
            <a:pPr lvl="1"/>
            <a:r>
              <a:rPr lang="en-US" sz="2400" dirty="0">
                <a:solidFill>
                  <a:schemeClr val="tx1"/>
                </a:solidFill>
              </a:rPr>
              <a:t>$11,300 for LOW to $934,000 for HIGH</a:t>
            </a:r>
          </a:p>
          <a:p>
            <a:pPr lvl="1"/>
            <a:r>
              <a:rPr lang="en-US" sz="2400" dirty="0">
                <a:solidFill>
                  <a:schemeClr val="tx1"/>
                </a:solidFill>
              </a:rPr>
              <a:t>reflects lifetime of chronic care for individuals with </a:t>
            </a:r>
            <a:r>
              <a:rPr lang="en-US" sz="2400" dirty="0" smtClean="0">
                <a:solidFill>
                  <a:schemeClr val="tx1"/>
                </a:solidFill>
              </a:rPr>
              <a:t>disabilities</a:t>
            </a:r>
            <a:r>
              <a:rPr lang="en-US" dirty="0" smtClean="0">
                <a:solidFill>
                  <a:schemeClr val="tx1"/>
                </a:solidFill>
              </a:rPr>
              <a:t>  </a:t>
            </a:r>
            <a:endParaRPr lang="en-US" dirty="0" smtClean="0">
              <a:solidFill>
                <a:schemeClr val="tx1"/>
              </a:solidFill>
            </a:endParaRPr>
          </a:p>
          <a:p>
            <a:r>
              <a:rPr lang="en-US" dirty="0" smtClean="0">
                <a:solidFill>
                  <a:schemeClr val="tx1"/>
                </a:solidFill>
              </a:rPr>
              <a:t>CRS DALYS</a:t>
            </a:r>
            <a:r>
              <a:rPr lang="en-US" dirty="0" smtClean="0">
                <a:solidFill>
                  <a:schemeClr val="tx1"/>
                </a:solidFill>
              </a:rPr>
              <a:t>:</a:t>
            </a:r>
          </a:p>
          <a:p>
            <a:pPr lvl="1"/>
            <a:r>
              <a:rPr lang="en-US" dirty="0" smtClean="0">
                <a:solidFill>
                  <a:schemeClr val="tx1"/>
                </a:solidFill>
              </a:rPr>
              <a:t>Higher than DALYs associated with measles and rubella</a:t>
            </a:r>
          </a:p>
          <a:p>
            <a:pPr lvl="1"/>
            <a:r>
              <a:rPr lang="en-US" dirty="0" smtClean="0">
                <a:solidFill>
                  <a:schemeClr val="tx1"/>
                </a:solidFill>
              </a:rPr>
              <a:t>The estimated DALYs associated with the income level of country</a:t>
            </a:r>
          </a:p>
          <a:p>
            <a:pPr lvl="2" fontAlgn="ctr"/>
            <a:r>
              <a:rPr lang="en-US" dirty="0" smtClean="0">
                <a:solidFill>
                  <a:schemeClr val="tx1"/>
                </a:solidFill>
              </a:rPr>
              <a:t>High, Upper Middle, Lower Middle, Low – 18.7, 22.3, 27.5, 28</a:t>
            </a:r>
            <a:endParaRPr lang="en-US" sz="1600" b="0" dirty="0"/>
          </a:p>
          <a:p>
            <a:r>
              <a:rPr lang="en-US" dirty="0" smtClean="0">
                <a:solidFill>
                  <a:schemeClr val="tx1"/>
                </a:solidFill>
              </a:rPr>
              <a:t>Mortality </a:t>
            </a:r>
          </a:p>
          <a:p>
            <a:pPr lvl="1"/>
            <a:r>
              <a:rPr lang="en-US" dirty="0" smtClean="0">
                <a:solidFill>
                  <a:schemeClr val="tx1"/>
                </a:solidFill>
              </a:rPr>
              <a:t>Estimated mortality has ranged from 20-33%</a:t>
            </a:r>
          </a:p>
          <a:p>
            <a:pPr lvl="2"/>
            <a:r>
              <a:rPr lang="en-US" dirty="0" smtClean="0">
                <a:solidFill>
                  <a:schemeClr val="tx1"/>
                </a:solidFill>
              </a:rPr>
              <a:t> </a:t>
            </a:r>
            <a:r>
              <a:rPr lang="en-US" dirty="0">
                <a:solidFill>
                  <a:schemeClr val="tx1"/>
                </a:solidFill>
              </a:rPr>
              <a:t>R</a:t>
            </a:r>
            <a:r>
              <a:rPr lang="en-US" dirty="0" smtClean="0">
                <a:solidFill>
                  <a:schemeClr val="tx1"/>
                </a:solidFill>
              </a:rPr>
              <a:t>ecent publications confirm </a:t>
            </a:r>
            <a:r>
              <a:rPr lang="en-US" dirty="0" smtClean="0">
                <a:solidFill>
                  <a:schemeClr val="tx1"/>
                </a:solidFill>
              </a:rPr>
              <a:t>significant mortality</a:t>
            </a:r>
            <a:endParaRPr lang="en-US" dirty="0" smtClean="0">
              <a:solidFill>
                <a:schemeClr val="tx1"/>
              </a:solidFill>
            </a:endParaRPr>
          </a:p>
          <a:p>
            <a:pPr lvl="3"/>
            <a:r>
              <a:rPr lang="en-US" dirty="0" smtClean="0">
                <a:solidFill>
                  <a:schemeClr val="tx1"/>
                </a:solidFill>
              </a:rPr>
              <a:t>(e.g. recent work from Romania*)</a:t>
            </a:r>
          </a:p>
          <a:p>
            <a:pPr lvl="1"/>
            <a:r>
              <a:rPr lang="en-US" dirty="0" smtClean="0">
                <a:solidFill>
                  <a:schemeClr val="tx1"/>
                </a:solidFill>
              </a:rPr>
              <a:t>Infants born with cardiac defects have the highest risk of mortality  </a:t>
            </a:r>
          </a:p>
        </p:txBody>
      </p:sp>
      <p:sp>
        <p:nvSpPr>
          <p:cNvPr id="6" name="TextBox 5"/>
          <p:cNvSpPr txBox="1"/>
          <p:nvPr/>
        </p:nvSpPr>
        <p:spPr>
          <a:xfrm>
            <a:off x="1146619" y="6355698"/>
            <a:ext cx="7034638" cy="369332"/>
          </a:xfrm>
          <a:prstGeom prst="rect">
            <a:avLst/>
          </a:prstGeom>
          <a:noFill/>
        </p:spPr>
        <p:txBody>
          <a:bodyPr wrap="square" rtlCol="0">
            <a:spAutoFit/>
          </a:bodyPr>
          <a:lstStyle/>
          <a:p>
            <a:r>
              <a:rPr lang="en-US" dirty="0" smtClean="0"/>
              <a:t> *Lazar et al., </a:t>
            </a:r>
            <a:r>
              <a:rPr lang="en-US" dirty="0" err="1" smtClean="0">
                <a:solidFill>
                  <a:srgbClr val="3333CC"/>
                </a:solidFill>
              </a:rPr>
              <a:t>Eurosurveillance</a:t>
            </a:r>
            <a:r>
              <a:rPr lang="en-US" dirty="0" smtClean="0"/>
              <a:t> </a:t>
            </a:r>
            <a:r>
              <a:rPr lang="en-US" i="1" dirty="0" smtClean="0"/>
              <a:t>In Press</a:t>
            </a:r>
            <a:endParaRPr lang="en-US" i="1" dirty="0"/>
          </a:p>
        </p:txBody>
      </p:sp>
    </p:spTree>
    <p:extLst>
      <p:ext uri="{BB962C8B-B14F-4D97-AF65-F5344CB8AC3E}">
        <p14:creationId xmlns:p14="http://schemas.microsoft.com/office/powerpoint/2010/main" val="3520433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0" y="903889"/>
            <a:ext cx="2597634" cy="923330"/>
          </a:xfrm>
          <a:prstGeom prst="rect">
            <a:avLst/>
          </a:prstGeom>
          <a:noFill/>
        </p:spPr>
        <p:txBody>
          <a:bodyPr wrap="none" rtlCol="0">
            <a:spAutoFit/>
          </a:bodyPr>
          <a:lstStyle/>
          <a:p>
            <a:r>
              <a:rPr lang="en-US" b="1" dirty="0"/>
              <a:t>Case 1. </a:t>
            </a:r>
            <a:r>
              <a:rPr lang="en-US" b="1" dirty="0" smtClean="0"/>
              <a:t>Multiple defects</a:t>
            </a:r>
          </a:p>
          <a:p>
            <a:r>
              <a:rPr lang="en-US" b="1" dirty="0" smtClean="0"/>
              <a:t>Including </a:t>
            </a:r>
          </a:p>
          <a:p>
            <a:r>
              <a:rPr lang="en-US" b="1" dirty="0" smtClean="0"/>
              <a:t>pulmonary </a:t>
            </a:r>
            <a:r>
              <a:rPr lang="en-US" b="1" dirty="0"/>
              <a:t>hypertension</a:t>
            </a:r>
            <a:r>
              <a:rPr lang="en-US" dirty="0"/>
              <a:t>.</a:t>
            </a:r>
          </a:p>
        </p:txBody>
      </p:sp>
      <p:sp>
        <p:nvSpPr>
          <p:cNvPr id="12" name="TextBox 11"/>
          <p:cNvSpPr txBox="1"/>
          <p:nvPr/>
        </p:nvSpPr>
        <p:spPr>
          <a:xfrm>
            <a:off x="145143" y="2383562"/>
            <a:ext cx="3179332" cy="4524315"/>
          </a:xfrm>
          <a:prstGeom prst="rect">
            <a:avLst/>
          </a:prstGeom>
          <a:noFill/>
        </p:spPr>
        <p:txBody>
          <a:bodyPr wrap="none" rtlCol="0">
            <a:spAutoFit/>
          </a:bodyPr>
          <a:lstStyle/>
          <a:p>
            <a:r>
              <a:rPr lang="en-US" dirty="0"/>
              <a:t>Pulmonary histopathologic </a:t>
            </a:r>
            <a:r>
              <a:rPr lang="en-US" dirty="0" smtClean="0"/>
              <a:t>and</a:t>
            </a:r>
          </a:p>
          <a:p>
            <a:r>
              <a:rPr lang="en-US" dirty="0" err="1" smtClean="0"/>
              <a:t>immunohistochemical</a:t>
            </a:r>
            <a:r>
              <a:rPr lang="en-US" dirty="0" smtClean="0"/>
              <a:t> features</a:t>
            </a:r>
          </a:p>
          <a:p>
            <a:r>
              <a:rPr lang="en-US" dirty="0" smtClean="0"/>
              <a:t>in </a:t>
            </a:r>
            <a:r>
              <a:rPr lang="en-US" dirty="0"/>
              <a:t>a </a:t>
            </a:r>
            <a:r>
              <a:rPr lang="en-US" dirty="0" smtClean="0">
                <a:solidFill>
                  <a:srgbClr val="800000"/>
                </a:solidFill>
              </a:rPr>
              <a:t>fatal CRS case. </a:t>
            </a:r>
          </a:p>
          <a:p>
            <a:endParaRPr lang="en-US" dirty="0"/>
          </a:p>
          <a:p>
            <a:pPr marL="342900" indent="-342900">
              <a:buAutoNum type="alphaUcParenBoth"/>
            </a:pPr>
            <a:r>
              <a:rPr lang="en-US" dirty="0" smtClean="0">
                <a:solidFill>
                  <a:srgbClr val="C00000"/>
                </a:solidFill>
              </a:rPr>
              <a:t>Low-power </a:t>
            </a:r>
            <a:r>
              <a:rPr lang="en-US" dirty="0">
                <a:solidFill>
                  <a:srgbClr val="C00000"/>
                </a:solidFill>
              </a:rPr>
              <a:t>image of </a:t>
            </a:r>
            <a:r>
              <a:rPr lang="en-US" dirty="0" smtClean="0">
                <a:solidFill>
                  <a:srgbClr val="C00000"/>
                </a:solidFill>
              </a:rPr>
              <a:t>lung</a:t>
            </a:r>
          </a:p>
          <a:p>
            <a:r>
              <a:rPr lang="en-US" dirty="0" smtClean="0">
                <a:solidFill>
                  <a:srgbClr val="C00000"/>
                </a:solidFill>
              </a:rPr>
              <a:t> </a:t>
            </a:r>
            <a:r>
              <a:rPr lang="en-US" dirty="0">
                <a:solidFill>
                  <a:srgbClr val="C00000"/>
                </a:solidFill>
              </a:rPr>
              <a:t>shows congestion, edema, mild</a:t>
            </a:r>
          </a:p>
          <a:p>
            <a:r>
              <a:rPr lang="en-US" dirty="0" smtClean="0">
                <a:solidFill>
                  <a:srgbClr val="C00000"/>
                </a:solidFill>
              </a:rPr>
              <a:t>interstitial </a:t>
            </a:r>
            <a:r>
              <a:rPr lang="en-US" dirty="0">
                <a:solidFill>
                  <a:srgbClr val="C00000"/>
                </a:solidFill>
              </a:rPr>
              <a:t>inflammation </a:t>
            </a:r>
            <a:r>
              <a:rPr lang="en-US" dirty="0" smtClean="0">
                <a:solidFill>
                  <a:srgbClr val="C00000"/>
                </a:solidFill>
              </a:rPr>
              <a:t>and</a:t>
            </a:r>
          </a:p>
          <a:p>
            <a:r>
              <a:rPr lang="en-US" dirty="0" smtClean="0">
                <a:solidFill>
                  <a:srgbClr val="C00000"/>
                </a:solidFill>
              </a:rPr>
              <a:t>hyaline </a:t>
            </a:r>
            <a:r>
              <a:rPr lang="en-US" dirty="0">
                <a:solidFill>
                  <a:srgbClr val="C00000"/>
                </a:solidFill>
              </a:rPr>
              <a:t>membrane formation</a:t>
            </a:r>
            <a:r>
              <a:rPr lang="en-US" dirty="0" smtClean="0">
                <a:solidFill>
                  <a:srgbClr val="C00000"/>
                </a:solidFill>
              </a:rPr>
              <a:t>.</a:t>
            </a:r>
          </a:p>
          <a:p>
            <a:r>
              <a:rPr lang="en-US" dirty="0" smtClean="0"/>
              <a:t>(</a:t>
            </a:r>
            <a:r>
              <a:rPr lang="en-US" dirty="0"/>
              <a:t>B) Diffuse </a:t>
            </a:r>
            <a:r>
              <a:rPr lang="en-US" dirty="0" smtClean="0"/>
              <a:t>alveolar damage and</a:t>
            </a:r>
          </a:p>
          <a:p>
            <a:r>
              <a:rPr lang="en-US" dirty="0" smtClean="0"/>
              <a:t>interstitial </a:t>
            </a:r>
            <a:r>
              <a:rPr lang="en-US" dirty="0"/>
              <a:t>pneumonitis. </a:t>
            </a:r>
            <a:endParaRPr lang="en-US" dirty="0" smtClean="0"/>
          </a:p>
          <a:p>
            <a:r>
              <a:rPr lang="en-US" dirty="0" smtClean="0"/>
              <a:t>(</a:t>
            </a:r>
            <a:r>
              <a:rPr lang="en-US" dirty="0"/>
              <a:t>C) High-power image </a:t>
            </a:r>
            <a:r>
              <a:rPr lang="en-US" dirty="0" smtClean="0"/>
              <a:t>shows</a:t>
            </a:r>
          </a:p>
          <a:p>
            <a:r>
              <a:rPr lang="en-US" dirty="0" smtClean="0"/>
              <a:t>intra-alveolar</a:t>
            </a:r>
            <a:r>
              <a:rPr lang="en-US" dirty="0"/>
              <a:t> </a:t>
            </a:r>
            <a:r>
              <a:rPr lang="en-US" dirty="0" smtClean="0"/>
              <a:t>macrophages</a:t>
            </a:r>
            <a:r>
              <a:rPr lang="en-US" dirty="0"/>
              <a:t>. </a:t>
            </a:r>
            <a:endParaRPr lang="en-US" dirty="0" smtClean="0"/>
          </a:p>
          <a:p>
            <a:r>
              <a:rPr lang="en-US" dirty="0" smtClean="0"/>
              <a:t>(</a:t>
            </a:r>
            <a:r>
              <a:rPr lang="en-US" dirty="0"/>
              <a:t>D) </a:t>
            </a:r>
            <a:r>
              <a:rPr lang="en-US" dirty="0">
                <a:solidFill>
                  <a:srgbClr val="C00000"/>
                </a:solidFill>
              </a:rPr>
              <a:t>Rubella virus antigens </a:t>
            </a:r>
            <a:endParaRPr lang="en-US" dirty="0" smtClean="0">
              <a:solidFill>
                <a:srgbClr val="C00000"/>
              </a:solidFill>
            </a:endParaRPr>
          </a:p>
          <a:p>
            <a:r>
              <a:rPr lang="en-US" dirty="0" smtClean="0">
                <a:solidFill>
                  <a:srgbClr val="C00000"/>
                </a:solidFill>
              </a:rPr>
              <a:t>in </a:t>
            </a:r>
            <a:r>
              <a:rPr lang="en-US" dirty="0">
                <a:solidFill>
                  <a:srgbClr val="C00000"/>
                </a:solidFill>
              </a:rPr>
              <a:t>intra-alveolar macrophages. </a:t>
            </a:r>
            <a:endParaRPr lang="en-US" dirty="0" smtClean="0">
              <a:solidFill>
                <a:srgbClr val="C00000"/>
              </a:solidFill>
            </a:endParaRPr>
          </a:p>
          <a:p>
            <a:r>
              <a:rPr lang="en-US" dirty="0" smtClean="0">
                <a:solidFill>
                  <a:srgbClr val="C00000"/>
                </a:solidFill>
              </a:rPr>
              <a:t>Note</a:t>
            </a:r>
            <a:r>
              <a:rPr lang="en-US" dirty="0">
                <a:solidFill>
                  <a:srgbClr val="C00000"/>
                </a:solidFill>
              </a:rPr>
              <a:t> </a:t>
            </a:r>
            <a:r>
              <a:rPr lang="en-US" dirty="0" smtClean="0">
                <a:solidFill>
                  <a:srgbClr val="C00000"/>
                </a:solidFill>
              </a:rPr>
              <a:t>immunostaining </a:t>
            </a:r>
            <a:r>
              <a:rPr lang="en-US" dirty="0">
                <a:solidFill>
                  <a:srgbClr val="C00000"/>
                </a:solidFill>
              </a:rPr>
              <a:t>of </a:t>
            </a:r>
            <a:endParaRPr lang="en-US" dirty="0" smtClean="0">
              <a:solidFill>
                <a:srgbClr val="C00000"/>
              </a:solidFill>
            </a:endParaRPr>
          </a:p>
          <a:p>
            <a:r>
              <a:rPr lang="en-US" dirty="0" smtClean="0">
                <a:solidFill>
                  <a:srgbClr val="C00000"/>
                </a:solidFill>
              </a:rPr>
              <a:t>globular </a:t>
            </a:r>
            <a:r>
              <a:rPr lang="en-US" dirty="0">
                <a:solidFill>
                  <a:srgbClr val="C00000"/>
                </a:solidFill>
              </a:rPr>
              <a:t>inclusions.</a:t>
            </a:r>
          </a:p>
        </p:txBody>
      </p:sp>
      <p:sp>
        <p:nvSpPr>
          <p:cNvPr id="7" name="TextBox 6"/>
          <p:cNvSpPr txBox="1"/>
          <p:nvPr/>
        </p:nvSpPr>
        <p:spPr>
          <a:xfrm>
            <a:off x="145143" y="1841212"/>
            <a:ext cx="2759986" cy="369332"/>
          </a:xfrm>
          <a:prstGeom prst="rect">
            <a:avLst/>
          </a:prstGeom>
          <a:noFill/>
        </p:spPr>
        <p:txBody>
          <a:bodyPr wrap="none" rtlCol="0">
            <a:spAutoFit/>
          </a:bodyPr>
          <a:lstStyle/>
          <a:p>
            <a:r>
              <a:rPr lang="en-US" dirty="0" smtClean="0"/>
              <a:t>anti-RV polyclonal </a:t>
            </a:r>
            <a:r>
              <a:rPr lang="en-US" dirty="0"/>
              <a:t>antibody</a:t>
            </a:r>
          </a:p>
        </p:txBody>
      </p:sp>
      <p:pic>
        <p:nvPicPr>
          <p:cNvPr id="15" name="Picture 14"/>
          <p:cNvPicPr>
            <a:picLocks noChangeAspect="1"/>
          </p:cNvPicPr>
          <p:nvPr/>
        </p:nvPicPr>
        <p:blipFill>
          <a:blip r:embed="rId2"/>
          <a:stretch>
            <a:fillRect/>
          </a:stretch>
        </p:blipFill>
        <p:spPr>
          <a:xfrm>
            <a:off x="4026308" y="1078340"/>
            <a:ext cx="9944043" cy="5779660"/>
          </a:xfrm>
          <a:prstGeom prst="rect">
            <a:avLst/>
          </a:prstGeom>
        </p:spPr>
      </p:pic>
      <p:sp>
        <p:nvSpPr>
          <p:cNvPr id="16" name="Rectangle 15"/>
          <p:cNvSpPr/>
          <p:nvPr/>
        </p:nvSpPr>
        <p:spPr>
          <a:xfrm>
            <a:off x="3490499" y="57904"/>
            <a:ext cx="6098336" cy="1077218"/>
          </a:xfrm>
          <a:prstGeom prst="rect">
            <a:avLst/>
          </a:prstGeom>
        </p:spPr>
        <p:txBody>
          <a:bodyPr wrap="none">
            <a:spAutoFit/>
          </a:bodyPr>
          <a:lstStyle/>
          <a:p>
            <a:r>
              <a:rPr lang="en-US" sz="3200" b="1" dirty="0" smtClean="0"/>
              <a:t>Development</a:t>
            </a:r>
          </a:p>
          <a:p>
            <a:r>
              <a:rPr lang="en-US" sz="3200" b="1" dirty="0"/>
              <a:t>	</a:t>
            </a:r>
            <a:r>
              <a:rPr lang="en-US" sz="2400" b="1" dirty="0" smtClean="0"/>
              <a:t>Detailed characterization of fatal cases</a:t>
            </a:r>
            <a:endParaRPr lang="en-US" sz="2400" b="1" dirty="0"/>
          </a:p>
        </p:txBody>
      </p:sp>
    </p:spTree>
    <p:extLst>
      <p:ext uri="{BB962C8B-B14F-4D97-AF65-F5344CB8AC3E}">
        <p14:creationId xmlns:p14="http://schemas.microsoft.com/office/powerpoint/2010/main" val="24855724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59683"/>
          </a:xfrm>
        </p:spPr>
        <p:txBody>
          <a:bodyPr>
            <a:normAutofit/>
          </a:bodyPr>
          <a:lstStyle/>
          <a:p>
            <a:pPr algn="ctr"/>
            <a:r>
              <a:rPr lang="en-US" sz="4400" dirty="0" smtClean="0"/>
              <a:t>Challenges/Developments</a:t>
            </a:r>
            <a:endParaRPr lang="en-US" sz="4400" dirty="0"/>
          </a:p>
        </p:txBody>
      </p:sp>
      <p:sp>
        <p:nvSpPr>
          <p:cNvPr id="3" name="Content Placeholder 2"/>
          <p:cNvSpPr>
            <a:spLocks noGrp="1"/>
          </p:cNvSpPr>
          <p:nvPr>
            <p:ph idx="1"/>
          </p:nvPr>
        </p:nvSpPr>
        <p:spPr>
          <a:xfrm>
            <a:off x="548640" y="1259174"/>
            <a:ext cx="11033760" cy="5126636"/>
          </a:xfrm>
        </p:spPr>
        <p:txBody>
          <a:bodyPr>
            <a:normAutofit fontScale="92500" lnSpcReduction="20000"/>
          </a:bodyPr>
          <a:lstStyle/>
          <a:p>
            <a:r>
              <a:rPr lang="en-US" dirty="0">
                <a:solidFill>
                  <a:schemeClr val="tx1"/>
                </a:solidFill>
              </a:rPr>
              <a:t>Clinical manifestations may not be manifested within the first year of life (after which laboratory confirmation is not currently possible)</a:t>
            </a:r>
          </a:p>
          <a:p>
            <a:r>
              <a:rPr lang="en-US" dirty="0" smtClean="0">
                <a:solidFill>
                  <a:schemeClr val="tx1"/>
                </a:solidFill>
              </a:rPr>
              <a:t>Health care system may not have the technology (e.g., hearing testing) to detect the defect</a:t>
            </a:r>
          </a:p>
          <a:p>
            <a:r>
              <a:rPr lang="en-US" dirty="0" smtClean="0">
                <a:solidFill>
                  <a:schemeClr val="tx1"/>
                </a:solidFill>
              </a:rPr>
              <a:t>Chronic disability and death may be underestimated in infants/children with CRS depending on the follow-up of the infants with CRS</a:t>
            </a:r>
          </a:p>
          <a:p>
            <a:r>
              <a:rPr lang="en-US" dirty="0" smtClean="0">
                <a:solidFill>
                  <a:schemeClr val="tx1"/>
                </a:solidFill>
              </a:rPr>
              <a:t>Laboratory confirmation – for infants =&gt; 6 months, may be challenging to get second specimen for IgG testing.  </a:t>
            </a:r>
          </a:p>
          <a:p>
            <a:pPr lvl="1"/>
            <a:r>
              <a:rPr lang="en-US" dirty="0" smtClean="0">
                <a:solidFill>
                  <a:schemeClr val="tx1"/>
                </a:solidFill>
              </a:rPr>
              <a:t>Evaluating if only one IgG is sufficient in special circumstances</a:t>
            </a:r>
          </a:p>
          <a:p>
            <a:r>
              <a:rPr lang="en-US" dirty="0" smtClean="0">
                <a:solidFill>
                  <a:schemeClr val="tx1"/>
                </a:solidFill>
              </a:rPr>
              <a:t>Adding viral isolation and RT-PCR to the algorithm</a:t>
            </a:r>
          </a:p>
          <a:p>
            <a:r>
              <a:rPr lang="en-US" dirty="0" smtClean="0">
                <a:solidFill>
                  <a:schemeClr val="tx1"/>
                </a:solidFill>
              </a:rPr>
              <a:t>Development of global CRS surveillance performance indicators</a:t>
            </a:r>
          </a:p>
          <a:p>
            <a:pPr marL="0" indent="0">
              <a:buNone/>
            </a:pPr>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pPr marL="0" indent="0">
              <a:buNone/>
            </a:pPr>
            <a:endParaRPr lang="en-US" dirty="0">
              <a:solidFill>
                <a:schemeClr val="tx1"/>
              </a:solidFill>
            </a:endParaRPr>
          </a:p>
        </p:txBody>
      </p:sp>
    </p:spTree>
    <p:extLst>
      <p:ext uri="{BB962C8B-B14F-4D97-AF65-F5344CB8AC3E}">
        <p14:creationId xmlns:p14="http://schemas.microsoft.com/office/powerpoint/2010/main" val="41824109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56286" y="305483"/>
            <a:ext cx="11050073" cy="1906488"/>
          </a:xfrm>
        </p:spPr>
        <p:txBody>
          <a:bodyPr rtlCol="0">
            <a:normAutofit/>
          </a:bodyPr>
          <a:lstStyle/>
          <a:p>
            <a:pPr algn="ctr"/>
            <a:r>
              <a:rPr lang="en-US" sz="4400" cap="all" dirty="0">
                <a:solidFill>
                  <a:srgbClr val="000099"/>
                </a:solidFill>
              </a:rPr>
              <a:t/>
            </a:r>
            <a:br>
              <a:rPr lang="en-US" sz="4400" cap="all" dirty="0">
                <a:solidFill>
                  <a:srgbClr val="000099"/>
                </a:solidFill>
              </a:rPr>
            </a:br>
            <a:r>
              <a:rPr lang="en-US" sz="4400" cap="all" dirty="0" smtClean="0">
                <a:solidFill>
                  <a:srgbClr val="000099"/>
                </a:solidFill>
              </a:rPr>
              <a:t/>
            </a:r>
            <a:br>
              <a:rPr lang="en-US" sz="4400" cap="all" dirty="0" smtClean="0">
                <a:solidFill>
                  <a:srgbClr val="000099"/>
                </a:solidFill>
              </a:rPr>
            </a:br>
            <a:r>
              <a:rPr lang="en-US" sz="4400" dirty="0"/>
              <a:t/>
            </a:r>
            <a:br>
              <a:rPr lang="en-US" sz="4400" dirty="0"/>
            </a:br>
            <a:r>
              <a:rPr lang="en-US" sz="4400" dirty="0" smtClean="0"/>
              <a:t>CRS Burden Estimates</a:t>
            </a:r>
            <a:endParaRPr lang="en-US" sz="4000" dirty="0"/>
          </a:p>
        </p:txBody>
      </p:sp>
      <p:sp>
        <p:nvSpPr>
          <p:cNvPr id="9" name="Text Placeholder 8"/>
          <p:cNvSpPr>
            <a:spLocks noGrp="1"/>
          </p:cNvSpPr>
          <p:nvPr>
            <p:ph type="body" sz="quarter" idx="12"/>
          </p:nvPr>
        </p:nvSpPr>
        <p:spPr>
          <a:xfrm>
            <a:off x="3810000" y="6473825"/>
            <a:ext cx="5105400" cy="228600"/>
          </a:xfrm>
        </p:spPr>
        <p:txBody>
          <a:bodyPr rtlCol="0">
            <a:normAutofit/>
          </a:bodyPr>
          <a:lstStyle/>
          <a:p>
            <a:pPr>
              <a:defRPr/>
            </a:pPr>
            <a:r>
              <a:rPr lang="en-US" dirty="0" smtClean="0">
                <a:solidFill>
                  <a:schemeClr val="tx1"/>
                </a:solidFill>
              </a:rPr>
              <a:t>Division of Viral Diseases, Global Immunization Division</a:t>
            </a:r>
            <a:endParaRPr lang="en-US" dirty="0">
              <a:solidFill>
                <a:schemeClr val="tx1"/>
              </a:solidFill>
            </a:endParaRPr>
          </a:p>
        </p:txBody>
      </p:sp>
      <p:pic>
        <p:nvPicPr>
          <p:cNvPr id="8197" name="Picture 6" descr="Logos of the United States Department of Health and Human Services and Centers for Disease Control and Prevention&#10;"/>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10287001" y="6477001"/>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Text Placeholder 2"/>
          <p:cNvSpPr>
            <a:spLocks noGrp="1"/>
          </p:cNvSpPr>
          <p:nvPr>
            <p:ph type="body" sz="quarter" idx="10"/>
          </p:nvPr>
        </p:nvSpPr>
        <p:spPr>
          <a:xfrm>
            <a:off x="2667000" y="4600264"/>
            <a:ext cx="6705600" cy="2743200"/>
          </a:xfrm>
        </p:spPr>
        <p:txBody>
          <a:bodyPr>
            <a:noAutofit/>
          </a:bodyPr>
          <a:lstStyle/>
          <a:p>
            <a:pPr>
              <a:lnSpc>
                <a:spcPts val="1300"/>
              </a:lnSpc>
            </a:pPr>
            <a:endParaRPr lang="en-US" sz="2400" dirty="0"/>
          </a:p>
          <a:p>
            <a:pPr lvl="0">
              <a:lnSpc>
                <a:spcPts val="1300"/>
              </a:lnSpc>
            </a:pPr>
            <a:endParaRPr lang="en-US" dirty="0" smtClean="0">
              <a:solidFill>
                <a:prstClr val="black"/>
              </a:solidFill>
            </a:endParaRPr>
          </a:p>
          <a:p>
            <a:pPr lvl="0">
              <a:lnSpc>
                <a:spcPts val="1300"/>
              </a:lnSpc>
            </a:pPr>
            <a:endParaRPr lang="en-US" dirty="0">
              <a:solidFill>
                <a:prstClr val="black"/>
              </a:solidFill>
            </a:endParaRPr>
          </a:p>
        </p:txBody>
      </p:sp>
      <p:pic>
        <p:nvPicPr>
          <p:cNvPr id="2" name="Picture 1"/>
          <p:cNvPicPr>
            <a:picLocks noChangeAspect="1"/>
          </p:cNvPicPr>
          <p:nvPr/>
        </p:nvPicPr>
        <p:blipFill rotWithShape="1">
          <a:blip r:embed="rId4"/>
          <a:srcRect l="2493" r="1296" b="2602"/>
          <a:stretch/>
        </p:blipFill>
        <p:spPr>
          <a:xfrm>
            <a:off x="787642" y="4096927"/>
            <a:ext cx="1948966" cy="1663544"/>
          </a:xfrm>
          <a:prstGeom prst="rect">
            <a:avLst/>
          </a:prstGeom>
        </p:spPr>
      </p:pic>
      <p:pic>
        <p:nvPicPr>
          <p:cNvPr id="15" name="Picture 14"/>
          <p:cNvPicPr>
            <a:picLocks noChangeAspect="1"/>
          </p:cNvPicPr>
          <p:nvPr/>
        </p:nvPicPr>
        <p:blipFill>
          <a:blip r:embed="rId5"/>
          <a:stretch>
            <a:fillRect/>
          </a:stretch>
        </p:blipFill>
        <p:spPr>
          <a:xfrm>
            <a:off x="9517060" y="5719674"/>
            <a:ext cx="2189299" cy="287711"/>
          </a:xfrm>
          <a:prstGeom prst="rect">
            <a:avLst/>
          </a:prstGeom>
        </p:spPr>
      </p:pic>
      <p:sp>
        <p:nvSpPr>
          <p:cNvPr id="3" name="TextBox 2"/>
          <p:cNvSpPr txBox="1"/>
          <p:nvPr/>
        </p:nvSpPr>
        <p:spPr>
          <a:xfrm>
            <a:off x="3366286" y="4071958"/>
            <a:ext cx="5649367" cy="646331"/>
          </a:xfrm>
          <a:prstGeom prst="rect">
            <a:avLst/>
          </a:prstGeom>
          <a:noFill/>
        </p:spPr>
        <p:txBody>
          <a:bodyPr wrap="none" rtlCol="0">
            <a:spAutoFit/>
          </a:bodyPr>
          <a:lstStyle/>
          <a:p>
            <a:r>
              <a:rPr lang="en-US" dirty="0" smtClean="0"/>
              <a:t>Susan Reef, MD</a:t>
            </a:r>
            <a:r>
              <a:rPr lang="en-US" dirty="0"/>
              <a:t>, </a:t>
            </a:r>
            <a:r>
              <a:rPr lang="en-US" dirty="0" smtClean="0"/>
              <a:t>and Joseph </a:t>
            </a:r>
            <a:r>
              <a:rPr lang="en-US" dirty="0"/>
              <a:t>P. Icenogle, PhD, colleagues</a:t>
            </a:r>
            <a:r>
              <a:rPr lang="en-US" dirty="0" smtClean="0"/>
              <a:t>, </a:t>
            </a:r>
            <a:endParaRPr lang="en-US" dirty="0"/>
          </a:p>
          <a:p>
            <a:r>
              <a:rPr lang="en-US" dirty="0" smtClean="0"/>
              <a:t>and other collaborators</a:t>
            </a:r>
            <a:endParaRPr lang="en-US" dirty="0"/>
          </a:p>
        </p:txBody>
      </p:sp>
      <p:sp>
        <p:nvSpPr>
          <p:cNvPr id="5" name="TextBox 4"/>
          <p:cNvSpPr txBox="1"/>
          <p:nvPr/>
        </p:nvSpPr>
        <p:spPr>
          <a:xfrm>
            <a:off x="2997201" y="5048170"/>
            <a:ext cx="6375400" cy="646331"/>
          </a:xfrm>
          <a:prstGeom prst="rect">
            <a:avLst/>
          </a:prstGeom>
          <a:noFill/>
        </p:spPr>
        <p:txBody>
          <a:bodyPr wrap="square" rtlCol="0">
            <a:spAutoFit/>
          </a:bodyPr>
          <a:lstStyle/>
          <a:p>
            <a:pPr algn="ctr"/>
            <a:r>
              <a:rPr lang="en-GB" dirty="0"/>
              <a:t>Accelerating Progress towards Measles and Rubella Elimination,</a:t>
            </a:r>
            <a:br>
              <a:rPr lang="en-GB" dirty="0"/>
            </a:br>
            <a:r>
              <a:rPr lang="en-GB" dirty="0"/>
              <a:t> 21-23 June 2016, Hotel Royal, Geneva</a:t>
            </a:r>
            <a:endParaRPr lang="en-US" b="1" dirty="0">
              <a:solidFill>
                <a:srgbClr val="0070C0"/>
              </a:solidFill>
            </a:endParaRPr>
          </a:p>
        </p:txBody>
      </p:sp>
      <p:sp>
        <p:nvSpPr>
          <p:cNvPr id="7" name="Text Placeholder 6"/>
          <p:cNvSpPr>
            <a:spLocks noGrp="1"/>
          </p:cNvSpPr>
          <p:nvPr>
            <p:ph type="body" sz="quarter" idx="11"/>
          </p:nvPr>
        </p:nvSpPr>
        <p:spPr/>
        <p:txBody>
          <a:bodyPr>
            <a:normAutofit fontScale="77500" lnSpcReduction="20000"/>
          </a:bodyPr>
          <a:lstStyle/>
          <a:p>
            <a:endParaRPr lang="en-US"/>
          </a:p>
        </p:txBody>
      </p:sp>
      <p:pic>
        <p:nvPicPr>
          <p:cNvPr id="10" name="Picture 9"/>
          <p:cNvPicPr>
            <a:picLocks noChangeAspect="1"/>
          </p:cNvPicPr>
          <p:nvPr/>
        </p:nvPicPr>
        <p:blipFill>
          <a:blip r:embed="rId6"/>
          <a:stretch>
            <a:fillRect/>
          </a:stretch>
        </p:blipFill>
        <p:spPr>
          <a:xfrm>
            <a:off x="10002278" y="3445862"/>
            <a:ext cx="1249680" cy="2179320"/>
          </a:xfrm>
          <a:prstGeom prst="rect">
            <a:avLst/>
          </a:prstGeom>
        </p:spPr>
      </p:pic>
    </p:spTree>
    <p:extLst>
      <p:ext uri="{BB962C8B-B14F-4D97-AF65-F5344CB8AC3E}">
        <p14:creationId xmlns:p14="http://schemas.microsoft.com/office/powerpoint/2010/main" val="32048565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Background</a:t>
            </a:r>
            <a:endParaRPr lang="en-US" dirty="0"/>
          </a:p>
        </p:txBody>
      </p:sp>
      <p:sp>
        <p:nvSpPr>
          <p:cNvPr id="3" name="Content Placeholder 2"/>
          <p:cNvSpPr>
            <a:spLocks noGrp="1"/>
          </p:cNvSpPr>
          <p:nvPr>
            <p:ph idx="1"/>
          </p:nvPr>
        </p:nvSpPr>
        <p:spPr/>
        <p:txBody>
          <a:bodyPr>
            <a:normAutofit/>
          </a:bodyPr>
          <a:lstStyle/>
          <a:p>
            <a:r>
              <a:rPr lang="en-US" dirty="0" smtClean="0"/>
              <a:t>The purpose of any rubella vaccination program is prevention/elimination of congenital rubella infections</a:t>
            </a:r>
          </a:p>
          <a:p>
            <a:r>
              <a:rPr lang="en-US" dirty="0" smtClean="0"/>
              <a:t>Identification of children with CRS can be challenging </a:t>
            </a:r>
          </a:p>
          <a:p>
            <a:r>
              <a:rPr lang="en-US" dirty="0" smtClean="0"/>
              <a:t>Up to 50% of mothers who give birth to infants with CRS are asymptomatic  or without rash and would not be identified as rubella cases </a:t>
            </a:r>
          </a:p>
          <a:p>
            <a:r>
              <a:rPr lang="en-US" dirty="0" smtClean="0"/>
              <a:t>Identification of children with CRS </a:t>
            </a:r>
          </a:p>
          <a:p>
            <a:pPr lvl="1"/>
            <a:r>
              <a:rPr lang="en-US" dirty="0" smtClean="0"/>
              <a:t>used for advocacy</a:t>
            </a:r>
          </a:p>
          <a:p>
            <a:pPr lvl="1"/>
            <a:r>
              <a:rPr lang="en-US" dirty="0" smtClean="0"/>
              <a:t>monitoring vaccination program – need to measure the impact</a:t>
            </a:r>
          </a:p>
          <a:p>
            <a:pPr lvl="1"/>
            <a:r>
              <a:rPr lang="en-US" dirty="0" smtClean="0"/>
              <a:t>documenting the elimination of CRS</a:t>
            </a:r>
            <a:endParaRPr lang="en-US" dirty="0"/>
          </a:p>
        </p:txBody>
      </p:sp>
    </p:spTree>
    <p:extLst>
      <p:ext uri="{BB962C8B-B14F-4D97-AF65-F5344CB8AC3E}">
        <p14:creationId xmlns:p14="http://schemas.microsoft.com/office/powerpoint/2010/main" val="28294039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a:xfrm>
            <a:off x="2493842" y="746975"/>
            <a:ext cx="7178675" cy="999649"/>
          </a:xfrm>
        </p:spPr>
        <p:txBody>
          <a:bodyPr/>
          <a:lstStyle/>
          <a:p>
            <a:pPr algn="ctr"/>
            <a:r>
              <a:rPr lang="en-US" sz="3600" b="1" dirty="0"/>
              <a:t>CRS Case Definitions</a:t>
            </a:r>
            <a:endParaRPr lang="en-US" b="1" dirty="0">
              <a:effectLst/>
            </a:endParaRPr>
          </a:p>
        </p:txBody>
      </p:sp>
      <p:sp>
        <p:nvSpPr>
          <p:cNvPr id="162819" name="Rectangle 3"/>
          <p:cNvSpPr>
            <a:spLocks noGrp="1" noChangeArrowheads="1"/>
          </p:cNvSpPr>
          <p:nvPr>
            <p:ph type="body" idx="1"/>
          </p:nvPr>
        </p:nvSpPr>
        <p:spPr>
          <a:xfrm>
            <a:off x="863601" y="1712259"/>
            <a:ext cx="9148970" cy="5311588"/>
          </a:xfrm>
        </p:spPr>
        <p:txBody>
          <a:bodyPr/>
          <a:lstStyle/>
          <a:p>
            <a:pPr>
              <a:buFont typeface="Wingdings" pitchFamily="2" charset="2"/>
              <a:buNone/>
            </a:pPr>
            <a:r>
              <a:rPr lang="en-US" b="1" u="sng" dirty="0"/>
              <a:t>Suspected CRS (to be investigated)</a:t>
            </a:r>
            <a:r>
              <a:rPr lang="en-US" u="sng" dirty="0"/>
              <a:t>:</a:t>
            </a:r>
            <a:r>
              <a:rPr lang="en-US" dirty="0"/>
              <a:t> </a:t>
            </a:r>
          </a:p>
          <a:p>
            <a:r>
              <a:rPr lang="en-US" dirty="0"/>
              <a:t>Any infant less than one year of age in whom a health worker suspects CRS. </a:t>
            </a:r>
          </a:p>
          <a:p>
            <a:r>
              <a:rPr lang="en-US" dirty="0"/>
              <a:t>A health worker should suspect CRS when </a:t>
            </a:r>
          </a:p>
          <a:p>
            <a:pPr lvl="1"/>
            <a:r>
              <a:rPr lang="en-US" sz="2800" dirty="0"/>
              <a:t>an infant presents with heart disease and/or suspicion of hearing impairment and/or one or more of the following eye signs: white pupil (cataract), or larger eye ball (congenital glaucoma) or pigmentary retinopathy. </a:t>
            </a:r>
          </a:p>
          <a:p>
            <a:pPr lvl="1"/>
            <a:r>
              <a:rPr lang="en-US" sz="2800" dirty="0"/>
              <a:t>an infant’s mother has a history of suspected or confirmed rubella during pregnancy, even when the infant shows no signs of CRS. 	</a:t>
            </a:r>
          </a:p>
          <a:p>
            <a:pPr>
              <a:buFont typeface="Wingdings" pitchFamily="2" charset="2"/>
              <a:buNone/>
            </a:pPr>
            <a:endParaRPr lang="en-US" sz="2200" dirty="0"/>
          </a:p>
        </p:txBody>
      </p:sp>
    </p:spTree>
    <p:extLst>
      <p:ext uri="{BB962C8B-B14F-4D97-AF65-F5344CB8AC3E}">
        <p14:creationId xmlns:p14="http://schemas.microsoft.com/office/powerpoint/2010/main" val="32585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2004310" y="296214"/>
            <a:ext cx="8243998" cy="1235075"/>
          </a:xfrm>
        </p:spPr>
        <p:txBody>
          <a:bodyPr/>
          <a:lstStyle/>
          <a:p>
            <a:pPr algn="ctr"/>
            <a:r>
              <a:rPr lang="en-US" sz="3719" dirty="0"/>
              <a:t>WHO CRS case definitions</a:t>
            </a:r>
            <a:endParaRPr lang="en-US" dirty="0"/>
          </a:p>
        </p:txBody>
      </p:sp>
      <p:sp>
        <p:nvSpPr>
          <p:cNvPr id="161795" name="Rectangle 3"/>
          <p:cNvSpPr>
            <a:spLocks noGrp="1" noChangeArrowheads="1"/>
          </p:cNvSpPr>
          <p:nvPr>
            <p:ph type="body" idx="1"/>
          </p:nvPr>
        </p:nvSpPr>
        <p:spPr>
          <a:xfrm>
            <a:off x="1441297" y="1390588"/>
            <a:ext cx="9698822" cy="4114800"/>
          </a:xfrm>
        </p:spPr>
        <p:txBody>
          <a:bodyPr/>
          <a:lstStyle/>
          <a:p>
            <a:pPr>
              <a:lnSpc>
                <a:spcPct val="80000"/>
              </a:lnSpc>
              <a:buFont typeface="Wingdings" pitchFamily="2" charset="2"/>
              <a:buNone/>
            </a:pPr>
            <a:r>
              <a:rPr lang="en-US" sz="2902" b="1" dirty="0"/>
              <a:t>Clinical criteria for CRS:</a:t>
            </a:r>
          </a:p>
          <a:p>
            <a:pPr>
              <a:lnSpc>
                <a:spcPct val="80000"/>
              </a:lnSpc>
              <a:buNone/>
            </a:pPr>
            <a:r>
              <a:rPr lang="en-US" sz="2902" dirty="0"/>
              <a:t>Presence of </a:t>
            </a:r>
            <a:r>
              <a:rPr lang="en-US" sz="2902" i="1" dirty="0"/>
              <a:t>≥</a:t>
            </a:r>
            <a:r>
              <a:rPr lang="en-US" sz="2902" dirty="0"/>
              <a:t>2 clinical features from group A </a:t>
            </a:r>
            <a:r>
              <a:rPr lang="en-US" sz="2902" b="1" dirty="0"/>
              <a:t>or</a:t>
            </a:r>
            <a:r>
              <a:rPr lang="en-US" sz="2902" dirty="0"/>
              <a:t> </a:t>
            </a:r>
          </a:p>
          <a:p>
            <a:pPr>
              <a:lnSpc>
                <a:spcPct val="80000"/>
              </a:lnSpc>
              <a:buNone/>
            </a:pPr>
            <a:r>
              <a:rPr lang="en-US" sz="2902" i="1" dirty="0"/>
              <a:t>≥</a:t>
            </a:r>
            <a:r>
              <a:rPr lang="en-US" sz="2902" dirty="0"/>
              <a:t>1 feature from group A and </a:t>
            </a:r>
            <a:r>
              <a:rPr lang="en-US" sz="2902" i="1" dirty="0"/>
              <a:t>≥</a:t>
            </a:r>
            <a:r>
              <a:rPr lang="en-US" sz="2902" dirty="0"/>
              <a:t>1 feature from group B:</a:t>
            </a:r>
          </a:p>
          <a:p>
            <a:pPr>
              <a:lnSpc>
                <a:spcPct val="80000"/>
              </a:lnSpc>
              <a:buFont typeface="Wingdings" pitchFamily="2" charset="2"/>
              <a:buNone/>
            </a:pPr>
            <a:r>
              <a:rPr lang="en-US" sz="2902" dirty="0"/>
              <a:t>	(A) cataract(s), congenital glaucoma, congenital heart </a:t>
            </a:r>
            <a:r>
              <a:rPr lang="en-US" sz="2902" dirty="0" smtClean="0"/>
              <a:t>disease, hearing impairment, </a:t>
            </a:r>
            <a:r>
              <a:rPr lang="en-US" sz="2902" dirty="0"/>
              <a:t>pigmentary retinopathy</a:t>
            </a:r>
          </a:p>
          <a:p>
            <a:pPr>
              <a:lnSpc>
                <a:spcPct val="80000"/>
              </a:lnSpc>
              <a:buFont typeface="Wingdings" pitchFamily="2" charset="2"/>
              <a:buNone/>
            </a:pPr>
            <a:r>
              <a:rPr lang="en-US" sz="2902" dirty="0"/>
              <a:t>	(B) </a:t>
            </a:r>
            <a:r>
              <a:rPr lang="en-US" sz="2902" dirty="0" err="1"/>
              <a:t>purpura</a:t>
            </a:r>
            <a:r>
              <a:rPr lang="en-US" sz="2902" dirty="0"/>
              <a:t>, splenomegaly, microcephaly, mental retardation, </a:t>
            </a:r>
            <a:r>
              <a:rPr lang="en-US" sz="2902" dirty="0" err="1"/>
              <a:t>meningoencephalitis</a:t>
            </a:r>
            <a:r>
              <a:rPr lang="en-US" sz="2902" dirty="0"/>
              <a:t>, radiolucent bone disease, jaundice with onset within 24 hours after birth</a:t>
            </a:r>
          </a:p>
          <a:p>
            <a:pPr>
              <a:lnSpc>
                <a:spcPct val="80000"/>
              </a:lnSpc>
              <a:buFont typeface="Wingdings" pitchFamily="2" charset="2"/>
              <a:buNone/>
            </a:pPr>
            <a:endParaRPr lang="en-US" sz="2902" dirty="0"/>
          </a:p>
        </p:txBody>
      </p:sp>
    </p:spTree>
    <p:extLst>
      <p:ext uri="{BB962C8B-B14F-4D97-AF65-F5344CB8AC3E}">
        <p14:creationId xmlns:p14="http://schemas.microsoft.com/office/powerpoint/2010/main" val="21505105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2004310" y="360607"/>
            <a:ext cx="8243998" cy="1094705"/>
          </a:xfrm>
        </p:spPr>
        <p:txBody>
          <a:bodyPr/>
          <a:lstStyle/>
          <a:p>
            <a:pPr algn="ctr"/>
            <a:r>
              <a:rPr lang="en-US" sz="3719" dirty="0"/>
              <a:t>WHO CRS case </a:t>
            </a:r>
            <a:r>
              <a:rPr lang="en-US" sz="3719" dirty="0" smtClean="0"/>
              <a:t>Classification</a:t>
            </a:r>
            <a:endParaRPr lang="en-US" dirty="0"/>
          </a:p>
        </p:txBody>
      </p:sp>
      <p:sp>
        <p:nvSpPr>
          <p:cNvPr id="161795" name="Rectangle 3"/>
          <p:cNvSpPr>
            <a:spLocks noGrp="1" noChangeArrowheads="1"/>
          </p:cNvSpPr>
          <p:nvPr>
            <p:ph type="body" idx="1"/>
          </p:nvPr>
        </p:nvSpPr>
        <p:spPr>
          <a:xfrm>
            <a:off x="736762" y="1235076"/>
            <a:ext cx="9698822" cy="5203823"/>
          </a:xfrm>
        </p:spPr>
        <p:txBody>
          <a:bodyPr>
            <a:normAutofit/>
          </a:bodyPr>
          <a:lstStyle/>
          <a:p>
            <a:pPr lvl="0"/>
            <a:r>
              <a:rPr lang="en-US" sz="2540" b="1" dirty="0" smtClean="0"/>
              <a:t>Clinically-compatible:</a:t>
            </a:r>
            <a:r>
              <a:rPr lang="en-US" sz="2540" dirty="0" smtClean="0"/>
              <a:t> A suspected case which meets the clinical case definition and without any other obvious clinical cause that has not been adequately tested by laboratory</a:t>
            </a:r>
            <a:endParaRPr lang="fr-FR" sz="2540" dirty="0" smtClean="0"/>
          </a:p>
          <a:p>
            <a:pPr lvl="0"/>
            <a:r>
              <a:rPr lang="en-US" sz="2540" b="1" dirty="0" smtClean="0"/>
              <a:t>Confirmed:</a:t>
            </a:r>
            <a:r>
              <a:rPr lang="en-US" sz="2540" dirty="0" smtClean="0"/>
              <a:t> A suspected case with one clinical defect from group A that is laboratory confirmed</a:t>
            </a:r>
            <a:endParaRPr lang="fr-FR" sz="2540" dirty="0" smtClean="0"/>
          </a:p>
          <a:p>
            <a:pPr lvl="0"/>
            <a:r>
              <a:rPr lang="en-US" sz="2540" b="1" dirty="0" smtClean="0"/>
              <a:t>Congenital </a:t>
            </a:r>
            <a:r>
              <a:rPr lang="en-US" sz="2540" b="1" dirty="0"/>
              <a:t>rubella infection (infection only):</a:t>
            </a:r>
            <a:r>
              <a:rPr lang="en-US" sz="2540" dirty="0"/>
              <a:t> A case that demonstrates laboratory evidence without  any clinical defect from group (A)</a:t>
            </a:r>
          </a:p>
          <a:p>
            <a:pPr lvl="0"/>
            <a:r>
              <a:rPr lang="en-US" sz="2540" b="1" dirty="0"/>
              <a:t>Discarded:</a:t>
            </a:r>
            <a:r>
              <a:rPr lang="en-US" sz="2540" dirty="0"/>
              <a:t> A suspected case that does not meet the definition of clinically-compatible and with a negative laboratory results from adequate testing *</a:t>
            </a:r>
            <a:endParaRPr lang="fr-FR" sz="2540" dirty="0"/>
          </a:p>
          <a:p>
            <a:pPr>
              <a:lnSpc>
                <a:spcPct val="80000"/>
              </a:lnSpc>
              <a:buNone/>
            </a:pPr>
            <a:r>
              <a:rPr lang="en-US" sz="1814" dirty="0"/>
              <a:t>	*Adequate testing is defined as follows: at least 200μl serum is obtained (from a minimum of ~0.5ml of blood); serum sample is stored in the refrigerator or on ice prior to reaching the laboratory and shows no sign of being subjected to heat; serum is tested for rubella-</a:t>
            </a:r>
            <a:r>
              <a:rPr lang="en-US" sz="1814" dirty="0" err="1"/>
              <a:t>IgM</a:t>
            </a:r>
            <a:r>
              <a:rPr lang="en-US" sz="1814" dirty="0"/>
              <a:t>, and if the infant is 6–12 months of age and </a:t>
            </a:r>
            <a:r>
              <a:rPr lang="en-US" sz="1814" dirty="0" err="1"/>
              <a:t>IgM</a:t>
            </a:r>
            <a:r>
              <a:rPr lang="en-US" sz="1814" dirty="0"/>
              <a:t>-negative, tested at least twice for rubella-</a:t>
            </a:r>
            <a:r>
              <a:rPr lang="en-US" sz="1814" dirty="0" err="1"/>
              <a:t>IgG</a:t>
            </a:r>
            <a:r>
              <a:rPr lang="en-US" sz="1814" dirty="0"/>
              <a:t> as required by the testing protocol. </a:t>
            </a:r>
            <a:endParaRPr lang="fr-FR" sz="1814" dirty="0"/>
          </a:p>
          <a:p>
            <a:pPr>
              <a:lnSpc>
                <a:spcPct val="80000"/>
              </a:lnSpc>
              <a:buFont typeface="Wingdings" pitchFamily="2" charset="2"/>
              <a:buNone/>
            </a:pPr>
            <a:endParaRPr lang="en-US" sz="2902" dirty="0"/>
          </a:p>
        </p:txBody>
      </p:sp>
    </p:spTree>
    <p:extLst>
      <p:ext uri="{BB962C8B-B14F-4D97-AF65-F5344CB8AC3E}">
        <p14:creationId xmlns:p14="http://schemas.microsoft.com/office/powerpoint/2010/main" val="9075929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r>
              <a:rPr lang="en-US" altLang="ja-JP" sz="3200" dirty="0"/>
              <a:t>Surveillance classification of suspected CRS case-patients up to 6 months of age</a:t>
            </a:r>
            <a:r>
              <a:rPr lang="en-US" altLang="ko-KR" sz="3200" dirty="0">
                <a:ea typeface="굴림" pitchFamily="34" charset="-127"/>
              </a:rPr>
              <a:t/>
            </a:r>
            <a:br>
              <a:rPr lang="en-US" altLang="ko-KR" sz="3200" dirty="0">
                <a:ea typeface="굴림" pitchFamily="34" charset="-127"/>
              </a:rPr>
            </a:br>
            <a:endParaRPr lang="en-US" altLang="ko-KR" sz="3200" dirty="0">
              <a:ea typeface="굴림" pitchFamily="34" charset="-127"/>
            </a:endParaRPr>
          </a:p>
        </p:txBody>
      </p:sp>
      <p:grpSp>
        <p:nvGrpSpPr>
          <p:cNvPr id="2" name="Group 1"/>
          <p:cNvGrpSpPr/>
          <p:nvPr/>
        </p:nvGrpSpPr>
        <p:grpSpPr>
          <a:xfrm>
            <a:off x="1604303" y="990600"/>
            <a:ext cx="9085071" cy="5791200"/>
            <a:chOff x="80302" y="990600"/>
            <a:chExt cx="9085071" cy="5791200"/>
          </a:xfrm>
        </p:grpSpPr>
        <p:graphicFrame>
          <p:nvGraphicFramePr>
            <p:cNvPr id="4" name="図表 3"/>
            <p:cNvGraphicFramePr/>
            <p:nvPr>
              <p:extLst>
                <p:ext uri="{D42A27DB-BD31-4B8C-83A1-F6EECF244321}">
                  <p14:modId xmlns:p14="http://schemas.microsoft.com/office/powerpoint/2010/main" val="2408100479"/>
                </p:ext>
              </p:extLst>
            </p:nvPr>
          </p:nvGraphicFramePr>
          <p:xfrm>
            <a:off x="80302" y="990600"/>
            <a:ext cx="9085071" cy="5791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0" name="Group 19"/>
            <p:cNvGrpSpPr/>
            <p:nvPr/>
          </p:nvGrpSpPr>
          <p:grpSpPr>
            <a:xfrm>
              <a:off x="4686300" y="1671579"/>
              <a:ext cx="3467100" cy="545369"/>
              <a:chOff x="4686300" y="1671579"/>
              <a:chExt cx="3467100" cy="545369"/>
            </a:xfrm>
          </p:grpSpPr>
          <p:cxnSp>
            <p:nvCxnSpPr>
              <p:cNvPr id="18" name="Straight Connector 17"/>
              <p:cNvCxnSpPr/>
              <p:nvPr/>
            </p:nvCxnSpPr>
            <p:spPr>
              <a:xfrm>
                <a:off x="6896100" y="1936532"/>
                <a:ext cx="0" cy="280416"/>
              </a:xfrm>
              <a:prstGeom prst="line">
                <a:avLst/>
              </a:prstGeom>
              <a:ln w="28575">
                <a:solidFill>
                  <a:srgbClr val="DFE9FD"/>
                </a:solidFill>
                <a:prstDash val="sysDot"/>
              </a:ln>
            </p:spPr>
            <p:style>
              <a:lnRef idx="1">
                <a:schemeClr val="accent1"/>
              </a:lnRef>
              <a:fillRef idx="0">
                <a:schemeClr val="accent1"/>
              </a:fillRef>
              <a:effectRef idx="0">
                <a:schemeClr val="accent1"/>
              </a:effectRef>
              <a:fontRef idx="minor">
                <a:schemeClr val="tx1"/>
              </a:fontRef>
            </p:style>
          </p:cxnSp>
          <p:grpSp>
            <p:nvGrpSpPr>
              <p:cNvPr id="16" name="Group 15"/>
              <p:cNvGrpSpPr/>
              <p:nvPr/>
            </p:nvGrpSpPr>
            <p:grpSpPr>
              <a:xfrm>
                <a:off x="4686300" y="1671579"/>
                <a:ext cx="3467100" cy="410205"/>
                <a:chOff x="4686300" y="1671579"/>
                <a:chExt cx="3467100" cy="410205"/>
              </a:xfrm>
            </p:grpSpPr>
            <p:grpSp>
              <p:nvGrpSpPr>
                <p:cNvPr id="15" name="Group 14"/>
                <p:cNvGrpSpPr/>
                <p:nvPr/>
              </p:nvGrpSpPr>
              <p:grpSpPr>
                <a:xfrm>
                  <a:off x="4686300" y="1671579"/>
                  <a:ext cx="2171700" cy="218902"/>
                  <a:chOff x="4686300" y="1671579"/>
                  <a:chExt cx="2171700" cy="218902"/>
                </a:xfrm>
              </p:grpSpPr>
              <p:cxnSp>
                <p:nvCxnSpPr>
                  <p:cNvPr id="7" name="Straight Connector 6"/>
                  <p:cNvCxnSpPr/>
                  <p:nvPr/>
                </p:nvCxnSpPr>
                <p:spPr>
                  <a:xfrm flipH="1">
                    <a:off x="4686300" y="1676400"/>
                    <a:ext cx="2171700" cy="0"/>
                  </a:xfrm>
                  <a:prstGeom prst="line">
                    <a:avLst/>
                  </a:prstGeom>
                  <a:ln w="28575">
                    <a:solidFill>
                      <a:srgbClr val="DFE9FD"/>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6858000" y="1671579"/>
                    <a:ext cx="0" cy="218902"/>
                  </a:xfrm>
                  <a:prstGeom prst="line">
                    <a:avLst/>
                  </a:prstGeom>
                  <a:ln w="28575">
                    <a:solidFill>
                      <a:srgbClr val="DFE9FD"/>
                    </a:solidFill>
                  </a:ln>
                </p:spPr>
                <p:style>
                  <a:lnRef idx="1">
                    <a:schemeClr val="accent1"/>
                  </a:lnRef>
                  <a:fillRef idx="0">
                    <a:schemeClr val="accent1"/>
                  </a:fillRef>
                  <a:effectRef idx="0">
                    <a:schemeClr val="accent1"/>
                  </a:effectRef>
                  <a:fontRef idx="minor">
                    <a:schemeClr val="tx1"/>
                  </a:fontRef>
                </p:style>
              </p:cxnSp>
            </p:grpSp>
            <p:sp>
              <p:nvSpPr>
                <p:cNvPr id="5" name="Rectangle 4"/>
                <p:cNvSpPr/>
                <p:nvPr/>
              </p:nvSpPr>
              <p:spPr>
                <a:xfrm>
                  <a:off x="5867400" y="1752600"/>
                  <a:ext cx="2286000" cy="329184"/>
                </a:xfrm>
                <a:prstGeom prst="rect">
                  <a:avLst/>
                </a:prstGeom>
                <a:gradFill>
                  <a:gsLst>
                    <a:gs pos="0">
                      <a:srgbClr val="DFE9FD"/>
                    </a:gs>
                    <a:gs pos="50000">
                      <a:srgbClr val="E7EEFD"/>
                    </a:gs>
                    <a:gs pos="100000">
                      <a:schemeClr val="bg2"/>
                    </a:gs>
                  </a:gsLst>
                  <a:lin ang="16200000" scaled="0"/>
                </a:gradFill>
                <a:ln>
                  <a:noFill/>
                </a:ln>
                <a:effectLst>
                  <a:outerShdw blurRad="40005" dist="20320" dir="5400000" algn="t"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0000"/>
                      </a:solidFill>
                      <a:latin typeface="Calibri" panose="020F0502020204030204" pitchFamily="34" charset="0"/>
                    </a:rPr>
                    <a:t>6 to &lt;12 months of age</a:t>
                  </a:r>
                </a:p>
              </p:txBody>
            </p:sp>
          </p:grpSp>
        </p:grpSp>
      </p:grpSp>
    </p:spTree>
    <p:extLst>
      <p:ext uri="{BB962C8B-B14F-4D97-AF65-F5344CB8AC3E}">
        <p14:creationId xmlns:p14="http://schemas.microsoft.com/office/powerpoint/2010/main" val="19405696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r>
              <a:rPr lang="en-US" altLang="ja-JP" sz="3200" dirty="0"/>
              <a:t>Surveillance classification of suspected CRS case-patients 6 to &lt;12 months of age</a:t>
            </a:r>
            <a:r>
              <a:rPr lang="en-US" altLang="ko-KR" sz="3200" dirty="0">
                <a:ea typeface="굴림" pitchFamily="34" charset="-127"/>
              </a:rPr>
              <a:t/>
            </a:r>
            <a:br>
              <a:rPr lang="en-US" altLang="ko-KR" sz="3200" dirty="0">
                <a:ea typeface="굴림" pitchFamily="34" charset="-127"/>
              </a:rPr>
            </a:br>
            <a:endParaRPr lang="en-US" altLang="ko-KR" sz="3200" dirty="0">
              <a:ea typeface="굴림" pitchFamily="34" charset="-127"/>
            </a:endParaRPr>
          </a:p>
        </p:txBody>
      </p:sp>
      <p:grpSp>
        <p:nvGrpSpPr>
          <p:cNvPr id="5" name="Group 4"/>
          <p:cNvGrpSpPr/>
          <p:nvPr/>
        </p:nvGrpSpPr>
        <p:grpSpPr>
          <a:xfrm>
            <a:off x="1604303" y="990600"/>
            <a:ext cx="9085071" cy="5791200"/>
            <a:chOff x="80302" y="990600"/>
            <a:chExt cx="9085071" cy="5791200"/>
          </a:xfrm>
        </p:grpSpPr>
        <p:grpSp>
          <p:nvGrpSpPr>
            <p:cNvPr id="2" name="Group 1"/>
            <p:cNvGrpSpPr/>
            <p:nvPr/>
          </p:nvGrpSpPr>
          <p:grpSpPr>
            <a:xfrm>
              <a:off x="80302" y="990600"/>
              <a:ext cx="9085071" cy="5791200"/>
              <a:chOff x="80302" y="990600"/>
              <a:chExt cx="9085071" cy="5791200"/>
            </a:xfrm>
          </p:grpSpPr>
          <p:grpSp>
            <p:nvGrpSpPr>
              <p:cNvPr id="31" name="Group 30"/>
              <p:cNvGrpSpPr/>
              <p:nvPr/>
            </p:nvGrpSpPr>
            <p:grpSpPr>
              <a:xfrm>
                <a:off x="5434148" y="4542922"/>
                <a:ext cx="1143000" cy="57150"/>
                <a:chOff x="5397137" y="4713515"/>
                <a:chExt cx="2286000" cy="114300"/>
              </a:xfrm>
            </p:grpSpPr>
            <p:cxnSp>
              <p:nvCxnSpPr>
                <p:cNvPr id="27" name="Straight Connector 26"/>
                <p:cNvCxnSpPr/>
                <p:nvPr/>
              </p:nvCxnSpPr>
              <p:spPr>
                <a:xfrm>
                  <a:off x="5410200" y="4713515"/>
                  <a:ext cx="0" cy="114300"/>
                </a:xfrm>
                <a:prstGeom prst="line">
                  <a:avLst/>
                </a:prstGeom>
                <a:ln w="28575">
                  <a:solidFill>
                    <a:srgbClr val="DFE9FD"/>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5397137" y="4813663"/>
                  <a:ext cx="2286000" cy="0"/>
                </a:xfrm>
                <a:prstGeom prst="line">
                  <a:avLst/>
                </a:prstGeom>
                <a:ln w="28575">
                  <a:solidFill>
                    <a:srgbClr val="DFE9FD"/>
                  </a:solidFill>
                </a:ln>
              </p:spPr>
              <p:style>
                <a:lnRef idx="1">
                  <a:schemeClr val="accent1"/>
                </a:lnRef>
                <a:fillRef idx="0">
                  <a:schemeClr val="accent1"/>
                </a:fillRef>
                <a:effectRef idx="0">
                  <a:schemeClr val="accent1"/>
                </a:effectRef>
                <a:fontRef idx="minor">
                  <a:schemeClr val="tx1"/>
                </a:fontRef>
              </p:style>
            </p:cxnSp>
          </p:grpSp>
          <p:cxnSp>
            <p:nvCxnSpPr>
              <p:cNvPr id="25" name="Straight Connector 24"/>
              <p:cNvCxnSpPr/>
              <p:nvPr/>
            </p:nvCxnSpPr>
            <p:spPr>
              <a:xfrm>
                <a:off x="8329748" y="3429000"/>
                <a:ext cx="0" cy="161108"/>
              </a:xfrm>
              <a:prstGeom prst="line">
                <a:avLst/>
              </a:prstGeom>
              <a:ln w="28575">
                <a:solidFill>
                  <a:srgbClr val="DFE9FD"/>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7620000" y="3603171"/>
                <a:ext cx="1295400" cy="457200"/>
              </a:xfrm>
              <a:prstGeom prst="rect">
                <a:avLst/>
              </a:prstGeom>
              <a:gradFill>
                <a:gsLst>
                  <a:gs pos="0">
                    <a:srgbClr val="DFE9FD"/>
                  </a:gs>
                  <a:gs pos="35000">
                    <a:srgbClr val="E7EEFD"/>
                  </a:gs>
                  <a:gs pos="100000">
                    <a:schemeClr val="bg2"/>
                  </a:gs>
                </a:gsLst>
                <a:lin ang="16200000" scaled="1"/>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000"/>
                    </a:solidFill>
                    <a:latin typeface="Calibri" panose="020F0502020204030204" pitchFamily="34" charset="0"/>
                  </a:rPr>
                  <a:t>Discarded</a:t>
                </a:r>
              </a:p>
            </p:txBody>
          </p:sp>
          <p:grpSp>
            <p:nvGrpSpPr>
              <p:cNvPr id="23" name="Group 22"/>
              <p:cNvGrpSpPr/>
              <p:nvPr/>
            </p:nvGrpSpPr>
            <p:grpSpPr>
              <a:xfrm>
                <a:off x="80302" y="990600"/>
                <a:ext cx="9085071" cy="5791200"/>
                <a:chOff x="80302" y="990600"/>
                <a:chExt cx="9085071" cy="5791200"/>
              </a:xfrm>
            </p:grpSpPr>
            <p:cxnSp>
              <p:nvCxnSpPr>
                <p:cNvPr id="8" name="Straight Connector 7"/>
                <p:cNvCxnSpPr/>
                <p:nvPr/>
              </p:nvCxnSpPr>
              <p:spPr>
                <a:xfrm flipH="1">
                  <a:off x="1295400" y="4222532"/>
                  <a:ext cx="1524000" cy="0"/>
                </a:xfrm>
                <a:prstGeom prst="line">
                  <a:avLst/>
                </a:prstGeom>
                <a:ln w="28575">
                  <a:solidFill>
                    <a:srgbClr val="DFE9FD"/>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819400" y="3917732"/>
                  <a:ext cx="0" cy="315685"/>
                </a:xfrm>
                <a:prstGeom prst="line">
                  <a:avLst/>
                </a:prstGeom>
                <a:ln w="28575">
                  <a:solidFill>
                    <a:srgbClr val="DFE9FD"/>
                  </a:solidFill>
                </a:ln>
              </p:spPr>
              <p:style>
                <a:lnRef idx="1">
                  <a:schemeClr val="accent1"/>
                </a:lnRef>
                <a:fillRef idx="0">
                  <a:schemeClr val="accent1"/>
                </a:fillRef>
                <a:effectRef idx="0">
                  <a:schemeClr val="accent1"/>
                </a:effectRef>
                <a:fontRef idx="minor">
                  <a:schemeClr val="tx1"/>
                </a:fontRef>
              </p:style>
            </p:cxnSp>
            <p:graphicFrame>
              <p:nvGraphicFramePr>
                <p:cNvPr id="4" name="図表 3"/>
                <p:cNvGraphicFramePr/>
                <p:nvPr>
                  <p:extLst>
                    <p:ext uri="{D42A27DB-BD31-4B8C-83A1-F6EECF244321}">
                      <p14:modId xmlns:p14="http://schemas.microsoft.com/office/powerpoint/2010/main" val="2593838525"/>
                    </p:ext>
                  </p:extLst>
                </p:nvPr>
              </p:nvGraphicFramePr>
              <p:xfrm>
                <a:off x="80302" y="990600"/>
                <a:ext cx="9085071" cy="5791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cxnSp>
            <p:nvCxnSpPr>
              <p:cNvPr id="13" name="Straight Connector 12"/>
              <p:cNvCxnSpPr/>
              <p:nvPr/>
            </p:nvCxnSpPr>
            <p:spPr>
              <a:xfrm>
                <a:off x="6858000" y="1913618"/>
                <a:ext cx="0" cy="280416"/>
              </a:xfrm>
              <a:prstGeom prst="line">
                <a:avLst/>
              </a:prstGeom>
              <a:ln w="28575">
                <a:solidFill>
                  <a:srgbClr val="DFE9FD"/>
                </a:solidFill>
                <a:prstDash val="sysDot"/>
              </a:ln>
            </p:spPr>
            <p:style>
              <a:lnRef idx="1">
                <a:schemeClr val="accent1"/>
              </a:lnRef>
              <a:fillRef idx="0">
                <a:schemeClr val="accent1"/>
              </a:fillRef>
              <a:effectRef idx="0">
                <a:schemeClr val="accent1"/>
              </a:effectRef>
              <a:fontRef idx="minor">
                <a:schemeClr val="tx1"/>
              </a:fontRef>
            </p:style>
          </p:cxnSp>
          <p:grpSp>
            <p:nvGrpSpPr>
              <p:cNvPr id="15" name="Group 14"/>
              <p:cNvGrpSpPr/>
              <p:nvPr/>
            </p:nvGrpSpPr>
            <p:grpSpPr>
              <a:xfrm>
                <a:off x="4648200" y="1648665"/>
                <a:ext cx="2171700" cy="218902"/>
                <a:chOff x="4686300" y="1671579"/>
                <a:chExt cx="2171700" cy="218902"/>
              </a:xfrm>
            </p:grpSpPr>
            <p:cxnSp>
              <p:nvCxnSpPr>
                <p:cNvPr id="17" name="Straight Connector 16"/>
                <p:cNvCxnSpPr/>
                <p:nvPr/>
              </p:nvCxnSpPr>
              <p:spPr>
                <a:xfrm flipH="1">
                  <a:off x="4686300" y="1676400"/>
                  <a:ext cx="21717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6858000" y="1671579"/>
                  <a:ext cx="0" cy="218902"/>
                </a:xfrm>
                <a:prstGeom prst="line">
                  <a:avLst/>
                </a:prstGeom>
                <a:ln w="28575">
                  <a:solidFill>
                    <a:srgbClr val="DFE9FD"/>
                  </a:solidFill>
                </a:ln>
              </p:spPr>
              <p:style>
                <a:lnRef idx="1">
                  <a:schemeClr val="accent1"/>
                </a:lnRef>
                <a:fillRef idx="0">
                  <a:schemeClr val="accent1"/>
                </a:fillRef>
                <a:effectRef idx="0">
                  <a:schemeClr val="accent1"/>
                </a:effectRef>
                <a:fontRef idx="minor">
                  <a:schemeClr val="tx1"/>
                </a:fontRef>
              </p:style>
            </p:cxnSp>
          </p:grpSp>
        </p:grpSp>
        <p:sp>
          <p:nvSpPr>
            <p:cNvPr id="16" name="Rectangle 15"/>
            <p:cNvSpPr/>
            <p:nvPr/>
          </p:nvSpPr>
          <p:spPr>
            <a:xfrm>
              <a:off x="6005648" y="1739464"/>
              <a:ext cx="1881052" cy="329184"/>
            </a:xfrm>
            <a:prstGeom prst="rect">
              <a:avLst/>
            </a:prstGeom>
            <a:gradFill>
              <a:gsLst>
                <a:gs pos="0">
                  <a:srgbClr val="DFE9FD"/>
                </a:gs>
                <a:gs pos="50000">
                  <a:srgbClr val="E7EEFD"/>
                </a:gs>
                <a:gs pos="100000">
                  <a:schemeClr val="bg2"/>
                </a:gs>
              </a:gsLst>
              <a:lin ang="16200000" scaled="0"/>
            </a:gradFill>
            <a:ln>
              <a:noFill/>
            </a:ln>
            <a:effectLst>
              <a:outerShdw blurRad="40005" dist="20320" dir="5400000" algn="t"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000000"/>
                  </a:solidFill>
                  <a:latin typeface="Calibri" panose="020F0502020204030204" pitchFamily="34" charset="0"/>
                </a:rPr>
                <a:t>&lt;6 months of age</a:t>
              </a:r>
            </a:p>
          </p:txBody>
        </p:sp>
      </p:grpSp>
    </p:spTree>
    <p:extLst>
      <p:ext uri="{BB962C8B-B14F-4D97-AF65-F5344CB8AC3E}">
        <p14:creationId xmlns:p14="http://schemas.microsoft.com/office/powerpoint/2010/main" val="1807005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244698" y="122448"/>
            <a:ext cx="11861441"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CA" altLang="en-US" sz="2800" b="1" i="0" u="none" strike="noStrike" cap="none" normalizeH="0" baseline="0" dirty="0" err="1" smtClean="0">
                <a:ln>
                  <a:noFill/>
                </a:ln>
                <a:solidFill>
                  <a:schemeClr val="tx1"/>
                </a:solidFill>
                <a:effectLst/>
                <a:ea typeface="Times New Roman" panose="02020603050405020304" pitchFamily="18" charset="0"/>
                <a:cs typeface="Times New Roman" panose="02020603050405020304" pitchFamily="18" charset="0"/>
              </a:rPr>
              <a:t>Proposed</a:t>
            </a:r>
            <a:r>
              <a:rPr kumimoji="0" lang="fr-CA" altLang="en-US" sz="2800" b="1"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 </a:t>
            </a:r>
            <a:r>
              <a:rPr kumimoji="0" lang="fr-CA" altLang="en-US" sz="2800" b="1" i="0" u="none" strike="noStrike" cap="none" normalizeH="0" baseline="0" dirty="0" err="1" smtClean="0">
                <a:ln>
                  <a:noFill/>
                </a:ln>
                <a:solidFill>
                  <a:schemeClr val="tx1"/>
                </a:solidFill>
                <a:effectLst/>
                <a:ea typeface="Times New Roman" panose="02020603050405020304" pitchFamily="18" charset="0"/>
                <a:cs typeface="Times New Roman" panose="02020603050405020304" pitchFamily="18" charset="0"/>
              </a:rPr>
              <a:t>Congenital</a:t>
            </a:r>
            <a:r>
              <a:rPr kumimoji="0" lang="fr-CA" altLang="en-US" sz="2800" b="1"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 </a:t>
            </a:r>
            <a:r>
              <a:rPr kumimoji="0" lang="fr-CA" altLang="en-US" sz="2800" b="1" i="0" u="none" strike="noStrike" cap="none" normalizeH="0" baseline="0" dirty="0" err="1" smtClean="0">
                <a:ln>
                  <a:noFill/>
                </a:ln>
                <a:solidFill>
                  <a:schemeClr val="tx1"/>
                </a:solidFill>
                <a:effectLst/>
                <a:ea typeface="Times New Roman" panose="02020603050405020304" pitchFamily="18" charset="0"/>
                <a:cs typeface="Times New Roman" panose="02020603050405020304" pitchFamily="18" charset="0"/>
              </a:rPr>
              <a:t>Rubella</a:t>
            </a:r>
            <a:r>
              <a:rPr kumimoji="0" lang="fr-CA" altLang="en-US" sz="2800" b="1"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 Syndrome Surveillance Performance </a:t>
            </a:r>
            <a:r>
              <a:rPr kumimoji="0" lang="fr-CA" altLang="en-US" sz="2800" b="1" i="0" u="none" strike="noStrike" cap="none" normalizeH="0" baseline="0" dirty="0" err="1" smtClean="0">
                <a:ln>
                  <a:noFill/>
                </a:ln>
                <a:solidFill>
                  <a:schemeClr val="tx1"/>
                </a:solidFill>
                <a:effectLst/>
                <a:ea typeface="Times New Roman" panose="02020603050405020304" pitchFamily="18" charset="0"/>
                <a:cs typeface="Times New Roman" panose="02020603050405020304" pitchFamily="18" charset="0"/>
              </a:rPr>
              <a:t>Indicators</a:t>
            </a:r>
            <a:endParaRPr kumimoji="0" lang="en-US" altLang="en-US" sz="2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899785509"/>
              </p:ext>
            </p:extLst>
          </p:nvPr>
        </p:nvGraphicFramePr>
        <p:xfrm>
          <a:off x="838200" y="922664"/>
          <a:ext cx="10933090" cy="5402244"/>
        </p:xfrm>
        <a:graphic>
          <a:graphicData uri="http://schemas.openxmlformats.org/drawingml/2006/table">
            <a:tbl>
              <a:tblPr firstRow="1" bandRow="1">
                <a:tableStyleId>{5C22544A-7EE6-4342-B048-85BDC9FD1C3A}</a:tableStyleId>
              </a:tblPr>
              <a:tblGrid>
                <a:gridCol w="2600459"/>
                <a:gridCol w="5911403"/>
                <a:gridCol w="2421228"/>
              </a:tblGrid>
              <a:tr h="441001">
                <a:tc>
                  <a:txBody>
                    <a:bodyPr/>
                    <a:lstStyle/>
                    <a:p>
                      <a:pPr marL="0" marR="0" algn="ctr">
                        <a:lnSpc>
                          <a:spcPct val="107000"/>
                        </a:lnSpc>
                        <a:spcBef>
                          <a:spcPts val="0"/>
                        </a:spcBef>
                        <a:spcAft>
                          <a:spcPts val="0"/>
                        </a:spcAft>
                      </a:pPr>
                      <a:r>
                        <a:rPr lang="en-CA"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Criteria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CA"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Indicator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CA" sz="20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Minimum threshold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41001">
                <a:tc>
                  <a:txBody>
                    <a:bodyPr/>
                    <a:lstStyle/>
                    <a:p>
                      <a:pPr marL="0" marR="0">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Reporting rate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National annual rate of suspected CRS cases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 per 10 000 live births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1337779">
                <a:tc>
                  <a:txBody>
                    <a:bodyPr/>
                    <a:lstStyle/>
                    <a:p>
                      <a:pPr marL="0" marR="0">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Adequate investigation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suspected CRS cases with the following data points completed: name and/or identifier, place of residence, sex, date of birth, date of reporting, date of investigation, date of specimen collection,   history of rash illness of mother, travel history of  mother, vaccination history of mother; age of mother; clinical examinations for hearing impairment, cataract, and congenital cardiac/ heart defects and clinical outcome of the CRS case (alive or dead)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41001">
                <a:tc>
                  <a:txBody>
                    <a:bodyPr/>
                    <a:lstStyle/>
                    <a:p>
                      <a:pPr marL="0" marR="0">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Laboratory confirmation (adequate specimen rate)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CA"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suspected cases with adequate blood specimen tested for laboratory confirmation (IgM/ IgG, PCR) in an accredited laboratory.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41001">
                <a:tc>
                  <a:txBody>
                    <a:bodyPr/>
                    <a:lstStyle/>
                    <a:p>
                      <a:pPr marL="0" marR="0">
                        <a:lnSpc>
                          <a:spcPct val="107000"/>
                        </a:lnSpc>
                        <a:spcBef>
                          <a:spcPts val="0"/>
                        </a:spcBef>
                        <a:spcAft>
                          <a:spcPts val="0"/>
                        </a:spcAft>
                      </a:pPr>
                      <a:r>
                        <a:rPr lang="en-CA"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Viral detection (adequate specimens for virus detection)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CA"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confirmed cases with adequate specimens tested for virus detection/isolation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41001">
                <a:tc>
                  <a:txBody>
                    <a:bodyPr/>
                    <a:lstStyle/>
                    <a:p>
                      <a:pPr marL="0" marR="0">
                        <a:lnSpc>
                          <a:spcPct val="107000"/>
                        </a:lnSpc>
                        <a:spcBef>
                          <a:spcPts val="0"/>
                        </a:spcBef>
                        <a:spcAft>
                          <a:spcPts val="0"/>
                        </a:spcAft>
                      </a:pPr>
                      <a:r>
                        <a:rPr lang="en-CA"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Monitoring of virus excretion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CA"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confirmed cases with at least 2 negative tests for virus detection/isolation after 3 months of age with at least a one month interval between  specimen collection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41001">
                <a:tc>
                  <a:txBody>
                    <a:bodyPr/>
                    <a:lstStyle/>
                    <a:p>
                      <a:pPr marL="0" marR="0">
                        <a:lnSpc>
                          <a:spcPct val="107000"/>
                        </a:lnSpc>
                        <a:spcBef>
                          <a:spcPts val="0"/>
                        </a:spcBef>
                        <a:spcAft>
                          <a:spcPts val="0"/>
                        </a:spcAft>
                      </a:pPr>
                      <a:r>
                        <a:rPr lang="en-CA" sz="1400">
                          <a:effectLst/>
                          <a:latin typeface="Calibri" panose="020F0502020204030204" pitchFamily="34" charset="0"/>
                          <a:ea typeface="Calibri" panose="020F0502020204030204" pitchFamily="34" charset="0"/>
                          <a:cs typeface="Times New Roman" panose="02020603050405020304" pitchFamily="18" charset="0"/>
                        </a:rPr>
                        <a:t>Timeliness of detection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CA" sz="14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of confirmed CRS cases detected within 3 months of birth.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41001">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CA" sz="14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Timeliness of specimen transport</a:t>
                      </a:r>
                      <a:endParaRPr lang="en-US"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Proportion of specimens (serologic or </a:t>
                      </a:r>
                      <a:r>
                        <a:rPr lang="en-US" sz="14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virologic</a:t>
                      </a: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received at the laboratory within 5 days of collection</a:t>
                      </a:r>
                      <a:endParaRPr lang="en-US" sz="1400" dirty="0">
                        <a:solidFill>
                          <a:srgbClr val="000000"/>
                        </a:solidFill>
                        <a:effectLst/>
                        <a:latin typeface="Book Antiqua" panose="02040602050305030304" pitchFamily="18" charset="0"/>
                        <a:ea typeface="Calibri" panose="020F0502020204030204" pitchFamily="34" charset="0"/>
                        <a:cs typeface="Book Antiqua" panose="02040602050305030304" pitchFamily="18" charset="0"/>
                      </a:endParaRPr>
                    </a:p>
                  </a:txBody>
                  <a:tcPr marL="68580" marR="68580" marT="0" marB="0"/>
                </a:tc>
                <a:tc>
                  <a:txBody>
                    <a:bodyPr/>
                    <a:lstStyle/>
                    <a:p>
                      <a:pPr marL="0" marR="0" algn="ctr">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41001">
                <a:tc>
                  <a:txBody>
                    <a:bodyPr/>
                    <a:lstStyle/>
                    <a:p>
                      <a:pPr marL="0" marR="0">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Timeliness of reporting laboratory results </a:t>
                      </a:r>
                      <a:endParaRPr lang="en-US" sz="1400" dirty="0">
                        <a:solidFill>
                          <a:srgbClr val="000000"/>
                        </a:solidFill>
                        <a:effectLst/>
                        <a:latin typeface="Book Antiqua" panose="02040602050305030304" pitchFamily="18" charset="0"/>
                        <a:ea typeface="Calibri" panose="020F0502020204030204" pitchFamily="34" charset="0"/>
                        <a:cs typeface="Book Antiqua" panose="02040602050305030304" pitchFamily="18" charset="0"/>
                      </a:endParaRPr>
                    </a:p>
                  </a:txBody>
                  <a:tcPr marL="68580" marR="68580" marT="0" marB="0"/>
                </a:tc>
                <a:tc>
                  <a:txBody>
                    <a:bodyPr/>
                    <a:lstStyle/>
                    <a:p>
                      <a:pPr marL="0" marR="0">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Proportion of serologic results reported by the laboratory within 4 days of receiving the specimen </a:t>
                      </a:r>
                      <a:endParaRPr lang="en-US" sz="1400" dirty="0">
                        <a:solidFill>
                          <a:srgbClr val="000000"/>
                        </a:solidFill>
                        <a:effectLst/>
                        <a:latin typeface="Book Antiqua" panose="02040602050305030304" pitchFamily="18" charset="0"/>
                        <a:ea typeface="Calibri" panose="020F0502020204030204" pitchFamily="34" charset="0"/>
                        <a:cs typeface="Book Antiqua" panose="02040602050305030304" pitchFamily="18" charset="0"/>
                      </a:endParaRPr>
                    </a:p>
                    <a:p>
                      <a:pPr marL="0" marR="0">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CA"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5531775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r>
              <a:rPr lang="en-US" altLang="ja-JP" sz="3200" dirty="0">
                <a:solidFill>
                  <a:schemeClr val="bg1">
                    <a:lumMod val="85000"/>
                  </a:schemeClr>
                </a:solidFill>
              </a:rPr>
              <a:t>Surveillance classification of suspected CRS case-patients 6 to &lt;12 months of </a:t>
            </a:r>
            <a:r>
              <a:rPr lang="en-US" altLang="ja-JP" sz="3200" dirty="0" smtClean="0">
                <a:solidFill>
                  <a:schemeClr val="bg1">
                    <a:lumMod val="85000"/>
                  </a:schemeClr>
                </a:solidFill>
              </a:rPr>
              <a:t>age     </a:t>
            </a:r>
            <a:r>
              <a:rPr lang="en-US" altLang="ja-JP" sz="3200" dirty="0">
                <a:solidFill>
                  <a:srgbClr val="800000"/>
                </a:solidFill>
              </a:rPr>
              <a:t>S</a:t>
            </a:r>
            <a:r>
              <a:rPr lang="en-US" altLang="ja-JP" sz="3200" dirty="0" smtClean="0">
                <a:solidFill>
                  <a:srgbClr val="800000"/>
                </a:solidFill>
              </a:rPr>
              <a:t>pecial </a:t>
            </a:r>
            <a:r>
              <a:rPr lang="en-US" altLang="ja-JP" sz="3200" dirty="0">
                <a:solidFill>
                  <a:srgbClr val="800000"/>
                </a:solidFill>
              </a:rPr>
              <a:t>C</a:t>
            </a:r>
            <a:r>
              <a:rPr lang="en-US" altLang="ja-JP" sz="3200" dirty="0" smtClean="0">
                <a:solidFill>
                  <a:srgbClr val="800000"/>
                </a:solidFill>
              </a:rPr>
              <a:t>ircumstances</a:t>
            </a:r>
            <a:r>
              <a:rPr lang="en-US" altLang="ko-KR" sz="3200" dirty="0">
                <a:ea typeface="굴림" pitchFamily="34" charset="-127"/>
              </a:rPr>
              <a:t/>
            </a:r>
            <a:br>
              <a:rPr lang="en-US" altLang="ko-KR" sz="3200" dirty="0">
                <a:ea typeface="굴림" pitchFamily="34" charset="-127"/>
              </a:rPr>
            </a:br>
            <a:endParaRPr lang="en-US" altLang="ko-KR" sz="3200" dirty="0">
              <a:ea typeface="굴림" pitchFamily="34" charset="-127"/>
            </a:endParaRPr>
          </a:p>
        </p:txBody>
      </p:sp>
      <p:sp>
        <p:nvSpPr>
          <p:cNvPr id="20" name="Rectangle 19"/>
          <p:cNvSpPr/>
          <p:nvPr/>
        </p:nvSpPr>
        <p:spPr>
          <a:xfrm>
            <a:off x="412124" y="1417638"/>
            <a:ext cx="2240924" cy="4043004"/>
          </a:xfrm>
          <a:prstGeom prst="rect">
            <a:avLst/>
          </a:prstGeom>
          <a:noFill/>
          <a:ln w="38100">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457767" y="1592480"/>
            <a:ext cx="2131417" cy="2862322"/>
          </a:xfrm>
          <a:prstGeom prst="rect">
            <a:avLst/>
          </a:prstGeom>
          <a:noFill/>
        </p:spPr>
        <p:txBody>
          <a:bodyPr wrap="none" rtlCol="0">
            <a:spAutoFit/>
          </a:bodyPr>
          <a:lstStyle/>
          <a:p>
            <a:r>
              <a:rPr lang="en-US" dirty="0">
                <a:solidFill>
                  <a:srgbClr val="800000"/>
                </a:solidFill>
              </a:rPr>
              <a:t>Unlike persons </a:t>
            </a:r>
            <a:r>
              <a:rPr lang="en-US" dirty="0" smtClean="0">
                <a:solidFill>
                  <a:srgbClr val="800000"/>
                </a:solidFill>
              </a:rPr>
              <a:t>with</a:t>
            </a:r>
          </a:p>
          <a:p>
            <a:r>
              <a:rPr lang="en-US" dirty="0" smtClean="0">
                <a:solidFill>
                  <a:srgbClr val="800000"/>
                </a:solidFill>
              </a:rPr>
              <a:t> </a:t>
            </a:r>
            <a:r>
              <a:rPr lang="en-US" dirty="0">
                <a:solidFill>
                  <a:srgbClr val="800000"/>
                </a:solidFill>
              </a:rPr>
              <a:t>rubella, </a:t>
            </a:r>
            <a:r>
              <a:rPr lang="en-US" dirty="0" smtClean="0">
                <a:solidFill>
                  <a:srgbClr val="800000"/>
                </a:solidFill>
              </a:rPr>
              <a:t>infants</a:t>
            </a:r>
          </a:p>
          <a:p>
            <a:r>
              <a:rPr lang="en-US" dirty="0" smtClean="0">
                <a:solidFill>
                  <a:srgbClr val="800000"/>
                </a:solidFill>
              </a:rPr>
              <a:t> </a:t>
            </a:r>
            <a:r>
              <a:rPr lang="en-US" dirty="0">
                <a:solidFill>
                  <a:srgbClr val="800000"/>
                </a:solidFill>
              </a:rPr>
              <a:t>with CRS may </a:t>
            </a:r>
            <a:r>
              <a:rPr lang="en-US" dirty="0" smtClean="0">
                <a:solidFill>
                  <a:srgbClr val="800000"/>
                </a:solidFill>
              </a:rPr>
              <a:t>shed</a:t>
            </a:r>
          </a:p>
          <a:p>
            <a:r>
              <a:rPr lang="en-US" dirty="0" smtClean="0">
                <a:solidFill>
                  <a:srgbClr val="800000"/>
                </a:solidFill>
              </a:rPr>
              <a:t>virus </a:t>
            </a:r>
            <a:r>
              <a:rPr lang="en-US" dirty="0">
                <a:solidFill>
                  <a:srgbClr val="800000"/>
                </a:solidFill>
              </a:rPr>
              <a:t>for a prolonged</a:t>
            </a:r>
          </a:p>
          <a:p>
            <a:r>
              <a:rPr lang="en-US" dirty="0">
                <a:solidFill>
                  <a:srgbClr val="800000"/>
                </a:solidFill>
              </a:rPr>
              <a:t>p</a:t>
            </a:r>
            <a:r>
              <a:rPr lang="en-US" dirty="0" smtClean="0">
                <a:solidFill>
                  <a:srgbClr val="800000"/>
                </a:solidFill>
              </a:rPr>
              <a:t>eriod (3-4 months</a:t>
            </a:r>
          </a:p>
          <a:p>
            <a:r>
              <a:rPr lang="en-US" dirty="0">
                <a:solidFill>
                  <a:srgbClr val="800000"/>
                </a:solidFill>
              </a:rPr>
              <a:t>i</a:t>
            </a:r>
            <a:r>
              <a:rPr lang="en-US" dirty="0" smtClean="0">
                <a:solidFill>
                  <a:srgbClr val="800000"/>
                </a:solidFill>
              </a:rPr>
              <a:t>s typical) and can</a:t>
            </a:r>
          </a:p>
          <a:p>
            <a:r>
              <a:rPr lang="en-US" dirty="0">
                <a:solidFill>
                  <a:srgbClr val="800000"/>
                </a:solidFill>
              </a:rPr>
              <a:t>o</a:t>
            </a:r>
            <a:r>
              <a:rPr lang="en-US" dirty="0" smtClean="0">
                <a:solidFill>
                  <a:srgbClr val="800000"/>
                </a:solidFill>
              </a:rPr>
              <a:t>ften be confirmed</a:t>
            </a:r>
          </a:p>
          <a:p>
            <a:r>
              <a:rPr lang="en-US" dirty="0" smtClean="0">
                <a:solidFill>
                  <a:srgbClr val="800000"/>
                </a:solidFill>
              </a:rPr>
              <a:t>by detection of virus</a:t>
            </a:r>
          </a:p>
          <a:p>
            <a:r>
              <a:rPr lang="en-US" dirty="0">
                <a:solidFill>
                  <a:srgbClr val="800000"/>
                </a:solidFill>
              </a:rPr>
              <a:t>o</a:t>
            </a:r>
            <a:r>
              <a:rPr lang="en-US" dirty="0" smtClean="0">
                <a:solidFill>
                  <a:srgbClr val="800000"/>
                </a:solidFill>
              </a:rPr>
              <a:t>r virus genome </a:t>
            </a:r>
          </a:p>
          <a:p>
            <a:r>
              <a:rPr lang="en-US" dirty="0" smtClean="0">
                <a:solidFill>
                  <a:srgbClr val="800000"/>
                </a:solidFill>
              </a:rPr>
              <a:t>(RT-PCR).</a:t>
            </a:r>
            <a:endParaRPr lang="en-US" dirty="0">
              <a:solidFill>
                <a:srgbClr val="800000"/>
              </a:solidFill>
            </a:endParaRPr>
          </a:p>
        </p:txBody>
      </p:sp>
      <p:pic>
        <p:nvPicPr>
          <p:cNvPr id="2" name="Picture 1"/>
          <p:cNvPicPr>
            <a:picLocks noChangeAspect="1"/>
          </p:cNvPicPr>
          <p:nvPr/>
        </p:nvPicPr>
        <p:blipFill>
          <a:blip r:embed="rId3"/>
          <a:stretch>
            <a:fillRect/>
          </a:stretch>
        </p:blipFill>
        <p:spPr>
          <a:xfrm>
            <a:off x="2978384" y="1211573"/>
            <a:ext cx="7794720" cy="4907213"/>
          </a:xfrm>
          <a:prstGeom prst="rect">
            <a:avLst/>
          </a:prstGeom>
        </p:spPr>
      </p:pic>
    </p:spTree>
    <p:extLst>
      <p:ext uri="{BB962C8B-B14F-4D97-AF65-F5344CB8AC3E}">
        <p14:creationId xmlns:p14="http://schemas.microsoft.com/office/powerpoint/2010/main" val="11387567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428</TotalTime>
  <Words>1246</Words>
  <Application>Microsoft Office PowerPoint</Application>
  <PresentationFormat>Widescreen</PresentationFormat>
  <Paragraphs>194</Paragraphs>
  <Slides>14</Slides>
  <Notes>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굴림</vt:lpstr>
      <vt:lpstr>ＭＳ Ｐゴシック</vt:lpstr>
      <vt:lpstr>Arial</vt:lpstr>
      <vt:lpstr>Book Antiqua</vt:lpstr>
      <vt:lpstr>Calibri</vt:lpstr>
      <vt:lpstr>Calibri Light</vt:lpstr>
      <vt:lpstr>Courier New</vt:lpstr>
      <vt:lpstr>Times New Roman</vt:lpstr>
      <vt:lpstr>Wingdings</vt:lpstr>
      <vt:lpstr>Office Theme</vt:lpstr>
      <vt:lpstr>   CRS Burden Estimates</vt:lpstr>
      <vt:lpstr>Background</vt:lpstr>
      <vt:lpstr>CRS Case Definitions</vt:lpstr>
      <vt:lpstr>WHO CRS case definitions</vt:lpstr>
      <vt:lpstr>WHO CRS case Classification</vt:lpstr>
      <vt:lpstr>Surveillance classification of suspected CRS case-patients up to 6 months of age </vt:lpstr>
      <vt:lpstr>Surveillance classification of suspected CRS case-patients 6 to &lt;12 months of age </vt:lpstr>
      <vt:lpstr>PowerPoint Presentation</vt:lpstr>
      <vt:lpstr>Surveillance classification of suspected CRS case-patients 6 to &lt;12 months of age     Special Circumstances </vt:lpstr>
      <vt:lpstr>Surveillance classification of suspected CRS case-patients 6 to &lt;12 months of age     Special Circumstances </vt:lpstr>
      <vt:lpstr>DALYS and Mortality associated with CRS</vt:lpstr>
      <vt:lpstr>PowerPoint Presentation</vt:lpstr>
      <vt:lpstr>Challenges/Developments</vt:lpstr>
      <vt:lpstr>   CRS Burden Estimates</vt:lpstr>
    </vt:vector>
  </TitlesOfParts>
  <Company>Centers for Disease Control and Prevention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CRS Burden Estimates</dc:title>
  <dc:creator>Reef, Susan (CDC/CGH/GID)</dc:creator>
  <cp:lastModifiedBy>Reef, Susan (CDC/CGH/GID)</cp:lastModifiedBy>
  <cp:revision>37</cp:revision>
  <dcterms:created xsi:type="dcterms:W3CDTF">2016-06-10T13:25:20Z</dcterms:created>
  <dcterms:modified xsi:type="dcterms:W3CDTF">2016-06-22T15:30:51Z</dcterms:modified>
</cp:coreProperties>
</file>